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323" r:id="rId4"/>
    <p:sldId id="324" r:id="rId5"/>
    <p:sldId id="326" r:id="rId6"/>
    <p:sldId id="329" r:id="rId7"/>
    <p:sldId id="327" r:id="rId8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52" autoAdjust="0"/>
    <p:restoredTop sz="99205" autoAdjust="0"/>
  </p:normalViewPr>
  <p:slideViewPr>
    <p:cSldViewPr>
      <p:cViewPr>
        <p:scale>
          <a:sx n="70" d="100"/>
          <a:sy n="70" d="100"/>
        </p:scale>
        <p:origin x="-188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2/24/2017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2/24/2017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1274998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/>
              <a:t>სკოლა პანსიონატები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457200" y="2057400"/>
            <a:ext cx="830580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a-GE" sz="2800" dirty="0" smtClean="0"/>
              <a:t>        ბავშვების მოთავსების მიზეზები</a:t>
            </a:r>
            <a:r>
              <a:rPr lang="ka-GE" sz="3200" dirty="0" smtClean="0"/>
              <a:t>:</a:t>
            </a:r>
          </a:p>
          <a:p>
            <a:pPr lvl="0"/>
            <a:endParaRPr lang="ka-GE" sz="32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800" dirty="0" smtClean="0"/>
              <a:t>განათლებაზე </a:t>
            </a:r>
            <a:r>
              <a:rPr lang="ka-GE" sz="2800" dirty="0" smtClean="0"/>
              <a:t>ხელმისაწვდომლობა;</a:t>
            </a:r>
            <a:endParaRPr lang="ka-GE" sz="28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800" dirty="0" smtClean="0"/>
              <a:t>რელიგიური </a:t>
            </a:r>
            <a:r>
              <a:rPr lang="ka-GE" sz="2800" dirty="0" smtClean="0"/>
              <a:t>სწავლება;</a:t>
            </a:r>
            <a:endParaRPr lang="ka-GE" sz="28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800" dirty="0" smtClean="0"/>
              <a:t>სიღარიბე/დისფუნქციური </a:t>
            </a:r>
            <a:r>
              <a:rPr lang="ka-GE" sz="2800" dirty="0" smtClean="0"/>
              <a:t>ოჯახები;</a:t>
            </a:r>
            <a:endParaRPr lang="ka-GE" sz="28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ka-GE" sz="2800" dirty="0" smtClean="0"/>
              <a:t>სპეციალური </a:t>
            </a:r>
            <a:r>
              <a:rPr lang="ka-GE" sz="2800" dirty="0" smtClean="0"/>
              <a:t>განათლება;</a:t>
            </a:r>
            <a:endParaRPr lang="ka-GE" sz="2800" dirty="0" smtClean="0"/>
          </a:p>
          <a:p>
            <a:pPr lvl="0"/>
            <a:endParaRPr lang="ka-GE" sz="1900" dirty="0" smtClean="0"/>
          </a:p>
          <a:p>
            <a:pPr marL="285750" lvl="0" indent="-285750">
              <a:buFont typeface="Arial" pitchFamily="34" charset="0"/>
              <a:buChar char="•"/>
            </a:pPr>
            <a:endParaRPr lang="ka-GE" sz="1900" dirty="0" smtClean="0"/>
          </a:p>
          <a:p>
            <a:pPr lvl="0"/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8228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4400" y="679102"/>
            <a:ext cx="8001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/>
              <a:t>რეგულაციები</a:t>
            </a:r>
            <a:endParaRPr lang="en-US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304800" y="1752600"/>
            <a:ext cx="7696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ka-GE" sz="2800" b="1" dirty="0" smtClean="0"/>
              <a:t>სააღმზრდელო საქმიანობის შესახებ </a:t>
            </a:r>
            <a:r>
              <a:rPr lang="ka-GE" sz="2800" b="1" dirty="0" smtClean="0"/>
              <a:t>კანონი;</a:t>
            </a:r>
            <a:endParaRPr lang="ka-GE" sz="2800" b="1" dirty="0" smtClean="0"/>
          </a:p>
          <a:p>
            <a:pPr algn="ctr"/>
            <a:r>
              <a:rPr lang="ka-GE" sz="2800" b="1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800" b="1" dirty="0" smtClean="0"/>
              <a:t>განათლებისა და მეცნიერების მინისტრის </a:t>
            </a:r>
            <a:r>
              <a:rPr lang="ka-GE" sz="2800" b="1" dirty="0" smtClean="0"/>
              <a:t>ბრაძნება;</a:t>
            </a:r>
            <a:endParaRPr lang="ka-GE" sz="2800" b="1" dirty="0" smtClean="0"/>
          </a:p>
          <a:p>
            <a:pPr algn="ctr"/>
            <a:endParaRPr lang="ka-GE" sz="2800" b="1" dirty="0" smtClean="0"/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8032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595735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რა შეიძლება შევთავაზოთ: 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1000" y="2209800"/>
            <a:ext cx="8229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/>
              <a:t>ს</a:t>
            </a:r>
            <a:r>
              <a:rPr lang="ka-GE" sz="2000" b="1" dirty="0" smtClean="0"/>
              <a:t>კოლა პანსიონი - განათლებაზე ხემისაწვდომობა:</a:t>
            </a:r>
          </a:p>
          <a:p>
            <a:endParaRPr lang="ka-GE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ჩარიცხვის მკაცრი კრიტერიუმები - მაგ: საცხოვრებელ ადგილას </a:t>
            </a:r>
            <a:r>
              <a:rPr lang="ka-GE" sz="2000" dirty="0"/>
              <a:t>სკოლის </a:t>
            </a:r>
            <a:r>
              <a:rPr lang="ka-GE" sz="2000" dirty="0" smtClean="0"/>
              <a:t>არ არსებობა, </a:t>
            </a:r>
            <a:r>
              <a:rPr lang="ka-GE" sz="2000" dirty="0"/>
              <a:t>სპეციალური </a:t>
            </a:r>
            <a:r>
              <a:rPr lang="ka-GE" sz="2000" dirty="0" smtClean="0"/>
              <a:t>საჭიროების მოსწავლეებისთვის ინკლუზიური განათლების არ არსებობა + ასაკი 14 -15 წელი და ზემოთ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ნიჭიერი მოსწავლეებისთვის - გამოცდა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 </a:t>
            </a:r>
            <a:r>
              <a:rPr lang="ka-GE" sz="2000" dirty="0" smtClean="0"/>
              <a:t>სტანდარტების </a:t>
            </a:r>
            <a:r>
              <a:rPr lang="ka-GE" sz="2000" dirty="0" smtClean="0"/>
              <a:t>განვითარება და დაწესება - ძალადობისგან დაცვა, ინფრასტრუქტურა, ბავშვების რაოდენობა, კვება, გართობა ა.შ.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აჭარის განათლების სამინისტროსთან მჭიდრო თანამშრომლობა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2419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595735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რა შეიძლება შევთავაზოთ: 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1000" y="2209800"/>
            <a:ext cx="8229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 smtClean="0"/>
              <a:t>რელიგიური სწავლება: </a:t>
            </a:r>
          </a:p>
          <a:p>
            <a:endParaRPr lang="ka-GE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დღის ცენტრები;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3 თვემდე  სასწავლო კურსები;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 </a:t>
            </a:r>
            <a:r>
              <a:rPr lang="ka-GE" sz="2000" dirty="0" smtClean="0"/>
              <a:t>„საკვირაო სკოლები“</a:t>
            </a:r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134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595735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რა შეიძლება შევთავაზოთ: 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1000" y="2209800"/>
            <a:ext cx="8229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2000" b="1" dirty="0" smtClean="0"/>
              <a:t>სოციალური პრობლემები/დისფუნქცია: </a:t>
            </a:r>
          </a:p>
          <a:p>
            <a:endParaRPr lang="ka-GE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ოჯახებთან მუშაობა და მათი გაძლიერება;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ოჯახის </a:t>
            </a:r>
            <a:r>
              <a:rPr lang="ka-GE" sz="2000" dirty="0" smtClean="0"/>
              <a:t>მხარდამჭერი </a:t>
            </a:r>
            <a:r>
              <a:rPr lang="ka-GE" sz="2000" dirty="0" smtClean="0"/>
              <a:t>სერვისების </a:t>
            </a:r>
            <a:r>
              <a:rPr lang="ka-GE" sz="2000" dirty="0" smtClean="0"/>
              <a:t>შეთავაზება;</a:t>
            </a:r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ალტერნატიული მომსახურებაში ჩარიცხვა;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მცირე საოჯახო ტიპის სახლის ლიცენზიის მოპოვება (თუ დააკმაყოფილებენ სტანდარტებს და საჭიროება იქნება</a:t>
            </a:r>
            <a:r>
              <a:rPr lang="ka-GE" sz="2000" dirty="0" smtClean="0"/>
              <a:t>);</a:t>
            </a:r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ადგილობრივ თვითმმართველობასთან  მჭიდრო </a:t>
            </a:r>
            <a:r>
              <a:rPr lang="ka-GE" sz="2000" dirty="0" smtClean="0"/>
              <a:t>თანამშრომლობა; </a:t>
            </a:r>
            <a:endParaRPr lang="ka-GE" sz="2000" dirty="0" smtClean="0"/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5631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09600" y="1595735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სამოქმედო გეგმა</a:t>
            </a: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381000" y="2209800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dirty="0" smtClean="0"/>
              <a:t>ჩამოყალიბდეს </a:t>
            </a:r>
            <a:r>
              <a:rPr lang="ka-GE" sz="2000" dirty="0" smtClean="0"/>
              <a:t>სამუშაო </a:t>
            </a:r>
            <a:r>
              <a:rPr lang="ka-GE" sz="2000" dirty="0" smtClean="0"/>
              <a:t>ჯგუფი;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dirty="0" smtClean="0"/>
              <a:t>შეფასდეს ყველა სკოლა პანსიონი და მათი </a:t>
            </a:r>
            <a:r>
              <a:rPr lang="ka-GE" sz="2000" dirty="0" smtClean="0"/>
              <a:t>საჭიროების </a:t>
            </a:r>
            <a:r>
              <a:rPr lang="ka-GE" sz="2000" dirty="0" smtClean="0"/>
              <a:t>საკითხი განისაზღვროს;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2000" dirty="0" smtClean="0"/>
              <a:t>საჭიროების დადგენის შემდეგ გადაიდგას ქმედითი ნაბიჯები, სექტემბრისთვის დამთვარდეს პროცესი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269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2101</TotalTime>
  <Words>185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MoLHSA</cp:lastModifiedBy>
  <cp:revision>284</cp:revision>
  <cp:lastPrinted>2015-12-16T08:30:06Z</cp:lastPrinted>
  <dcterms:created xsi:type="dcterms:W3CDTF">2012-07-10T17:34:05Z</dcterms:created>
  <dcterms:modified xsi:type="dcterms:W3CDTF">2017-02-24T06:47:04Z</dcterms:modified>
</cp:coreProperties>
</file>