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5"/>
    <a:srgbClr val="002B5C"/>
    <a:srgbClr val="003E5C"/>
    <a:srgbClr val="213569"/>
    <a:srgbClr val="143569"/>
    <a:srgbClr val="0B3569"/>
    <a:srgbClr val="0B4769"/>
    <a:srgbClr val="1C4769"/>
    <a:srgbClr val="867964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98" autoAdjust="0"/>
    <p:restoredTop sz="95091" autoAdjust="0"/>
  </p:normalViewPr>
  <p:slideViewPr>
    <p:cSldViewPr snapToGrid="0" showGuides="1">
      <p:cViewPr>
        <p:scale>
          <a:sx n="80" d="100"/>
          <a:sy n="80" d="100"/>
        </p:scale>
        <p:origin x="2560" y="376"/>
      </p:cViewPr>
      <p:guideLst>
        <p:guide orient="horz" pos="2160"/>
        <p:guide pos="2880"/>
        <p:guide orient="horz" pos="600"/>
        <p:guide orient="horz" pos="4238"/>
        <p:guide orient="horz" pos="1240"/>
        <p:guide orient="horz" pos="3812"/>
        <p:guide pos="355"/>
        <p:guide pos="3995"/>
        <p:guide pos="5647"/>
        <p:guide pos="2883"/>
        <p:guide pos="1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notesViewPr>
    <p:cSldViewPr snapToGrid="0" showGuides="1">
      <p:cViewPr varScale="1">
        <p:scale>
          <a:sx n="60" d="100"/>
          <a:sy n="60" d="100"/>
        </p:scale>
        <p:origin x="-1416" y="-77"/>
      </p:cViewPr>
      <p:guideLst>
        <p:guide orient="horz" pos="2880"/>
        <p:guide pos="2160"/>
      </p:guideLst>
    </p:cSldViewPr>
  </p:notes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118</Words>
  <Application>Microsoft Macintosh PowerPoint</Application>
  <PresentationFormat>On-screen Show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Wingdings</vt:lpstr>
      <vt:lpstr>Office Theme</vt:lpstr>
      <vt:lpstr>PowerPoint Presentation</vt:lpstr>
      <vt:lpstr>Overall Impressions</vt:lpstr>
      <vt:lpstr>Potential Issues for Further Attention (1)</vt:lpstr>
      <vt:lpstr>Potential Issues for Further Attention (2)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Farrington</dc:creator>
  <cp:lastModifiedBy>lesliejacus@enabl-ed.org</cp:lastModifiedBy>
  <cp:revision>225</cp:revision>
  <dcterms:created xsi:type="dcterms:W3CDTF">2015-08-05T00:24:26Z</dcterms:created>
  <dcterms:modified xsi:type="dcterms:W3CDTF">2016-06-18T11:51:54Z</dcterms:modified>
</cp:coreProperties>
</file>