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8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F5DA"/>
    <a:srgbClr val="FEFCDA"/>
    <a:srgbClr val="EFFB81"/>
    <a:srgbClr val="FBFEDA"/>
    <a:srgbClr val="FFFF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7" autoAdjust="0"/>
    <p:restoredTop sz="37410" autoAdjust="0"/>
  </p:normalViewPr>
  <p:slideViewPr>
    <p:cSldViewPr>
      <p:cViewPr varScale="1">
        <p:scale>
          <a:sx n="92" d="100"/>
          <a:sy n="92" d="100"/>
        </p:scale>
        <p:origin x="-1386" y="-102"/>
      </p:cViewPr>
      <p:guideLst>
        <p:guide orient="horz" pos="2304"/>
        <p:guide pos="27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3110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D0F26-B2A7-4BBC-8F90-5550E84C60BB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2538-6D18-46B4-B33F-6041AEB78E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69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72538-6D18-46B4-B33F-6041AEB78E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19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3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7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3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2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1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4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1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04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6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CADD0-16DA-40FA-9531-8C612772ABE7}" type="datetimeFigureOut">
              <a:rPr lang="en-US" smtClean="0"/>
              <a:t>20-Nov-17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3A48C-21DC-4175-BCD0-DB1DAAF56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3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alphaModFix amt="2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/>
          <p:cNvCxnSpPr/>
          <p:nvPr/>
        </p:nvCxnSpPr>
        <p:spPr>
          <a:xfrm>
            <a:off x="8839200" y="906287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38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მინისტრი  დავით სერგეენკო</dc:title>
  <dc:creator>Nino Berbichashvili</dc:creator>
  <cp:lastModifiedBy>Nino Berbichashvili</cp:lastModifiedBy>
  <cp:revision>109</cp:revision>
  <cp:lastPrinted>2014-03-28T14:12:07Z</cp:lastPrinted>
  <dcterms:created xsi:type="dcterms:W3CDTF">2014-03-27T12:19:18Z</dcterms:created>
  <dcterms:modified xsi:type="dcterms:W3CDTF">2017-11-20T05:46:49Z</dcterms:modified>
</cp:coreProperties>
</file>