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Lst>
  <p:notesMasterIdLst>
    <p:notesMasterId r:id="rId17"/>
  </p:notesMasterIdLst>
  <p:sldIdLst>
    <p:sldId id="313" r:id="rId2"/>
    <p:sldId id="333" r:id="rId3"/>
    <p:sldId id="334" r:id="rId4"/>
    <p:sldId id="332" r:id="rId5"/>
    <p:sldId id="314" r:id="rId6"/>
    <p:sldId id="269" r:id="rId7"/>
    <p:sldId id="336" r:id="rId8"/>
    <p:sldId id="292" r:id="rId9"/>
    <p:sldId id="337" r:id="rId10"/>
    <p:sldId id="339" r:id="rId11"/>
    <p:sldId id="344" r:id="rId12"/>
    <p:sldId id="340" r:id="rId13"/>
    <p:sldId id="341" r:id="rId14"/>
    <p:sldId id="345" r:id="rId15"/>
    <p:sldId id="278" r:id="rId16"/>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6" autoAdjust="0"/>
    <p:restoredTop sz="96978" autoAdjust="0"/>
  </p:normalViewPr>
  <p:slideViewPr>
    <p:cSldViewPr>
      <p:cViewPr>
        <p:scale>
          <a:sx n="87" d="100"/>
          <a:sy n="87" d="100"/>
        </p:scale>
        <p:origin x="-1590"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8DC59-4D38-4AA6-A76F-2BF845FFA7D2}"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DEF9EBF0-41E2-4E85-AFB0-2962120A99FD}" type="pres">
      <dgm:prSet presAssocID="{D3F8DC59-4D38-4AA6-A76F-2BF845FFA7D2}" presName="hierChild1" presStyleCnt="0">
        <dgm:presLayoutVars>
          <dgm:orgChart val="1"/>
          <dgm:chPref val="1"/>
          <dgm:dir/>
          <dgm:animOne val="branch"/>
          <dgm:animLvl val="lvl"/>
          <dgm:resizeHandles/>
        </dgm:presLayoutVars>
      </dgm:prSet>
      <dgm:spPr/>
      <dgm:t>
        <a:bodyPr/>
        <a:lstStyle/>
        <a:p>
          <a:endParaRPr lang="en-US"/>
        </a:p>
      </dgm:t>
    </dgm:pt>
  </dgm:ptLst>
  <dgm:cxnLst>
    <dgm:cxn modelId="{2F9193E5-4EDA-491C-B322-66E8D1A8D84C}" type="presOf" srcId="{D3F8DC59-4D38-4AA6-A76F-2BF845FFA7D2}" destId="{DEF9EBF0-41E2-4E85-AFB0-2962120A99FD}"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F8DC59-4D38-4AA6-A76F-2BF845FFA7D2}"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FCDDAD19-AAE1-449D-A920-7DC646BD8D82}">
      <dgm:prSet phldrT="[Text]" custT="1"/>
      <dgm:spPr>
        <a:solidFill>
          <a:schemeClr val="bg1"/>
        </a:solidFill>
        <a:ln>
          <a:solidFill>
            <a:schemeClr val="accent1"/>
          </a:solidFill>
        </a:ln>
      </dgm:spPr>
      <dgm:t>
        <a:bodyPr/>
        <a:lstStyle/>
        <a:p>
          <a:pPr algn="ctr"/>
          <a:r>
            <a:rPr lang="en-US" sz="1100" b="1" smtClean="0">
              <a:latin typeface="Arial" pitchFamily="34" charset="0"/>
              <a:cs typeface="Arial" pitchFamily="34" charset="0"/>
            </a:rPr>
            <a:t>I </a:t>
          </a:r>
        </a:p>
        <a:p>
          <a:pPr algn="ctr"/>
          <a:r>
            <a:rPr lang="en-US" sz="1100" b="1" smtClean="0">
              <a:latin typeface="Arial" pitchFamily="34" charset="0"/>
              <a:cs typeface="Arial" pitchFamily="34" charset="0"/>
            </a:rPr>
            <a:t>Narcotic Drugs</a:t>
          </a:r>
          <a:endParaRPr lang="en-US" sz="1100" b="1" dirty="0" smtClean="0">
            <a:latin typeface="Arial" pitchFamily="34" charset="0"/>
            <a:cs typeface="Arial" pitchFamily="34" charset="0"/>
          </a:endParaRPr>
        </a:p>
        <a:p>
          <a:pPr algn="ctr"/>
          <a:r>
            <a:rPr lang="en-US" sz="1100" b="0" smtClean="0">
              <a:latin typeface="Arial" pitchFamily="34" charset="0"/>
              <a:cs typeface="Arial" pitchFamily="34" charset="0"/>
            </a:rPr>
            <a:t> (u</a:t>
          </a:r>
          <a:r>
            <a:rPr lang="en-US" sz="1100" smtClean="0">
              <a:latin typeface="Arial" pitchFamily="34" charset="0"/>
              <a:cs typeface="Arial" pitchFamily="34" charset="0"/>
            </a:rPr>
            <a:t>sed for scientific, research</a:t>
          </a:r>
          <a:r>
            <a:rPr lang="en-US" sz="1100" dirty="0" smtClean="0">
              <a:latin typeface="Arial" pitchFamily="34" charset="0"/>
              <a:cs typeface="Arial" pitchFamily="34" charset="0"/>
            </a:rPr>
            <a:t>,  expertise, </a:t>
          </a:r>
          <a:r>
            <a:rPr lang="en-US" sz="1100" smtClean="0">
              <a:latin typeface="Arial" pitchFamily="34" charset="0"/>
              <a:cs typeface="Arial" pitchFamily="34" charset="0"/>
            </a:rPr>
            <a:t>diagnostics  purposes)</a:t>
          </a:r>
          <a:endParaRPr lang="en-US" sz="1100" dirty="0">
            <a:latin typeface="Arial" pitchFamily="34" charset="0"/>
            <a:cs typeface="Arial" pitchFamily="34" charset="0"/>
          </a:endParaRPr>
        </a:p>
      </dgm:t>
    </dgm:pt>
    <dgm:pt modelId="{CC0B8ACB-1CE9-41CE-BC5D-E276C219BACE}" type="parTrans" cxnId="{8AEBDE37-D789-4CAE-B07F-4ABEF32E7785}">
      <dgm:prSet/>
      <dgm:spPr/>
      <dgm:t>
        <a:bodyPr/>
        <a:lstStyle/>
        <a:p>
          <a:endParaRPr lang="en-US" dirty="0"/>
        </a:p>
      </dgm:t>
    </dgm:pt>
    <dgm:pt modelId="{1507DBCA-6F25-4D52-8A56-15ED3AA19184}" type="sibTrans" cxnId="{8AEBDE37-D789-4CAE-B07F-4ABEF32E7785}">
      <dgm:prSet/>
      <dgm:spPr/>
      <dgm:t>
        <a:bodyPr/>
        <a:lstStyle/>
        <a:p>
          <a:endParaRPr lang="en-US"/>
        </a:p>
      </dgm:t>
    </dgm:pt>
    <dgm:pt modelId="{2DDDD1CF-9E64-4A92-B6CB-DD4E068D9227}">
      <dgm:prSet phldrT="[Text]" custT="1"/>
      <dgm:spPr>
        <a:solidFill>
          <a:schemeClr val="bg1"/>
        </a:solidFill>
        <a:ln>
          <a:solidFill>
            <a:schemeClr val="accent1"/>
          </a:solidFill>
        </a:ln>
      </dgm:spPr>
      <dgm:t>
        <a:bodyPr/>
        <a:lstStyle/>
        <a:p>
          <a:pPr algn="ctr"/>
          <a:r>
            <a:rPr lang="en-US" sz="1100" b="1" smtClean="0">
              <a:latin typeface="Arial" pitchFamily="34" charset="0"/>
              <a:cs typeface="Arial" pitchFamily="34" charset="0"/>
            </a:rPr>
            <a:t>II </a:t>
          </a:r>
        </a:p>
        <a:p>
          <a:pPr algn="ctr"/>
          <a:r>
            <a:rPr lang="en-US" sz="1100" b="1" smtClean="0">
              <a:latin typeface="Arial" pitchFamily="34" charset="0"/>
              <a:cs typeface="Arial" pitchFamily="34" charset="0"/>
            </a:rPr>
            <a:t>Narcotic Drugs </a:t>
          </a:r>
          <a:endParaRPr lang="en-US" sz="1100" b="1" dirty="0" smtClean="0">
            <a:latin typeface="Arial" pitchFamily="34" charset="0"/>
            <a:cs typeface="Arial" pitchFamily="34" charset="0"/>
          </a:endParaRPr>
        </a:p>
        <a:p>
          <a:pPr algn="ctr"/>
          <a:r>
            <a:rPr lang="en-US" sz="1000" b="0" smtClean="0">
              <a:latin typeface="Arial" pitchFamily="34" charset="0"/>
              <a:cs typeface="Arial" pitchFamily="34" charset="0"/>
            </a:rPr>
            <a:t>(used </a:t>
          </a:r>
          <a:r>
            <a:rPr lang="en-US" sz="1000" b="0" dirty="0" smtClean="0">
              <a:latin typeface="Arial" pitchFamily="34" charset="0"/>
              <a:cs typeface="Arial" pitchFamily="34" charset="0"/>
            </a:rPr>
            <a:t>for  </a:t>
          </a:r>
          <a:r>
            <a:rPr lang="en-US" sz="1000" b="0" smtClean="0">
              <a:latin typeface="Arial" pitchFamily="34" charset="0"/>
              <a:cs typeface="Arial" pitchFamily="34" charset="0"/>
            </a:rPr>
            <a:t>medical purposes)</a:t>
          </a:r>
          <a:endParaRPr lang="en-US" sz="1000" b="0" dirty="0">
            <a:latin typeface="Arial" pitchFamily="34" charset="0"/>
            <a:cs typeface="Arial" pitchFamily="34" charset="0"/>
          </a:endParaRPr>
        </a:p>
      </dgm:t>
    </dgm:pt>
    <dgm:pt modelId="{C48D2A5C-3B3E-4700-9E2D-62202A8F148B}" type="parTrans" cxnId="{E15D1F41-71E6-45B5-8A7F-11DC738512A6}">
      <dgm:prSet/>
      <dgm:spPr/>
      <dgm:t>
        <a:bodyPr/>
        <a:lstStyle/>
        <a:p>
          <a:endParaRPr lang="en-US" dirty="0"/>
        </a:p>
      </dgm:t>
    </dgm:pt>
    <dgm:pt modelId="{78D25292-F6DD-4713-B820-C9133E6764F6}" type="sibTrans" cxnId="{E15D1F41-71E6-45B5-8A7F-11DC738512A6}">
      <dgm:prSet/>
      <dgm:spPr/>
      <dgm:t>
        <a:bodyPr/>
        <a:lstStyle/>
        <a:p>
          <a:endParaRPr lang="en-US"/>
        </a:p>
      </dgm:t>
    </dgm:pt>
    <dgm:pt modelId="{4C05BF71-1AFB-4A8E-922D-592DA20B7F9A}">
      <dgm:prSet phldrT="[Text]" custT="1"/>
      <dgm:spPr>
        <a:solidFill>
          <a:schemeClr val="bg1"/>
        </a:solidFill>
      </dgm:spPr>
      <dgm:t>
        <a:bodyPr/>
        <a:lstStyle/>
        <a:p>
          <a:r>
            <a:rPr lang="en-US" sz="1100" b="1" smtClean="0">
              <a:latin typeface="Arial" pitchFamily="34" charset="0"/>
              <a:cs typeface="Arial" pitchFamily="34" charset="0"/>
            </a:rPr>
            <a:t>III </a:t>
          </a:r>
        </a:p>
        <a:p>
          <a:r>
            <a:rPr lang="en-US" sz="1100" b="1" smtClean="0">
              <a:latin typeface="Arial" pitchFamily="34" charset="0"/>
              <a:cs typeface="Arial" pitchFamily="34" charset="0"/>
            </a:rPr>
            <a:t>Psychotropic substances</a:t>
          </a:r>
          <a:endParaRPr lang="en-US" sz="1100" b="1" dirty="0">
            <a:latin typeface="Arial" pitchFamily="34" charset="0"/>
            <a:cs typeface="Arial" pitchFamily="34" charset="0"/>
          </a:endParaRPr>
        </a:p>
      </dgm:t>
    </dgm:pt>
    <dgm:pt modelId="{39A0C5DD-DD78-40CE-BE01-3C777B114086}" type="parTrans" cxnId="{FECD8C89-D905-481D-91BE-3A19463C3AEE}">
      <dgm:prSet/>
      <dgm:spPr/>
      <dgm:t>
        <a:bodyPr/>
        <a:lstStyle/>
        <a:p>
          <a:endParaRPr lang="en-US" dirty="0"/>
        </a:p>
      </dgm:t>
    </dgm:pt>
    <dgm:pt modelId="{54E890D6-8BE0-4C1F-B832-DA48583935C0}" type="sibTrans" cxnId="{FECD8C89-D905-481D-91BE-3A19463C3AEE}">
      <dgm:prSet/>
      <dgm:spPr/>
      <dgm:t>
        <a:bodyPr/>
        <a:lstStyle/>
        <a:p>
          <a:endParaRPr lang="en-US"/>
        </a:p>
      </dgm:t>
    </dgm:pt>
    <dgm:pt modelId="{7ED964B6-FBF2-42EB-B86C-AF49A97773A6}">
      <dgm:prSet phldrT="[Text]" custT="1"/>
      <dgm:spPr/>
      <dgm:t>
        <a:bodyPr/>
        <a:lstStyle/>
        <a:p>
          <a:pPr algn="ctr"/>
          <a:r>
            <a:rPr lang="en-US" sz="1100" b="1" dirty="0" smtClean="0">
              <a:latin typeface="Arial" pitchFamily="34" charset="0"/>
              <a:cs typeface="Arial" pitchFamily="34" charset="0"/>
            </a:rPr>
            <a:t>UN 1971 </a:t>
          </a:r>
        </a:p>
        <a:p>
          <a:pPr algn="ctr"/>
          <a:r>
            <a:rPr lang="en-US" sz="1100" b="1" dirty="0" smtClean="0">
              <a:latin typeface="Arial" pitchFamily="34" charset="0"/>
              <a:cs typeface="Arial" pitchFamily="34" charset="0"/>
            </a:rPr>
            <a:t>Schedule I </a:t>
          </a:r>
          <a:endParaRPr lang="en-US" sz="1100" b="1" dirty="0">
            <a:latin typeface="Arial" pitchFamily="34" charset="0"/>
            <a:cs typeface="Arial" pitchFamily="34" charset="0"/>
          </a:endParaRPr>
        </a:p>
      </dgm:t>
    </dgm:pt>
    <dgm:pt modelId="{78ED561C-E810-4B5B-986A-E5118CD0CAA0}" type="parTrans" cxnId="{7258DBEB-C81A-44D8-A3EE-CED1DE2437A7}">
      <dgm:prSet/>
      <dgm:spPr/>
      <dgm:t>
        <a:bodyPr/>
        <a:lstStyle/>
        <a:p>
          <a:endParaRPr lang="en-US" dirty="0"/>
        </a:p>
      </dgm:t>
    </dgm:pt>
    <dgm:pt modelId="{D56180D7-CAE1-4A96-B064-B070EF76A4EB}" type="sibTrans" cxnId="{7258DBEB-C81A-44D8-A3EE-CED1DE2437A7}">
      <dgm:prSet/>
      <dgm:spPr/>
      <dgm:t>
        <a:bodyPr/>
        <a:lstStyle/>
        <a:p>
          <a:endParaRPr lang="en-US"/>
        </a:p>
      </dgm:t>
    </dgm:pt>
    <dgm:pt modelId="{4E32EB60-42C4-49F6-AAF8-39E87B832C50}">
      <dgm:prSet phldrT="[Text]" custT="1"/>
      <dgm:spPr>
        <a:solidFill>
          <a:schemeClr val="bg1"/>
        </a:solidFill>
      </dgm:spPr>
      <dgm:t>
        <a:bodyPr/>
        <a:lstStyle/>
        <a:p>
          <a:pPr algn="ctr"/>
          <a:r>
            <a:rPr lang="en-US" sz="1100" b="1" dirty="0" smtClean="0">
              <a:latin typeface="Arial" pitchFamily="34" charset="0"/>
              <a:cs typeface="Arial" pitchFamily="34" charset="0"/>
            </a:rPr>
            <a:t>UN 1961</a:t>
          </a:r>
        </a:p>
        <a:p>
          <a:pPr algn="ctr"/>
          <a:r>
            <a:rPr lang="en-US" sz="1100" b="1" dirty="0" smtClean="0">
              <a:latin typeface="Arial" pitchFamily="34" charset="0"/>
              <a:cs typeface="Arial" pitchFamily="34" charset="0"/>
            </a:rPr>
            <a:t>Schedule I </a:t>
          </a:r>
          <a:endParaRPr lang="en-US" sz="1100" b="1" dirty="0">
            <a:latin typeface="Arial" pitchFamily="34" charset="0"/>
            <a:cs typeface="Arial" pitchFamily="34" charset="0"/>
          </a:endParaRPr>
        </a:p>
      </dgm:t>
    </dgm:pt>
    <dgm:pt modelId="{D784E128-DE81-4687-91D6-302B9D115DF1}" type="parTrans" cxnId="{3BB1CA91-3939-46DE-91CE-37BA85877F60}">
      <dgm:prSet/>
      <dgm:spPr/>
      <dgm:t>
        <a:bodyPr/>
        <a:lstStyle/>
        <a:p>
          <a:endParaRPr lang="en-US" dirty="0"/>
        </a:p>
      </dgm:t>
    </dgm:pt>
    <dgm:pt modelId="{29452254-F1EC-4DFA-9E4B-0E77AB15CFDE}" type="sibTrans" cxnId="{3BB1CA91-3939-46DE-91CE-37BA85877F60}">
      <dgm:prSet/>
      <dgm:spPr/>
      <dgm:t>
        <a:bodyPr/>
        <a:lstStyle/>
        <a:p>
          <a:endParaRPr lang="en-US"/>
        </a:p>
      </dgm:t>
    </dgm:pt>
    <dgm:pt modelId="{B57D4AB3-CF17-4254-861F-576B8BC7E4B0}">
      <dgm:prSet custT="1"/>
      <dgm:spPr>
        <a:solidFill>
          <a:schemeClr val="bg1"/>
        </a:solidFill>
      </dgm:spPr>
      <dgm:t>
        <a:bodyPr/>
        <a:lstStyle/>
        <a:p>
          <a:pPr algn="ctr"/>
          <a:r>
            <a:rPr lang="en-US" sz="1100" b="1" dirty="0" smtClean="0">
              <a:latin typeface="Arial" pitchFamily="34" charset="0"/>
              <a:cs typeface="Arial" pitchFamily="34" charset="0"/>
            </a:rPr>
            <a:t>UN 1961</a:t>
          </a:r>
        </a:p>
        <a:p>
          <a:pPr algn="ctr"/>
          <a:r>
            <a:rPr lang="en-US" sz="1100" b="1" dirty="0" smtClean="0">
              <a:latin typeface="Arial" pitchFamily="34" charset="0"/>
              <a:cs typeface="Arial" pitchFamily="34" charset="0"/>
            </a:rPr>
            <a:t> Schedule I,</a:t>
          </a:r>
        </a:p>
        <a:p>
          <a:pPr algn="ctr"/>
          <a:r>
            <a:rPr lang="en-US" sz="1100" b="1" dirty="0" smtClean="0">
              <a:latin typeface="Arial" pitchFamily="34" charset="0"/>
              <a:cs typeface="Arial" pitchFamily="34" charset="0"/>
            </a:rPr>
            <a:t> Schedule II</a:t>
          </a:r>
        </a:p>
      </dgm:t>
    </dgm:pt>
    <dgm:pt modelId="{4D778810-8E46-499E-9361-76923AA1D919}" type="parTrans" cxnId="{FBB33368-773E-47D7-B588-6D96518A610F}">
      <dgm:prSet/>
      <dgm:spPr/>
      <dgm:t>
        <a:bodyPr/>
        <a:lstStyle/>
        <a:p>
          <a:endParaRPr lang="en-US" dirty="0"/>
        </a:p>
      </dgm:t>
    </dgm:pt>
    <dgm:pt modelId="{7308E9E8-BA67-4ABE-AD9E-736A23B7CBEB}" type="sibTrans" cxnId="{FBB33368-773E-47D7-B588-6D96518A610F}">
      <dgm:prSet/>
      <dgm:spPr/>
      <dgm:t>
        <a:bodyPr/>
        <a:lstStyle/>
        <a:p>
          <a:endParaRPr lang="en-US"/>
        </a:p>
      </dgm:t>
    </dgm:pt>
    <dgm:pt modelId="{B2196C33-4001-40A9-A9E4-8B7036CE5894}">
      <dgm:prSet custT="1"/>
      <dgm:spPr/>
      <dgm:t>
        <a:bodyPr/>
        <a:lstStyle/>
        <a:p>
          <a:pPr algn="ctr"/>
          <a:r>
            <a:rPr lang="en-US" sz="1100" b="1" dirty="0" smtClean="0">
              <a:latin typeface="Arial" pitchFamily="34" charset="0"/>
              <a:cs typeface="Arial" pitchFamily="34" charset="0"/>
            </a:rPr>
            <a:t>UN 1971 </a:t>
          </a:r>
        </a:p>
        <a:p>
          <a:pPr algn="ctr"/>
          <a:r>
            <a:rPr lang="en-US" sz="1100" b="1" dirty="0" smtClean="0">
              <a:latin typeface="Arial" pitchFamily="34" charset="0"/>
              <a:cs typeface="Arial" pitchFamily="34" charset="0"/>
            </a:rPr>
            <a:t>Schedule IV </a:t>
          </a:r>
          <a:endParaRPr lang="en-US" sz="1100" b="1" dirty="0">
            <a:latin typeface="Arial" pitchFamily="34" charset="0"/>
            <a:cs typeface="Arial" pitchFamily="34" charset="0"/>
          </a:endParaRPr>
        </a:p>
      </dgm:t>
    </dgm:pt>
    <dgm:pt modelId="{8F937986-390C-4955-94AC-8D0D1BA5E78A}" type="parTrans" cxnId="{5EB5521A-9609-41CE-8053-3F75D39281C5}">
      <dgm:prSet/>
      <dgm:spPr/>
      <dgm:t>
        <a:bodyPr/>
        <a:lstStyle/>
        <a:p>
          <a:endParaRPr lang="en-US" dirty="0"/>
        </a:p>
      </dgm:t>
    </dgm:pt>
    <dgm:pt modelId="{00FBC2D5-F791-4793-9087-5408002E4B61}" type="sibTrans" cxnId="{5EB5521A-9609-41CE-8053-3F75D39281C5}">
      <dgm:prSet/>
      <dgm:spPr/>
      <dgm:t>
        <a:bodyPr/>
        <a:lstStyle/>
        <a:p>
          <a:endParaRPr lang="en-US"/>
        </a:p>
      </dgm:t>
    </dgm:pt>
    <dgm:pt modelId="{D289CCBC-3C43-48BB-93D0-6246AEB61D2B}">
      <dgm:prSet custT="1"/>
      <dgm:spPr/>
      <dgm:t>
        <a:bodyPr/>
        <a:lstStyle/>
        <a:p>
          <a:r>
            <a:rPr lang="en-US" sz="1100" b="1" dirty="0" smtClean="0">
              <a:latin typeface="Arial" pitchFamily="34" charset="0"/>
              <a:cs typeface="Arial" pitchFamily="34" charset="0"/>
            </a:rPr>
            <a:t>New psychoactive substances</a:t>
          </a:r>
          <a:endParaRPr lang="en-US" sz="600" dirty="0">
            <a:latin typeface="Arial" pitchFamily="34" charset="0"/>
            <a:cs typeface="Arial" pitchFamily="34" charset="0"/>
          </a:endParaRPr>
        </a:p>
      </dgm:t>
    </dgm:pt>
    <dgm:pt modelId="{3047222B-8F0B-4569-9073-C9B70C94E922}" type="parTrans" cxnId="{471BAA19-1C13-4416-854C-08BA7BEED167}">
      <dgm:prSet/>
      <dgm:spPr/>
      <dgm:t>
        <a:bodyPr/>
        <a:lstStyle/>
        <a:p>
          <a:endParaRPr lang="en-US" dirty="0"/>
        </a:p>
      </dgm:t>
    </dgm:pt>
    <dgm:pt modelId="{9822632D-F19F-454E-B8AB-302A7E900CBD}" type="sibTrans" cxnId="{471BAA19-1C13-4416-854C-08BA7BEED167}">
      <dgm:prSet/>
      <dgm:spPr/>
      <dgm:t>
        <a:bodyPr/>
        <a:lstStyle/>
        <a:p>
          <a:endParaRPr lang="en-US"/>
        </a:p>
      </dgm:t>
    </dgm:pt>
    <dgm:pt modelId="{1A78AE45-9EDD-4D55-8B38-4CE1C8CCF280}">
      <dgm:prSet custT="1">
        <dgm:style>
          <a:lnRef idx="2">
            <a:schemeClr val="accent1"/>
          </a:lnRef>
          <a:fillRef idx="1">
            <a:schemeClr val="lt1"/>
          </a:fillRef>
          <a:effectRef idx="0">
            <a:schemeClr val="accent1"/>
          </a:effectRef>
          <a:fontRef idx="minor">
            <a:schemeClr val="dk1"/>
          </a:fontRef>
        </dgm:style>
      </dgm:prSet>
      <dgm:spPr/>
      <dgm:t>
        <a:bodyPr/>
        <a:lstStyle/>
        <a:p>
          <a:pPr algn="ctr"/>
          <a:r>
            <a:rPr lang="en-US" sz="1100" b="1" smtClean="0">
              <a:latin typeface="Arial" pitchFamily="34" charset="0"/>
              <a:cs typeface="Arial" pitchFamily="34" charset="0"/>
            </a:rPr>
            <a:t>IV </a:t>
          </a:r>
        </a:p>
        <a:p>
          <a:pPr algn="ctr"/>
          <a:r>
            <a:rPr lang="en-US" sz="1100" b="1" smtClean="0">
              <a:latin typeface="Arial" pitchFamily="34" charset="0"/>
              <a:cs typeface="Arial" pitchFamily="34" charset="0"/>
            </a:rPr>
            <a:t>Precursors</a:t>
          </a:r>
          <a:endParaRPr lang="en-US" sz="1100" b="1" dirty="0">
            <a:latin typeface="Arial" pitchFamily="34" charset="0"/>
            <a:cs typeface="Arial" pitchFamily="34" charset="0"/>
          </a:endParaRPr>
        </a:p>
      </dgm:t>
    </dgm:pt>
    <dgm:pt modelId="{28B59E8E-9E55-47DF-AC61-EA020190E1C8}" type="parTrans" cxnId="{6C629C35-8312-4F5A-8530-A2BB090EC45B}">
      <dgm:prSet/>
      <dgm:spPr/>
      <dgm:t>
        <a:bodyPr/>
        <a:lstStyle/>
        <a:p>
          <a:endParaRPr lang="en-US" dirty="0"/>
        </a:p>
      </dgm:t>
    </dgm:pt>
    <dgm:pt modelId="{A6923863-5534-41BA-BD44-130D733BDB99}" type="sibTrans" cxnId="{6C629C35-8312-4F5A-8530-A2BB090EC45B}">
      <dgm:prSet/>
      <dgm:spPr/>
      <dgm:t>
        <a:bodyPr/>
        <a:lstStyle/>
        <a:p>
          <a:endParaRPr lang="en-US"/>
        </a:p>
      </dgm:t>
    </dgm:pt>
    <dgm:pt modelId="{3EFCD656-5110-46AE-838F-C96F87E16DE0}">
      <dgm:prSet custT="1">
        <dgm:style>
          <a:lnRef idx="1">
            <a:schemeClr val="accent1"/>
          </a:lnRef>
          <a:fillRef idx="2">
            <a:schemeClr val="accent1"/>
          </a:fillRef>
          <a:effectRef idx="1">
            <a:schemeClr val="accent1"/>
          </a:effectRef>
          <a:fontRef idx="minor">
            <a:schemeClr val="dk1"/>
          </a:fontRef>
        </dgm:style>
      </dgm:prSet>
      <dgm:spPr/>
      <dgm:t>
        <a:bodyPr/>
        <a:lstStyle/>
        <a:p>
          <a:pPr algn="ctr">
            <a:lnSpc>
              <a:spcPct val="90000"/>
            </a:lnSpc>
            <a:spcAft>
              <a:spcPct val="35000"/>
            </a:spcAft>
          </a:pPr>
          <a:r>
            <a:rPr lang="en-US" sz="1100" b="1" dirty="0" smtClean="0">
              <a:latin typeface="Arial" pitchFamily="34" charset="0"/>
              <a:cs typeface="Arial" pitchFamily="34" charset="0"/>
            </a:rPr>
            <a:t>UN 1988</a:t>
          </a:r>
        </a:p>
        <a:p>
          <a:pPr algn="ctr">
            <a:lnSpc>
              <a:spcPct val="90000"/>
            </a:lnSpc>
            <a:spcAft>
              <a:spcPct val="35000"/>
            </a:spcAft>
          </a:pPr>
          <a:r>
            <a:rPr lang="en-US" sz="1100" b="1" dirty="0" smtClean="0">
              <a:latin typeface="Arial" pitchFamily="34" charset="0"/>
              <a:cs typeface="Arial" pitchFamily="34" charset="0"/>
            </a:rPr>
            <a:t> Schedule I and Schedule II </a:t>
          </a:r>
        </a:p>
        <a:p>
          <a:pPr algn="ctr">
            <a:lnSpc>
              <a:spcPct val="90000"/>
            </a:lnSpc>
            <a:spcAft>
              <a:spcPct val="35000"/>
            </a:spcAft>
          </a:pPr>
          <a:endParaRPr lang="en-US" sz="800" b="1" dirty="0" smtClean="0">
            <a:latin typeface="Arial" pitchFamily="34" charset="0"/>
            <a:cs typeface="Arial" pitchFamily="34" charset="0"/>
          </a:endParaRPr>
        </a:p>
        <a:p>
          <a:pPr algn="ctr">
            <a:lnSpc>
              <a:spcPct val="100000"/>
            </a:lnSpc>
            <a:spcAft>
              <a:spcPts val="0"/>
            </a:spcAft>
          </a:pPr>
          <a:r>
            <a:rPr lang="en-US" sz="1000" b="0" dirty="0" smtClean="0">
              <a:latin typeface="Arial" pitchFamily="34" charset="0"/>
              <a:cs typeface="Arial" pitchFamily="34" charset="0"/>
            </a:rPr>
            <a:t>(except lysergic acid, ephedrine,</a:t>
          </a:r>
        </a:p>
        <a:p>
          <a:pPr algn="ctr">
            <a:lnSpc>
              <a:spcPct val="100000"/>
            </a:lnSpc>
            <a:spcAft>
              <a:spcPts val="0"/>
            </a:spcAft>
          </a:pPr>
          <a:r>
            <a:rPr lang="en-US" sz="1000" b="0" dirty="0" err="1" smtClean="0">
              <a:latin typeface="Arial" pitchFamily="34" charset="0"/>
              <a:cs typeface="Arial" pitchFamily="34" charset="0"/>
            </a:rPr>
            <a:t>pseudoefedrine</a:t>
          </a:r>
          <a:r>
            <a:rPr lang="en-US" sz="1000" b="0" dirty="0" smtClean="0">
              <a:latin typeface="Arial" pitchFamily="34" charset="0"/>
              <a:cs typeface="Arial" pitchFamily="34" charset="0"/>
            </a:rPr>
            <a:t>, </a:t>
          </a:r>
          <a:r>
            <a:rPr lang="en-US" sz="1000" b="0" dirty="0" err="1" smtClean="0">
              <a:latin typeface="Arial" pitchFamily="34" charset="0"/>
              <a:cs typeface="Arial" pitchFamily="34" charset="0"/>
            </a:rPr>
            <a:t>norefedrine</a:t>
          </a:r>
          <a:r>
            <a:rPr lang="en-US" sz="1000" b="0" dirty="0" smtClean="0">
              <a:latin typeface="Arial" pitchFamily="34" charset="0"/>
              <a:cs typeface="Arial" pitchFamily="34" charset="0"/>
            </a:rPr>
            <a:t>)</a:t>
          </a:r>
          <a:endParaRPr lang="en-US" sz="1000" b="0" dirty="0">
            <a:latin typeface="Arial" pitchFamily="34" charset="0"/>
            <a:cs typeface="Arial" pitchFamily="34" charset="0"/>
          </a:endParaRPr>
        </a:p>
      </dgm:t>
    </dgm:pt>
    <dgm:pt modelId="{E259A30D-4682-41BA-A837-2F2B88490C1B}" type="parTrans" cxnId="{C661C40A-49C7-4848-9DD8-CC0CE44A41C5}">
      <dgm:prSet/>
      <dgm:spPr/>
      <dgm:t>
        <a:bodyPr/>
        <a:lstStyle/>
        <a:p>
          <a:endParaRPr lang="en-US" dirty="0"/>
        </a:p>
      </dgm:t>
    </dgm:pt>
    <dgm:pt modelId="{9B2569EC-6C09-4727-AA83-537D0C3075E7}" type="sibTrans" cxnId="{C661C40A-49C7-4848-9DD8-CC0CE44A41C5}">
      <dgm:prSet/>
      <dgm:spPr/>
      <dgm:t>
        <a:bodyPr/>
        <a:lstStyle/>
        <a:p>
          <a:endParaRPr lang="en-US"/>
        </a:p>
      </dgm:t>
    </dgm:pt>
    <dgm:pt modelId="{DDE4148B-195A-410A-B8D4-213C6086805D}">
      <dgm:prSet custT="1"/>
      <dgm:spPr/>
      <dgm:t>
        <a:bodyPr/>
        <a:lstStyle/>
        <a:p>
          <a:pPr algn="ctr"/>
          <a:r>
            <a:rPr lang="en-US" sz="1100" b="1" dirty="0" smtClean="0">
              <a:latin typeface="Arial" pitchFamily="34" charset="0"/>
              <a:cs typeface="Arial" pitchFamily="34" charset="0"/>
            </a:rPr>
            <a:t>UN 1971 </a:t>
          </a:r>
        </a:p>
        <a:p>
          <a:pPr algn="ctr"/>
          <a:r>
            <a:rPr lang="en-US" sz="1100" b="1" dirty="0" smtClean="0">
              <a:latin typeface="Arial" pitchFamily="34" charset="0"/>
              <a:cs typeface="Arial" pitchFamily="34" charset="0"/>
            </a:rPr>
            <a:t>Schedule II and</a:t>
          </a:r>
        </a:p>
        <a:p>
          <a:pPr algn="ctr"/>
          <a:r>
            <a:rPr lang="en-US" sz="1100" b="1" dirty="0" smtClean="0">
              <a:latin typeface="Arial" pitchFamily="34" charset="0"/>
              <a:cs typeface="Arial" pitchFamily="34" charset="0"/>
            </a:rPr>
            <a:t> Schedule III </a:t>
          </a:r>
          <a:endParaRPr lang="en-US" sz="1100" b="1" dirty="0">
            <a:latin typeface="Arial" pitchFamily="34" charset="0"/>
            <a:cs typeface="Arial" pitchFamily="34" charset="0"/>
          </a:endParaRPr>
        </a:p>
      </dgm:t>
    </dgm:pt>
    <dgm:pt modelId="{63E51937-FCB5-43BD-A837-AD701EE48F1B}" type="parTrans" cxnId="{5DC3F101-204F-4E53-A70A-A43DC0D9C1B9}">
      <dgm:prSet/>
      <dgm:spPr/>
      <dgm:t>
        <a:bodyPr/>
        <a:lstStyle/>
        <a:p>
          <a:endParaRPr lang="en-US" dirty="0"/>
        </a:p>
      </dgm:t>
    </dgm:pt>
    <dgm:pt modelId="{175E89A8-F894-4045-AC86-F0EB7FABD2FC}" type="sibTrans" cxnId="{5DC3F101-204F-4E53-A70A-A43DC0D9C1B9}">
      <dgm:prSet/>
      <dgm:spPr/>
      <dgm:t>
        <a:bodyPr/>
        <a:lstStyle/>
        <a:p>
          <a:endParaRPr lang="en-US"/>
        </a:p>
      </dgm:t>
    </dgm:pt>
    <dgm:pt modelId="{127D5B21-16FA-4E69-A5BC-46739ADE731B}">
      <dgm:prSet phldrT="[Text]" custT="1"/>
      <dgm:spPr>
        <a:ln w="50800" cmpd="sng">
          <a:solidFill>
            <a:schemeClr val="accent1"/>
          </a:solidFill>
        </a:ln>
      </dgm:spPr>
      <dgm:t>
        <a:bodyPr/>
        <a:lstStyle/>
        <a:p>
          <a:r>
            <a:rPr lang="en-US" sz="1600" b="1" dirty="0" smtClean="0">
              <a:solidFill>
                <a:schemeClr val="accent6"/>
              </a:solidFill>
            </a:rPr>
            <a:t>Lists of Law on “Narcotic drugs, Psychotropic substances, Precursors and </a:t>
          </a:r>
          <a:r>
            <a:rPr lang="en-US" sz="1600" b="1" dirty="0" err="1" smtClean="0">
              <a:solidFill>
                <a:schemeClr val="accent6"/>
              </a:solidFill>
            </a:rPr>
            <a:t>Narcological</a:t>
          </a:r>
          <a:r>
            <a:rPr lang="en-US" sz="1600" b="1" dirty="0" smtClean="0">
              <a:solidFill>
                <a:schemeClr val="accent6"/>
              </a:solidFill>
            </a:rPr>
            <a:t>  Aid”</a:t>
          </a:r>
          <a:endParaRPr lang="en-US" sz="1600" b="1" dirty="0">
            <a:solidFill>
              <a:schemeClr val="accent6"/>
            </a:solidFill>
          </a:endParaRPr>
        </a:p>
      </dgm:t>
    </dgm:pt>
    <dgm:pt modelId="{7B59C540-6D68-49ED-B7A2-23380095E84E}" type="sibTrans" cxnId="{B396D653-046A-4701-A834-1C808FBE551D}">
      <dgm:prSet/>
      <dgm:spPr/>
      <dgm:t>
        <a:bodyPr/>
        <a:lstStyle/>
        <a:p>
          <a:endParaRPr lang="en-US"/>
        </a:p>
      </dgm:t>
    </dgm:pt>
    <dgm:pt modelId="{C0D6A3F6-F894-4EDE-8733-8C70C7C4F79D}" type="parTrans" cxnId="{B396D653-046A-4701-A834-1C808FBE551D}">
      <dgm:prSet/>
      <dgm:spPr/>
      <dgm:t>
        <a:bodyPr/>
        <a:lstStyle/>
        <a:p>
          <a:endParaRPr lang="en-US"/>
        </a:p>
      </dgm:t>
    </dgm:pt>
    <dgm:pt modelId="{B86EE701-4840-4579-AE82-8E84AF2E57D8}">
      <dgm:prSet custT="1"/>
      <dgm:spPr/>
      <dgm:t>
        <a:bodyPr/>
        <a:lstStyle/>
        <a:p>
          <a:pPr algn="ctr">
            <a:lnSpc>
              <a:spcPct val="100000"/>
            </a:lnSpc>
            <a:spcAft>
              <a:spcPts val="0"/>
            </a:spcAft>
          </a:pPr>
          <a:r>
            <a:rPr lang="en-US" sz="1100" b="1" dirty="0" smtClean="0">
              <a:latin typeface="Arial" pitchFamily="34" charset="0"/>
              <a:cs typeface="Arial" pitchFamily="34" charset="0"/>
            </a:rPr>
            <a:t>Substances </a:t>
          </a:r>
          <a:r>
            <a:rPr lang="en-US" sz="1100" b="1" smtClean="0">
              <a:latin typeface="Arial" pitchFamily="34" charset="0"/>
              <a:cs typeface="Arial" pitchFamily="34" charset="0"/>
            </a:rPr>
            <a:t>controlled </a:t>
          </a:r>
        </a:p>
        <a:p>
          <a:pPr algn="ctr">
            <a:lnSpc>
              <a:spcPct val="100000"/>
            </a:lnSpc>
            <a:spcAft>
              <a:spcPts val="0"/>
            </a:spcAft>
          </a:pPr>
          <a:r>
            <a:rPr lang="en-US" sz="1100" b="1" smtClean="0">
              <a:latin typeface="Arial" pitchFamily="34" charset="0"/>
              <a:cs typeface="Arial" pitchFamily="34" charset="0"/>
            </a:rPr>
            <a:t>Nationally</a:t>
          </a:r>
        </a:p>
        <a:p>
          <a:pPr algn="ctr">
            <a:lnSpc>
              <a:spcPct val="100000"/>
            </a:lnSpc>
            <a:spcAft>
              <a:spcPts val="0"/>
            </a:spcAft>
          </a:pPr>
          <a:endParaRPr lang="en-US" sz="1100" b="1" smtClean="0">
            <a:latin typeface="Arial" pitchFamily="34" charset="0"/>
            <a:cs typeface="Arial" pitchFamily="34" charset="0"/>
          </a:endParaRPr>
        </a:p>
        <a:p>
          <a:pPr algn="ctr">
            <a:lnSpc>
              <a:spcPct val="100000"/>
            </a:lnSpc>
            <a:spcAft>
              <a:spcPts val="0"/>
            </a:spcAft>
          </a:pPr>
          <a:r>
            <a:rPr lang="en-US" sz="1000" b="0" smtClean="0">
              <a:latin typeface="Arial" pitchFamily="34" charset="0"/>
              <a:cs typeface="Arial" pitchFamily="34" charset="0"/>
            </a:rPr>
            <a:t> </a:t>
          </a:r>
          <a:r>
            <a:rPr lang="en-US" sz="1100" b="0" smtClean="0">
              <a:latin typeface="Arial" pitchFamily="34" charset="0"/>
              <a:cs typeface="Arial" pitchFamily="34" charset="0"/>
            </a:rPr>
            <a:t>(e.g</a:t>
          </a:r>
          <a:r>
            <a:rPr lang="en-US" sz="1100" b="0" dirty="0" smtClean="0">
              <a:latin typeface="Arial" pitchFamily="34" charset="0"/>
              <a:cs typeface="Arial" pitchFamily="34" charset="0"/>
            </a:rPr>
            <a:t>. ketamine, phenazepam</a:t>
          </a:r>
          <a:r>
            <a:rPr lang="en-US" sz="1100" b="0" smtClean="0">
              <a:latin typeface="Arial" pitchFamily="34" charset="0"/>
              <a:cs typeface="Arial" pitchFamily="34" charset="0"/>
            </a:rPr>
            <a:t>, </a:t>
          </a:r>
        </a:p>
        <a:p>
          <a:pPr algn="ctr">
            <a:lnSpc>
              <a:spcPct val="100000"/>
            </a:lnSpc>
            <a:spcAft>
              <a:spcPts val="0"/>
            </a:spcAft>
          </a:pPr>
          <a:r>
            <a:rPr lang="en-US" sz="1100" b="0" smtClean="0">
              <a:latin typeface="Arial" pitchFamily="34" charset="0"/>
              <a:cs typeface="Arial" pitchFamily="34" charset="0"/>
            </a:rPr>
            <a:t>thiopental, </a:t>
          </a:r>
        </a:p>
        <a:p>
          <a:pPr algn="ctr">
            <a:lnSpc>
              <a:spcPct val="100000"/>
            </a:lnSpc>
            <a:spcAft>
              <a:spcPts val="0"/>
            </a:spcAft>
          </a:pPr>
          <a:r>
            <a:rPr lang="en-US" sz="1100" b="0" smtClean="0">
              <a:latin typeface="Arial" pitchFamily="34" charset="0"/>
              <a:cs typeface="Arial" pitchFamily="34" charset="0"/>
            </a:rPr>
            <a:t>Pregabalin) </a:t>
          </a:r>
          <a:endParaRPr lang="en-US" sz="1100" b="0" dirty="0" smtClean="0">
            <a:latin typeface="Arial" pitchFamily="34" charset="0"/>
            <a:cs typeface="Arial" pitchFamily="34" charset="0"/>
          </a:endParaRPr>
        </a:p>
      </dgm:t>
    </dgm:pt>
    <dgm:pt modelId="{AA4C363D-5FEC-4CAC-B530-F928FCD7A3AB}" type="parTrans" cxnId="{8D6C24CB-AAF1-4775-B7E2-65330CB6D5F3}">
      <dgm:prSet/>
      <dgm:spPr/>
      <dgm:t>
        <a:bodyPr/>
        <a:lstStyle/>
        <a:p>
          <a:endParaRPr lang="en-US" dirty="0"/>
        </a:p>
      </dgm:t>
    </dgm:pt>
    <dgm:pt modelId="{6682269F-6306-4CFD-BBB2-1658C59CC872}" type="sibTrans" cxnId="{8D6C24CB-AAF1-4775-B7E2-65330CB6D5F3}">
      <dgm:prSet/>
      <dgm:spPr/>
      <dgm:t>
        <a:bodyPr/>
        <a:lstStyle/>
        <a:p>
          <a:endParaRPr lang="en-US"/>
        </a:p>
      </dgm:t>
    </dgm:pt>
    <dgm:pt modelId="{8F45E910-682C-480B-9A87-A5EB94D9704C}">
      <dgm:prSet custT="1"/>
      <dgm:spPr/>
      <dgm:t>
        <a:bodyPr/>
        <a:lstStyle/>
        <a:p>
          <a:pPr algn="ctr"/>
          <a:r>
            <a:rPr lang="en-US" sz="1100" b="1" dirty="0" smtClean="0">
              <a:latin typeface="Arial" pitchFamily="34" charset="0"/>
              <a:cs typeface="Arial" pitchFamily="34" charset="0"/>
            </a:rPr>
            <a:t>Substances </a:t>
          </a:r>
          <a:r>
            <a:rPr lang="en-US" sz="1100" b="1" smtClean="0">
              <a:latin typeface="Arial" pitchFamily="34" charset="0"/>
              <a:cs typeface="Arial" pitchFamily="34" charset="0"/>
            </a:rPr>
            <a:t>controlled nationally</a:t>
          </a:r>
        </a:p>
        <a:p>
          <a:pPr algn="ctr"/>
          <a:endParaRPr lang="en-US" sz="1100" b="1" dirty="0" smtClean="0">
            <a:latin typeface="Arial" pitchFamily="34" charset="0"/>
            <a:cs typeface="Arial" pitchFamily="34" charset="0"/>
          </a:endParaRPr>
        </a:p>
        <a:p>
          <a:pPr algn="ctr"/>
          <a:r>
            <a:rPr lang="en-US" sz="1100" b="0" dirty="0" smtClean="0">
              <a:latin typeface="Arial" pitchFamily="34" charset="0"/>
              <a:cs typeface="Arial" pitchFamily="34" charset="0"/>
            </a:rPr>
            <a:t>(e.g. tramadol, nalbuphine) </a:t>
          </a:r>
          <a:endParaRPr lang="en-US" sz="1100" b="0" dirty="0">
            <a:latin typeface="Arial" pitchFamily="34" charset="0"/>
            <a:cs typeface="Arial" pitchFamily="34" charset="0"/>
          </a:endParaRPr>
        </a:p>
      </dgm:t>
    </dgm:pt>
    <dgm:pt modelId="{D327689C-F8D8-4960-9AD5-9EEC10D276FF}" type="parTrans" cxnId="{CEE454EE-4B3B-45E0-B771-186307BF80F1}">
      <dgm:prSet/>
      <dgm:spPr/>
      <dgm:t>
        <a:bodyPr/>
        <a:lstStyle/>
        <a:p>
          <a:endParaRPr lang="en-US" dirty="0"/>
        </a:p>
      </dgm:t>
    </dgm:pt>
    <dgm:pt modelId="{FE7BA868-339B-4B95-81B7-36C1886EB062}" type="sibTrans" cxnId="{CEE454EE-4B3B-45E0-B771-186307BF80F1}">
      <dgm:prSet/>
      <dgm:spPr/>
      <dgm:t>
        <a:bodyPr/>
        <a:lstStyle/>
        <a:p>
          <a:endParaRPr lang="en-US"/>
        </a:p>
      </dgm:t>
    </dgm:pt>
    <dgm:pt modelId="{B73872CE-C358-46F3-8D23-AD28E06D1DBF}">
      <dgm:prSet custT="1">
        <dgm:style>
          <a:lnRef idx="1">
            <a:schemeClr val="accent1"/>
          </a:lnRef>
          <a:fillRef idx="2">
            <a:schemeClr val="accent1"/>
          </a:fillRef>
          <a:effectRef idx="1">
            <a:schemeClr val="accent1"/>
          </a:effectRef>
          <a:fontRef idx="minor">
            <a:schemeClr val="dk1"/>
          </a:fontRef>
        </dgm:style>
      </dgm:prSet>
      <dgm:spPr/>
      <dgm:t>
        <a:bodyPr/>
        <a:lstStyle/>
        <a:p>
          <a:pPr algn="ctr"/>
          <a:r>
            <a:rPr lang="en-US" sz="1100" b="1" dirty="0" smtClean="0">
              <a:latin typeface="Arial" pitchFamily="34" charset="0"/>
              <a:cs typeface="Arial" pitchFamily="34" charset="0"/>
            </a:rPr>
            <a:t>Lysergic acid</a:t>
          </a:r>
          <a:endParaRPr lang="en-US" sz="1100" b="1" dirty="0">
            <a:latin typeface="Arial" pitchFamily="34" charset="0"/>
            <a:cs typeface="Arial" pitchFamily="34" charset="0"/>
          </a:endParaRPr>
        </a:p>
      </dgm:t>
    </dgm:pt>
    <dgm:pt modelId="{72AA47F3-43F8-41A5-8EF1-C84D0D3DFAF8}" type="parTrans" cxnId="{CBE8D69E-B1F1-4AA1-AFD1-A73138613B26}">
      <dgm:prSet/>
      <dgm:spPr/>
      <dgm:t>
        <a:bodyPr/>
        <a:lstStyle/>
        <a:p>
          <a:endParaRPr lang="en-US"/>
        </a:p>
      </dgm:t>
    </dgm:pt>
    <dgm:pt modelId="{5949BB4B-5D3C-430D-B4BD-0EB19A8CC117}" type="sibTrans" cxnId="{CBE8D69E-B1F1-4AA1-AFD1-A73138613B26}">
      <dgm:prSet/>
      <dgm:spPr/>
      <dgm:t>
        <a:bodyPr/>
        <a:lstStyle/>
        <a:p>
          <a:endParaRPr lang="en-US"/>
        </a:p>
      </dgm:t>
    </dgm:pt>
    <dgm:pt modelId="{0231D63F-1641-4BF2-BD11-7C505F2F7412}">
      <dgm:prSet custT="1">
        <dgm:style>
          <a:lnRef idx="1">
            <a:schemeClr val="accent1"/>
          </a:lnRef>
          <a:fillRef idx="2">
            <a:schemeClr val="accent1"/>
          </a:fillRef>
          <a:effectRef idx="1">
            <a:schemeClr val="accent1"/>
          </a:effectRef>
          <a:fontRef idx="minor">
            <a:schemeClr val="dk1"/>
          </a:fontRef>
        </dgm:style>
      </dgm:prSet>
      <dgm:spPr/>
      <dgm:t>
        <a:bodyPr/>
        <a:lstStyle/>
        <a:p>
          <a:r>
            <a:rPr lang="en-US" sz="1100" b="1" dirty="0" smtClean="0">
              <a:latin typeface="Arial" pitchFamily="34" charset="0"/>
              <a:cs typeface="Arial" pitchFamily="34" charset="0"/>
            </a:rPr>
            <a:t>Ephedrine </a:t>
          </a:r>
          <a:r>
            <a:rPr lang="en-US" sz="1100" b="1" smtClean="0">
              <a:latin typeface="Arial" pitchFamily="34" charset="0"/>
              <a:cs typeface="Arial" pitchFamily="34" charset="0"/>
            </a:rPr>
            <a:t>pseudoephedrine norephedrine</a:t>
          </a:r>
        </a:p>
        <a:p>
          <a:endParaRPr lang="en-US" sz="1100" b="1" dirty="0" smtClean="0">
            <a:latin typeface="Arial" pitchFamily="34" charset="0"/>
            <a:cs typeface="Arial" pitchFamily="34" charset="0"/>
          </a:endParaRPr>
        </a:p>
        <a:p>
          <a:r>
            <a:rPr lang="en-US" sz="1100" b="0" dirty="0" smtClean="0">
              <a:latin typeface="Arial" pitchFamily="34" charset="0"/>
              <a:cs typeface="Arial" pitchFamily="34" charset="0"/>
            </a:rPr>
            <a:t>(also their preparation)</a:t>
          </a:r>
          <a:endParaRPr lang="en-US" sz="1100" b="0" dirty="0">
            <a:latin typeface="Arial" pitchFamily="34" charset="0"/>
            <a:cs typeface="Arial" pitchFamily="34" charset="0"/>
          </a:endParaRPr>
        </a:p>
      </dgm:t>
    </dgm:pt>
    <dgm:pt modelId="{0963A379-4EB7-40D8-84C3-70E01ACAB834}" type="parTrans" cxnId="{FB35829A-CC2A-41FF-AF68-00B974649858}">
      <dgm:prSet/>
      <dgm:spPr/>
      <dgm:t>
        <a:bodyPr/>
        <a:lstStyle/>
        <a:p>
          <a:endParaRPr lang="en-US"/>
        </a:p>
      </dgm:t>
    </dgm:pt>
    <dgm:pt modelId="{7C614232-323F-47BB-88CD-90916A96C53C}" type="sibTrans" cxnId="{FB35829A-CC2A-41FF-AF68-00B974649858}">
      <dgm:prSet/>
      <dgm:spPr/>
      <dgm:t>
        <a:bodyPr/>
        <a:lstStyle/>
        <a:p>
          <a:endParaRPr lang="en-US"/>
        </a:p>
      </dgm:t>
    </dgm:pt>
    <dgm:pt modelId="{DEF9EBF0-41E2-4E85-AFB0-2962120A99FD}" type="pres">
      <dgm:prSet presAssocID="{D3F8DC59-4D38-4AA6-A76F-2BF845FFA7D2}" presName="hierChild1" presStyleCnt="0">
        <dgm:presLayoutVars>
          <dgm:orgChart val="1"/>
          <dgm:chPref val="1"/>
          <dgm:dir/>
          <dgm:animOne val="branch"/>
          <dgm:animLvl val="lvl"/>
          <dgm:resizeHandles/>
        </dgm:presLayoutVars>
      </dgm:prSet>
      <dgm:spPr/>
      <dgm:t>
        <a:bodyPr/>
        <a:lstStyle/>
        <a:p>
          <a:endParaRPr lang="en-US"/>
        </a:p>
      </dgm:t>
    </dgm:pt>
    <dgm:pt modelId="{6655C6C2-931A-4B36-AA19-D0575D0246A5}" type="pres">
      <dgm:prSet presAssocID="{127D5B21-16FA-4E69-A5BC-46739ADE731B}" presName="hierRoot1" presStyleCnt="0">
        <dgm:presLayoutVars>
          <dgm:hierBranch val="init"/>
        </dgm:presLayoutVars>
      </dgm:prSet>
      <dgm:spPr/>
    </dgm:pt>
    <dgm:pt modelId="{96B67B1C-31F8-4992-B5FA-DAEBAE0A7886}" type="pres">
      <dgm:prSet presAssocID="{127D5B21-16FA-4E69-A5BC-46739ADE731B}" presName="rootComposite1" presStyleCnt="0"/>
      <dgm:spPr/>
    </dgm:pt>
    <dgm:pt modelId="{DE64D687-B0AC-4C0F-AFE7-DEA9210652FE}" type="pres">
      <dgm:prSet presAssocID="{127D5B21-16FA-4E69-A5BC-46739ADE731B}" presName="rootText1" presStyleLbl="node0" presStyleIdx="0" presStyleCnt="1" custAng="10800000" custFlipVert="1" custScaleX="581742" custScaleY="55171" custLinFactNeighborX="487" custLinFactNeighborY="34921">
        <dgm:presLayoutVars>
          <dgm:chPref val="3"/>
        </dgm:presLayoutVars>
      </dgm:prSet>
      <dgm:spPr/>
      <dgm:t>
        <a:bodyPr/>
        <a:lstStyle/>
        <a:p>
          <a:endParaRPr lang="en-US"/>
        </a:p>
      </dgm:t>
    </dgm:pt>
    <dgm:pt modelId="{475540C5-2748-4791-B12C-C263267E4BDE}" type="pres">
      <dgm:prSet presAssocID="{127D5B21-16FA-4E69-A5BC-46739ADE731B}" presName="rootConnector1" presStyleLbl="node1" presStyleIdx="0" presStyleCnt="0"/>
      <dgm:spPr/>
      <dgm:t>
        <a:bodyPr/>
        <a:lstStyle/>
        <a:p>
          <a:endParaRPr lang="en-US"/>
        </a:p>
      </dgm:t>
    </dgm:pt>
    <dgm:pt modelId="{104E2DF0-A0B3-46C0-BFAD-AA86918449A5}" type="pres">
      <dgm:prSet presAssocID="{127D5B21-16FA-4E69-A5BC-46739ADE731B}" presName="hierChild2" presStyleCnt="0"/>
      <dgm:spPr/>
    </dgm:pt>
    <dgm:pt modelId="{23B12466-9A46-4398-B31B-A1D019AEE558}" type="pres">
      <dgm:prSet presAssocID="{CC0B8ACB-1CE9-41CE-BC5D-E276C219BACE}" presName="Name37" presStyleLbl="parChTrans1D2" presStyleIdx="0" presStyleCnt="4"/>
      <dgm:spPr/>
      <dgm:t>
        <a:bodyPr/>
        <a:lstStyle/>
        <a:p>
          <a:endParaRPr lang="en-US"/>
        </a:p>
      </dgm:t>
    </dgm:pt>
    <dgm:pt modelId="{F75F7913-5966-41F8-913E-974E7C21CF7C}" type="pres">
      <dgm:prSet presAssocID="{FCDDAD19-AAE1-449D-A920-7DC646BD8D82}" presName="hierRoot2" presStyleCnt="0">
        <dgm:presLayoutVars>
          <dgm:hierBranch val="init"/>
        </dgm:presLayoutVars>
      </dgm:prSet>
      <dgm:spPr/>
    </dgm:pt>
    <dgm:pt modelId="{708233DD-A96C-4886-AEE9-E0BCF76A5FF1}" type="pres">
      <dgm:prSet presAssocID="{FCDDAD19-AAE1-449D-A920-7DC646BD8D82}" presName="rootComposite" presStyleCnt="0"/>
      <dgm:spPr/>
    </dgm:pt>
    <dgm:pt modelId="{73BA198D-0B5F-4591-B6E6-7311F2D70D7D}" type="pres">
      <dgm:prSet presAssocID="{FCDDAD19-AAE1-449D-A920-7DC646BD8D82}" presName="rootText" presStyleLbl="node2" presStyleIdx="0" presStyleCnt="4" custScaleX="102683" custScaleY="125931" custLinFactNeighborX="-3416" custLinFactNeighborY="35987">
        <dgm:presLayoutVars>
          <dgm:chPref val="3"/>
        </dgm:presLayoutVars>
      </dgm:prSet>
      <dgm:spPr/>
      <dgm:t>
        <a:bodyPr/>
        <a:lstStyle/>
        <a:p>
          <a:endParaRPr lang="en-US"/>
        </a:p>
      </dgm:t>
    </dgm:pt>
    <dgm:pt modelId="{F4B524C4-695D-4748-B986-6640E63D8D2C}" type="pres">
      <dgm:prSet presAssocID="{FCDDAD19-AAE1-449D-A920-7DC646BD8D82}" presName="rootConnector" presStyleLbl="node2" presStyleIdx="0" presStyleCnt="4"/>
      <dgm:spPr/>
      <dgm:t>
        <a:bodyPr/>
        <a:lstStyle/>
        <a:p>
          <a:endParaRPr lang="en-US"/>
        </a:p>
      </dgm:t>
    </dgm:pt>
    <dgm:pt modelId="{B306EE0A-2BEB-4BAB-AF8B-402B9E475807}" type="pres">
      <dgm:prSet presAssocID="{FCDDAD19-AAE1-449D-A920-7DC646BD8D82}" presName="hierChild4" presStyleCnt="0"/>
      <dgm:spPr/>
    </dgm:pt>
    <dgm:pt modelId="{E9A15E9A-8E81-45DD-B3E5-124D52FD9C42}" type="pres">
      <dgm:prSet presAssocID="{D784E128-DE81-4687-91D6-302B9D115DF1}" presName="Name37" presStyleLbl="parChTrans1D3" presStyleIdx="0" presStyleCnt="11"/>
      <dgm:spPr/>
      <dgm:t>
        <a:bodyPr/>
        <a:lstStyle/>
        <a:p>
          <a:endParaRPr lang="en-US"/>
        </a:p>
      </dgm:t>
    </dgm:pt>
    <dgm:pt modelId="{A9800F17-269C-4E58-9702-7604AC6DE85A}" type="pres">
      <dgm:prSet presAssocID="{4E32EB60-42C4-49F6-AAF8-39E87B832C50}" presName="hierRoot2" presStyleCnt="0">
        <dgm:presLayoutVars>
          <dgm:hierBranch val="init"/>
        </dgm:presLayoutVars>
      </dgm:prSet>
      <dgm:spPr/>
    </dgm:pt>
    <dgm:pt modelId="{37DDA27F-0CF3-4D0A-BB9D-A02B13B21E27}" type="pres">
      <dgm:prSet presAssocID="{4E32EB60-42C4-49F6-AAF8-39E87B832C50}" presName="rootComposite" presStyleCnt="0"/>
      <dgm:spPr/>
    </dgm:pt>
    <dgm:pt modelId="{75AC44EF-5E37-41F8-9728-C44F66240B1B}" type="pres">
      <dgm:prSet presAssocID="{4E32EB60-42C4-49F6-AAF8-39E87B832C50}" presName="rootText" presStyleLbl="node3" presStyleIdx="0" presStyleCnt="11" custScaleX="77463" custLinFactNeighborX="-6090" custLinFactNeighborY="24042">
        <dgm:presLayoutVars>
          <dgm:chPref val="3"/>
        </dgm:presLayoutVars>
      </dgm:prSet>
      <dgm:spPr/>
      <dgm:t>
        <a:bodyPr/>
        <a:lstStyle/>
        <a:p>
          <a:endParaRPr lang="en-US"/>
        </a:p>
      </dgm:t>
    </dgm:pt>
    <dgm:pt modelId="{374C8D4F-3114-4722-973A-98C8FFEE4FC7}" type="pres">
      <dgm:prSet presAssocID="{4E32EB60-42C4-49F6-AAF8-39E87B832C50}" presName="rootConnector" presStyleLbl="node3" presStyleIdx="0" presStyleCnt="11"/>
      <dgm:spPr/>
      <dgm:t>
        <a:bodyPr/>
        <a:lstStyle/>
        <a:p>
          <a:endParaRPr lang="en-US"/>
        </a:p>
      </dgm:t>
    </dgm:pt>
    <dgm:pt modelId="{70A7567B-5BE4-495D-9F59-D22ABA179AE5}" type="pres">
      <dgm:prSet presAssocID="{4E32EB60-42C4-49F6-AAF8-39E87B832C50}" presName="hierChild4" presStyleCnt="0"/>
      <dgm:spPr/>
    </dgm:pt>
    <dgm:pt modelId="{9F99B2E6-10AC-4FC2-AB8A-2759CD9B29E0}" type="pres">
      <dgm:prSet presAssocID="{4E32EB60-42C4-49F6-AAF8-39E87B832C50}" presName="hierChild5" presStyleCnt="0"/>
      <dgm:spPr/>
    </dgm:pt>
    <dgm:pt modelId="{0A328A9D-F312-4EC5-A3EF-0A4A8B6951D5}" type="pres">
      <dgm:prSet presAssocID="{78ED561C-E810-4B5B-986A-E5118CD0CAA0}" presName="Name37" presStyleLbl="parChTrans1D3" presStyleIdx="1" presStyleCnt="11"/>
      <dgm:spPr/>
      <dgm:t>
        <a:bodyPr/>
        <a:lstStyle/>
        <a:p>
          <a:endParaRPr lang="en-US"/>
        </a:p>
      </dgm:t>
    </dgm:pt>
    <dgm:pt modelId="{656D1D94-7E2C-4239-9AE9-08025BA3A3AF}" type="pres">
      <dgm:prSet presAssocID="{7ED964B6-FBF2-42EB-B86C-AF49A97773A6}" presName="hierRoot2" presStyleCnt="0">
        <dgm:presLayoutVars>
          <dgm:hierBranch val="init"/>
        </dgm:presLayoutVars>
      </dgm:prSet>
      <dgm:spPr/>
    </dgm:pt>
    <dgm:pt modelId="{970C4BBD-12CC-4B9A-B10D-78E39EBECB9D}" type="pres">
      <dgm:prSet presAssocID="{7ED964B6-FBF2-42EB-B86C-AF49A97773A6}" presName="rootComposite" presStyleCnt="0"/>
      <dgm:spPr/>
    </dgm:pt>
    <dgm:pt modelId="{653A3BFD-05F5-4E05-A5BA-835E8728A3A3}" type="pres">
      <dgm:prSet presAssocID="{7ED964B6-FBF2-42EB-B86C-AF49A97773A6}" presName="rootText" presStyleLbl="node3" presStyleIdx="1" presStyleCnt="11" custScaleX="77949" custLinFactNeighborX="-6090" custLinFactNeighborY="10441">
        <dgm:presLayoutVars>
          <dgm:chPref val="3"/>
        </dgm:presLayoutVars>
      </dgm:prSet>
      <dgm:spPr/>
      <dgm:t>
        <a:bodyPr/>
        <a:lstStyle/>
        <a:p>
          <a:endParaRPr lang="en-US"/>
        </a:p>
      </dgm:t>
    </dgm:pt>
    <dgm:pt modelId="{03C2FBDD-4059-4D26-BF6A-6C0849D84590}" type="pres">
      <dgm:prSet presAssocID="{7ED964B6-FBF2-42EB-B86C-AF49A97773A6}" presName="rootConnector" presStyleLbl="node3" presStyleIdx="1" presStyleCnt="11"/>
      <dgm:spPr/>
      <dgm:t>
        <a:bodyPr/>
        <a:lstStyle/>
        <a:p>
          <a:endParaRPr lang="en-US"/>
        </a:p>
      </dgm:t>
    </dgm:pt>
    <dgm:pt modelId="{06BF26C5-0453-4416-B9D8-651147379818}" type="pres">
      <dgm:prSet presAssocID="{7ED964B6-FBF2-42EB-B86C-AF49A97773A6}" presName="hierChild4" presStyleCnt="0"/>
      <dgm:spPr/>
    </dgm:pt>
    <dgm:pt modelId="{5EAA5FAA-56AE-4C3E-B188-268D9090C1BF}" type="pres">
      <dgm:prSet presAssocID="{7ED964B6-FBF2-42EB-B86C-AF49A97773A6}" presName="hierChild5" presStyleCnt="0"/>
      <dgm:spPr/>
    </dgm:pt>
    <dgm:pt modelId="{0EE2CFC4-6566-40E5-A697-D92AB4A8C390}" type="pres">
      <dgm:prSet presAssocID="{3047222B-8F0B-4569-9073-C9B70C94E922}" presName="Name37" presStyleLbl="parChTrans1D3" presStyleIdx="2" presStyleCnt="11"/>
      <dgm:spPr/>
      <dgm:t>
        <a:bodyPr/>
        <a:lstStyle/>
        <a:p>
          <a:endParaRPr lang="en-US"/>
        </a:p>
      </dgm:t>
    </dgm:pt>
    <dgm:pt modelId="{759B237E-A70B-434A-A227-E87C449F81E8}" type="pres">
      <dgm:prSet presAssocID="{D289CCBC-3C43-48BB-93D0-6246AEB61D2B}" presName="hierRoot2" presStyleCnt="0">
        <dgm:presLayoutVars>
          <dgm:hierBranch val="init"/>
        </dgm:presLayoutVars>
      </dgm:prSet>
      <dgm:spPr/>
    </dgm:pt>
    <dgm:pt modelId="{12DB5939-8063-4E8E-9978-20C8D74B52D7}" type="pres">
      <dgm:prSet presAssocID="{D289CCBC-3C43-48BB-93D0-6246AEB61D2B}" presName="rootComposite" presStyleCnt="0"/>
      <dgm:spPr/>
    </dgm:pt>
    <dgm:pt modelId="{5AA25A07-5425-451C-B139-AF1D2EF9BBC1}" type="pres">
      <dgm:prSet presAssocID="{D289CCBC-3C43-48BB-93D0-6246AEB61D2B}" presName="rootText" presStyleLbl="node3" presStyleIdx="2" presStyleCnt="11" custScaleX="76431" custLinFactNeighborX="-6090" custLinFactNeighborY="-3160">
        <dgm:presLayoutVars>
          <dgm:chPref val="3"/>
        </dgm:presLayoutVars>
      </dgm:prSet>
      <dgm:spPr/>
      <dgm:t>
        <a:bodyPr/>
        <a:lstStyle/>
        <a:p>
          <a:endParaRPr lang="en-US"/>
        </a:p>
      </dgm:t>
    </dgm:pt>
    <dgm:pt modelId="{C71BFAAB-43FA-4607-8591-8266A816740D}" type="pres">
      <dgm:prSet presAssocID="{D289CCBC-3C43-48BB-93D0-6246AEB61D2B}" presName="rootConnector" presStyleLbl="node3" presStyleIdx="2" presStyleCnt="11"/>
      <dgm:spPr/>
      <dgm:t>
        <a:bodyPr/>
        <a:lstStyle/>
        <a:p>
          <a:endParaRPr lang="en-US"/>
        </a:p>
      </dgm:t>
    </dgm:pt>
    <dgm:pt modelId="{3CF86AC4-31A8-43D2-A30A-AF6FCB13217B}" type="pres">
      <dgm:prSet presAssocID="{D289CCBC-3C43-48BB-93D0-6246AEB61D2B}" presName="hierChild4" presStyleCnt="0"/>
      <dgm:spPr/>
    </dgm:pt>
    <dgm:pt modelId="{CD2A1D1D-6AD9-42E9-90BD-E2D5E7254679}" type="pres">
      <dgm:prSet presAssocID="{D289CCBC-3C43-48BB-93D0-6246AEB61D2B}" presName="hierChild5" presStyleCnt="0"/>
      <dgm:spPr/>
    </dgm:pt>
    <dgm:pt modelId="{DEF6B7F4-08FD-405B-97F1-7CA8784373A5}" type="pres">
      <dgm:prSet presAssocID="{72AA47F3-43F8-41A5-8EF1-C84D0D3DFAF8}" presName="Name37" presStyleLbl="parChTrans1D3" presStyleIdx="3" presStyleCnt="11"/>
      <dgm:spPr/>
      <dgm:t>
        <a:bodyPr/>
        <a:lstStyle/>
        <a:p>
          <a:endParaRPr lang="en-US"/>
        </a:p>
      </dgm:t>
    </dgm:pt>
    <dgm:pt modelId="{F972D3DF-72BD-48AD-AECC-DA1D7A395C36}" type="pres">
      <dgm:prSet presAssocID="{B73872CE-C358-46F3-8D23-AD28E06D1DBF}" presName="hierRoot2" presStyleCnt="0">
        <dgm:presLayoutVars>
          <dgm:hierBranch val="init"/>
        </dgm:presLayoutVars>
      </dgm:prSet>
      <dgm:spPr/>
    </dgm:pt>
    <dgm:pt modelId="{26F3F46D-D209-45FB-85E6-DEA8801A6A70}" type="pres">
      <dgm:prSet presAssocID="{B73872CE-C358-46F3-8D23-AD28E06D1DBF}" presName="rootComposite" presStyleCnt="0"/>
      <dgm:spPr/>
    </dgm:pt>
    <dgm:pt modelId="{FA23AC3E-47C9-422D-B9F1-5523229A6938}" type="pres">
      <dgm:prSet presAssocID="{B73872CE-C358-46F3-8D23-AD28E06D1DBF}" presName="rootText" presStyleLbl="node3" presStyleIdx="3" presStyleCnt="11" custScaleX="77719" custScaleY="92146" custLinFactNeighborX="-9771" custLinFactNeighborY="-30280">
        <dgm:presLayoutVars>
          <dgm:chPref val="3"/>
        </dgm:presLayoutVars>
      </dgm:prSet>
      <dgm:spPr/>
      <dgm:t>
        <a:bodyPr/>
        <a:lstStyle/>
        <a:p>
          <a:endParaRPr lang="en-US"/>
        </a:p>
      </dgm:t>
    </dgm:pt>
    <dgm:pt modelId="{72EACDC2-2C1F-4A99-88F2-60E68F35B2B0}" type="pres">
      <dgm:prSet presAssocID="{B73872CE-C358-46F3-8D23-AD28E06D1DBF}" presName="rootConnector" presStyleLbl="node3" presStyleIdx="3" presStyleCnt="11"/>
      <dgm:spPr/>
      <dgm:t>
        <a:bodyPr/>
        <a:lstStyle/>
        <a:p>
          <a:endParaRPr lang="en-US"/>
        </a:p>
      </dgm:t>
    </dgm:pt>
    <dgm:pt modelId="{373B4265-883E-4B86-B238-9EC7E6459338}" type="pres">
      <dgm:prSet presAssocID="{B73872CE-C358-46F3-8D23-AD28E06D1DBF}" presName="hierChild4" presStyleCnt="0"/>
      <dgm:spPr/>
    </dgm:pt>
    <dgm:pt modelId="{BE579119-07B2-4C00-B2F7-3F8FE7B707EA}" type="pres">
      <dgm:prSet presAssocID="{B73872CE-C358-46F3-8D23-AD28E06D1DBF}" presName="hierChild5" presStyleCnt="0"/>
      <dgm:spPr/>
    </dgm:pt>
    <dgm:pt modelId="{EB43512A-591C-42CC-8D1B-048D7B8FC257}" type="pres">
      <dgm:prSet presAssocID="{FCDDAD19-AAE1-449D-A920-7DC646BD8D82}" presName="hierChild5" presStyleCnt="0"/>
      <dgm:spPr/>
    </dgm:pt>
    <dgm:pt modelId="{7D71FAD9-DC66-4C73-9582-3B6E197FC663}" type="pres">
      <dgm:prSet presAssocID="{C48D2A5C-3B3E-4700-9E2D-62202A8F148B}" presName="Name37" presStyleLbl="parChTrans1D2" presStyleIdx="1" presStyleCnt="4"/>
      <dgm:spPr/>
      <dgm:t>
        <a:bodyPr/>
        <a:lstStyle/>
        <a:p>
          <a:endParaRPr lang="en-US"/>
        </a:p>
      </dgm:t>
    </dgm:pt>
    <dgm:pt modelId="{9B4F228E-14F6-42AB-A1A7-D1D573AE84AB}" type="pres">
      <dgm:prSet presAssocID="{2DDDD1CF-9E64-4A92-B6CB-DD4E068D9227}" presName="hierRoot2" presStyleCnt="0">
        <dgm:presLayoutVars>
          <dgm:hierBranch val="init"/>
        </dgm:presLayoutVars>
      </dgm:prSet>
      <dgm:spPr/>
    </dgm:pt>
    <dgm:pt modelId="{F9BC4B0A-C8C0-4B29-8E70-9E90B9690FF0}" type="pres">
      <dgm:prSet presAssocID="{2DDDD1CF-9E64-4A92-B6CB-DD4E068D9227}" presName="rootComposite" presStyleCnt="0"/>
      <dgm:spPr/>
    </dgm:pt>
    <dgm:pt modelId="{44D6ED90-092F-4E6D-A1A5-305E901BDB41}" type="pres">
      <dgm:prSet presAssocID="{2DDDD1CF-9E64-4A92-B6CB-DD4E068D9227}" presName="rootText" presStyleLbl="node2" presStyleIdx="1" presStyleCnt="4" custScaleX="96960" custLinFactNeighborX="3864" custLinFactNeighborY="35987">
        <dgm:presLayoutVars>
          <dgm:chPref val="3"/>
        </dgm:presLayoutVars>
      </dgm:prSet>
      <dgm:spPr/>
      <dgm:t>
        <a:bodyPr/>
        <a:lstStyle/>
        <a:p>
          <a:endParaRPr lang="en-US"/>
        </a:p>
      </dgm:t>
    </dgm:pt>
    <dgm:pt modelId="{E4C4DBCF-5638-42E5-A294-842A5431C08A}" type="pres">
      <dgm:prSet presAssocID="{2DDDD1CF-9E64-4A92-B6CB-DD4E068D9227}" presName="rootConnector" presStyleLbl="node2" presStyleIdx="1" presStyleCnt="4"/>
      <dgm:spPr/>
      <dgm:t>
        <a:bodyPr/>
        <a:lstStyle/>
        <a:p>
          <a:endParaRPr lang="en-US"/>
        </a:p>
      </dgm:t>
    </dgm:pt>
    <dgm:pt modelId="{96CCF31D-AB13-4427-8E27-7F66807C4ABF}" type="pres">
      <dgm:prSet presAssocID="{2DDDD1CF-9E64-4A92-B6CB-DD4E068D9227}" presName="hierChild4" presStyleCnt="0"/>
      <dgm:spPr/>
    </dgm:pt>
    <dgm:pt modelId="{17245411-6901-4391-8E75-31D72210D6D3}" type="pres">
      <dgm:prSet presAssocID="{4D778810-8E46-499E-9361-76923AA1D919}" presName="Name37" presStyleLbl="parChTrans1D3" presStyleIdx="4" presStyleCnt="11"/>
      <dgm:spPr/>
      <dgm:t>
        <a:bodyPr/>
        <a:lstStyle/>
        <a:p>
          <a:endParaRPr lang="en-US"/>
        </a:p>
      </dgm:t>
    </dgm:pt>
    <dgm:pt modelId="{F923A583-2015-4641-BD5D-81D7E98C420C}" type="pres">
      <dgm:prSet presAssocID="{B57D4AB3-CF17-4254-861F-576B8BC7E4B0}" presName="hierRoot2" presStyleCnt="0">
        <dgm:presLayoutVars>
          <dgm:hierBranch val="init"/>
        </dgm:presLayoutVars>
      </dgm:prSet>
      <dgm:spPr/>
    </dgm:pt>
    <dgm:pt modelId="{AF92DB31-0B87-41F5-8F06-E57BC5729EFB}" type="pres">
      <dgm:prSet presAssocID="{B57D4AB3-CF17-4254-861F-576B8BC7E4B0}" presName="rootComposite" presStyleCnt="0"/>
      <dgm:spPr/>
    </dgm:pt>
    <dgm:pt modelId="{E8511E54-5913-4C82-8DF9-863682A320AC}" type="pres">
      <dgm:prSet presAssocID="{B57D4AB3-CF17-4254-861F-576B8BC7E4B0}" presName="rootText" presStyleLbl="node3" presStyleIdx="4" presStyleCnt="11" custScaleX="95493" custLinFactNeighborX="1416" custLinFactNeighborY="11414">
        <dgm:presLayoutVars>
          <dgm:chPref val="3"/>
        </dgm:presLayoutVars>
      </dgm:prSet>
      <dgm:spPr/>
      <dgm:t>
        <a:bodyPr/>
        <a:lstStyle/>
        <a:p>
          <a:endParaRPr lang="en-US"/>
        </a:p>
      </dgm:t>
    </dgm:pt>
    <dgm:pt modelId="{F7F2FD3A-01A8-49BC-8662-3C446A2824FB}" type="pres">
      <dgm:prSet presAssocID="{B57D4AB3-CF17-4254-861F-576B8BC7E4B0}" presName="rootConnector" presStyleLbl="node3" presStyleIdx="4" presStyleCnt="11"/>
      <dgm:spPr/>
      <dgm:t>
        <a:bodyPr/>
        <a:lstStyle/>
        <a:p>
          <a:endParaRPr lang="en-US"/>
        </a:p>
      </dgm:t>
    </dgm:pt>
    <dgm:pt modelId="{72E6C844-639C-4174-B993-D855E50384C1}" type="pres">
      <dgm:prSet presAssocID="{B57D4AB3-CF17-4254-861F-576B8BC7E4B0}" presName="hierChild4" presStyleCnt="0"/>
      <dgm:spPr/>
    </dgm:pt>
    <dgm:pt modelId="{0E5D005F-7C83-48CE-B6D0-636DBB633147}" type="pres">
      <dgm:prSet presAssocID="{B57D4AB3-CF17-4254-861F-576B8BC7E4B0}" presName="hierChild5" presStyleCnt="0"/>
      <dgm:spPr/>
    </dgm:pt>
    <dgm:pt modelId="{9D09420F-394B-4BBF-A43D-4258CFA44C55}" type="pres">
      <dgm:prSet presAssocID="{63E51937-FCB5-43BD-A837-AD701EE48F1B}" presName="Name37" presStyleLbl="parChTrans1D3" presStyleIdx="5" presStyleCnt="11"/>
      <dgm:spPr/>
      <dgm:t>
        <a:bodyPr/>
        <a:lstStyle/>
        <a:p>
          <a:endParaRPr lang="en-US"/>
        </a:p>
      </dgm:t>
    </dgm:pt>
    <dgm:pt modelId="{C4F26F5F-C1AF-46B2-82D3-4E9EFCF2A73A}" type="pres">
      <dgm:prSet presAssocID="{DDE4148B-195A-410A-B8D4-213C6086805D}" presName="hierRoot2" presStyleCnt="0">
        <dgm:presLayoutVars>
          <dgm:hierBranch val="init"/>
        </dgm:presLayoutVars>
      </dgm:prSet>
      <dgm:spPr/>
    </dgm:pt>
    <dgm:pt modelId="{395D4451-AE6E-4295-AF5E-BEC272101720}" type="pres">
      <dgm:prSet presAssocID="{DDE4148B-195A-410A-B8D4-213C6086805D}" presName="rootComposite" presStyleCnt="0"/>
      <dgm:spPr/>
    </dgm:pt>
    <dgm:pt modelId="{62442BEF-968D-47CD-8867-FB165BA4CCB5}" type="pres">
      <dgm:prSet presAssocID="{DDE4148B-195A-410A-B8D4-213C6086805D}" presName="rootText" presStyleLbl="node3" presStyleIdx="5" presStyleCnt="11" custScaleX="96747" custLinFactNeighborX="1416" custLinFactNeighborY="-13159">
        <dgm:presLayoutVars>
          <dgm:chPref val="3"/>
        </dgm:presLayoutVars>
      </dgm:prSet>
      <dgm:spPr/>
      <dgm:t>
        <a:bodyPr/>
        <a:lstStyle/>
        <a:p>
          <a:endParaRPr lang="en-US"/>
        </a:p>
      </dgm:t>
    </dgm:pt>
    <dgm:pt modelId="{C0152AED-5E76-40CA-B5B3-60CA0FDF055D}" type="pres">
      <dgm:prSet presAssocID="{DDE4148B-195A-410A-B8D4-213C6086805D}" presName="rootConnector" presStyleLbl="node3" presStyleIdx="5" presStyleCnt="11"/>
      <dgm:spPr/>
      <dgm:t>
        <a:bodyPr/>
        <a:lstStyle/>
        <a:p>
          <a:endParaRPr lang="en-US"/>
        </a:p>
      </dgm:t>
    </dgm:pt>
    <dgm:pt modelId="{8FF134F7-A99C-41B9-8E65-6A987D72A327}" type="pres">
      <dgm:prSet presAssocID="{DDE4148B-195A-410A-B8D4-213C6086805D}" presName="hierChild4" presStyleCnt="0"/>
      <dgm:spPr/>
    </dgm:pt>
    <dgm:pt modelId="{6AED9722-D4E1-4272-982A-6A196444E303}" type="pres">
      <dgm:prSet presAssocID="{DDE4148B-195A-410A-B8D4-213C6086805D}" presName="hierChild5" presStyleCnt="0"/>
      <dgm:spPr/>
    </dgm:pt>
    <dgm:pt modelId="{62DD51B2-9682-4A18-A5FC-48AD2128A8E8}" type="pres">
      <dgm:prSet presAssocID="{D327689C-F8D8-4960-9AD5-9EEC10D276FF}" presName="Name37" presStyleLbl="parChTrans1D3" presStyleIdx="6" presStyleCnt="11"/>
      <dgm:spPr/>
      <dgm:t>
        <a:bodyPr/>
        <a:lstStyle/>
        <a:p>
          <a:endParaRPr lang="en-US"/>
        </a:p>
      </dgm:t>
    </dgm:pt>
    <dgm:pt modelId="{677FC59D-217F-4E24-8704-DA5F8ABDDE55}" type="pres">
      <dgm:prSet presAssocID="{8F45E910-682C-480B-9A87-A5EB94D9704C}" presName="hierRoot2" presStyleCnt="0">
        <dgm:presLayoutVars>
          <dgm:hierBranch val="init"/>
        </dgm:presLayoutVars>
      </dgm:prSet>
      <dgm:spPr/>
    </dgm:pt>
    <dgm:pt modelId="{39A6B9BD-3D55-4DF2-88E2-D08BFB1DC8CE}" type="pres">
      <dgm:prSet presAssocID="{8F45E910-682C-480B-9A87-A5EB94D9704C}" presName="rootComposite" presStyleCnt="0"/>
      <dgm:spPr/>
    </dgm:pt>
    <dgm:pt modelId="{4D521E38-ACFB-4BCB-BE0B-54EA27BA0F46}" type="pres">
      <dgm:prSet presAssocID="{8F45E910-682C-480B-9A87-A5EB94D9704C}" presName="rootText" presStyleLbl="node3" presStyleIdx="6" presStyleCnt="11" custScaleY="160674" custLinFactNeighborX="1416" custLinFactNeighborY="-16382">
        <dgm:presLayoutVars>
          <dgm:chPref val="3"/>
        </dgm:presLayoutVars>
      </dgm:prSet>
      <dgm:spPr/>
      <dgm:t>
        <a:bodyPr/>
        <a:lstStyle/>
        <a:p>
          <a:endParaRPr lang="en-US"/>
        </a:p>
      </dgm:t>
    </dgm:pt>
    <dgm:pt modelId="{EE53678A-0C68-41CB-A4E1-B22E6F297414}" type="pres">
      <dgm:prSet presAssocID="{8F45E910-682C-480B-9A87-A5EB94D9704C}" presName="rootConnector" presStyleLbl="node3" presStyleIdx="6" presStyleCnt="11"/>
      <dgm:spPr/>
      <dgm:t>
        <a:bodyPr/>
        <a:lstStyle/>
        <a:p>
          <a:endParaRPr lang="en-US"/>
        </a:p>
      </dgm:t>
    </dgm:pt>
    <dgm:pt modelId="{972E88C6-3C47-4ECD-8A02-651FBF41CD4A}" type="pres">
      <dgm:prSet presAssocID="{8F45E910-682C-480B-9A87-A5EB94D9704C}" presName="hierChild4" presStyleCnt="0"/>
      <dgm:spPr/>
    </dgm:pt>
    <dgm:pt modelId="{0E85944D-73DB-42F7-A7F1-C3E588E64F7A}" type="pres">
      <dgm:prSet presAssocID="{8F45E910-682C-480B-9A87-A5EB94D9704C}" presName="hierChild5" presStyleCnt="0"/>
      <dgm:spPr/>
    </dgm:pt>
    <dgm:pt modelId="{6367B740-5129-48C4-BAA6-6D715048BC75}" type="pres">
      <dgm:prSet presAssocID="{2DDDD1CF-9E64-4A92-B6CB-DD4E068D9227}" presName="hierChild5" presStyleCnt="0"/>
      <dgm:spPr/>
    </dgm:pt>
    <dgm:pt modelId="{C4CD2AFF-425E-4ADF-90A5-8D333C619087}" type="pres">
      <dgm:prSet presAssocID="{39A0C5DD-DD78-40CE-BE01-3C777B114086}" presName="Name37" presStyleLbl="parChTrans1D2" presStyleIdx="2" presStyleCnt="4"/>
      <dgm:spPr/>
      <dgm:t>
        <a:bodyPr/>
        <a:lstStyle/>
        <a:p>
          <a:endParaRPr lang="en-US"/>
        </a:p>
      </dgm:t>
    </dgm:pt>
    <dgm:pt modelId="{65C801E7-2CBD-4870-90BE-0B6F77F8E07C}" type="pres">
      <dgm:prSet presAssocID="{4C05BF71-1AFB-4A8E-922D-592DA20B7F9A}" presName="hierRoot2" presStyleCnt="0">
        <dgm:presLayoutVars>
          <dgm:hierBranch val="init"/>
        </dgm:presLayoutVars>
      </dgm:prSet>
      <dgm:spPr/>
    </dgm:pt>
    <dgm:pt modelId="{939CCC87-A9E1-4F18-9FCB-B1BDEA5E73AD}" type="pres">
      <dgm:prSet presAssocID="{4C05BF71-1AFB-4A8E-922D-592DA20B7F9A}" presName="rootComposite" presStyleCnt="0"/>
      <dgm:spPr/>
    </dgm:pt>
    <dgm:pt modelId="{10678C07-FA8F-43F4-AB59-809FDCEE36E7}" type="pres">
      <dgm:prSet presAssocID="{4C05BF71-1AFB-4A8E-922D-592DA20B7F9A}" presName="rootText" presStyleLbl="node2" presStyleIdx="2" presStyleCnt="4" custLinFactNeighborX="10206" custLinFactNeighborY="35987">
        <dgm:presLayoutVars>
          <dgm:chPref val="3"/>
        </dgm:presLayoutVars>
      </dgm:prSet>
      <dgm:spPr/>
      <dgm:t>
        <a:bodyPr/>
        <a:lstStyle/>
        <a:p>
          <a:endParaRPr lang="en-US"/>
        </a:p>
      </dgm:t>
    </dgm:pt>
    <dgm:pt modelId="{38F2C7DA-0AB6-42FF-90E1-BC36B0F12D12}" type="pres">
      <dgm:prSet presAssocID="{4C05BF71-1AFB-4A8E-922D-592DA20B7F9A}" presName="rootConnector" presStyleLbl="node2" presStyleIdx="2" presStyleCnt="4"/>
      <dgm:spPr/>
      <dgm:t>
        <a:bodyPr/>
        <a:lstStyle/>
        <a:p>
          <a:endParaRPr lang="en-US"/>
        </a:p>
      </dgm:t>
    </dgm:pt>
    <dgm:pt modelId="{892B3CE7-24DF-4A4B-96C3-FC3E8BED51A8}" type="pres">
      <dgm:prSet presAssocID="{4C05BF71-1AFB-4A8E-922D-592DA20B7F9A}" presName="hierChild4" presStyleCnt="0"/>
      <dgm:spPr/>
    </dgm:pt>
    <dgm:pt modelId="{AD932B8C-534F-4DC3-8E2E-26AE5D90503B}" type="pres">
      <dgm:prSet presAssocID="{8F937986-390C-4955-94AC-8D0D1BA5E78A}" presName="Name37" presStyleLbl="parChTrans1D3" presStyleIdx="7" presStyleCnt="11"/>
      <dgm:spPr/>
      <dgm:t>
        <a:bodyPr/>
        <a:lstStyle/>
        <a:p>
          <a:endParaRPr lang="en-US"/>
        </a:p>
      </dgm:t>
    </dgm:pt>
    <dgm:pt modelId="{7DD26135-393E-4F53-9E9A-6BBFA9BA9C2C}" type="pres">
      <dgm:prSet presAssocID="{B2196C33-4001-40A9-A9E4-8B7036CE5894}" presName="hierRoot2" presStyleCnt="0">
        <dgm:presLayoutVars>
          <dgm:hierBranch val="init"/>
        </dgm:presLayoutVars>
      </dgm:prSet>
      <dgm:spPr/>
    </dgm:pt>
    <dgm:pt modelId="{17926E81-121E-411A-BB50-0053562B9328}" type="pres">
      <dgm:prSet presAssocID="{B2196C33-4001-40A9-A9E4-8B7036CE5894}" presName="rootComposite" presStyleCnt="0"/>
      <dgm:spPr/>
    </dgm:pt>
    <dgm:pt modelId="{2F109F72-DAAF-4DB4-980E-5398A29E9EEF}" type="pres">
      <dgm:prSet presAssocID="{B2196C33-4001-40A9-A9E4-8B7036CE5894}" presName="rootText" presStyleLbl="node3" presStyleIdx="7" presStyleCnt="11" custScaleX="96590" custLinFactNeighborX="8518" custLinFactNeighborY="11414">
        <dgm:presLayoutVars>
          <dgm:chPref val="3"/>
        </dgm:presLayoutVars>
      </dgm:prSet>
      <dgm:spPr/>
      <dgm:t>
        <a:bodyPr/>
        <a:lstStyle/>
        <a:p>
          <a:endParaRPr lang="en-US"/>
        </a:p>
      </dgm:t>
    </dgm:pt>
    <dgm:pt modelId="{BD395A7D-E6F2-4367-BA20-CF38B5A9FFC3}" type="pres">
      <dgm:prSet presAssocID="{B2196C33-4001-40A9-A9E4-8B7036CE5894}" presName="rootConnector" presStyleLbl="node3" presStyleIdx="7" presStyleCnt="11"/>
      <dgm:spPr/>
      <dgm:t>
        <a:bodyPr/>
        <a:lstStyle/>
        <a:p>
          <a:endParaRPr lang="en-US"/>
        </a:p>
      </dgm:t>
    </dgm:pt>
    <dgm:pt modelId="{10DE2200-5D8D-4A3F-A14D-8F28D91CBD91}" type="pres">
      <dgm:prSet presAssocID="{B2196C33-4001-40A9-A9E4-8B7036CE5894}" presName="hierChild4" presStyleCnt="0"/>
      <dgm:spPr/>
    </dgm:pt>
    <dgm:pt modelId="{26547EBC-C80A-4764-847A-C5C186E809A7}" type="pres">
      <dgm:prSet presAssocID="{B2196C33-4001-40A9-A9E4-8B7036CE5894}" presName="hierChild5" presStyleCnt="0"/>
      <dgm:spPr/>
    </dgm:pt>
    <dgm:pt modelId="{98EB0924-F7A0-40EE-9E79-F1F2CEC402F4}" type="pres">
      <dgm:prSet presAssocID="{AA4C363D-5FEC-4CAC-B530-F928FCD7A3AB}" presName="Name37" presStyleLbl="parChTrans1D3" presStyleIdx="8" presStyleCnt="11"/>
      <dgm:spPr/>
      <dgm:t>
        <a:bodyPr/>
        <a:lstStyle/>
        <a:p>
          <a:endParaRPr lang="en-US"/>
        </a:p>
      </dgm:t>
    </dgm:pt>
    <dgm:pt modelId="{1AB23BED-AC3A-4B72-8B3D-E67E9CB7CFC0}" type="pres">
      <dgm:prSet presAssocID="{B86EE701-4840-4579-AE82-8E84AF2E57D8}" presName="hierRoot2" presStyleCnt="0">
        <dgm:presLayoutVars>
          <dgm:hierBranch val="init"/>
        </dgm:presLayoutVars>
      </dgm:prSet>
      <dgm:spPr/>
    </dgm:pt>
    <dgm:pt modelId="{DB18243E-2478-40B9-8E91-B4BA7124B365}" type="pres">
      <dgm:prSet presAssocID="{B86EE701-4840-4579-AE82-8E84AF2E57D8}" presName="rootComposite" presStyleCnt="0"/>
      <dgm:spPr/>
    </dgm:pt>
    <dgm:pt modelId="{047D67C1-08BC-48D8-8F64-03BC7947DB97}" type="pres">
      <dgm:prSet presAssocID="{B86EE701-4840-4579-AE82-8E84AF2E57D8}" presName="rootText" presStyleLbl="node3" presStyleIdx="8" presStyleCnt="11" custScaleY="193938" custLinFactNeighborX="9692" custLinFactNeighborY="-13568">
        <dgm:presLayoutVars>
          <dgm:chPref val="3"/>
        </dgm:presLayoutVars>
      </dgm:prSet>
      <dgm:spPr/>
      <dgm:t>
        <a:bodyPr/>
        <a:lstStyle/>
        <a:p>
          <a:endParaRPr lang="en-US"/>
        </a:p>
      </dgm:t>
    </dgm:pt>
    <dgm:pt modelId="{E2AE6813-45E8-4ED1-A048-FE0ED99F711B}" type="pres">
      <dgm:prSet presAssocID="{B86EE701-4840-4579-AE82-8E84AF2E57D8}" presName="rootConnector" presStyleLbl="node3" presStyleIdx="8" presStyleCnt="11"/>
      <dgm:spPr/>
      <dgm:t>
        <a:bodyPr/>
        <a:lstStyle/>
        <a:p>
          <a:endParaRPr lang="en-US"/>
        </a:p>
      </dgm:t>
    </dgm:pt>
    <dgm:pt modelId="{1E1F8E0F-E2C5-4A01-BDDE-1D49A85C97E4}" type="pres">
      <dgm:prSet presAssocID="{B86EE701-4840-4579-AE82-8E84AF2E57D8}" presName="hierChild4" presStyleCnt="0"/>
      <dgm:spPr/>
    </dgm:pt>
    <dgm:pt modelId="{87778B77-79D0-41B4-99AF-D0ACEEBF15D3}" type="pres">
      <dgm:prSet presAssocID="{B86EE701-4840-4579-AE82-8E84AF2E57D8}" presName="hierChild5" presStyleCnt="0"/>
      <dgm:spPr/>
    </dgm:pt>
    <dgm:pt modelId="{13DB3310-CBDD-42C6-9226-2162049D0095}" type="pres">
      <dgm:prSet presAssocID="{0963A379-4EB7-40D8-84C3-70E01ACAB834}" presName="Name37" presStyleLbl="parChTrans1D3" presStyleIdx="9" presStyleCnt="11"/>
      <dgm:spPr/>
      <dgm:t>
        <a:bodyPr/>
        <a:lstStyle/>
        <a:p>
          <a:endParaRPr lang="en-US"/>
        </a:p>
      </dgm:t>
    </dgm:pt>
    <dgm:pt modelId="{9678F4EB-15E0-4316-9ADC-0014537123E7}" type="pres">
      <dgm:prSet presAssocID="{0231D63F-1641-4BF2-BD11-7C505F2F7412}" presName="hierRoot2" presStyleCnt="0">
        <dgm:presLayoutVars>
          <dgm:hierBranch val="init"/>
        </dgm:presLayoutVars>
      </dgm:prSet>
      <dgm:spPr/>
    </dgm:pt>
    <dgm:pt modelId="{01755219-A12D-427A-8F7E-3FCFF60C9410}" type="pres">
      <dgm:prSet presAssocID="{0231D63F-1641-4BF2-BD11-7C505F2F7412}" presName="rootComposite" presStyleCnt="0"/>
      <dgm:spPr/>
    </dgm:pt>
    <dgm:pt modelId="{DA0D1D38-D02E-4B60-ABD5-8337A8935911}" type="pres">
      <dgm:prSet presAssocID="{0231D63F-1641-4BF2-BD11-7C505F2F7412}" presName="rootText" presStyleLbl="node3" presStyleIdx="9" presStyleCnt="11" custScaleX="96590" custScaleY="156799" custLinFactNeighborX="9692" custLinFactNeighborY="-36916">
        <dgm:presLayoutVars>
          <dgm:chPref val="3"/>
        </dgm:presLayoutVars>
      </dgm:prSet>
      <dgm:spPr/>
      <dgm:t>
        <a:bodyPr/>
        <a:lstStyle/>
        <a:p>
          <a:endParaRPr lang="en-US"/>
        </a:p>
      </dgm:t>
    </dgm:pt>
    <dgm:pt modelId="{C7D1CC20-B3C5-4243-882A-F359932EEB43}" type="pres">
      <dgm:prSet presAssocID="{0231D63F-1641-4BF2-BD11-7C505F2F7412}" presName="rootConnector" presStyleLbl="node3" presStyleIdx="9" presStyleCnt="11"/>
      <dgm:spPr/>
      <dgm:t>
        <a:bodyPr/>
        <a:lstStyle/>
        <a:p>
          <a:endParaRPr lang="en-US"/>
        </a:p>
      </dgm:t>
    </dgm:pt>
    <dgm:pt modelId="{A5778635-B327-4D9E-89BD-1C490AD4C48C}" type="pres">
      <dgm:prSet presAssocID="{0231D63F-1641-4BF2-BD11-7C505F2F7412}" presName="hierChild4" presStyleCnt="0"/>
      <dgm:spPr/>
    </dgm:pt>
    <dgm:pt modelId="{12C78EAC-6442-43B1-8191-3254E86ABC8D}" type="pres">
      <dgm:prSet presAssocID="{0231D63F-1641-4BF2-BD11-7C505F2F7412}" presName="hierChild5" presStyleCnt="0"/>
      <dgm:spPr/>
    </dgm:pt>
    <dgm:pt modelId="{CAA29A01-54BD-42EE-A901-8C95CDE88F9B}" type="pres">
      <dgm:prSet presAssocID="{4C05BF71-1AFB-4A8E-922D-592DA20B7F9A}" presName="hierChild5" presStyleCnt="0"/>
      <dgm:spPr/>
    </dgm:pt>
    <dgm:pt modelId="{70E1C1E6-C989-4956-A29B-B91A736CBB0C}" type="pres">
      <dgm:prSet presAssocID="{28B59E8E-9E55-47DF-AC61-EA020190E1C8}" presName="Name37" presStyleLbl="parChTrans1D2" presStyleIdx="3" presStyleCnt="4"/>
      <dgm:spPr/>
      <dgm:t>
        <a:bodyPr/>
        <a:lstStyle/>
        <a:p>
          <a:endParaRPr lang="en-US"/>
        </a:p>
      </dgm:t>
    </dgm:pt>
    <dgm:pt modelId="{87F00E93-A2D8-45E2-AF72-9B5090C6BA23}" type="pres">
      <dgm:prSet presAssocID="{1A78AE45-9EDD-4D55-8B38-4CE1C8CCF280}" presName="hierRoot2" presStyleCnt="0">
        <dgm:presLayoutVars>
          <dgm:hierBranch val="init"/>
        </dgm:presLayoutVars>
      </dgm:prSet>
      <dgm:spPr/>
    </dgm:pt>
    <dgm:pt modelId="{12C7A4E9-7806-4C28-9AA8-EB16FEEFF27D}" type="pres">
      <dgm:prSet presAssocID="{1A78AE45-9EDD-4D55-8B38-4CE1C8CCF280}" presName="rootComposite" presStyleCnt="0"/>
      <dgm:spPr/>
    </dgm:pt>
    <dgm:pt modelId="{0DBADB91-67D6-43D1-AC3B-FB523C587F90}" type="pres">
      <dgm:prSet presAssocID="{1A78AE45-9EDD-4D55-8B38-4CE1C8CCF280}" presName="rootText" presStyleLbl="node2" presStyleIdx="3" presStyleCnt="4" custLinFactNeighborX="29945" custLinFactNeighborY="35987">
        <dgm:presLayoutVars>
          <dgm:chPref val="3"/>
        </dgm:presLayoutVars>
      </dgm:prSet>
      <dgm:spPr/>
      <dgm:t>
        <a:bodyPr/>
        <a:lstStyle/>
        <a:p>
          <a:endParaRPr lang="en-US"/>
        </a:p>
      </dgm:t>
    </dgm:pt>
    <dgm:pt modelId="{A783E0A9-E5C9-4FB1-8E92-D097C696095D}" type="pres">
      <dgm:prSet presAssocID="{1A78AE45-9EDD-4D55-8B38-4CE1C8CCF280}" presName="rootConnector" presStyleLbl="node2" presStyleIdx="3" presStyleCnt="4"/>
      <dgm:spPr/>
      <dgm:t>
        <a:bodyPr/>
        <a:lstStyle/>
        <a:p>
          <a:endParaRPr lang="en-US"/>
        </a:p>
      </dgm:t>
    </dgm:pt>
    <dgm:pt modelId="{9223100C-2691-4446-8D4A-24194C0680E0}" type="pres">
      <dgm:prSet presAssocID="{1A78AE45-9EDD-4D55-8B38-4CE1C8CCF280}" presName="hierChild4" presStyleCnt="0"/>
      <dgm:spPr/>
    </dgm:pt>
    <dgm:pt modelId="{697F2999-79B2-42B0-8849-B52EC12C04D7}" type="pres">
      <dgm:prSet presAssocID="{E259A30D-4682-41BA-A837-2F2B88490C1B}" presName="Name37" presStyleLbl="parChTrans1D3" presStyleIdx="10" presStyleCnt="11"/>
      <dgm:spPr/>
      <dgm:t>
        <a:bodyPr/>
        <a:lstStyle/>
        <a:p>
          <a:endParaRPr lang="en-US"/>
        </a:p>
      </dgm:t>
    </dgm:pt>
    <dgm:pt modelId="{980700ED-B74B-48A8-A2FC-045A9542CB94}" type="pres">
      <dgm:prSet presAssocID="{3EFCD656-5110-46AE-838F-C96F87E16DE0}" presName="hierRoot2" presStyleCnt="0">
        <dgm:presLayoutVars>
          <dgm:hierBranch val="init"/>
        </dgm:presLayoutVars>
      </dgm:prSet>
      <dgm:spPr/>
    </dgm:pt>
    <dgm:pt modelId="{BA861887-32F0-46AC-8A05-8F03324CB243}" type="pres">
      <dgm:prSet presAssocID="{3EFCD656-5110-46AE-838F-C96F87E16DE0}" presName="rootComposite" presStyleCnt="0"/>
      <dgm:spPr/>
    </dgm:pt>
    <dgm:pt modelId="{3E0C78A7-CDDD-40FC-98EB-2EF0872A36A1}" type="pres">
      <dgm:prSet presAssocID="{3EFCD656-5110-46AE-838F-C96F87E16DE0}" presName="rootText" presStyleLbl="node3" presStyleIdx="10" presStyleCnt="11" custScaleX="107086" custScaleY="213920" custLinFactNeighborX="36971" custLinFactNeighborY="22089">
        <dgm:presLayoutVars>
          <dgm:chPref val="3"/>
        </dgm:presLayoutVars>
      </dgm:prSet>
      <dgm:spPr/>
      <dgm:t>
        <a:bodyPr/>
        <a:lstStyle/>
        <a:p>
          <a:endParaRPr lang="en-US"/>
        </a:p>
      </dgm:t>
    </dgm:pt>
    <dgm:pt modelId="{148E6FAD-65E6-4B74-93FB-220336E444F6}" type="pres">
      <dgm:prSet presAssocID="{3EFCD656-5110-46AE-838F-C96F87E16DE0}" presName="rootConnector" presStyleLbl="node3" presStyleIdx="10" presStyleCnt="11"/>
      <dgm:spPr/>
      <dgm:t>
        <a:bodyPr/>
        <a:lstStyle/>
        <a:p>
          <a:endParaRPr lang="en-US"/>
        </a:p>
      </dgm:t>
    </dgm:pt>
    <dgm:pt modelId="{495A3738-3ACA-435F-BF70-95451DCA4E4D}" type="pres">
      <dgm:prSet presAssocID="{3EFCD656-5110-46AE-838F-C96F87E16DE0}" presName="hierChild4" presStyleCnt="0"/>
      <dgm:spPr/>
    </dgm:pt>
    <dgm:pt modelId="{D67BC880-CC54-4112-BE03-FCE9C06E520C}" type="pres">
      <dgm:prSet presAssocID="{3EFCD656-5110-46AE-838F-C96F87E16DE0}" presName="hierChild5" presStyleCnt="0"/>
      <dgm:spPr/>
    </dgm:pt>
    <dgm:pt modelId="{C5D7ECC3-B9F7-4286-80FA-643F770461B7}" type="pres">
      <dgm:prSet presAssocID="{1A78AE45-9EDD-4D55-8B38-4CE1C8CCF280}" presName="hierChild5" presStyleCnt="0"/>
      <dgm:spPr/>
    </dgm:pt>
    <dgm:pt modelId="{83FB3A3D-7FB3-4798-99CD-A4F45F0944C2}" type="pres">
      <dgm:prSet presAssocID="{127D5B21-16FA-4E69-A5BC-46739ADE731B}" presName="hierChild3" presStyleCnt="0"/>
      <dgm:spPr/>
    </dgm:pt>
  </dgm:ptLst>
  <dgm:cxnLst>
    <dgm:cxn modelId="{F7ADCC48-79DF-4866-847E-B8C0A335D750}" type="presOf" srcId="{D289CCBC-3C43-48BB-93D0-6246AEB61D2B}" destId="{C71BFAAB-43FA-4607-8591-8266A816740D}" srcOrd="1" destOrd="0" presId="urn:microsoft.com/office/officeart/2005/8/layout/orgChart1"/>
    <dgm:cxn modelId="{E466B2B1-B6AE-4350-B533-49175BB1DAB3}" type="presOf" srcId="{E259A30D-4682-41BA-A837-2F2B88490C1B}" destId="{697F2999-79B2-42B0-8849-B52EC12C04D7}" srcOrd="0" destOrd="0" presId="urn:microsoft.com/office/officeart/2005/8/layout/orgChart1"/>
    <dgm:cxn modelId="{F8BEC44D-5E01-4018-9625-8BCA95F0FB81}" type="presOf" srcId="{127D5B21-16FA-4E69-A5BC-46739ADE731B}" destId="{DE64D687-B0AC-4C0F-AFE7-DEA9210652FE}" srcOrd="0" destOrd="0" presId="urn:microsoft.com/office/officeart/2005/8/layout/orgChart1"/>
    <dgm:cxn modelId="{FB35829A-CC2A-41FF-AF68-00B974649858}" srcId="{4C05BF71-1AFB-4A8E-922D-592DA20B7F9A}" destId="{0231D63F-1641-4BF2-BD11-7C505F2F7412}" srcOrd="2" destOrd="0" parTransId="{0963A379-4EB7-40D8-84C3-70E01ACAB834}" sibTransId="{7C614232-323F-47BB-88CD-90916A96C53C}"/>
    <dgm:cxn modelId="{29A8DE71-46F6-4FA3-AC13-991F24632174}" type="presOf" srcId="{D784E128-DE81-4687-91D6-302B9D115DF1}" destId="{E9A15E9A-8E81-45DD-B3E5-124D52FD9C42}" srcOrd="0" destOrd="0" presId="urn:microsoft.com/office/officeart/2005/8/layout/orgChart1"/>
    <dgm:cxn modelId="{DD42D1F5-5793-433F-9231-372158B07A27}" type="presOf" srcId="{0231D63F-1641-4BF2-BD11-7C505F2F7412}" destId="{C7D1CC20-B3C5-4243-882A-F359932EEB43}" srcOrd="1" destOrd="0" presId="urn:microsoft.com/office/officeart/2005/8/layout/orgChart1"/>
    <dgm:cxn modelId="{5227B7E0-8711-454F-B88D-FD430D3CC4D3}" type="presOf" srcId="{1A78AE45-9EDD-4D55-8B38-4CE1C8CCF280}" destId="{A783E0A9-E5C9-4FB1-8E92-D097C696095D}" srcOrd="1" destOrd="0" presId="urn:microsoft.com/office/officeart/2005/8/layout/orgChart1"/>
    <dgm:cxn modelId="{68881098-D8D9-41BD-8683-576FAA414CF6}" type="presOf" srcId="{4C05BF71-1AFB-4A8E-922D-592DA20B7F9A}" destId="{10678C07-FA8F-43F4-AB59-809FDCEE36E7}" srcOrd="0" destOrd="0" presId="urn:microsoft.com/office/officeart/2005/8/layout/orgChart1"/>
    <dgm:cxn modelId="{7CC214B7-790F-475F-BC12-5D9073B3A119}" type="presOf" srcId="{AA4C363D-5FEC-4CAC-B530-F928FCD7A3AB}" destId="{98EB0924-F7A0-40EE-9E79-F1F2CEC402F4}" srcOrd="0" destOrd="0" presId="urn:microsoft.com/office/officeart/2005/8/layout/orgChart1"/>
    <dgm:cxn modelId="{CDD09DBC-5D28-44A9-A704-FAA203EDA938}" type="presOf" srcId="{FCDDAD19-AAE1-449D-A920-7DC646BD8D82}" destId="{73BA198D-0B5F-4591-B6E6-7311F2D70D7D}" srcOrd="0" destOrd="0" presId="urn:microsoft.com/office/officeart/2005/8/layout/orgChart1"/>
    <dgm:cxn modelId="{5DC3F101-204F-4E53-A70A-A43DC0D9C1B9}" srcId="{2DDDD1CF-9E64-4A92-B6CB-DD4E068D9227}" destId="{DDE4148B-195A-410A-B8D4-213C6086805D}" srcOrd="1" destOrd="0" parTransId="{63E51937-FCB5-43BD-A837-AD701EE48F1B}" sibTransId="{175E89A8-F894-4045-AC86-F0EB7FABD2FC}"/>
    <dgm:cxn modelId="{9F352661-BDE0-45A3-BFFB-E117B5030ED8}" type="presOf" srcId="{D3F8DC59-4D38-4AA6-A76F-2BF845FFA7D2}" destId="{DEF9EBF0-41E2-4E85-AFB0-2962120A99FD}" srcOrd="0" destOrd="0" presId="urn:microsoft.com/office/officeart/2005/8/layout/orgChart1"/>
    <dgm:cxn modelId="{D7E7B1F3-E8E2-4E19-88AD-3CF9770AA969}" type="presOf" srcId="{7ED964B6-FBF2-42EB-B86C-AF49A97773A6}" destId="{653A3BFD-05F5-4E05-A5BA-835E8728A3A3}" srcOrd="0" destOrd="0" presId="urn:microsoft.com/office/officeart/2005/8/layout/orgChart1"/>
    <dgm:cxn modelId="{762511D4-13EC-4768-B5DA-D135BDB76856}" type="presOf" srcId="{4D778810-8E46-499E-9361-76923AA1D919}" destId="{17245411-6901-4391-8E75-31D72210D6D3}" srcOrd="0" destOrd="0" presId="urn:microsoft.com/office/officeart/2005/8/layout/orgChart1"/>
    <dgm:cxn modelId="{8D6C24CB-AAF1-4775-B7E2-65330CB6D5F3}" srcId="{4C05BF71-1AFB-4A8E-922D-592DA20B7F9A}" destId="{B86EE701-4840-4579-AE82-8E84AF2E57D8}" srcOrd="1" destOrd="0" parTransId="{AA4C363D-5FEC-4CAC-B530-F928FCD7A3AB}" sibTransId="{6682269F-6306-4CFD-BBB2-1658C59CC872}"/>
    <dgm:cxn modelId="{E2059A6C-26E4-494B-93A7-A0786A363110}" type="presOf" srcId="{3EFCD656-5110-46AE-838F-C96F87E16DE0}" destId="{3E0C78A7-CDDD-40FC-98EB-2EF0872A36A1}" srcOrd="0" destOrd="0" presId="urn:microsoft.com/office/officeart/2005/8/layout/orgChart1"/>
    <dgm:cxn modelId="{20BDFF7F-6A27-4AC1-8EA4-855F6B0CFE00}" type="presOf" srcId="{C48D2A5C-3B3E-4700-9E2D-62202A8F148B}" destId="{7D71FAD9-DC66-4C73-9582-3B6E197FC663}" srcOrd="0" destOrd="0" presId="urn:microsoft.com/office/officeart/2005/8/layout/orgChart1"/>
    <dgm:cxn modelId="{FECD8C89-D905-481D-91BE-3A19463C3AEE}" srcId="{127D5B21-16FA-4E69-A5BC-46739ADE731B}" destId="{4C05BF71-1AFB-4A8E-922D-592DA20B7F9A}" srcOrd="2" destOrd="0" parTransId="{39A0C5DD-DD78-40CE-BE01-3C777B114086}" sibTransId="{54E890D6-8BE0-4C1F-B832-DA48583935C0}"/>
    <dgm:cxn modelId="{B981626D-20BA-4132-9799-12825CFB08AD}" type="presOf" srcId="{B73872CE-C358-46F3-8D23-AD28E06D1DBF}" destId="{FA23AC3E-47C9-422D-B9F1-5523229A6938}" srcOrd="0" destOrd="0" presId="urn:microsoft.com/office/officeart/2005/8/layout/orgChart1"/>
    <dgm:cxn modelId="{55DBC058-CF1E-4402-A9AC-20ED6C39EDA6}" type="presOf" srcId="{8F45E910-682C-480B-9A87-A5EB94D9704C}" destId="{4D521E38-ACFB-4BCB-BE0B-54EA27BA0F46}" srcOrd="0" destOrd="0" presId="urn:microsoft.com/office/officeart/2005/8/layout/orgChart1"/>
    <dgm:cxn modelId="{CE98E9F5-A89D-4BF7-8C61-CD99DA7E74CB}" type="presOf" srcId="{2DDDD1CF-9E64-4A92-B6CB-DD4E068D9227}" destId="{E4C4DBCF-5638-42E5-A294-842A5431C08A}" srcOrd="1" destOrd="0" presId="urn:microsoft.com/office/officeart/2005/8/layout/orgChart1"/>
    <dgm:cxn modelId="{B91AB8C0-1807-4D93-A4DB-F4DB7B27C64B}" type="presOf" srcId="{B86EE701-4840-4579-AE82-8E84AF2E57D8}" destId="{E2AE6813-45E8-4ED1-A048-FE0ED99F711B}" srcOrd="1" destOrd="0" presId="urn:microsoft.com/office/officeart/2005/8/layout/orgChart1"/>
    <dgm:cxn modelId="{CBE8D69E-B1F1-4AA1-AFD1-A73138613B26}" srcId="{FCDDAD19-AAE1-449D-A920-7DC646BD8D82}" destId="{B73872CE-C358-46F3-8D23-AD28E06D1DBF}" srcOrd="3" destOrd="0" parTransId="{72AA47F3-43F8-41A5-8EF1-C84D0D3DFAF8}" sibTransId="{5949BB4B-5D3C-430D-B4BD-0EB19A8CC117}"/>
    <dgm:cxn modelId="{20B77E18-829E-4988-BDC3-2045475DD9CB}" type="presOf" srcId="{CC0B8ACB-1CE9-41CE-BC5D-E276C219BACE}" destId="{23B12466-9A46-4398-B31B-A1D019AEE558}" srcOrd="0" destOrd="0" presId="urn:microsoft.com/office/officeart/2005/8/layout/orgChart1"/>
    <dgm:cxn modelId="{CEE454EE-4B3B-45E0-B771-186307BF80F1}" srcId="{2DDDD1CF-9E64-4A92-B6CB-DD4E068D9227}" destId="{8F45E910-682C-480B-9A87-A5EB94D9704C}" srcOrd="2" destOrd="0" parTransId="{D327689C-F8D8-4960-9AD5-9EEC10D276FF}" sibTransId="{FE7BA868-339B-4B95-81B7-36C1886EB062}"/>
    <dgm:cxn modelId="{E15D1F41-71E6-45B5-8A7F-11DC738512A6}" srcId="{127D5B21-16FA-4E69-A5BC-46739ADE731B}" destId="{2DDDD1CF-9E64-4A92-B6CB-DD4E068D9227}" srcOrd="1" destOrd="0" parTransId="{C48D2A5C-3B3E-4700-9E2D-62202A8F148B}" sibTransId="{78D25292-F6DD-4713-B820-C9133E6764F6}"/>
    <dgm:cxn modelId="{FCB89EE0-BBA6-42E3-8BED-36A25C59F427}" type="presOf" srcId="{0963A379-4EB7-40D8-84C3-70E01ACAB834}" destId="{13DB3310-CBDD-42C6-9226-2162049D0095}" srcOrd="0" destOrd="0" presId="urn:microsoft.com/office/officeart/2005/8/layout/orgChart1"/>
    <dgm:cxn modelId="{C817612C-72EC-4BA5-A8C4-987222D5B39A}" type="presOf" srcId="{B86EE701-4840-4579-AE82-8E84AF2E57D8}" destId="{047D67C1-08BC-48D8-8F64-03BC7947DB97}" srcOrd="0" destOrd="0" presId="urn:microsoft.com/office/officeart/2005/8/layout/orgChart1"/>
    <dgm:cxn modelId="{6C629C35-8312-4F5A-8530-A2BB090EC45B}" srcId="{127D5B21-16FA-4E69-A5BC-46739ADE731B}" destId="{1A78AE45-9EDD-4D55-8B38-4CE1C8CCF280}" srcOrd="3" destOrd="0" parTransId="{28B59E8E-9E55-47DF-AC61-EA020190E1C8}" sibTransId="{A6923863-5534-41BA-BD44-130D733BDB99}"/>
    <dgm:cxn modelId="{1EAFA68D-4539-4EE4-B587-80E92511F26C}" type="presOf" srcId="{72AA47F3-43F8-41A5-8EF1-C84D0D3DFAF8}" destId="{DEF6B7F4-08FD-405B-97F1-7CA8784373A5}" srcOrd="0" destOrd="0" presId="urn:microsoft.com/office/officeart/2005/8/layout/orgChart1"/>
    <dgm:cxn modelId="{FBB33368-773E-47D7-B588-6D96518A610F}" srcId="{2DDDD1CF-9E64-4A92-B6CB-DD4E068D9227}" destId="{B57D4AB3-CF17-4254-861F-576B8BC7E4B0}" srcOrd="0" destOrd="0" parTransId="{4D778810-8E46-499E-9361-76923AA1D919}" sibTransId="{7308E9E8-BA67-4ABE-AD9E-736A23B7CBEB}"/>
    <dgm:cxn modelId="{0F5F3025-9217-495F-B714-2D638FB2F7B6}" type="presOf" srcId="{28B59E8E-9E55-47DF-AC61-EA020190E1C8}" destId="{70E1C1E6-C989-4956-A29B-B91A736CBB0C}" srcOrd="0" destOrd="0" presId="urn:microsoft.com/office/officeart/2005/8/layout/orgChart1"/>
    <dgm:cxn modelId="{5EB5521A-9609-41CE-8053-3F75D39281C5}" srcId="{4C05BF71-1AFB-4A8E-922D-592DA20B7F9A}" destId="{B2196C33-4001-40A9-A9E4-8B7036CE5894}" srcOrd="0" destOrd="0" parTransId="{8F937986-390C-4955-94AC-8D0D1BA5E78A}" sibTransId="{00FBC2D5-F791-4793-9087-5408002E4B61}"/>
    <dgm:cxn modelId="{B0F3FE59-F64E-4C22-9402-A4CAE6A7D4A0}" type="presOf" srcId="{7ED964B6-FBF2-42EB-B86C-AF49A97773A6}" destId="{03C2FBDD-4059-4D26-BF6A-6C0849D84590}" srcOrd="1" destOrd="0" presId="urn:microsoft.com/office/officeart/2005/8/layout/orgChart1"/>
    <dgm:cxn modelId="{C479AA7D-9D2B-4BD9-ACEB-14C840D54A87}" type="presOf" srcId="{B2196C33-4001-40A9-A9E4-8B7036CE5894}" destId="{2F109F72-DAAF-4DB4-980E-5398A29E9EEF}" srcOrd="0" destOrd="0" presId="urn:microsoft.com/office/officeart/2005/8/layout/orgChart1"/>
    <dgm:cxn modelId="{0A321C94-40BA-4471-A249-82D34BF61A37}" type="presOf" srcId="{3047222B-8F0B-4569-9073-C9B70C94E922}" destId="{0EE2CFC4-6566-40E5-A697-D92AB4A8C390}" srcOrd="0" destOrd="0" presId="urn:microsoft.com/office/officeart/2005/8/layout/orgChart1"/>
    <dgm:cxn modelId="{093B6EA4-34CD-47E7-A5C8-430C1AC2F880}" type="presOf" srcId="{8F937986-390C-4955-94AC-8D0D1BA5E78A}" destId="{AD932B8C-534F-4DC3-8E2E-26AE5D90503B}" srcOrd="0" destOrd="0" presId="urn:microsoft.com/office/officeart/2005/8/layout/orgChart1"/>
    <dgm:cxn modelId="{7034F1BA-6EDE-406F-BA65-285CC87F4B3E}" type="presOf" srcId="{1A78AE45-9EDD-4D55-8B38-4CE1C8CCF280}" destId="{0DBADB91-67D6-43D1-AC3B-FB523C587F90}" srcOrd="0" destOrd="0" presId="urn:microsoft.com/office/officeart/2005/8/layout/orgChart1"/>
    <dgm:cxn modelId="{8C1303D6-A710-4EF3-B556-056FD0C090B5}" type="presOf" srcId="{B2196C33-4001-40A9-A9E4-8B7036CE5894}" destId="{BD395A7D-E6F2-4367-BA20-CF38B5A9FFC3}" srcOrd="1" destOrd="0" presId="urn:microsoft.com/office/officeart/2005/8/layout/orgChart1"/>
    <dgm:cxn modelId="{9B3FB9C4-9148-4960-B775-D250FB30636E}" type="presOf" srcId="{8F45E910-682C-480B-9A87-A5EB94D9704C}" destId="{EE53678A-0C68-41CB-A4E1-B22E6F297414}" srcOrd="1" destOrd="0" presId="urn:microsoft.com/office/officeart/2005/8/layout/orgChart1"/>
    <dgm:cxn modelId="{E30D3131-1D82-4A5F-82A4-1B9100BA978E}" type="presOf" srcId="{4E32EB60-42C4-49F6-AAF8-39E87B832C50}" destId="{75AC44EF-5E37-41F8-9728-C44F66240B1B}" srcOrd="0" destOrd="0" presId="urn:microsoft.com/office/officeart/2005/8/layout/orgChart1"/>
    <dgm:cxn modelId="{170DA288-9FFC-4179-9F0C-044DF2E355FE}" type="presOf" srcId="{B57D4AB3-CF17-4254-861F-576B8BC7E4B0}" destId="{E8511E54-5913-4C82-8DF9-863682A320AC}" srcOrd="0" destOrd="0" presId="urn:microsoft.com/office/officeart/2005/8/layout/orgChart1"/>
    <dgm:cxn modelId="{7258DBEB-C81A-44D8-A3EE-CED1DE2437A7}" srcId="{FCDDAD19-AAE1-449D-A920-7DC646BD8D82}" destId="{7ED964B6-FBF2-42EB-B86C-AF49A97773A6}" srcOrd="1" destOrd="0" parTransId="{78ED561C-E810-4B5B-986A-E5118CD0CAA0}" sibTransId="{D56180D7-CAE1-4A96-B064-B070EF76A4EB}"/>
    <dgm:cxn modelId="{CB89F634-5563-49AF-A286-0D5065FC21DC}" type="presOf" srcId="{63E51937-FCB5-43BD-A837-AD701EE48F1B}" destId="{9D09420F-394B-4BBF-A43D-4258CFA44C55}" srcOrd="0" destOrd="0" presId="urn:microsoft.com/office/officeart/2005/8/layout/orgChart1"/>
    <dgm:cxn modelId="{D4C3A4AB-A817-4AFB-A3F2-67F39D501D80}" type="presOf" srcId="{D289CCBC-3C43-48BB-93D0-6246AEB61D2B}" destId="{5AA25A07-5425-451C-B139-AF1D2EF9BBC1}" srcOrd="0" destOrd="0" presId="urn:microsoft.com/office/officeart/2005/8/layout/orgChart1"/>
    <dgm:cxn modelId="{C6DC1185-A8DA-4F4C-BE24-F10AEB761B2F}" type="presOf" srcId="{DDE4148B-195A-410A-B8D4-213C6086805D}" destId="{C0152AED-5E76-40CA-B5B3-60CA0FDF055D}" srcOrd="1" destOrd="0" presId="urn:microsoft.com/office/officeart/2005/8/layout/orgChart1"/>
    <dgm:cxn modelId="{EE9B7F92-93D8-4098-A11E-314B7D83B38B}" type="presOf" srcId="{DDE4148B-195A-410A-B8D4-213C6086805D}" destId="{62442BEF-968D-47CD-8867-FB165BA4CCB5}" srcOrd="0" destOrd="0" presId="urn:microsoft.com/office/officeart/2005/8/layout/orgChart1"/>
    <dgm:cxn modelId="{CBC9E8B8-8150-453D-98D7-E9DA9DA51DA1}" type="presOf" srcId="{0231D63F-1641-4BF2-BD11-7C505F2F7412}" destId="{DA0D1D38-D02E-4B60-ABD5-8337A8935911}" srcOrd="0" destOrd="0" presId="urn:microsoft.com/office/officeart/2005/8/layout/orgChart1"/>
    <dgm:cxn modelId="{FB65637B-987A-42FD-A4F2-BC94FCA122CE}" type="presOf" srcId="{D327689C-F8D8-4960-9AD5-9EEC10D276FF}" destId="{62DD51B2-9682-4A18-A5FC-48AD2128A8E8}" srcOrd="0" destOrd="0" presId="urn:microsoft.com/office/officeart/2005/8/layout/orgChart1"/>
    <dgm:cxn modelId="{6BCB4085-EF39-451D-A5F1-6E6CA3C81277}" type="presOf" srcId="{2DDDD1CF-9E64-4A92-B6CB-DD4E068D9227}" destId="{44D6ED90-092F-4E6D-A1A5-305E901BDB41}" srcOrd="0" destOrd="0" presId="urn:microsoft.com/office/officeart/2005/8/layout/orgChart1"/>
    <dgm:cxn modelId="{8AEBDE37-D789-4CAE-B07F-4ABEF32E7785}" srcId="{127D5B21-16FA-4E69-A5BC-46739ADE731B}" destId="{FCDDAD19-AAE1-449D-A920-7DC646BD8D82}" srcOrd="0" destOrd="0" parTransId="{CC0B8ACB-1CE9-41CE-BC5D-E276C219BACE}" sibTransId="{1507DBCA-6F25-4D52-8A56-15ED3AA19184}"/>
    <dgm:cxn modelId="{A370F4C7-DD96-4FBF-A034-566E3916B88E}" type="presOf" srcId="{4E32EB60-42C4-49F6-AAF8-39E87B832C50}" destId="{374C8D4F-3114-4722-973A-98C8FFEE4FC7}" srcOrd="1" destOrd="0" presId="urn:microsoft.com/office/officeart/2005/8/layout/orgChart1"/>
    <dgm:cxn modelId="{27623A9A-749B-431D-9AD5-FD920DA619EF}" type="presOf" srcId="{78ED561C-E810-4B5B-986A-E5118CD0CAA0}" destId="{0A328A9D-F312-4EC5-A3EF-0A4A8B6951D5}" srcOrd="0" destOrd="0" presId="urn:microsoft.com/office/officeart/2005/8/layout/orgChart1"/>
    <dgm:cxn modelId="{CDC97830-DDF7-4F68-B17E-7C9037E97987}" type="presOf" srcId="{39A0C5DD-DD78-40CE-BE01-3C777B114086}" destId="{C4CD2AFF-425E-4ADF-90A5-8D333C619087}" srcOrd="0" destOrd="0" presId="urn:microsoft.com/office/officeart/2005/8/layout/orgChart1"/>
    <dgm:cxn modelId="{FCE5204C-919B-4FD2-9C7B-E8914608A200}" type="presOf" srcId="{FCDDAD19-AAE1-449D-A920-7DC646BD8D82}" destId="{F4B524C4-695D-4748-B986-6640E63D8D2C}" srcOrd="1" destOrd="0" presId="urn:microsoft.com/office/officeart/2005/8/layout/orgChart1"/>
    <dgm:cxn modelId="{78499DB5-3EEC-45F6-B64A-74531B208036}" type="presOf" srcId="{3EFCD656-5110-46AE-838F-C96F87E16DE0}" destId="{148E6FAD-65E6-4B74-93FB-220336E444F6}" srcOrd="1" destOrd="0" presId="urn:microsoft.com/office/officeart/2005/8/layout/orgChart1"/>
    <dgm:cxn modelId="{C369BFF1-2F46-4F45-8285-B5D24D7E2875}" type="presOf" srcId="{4C05BF71-1AFB-4A8E-922D-592DA20B7F9A}" destId="{38F2C7DA-0AB6-42FF-90E1-BC36B0F12D12}" srcOrd="1" destOrd="0" presId="urn:microsoft.com/office/officeart/2005/8/layout/orgChart1"/>
    <dgm:cxn modelId="{B396D653-046A-4701-A834-1C808FBE551D}" srcId="{D3F8DC59-4D38-4AA6-A76F-2BF845FFA7D2}" destId="{127D5B21-16FA-4E69-A5BC-46739ADE731B}" srcOrd="0" destOrd="0" parTransId="{C0D6A3F6-F894-4EDE-8733-8C70C7C4F79D}" sibTransId="{7B59C540-6D68-49ED-B7A2-23380095E84E}"/>
    <dgm:cxn modelId="{B0FA134F-7911-4C57-867B-10E9CE92D63B}" type="presOf" srcId="{127D5B21-16FA-4E69-A5BC-46739ADE731B}" destId="{475540C5-2748-4791-B12C-C263267E4BDE}" srcOrd="1" destOrd="0" presId="urn:microsoft.com/office/officeart/2005/8/layout/orgChart1"/>
    <dgm:cxn modelId="{1AE7CD75-18AE-4D3E-B733-ED2C05546948}" type="presOf" srcId="{B73872CE-C358-46F3-8D23-AD28E06D1DBF}" destId="{72EACDC2-2C1F-4A99-88F2-60E68F35B2B0}" srcOrd="1" destOrd="0" presId="urn:microsoft.com/office/officeart/2005/8/layout/orgChart1"/>
    <dgm:cxn modelId="{3BB1CA91-3939-46DE-91CE-37BA85877F60}" srcId="{FCDDAD19-AAE1-449D-A920-7DC646BD8D82}" destId="{4E32EB60-42C4-49F6-AAF8-39E87B832C50}" srcOrd="0" destOrd="0" parTransId="{D784E128-DE81-4687-91D6-302B9D115DF1}" sibTransId="{29452254-F1EC-4DFA-9E4B-0E77AB15CFDE}"/>
    <dgm:cxn modelId="{589FB53A-0895-4934-BC31-04037D01CDC4}" type="presOf" srcId="{B57D4AB3-CF17-4254-861F-576B8BC7E4B0}" destId="{F7F2FD3A-01A8-49BC-8662-3C446A2824FB}" srcOrd="1" destOrd="0" presId="urn:microsoft.com/office/officeart/2005/8/layout/orgChart1"/>
    <dgm:cxn modelId="{C661C40A-49C7-4848-9DD8-CC0CE44A41C5}" srcId="{1A78AE45-9EDD-4D55-8B38-4CE1C8CCF280}" destId="{3EFCD656-5110-46AE-838F-C96F87E16DE0}" srcOrd="0" destOrd="0" parTransId="{E259A30D-4682-41BA-A837-2F2B88490C1B}" sibTransId="{9B2569EC-6C09-4727-AA83-537D0C3075E7}"/>
    <dgm:cxn modelId="{471BAA19-1C13-4416-854C-08BA7BEED167}" srcId="{FCDDAD19-AAE1-449D-A920-7DC646BD8D82}" destId="{D289CCBC-3C43-48BB-93D0-6246AEB61D2B}" srcOrd="2" destOrd="0" parTransId="{3047222B-8F0B-4569-9073-C9B70C94E922}" sibTransId="{9822632D-F19F-454E-B8AB-302A7E900CBD}"/>
    <dgm:cxn modelId="{6A044DCA-98DF-4473-8EFA-397306F18BC0}" type="presParOf" srcId="{DEF9EBF0-41E2-4E85-AFB0-2962120A99FD}" destId="{6655C6C2-931A-4B36-AA19-D0575D0246A5}" srcOrd="0" destOrd="0" presId="urn:microsoft.com/office/officeart/2005/8/layout/orgChart1"/>
    <dgm:cxn modelId="{E2702606-B0A4-4E26-93D1-57E632A85A1C}" type="presParOf" srcId="{6655C6C2-931A-4B36-AA19-D0575D0246A5}" destId="{96B67B1C-31F8-4992-B5FA-DAEBAE0A7886}" srcOrd="0" destOrd="0" presId="urn:microsoft.com/office/officeart/2005/8/layout/orgChart1"/>
    <dgm:cxn modelId="{B60B8205-4347-4099-AB55-2F09C32F6BA0}" type="presParOf" srcId="{96B67B1C-31F8-4992-B5FA-DAEBAE0A7886}" destId="{DE64D687-B0AC-4C0F-AFE7-DEA9210652FE}" srcOrd="0" destOrd="0" presId="urn:microsoft.com/office/officeart/2005/8/layout/orgChart1"/>
    <dgm:cxn modelId="{4432807C-F61A-45BB-B06F-D730D0FD166A}" type="presParOf" srcId="{96B67B1C-31F8-4992-B5FA-DAEBAE0A7886}" destId="{475540C5-2748-4791-B12C-C263267E4BDE}" srcOrd="1" destOrd="0" presId="urn:microsoft.com/office/officeart/2005/8/layout/orgChart1"/>
    <dgm:cxn modelId="{8534F8A7-3FA6-4DEE-9794-F5848C4A08E8}" type="presParOf" srcId="{6655C6C2-931A-4B36-AA19-D0575D0246A5}" destId="{104E2DF0-A0B3-46C0-BFAD-AA86918449A5}" srcOrd="1" destOrd="0" presId="urn:microsoft.com/office/officeart/2005/8/layout/orgChart1"/>
    <dgm:cxn modelId="{8DC81E92-264A-4423-BD3E-A356B7D06132}" type="presParOf" srcId="{104E2DF0-A0B3-46C0-BFAD-AA86918449A5}" destId="{23B12466-9A46-4398-B31B-A1D019AEE558}" srcOrd="0" destOrd="0" presId="urn:microsoft.com/office/officeart/2005/8/layout/orgChart1"/>
    <dgm:cxn modelId="{207546AE-9BB0-496C-B755-6D87639E9058}" type="presParOf" srcId="{104E2DF0-A0B3-46C0-BFAD-AA86918449A5}" destId="{F75F7913-5966-41F8-913E-974E7C21CF7C}" srcOrd="1" destOrd="0" presId="urn:microsoft.com/office/officeart/2005/8/layout/orgChart1"/>
    <dgm:cxn modelId="{AEA1F388-1307-416E-9547-6BD49FE2F5C4}" type="presParOf" srcId="{F75F7913-5966-41F8-913E-974E7C21CF7C}" destId="{708233DD-A96C-4886-AEE9-E0BCF76A5FF1}" srcOrd="0" destOrd="0" presId="urn:microsoft.com/office/officeart/2005/8/layout/orgChart1"/>
    <dgm:cxn modelId="{B81145A0-76EC-4C89-BF73-1C7DAEE8FE2E}" type="presParOf" srcId="{708233DD-A96C-4886-AEE9-E0BCF76A5FF1}" destId="{73BA198D-0B5F-4591-B6E6-7311F2D70D7D}" srcOrd="0" destOrd="0" presId="urn:microsoft.com/office/officeart/2005/8/layout/orgChart1"/>
    <dgm:cxn modelId="{33AEBB45-6C8C-45EF-BE87-D8146DAA8BF4}" type="presParOf" srcId="{708233DD-A96C-4886-AEE9-E0BCF76A5FF1}" destId="{F4B524C4-695D-4748-B986-6640E63D8D2C}" srcOrd="1" destOrd="0" presId="urn:microsoft.com/office/officeart/2005/8/layout/orgChart1"/>
    <dgm:cxn modelId="{28B84514-5EF2-4519-B3E3-8B2297B1BF1B}" type="presParOf" srcId="{F75F7913-5966-41F8-913E-974E7C21CF7C}" destId="{B306EE0A-2BEB-4BAB-AF8B-402B9E475807}" srcOrd="1" destOrd="0" presId="urn:microsoft.com/office/officeart/2005/8/layout/orgChart1"/>
    <dgm:cxn modelId="{B8FD9E1A-7651-4C46-923E-748E44D19432}" type="presParOf" srcId="{B306EE0A-2BEB-4BAB-AF8B-402B9E475807}" destId="{E9A15E9A-8E81-45DD-B3E5-124D52FD9C42}" srcOrd="0" destOrd="0" presId="urn:microsoft.com/office/officeart/2005/8/layout/orgChart1"/>
    <dgm:cxn modelId="{F22493EC-B461-4B66-8F44-94232A1DAEB3}" type="presParOf" srcId="{B306EE0A-2BEB-4BAB-AF8B-402B9E475807}" destId="{A9800F17-269C-4E58-9702-7604AC6DE85A}" srcOrd="1" destOrd="0" presId="urn:microsoft.com/office/officeart/2005/8/layout/orgChart1"/>
    <dgm:cxn modelId="{D79A153D-0D8E-42D1-B2EE-C7FA9A7448AC}" type="presParOf" srcId="{A9800F17-269C-4E58-9702-7604AC6DE85A}" destId="{37DDA27F-0CF3-4D0A-BB9D-A02B13B21E27}" srcOrd="0" destOrd="0" presId="urn:microsoft.com/office/officeart/2005/8/layout/orgChart1"/>
    <dgm:cxn modelId="{2D1E8789-E164-4421-9779-24CE6B17D911}" type="presParOf" srcId="{37DDA27F-0CF3-4D0A-BB9D-A02B13B21E27}" destId="{75AC44EF-5E37-41F8-9728-C44F66240B1B}" srcOrd="0" destOrd="0" presId="urn:microsoft.com/office/officeart/2005/8/layout/orgChart1"/>
    <dgm:cxn modelId="{74DCCD24-FF66-48DA-A7F7-B6CDAE5CDE1E}" type="presParOf" srcId="{37DDA27F-0CF3-4D0A-BB9D-A02B13B21E27}" destId="{374C8D4F-3114-4722-973A-98C8FFEE4FC7}" srcOrd="1" destOrd="0" presId="urn:microsoft.com/office/officeart/2005/8/layout/orgChart1"/>
    <dgm:cxn modelId="{96364632-4806-4BD5-ADB0-60B80B457008}" type="presParOf" srcId="{A9800F17-269C-4E58-9702-7604AC6DE85A}" destId="{70A7567B-5BE4-495D-9F59-D22ABA179AE5}" srcOrd="1" destOrd="0" presId="urn:microsoft.com/office/officeart/2005/8/layout/orgChart1"/>
    <dgm:cxn modelId="{09D4FF6C-97EC-49B2-9B21-D4B89DA91A64}" type="presParOf" srcId="{A9800F17-269C-4E58-9702-7604AC6DE85A}" destId="{9F99B2E6-10AC-4FC2-AB8A-2759CD9B29E0}" srcOrd="2" destOrd="0" presId="urn:microsoft.com/office/officeart/2005/8/layout/orgChart1"/>
    <dgm:cxn modelId="{31E587EF-CFE2-4B87-9FBB-B01B44EAA820}" type="presParOf" srcId="{B306EE0A-2BEB-4BAB-AF8B-402B9E475807}" destId="{0A328A9D-F312-4EC5-A3EF-0A4A8B6951D5}" srcOrd="2" destOrd="0" presId="urn:microsoft.com/office/officeart/2005/8/layout/orgChart1"/>
    <dgm:cxn modelId="{571F6566-27CE-4E1E-BED6-E3C6C97641F1}" type="presParOf" srcId="{B306EE0A-2BEB-4BAB-AF8B-402B9E475807}" destId="{656D1D94-7E2C-4239-9AE9-08025BA3A3AF}" srcOrd="3" destOrd="0" presId="urn:microsoft.com/office/officeart/2005/8/layout/orgChart1"/>
    <dgm:cxn modelId="{D08A1490-882B-429E-A9A0-240839DBBEF9}" type="presParOf" srcId="{656D1D94-7E2C-4239-9AE9-08025BA3A3AF}" destId="{970C4BBD-12CC-4B9A-B10D-78E39EBECB9D}" srcOrd="0" destOrd="0" presId="urn:microsoft.com/office/officeart/2005/8/layout/orgChart1"/>
    <dgm:cxn modelId="{40F37BF7-565C-454F-8B41-1E06842C2AE7}" type="presParOf" srcId="{970C4BBD-12CC-4B9A-B10D-78E39EBECB9D}" destId="{653A3BFD-05F5-4E05-A5BA-835E8728A3A3}" srcOrd="0" destOrd="0" presId="urn:microsoft.com/office/officeart/2005/8/layout/orgChart1"/>
    <dgm:cxn modelId="{55F63DBD-01F6-43BA-8C47-DBCBA31DAFC7}" type="presParOf" srcId="{970C4BBD-12CC-4B9A-B10D-78E39EBECB9D}" destId="{03C2FBDD-4059-4D26-BF6A-6C0849D84590}" srcOrd="1" destOrd="0" presId="urn:microsoft.com/office/officeart/2005/8/layout/orgChart1"/>
    <dgm:cxn modelId="{1F8F5DF4-DDC3-48D8-9499-E9CEEBB19BD6}" type="presParOf" srcId="{656D1D94-7E2C-4239-9AE9-08025BA3A3AF}" destId="{06BF26C5-0453-4416-B9D8-651147379818}" srcOrd="1" destOrd="0" presId="urn:microsoft.com/office/officeart/2005/8/layout/orgChart1"/>
    <dgm:cxn modelId="{D5F5D9FB-9AAF-4109-9E02-51E3B825BB0C}" type="presParOf" srcId="{656D1D94-7E2C-4239-9AE9-08025BA3A3AF}" destId="{5EAA5FAA-56AE-4C3E-B188-268D9090C1BF}" srcOrd="2" destOrd="0" presId="urn:microsoft.com/office/officeart/2005/8/layout/orgChart1"/>
    <dgm:cxn modelId="{1909F444-E95A-4ED1-8B52-7D95E8862897}" type="presParOf" srcId="{B306EE0A-2BEB-4BAB-AF8B-402B9E475807}" destId="{0EE2CFC4-6566-40E5-A697-D92AB4A8C390}" srcOrd="4" destOrd="0" presId="urn:microsoft.com/office/officeart/2005/8/layout/orgChart1"/>
    <dgm:cxn modelId="{1C7866A5-9A39-4728-B09F-1C42975698C0}" type="presParOf" srcId="{B306EE0A-2BEB-4BAB-AF8B-402B9E475807}" destId="{759B237E-A70B-434A-A227-E87C449F81E8}" srcOrd="5" destOrd="0" presId="urn:microsoft.com/office/officeart/2005/8/layout/orgChart1"/>
    <dgm:cxn modelId="{C94CBEED-FE81-4A25-B3F7-5A1E4384585B}" type="presParOf" srcId="{759B237E-A70B-434A-A227-E87C449F81E8}" destId="{12DB5939-8063-4E8E-9978-20C8D74B52D7}" srcOrd="0" destOrd="0" presId="urn:microsoft.com/office/officeart/2005/8/layout/orgChart1"/>
    <dgm:cxn modelId="{0B27F40B-759A-41C4-91D8-8C056A440C92}" type="presParOf" srcId="{12DB5939-8063-4E8E-9978-20C8D74B52D7}" destId="{5AA25A07-5425-451C-B139-AF1D2EF9BBC1}" srcOrd="0" destOrd="0" presId="urn:microsoft.com/office/officeart/2005/8/layout/orgChart1"/>
    <dgm:cxn modelId="{09E1DFB6-C8CD-4143-A738-646CFFB8B134}" type="presParOf" srcId="{12DB5939-8063-4E8E-9978-20C8D74B52D7}" destId="{C71BFAAB-43FA-4607-8591-8266A816740D}" srcOrd="1" destOrd="0" presId="urn:microsoft.com/office/officeart/2005/8/layout/orgChart1"/>
    <dgm:cxn modelId="{E2ED6131-AF3D-4475-A918-B161C4BC7793}" type="presParOf" srcId="{759B237E-A70B-434A-A227-E87C449F81E8}" destId="{3CF86AC4-31A8-43D2-A30A-AF6FCB13217B}" srcOrd="1" destOrd="0" presId="urn:microsoft.com/office/officeart/2005/8/layout/orgChart1"/>
    <dgm:cxn modelId="{9D071AA2-634B-4D6B-8FEB-B8A9EF904FFC}" type="presParOf" srcId="{759B237E-A70B-434A-A227-E87C449F81E8}" destId="{CD2A1D1D-6AD9-42E9-90BD-E2D5E7254679}" srcOrd="2" destOrd="0" presId="urn:microsoft.com/office/officeart/2005/8/layout/orgChart1"/>
    <dgm:cxn modelId="{83DA2423-0A7D-4504-8CDB-9F27F6EF357A}" type="presParOf" srcId="{B306EE0A-2BEB-4BAB-AF8B-402B9E475807}" destId="{DEF6B7F4-08FD-405B-97F1-7CA8784373A5}" srcOrd="6" destOrd="0" presId="urn:microsoft.com/office/officeart/2005/8/layout/orgChart1"/>
    <dgm:cxn modelId="{2464DAAA-3CE7-47AB-876D-B7AA909F20B6}" type="presParOf" srcId="{B306EE0A-2BEB-4BAB-AF8B-402B9E475807}" destId="{F972D3DF-72BD-48AD-AECC-DA1D7A395C36}" srcOrd="7" destOrd="0" presId="urn:microsoft.com/office/officeart/2005/8/layout/orgChart1"/>
    <dgm:cxn modelId="{1B8A4604-2E41-4FD7-A23A-B55FE71190CB}" type="presParOf" srcId="{F972D3DF-72BD-48AD-AECC-DA1D7A395C36}" destId="{26F3F46D-D209-45FB-85E6-DEA8801A6A70}" srcOrd="0" destOrd="0" presId="urn:microsoft.com/office/officeart/2005/8/layout/orgChart1"/>
    <dgm:cxn modelId="{19F69390-3E0E-4D71-973C-654E046FA6A4}" type="presParOf" srcId="{26F3F46D-D209-45FB-85E6-DEA8801A6A70}" destId="{FA23AC3E-47C9-422D-B9F1-5523229A6938}" srcOrd="0" destOrd="0" presId="urn:microsoft.com/office/officeart/2005/8/layout/orgChart1"/>
    <dgm:cxn modelId="{4FFBE965-177B-4659-8F0D-E0A93D1BA0B5}" type="presParOf" srcId="{26F3F46D-D209-45FB-85E6-DEA8801A6A70}" destId="{72EACDC2-2C1F-4A99-88F2-60E68F35B2B0}" srcOrd="1" destOrd="0" presId="urn:microsoft.com/office/officeart/2005/8/layout/orgChart1"/>
    <dgm:cxn modelId="{968BE7E5-ADA5-49A7-9480-C12487F7BA84}" type="presParOf" srcId="{F972D3DF-72BD-48AD-AECC-DA1D7A395C36}" destId="{373B4265-883E-4B86-B238-9EC7E6459338}" srcOrd="1" destOrd="0" presId="urn:microsoft.com/office/officeart/2005/8/layout/orgChart1"/>
    <dgm:cxn modelId="{C8407C1B-0AD2-4E9D-9599-3D3A770E9B0E}" type="presParOf" srcId="{F972D3DF-72BD-48AD-AECC-DA1D7A395C36}" destId="{BE579119-07B2-4C00-B2F7-3F8FE7B707EA}" srcOrd="2" destOrd="0" presId="urn:microsoft.com/office/officeart/2005/8/layout/orgChart1"/>
    <dgm:cxn modelId="{77B1654A-4508-4AC6-AD3A-48D042A2D238}" type="presParOf" srcId="{F75F7913-5966-41F8-913E-974E7C21CF7C}" destId="{EB43512A-591C-42CC-8D1B-048D7B8FC257}" srcOrd="2" destOrd="0" presId="urn:microsoft.com/office/officeart/2005/8/layout/orgChart1"/>
    <dgm:cxn modelId="{B92BD7CC-87FC-434D-A76E-AEC74E285CE7}" type="presParOf" srcId="{104E2DF0-A0B3-46C0-BFAD-AA86918449A5}" destId="{7D71FAD9-DC66-4C73-9582-3B6E197FC663}" srcOrd="2" destOrd="0" presId="urn:microsoft.com/office/officeart/2005/8/layout/orgChart1"/>
    <dgm:cxn modelId="{C2664923-15C1-4D79-9546-02CA3D5942B4}" type="presParOf" srcId="{104E2DF0-A0B3-46C0-BFAD-AA86918449A5}" destId="{9B4F228E-14F6-42AB-A1A7-D1D573AE84AB}" srcOrd="3" destOrd="0" presId="urn:microsoft.com/office/officeart/2005/8/layout/orgChart1"/>
    <dgm:cxn modelId="{09F5DC6F-B88C-4393-8966-5D318CA3FD97}" type="presParOf" srcId="{9B4F228E-14F6-42AB-A1A7-D1D573AE84AB}" destId="{F9BC4B0A-C8C0-4B29-8E70-9E90B9690FF0}" srcOrd="0" destOrd="0" presId="urn:microsoft.com/office/officeart/2005/8/layout/orgChart1"/>
    <dgm:cxn modelId="{EDD35233-CD29-445E-A610-FBA655333FC6}" type="presParOf" srcId="{F9BC4B0A-C8C0-4B29-8E70-9E90B9690FF0}" destId="{44D6ED90-092F-4E6D-A1A5-305E901BDB41}" srcOrd="0" destOrd="0" presId="urn:microsoft.com/office/officeart/2005/8/layout/orgChart1"/>
    <dgm:cxn modelId="{934E2C1C-B3D9-4245-9699-9A3D664D9B47}" type="presParOf" srcId="{F9BC4B0A-C8C0-4B29-8E70-9E90B9690FF0}" destId="{E4C4DBCF-5638-42E5-A294-842A5431C08A}" srcOrd="1" destOrd="0" presId="urn:microsoft.com/office/officeart/2005/8/layout/orgChart1"/>
    <dgm:cxn modelId="{A3ED663E-A4B8-463F-8DBB-4B220FDE778F}" type="presParOf" srcId="{9B4F228E-14F6-42AB-A1A7-D1D573AE84AB}" destId="{96CCF31D-AB13-4427-8E27-7F66807C4ABF}" srcOrd="1" destOrd="0" presId="urn:microsoft.com/office/officeart/2005/8/layout/orgChart1"/>
    <dgm:cxn modelId="{6022B418-6104-4F88-85FE-7D4C54E2FB8A}" type="presParOf" srcId="{96CCF31D-AB13-4427-8E27-7F66807C4ABF}" destId="{17245411-6901-4391-8E75-31D72210D6D3}" srcOrd="0" destOrd="0" presId="urn:microsoft.com/office/officeart/2005/8/layout/orgChart1"/>
    <dgm:cxn modelId="{805CBD1D-AA37-4F61-B080-92CEB226C6BF}" type="presParOf" srcId="{96CCF31D-AB13-4427-8E27-7F66807C4ABF}" destId="{F923A583-2015-4641-BD5D-81D7E98C420C}" srcOrd="1" destOrd="0" presId="urn:microsoft.com/office/officeart/2005/8/layout/orgChart1"/>
    <dgm:cxn modelId="{0C61B8A3-52D6-4D2E-8855-E0847485AA5C}" type="presParOf" srcId="{F923A583-2015-4641-BD5D-81D7E98C420C}" destId="{AF92DB31-0B87-41F5-8F06-E57BC5729EFB}" srcOrd="0" destOrd="0" presId="urn:microsoft.com/office/officeart/2005/8/layout/orgChart1"/>
    <dgm:cxn modelId="{451ECC86-1F24-45B7-B37E-BCAFB51F77AE}" type="presParOf" srcId="{AF92DB31-0B87-41F5-8F06-E57BC5729EFB}" destId="{E8511E54-5913-4C82-8DF9-863682A320AC}" srcOrd="0" destOrd="0" presId="urn:microsoft.com/office/officeart/2005/8/layout/orgChart1"/>
    <dgm:cxn modelId="{C513E600-1A69-410F-BC89-A75FB03A02AB}" type="presParOf" srcId="{AF92DB31-0B87-41F5-8F06-E57BC5729EFB}" destId="{F7F2FD3A-01A8-49BC-8662-3C446A2824FB}" srcOrd="1" destOrd="0" presId="urn:microsoft.com/office/officeart/2005/8/layout/orgChart1"/>
    <dgm:cxn modelId="{BF2C46CE-665C-4533-BBDE-CA2AE2D6FAD2}" type="presParOf" srcId="{F923A583-2015-4641-BD5D-81D7E98C420C}" destId="{72E6C844-639C-4174-B993-D855E50384C1}" srcOrd="1" destOrd="0" presId="urn:microsoft.com/office/officeart/2005/8/layout/orgChart1"/>
    <dgm:cxn modelId="{CC01A609-5625-43C5-B279-317FFB00E894}" type="presParOf" srcId="{F923A583-2015-4641-BD5D-81D7E98C420C}" destId="{0E5D005F-7C83-48CE-B6D0-636DBB633147}" srcOrd="2" destOrd="0" presId="urn:microsoft.com/office/officeart/2005/8/layout/orgChart1"/>
    <dgm:cxn modelId="{B53BECD3-2053-4CE4-B8EF-E0A5306CD2A5}" type="presParOf" srcId="{96CCF31D-AB13-4427-8E27-7F66807C4ABF}" destId="{9D09420F-394B-4BBF-A43D-4258CFA44C55}" srcOrd="2" destOrd="0" presId="urn:microsoft.com/office/officeart/2005/8/layout/orgChart1"/>
    <dgm:cxn modelId="{370950FD-75D9-4F85-94A6-7D9D8C4DDC8D}" type="presParOf" srcId="{96CCF31D-AB13-4427-8E27-7F66807C4ABF}" destId="{C4F26F5F-C1AF-46B2-82D3-4E9EFCF2A73A}" srcOrd="3" destOrd="0" presId="urn:microsoft.com/office/officeart/2005/8/layout/orgChart1"/>
    <dgm:cxn modelId="{9788D456-F3FA-466A-B8B6-B7FBDD9CD13D}" type="presParOf" srcId="{C4F26F5F-C1AF-46B2-82D3-4E9EFCF2A73A}" destId="{395D4451-AE6E-4295-AF5E-BEC272101720}" srcOrd="0" destOrd="0" presId="urn:microsoft.com/office/officeart/2005/8/layout/orgChart1"/>
    <dgm:cxn modelId="{EB73489C-BFEB-4EC2-9E57-785A88C3C13B}" type="presParOf" srcId="{395D4451-AE6E-4295-AF5E-BEC272101720}" destId="{62442BEF-968D-47CD-8867-FB165BA4CCB5}" srcOrd="0" destOrd="0" presId="urn:microsoft.com/office/officeart/2005/8/layout/orgChart1"/>
    <dgm:cxn modelId="{00042035-EA60-4309-AE36-E919E89D447A}" type="presParOf" srcId="{395D4451-AE6E-4295-AF5E-BEC272101720}" destId="{C0152AED-5E76-40CA-B5B3-60CA0FDF055D}" srcOrd="1" destOrd="0" presId="urn:microsoft.com/office/officeart/2005/8/layout/orgChart1"/>
    <dgm:cxn modelId="{803D78C8-6558-475C-B752-807C253FEBC1}" type="presParOf" srcId="{C4F26F5F-C1AF-46B2-82D3-4E9EFCF2A73A}" destId="{8FF134F7-A99C-41B9-8E65-6A987D72A327}" srcOrd="1" destOrd="0" presId="urn:microsoft.com/office/officeart/2005/8/layout/orgChart1"/>
    <dgm:cxn modelId="{A9C71BF0-D358-4967-B9C1-C7541E1DE18A}" type="presParOf" srcId="{C4F26F5F-C1AF-46B2-82D3-4E9EFCF2A73A}" destId="{6AED9722-D4E1-4272-982A-6A196444E303}" srcOrd="2" destOrd="0" presId="urn:microsoft.com/office/officeart/2005/8/layout/orgChart1"/>
    <dgm:cxn modelId="{BCBCB502-808F-46AF-B53C-8B599669D8CC}" type="presParOf" srcId="{96CCF31D-AB13-4427-8E27-7F66807C4ABF}" destId="{62DD51B2-9682-4A18-A5FC-48AD2128A8E8}" srcOrd="4" destOrd="0" presId="urn:microsoft.com/office/officeart/2005/8/layout/orgChart1"/>
    <dgm:cxn modelId="{9E705115-5339-4325-ABF1-F5C90FD11FA0}" type="presParOf" srcId="{96CCF31D-AB13-4427-8E27-7F66807C4ABF}" destId="{677FC59D-217F-4E24-8704-DA5F8ABDDE55}" srcOrd="5" destOrd="0" presId="urn:microsoft.com/office/officeart/2005/8/layout/orgChart1"/>
    <dgm:cxn modelId="{EFFEDE6A-7BC0-409E-B380-531547A417D0}" type="presParOf" srcId="{677FC59D-217F-4E24-8704-DA5F8ABDDE55}" destId="{39A6B9BD-3D55-4DF2-88E2-D08BFB1DC8CE}" srcOrd="0" destOrd="0" presId="urn:microsoft.com/office/officeart/2005/8/layout/orgChart1"/>
    <dgm:cxn modelId="{A8143386-946F-440A-AAAC-7E08EBB4089A}" type="presParOf" srcId="{39A6B9BD-3D55-4DF2-88E2-D08BFB1DC8CE}" destId="{4D521E38-ACFB-4BCB-BE0B-54EA27BA0F46}" srcOrd="0" destOrd="0" presId="urn:microsoft.com/office/officeart/2005/8/layout/orgChart1"/>
    <dgm:cxn modelId="{202F68A4-8017-41AC-9435-AA78591A9405}" type="presParOf" srcId="{39A6B9BD-3D55-4DF2-88E2-D08BFB1DC8CE}" destId="{EE53678A-0C68-41CB-A4E1-B22E6F297414}" srcOrd="1" destOrd="0" presId="urn:microsoft.com/office/officeart/2005/8/layout/orgChart1"/>
    <dgm:cxn modelId="{F94B7AF8-E606-45C6-8861-9D67A7075B31}" type="presParOf" srcId="{677FC59D-217F-4E24-8704-DA5F8ABDDE55}" destId="{972E88C6-3C47-4ECD-8A02-651FBF41CD4A}" srcOrd="1" destOrd="0" presId="urn:microsoft.com/office/officeart/2005/8/layout/orgChart1"/>
    <dgm:cxn modelId="{DB341755-65AA-427A-9689-2373F027FAE0}" type="presParOf" srcId="{677FC59D-217F-4E24-8704-DA5F8ABDDE55}" destId="{0E85944D-73DB-42F7-A7F1-C3E588E64F7A}" srcOrd="2" destOrd="0" presId="urn:microsoft.com/office/officeart/2005/8/layout/orgChart1"/>
    <dgm:cxn modelId="{92BF48E9-835F-4535-800B-3957DAE775B3}" type="presParOf" srcId="{9B4F228E-14F6-42AB-A1A7-D1D573AE84AB}" destId="{6367B740-5129-48C4-BAA6-6D715048BC75}" srcOrd="2" destOrd="0" presId="urn:microsoft.com/office/officeart/2005/8/layout/orgChart1"/>
    <dgm:cxn modelId="{C1E0FAD3-1693-42FF-B730-94ACE15AC439}" type="presParOf" srcId="{104E2DF0-A0B3-46C0-BFAD-AA86918449A5}" destId="{C4CD2AFF-425E-4ADF-90A5-8D333C619087}" srcOrd="4" destOrd="0" presId="urn:microsoft.com/office/officeart/2005/8/layout/orgChart1"/>
    <dgm:cxn modelId="{9EBDF912-EB9E-4F0E-9F45-7F69555A6E1B}" type="presParOf" srcId="{104E2DF0-A0B3-46C0-BFAD-AA86918449A5}" destId="{65C801E7-2CBD-4870-90BE-0B6F77F8E07C}" srcOrd="5" destOrd="0" presId="urn:microsoft.com/office/officeart/2005/8/layout/orgChart1"/>
    <dgm:cxn modelId="{4209F416-AC01-4105-A01B-17E4024D427D}" type="presParOf" srcId="{65C801E7-2CBD-4870-90BE-0B6F77F8E07C}" destId="{939CCC87-A9E1-4F18-9FCB-B1BDEA5E73AD}" srcOrd="0" destOrd="0" presId="urn:microsoft.com/office/officeart/2005/8/layout/orgChart1"/>
    <dgm:cxn modelId="{89946459-DBEB-41C6-B646-98E492D8D326}" type="presParOf" srcId="{939CCC87-A9E1-4F18-9FCB-B1BDEA5E73AD}" destId="{10678C07-FA8F-43F4-AB59-809FDCEE36E7}" srcOrd="0" destOrd="0" presId="urn:microsoft.com/office/officeart/2005/8/layout/orgChart1"/>
    <dgm:cxn modelId="{FAF88B0A-4589-4CEA-BBED-F1EEB55220F1}" type="presParOf" srcId="{939CCC87-A9E1-4F18-9FCB-B1BDEA5E73AD}" destId="{38F2C7DA-0AB6-42FF-90E1-BC36B0F12D12}" srcOrd="1" destOrd="0" presId="urn:microsoft.com/office/officeart/2005/8/layout/orgChart1"/>
    <dgm:cxn modelId="{3B7DEBBD-EE08-4835-8156-7A8D05034951}" type="presParOf" srcId="{65C801E7-2CBD-4870-90BE-0B6F77F8E07C}" destId="{892B3CE7-24DF-4A4B-96C3-FC3E8BED51A8}" srcOrd="1" destOrd="0" presId="urn:microsoft.com/office/officeart/2005/8/layout/orgChart1"/>
    <dgm:cxn modelId="{C7883ACC-C16E-4B8C-8DF2-E7A494C39EE7}" type="presParOf" srcId="{892B3CE7-24DF-4A4B-96C3-FC3E8BED51A8}" destId="{AD932B8C-534F-4DC3-8E2E-26AE5D90503B}" srcOrd="0" destOrd="0" presId="urn:microsoft.com/office/officeart/2005/8/layout/orgChart1"/>
    <dgm:cxn modelId="{0522B222-0AFE-48FA-8DC6-0792D8CCF7A6}" type="presParOf" srcId="{892B3CE7-24DF-4A4B-96C3-FC3E8BED51A8}" destId="{7DD26135-393E-4F53-9E9A-6BBFA9BA9C2C}" srcOrd="1" destOrd="0" presId="urn:microsoft.com/office/officeart/2005/8/layout/orgChart1"/>
    <dgm:cxn modelId="{1752B89A-1AF8-4BDF-A88E-A9ECF364C74D}" type="presParOf" srcId="{7DD26135-393E-4F53-9E9A-6BBFA9BA9C2C}" destId="{17926E81-121E-411A-BB50-0053562B9328}" srcOrd="0" destOrd="0" presId="urn:microsoft.com/office/officeart/2005/8/layout/orgChart1"/>
    <dgm:cxn modelId="{EC60DCE4-D09C-4398-9A25-D37EA36AD28A}" type="presParOf" srcId="{17926E81-121E-411A-BB50-0053562B9328}" destId="{2F109F72-DAAF-4DB4-980E-5398A29E9EEF}" srcOrd="0" destOrd="0" presId="urn:microsoft.com/office/officeart/2005/8/layout/orgChart1"/>
    <dgm:cxn modelId="{2B5DEDB0-028B-4B99-8A58-D440FA035835}" type="presParOf" srcId="{17926E81-121E-411A-BB50-0053562B9328}" destId="{BD395A7D-E6F2-4367-BA20-CF38B5A9FFC3}" srcOrd="1" destOrd="0" presId="urn:microsoft.com/office/officeart/2005/8/layout/orgChart1"/>
    <dgm:cxn modelId="{6F59A487-EBAA-40BC-A3ED-E527FAFB081E}" type="presParOf" srcId="{7DD26135-393E-4F53-9E9A-6BBFA9BA9C2C}" destId="{10DE2200-5D8D-4A3F-A14D-8F28D91CBD91}" srcOrd="1" destOrd="0" presId="urn:microsoft.com/office/officeart/2005/8/layout/orgChart1"/>
    <dgm:cxn modelId="{A298BA50-8779-418B-AD6A-3E0E968DAF0B}" type="presParOf" srcId="{7DD26135-393E-4F53-9E9A-6BBFA9BA9C2C}" destId="{26547EBC-C80A-4764-847A-C5C186E809A7}" srcOrd="2" destOrd="0" presId="urn:microsoft.com/office/officeart/2005/8/layout/orgChart1"/>
    <dgm:cxn modelId="{34E9D517-DD97-40EA-B58F-1C5D82940ADF}" type="presParOf" srcId="{892B3CE7-24DF-4A4B-96C3-FC3E8BED51A8}" destId="{98EB0924-F7A0-40EE-9E79-F1F2CEC402F4}" srcOrd="2" destOrd="0" presId="urn:microsoft.com/office/officeart/2005/8/layout/orgChart1"/>
    <dgm:cxn modelId="{E49A632B-3B87-4B0B-AD6F-367D1263FE7E}" type="presParOf" srcId="{892B3CE7-24DF-4A4B-96C3-FC3E8BED51A8}" destId="{1AB23BED-AC3A-4B72-8B3D-E67E9CB7CFC0}" srcOrd="3" destOrd="0" presId="urn:microsoft.com/office/officeart/2005/8/layout/orgChart1"/>
    <dgm:cxn modelId="{A6E93ABC-F8F6-43FA-9893-26EADC861267}" type="presParOf" srcId="{1AB23BED-AC3A-4B72-8B3D-E67E9CB7CFC0}" destId="{DB18243E-2478-40B9-8E91-B4BA7124B365}" srcOrd="0" destOrd="0" presId="urn:microsoft.com/office/officeart/2005/8/layout/orgChart1"/>
    <dgm:cxn modelId="{ADDC2A4E-55EA-4905-92AC-A63A5176BE1B}" type="presParOf" srcId="{DB18243E-2478-40B9-8E91-B4BA7124B365}" destId="{047D67C1-08BC-48D8-8F64-03BC7947DB97}" srcOrd="0" destOrd="0" presId="urn:microsoft.com/office/officeart/2005/8/layout/orgChart1"/>
    <dgm:cxn modelId="{83267F04-4E4C-443B-8465-DF29CAD0A0DA}" type="presParOf" srcId="{DB18243E-2478-40B9-8E91-B4BA7124B365}" destId="{E2AE6813-45E8-4ED1-A048-FE0ED99F711B}" srcOrd="1" destOrd="0" presId="urn:microsoft.com/office/officeart/2005/8/layout/orgChart1"/>
    <dgm:cxn modelId="{D75C7DB7-C43A-4A84-A069-5BE2457E9BD9}" type="presParOf" srcId="{1AB23BED-AC3A-4B72-8B3D-E67E9CB7CFC0}" destId="{1E1F8E0F-E2C5-4A01-BDDE-1D49A85C97E4}" srcOrd="1" destOrd="0" presId="urn:microsoft.com/office/officeart/2005/8/layout/orgChart1"/>
    <dgm:cxn modelId="{2A67F22C-693C-42AA-AE75-6A41E0F6528B}" type="presParOf" srcId="{1AB23BED-AC3A-4B72-8B3D-E67E9CB7CFC0}" destId="{87778B77-79D0-41B4-99AF-D0ACEEBF15D3}" srcOrd="2" destOrd="0" presId="urn:microsoft.com/office/officeart/2005/8/layout/orgChart1"/>
    <dgm:cxn modelId="{801EC0A4-73D4-4B4D-8E63-F5C0D91AC6E5}" type="presParOf" srcId="{892B3CE7-24DF-4A4B-96C3-FC3E8BED51A8}" destId="{13DB3310-CBDD-42C6-9226-2162049D0095}" srcOrd="4" destOrd="0" presId="urn:microsoft.com/office/officeart/2005/8/layout/orgChart1"/>
    <dgm:cxn modelId="{654CAE5E-96DF-4EBF-B491-F6309C743648}" type="presParOf" srcId="{892B3CE7-24DF-4A4B-96C3-FC3E8BED51A8}" destId="{9678F4EB-15E0-4316-9ADC-0014537123E7}" srcOrd="5" destOrd="0" presId="urn:microsoft.com/office/officeart/2005/8/layout/orgChart1"/>
    <dgm:cxn modelId="{593DAEA0-F631-4D97-BBEB-27667FDBFB9E}" type="presParOf" srcId="{9678F4EB-15E0-4316-9ADC-0014537123E7}" destId="{01755219-A12D-427A-8F7E-3FCFF60C9410}" srcOrd="0" destOrd="0" presId="urn:microsoft.com/office/officeart/2005/8/layout/orgChart1"/>
    <dgm:cxn modelId="{F79161B6-217A-45AB-98E0-A92F09C7852E}" type="presParOf" srcId="{01755219-A12D-427A-8F7E-3FCFF60C9410}" destId="{DA0D1D38-D02E-4B60-ABD5-8337A8935911}" srcOrd="0" destOrd="0" presId="urn:microsoft.com/office/officeart/2005/8/layout/orgChart1"/>
    <dgm:cxn modelId="{164E584C-B845-4861-B5A8-F8D8C3BD957F}" type="presParOf" srcId="{01755219-A12D-427A-8F7E-3FCFF60C9410}" destId="{C7D1CC20-B3C5-4243-882A-F359932EEB43}" srcOrd="1" destOrd="0" presId="urn:microsoft.com/office/officeart/2005/8/layout/orgChart1"/>
    <dgm:cxn modelId="{D0569D60-BC9D-4025-AD09-2CC0602EA5DC}" type="presParOf" srcId="{9678F4EB-15E0-4316-9ADC-0014537123E7}" destId="{A5778635-B327-4D9E-89BD-1C490AD4C48C}" srcOrd="1" destOrd="0" presId="urn:microsoft.com/office/officeart/2005/8/layout/orgChart1"/>
    <dgm:cxn modelId="{330C81A9-FA3B-4367-A207-47B026B1C7A5}" type="presParOf" srcId="{9678F4EB-15E0-4316-9ADC-0014537123E7}" destId="{12C78EAC-6442-43B1-8191-3254E86ABC8D}" srcOrd="2" destOrd="0" presId="urn:microsoft.com/office/officeart/2005/8/layout/orgChart1"/>
    <dgm:cxn modelId="{EC82DE36-AD54-4DF7-8A51-F14D8DA8FFD7}" type="presParOf" srcId="{65C801E7-2CBD-4870-90BE-0B6F77F8E07C}" destId="{CAA29A01-54BD-42EE-A901-8C95CDE88F9B}" srcOrd="2" destOrd="0" presId="urn:microsoft.com/office/officeart/2005/8/layout/orgChart1"/>
    <dgm:cxn modelId="{70120AE9-7EA5-4498-B113-88B1377BEDF8}" type="presParOf" srcId="{104E2DF0-A0B3-46C0-BFAD-AA86918449A5}" destId="{70E1C1E6-C989-4956-A29B-B91A736CBB0C}" srcOrd="6" destOrd="0" presId="urn:microsoft.com/office/officeart/2005/8/layout/orgChart1"/>
    <dgm:cxn modelId="{1B5C648B-E08F-4670-BE58-3678C0EE6B2F}" type="presParOf" srcId="{104E2DF0-A0B3-46C0-BFAD-AA86918449A5}" destId="{87F00E93-A2D8-45E2-AF72-9B5090C6BA23}" srcOrd="7" destOrd="0" presId="urn:microsoft.com/office/officeart/2005/8/layout/orgChart1"/>
    <dgm:cxn modelId="{F8A76F77-8569-459C-9EDA-7A2B0560216D}" type="presParOf" srcId="{87F00E93-A2D8-45E2-AF72-9B5090C6BA23}" destId="{12C7A4E9-7806-4C28-9AA8-EB16FEEFF27D}" srcOrd="0" destOrd="0" presId="urn:microsoft.com/office/officeart/2005/8/layout/orgChart1"/>
    <dgm:cxn modelId="{04C92255-BC01-404D-9E70-96DB74956F0D}" type="presParOf" srcId="{12C7A4E9-7806-4C28-9AA8-EB16FEEFF27D}" destId="{0DBADB91-67D6-43D1-AC3B-FB523C587F90}" srcOrd="0" destOrd="0" presId="urn:microsoft.com/office/officeart/2005/8/layout/orgChart1"/>
    <dgm:cxn modelId="{14FAD2B9-A535-44C6-AA5D-ABF3A2046205}" type="presParOf" srcId="{12C7A4E9-7806-4C28-9AA8-EB16FEEFF27D}" destId="{A783E0A9-E5C9-4FB1-8E92-D097C696095D}" srcOrd="1" destOrd="0" presId="urn:microsoft.com/office/officeart/2005/8/layout/orgChart1"/>
    <dgm:cxn modelId="{744DD2DC-A38A-48E6-81AE-845D1D74CFC5}" type="presParOf" srcId="{87F00E93-A2D8-45E2-AF72-9B5090C6BA23}" destId="{9223100C-2691-4446-8D4A-24194C0680E0}" srcOrd="1" destOrd="0" presId="urn:microsoft.com/office/officeart/2005/8/layout/orgChart1"/>
    <dgm:cxn modelId="{ABEB84CF-8057-40AE-93B9-66D9034EEA6A}" type="presParOf" srcId="{9223100C-2691-4446-8D4A-24194C0680E0}" destId="{697F2999-79B2-42B0-8849-B52EC12C04D7}" srcOrd="0" destOrd="0" presId="urn:microsoft.com/office/officeart/2005/8/layout/orgChart1"/>
    <dgm:cxn modelId="{B674FB70-B66E-4933-8BC5-A749F9607167}" type="presParOf" srcId="{9223100C-2691-4446-8D4A-24194C0680E0}" destId="{980700ED-B74B-48A8-A2FC-045A9542CB94}" srcOrd="1" destOrd="0" presId="urn:microsoft.com/office/officeart/2005/8/layout/orgChart1"/>
    <dgm:cxn modelId="{7DDC6E9E-E091-4031-A436-9873A8E3A12C}" type="presParOf" srcId="{980700ED-B74B-48A8-A2FC-045A9542CB94}" destId="{BA861887-32F0-46AC-8A05-8F03324CB243}" srcOrd="0" destOrd="0" presId="urn:microsoft.com/office/officeart/2005/8/layout/orgChart1"/>
    <dgm:cxn modelId="{3C686D2C-ABA3-41CF-A5DE-42127047C4C2}" type="presParOf" srcId="{BA861887-32F0-46AC-8A05-8F03324CB243}" destId="{3E0C78A7-CDDD-40FC-98EB-2EF0872A36A1}" srcOrd="0" destOrd="0" presId="urn:microsoft.com/office/officeart/2005/8/layout/orgChart1"/>
    <dgm:cxn modelId="{9470DB87-56BF-4279-B98D-3D7E66679D8B}" type="presParOf" srcId="{BA861887-32F0-46AC-8A05-8F03324CB243}" destId="{148E6FAD-65E6-4B74-93FB-220336E444F6}" srcOrd="1" destOrd="0" presId="urn:microsoft.com/office/officeart/2005/8/layout/orgChart1"/>
    <dgm:cxn modelId="{EE6D6024-0EE0-459D-9653-9716D77DD601}" type="presParOf" srcId="{980700ED-B74B-48A8-A2FC-045A9542CB94}" destId="{495A3738-3ACA-435F-BF70-95451DCA4E4D}" srcOrd="1" destOrd="0" presId="urn:microsoft.com/office/officeart/2005/8/layout/orgChart1"/>
    <dgm:cxn modelId="{AF6AD198-FF65-41C9-98A6-218535B08E99}" type="presParOf" srcId="{980700ED-B74B-48A8-A2FC-045A9542CB94}" destId="{D67BC880-CC54-4112-BE03-FCE9C06E520C}" srcOrd="2" destOrd="0" presId="urn:microsoft.com/office/officeart/2005/8/layout/orgChart1"/>
    <dgm:cxn modelId="{F1CFD1F7-1FA3-4D12-81DF-A877EF147246}" type="presParOf" srcId="{87F00E93-A2D8-45E2-AF72-9B5090C6BA23}" destId="{C5D7ECC3-B9F7-4286-80FA-643F770461B7}" srcOrd="2" destOrd="0" presId="urn:microsoft.com/office/officeart/2005/8/layout/orgChart1"/>
    <dgm:cxn modelId="{A584C749-00AF-4B8A-BAD3-2068DF78EC9F}" type="presParOf" srcId="{6655C6C2-931A-4B36-AA19-D0575D0246A5}" destId="{83FB3A3D-7FB3-4798-99CD-A4F45F0944C2}"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BB415C-4A6E-41E1-8307-0EEC78EF551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E24D20A-DEDA-4C72-99D5-438FA78DA84F}">
      <dgm:prSet phldrT="[Text]"/>
      <dgm:spPr/>
      <dgm:t>
        <a:bodyPr/>
        <a:lstStyle/>
        <a:p>
          <a:r>
            <a:rPr lang="ka-GE" smtClean="0"/>
            <a:t>.</a:t>
          </a:r>
          <a:endParaRPr lang="en-US"/>
        </a:p>
      </dgm:t>
    </dgm:pt>
    <dgm:pt modelId="{3A3156C4-93C5-4C14-8C20-65B48F3975D2}" type="parTrans" cxnId="{BE36DB1C-B3D5-4752-BD0B-B088F429FDED}">
      <dgm:prSet/>
      <dgm:spPr/>
      <dgm:t>
        <a:bodyPr/>
        <a:lstStyle/>
        <a:p>
          <a:endParaRPr lang="en-US"/>
        </a:p>
      </dgm:t>
    </dgm:pt>
    <dgm:pt modelId="{74874266-54C7-4137-ABC8-EBAC406ACBBA}" type="sibTrans" cxnId="{BE36DB1C-B3D5-4752-BD0B-B088F429FDED}">
      <dgm:prSet/>
      <dgm:spPr/>
      <dgm:t>
        <a:bodyPr/>
        <a:lstStyle/>
        <a:p>
          <a:endParaRPr lang="en-US"/>
        </a:p>
      </dgm:t>
    </dgm:pt>
    <dgm:pt modelId="{80A0DE80-9F54-4346-BF29-031D36C0120F}">
      <dgm:prSet phldrT="[Text]" phldr="1"/>
      <dgm:spPr/>
      <dgm:t>
        <a:bodyPr/>
        <a:lstStyle/>
        <a:p>
          <a:endParaRPr lang="en-US"/>
        </a:p>
      </dgm:t>
    </dgm:pt>
    <dgm:pt modelId="{5DDBC2BD-D763-4948-B676-04FE2DAC198F}" type="parTrans" cxnId="{115163B4-C3D9-426F-90F1-CDE91433BE60}">
      <dgm:prSet/>
      <dgm:spPr/>
      <dgm:t>
        <a:bodyPr/>
        <a:lstStyle/>
        <a:p>
          <a:endParaRPr lang="en-US"/>
        </a:p>
      </dgm:t>
    </dgm:pt>
    <dgm:pt modelId="{D27126A9-2476-45AF-A4F4-1C751709EBD7}" type="sibTrans" cxnId="{115163B4-C3D9-426F-90F1-CDE91433BE60}">
      <dgm:prSet/>
      <dgm:spPr/>
      <dgm:t>
        <a:bodyPr/>
        <a:lstStyle/>
        <a:p>
          <a:endParaRPr lang="en-US"/>
        </a:p>
      </dgm:t>
    </dgm:pt>
    <dgm:pt modelId="{705F7DBF-ADC5-49CF-894A-F7AEB04F28FC}">
      <dgm:prSet phldrT="[Text]" phldr="1"/>
      <dgm:spPr/>
      <dgm:t>
        <a:bodyPr/>
        <a:lstStyle/>
        <a:p>
          <a:endParaRPr lang="en-US"/>
        </a:p>
      </dgm:t>
    </dgm:pt>
    <dgm:pt modelId="{B8273066-CF0C-4010-8DE8-2DD082B81697}" type="parTrans" cxnId="{3C5F33CB-C38C-4CA1-B562-198FADEA6EDA}">
      <dgm:prSet/>
      <dgm:spPr/>
      <dgm:t>
        <a:bodyPr/>
        <a:lstStyle/>
        <a:p>
          <a:endParaRPr lang="en-US"/>
        </a:p>
      </dgm:t>
    </dgm:pt>
    <dgm:pt modelId="{FCFEE851-C31B-4E7F-890C-C7B04AD4974B}" type="sibTrans" cxnId="{3C5F33CB-C38C-4CA1-B562-198FADEA6EDA}">
      <dgm:prSet/>
      <dgm:spPr/>
      <dgm:t>
        <a:bodyPr/>
        <a:lstStyle/>
        <a:p>
          <a:endParaRPr lang="en-US"/>
        </a:p>
      </dgm:t>
    </dgm:pt>
    <dgm:pt modelId="{702CAF40-4441-4179-BAFB-2E8F864E6FD5}">
      <dgm:prSet phldrT="[Text]"/>
      <dgm:spPr>
        <a:blipFill rotWithShape="0">
          <a:blip xmlns:r="http://schemas.openxmlformats.org/officeDocument/2006/relationships" r:embed="rId1"/>
          <a:stretch>
            <a:fillRect/>
          </a:stretch>
        </a:blipFill>
      </dgm:spPr>
      <dgm:t>
        <a:bodyPr/>
        <a:lstStyle/>
        <a:p>
          <a:r>
            <a:rPr lang="ka-GE" smtClean="0"/>
            <a:t>.</a:t>
          </a:r>
          <a:endParaRPr lang="en-US"/>
        </a:p>
      </dgm:t>
    </dgm:pt>
    <dgm:pt modelId="{C06A22EA-B053-47F0-A0B7-D0BF3F89B911}" type="sibTrans" cxnId="{1CFC84BD-9583-4789-8098-FD19FF4A5D65}">
      <dgm:prSet/>
      <dgm:spPr/>
      <dgm:t>
        <a:bodyPr/>
        <a:lstStyle/>
        <a:p>
          <a:endParaRPr lang="en-US"/>
        </a:p>
      </dgm:t>
    </dgm:pt>
    <dgm:pt modelId="{A78364A4-8E32-4799-B615-104348349583}" type="parTrans" cxnId="{1CFC84BD-9583-4789-8098-FD19FF4A5D65}">
      <dgm:prSet/>
      <dgm:spPr/>
      <dgm:t>
        <a:bodyPr/>
        <a:lstStyle/>
        <a:p>
          <a:endParaRPr lang="en-US"/>
        </a:p>
      </dgm:t>
    </dgm:pt>
    <dgm:pt modelId="{FE897C62-228E-4A6F-8CA0-898CF665A682}" type="pres">
      <dgm:prSet presAssocID="{11BB415C-4A6E-41E1-8307-0EEC78EF551A}" presName="cycle" presStyleCnt="0">
        <dgm:presLayoutVars>
          <dgm:dir/>
          <dgm:resizeHandles val="exact"/>
        </dgm:presLayoutVars>
      </dgm:prSet>
      <dgm:spPr/>
      <dgm:t>
        <a:bodyPr/>
        <a:lstStyle/>
        <a:p>
          <a:endParaRPr lang="en-US"/>
        </a:p>
      </dgm:t>
    </dgm:pt>
    <dgm:pt modelId="{FDEB174D-17E2-4161-BE02-3B9F076DA486}" type="pres">
      <dgm:prSet presAssocID="{7E24D20A-DEDA-4C72-99D5-438FA78DA84F}" presName="node" presStyleLbl="node1" presStyleIdx="0" presStyleCnt="4">
        <dgm:presLayoutVars>
          <dgm:bulletEnabled val="1"/>
        </dgm:presLayoutVars>
      </dgm:prSet>
      <dgm:spPr/>
      <dgm:t>
        <a:bodyPr/>
        <a:lstStyle/>
        <a:p>
          <a:endParaRPr lang="en-US"/>
        </a:p>
      </dgm:t>
    </dgm:pt>
    <dgm:pt modelId="{A586469F-A9A5-439B-A62C-396CDD67B4AA}" type="pres">
      <dgm:prSet presAssocID="{7E24D20A-DEDA-4C72-99D5-438FA78DA84F}" presName="spNode" presStyleCnt="0"/>
      <dgm:spPr/>
    </dgm:pt>
    <dgm:pt modelId="{EFCAB774-55FF-4E80-9C85-61DEC47D8FC0}" type="pres">
      <dgm:prSet presAssocID="{74874266-54C7-4137-ABC8-EBAC406ACBBA}" presName="sibTrans" presStyleLbl="sibTrans1D1" presStyleIdx="0" presStyleCnt="4"/>
      <dgm:spPr/>
      <dgm:t>
        <a:bodyPr/>
        <a:lstStyle/>
        <a:p>
          <a:endParaRPr lang="en-US"/>
        </a:p>
      </dgm:t>
    </dgm:pt>
    <dgm:pt modelId="{1DEABF31-3442-4D2F-9F6A-9DD3BF85602A}" type="pres">
      <dgm:prSet presAssocID="{702CAF40-4441-4179-BAFB-2E8F864E6FD5}" presName="node" presStyleLbl="node1" presStyleIdx="1" presStyleCnt="4">
        <dgm:presLayoutVars>
          <dgm:bulletEnabled val="1"/>
        </dgm:presLayoutVars>
      </dgm:prSet>
      <dgm:spPr/>
      <dgm:t>
        <a:bodyPr/>
        <a:lstStyle/>
        <a:p>
          <a:endParaRPr lang="en-US"/>
        </a:p>
      </dgm:t>
    </dgm:pt>
    <dgm:pt modelId="{0E75EDDA-B809-4181-B899-EC6048C6A850}" type="pres">
      <dgm:prSet presAssocID="{702CAF40-4441-4179-BAFB-2E8F864E6FD5}" presName="spNode" presStyleCnt="0"/>
      <dgm:spPr/>
    </dgm:pt>
    <dgm:pt modelId="{9A3EE430-9687-4EC3-8AD7-E971AD4FB73F}" type="pres">
      <dgm:prSet presAssocID="{C06A22EA-B053-47F0-A0B7-D0BF3F89B911}" presName="sibTrans" presStyleLbl="sibTrans1D1" presStyleIdx="1" presStyleCnt="4"/>
      <dgm:spPr/>
      <dgm:t>
        <a:bodyPr/>
        <a:lstStyle/>
        <a:p>
          <a:endParaRPr lang="en-US"/>
        </a:p>
      </dgm:t>
    </dgm:pt>
    <dgm:pt modelId="{8984BD6C-91AE-47B8-939B-C2909749A8DB}" type="pres">
      <dgm:prSet presAssocID="{80A0DE80-9F54-4346-BF29-031D36C0120F}" presName="node" presStyleLbl="node1" presStyleIdx="2" presStyleCnt="4">
        <dgm:presLayoutVars>
          <dgm:bulletEnabled val="1"/>
        </dgm:presLayoutVars>
      </dgm:prSet>
      <dgm:spPr/>
      <dgm:t>
        <a:bodyPr/>
        <a:lstStyle/>
        <a:p>
          <a:endParaRPr lang="en-US"/>
        </a:p>
      </dgm:t>
    </dgm:pt>
    <dgm:pt modelId="{1AC45A59-B971-44BA-A087-834C4370E800}" type="pres">
      <dgm:prSet presAssocID="{80A0DE80-9F54-4346-BF29-031D36C0120F}" presName="spNode" presStyleCnt="0"/>
      <dgm:spPr/>
    </dgm:pt>
    <dgm:pt modelId="{226C30E4-6765-40E4-8693-1E79AAF618C4}" type="pres">
      <dgm:prSet presAssocID="{D27126A9-2476-45AF-A4F4-1C751709EBD7}" presName="sibTrans" presStyleLbl="sibTrans1D1" presStyleIdx="2" presStyleCnt="4"/>
      <dgm:spPr/>
      <dgm:t>
        <a:bodyPr/>
        <a:lstStyle/>
        <a:p>
          <a:endParaRPr lang="en-US"/>
        </a:p>
      </dgm:t>
    </dgm:pt>
    <dgm:pt modelId="{106A5576-F55E-4C50-9D24-C33E8138F562}" type="pres">
      <dgm:prSet presAssocID="{705F7DBF-ADC5-49CF-894A-F7AEB04F28FC}" presName="node" presStyleLbl="node1" presStyleIdx="3" presStyleCnt="4">
        <dgm:presLayoutVars>
          <dgm:bulletEnabled val="1"/>
        </dgm:presLayoutVars>
      </dgm:prSet>
      <dgm:spPr/>
      <dgm:t>
        <a:bodyPr/>
        <a:lstStyle/>
        <a:p>
          <a:endParaRPr lang="en-US"/>
        </a:p>
      </dgm:t>
    </dgm:pt>
    <dgm:pt modelId="{A52AC8CD-E2A6-4B63-A66C-B0A8CDE23989}" type="pres">
      <dgm:prSet presAssocID="{705F7DBF-ADC5-49CF-894A-F7AEB04F28FC}" presName="spNode" presStyleCnt="0"/>
      <dgm:spPr/>
    </dgm:pt>
    <dgm:pt modelId="{B57A8FC8-28C7-44E7-B7B5-DD1E44C1C152}" type="pres">
      <dgm:prSet presAssocID="{FCFEE851-C31B-4E7F-890C-C7B04AD4974B}" presName="sibTrans" presStyleLbl="sibTrans1D1" presStyleIdx="3" presStyleCnt="4"/>
      <dgm:spPr/>
      <dgm:t>
        <a:bodyPr/>
        <a:lstStyle/>
        <a:p>
          <a:endParaRPr lang="en-US"/>
        </a:p>
      </dgm:t>
    </dgm:pt>
  </dgm:ptLst>
  <dgm:cxnLst>
    <dgm:cxn modelId="{3C5F33CB-C38C-4CA1-B562-198FADEA6EDA}" srcId="{11BB415C-4A6E-41E1-8307-0EEC78EF551A}" destId="{705F7DBF-ADC5-49CF-894A-F7AEB04F28FC}" srcOrd="3" destOrd="0" parTransId="{B8273066-CF0C-4010-8DE8-2DD082B81697}" sibTransId="{FCFEE851-C31B-4E7F-890C-C7B04AD4974B}"/>
    <dgm:cxn modelId="{2348D4B7-E5E6-4D4D-AAA0-09028A56D909}" type="presOf" srcId="{C06A22EA-B053-47F0-A0B7-D0BF3F89B911}" destId="{9A3EE430-9687-4EC3-8AD7-E971AD4FB73F}" srcOrd="0" destOrd="0" presId="urn:microsoft.com/office/officeart/2005/8/layout/cycle5"/>
    <dgm:cxn modelId="{754ED897-A7F8-41F1-82F4-B38AD55C511D}" type="presOf" srcId="{D27126A9-2476-45AF-A4F4-1C751709EBD7}" destId="{226C30E4-6765-40E4-8693-1E79AAF618C4}" srcOrd="0" destOrd="0" presId="urn:microsoft.com/office/officeart/2005/8/layout/cycle5"/>
    <dgm:cxn modelId="{1CFC84BD-9583-4789-8098-FD19FF4A5D65}" srcId="{11BB415C-4A6E-41E1-8307-0EEC78EF551A}" destId="{702CAF40-4441-4179-BAFB-2E8F864E6FD5}" srcOrd="1" destOrd="0" parTransId="{A78364A4-8E32-4799-B615-104348349583}" sibTransId="{C06A22EA-B053-47F0-A0B7-D0BF3F89B911}"/>
    <dgm:cxn modelId="{D9882AE3-9DE5-4BF6-8315-1C2678AC79F2}" type="presOf" srcId="{702CAF40-4441-4179-BAFB-2E8F864E6FD5}" destId="{1DEABF31-3442-4D2F-9F6A-9DD3BF85602A}" srcOrd="0" destOrd="0" presId="urn:microsoft.com/office/officeart/2005/8/layout/cycle5"/>
    <dgm:cxn modelId="{26EF7419-1CC1-402A-9F02-981A466ED124}" type="presOf" srcId="{11BB415C-4A6E-41E1-8307-0EEC78EF551A}" destId="{FE897C62-228E-4A6F-8CA0-898CF665A682}" srcOrd="0" destOrd="0" presId="urn:microsoft.com/office/officeart/2005/8/layout/cycle5"/>
    <dgm:cxn modelId="{57CE43C0-3838-4793-BFD6-F979862BEC89}" type="presOf" srcId="{80A0DE80-9F54-4346-BF29-031D36C0120F}" destId="{8984BD6C-91AE-47B8-939B-C2909749A8DB}" srcOrd="0" destOrd="0" presId="urn:microsoft.com/office/officeart/2005/8/layout/cycle5"/>
    <dgm:cxn modelId="{BE36DB1C-B3D5-4752-BD0B-B088F429FDED}" srcId="{11BB415C-4A6E-41E1-8307-0EEC78EF551A}" destId="{7E24D20A-DEDA-4C72-99D5-438FA78DA84F}" srcOrd="0" destOrd="0" parTransId="{3A3156C4-93C5-4C14-8C20-65B48F3975D2}" sibTransId="{74874266-54C7-4137-ABC8-EBAC406ACBBA}"/>
    <dgm:cxn modelId="{115163B4-C3D9-426F-90F1-CDE91433BE60}" srcId="{11BB415C-4A6E-41E1-8307-0EEC78EF551A}" destId="{80A0DE80-9F54-4346-BF29-031D36C0120F}" srcOrd="2" destOrd="0" parTransId="{5DDBC2BD-D763-4948-B676-04FE2DAC198F}" sibTransId="{D27126A9-2476-45AF-A4F4-1C751709EBD7}"/>
    <dgm:cxn modelId="{C85D5AF7-5661-4E78-B33B-AC7A0EC830EC}" type="presOf" srcId="{7E24D20A-DEDA-4C72-99D5-438FA78DA84F}" destId="{FDEB174D-17E2-4161-BE02-3B9F076DA486}" srcOrd="0" destOrd="0" presId="urn:microsoft.com/office/officeart/2005/8/layout/cycle5"/>
    <dgm:cxn modelId="{46F1BBCE-CD76-4BC4-A869-AB9D42A4B15F}" type="presOf" srcId="{FCFEE851-C31B-4E7F-890C-C7B04AD4974B}" destId="{B57A8FC8-28C7-44E7-B7B5-DD1E44C1C152}" srcOrd="0" destOrd="0" presId="urn:microsoft.com/office/officeart/2005/8/layout/cycle5"/>
    <dgm:cxn modelId="{8DB78753-B2DC-4C54-86C8-59CDB40D3301}" type="presOf" srcId="{705F7DBF-ADC5-49CF-894A-F7AEB04F28FC}" destId="{106A5576-F55E-4C50-9D24-C33E8138F562}" srcOrd="0" destOrd="0" presId="urn:microsoft.com/office/officeart/2005/8/layout/cycle5"/>
    <dgm:cxn modelId="{3CCEC815-2DAE-4965-9154-F86C4FB6EFD1}" type="presOf" srcId="{74874266-54C7-4137-ABC8-EBAC406ACBBA}" destId="{EFCAB774-55FF-4E80-9C85-61DEC47D8FC0}" srcOrd="0" destOrd="0" presId="urn:microsoft.com/office/officeart/2005/8/layout/cycle5"/>
    <dgm:cxn modelId="{29B68552-18D7-49EB-BC2E-A33DBC13B6ED}" type="presParOf" srcId="{FE897C62-228E-4A6F-8CA0-898CF665A682}" destId="{FDEB174D-17E2-4161-BE02-3B9F076DA486}" srcOrd="0" destOrd="0" presId="urn:microsoft.com/office/officeart/2005/8/layout/cycle5"/>
    <dgm:cxn modelId="{1F20A6C3-48A9-4389-819C-8566868C877F}" type="presParOf" srcId="{FE897C62-228E-4A6F-8CA0-898CF665A682}" destId="{A586469F-A9A5-439B-A62C-396CDD67B4AA}" srcOrd="1" destOrd="0" presId="urn:microsoft.com/office/officeart/2005/8/layout/cycle5"/>
    <dgm:cxn modelId="{16EB572A-9BAD-498F-B93A-D2A74612E491}" type="presParOf" srcId="{FE897C62-228E-4A6F-8CA0-898CF665A682}" destId="{EFCAB774-55FF-4E80-9C85-61DEC47D8FC0}" srcOrd="2" destOrd="0" presId="urn:microsoft.com/office/officeart/2005/8/layout/cycle5"/>
    <dgm:cxn modelId="{953DD60C-C006-4044-A08E-589476125D31}" type="presParOf" srcId="{FE897C62-228E-4A6F-8CA0-898CF665A682}" destId="{1DEABF31-3442-4D2F-9F6A-9DD3BF85602A}" srcOrd="3" destOrd="0" presId="urn:microsoft.com/office/officeart/2005/8/layout/cycle5"/>
    <dgm:cxn modelId="{F690CF2E-E16E-482E-8ED3-A753B93DD9F3}" type="presParOf" srcId="{FE897C62-228E-4A6F-8CA0-898CF665A682}" destId="{0E75EDDA-B809-4181-B899-EC6048C6A850}" srcOrd="4" destOrd="0" presId="urn:microsoft.com/office/officeart/2005/8/layout/cycle5"/>
    <dgm:cxn modelId="{2FD80B9F-EB49-4F6F-A798-97842D9B37F5}" type="presParOf" srcId="{FE897C62-228E-4A6F-8CA0-898CF665A682}" destId="{9A3EE430-9687-4EC3-8AD7-E971AD4FB73F}" srcOrd="5" destOrd="0" presId="urn:microsoft.com/office/officeart/2005/8/layout/cycle5"/>
    <dgm:cxn modelId="{6CA1862F-4839-46F0-ABBC-70ECD55779A8}" type="presParOf" srcId="{FE897C62-228E-4A6F-8CA0-898CF665A682}" destId="{8984BD6C-91AE-47B8-939B-C2909749A8DB}" srcOrd="6" destOrd="0" presId="urn:microsoft.com/office/officeart/2005/8/layout/cycle5"/>
    <dgm:cxn modelId="{CD144BDB-94F5-4F2D-BCBB-B50A35D7B4C1}" type="presParOf" srcId="{FE897C62-228E-4A6F-8CA0-898CF665A682}" destId="{1AC45A59-B971-44BA-A087-834C4370E800}" srcOrd="7" destOrd="0" presId="urn:microsoft.com/office/officeart/2005/8/layout/cycle5"/>
    <dgm:cxn modelId="{B9C6C376-D365-4986-AAA6-E3E367C57F01}" type="presParOf" srcId="{FE897C62-228E-4A6F-8CA0-898CF665A682}" destId="{226C30E4-6765-40E4-8693-1E79AAF618C4}" srcOrd="8" destOrd="0" presId="urn:microsoft.com/office/officeart/2005/8/layout/cycle5"/>
    <dgm:cxn modelId="{58B82083-A824-4279-AEFD-4961BC0D0911}" type="presParOf" srcId="{FE897C62-228E-4A6F-8CA0-898CF665A682}" destId="{106A5576-F55E-4C50-9D24-C33E8138F562}" srcOrd="9" destOrd="0" presId="urn:microsoft.com/office/officeart/2005/8/layout/cycle5"/>
    <dgm:cxn modelId="{FD585551-F39A-4E51-BC2C-0658709F7D47}" type="presParOf" srcId="{FE897C62-228E-4A6F-8CA0-898CF665A682}" destId="{A52AC8CD-E2A6-4B63-A66C-B0A8CDE23989}" srcOrd="10" destOrd="0" presId="urn:microsoft.com/office/officeart/2005/8/layout/cycle5"/>
    <dgm:cxn modelId="{8FED650D-55BF-4D6B-B013-DC26EBEA5F74}" type="presParOf" srcId="{FE897C62-228E-4A6F-8CA0-898CF665A682}" destId="{B57A8FC8-28C7-44E7-B7B5-DD1E44C1C152}"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F2999-79B2-42B0-8849-B52EC12C04D7}">
      <dsp:nvSpPr>
        <dsp:cNvPr id="0" name=""/>
        <dsp:cNvSpPr/>
      </dsp:nvSpPr>
      <dsp:spPr>
        <a:xfrm>
          <a:off x="6581195" y="1641175"/>
          <a:ext cx="221168" cy="950431"/>
        </a:xfrm>
        <a:custGeom>
          <a:avLst/>
          <a:gdLst/>
          <a:ahLst/>
          <a:cxnLst/>
          <a:rect l="0" t="0" r="0" b="0"/>
          <a:pathLst>
            <a:path>
              <a:moveTo>
                <a:pt x="0" y="0"/>
              </a:moveTo>
              <a:lnTo>
                <a:pt x="0" y="950431"/>
              </a:lnTo>
              <a:lnTo>
                <a:pt x="221168" y="950431"/>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E1C1E6-C989-4956-A29B-B91A736CBB0C}">
      <dsp:nvSpPr>
        <dsp:cNvPr id="0" name=""/>
        <dsp:cNvSpPr/>
      </dsp:nvSpPr>
      <dsp:spPr>
        <a:xfrm>
          <a:off x="4161600" y="634419"/>
          <a:ext cx="2982555" cy="303055"/>
        </a:xfrm>
        <a:custGeom>
          <a:avLst/>
          <a:gdLst/>
          <a:ahLst/>
          <a:cxnLst/>
          <a:rect l="0" t="0" r="0" b="0"/>
          <a:pathLst>
            <a:path>
              <a:moveTo>
                <a:pt x="0" y="0"/>
              </a:moveTo>
              <a:lnTo>
                <a:pt x="0" y="155278"/>
              </a:lnTo>
              <a:lnTo>
                <a:pt x="2982555" y="155278"/>
              </a:lnTo>
              <a:lnTo>
                <a:pt x="2982555" y="303055"/>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DB3310-CBDD-42C6-9226-2162049D0095}">
      <dsp:nvSpPr>
        <dsp:cNvPr id="0" name=""/>
        <dsp:cNvSpPr/>
      </dsp:nvSpPr>
      <dsp:spPr>
        <a:xfrm>
          <a:off x="4600434" y="1641175"/>
          <a:ext cx="203875" cy="2993782"/>
        </a:xfrm>
        <a:custGeom>
          <a:avLst/>
          <a:gdLst/>
          <a:ahLst/>
          <a:cxnLst/>
          <a:rect l="0" t="0" r="0" b="0"/>
          <a:pathLst>
            <a:path>
              <a:moveTo>
                <a:pt x="0" y="0"/>
              </a:moveTo>
              <a:lnTo>
                <a:pt x="0" y="2993782"/>
              </a:lnTo>
              <a:lnTo>
                <a:pt x="203875" y="2993782"/>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EB0924-F7A0-40EE-9E79-F1F2CEC402F4}">
      <dsp:nvSpPr>
        <dsp:cNvPr id="0" name=""/>
        <dsp:cNvSpPr/>
      </dsp:nvSpPr>
      <dsp:spPr>
        <a:xfrm>
          <a:off x="4600434" y="1641175"/>
          <a:ext cx="203875" cy="1628460"/>
        </a:xfrm>
        <a:custGeom>
          <a:avLst/>
          <a:gdLst/>
          <a:ahLst/>
          <a:cxnLst/>
          <a:rect l="0" t="0" r="0" b="0"/>
          <a:pathLst>
            <a:path>
              <a:moveTo>
                <a:pt x="0" y="0"/>
              </a:moveTo>
              <a:lnTo>
                <a:pt x="0" y="1628460"/>
              </a:lnTo>
              <a:lnTo>
                <a:pt x="203875" y="1628460"/>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932B8C-534F-4DC3-8E2E-26AE5D90503B}">
      <dsp:nvSpPr>
        <dsp:cNvPr id="0" name=""/>
        <dsp:cNvSpPr/>
      </dsp:nvSpPr>
      <dsp:spPr>
        <a:xfrm>
          <a:off x="4600434" y="1641175"/>
          <a:ext cx="187353" cy="474483"/>
        </a:xfrm>
        <a:custGeom>
          <a:avLst/>
          <a:gdLst/>
          <a:ahLst/>
          <a:cxnLst/>
          <a:rect l="0" t="0" r="0" b="0"/>
          <a:pathLst>
            <a:path>
              <a:moveTo>
                <a:pt x="0" y="0"/>
              </a:moveTo>
              <a:lnTo>
                <a:pt x="0" y="474483"/>
              </a:lnTo>
              <a:lnTo>
                <a:pt x="187353" y="474483"/>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CD2AFF-425E-4ADF-90A5-8D333C619087}">
      <dsp:nvSpPr>
        <dsp:cNvPr id="0" name=""/>
        <dsp:cNvSpPr/>
      </dsp:nvSpPr>
      <dsp:spPr>
        <a:xfrm>
          <a:off x="4161600" y="634419"/>
          <a:ext cx="1001794" cy="303055"/>
        </a:xfrm>
        <a:custGeom>
          <a:avLst/>
          <a:gdLst/>
          <a:ahLst/>
          <a:cxnLst/>
          <a:rect l="0" t="0" r="0" b="0"/>
          <a:pathLst>
            <a:path>
              <a:moveTo>
                <a:pt x="0" y="0"/>
              </a:moveTo>
              <a:lnTo>
                <a:pt x="0" y="155278"/>
              </a:lnTo>
              <a:lnTo>
                <a:pt x="1001794" y="155278"/>
              </a:lnTo>
              <a:lnTo>
                <a:pt x="1001794" y="303055"/>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D51B2-9682-4A18-A5FC-48AD2128A8E8}">
      <dsp:nvSpPr>
        <dsp:cNvPr id="0" name=""/>
        <dsp:cNvSpPr/>
      </dsp:nvSpPr>
      <dsp:spPr>
        <a:xfrm>
          <a:off x="2814641" y="1641175"/>
          <a:ext cx="170239" cy="2490872"/>
        </a:xfrm>
        <a:custGeom>
          <a:avLst/>
          <a:gdLst/>
          <a:ahLst/>
          <a:cxnLst/>
          <a:rect l="0" t="0" r="0" b="0"/>
          <a:pathLst>
            <a:path>
              <a:moveTo>
                <a:pt x="0" y="0"/>
              </a:moveTo>
              <a:lnTo>
                <a:pt x="0" y="2490872"/>
              </a:lnTo>
              <a:lnTo>
                <a:pt x="170239" y="2490872"/>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09420F-394B-4BBF-A43D-4258CFA44C55}">
      <dsp:nvSpPr>
        <dsp:cNvPr id="0" name=""/>
        <dsp:cNvSpPr/>
      </dsp:nvSpPr>
      <dsp:spPr>
        <a:xfrm>
          <a:off x="2814641" y="1641175"/>
          <a:ext cx="170239" cy="1300817"/>
        </a:xfrm>
        <a:custGeom>
          <a:avLst/>
          <a:gdLst/>
          <a:ahLst/>
          <a:cxnLst/>
          <a:rect l="0" t="0" r="0" b="0"/>
          <a:pathLst>
            <a:path>
              <a:moveTo>
                <a:pt x="0" y="0"/>
              </a:moveTo>
              <a:lnTo>
                <a:pt x="0" y="1300817"/>
              </a:lnTo>
              <a:lnTo>
                <a:pt x="170239" y="1300817"/>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245411-6901-4391-8E75-31D72210D6D3}">
      <dsp:nvSpPr>
        <dsp:cNvPr id="0" name=""/>
        <dsp:cNvSpPr/>
      </dsp:nvSpPr>
      <dsp:spPr>
        <a:xfrm>
          <a:off x="2814641" y="1641175"/>
          <a:ext cx="170239" cy="474483"/>
        </a:xfrm>
        <a:custGeom>
          <a:avLst/>
          <a:gdLst/>
          <a:ahLst/>
          <a:cxnLst/>
          <a:rect l="0" t="0" r="0" b="0"/>
          <a:pathLst>
            <a:path>
              <a:moveTo>
                <a:pt x="0" y="0"/>
              </a:moveTo>
              <a:lnTo>
                <a:pt x="0" y="474483"/>
              </a:lnTo>
              <a:lnTo>
                <a:pt x="170239" y="474483"/>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71FAD9-DC66-4C73-9582-3B6E197FC663}">
      <dsp:nvSpPr>
        <dsp:cNvPr id="0" name=""/>
        <dsp:cNvSpPr/>
      </dsp:nvSpPr>
      <dsp:spPr>
        <a:xfrm>
          <a:off x="3360487" y="634419"/>
          <a:ext cx="801113" cy="303055"/>
        </a:xfrm>
        <a:custGeom>
          <a:avLst/>
          <a:gdLst/>
          <a:ahLst/>
          <a:cxnLst/>
          <a:rect l="0" t="0" r="0" b="0"/>
          <a:pathLst>
            <a:path>
              <a:moveTo>
                <a:pt x="801113" y="0"/>
              </a:moveTo>
              <a:lnTo>
                <a:pt x="801113" y="155278"/>
              </a:lnTo>
              <a:lnTo>
                <a:pt x="0" y="155278"/>
              </a:lnTo>
              <a:lnTo>
                <a:pt x="0" y="303055"/>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F6B7F4-08FD-405B-97F1-7CA8784373A5}">
      <dsp:nvSpPr>
        <dsp:cNvPr id="0" name=""/>
        <dsp:cNvSpPr/>
      </dsp:nvSpPr>
      <dsp:spPr>
        <a:xfrm>
          <a:off x="979522" y="1823651"/>
          <a:ext cx="127333" cy="3151211"/>
        </a:xfrm>
        <a:custGeom>
          <a:avLst/>
          <a:gdLst/>
          <a:ahLst/>
          <a:cxnLst/>
          <a:rect l="0" t="0" r="0" b="0"/>
          <a:pathLst>
            <a:path>
              <a:moveTo>
                <a:pt x="0" y="0"/>
              </a:moveTo>
              <a:lnTo>
                <a:pt x="0" y="3151211"/>
              </a:lnTo>
              <a:lnTo>
                <a:pt x="127333" y="3151211"/>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E2CFC4-6566-40E5-A697-D92AB4A8C390}">
      <dsp:nvSpPr>
        <dsp:cNvPr id="0" name=""/>
        <dsp:cNvSpPr/>
      </dsp:nvSpPr>
      <dsp:spPr>
        <a:xfrm>
          <a:off x="979522" y="1823651"/>
          <a:ext cx="179140" cy="2370434"/>
        </a:xfrm>
        <a:custGeom>
          <a:avLst/>
          <a:gdLst/>
          <a:ahLst/>
          <a:cxnLst/>
          <a:rect l="0" t="0" r="0" b="0"/>
          <a:pathLst>
            <a:path>
              <a:moveTo>
                <a:pt x="0" y="0"/>
              </a:moveTo>
              <a:lnTo>
                <a:pt x="0" y="2370434"/>
              </a:lnTo>
              <a:lnTo>
                <a:pt x="179140" y="2370434"/>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328A9D-F312-4EC5-A3EF-0A4A8B6951D5}">
      <dsp:nvSpPr>
        <dsp:cNvPr id="0" name=""/>
        <dsp:cNvSpPr/>
      </dsp:nvSpPr>
      <dsp:spPr>
        <a:xfrm>
          <a:off x="979522" y="1823651"/>
          <a:ext cx="179140" cy="1466890"/>
        </a:xfrm>
        <a:custGeom>
          <a:avLst/>
          <a:gdLst/>
          <a:ahLst/>
          <a:cxnLst/>
          <a:rect l="0" t="0" r="0" b="0"/>
          <a:pathLst>
            <a:path>
              <a:moveTo>
                <a:pt x="0" y="0"/>
              </a:moveTo>
              <a:lnTo>
                <a:pt x="0" y="1466890"/>
              </a:lnTo>
              <a:lnTo>
                <a:pt x="179140" y="1466890"/>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A15E9A-8E81-45DD-B3E5-124D52FD9C42}">
      <dsp:nvSpPr>
        <dsp:cNvPr id="0" name=""/>
        <dsp:cNvSpPr/>
      </dsp:nvSpPr>
      <dsp:spPr>
        <a:xfrm>
          <a:off x="979522" y="1823651"/>
          <a:ext cx="179140" cy="563347"/>
        </a:xfrm>
        <a:custGeom>
          <a:avLst/>
          <a:gdLst/>
          <a:ahLst/>
          <a:cxnLst/>
          <a:rect l="0" t="0" r="0" b="0"/>
          <a:pathLst>
            <a:path>
              <a:moveTo>
                <a:pt x="0" y="0"/>
              </a:moveTo>
              <a:lnTo>
                <a:pt x="0" y="563347"/>
              </a:lnTo>
              <a:lnTo>
                <a:pt x="179140" y="563347"/>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B12466-9A46-4398-B31B-A1D019AEE558}">
      <dsp:nvSpPr>
        <dsp:cNvPr id="0" name=""/>
        <dsp:cNvSpPr/>
      </dsp:nvSpPr>
      <dsp:spPr>
        <a:xfrm>
          <a:off x="1557586" y="634419"/>
          <a:ext cx="2604013" cy="303055"/>
        </a:xfrm>
        <a:custGeom>
          <a:avLst/>
          <a:gdLst/>
          <a:ahLst/>
          <a:cxnLst/>
          <a:rect l="0" t="0" r="0" b="0"/>
          <a:pathLst>
            <a:path>
              <a:moveTo>
                <a:pt x="2604013" y="0"/>
              </a:moveTo>
              <a:lnTo>
                <a:pt x="2604013" y="155278"/>
              </a:lnTo>
              <a:lnTo>
                <a:pt x="0" y="155278"/>
              </a:lnTo>
              <a:lnTo>
                <a:pt x="0" y="303055"/>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64D687-B0AC-4C0F-AFE7-DEA9210652FE}">
      <dsp:nvSpPr>
        <dsp:cNvPr id="0" name=""/>
        <dsp:cNvSpPr/>
      </dsp:nvSpPr>
      <dsp:spPr>
        <a:xfrm rot="10800000" flipV="1">
          <a:off x="67881" y="246181"/>
          <a:ext cx="8187437" cy="388238"/>
        </a:xfrm>
        <a:prstGeom prst="rect">
          <a:avLst/>
        </a:prstGeom>
        <a:solidFill>
          <a:schemeClr val="lt1">
            <a:hueOff val="0"/>
            <a:satOff val="0"/>
            <a:lumOff val="0"/>
            <a:alphaOff val="0"/>
          </a:schemeClr>
        </a:solidFill>
        <a:ln w="508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6"/>
              </a:solidFill>
            </a:rPr>
            <a:t>Lists of Law on “Narcotic drugs, Psychotropic substances, Precursors and </a:t>
          </a:r>
          <a:r>
            <a:rPr lang="en-US" sz="1600" b="1" kern="1200" dirty="0" err="1" smtClean="0">
              <a:solidFill>
                <a:schemeClr val="accent6"/>
              </a:solidFill>
            </a:rPr>
            <a:t>Narcological</a:t>
          </a:r>
          <a:r>
            <a:rPr lang="en-US" sz="1600" b="1" kern="1200" dirty="0" smtClean="0">
              <a:solidFill>
                <a:schemeClr val="accent6"/>
              </a:solidFill>
            </a:rPr>
            <a:t>  Aid”</a:t>
          </a:r>
          <a:endParaRPr lang="en-US" sz="1600" b="1" kern="1200" dirty="0">
            <a:solidFill>
              <a:schemeClr val="accent6"/>
            </a:solidFill>
          </a:endParaRPr>
        </a:p>
      </dsp:txBody>
      <dsp:txXfrm rot="-10800000">
        <a:off x="67881" y="246181"/>
        <a:ext cx="8187437" cy="388238"/>
      </dsp:txXfrm>
    </dsp:sp>
    <dsp:sp modelId="{73BA198D-0B5F-4591-B6E6-7311F2D70D7D}">
      <dsp:nvSpPr>
        <dsp:cNvPr id="0" name=""/>
        <dsp:cNvSpPr/>
      </dsp:nvSpPr>
      <dsp:spPr>
        <a:xfrm>
          <a:off x="835006" y="937475"/>
          <a:ext cx="1445160" cy="886176"/>
        </a:xfrm>
        <a:prstGeom prst="rect">
          <a:avLst/>
        </a:prstGeom>
        <a:solidFill>
          <a:schemeClr val="bg1"/>
        </a:solidFill>
        <a:ln w="222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smtClean="0">
              <a:latin typeface="Arial" pitchFamily="34" charset="0"/>
              <a:cs typeface="Arial" pitchFamily="34" charset="0"/>
            </a:rPr>
            <a:t>I </a:t>
          </a:r>
        </a:p>
        <a:p>
          <a:pPr lvl="0" algn="ctr" defTabSz="488950">
            <a:lnSpc>
              <a:spcPct val="90000"/>
            </a:lnSpc>
            <a:spcBef>
              <a:spcPct val="0"/>
            </a:spcBef>
            <a:spcAft>
              <a:spcPct val="35000"/>
            </a:spcAft>
          </a:pPr>
          <a:r>
            <a:rPr lang="en-US" sz="1100" b="1" kern="1200" smtClean="0">
              <a:latin typeface="Arial" pitchFamily="34" charset="0"/>
              <a:cs typeface="Arial" pitchFamily="34" charset="0"/>
            </a:rPr>
            <a:t>Narcotic Drugs</a:t>
          </a:r>
          <a:endParaRPr lang="en-US" sz="1100" b="1" kern="1200" dirty="0" smtClean="0">
            <a:latin typeface="Arial" pitchFamily="34" charset="0"/>
            <a:cs typeface="Arial" pitchFamily="34" charset="0"/>
          </a:endParaRPr>
        </a:p>
        <a:p>
          <a:pPr lvl="0" algn="ctr" defTabSz="488950">
            <a:lnSpc>
              <a:spcPct val="90000"/>
            </a:lnSpc>
            <a:spcBef>
              <a:spcPct val="0"/>
            </a:spcBef>
            <a:spcAft>
              <a:spcPct val="35000"/>
            </a:spcAft>
          </a:pPr>
          <a:r>
            <a:rPr lang="en-US" sz="1100" b="0" kern="1200" smtClean="0">
              <a:latin typeface="Arial" pitchFamily="34" charset="0"/>
              <a:cs typeface="Arial" pitchFamily="34" charset="0"/>
            </a:rPr>
            <a:t> (u</a:t>
          </a:r>
          <a:r>
            <a:rPr lang="en-US" sz="1100" kern="1200" smtClean="0">
              <a:latin typeface="Arial" pitchFamily="34" charset="0"/>
              <a:cs typeface="Arial" pitchFamily="34" charset="0"/>
            </a:rPr>
            <a:t>sed for scientific, research</a:t>
          </a:r>
          <a:r>
            <a:rPr lang="en-US" sz="1100" kern="1200" dirty="0" smtClean="0">
              <a:latin typeface="Arial" pitchFamily="34" charset="0"/>
              <a:cs typeface="Arial" pitchFamily="34" charset="0"/>
            </a:rPr>
            <a:t>,  expertise, </a:t>
          </a:r>
          <a:r>
            <a:rPr lang="en-US" sz="1100" kern="1200" smtClean="0">
              <a:latin typeface="Arial" pitchFamily="34" charset="0"/>
              <a:cs typeface="Arial" pitchFamily="34" charset="0"/>
            </a:rPr>
            <a:t>diagnostics  purposes)</a:t>
          </a:r>
          <a:endParaRPr lang="en-US" sz="1100" kern="1200" dirty="0">
            <a:latin typeface="Arial" pitchFamily="34" charset="0"/>
            <a:cs typeface="Arial" pitchFamily="34" charset="0"/>
          </a:endParaRPr>
        </a:p>
      </dsp:txBody>
      <dsp:txXfrm>
        <a:off x="835006" y="937475"/>
        <a:ext cx="1445160" cy="886176"/>
      </dsp:txXfrm>
    </dsp:sp>
    <dsp:sp modelId="{75AC44EF-5E37-41F8-9728-C44F66240B1B}">
      <dsp:nvSpPr>
        <dsp:cNvPr id="0" name=""/>
        <dsp:cNvSpPr/>
      </dsp:nvSpPr>
      <dsp:spPr>
        <a:xfrm>
          <a:off x="1158662" y="2035148"/>
          <a:ext cx="1090214" cy="703700"/>
        </a:xfrm>
        <a:prstGeom prst="rect">
          <a:avLst/>
        </a:prstGeom>
        <a:solidFill>
          <a:schemeClr val="bg1"/>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Arial" pitchFamily="34" charset="0"/>
              <a:cs typeface="Arial" pitchFamily="34" charset="0"/>
            </a:rPr>
            <a:t>UN 1961</a:t>
          </a:r>
        </a:p>
        <a:p>
          <a:pPr lvl="0" algn="ctr" defTabSz="488950">
            <a:lnSpc>
              <a:spcPct val="90000"/>
            </a:lnSpc>
            <a:spcBef>
              <a:spcPct val="0"/>
            </a:spcBef>
            <a:spcAft>
              <a:spcPct val="35000"/>
            </a:spcAft>
          </a:pPr>
          <a:r>
            <a:rPr lang="en-US" sz="1100" b="1" kern="1200" dirty="0" smtClean="0">
              <a:latin typeface="Arial" pitchFamily="34" charset="0"/>
              <a:cs typeface="Arial" pitchFamily="34" charset="0"/>
            </a:rPr>
            <a:t>Schedule I </a:t>
          </a:r>
          <a:endParaRPr lang="en-US" sz="1100" b="1" kern="1200" dirty="0">
            <a:latin typeface="Arial" pitchFamily="34" charset="0"/>
            <a:cs typeface="Arial" pitchFamily="34" charset="0"/>
          </a:endParaRPr>
        </a:p>
      </dsp:txBody>
      <dsp:txXfrm>
        <a:off x="1158662" y="2035148"/>
        <a:ext cx="1090214" cy="703700"/>
      </dsp:txXfrm>
    </dsp:sp>
    <dsp:sp modelId="{653A3BFD-05F5-4E05-A5BA-835E8728A3A3}">
      <dsp:nvSpPr>
        <dsp:cNvPr id="0" name=""/>
        <dsp:cNvSpPr/>
      </dsp:nvSpPr>
      <dsp:spPr>
        <a:xfrm>
          <a:off x="1158662" y="2938692"/>
          <a:ext cx="1097054" cy="703700"/>
        </a:xfrm>
        <a:prstGeom prst="rect">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Arial" pitchFamily="34" charset="0"/>
              <a:cs typeface="Arial" pitchFamily="34" charset="0"/>
            </a:rPr>
            <a:t>UN 1971 </a:t>
          </a:r>
        </a:p>
        <a:p>
          <a:pPr lvl="0" algn="ctr" defTabSz="488950">
            <a:lnSpc>
              <a:spcPct val="90000"/>
            </a:lnSpc>
            <a:spcBef>
              <a:spcPct val="0"/>
            </a:spcBef>
            <a:spcAft>
              <a:spcPct val="35000"/>
            </a:spcAft>
          </a:pPr>
          <a:r>
            <a:rPr lang="en-US" sz="1100" b="1" kern="1200" dirty="0" smtClean="0">
              <a:latin typeface="Arial" pitchFamily="34" charset="0"/>
              <a:cs typeface="Arial" pitchFamily="34" charset="0"/>
            </a:rPr>
            <a:t>Schedule I </a:t>
          </a:r>
          <a:endParaRPr lang="en-US" sz="1100" b="1" kern="1200" dirty="0">
            <a:latin typeface="Arial" pitchFamily="34" charset="0"/>
            <a:cs typeface="Arial" pitchFamily="34" charset="0"/>
          </a:endParaRPr>
        </a:p>
      </dsp:txBody>
      <dsp:txXfrm>
        <a:off x="1158662" y="2938692"/>
        <a:ext cx="1097054" cy="703700"/>
      </dsp:txXfrm>
    </dsp:sp>
    <dsp:sp modelId="{5AA25A07-5425-451C-B139-AF1D2EF9BBC1}">
      <dsp:nvSpPr>
        <dsp:cNvPr id="0" name=""/>
        <dsp:cNvSpPr/>
      </dsp:nvSpPr>
      <dsp:spPr>
        <a:xfrm>
          <a:off x="1158662" y="3842236"/>
          <a:ext cx="1075689" cy="703700"/>
        </a:xfrm>
        <a:prstGeom prst="rect">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Arial" pitchFamily="34" charset="0"/>
              <a:cs typeface="Arial" pitchFamily="34" charset="0"/>
            </a:rPr>
            <a:t>New psychoactive substances</a:t>
          </a:r>
          <a:endParaRPr lang="en-US" sz="600" kern="1200" dirty="0">
            <a:latin typeface="Arial" pitchFamily="34" charset="0"/>
            <a:cs typeface="Arial" pitchFamily="34" charset="0"/>
          </a:endParaRPr>
        </a:p>
      </dsp:txBody>
      <dsp:txXfrm>
        <a:off x="1158662" y="3842236"/>
        <a:ext cx="1075689" cy="703700"/>
      </dsp:txXfrm>
    </dsp:sp>
    <dsp:sp modelId="{FA23AC3E-47C9-422D-B9F1-5523229A6938}">
      <dsp:nvSpPr>
        <dsp:cNvPr id="0" name=""/>
        <dsp:cNvSpPr/>
      </dsp:nvSpPr>
      <dsp:spPr>
        <a:xfrm>
          <a:off x="1106856" y="4650646"/>
          <a:ext cx="1093817" cy="648431"/>
        </a:xfrm>
        <a:prstGeom prst="rect">
          <a:avLst/>
        </a:prstGeom>
        <a:gradFill rotWithShape="1">
          <a:gsLst>
            <a:gs pos="0">
              <a:schemeClr val="accent1">
                <a:tint val="37000"/>
                <a:hueMod val="100000"/>
                <a:satMod val="200000"/>
                <a:lumMod val="88000"/>
              </a:schemeClr>
            </a:gs>
            <a:gs pos="100000">
              <a:schemeClr val="accent1">
                <a:tint val="53000"/>
                <a:shade val="100000"/>
                <a:hueMod val="100000"/>
                <a:satMod val="350000"/>
                <a:lumMod val="79000"/>
              </a:schemeClr>
            </a:gs>
          </a:gsLst>
          <a:lin ang="5400000" scaled="1"/>
        </a:gradFill>
        <a:ln w="15875" cap="flat" cmpd="sng" algn="ctr">
          <a:solidFill>
            <a:schemeClr val="accent1"/>
          </a:solidFill>
          <a:prstDash val="solid"/>
        </a:ln>
        <a:effectLst>
          <a:outerShdw blurRad="50800" dist="12700" dir="5280000"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Arial" pitchFamily="34" charset="0"/>
              <a:cs typeface="Arial" pitchFamily="34" charset="0"/>
            </a:rPr>
            <a:t>Lysergic acid</a:t>
          </a:r>
          <a:endParaRPr lang="en-US" sz="1100" b="1" kern="1200" dirty="0">
            <a:latin typeface="Arial" pitchFamily="34" charset="0"/>
            <a:cs typeface="Arial" pitchFamily="34" charset="0"/>
          </a:endParaRPr>
        </a:p>
      </dsp:txBody>
      <dsp:txXfrm>
        <a:off x="1106856" y="4650646"/>
        <a:ext cx="1093817" cy="648431"/>
      </dsp:txXfrm>
    </dsp:sp>
    <dsp:sp modelId="{44D6ED90-092F-4E6D-A1A5-305E901BDB41}">
      <dsp:nvSpPr>
        <dsp:cNvPr id="0" name=""/>
        <dsp:cNvSpPr/>
      </dsp:nvSpPr>
      <dsp:spPr>
        <a:xfrm>
          <a:off x="2678179" y="937475"/>
          <a:ext cx="1364615" cy="703700"/>
        </a:xfrm>
        <a:prstGeom prst="rect">
          <a:avLst/>
        </a:prstGeom>
        <a:solidFill>
          <a:schemeClr val="bg1"/>
        </a:solidFill>
        <a:ln w="222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smtClean="0">
              <a:latin typeface="Arial" pitchFamily="34" charset="0"/>
              <a:cs typeface="Arial" pitchFamily="34" charset="0"/>
            </a:rPr>
            <a:t>II </a:t>
          </a:r>
        </a:p>
        <a:p>
          <a:pPr lvl="0" algn="ctr" defTabSz="488950">
            <a:lnSpc>
              <a:spcPct val="90000"/>
            </a:lnSpc>
            <a:spcBef>
              <a:spcPct val="0"/>
            </a:spcBef>
            <a:spcAft>
              <a:spcPct val="35000"/>
            </a:spcAft>
          </a:pPr>
          <a:r>
            <a:rPr lang="en-US" sz="1100" b="1" kern="1200" smtClean="0">
              <a:latin typeface="Arial" pitchFamily="34" charset="0"/>
              <a:cs typeface="Arial" pitchFamily="34" charset="0"/>
            </a:rPr>
            <a:t>Narcotic Drugs </a:t>
          </a:r>
          <a:endParaRPr lang="en-US" sz="1100" b="1" kern="1200" dirty="0" smtClean="0">
            <a:latin typeface="Arial" pitchFamily="34" charset="0"/>
            <a:cs typeface="Arial" pitchFamily="34" charset="0"/>
          </a:endParaRPr>
        </a:p>
        <a:p>
          <a:pPr lvl="0" algn="ctr" defTabSz="488950">
            <a:lnSpc>
              <a:spcPct val="90000"/>
            </a:lnSpc>
            <a:spcBef>
              <a:spcPct val="0"/>
            </a:spcBef>
            <a:spcAft>
              <a:spcPct val="35000"/>
            </a:spcAft>
          </a:pPr>
          <a:r>
            <a:rPr lang="en-US" sz="1000" b="0" kern="1200" smtClean="0">
              <a:latin typeface="Arial" pitchFamily="34" charset="0"/>
              <a:cs typeface="Arial" pitchFamily="34" charset="0"/>
            </a:rPr>
            <a:t>(used </a:t>
          </a:r>
          <a:r>
            <a:rPr lang="en-US" sz="1000" b="0" kern="1200" dirty="0" smtClean="0">
              <a:latin typeface="Arial" pitchFamily="34" charset="0"/>
              <a:cs typeface="Arial" pitchFamily="34" charset="0"/>
            </a:rPr>
            <a:t>for  </a:t>
          </a:r>
          <a:r>
            <a:rPr lang="en-US" sz="1000" b="0" kern="1200" smtClean="0">
              <a:latin typeface="Arial" pitchFamily="34" charset="0"/>
              <a:cs typeface="Arial" pitchFamily="34" charset="0"/>
            </a:rPr>
            <a:t>medical purposes)</a:t>
          </a:r>
          <a:endParaRPr lang="en-US" sz="1000" b="0" kern="1200" dirty="0">
            <a:latin typeface="Arial" pitchFamily="34" charset="0"/>
            <a:cs typeface="Arial" pitchFamily="34" charset="0"/>
          </a:endParaRPr>
        </a:p>
      </dsp:txBody>
      <dsp:txXfrm>
        <a:off x="2678179" y="937475"/>
        <a:ext cx="1364615" cy="703700"/>
      </dsp:txXfrm>
    </dsp:sp>
    <dsp:sp modelId="{E8511E54-5913-4C82-8DF9-863682A320AC}">
      <dsp:nvSpPr>
        <dsp:cNvPr id="0" name=""/>
        <dsp:cNvSpPr/>
      </dsp:nvSpPr>
      <dsp:spPr>
        <a:xfrm>
          <a:off x="2984880" y="1763808"/>
          <a:ext cx="1343968" cy="703700"/>
        </a:xfrm>
        <a:prstGeom prst="rect">
          <a:avLst/>
        </a:prstGeom>
        <a:solidFill>
          <a:schemeClr val="bg1"/>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Arial" pitchFamily="34" charset="0"/>
              <a:cs typeface="Arial" pitchFamily="34" charset="0"/>
            </a:rPr>
            <a:t>UN 1961</a:t>
          </a:r>
        </a:p>
        <a:p>
          <a:pPr lvl="0" algn="ctr" defTabSz="488950">
            <a:lnSpc>
              <a:spcPct val="90000"/>
            </a:lnSpc>
            <a:spcBef>
              <a:spcPct val="0"/>
            </a:spcBef>
            <a:spcAft>
              <a:spcPct val="35000"/>
            </a:spcAft>
          </a:pPr>
          <a:r>
            <a:rPr lang="en-US" sz="1100" b="1" kern="1200" dirty="0" smtClean="0">
              <a:latin typeface="Arial" pitchFamily="34" charset="0"/>
              <a:cs typeface="Arial" pitchFamily="34" charset="0"/>
            </a:rPr>
            <a:t> Schedule I,</a:t>
          </a:r>
        </a:p>
        <a:p>
          <a:pPr lvl="0" algn="ctr" defTabSz="488950">
            <a:lnSpc>
              <a:spcPct val="90000"/>
            </a:lnSpc>
            <a:spcBef>
              <a:spcPct val="0"/>
            </a:spcBef>
            <a:spcAft>
              <a:spcPct val="35000"/>
            </a:spcAft>
          </a:pPr>
          <a:r>
            <a:rPr lang="en-US" sz="1100" b="1" kern="1200" dirty="0" smtClean="0">
              <a:latin typeface="Arial" pitchFamily="34" charset="0"/>
              <a:cs typeface="Arial" pitchFamily="34" charset="0"/>
            </a:rPr>
            <a:t> Schedule II</a:t>
          </a:r>
        </a:p>
      </dsp:txBody>
      <dsp:txXfrm>
        <a:off x="2984880" y="1763808"/>
        <a:ext cx="1343968" cy="703700"/>
      </dsp:txXfrm>
    </dsp:sp>
    <dsp:sp modelId="{62442BEF-968D-47CD-8867-FB165BA4CCB5}">
      <dsp:nvSpPr>
        <dsp:cNvPr id="0" name=""/>
        <dsp:cNvSpPr/>
      </dsp:nvSpPr>
      <dsp:spPr>
        <a:xfrm>
          <a:off x="2984880" y="2590142"/>
          <a:ext cx="1361617" cy="703700"/>
        </a:xfrm>
        <a:prstGeom prst="rect">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Arial" pitchFamily="34" charset="0"/>
              <a:cs typeface="Arial" pitchFamily="34" charset="0"/>
            </a:rPr>
            <a:t>UN 1971 </a:t>
          </a:r>
        </a:p>
        <a:p>
          <a:pPr lvl="0" algn="ctr" defTabSz="488950">
            <a:lnSpc>
              <a:spcPct val="90000"/>
            </a:lnSpc>
            <a:spcBef>
              <a:spcPct val="0"/>
            </a:spcBef>
            <a:spcAft>
              <a:spcPct val="35000"/>
            </a:spcAft>
          </a:pPr>
          <a:r>
            <a:rPr lang="en-US" sz="1100" b="1" kern="1200" dirty="0" smtClean="0">
              <a:latin typeface="Arial" pitchFamily="34" charset="0"/>
              <a:cs typeface="Arial" pitchFamily="34" charset="0"/>
            </a:rPr>
            <a:t>Schedule II and</a:t>
          </a:r>
        </a:p>
        <a:p>
          <a:pPr lvl="0" algn="ctr" defTabSz="488950">
            <a:lnSpc>
              <a:spcPct val="90000"/>
            </a:lnSpc>
            <a:spcBef>
              <a:spcPct val="0"/>
            </a:spcBef>
            <a:spcAft>
              <a:spcPct val="35000"/>
            </a:spcAft>
          </a:pPr>
          <a:r>
            <a:rPr lang="en-US" sz="1100" b="1" kern="1200" dirty="0" smtClean="0">
              <a:latin typeface="Arial" pitchFamily="34" charset="0"/>
              <a:cs typeface="Arial" pitchFamily="34" charset="0"/>
            </a:rPr>
            <a:t> Schedule III </a:t>
          </a:r>
          <a:endParaRPr lang="en-US" sz="1100" b="1" kern="1200" dirty="0">
            <a:latin typeface="Arial" pitchFamily="34" charset="0"/>
            <a:cs typeface="Arial" pitchFamily="34" charset="0"/>
          </a:endParaRPr>
        </a:p>
      </dsp:txBody>
      <dsp:txXfrm>
        <a:off x="2984880" y="2590142"/>
        <a:ext cx="1361617" cy="703700"/>
      </dsp:txXfrm>
    </dsp:sp>
    <dsp:sp modelId="{4D521E38-ACFB-4BCB-BE0B-54EA27BA0F46}">
      <dsp:nvSpPr>
        <dsp:cNvPr id="0" name=""/>
        <dsp:cNvSpPr/>
      </dsp:nvSpPr>
      <dsp:spPr>
        <a:xfrm>
          <a:off x="2984880" y="3566716"/>
          <a:ext cx="1407400" cy="1130663"/>
        </a:xfrm>
        <a:prstGeom prst="rect">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Arial" pitchFamily="34" charset="0"/>
              <a:cs typeface="Arial" pitchFamily="34" charset="0"/>
            </a:rPr>
            <a:t>Substances </a:t>
          </a:r>
          <a:r>
            <a:rPr lang="en-US" sz="1100" b="1" kern="1200" smtClean="0">
              <a:latin typeface="Arial" pitchFamily="34" charset="0"/>
              <a:cs typeface="Arial" pitchFamily="34" charset="0"/>
            </a:rPr>
            <a:t>controlled nationally</a:t>
          </a:r>
        </a:p>
        <a:p>
          <a:pPr lvl="0" algn="ctr" defTabSz="488950">
            <a:lnSpc>
              <a:spcPct val="90000"/>
            </a:lnSpc>
            <a:spcBef>
              <a:spcPct val="0"/>
            </a:spcBef>
            <a:spcAft>
              <a:spcPct val="35000"/>
            </a:spcAft>
          </a:pPr>
          <a:endParaRPr lang="en-US" sz="1100" b="1" kern="1200" dirty="0" smtClean="0">
            <a:latin typeface="Arial" pitchFamily="34" charset="0"/>
            <a:cs typeface="Arial" pitchFamily="34" charset="0"/>
          </a:endParaRPr>
        </a:p>
        <a:p>
          <a:pPr lvl="0" algn="ctr" defTabSz="488950">
            <a:lnSpc>
              <a:spcPct val="90000"/>
            </a:lnSpc>
            <a:spcBef>
              <a:spcPct val="0"/>
            </a:spcBef>
            <a:spcAft>
              <a:spcPct val="35000"/>
            </a:spcAft>
          </a:pPr>
          <a:r>
            <a:rPr lang="en-US" sz="1100" b="0" kern="1200" dirty="0" smtClean="0">
              <a:latin typeface="Arial" pitchFamily="34" charset="0"/>
              <a:cs typeface="Arial" pitchFamily="34" charset="0"/>
            </a:rPr>
            <a:t>(e.g. tramadol, nalbuphine) </a:t>
          </a:r>
          <a:endParaRPr lang="en-US" sz="1100" b="0" kern="1200" dirty="0">
            <a:latin typeface="Arial" pitchFamily="34" charset="0"/>
            <a:cs typeface="Arial" pitchFamily="34" charset="0"/>
          </a:endParaRPr>
        </a:p>
      </dsp:txBody>
      <dsp:txXfrm>
        <a:off x="2984880" y="3566716"/>
        <a:ext cx="1407400" cy="1130663"/>
      </dsp:txXfrm>
    </dsp:sp>
    <dsp:sp modelId="{10678C07-FA8F-43F4-AB59-809FDCEE36E7}">
      <dsp:nvSpPr>
        <dsp:cNvPr id="0" name=""/>
        <dsp:cNvSpPr/>
      </dsp:nvSpPr>
      <dsp:spPr>
        <a:xfrm>
          <a:off x="4459694" y="937475"/>
          <a:ext cx="1407400" cy="703700"/>
        </a:xfrm>
        <a:prstGeom prst="rect">
          <a:avLst/>
        </a:prstGeom>
        <a:solidFill>
          <a:schemeClr val="bg1"/>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smtClean="0">
              <a:latin typeface="Arial" pitchFamily="34" charset="0"/>
              <a:cs typeface="Arial" pitchFamily="34" charset="0"/>
            </a:rPr>
            <a:t>III </a:t>
          </a:r>
        </a:p>
        <a:p>
          <a:pPr lvl="0" algn="ctr" defTabSz="488950">
            <a:lnSpc>
              <a:spcPct val="90000"/>
            </a:lnSpc>
            <a:spcBef>
              <a:spcPct val="0"/>
            </a:spcBef>
            <a:spcAft>
              <a:spcPct val="35000"/>
            </a:spcAft>
          </a:pPr>
          <a:r>
            <a:rPr lang="en-US" sz="1100" b="1" kern="1200" smtClean="0">
              <a:latin typeface="Arial" pitchFamily="34" charset="0"/>
              <a:cs typeface="Arial" pitchFamily="34" charset="0"/>
            </a:rPr>
            <a:t>Psychotropic substances</a:t>
          </a:r>
          <a:endParaRPr lang="en-US" sz="1100" b="1" kern="1200" dirty="0">
            <a:latin typeface="Arial" pitchFamily="34" charset="0"/>
            <a:cs typeface="Arial" pitchFamily="34" charset="0"/>
          </a:endParaRPr>
        </a:p>
      </dsp:txBody>
      <dsp:txXfrm>
        <a:off x="4459694" y="937475"/>
        <a:ext cx="1407400" cy="703700"/>
      </dsp:txXfrm>
    </dsp:sp>
    <dsp:sp modelId="{2F109F72-DAAF-4DB4-980E-5398A29E9EEF}">
      <dsp:nvSpPr>
        <dsp:cNvPr id="0" name=""/>
        <dsp:cNvSpPr/>
      </dsp:nvSpPr>
      <dsp:spPr>
        <a:xfrm>
          <a:off x="4787788" y="1763808"/>
          <a:ext cx="1359407" cy="703700"/>
        </a:xfrm>
        <a:prstGeom prst="rect">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Arial" pitchFamily="34" charset="0"/>
              <a:cs typeface="Arial" pitchFamily="34" charset="0"/>
            </a:rPr>
            <a:t>UN 1971 </a:t>
          </a:r>
        </a:p>
        <a:p>
          <a:pPr lvl="0" algn="ctr" defTabSz="488950">
            <a:lnSpc>
              <a:spcPct val="90000"/>
            </a:lnSpc>
            <a:spcBef>
              <a:spcPct val="0"/>
            </a:spcBef>
            <a:spcAft>
              <a:spcPct val="35000"/>
            </a:spcAft>
          </a:pPr>
          <a:r>
            <a:rPr lang="en-US" sz="1100" b="1" kern="1200" dirty="0" smtClean="0">
              <a:latin typeface="Arial" pitchFamily="34" charset="0"/>
              <a:cs typeface="Arial" pitchFamily="34" charset="0"/>
            </a:rPr>
            <a:t>Schedule IV </a:t>
          </a:r>
          <a:endParaRPr lang="en-US" sz="1100" b="1" kern="1200" dirty="0">
            <a:latin typeface="Arial" pitchFamily="34" charset="0"/>
            <a:cs typeface="Arial" pitchFamily="34" charset="0"/>
          </a:endParaRPr>
        </a:p>
      </dsp:txBody>
      <dsp:txXfrm>
        <a:off x="4787788" y="1763808"/>
        <a:ext cx="1359407" cy="703700"/>
      </dsp:txXfrm>
    </dsp:sp>
    <dsp:sp modelId="{047D67C1-08BC-48D8-8F64-03BC7947DB97}">
      <dsp:nvSpPr>
        <dsp:cNvPr id="0" name=""/>
        <dsp:cNvSpPr/>
      </dsp:nvSpPr>
      <dsp:spPr>
        <a:xfrm>
          <a:off x="4804310" y="2587264"/>
          <a:ext cx="1407400" cy="1364741"/>
        </a:xfrm>
        <a:prstGeom prst="rect">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b="1" kern="1200" dirty="0" smtClean="0">
              <a:latin typeface="Arial" pitchFamily="34" charset="0"/>
              <a:cs typeface="Arial" pitchFamily="34" charset="0"/>
            </a:rPr>
            <a:t>Substances </a:t>
          </a:r>
          <a:r>
            <a:rPr lang="en-US" sz="1100" b="1" kern="1200" smtClean="0">
              <a:latin typeface="Arial" pitchFamily="34" charset="0"/>
              <a:cs typeface="Arial" pitchFamily="34" charset="0"/>
            </a:rPr>
            <a:t>controlled </a:t>
          </a:r>
        </a:p>
        <a:p>
          <a:pPr lvl="0" algn="ctr" defTabSz="488950">
            <a:lnSpc>
              <a:spcPct val="100000"/>
            </a:lnSpc>
            <a:spcBef>
              <a:spcPct val="0"/>
            </a:spcBef>
            <a:spcAft>
              <a:spcPts val="0"/>
            </a:spcAft>
          </a:pPr>
          <a:r>
            <a:rPr lang="en-US" sz="1100" b="1" kern="1200" smtClean="0">
              <a:latin typeface="Arial" pitchFamily="34" charset="0"/>
              <a:cs typeface="Arial" pitchFamily="34" charset="0"/>
            </a:rPr>
            <a:t>Nationally</a:t>
          </a:r>
        </a:p>
        <a:p>
          <a:pPr lvl="0" algn="ctr" defTabSz="488950">
            <a:lnSpc>
              <a:spcPct val="100000"/>
            </a:lnSpc>
            <a:spcBef>
              <a:spcPct val="0"/>
            </a:spcBef>
            <a:spcAft>
              <a:spcPts val="0"/>
            </a:spcAft>
          </a:pPr>
          <a:endParaRPr lang="en-US" sz="1100" b="1" kern="1200" smtClean="0">
            <a:latin typeface="Arial" pitchFamily="34" charset="0"/>
            <a:cs typeface="Arial" pitchFamily="34" charset="0"/>
          </a:endParaRPr>
        </a:p>
        <a:p>
          <a:pPr lvl="0" algn="ctr" defTabSz="488950">
            <a:lnSpc>
              <a:spcPct val="100000"/>
            </a:lnSpc>
            <a:spcBef>
              <a:spcPct val="0"/>
            </a:spcBef>
            <a:spcAft>
              <a:spcPts val="0"/>
            </a:spcAft>
          </a:pPr>
          <a:r>
            <a:rPr lang="en-US" sz="1000" b="0" kern="1200" smtClean="0">
              <a:latin typeface="Arial" pitchFamily="34" charset="0"/>
              <a:cs typeface="Arial" pitchFamily="34" charset="0"/>
            </a:rPr>
            <a:t> </a:t>
          </a:r>
          <a:r>
            <a:rPr lang="en-US" sz="1100" b="0" kern="1200" smtClean="0">
              <a:latin typeface="Arial" pitchFamily="34" charset="0"/>
              <a:cs typeface="Arial" pitchFamily="34" charset="0"/>
            </a:rPr>
            <a:t>(e.g</a:t>
          </a:r>
          <a:r>
            <a:rPr lang="en-US" sz="1100" b="0" kern="1200" dirty="0" smtClean="0">
              <a:latin typeface="Arial" pitchFamily="34" charset="0"/>
              <a:cs typeface="Arial" pitchFamily="34" charset="0"/>
            </a:rPr>
            <a:t>. ketamine, phenazepam</a:t>
          </a:r>
          <a:r>
            <a:rPr lang="en-US" sz="1100" b="0" kern="1200" smtClean="0">
              <a:latin typeface="Arial" pitchFamily="34" charset="0"/>
              <a:cs typeface="Arial" pitchFamily="34" charset="0"/>
            </a:rPr>
            <a:t>, </a:t>
          </a:r>
        </a:p>
        <a:p>
          <a:pPr lvl="0" algn="ctr" defTabSz="488950">
            <a:lnSpc>
              <a:spcPct val="100000"/>
            </a:lnSpc>
            <a:spcBef>
              <a:spcPct val="0"/>
            </a:spcBef>
            <a:spcAft>
              <a:spcPts val="0"/>
            </a:spcAft>
          </a:pPr>
          <a:r>
            <a:rPr lang="en-US" sz="1100" b="0" kern="1200" smtClean="0">
              <a:latin typeface="Arial" pitchFamily="34" charset="0"/>
              <a:cs typeface="Arial" pitchFamily="34" charset="0"/>
            </a:rPr>
            <a:t>thiopental, </a:t>
          </a:r>
        </a:p>
        <a:p>
          <a:pPr lvl="0" algn="ctr" defTabSz="488950">
            <a:lnSpc>
              <a:spcPct val="100000"/>
            </a:lnSpc>
            <a:spcBef>
              <a:spcPct val="0"/>
            </a:spcBef>
            <a:spcAft>
              <a:spcPts val="0"/>
            </a:spcAft>
          </a:pPr>
          <a:r>
            <a:rPr lang="en-US" sz="1100" b="0" kern="1200" smtClean="0">
              <a:latin typeface="Arial" pitchFamily="34" charset="0"/>
              <a:cs typeface="Arial" pitchFamily="34" charset="0"/>
            </a:rPr>
            <a:t>Pregabalin) </a:t>
          </a:r>
          <a:endParaRPr lang="en-US" sz="1100" b="0" kern="1200" dirty="0" smtClean="0">
            <a:latin typeface="Arial" pitchFamily="34" charset="0"/>
            <a:cs typeface="Arial" pitchFamily="34" charset="0"/>
          </a:endParaRPr>
        </a:p>
      </dsp:txBody>
      <dsp:txXfrm>
        <a:off x="4804310" y="2587264"/>
        <a:ext cx="1407400" cy="1364741"/>
      </dsp:txXfrm>
    </dsp:sp>
    <dsp:sp modelId="{DA0D1D38-D02E-4B60-ABD5-8337A8935911}">
      <dsp:nvSpPr>
        <dsp:cNvPr id="0" name=""/>
        <dsp:cNvSpPr/>
      </dsp:nvSpPr>
      <dsp:spPr>
        <a:xfrm>
          <a:off x="4804310" y="4083260"/>
          <a:ext cx="1359407" cy="1103394"/>
        </a:xfrm>
        <a:prstGeom prst="rect">
          <a:avLst/>
        </a:prstGeom>
        <a:gradFill rotWithShape="1">
          <a:gsLst>
            <a:gs pos="0">
              <a:schemeClr val="accent1">
                <a:tint val="37000"/>
                <a:hueMod val="100000"/>
                <a:satMod val="200000"/>
                <a:lumMod val="88000"/>
              </a:schemeClr>
            </a:gs>
            <a:gs pos="100000">
              <a:schemeClr val="accent1">
                <a:tint val="53000"/>
                <a:shade val="100000"/>
                <a:hueMod val="100000"/>
                <a:satMod val="350000"/>
                <a:lumMod val="79000"/>
              </a:schemeClr>
            </a:gs>
          </a:gsLst>
          <a:lin ang="5400000" scaled="1"/>
        </a:gradFill>
        <a:ln w="15875" cap="flat" cmpd="sng" algn="ctr">
          <a:solidFill>
            <a:schemeClr val="accent1"/>
          </a:solidFill>
          <a:prstDash val="solid"/>
        </a:ln>
        <a:effectLst>
          <a:outerShdw blurRad="50800" dist="12700" dir="5280000"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Arial" pitchFamily="34" charset="0"/>
              <a:cs typeface="Arial" pitchFamily="34" charset="0"/>
            </a:rPr>
            <a:t>Ephedrine </a:t>
          </a:r>
          <a:r>
            <a:rPr lang="en-US" sz="1100" b="1" kern="1200" smtClean="0">
              <a:latin typeface="Arial" pitchFamily="34" charset="0"/>
              <a:cs typeface="Arial" pitchFamily="34" charset="0"/>
            </a:rPr>
            <a:t>pseudoephedrine norephedrine</a:t>
          </a:r>
        </a:p>
        <a:p>
          <a:pPr lvl="0" algn="ctr" defTabSz="488950">
            <a:lnSpc>
              <a:spcPct val="90000"/>
            </a:lnSpc>
            <a:spcBef>
              <a:spcPct val="0"/>
            </a:spcBef>
            <a:spcAft>
              <a:spcPct val="35000"/>
            </a:spcAft>
          </a:pPr>
          <a:endParaRPr lang="en-US" sz="1100" b="1" kern="1200" dirty="0" smtClean="0">
            <a:latin typeface="Arial" pitchFamily="34" charset="0"/>
            <a:cs typeface="Arial" pitchFamily="34" charset="0"/>
          </a:endParaRPr>
        </a:p>
        <a:p>
          <a:pPr lvl="0" algn="ctr" defTabSz="488950">
            <a:lnSpc>
              <a:spcPct val="90000"/>
            </a:lnSpc>
            <a:spcBef>
              <a:spcPct val="0"/>
            </a:spcBef>
            <a:spcAft>
              <a:spcPct val="35000"/>
            </a:spcAft>
          </a:pPr>
          <a:r>
            <a:rPr lang="en-US" sz="1100" b="0" kern="1200" dirty="0" smtClean="0">
              <a:latin typeface="Arial" pitchFamily="34" charset="0"/>
              <a:cs typeface="Arial" pitchFamily="34" charset="0"/>
            </a:rPr>
            <a:t>(also their preparation)</a:t>
          </a:r>
          <a:endParaRPr lang="en-US" sz="1100" b="0" kern="1200" dirty="0">
            <a:latin typeface="Arial" pitchFamily="34" charset="0"/>
            <a:cs typeface="Arial" pitchFamily="34" charset="0"/>
          </a:endParaRPr>
        </a:p>
      </dsp:txBody>
      <dsp:txXfrm>
        <a:off x="4804310" y="4083260"/>
        <a:ext cx="1359407" cy="1103394"/>
      </dsp:txXfrm>
    </dsp:sp>
    <dsp:sp modelId="{0DBADB91-67D6-43D1-AC3B-FB523C587F90}">
      <dsp:nvSpPr>
        <dsp:cNvPr id="0" name=""/>
        <dsp:cNvSpPr/>
      </dsp:nvSpPr>
      <dsp:spPr>
        <a:xfrm>
          <a:off x="6440455" y="937475"/>
          <a:ext cx="1407400" cy="703700"/>
        </a:xfrm>
        <a:prstGeom prst="rect">
          <a:avLst/>
        </a:prstGeom>
        <a:solidFill>
          <a:schemeClr val="lt1"/>
        </a:solidFill>
        <a:ln w="2222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smtClean="0">
              <a:latin typeface="Arial" pitchFamily="34" charset="0"/>
              <a:cs typeface="Arial" pitchFamily="34" charset="0"/>
            </a:rPr>
            <a:t>IV </a:t>
          </a:r>
        </a:p>
        <a:p>
          <a:pPr lvl="0" algn="ctr" defTabSz="488950">
            <a:lnSpc>
              <a:spcPct val="90000"/>
            </a:lnSpc>
            <a:spcBef>
              <a:spcPct val="0"/>
            </a:spcBef>
            <a:spcAft>
              <a:spcPct val="35000"/>
            </a:spcAft>
          </a:pPr>
          <a:r>
            <a:rPr lang="en-US" sz="1100" b="1" kern="1200" smtClean="0">
              <a:latin typeface="Arial" pitchFamily="34" charset="0"/>
              <a:cs typeface="Arial" pitchFamily="34" charset="0"/>
            </a:rPr>
            <a:t>Precursors</a:t>
          </a:r>
          <a:endParaRPr lang="en-US" sz="1100" b="1" kern="1200" dirty="0">
            <a:latin typeface="Arial" pitchFamily="34" charset="0"/>
            <a:cs typeface="Arial" pitchFamily="34" charset="0"/>
          </a:endParaRPr>
        </a:p>
      </dsp:txBody>
      <dsp:txXfrm>
        <a:off x="6440455" y="937475"/>
        <a:ext cx="1407400" cy="703700"/>
      </dsp:txXfrm>
    </dsp:sp>
    <dsp:sp modelId="{3E0C78A7-CDDD-40FC-98EB-2EF0872A36A1}">
      <dsp:nvSpPr>
        <dsp:cNvPr id="0" name=""/>
        <dsp:cNvSpPr/>
      </dsp:nvSpPr>
      <dsp:spPr>
        <a:xfrm>
          <a:off x="6802364" y="1838928"/>
          <a:ext cx="1507128" cy="1505355"/>
        </a:xfrm>
        <a:prstGeom prst="rect">
          <a:avLst/>
        </a:prstGeom>
        <a:gradFill rotWithShape="1">
          <a:gsLst>
            <a:gs pos="0">
              <a:schemeClr val="accent1">
                <a:tint val="37000"/>
                <a:hueMod val="100000"/>
                <a:satMod val="200000"/>
                <a:lumMod val="88000"/>
              </a:schemeClr>
            </a:gs>
            <a:gs pos="100000">
              <a:schemeClr val="accent1">
                <a:tint val="53000"/>
                <a:shade val="100000"/>
                <a:hueMod val="100000"/>
                <a:satMod val="350000"/>
                <a:lumMod val="79000"/>
              </a:schemeClr>
            </a:gs>
          </a:gsLst>
          <a:lin ang="5400000" scaled="1"/>
        </a:gradFill>
        <a:ln w="15875" cap="flat" cmpd="sng" algn="ctr">
          <a:solidFill>
            <a:schemeClr val="accent1"/>
          </a:solidFill>
          <a:prstDash val="solid"/>
        </a:ln>
        <a:effectLst>
          <a:outerShdw blurRad="50800" dist="12700" dir="5280000"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Arial" pitchFamily="34" charset="0"/>
              <a:cs typeface="Arial" pitchFamily="34" charset="0"/>
            </a:rPr>
            <a:t>UN 1988</a:t>
          </a:r>
        </a:p>
        <a:p>
          <a:pPr lvl="0" algn="ctr" defTabSz="488950">
            <a:lnSpc>
              <a:spcPct val="90000"/>
            </a:lnSpc>
            <a:spcBef>
              <a:spcPct val="0"/>
            </a:spcBef>
            <a:spcAft>
              <a:spcPct val="35000"/>
            </a:spcAft>
          </a:pPr>
          <a:r>
            <a:rPr lang="en-US" sz="1100" b="1" kern="1200" dirty="0" smtClean="0">
              <a:latin typeface="Arial" pitchFamily="34" charset="0"/>
              <a:cs typeface="Arial" pitchFamily="34" charset="0"/>
            </a:rPr>
            <a:t> Schedule I and Schedule II </a:t>
          </a:r>
        </a:p>
        <a:p>
          <a:pPr lvl="0" algn="ctr" defTabSz="488950">
            <a:lnSpc>
              <a:spcPct val="90000"/>
            </a:lnSpc>
            <a:spcBef>
              <a:spcPct val="0"/>
            </a:spcBef>
            <a:spcAft>
              <a:spcPct val="35000"/>
            </a:spcAft>
          </a:pPr>
          <a:endParaRPr lang="en-US" sz="800" b="1" kern="1200" dirty="0" smtClean="0">
            <a:latin typeface="Arial" pitchFamily="34" charset="0"/>
            <a:cs typeface="Arial" pitchFamily="34" charset="0"/>
          </a:endParaRPr>
        </a:p>
        <a:p>
          <a:pPr lvl="0" algn="ctr" defTabSz="488950">
            <a:lnSpc>
              <a:spcPct val="100000"/>
            </a:lnSpc>
            <a:spcBef>
              <a:spcPct val="0"/>
            </a:spcBef>
            <a:spcAft>
              <a:spcPts val="0"/>
            </a:spcAft>
          </a:pPr>
          <a:r>
            <a:rPr lang="en-US" sz="1000" b="0" kern="1200" dirty="0" smtClean="0">
              <a:latin typeface="Arial" pitchFamily="34" charset="0"/>
              <a:cs typeface="Arial" pitchFamily="34" charset="0"/>
            </a:rPr>
            <a:t>(except lysergic acid, ephedrine,</a:t>
          </a:r>
        </a:p>
        <a:p>
          <a:pPr lvl="0" algn="ctr" defTabSz="488950">
            <a:lnSpc>
              <a:spcPct val="100000"/>
            </a:lnSpc>
            <a:spcBef>
              <a:spcPct val="0"/>
            </a:spcBef>
            <a:spcAft>
              <a:spcPts val="0"/>
            </a:spcAft>
          </a:pPr>
          <a:r>
            <a:rPr lang="en-US" sz="1000" b="0" kern="1200" dirty="0" err="1" smtClean="0">
              <a:latin typeface="Arial" pitchFamily="34" charset="0"/>
              <a:cs typeface="Arial" pitchFamily="34" charset="0"/>
            </a:rPr>
            <a:t>pseudoefedrine</a:t>
          </a:r>
          <a:r>
            <a:rPr lang="en-US" sz="1000" b="0" kern="1200" dirty="0" smtClean="0">
              <a:latin typeface="Arial" pitchFamily="34" charset="0"/>
              <a:cs typeface="Arial" pitchFamily="34" charset="0"/>
            </a:rPr>
            <a:t>, </a:t>
          </a:r>
          <a:r>
            <a:rPr lang="en-US" sz="1000" b="0" kern="1200" dirty="0" err="1" smtClean="0">
              <a:latin typeface="Arial" pitchFamily="34" charset="0"/>
              <a:cs typeface="Arial" pitchFamily="34" charset="0"/>
            </a:rPr>
            <a:t>norefedrine</a:t>
          </a:r>
          <a:r>
            <a:rPr lang="en-US" sz="1000" b="0" kern="1200" dirty="0" smtClean="0">
              <a:latin typeface="Arial" pitchFamily="34" charset="0"/>
              <a:cs typeface="Arial" pitchFamily="34" charset="0"/>
            </a:rPr>
            <a:t>)</a:t>
          </a:r>
          <a:endParaRPr lang="en-US" sz="1000" b="0" kern="1200" dirty="0">
            <a:latin typeface="Arial" pitchFamily="34" charset="0"/>
            <a:cs typeface="Arial" pitchFamily="34" charset="0"/>
          </a:endParaRPr>
        </a:p>
      </dsp:txBody>
      <dsp:txXfrm>
        <a:off x="6802364" y="1838928"/>
        <a:ext cx="1507128" cy="15053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B174D-17E2-4161-BE02-3B9F076DA486}">
      <dsp:nvSpPr>
        <dsp:cNvPr id="0" name=""/>
        <dsp:cNvSpPr/>
      </dsp:nvSpPr>
      <dsp:spPr>
        <a:xfrm>
          <a:off x="3333563" y="1564"/>
          <a:ext cx="1714872" cy="1114666"/>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ka-GE" sz="4400" kern="1200" smtClean="0"/>
            <a:t>.</a:t>
          </a:r>
          <a:endParaRPr lang="en-US" sz="4400" kern="1200"/>
        </a:p>
      </dsp:txBody>
      <dsp:txXfrm>
        <a:off x="3387977" y="55978"/>
        <a:ext cx="1606044" cy="1005838"/>
      </dsp:txXfrm>
    </dsp:sp>
    <dsp:sp modelId="{EFCAB774-55FF-4E80-9C85-61DEC47D8FC0}">
      <dsp:nvSpPr>
        <dsp:cNvPr id="0" name=""/>
        <dsp:cNvSpPr/>
      </dsp:nvSpPr>
      <dsp:spPr>
        <a:xfrm>
          <a:off x="2349597" y="558897"/>
          <a:ext cx="3682804" cy="3682804"/>
        </a:xfrm>
        <a:custGeom>
          <a:avLst/>
          <a:gdLst/>
          <a:ahLst/>
          <a:cxnLst/>
          <a:rect l="0" t="0" r="0" b="0"/>
          <a:pathLst>
            <a:path>
              <a:moveTo>
                <a:pt x="2935520" y="360298"/>
              </a:moveTo>
              <a:arcTo wR="1841402" hR="1841402" stAng="18387236" swAng="1633564"/>
            </a:path>
          </a:pathLst>
        </a:custGeom>
        <a:noFill/>
        <a:ln w="1587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EABF31-3442-4D2F-9F6A-9DD3BF85602A}">
      <dsp:nvSpPr>
        <dsp:cNvPr id="0" name=""/>
        <dsp:cNvSpPr/>
      </dsp:nvSpPr>
      <dsp:spPr>
        <a:xfrm>
          <a:off x="5174966" y="1842966"/>
          <a:ext cx="1714872" cy="1114666"/>
        </a:xfrm>
        <a:prstGeom prst="roundRect">
          <a:avLst/>
        </a:prstGeom>
        <a:blipFill rotWithShape="0">
          <a:blip xmlns:r="http://schemas.openxmlformats.org/officeDocument/2006/relationships" r:embed="rId1"/>
          <a:stretch>
            <a:fillRect/>
          </a:stretch>
        </a:blip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ka-GE" sz="4400" kern="1200" smtClean="0"/>
            <a:t>.</a:t>
          </a:r>
          <a:endParaRPr lang="en-US" sz="4400" kern="1200"/>
        </a:p>
      </dsp:txBody>
      <dsp:txXfrm>
        <a:off x="5229380" y="1897380"/>
        <a:ext cx="1606044" cy="1005838"/>
      </dsp:txXfrm>
    </dsp:sp>
    <dsp:sp modelId="{9A3EE430-9687-4EC3-8AD7-E971AD4FB73F}">
      <dsp:nvSpPr>
        <dsp:cNvPr id="0" name=""/>
        <dsp:cNvSpPr/>
      </dsp:nvSpPr>
      <dsp:spPr>
        <a:xfrm>
          <a:off x="2349597" y="558897"/>
          <a:ext cx="3682804" cy="3682804"/>
        </a:xfrm>
        <a:custGeom>
          <a:avLst/>
          <a:gdLst/>
          <a:ahLst/>
          <a:cxnLst/>
          <a:rect l="0" t="0" r="0" b="0"/>
          <a:pathLst>
            <a:path>
              <a:moveTo>
                <a:pt x="3491909" y="2657851"/>
              </a:moveTo>
              <a:arcTo wR="1841402" hR="1841402" stAng="1579200" swAng="1633564"/>
            </a:path>
          </a:pathLst>
        </a:custGeom>
        <a:noFill/>
        <a:ln w="1587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984BD6C-91AE-47B8-939B-C2909749A8DB}">
      <dsp:nvSpPr>
        <dsp:cNvPr id="0" name=""/>
        <dsp:cNvSpPr/>
      </dsp:nvSpPr>
      <dsp:spPr>
        <a:xfrm>
          <a:off x="3333563" y="3684369"/>
          <a:ext cx="1714872" cy="1114666"/>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endParaRPr lang="en-US" sz="4100" kern="1200"/>
        </a:p>
      </dsp:txBody>
      <dsp:txXfrm>
        <a:off x="3387977" y="3738783"/>
        <a:ext cx="1606044" cy="1005838"/>
      </dsp:txXfrm>
    </dsp:sp>
    <dsp:sp modelId="{226C30E4-6765-40E4-8693-1E79AAF618C4}">
      <dsp:nvSpPr>
        <dsp:cNvPr id="0" name=""/>
        <dsp:cNvSpPr/>
      </dsp:nvSpPr>
      <dsp:spPr>
        <a:xfrm>
          <a:off x="2349597" y="558897"/>
          <a:ext cx="3682804" cy="3682804"/>
        </a:xfrm>
        <a:custGeom>
          <a:avLst/>
          <a:gdLst/>
          <a:ahLst/>
          <a:cxnLst/>
          <a:rect l="0" t="0" r="0" b="0"/>
          <a:pathLst>
            <a:path>
              <a:moveTo>
                <a:pt x="747284" y="3322506"/>
              </a:moveTo>
              <a:arcTo wR="1841402" hR="1841402" stAng="7587236" swAng="1633564"/>
            </a:path>
          </a:pathLst>
        </a:custGeom>
        <a:noFill/>
        <a:ln w="1587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06A5576-F55E-4C50-9D24-C33E8138F562}">
      <dsp:nvSpPr>
        <dsp:cNvPr id="0" name=""/>
        <dsp:cNvSpPr/>
      </dsp:nvSpPr>
      <dsp:spPr>
        <a:xfrm>
          <a:off x="1492161" y="1842966"/>
          <a:ext cx="1714872" cy="1114666"/>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endParaRPr lang="en-US" sz="4100" kern="1200"/>
        </a:p>
      </dsp:txBody>
      <dsp:txXfrm>
        <a:off x="1546575" y="1897380"/>
        <a:ext cx="1606044" cy="1005838"/>
      </dsp:txXfrm>
    </dsp:sp>
    <dsp:sp modelId="{B57A8FC8-28C7-44E7-B7B5-DD1E44C1C152}">
      <dsp:nvSpPr>
        <dsp:cNvPr id="0" name=""/>
        <dsp:cNvSpPr/>
      </dsp:nvSpPr>
      <dsp:spPr>
        <a:xfrm>
          <a:off x="2349597" y="558897"/>
          <a:ext cx="3682804" cy="3682804"/>
        </a:xfrm>
        <a:custGeom>
          <a:avLst/>
          <a:gdLst/>
          <a:ahLst/>
          <a:cxnLst/>
          <a:rect l="0" t="0" r="0" b="0"/>
          <a:pathLst>
            <a:path>
              <a:moveTo>
                <a:pt x="190895" y="1024953"/>
              </a:moveTo>
              <a:arcTo wR="1841402" hR="1841402" stAng="12379200" swAng="1633564"/>
            </a:path>
          </a:pathLst>
        </a:custGeom>
        <a:noFill/>
        <a:ln w="1587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E94C29D7-C7F2-44AE-932D-A9FA89193D77}" type="datetimeFigureOut">
              <a:rPr lang="en-US" smtClean="0"/>
              <a:pPr/>
              <a:t>7/24/2017</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1E14F4FD-4344-445F-8F13-DA738CBCC6CC}" type="slidenum">
              <a:rPr lang="en-US" smtClean="0"/>
              <a:pPr/>
              <a:t>‹#›</a:t>
            </a:fld>
            <a:endParaRPr lang="en-US" dirty="0"/>
          </a:p>
        </p:txBody>
      </p:sp>
    </p:spTree>
    <p:extLst>
      <p:ext uri="{BB962C8B-B14F-4D97-AF65-F5344CB8AC3E}">
        <p14:creationId xmlns:p14="http://schemas.microsoft.com/office/powerpoint/2010/main" val="317561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4F4FD-4344-445F-8F13-DA738CBCC6CC}" type="slidenum">
              <a:rPr lang="en-US" smtClean="0"/>
              <a:pPr/>
              <a:t>1</a:t>
            </a:fld>
            <a:endParaRPr lang="en-US"/>
          </a:p>
        </p:txBody>
      </p:sp>
    </p:spTree>
    <p:extLst>
      <p:ext uri="{BB962C8B-B14F-4D97-AF65-F5344CB8AC3E}">
        <p14:creationId xmlns:p14="http://schemas.microsoft.com/office/powerpoint/2010/main" val="279062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b="0" i="0" kern="1200" dirty="0" smtClean="0">
                <a:solidFill>
                  <a:schemeClr val="tx1"/>
                </a:solidFill>
                <a:effectLst/>
                <a:latin typeface="+mn-lt"/>
                <a:ea typeface="+mn-ea"/>
                <a:cs typeface="+mn-cs"/>
              </a:rPr>
              <a:t>ბ) იურიდიული და ფიზიკური პირების მიერ პაციენტთათვის გაწეული სამედიცინო დახმარების ხარისხის (მათ შორის, ჯანმრთელობის დაცვის სახელმწიფო პროგრამების ფარგლებში) კონტროლი;</a:t>
            </a:r>
          </a:p>
          <a:p>
            <a:r>
              <a:rPr lang="ka-GE" sz="1200" b="0" i="0" kern="1200" dirty="0" smtClean="0">
                <a:solidFill>
                  <a:schemeClr val="tx1"/>
                </a:solidFill>
                <a:effectLst/>
                <a:latin typeface="+mn-lt"/>
                <a:ea typeface="+mn-ea"/>
                <a:cs typeface="+mn-cs"/>
              </a:rPr>
              <a:t>გ) მოქალაქეთა განცხადებების (საჩივრების) შესწავლის უზრუნველყოფა არსებული კანონმდებლობის ფარგლებში;</a:t>
            </a:r>
          </a:p>
          <a:p>
            <a:r>
              <a:rPr lang="ka-GE" sz="1200" b="0" i="0" kern="1200" dirty="0" smtClean="0">
                <a:solidFill>
                  <a:schemeClr val="tx1"/>
                </a:solidFill>
                <a:effectLst/>
                <a:latin typeface="+mn-lt"/>
                <a:ea typeface="+mn-ea"/>
                <a:cs typeface="+mn-cs"/>
              </a:rPr>
              <a:t>დ) კანონმდებლობით დადგენილი წესის შესაბამისად სამედიცინო–სოციალური ექსპერტიზის კონტროლი;</a:t>
            </a:r>
          </a:p>
          <a:p>
            <a:r>
              <a:rPr lang="ka-GE" sz="1200" b="0" i="0" kern="1200" dirty="0" smtClean="0">
                <a:solidFill>
                  <a:schemeClr val="tx1"/>
                </a:solidFill>
                <a:effectLst/>
                <a:latin typeface="+mn-lt"/>
                <a:ea typeface="+mn-ea"/>
                <a:cs typeface="+mn-cs"/>
              </a:rPr>
              <a:t>ე) იურიდიულ და ფიზიკურ პირთა მიერ ლიცენზიით/ნებართვით, ტექნიკური რეგლამენტით განსაზღვრული პირობების დაცვის მდგომარეობის შესწავლა და კანონმდებლობით გათვალისწინებული ზომების გატარება;</a:t>
            </a:r>
          </a:p>
          <a:p>
            <a:r>
              <a:rPr lang="ka-GE" sz="1200" b="0" i="0" kern="1200" dirty="0" smtClean="0">
                <a:solidFill>
                  <a:schemeClr val="tx1"/>
                </a:solidFill>
                <a:effectLst/>
                <a:latin typeface="+mn-lt"/>
                <a:ea typeface="+mn-ea"/>
                <a:cs typeface="+mn-cs"/>
              </a:rPr>
              <a:t>ვ) უკანონო სამედიცინო, საექიმო, ფარმაცევტულ, აგრეთვე მშობელთა მზრუნველობას მოკლებულ და შეზღუდული შესაძლებლობების მქონე ბავშვთა სააღმზრდელო და მაღალი რისკის შემცველი სამედიცინო საქმიანობის სავალდებულო შეტყობინების გარეშე საქმიანობზე სამართალდარღვევების გამოვლენა და კანონით გათვალისწინებული ზომების გატარება;</a:t>
            </a:r>
          </a:p>
          <a:p>
            <a:r>
              <a:rPr lang="ka-GE" sz="1200" b="0" i="0" kern="1200" dirty="0" smtClean="0">
                <a:solidFill>
                  <a:schemeClr val="tx1"/>
                </a:solidFill>
                <a:effectLst/>
                <a:latin typeface="+mn-lt"/>
                <a:ea typeface="+mn-ea"/>
                <a:cs typeface="+mn-cs"/>
              </a:rPr>
              <a:t>ზ) ექიმთა პროფესიული პასუხისმგებლობის საკითხის დასმა შესაბამისი კომპეტენტური ორგანოს წინაშე;</a:t>
            </a:r>
          </a:p>
          <a:p>
            <a:r>
              <a:rPr lang="ka-GE" sz="1200" b="0" i="0" kern="1200" dirty="0" smtClean="0">
                <a:solidFill>
                  <a:schemeClr val="tx1"/>
                </a:solidFill>
                <a:effectLst/>
                <a:latin typeface="+mn-lt"/>
                <a:ea typeface="+mn-ea"/>
                <a:cs typeface="+mn-cs"/>
              </a:rPr>
              <a:t>თ ) “წამლისა და ფარმაცევტული საქმიანობის შესახებ” საქართველოს კანონის </a:t>
            </a:r>
            <a:r>
              <a:rPr lang="en-US" sz="1200" b="0" i="0" kern="1200" dirty="0" err="1" smtClean="0">
                <a:solidFill>
                  <a:schemeClr val="tx1"/>
                </a:solidFill>
                <a:effectLst/>
                <a:latin typeface="+mn-lt"/>
                <a:ea typeface="+mn-ea"/>
                <a:cs typeface="+mn-cs"/>
              </a:rPr>
              <a:t>XII</a:t>
            </a:r>
            <a:r>
              <a:rPr lang="en-US" sz="1200" b="0" i="0" kern="1200" baseline="30000" dirty="0" err="1"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ka-GE" sz="1200" b="0" i="0" kern="1200" dirty="0" smtClean="0">
                <a:solidFill>
                  <a:schemeClr val="tx1"/>
                </a:solidFill>
                <a:effectLst/>
                <a:latin typeface="+mn-lt"/>
                <a:ea typeface="+mn-ea"/>
                <a:cs typeface="+mn-cs"/>
              </a:rPr>
              <a:t>თავისა და საქართველოს ადმინისტრაციულ სამართალდარღვევათა კოდექსის 239-ე მუხლის 38-ე ნაწილის შესაბამისად, ოქმის შედგენა შესაბამის ადმინისტრაციულ სამართალდარღვევათა შესახებ;</a:t>
            </a:r>
          </a:p>
          <a:p>
            <a:r>
              <a:rPr lang="ka-GE" sz="1200" b="0" i="0" kern="1200" dirty="0" smtClean="0">
                <a:solidFill>
                  <a:schemeClr val="tx1"/>
                </a:solidFill>
                <a:effectLst/>
                <a:latin typeface="+mn-lt"/>
                <a:ea typeface="+mn-ea"/>
                <a:cs typeface="+mn-cs"/>
              </a:rPr>
              <a:t>ი ) სამკურნალო საშუალებების მიმოქცევასა და ფარმაცევტულ საქმიანობაზე ზედამხედველობა და კონტროლი;</a:t>
            </a:r>
          </a:p>
          <a:p>
            <a:r>
              <a:rPr lang="ka-GE" sz="1200" b="0" i="0" kern="1200" dirty="0" smtClean="0">
                <a:solidFill>
                  <a:schemeClr val="tx1"/>
                </a:solidFill>
                <a:effectLst/>
                <a:latin typeface="+mn-lt"/>
                <a:ea typeface="+mn-ea"/>
                <a:cs typeface="+mn-cs"/>
              </a:rPr>
              <a:t>კ ) სამკურნალო საშუალებების ხარისხის სახელმწიფო კონტროლი; სამკურნალო საშუალებების შერჩევითი შესყიდვების წარმოება;</a:t>
            </a:r>
          </a:p>
          <a:p>
            <a:r>
              <a:rPr lang="ka-GE" sz="1200" b="0" i="0" kern="1200" dirty="0" smtClean="0">
                <a:solidFill>
                  <a:schemeClr val="tx1"/>
                </a:solidFill>
                <a:effectLst/>
                <a:latin typeface="+mn-lt"/>
                <a:ea typeface="+mn-ea"/>
                <a:cs typeface="+mn-cs"/>
              </a:rPr>
              <a:t>ლ ) ნარკოტიკულ საშუალებებზე და ფსიქოტროპულ ნივთიერებებზე საქართველოს ყოველწლიური მოთხოვნილების შემუშავება, გაეროს ნარკოტიკებზე კონტროლის საერთაშორისო კომიტეტისათვის დასამტკიცებლად წარდგენის მიზნით და დამტკიცებული კვოტის ფარგლებში ამ საშუალებათა იმპორტსა და ექსპორტზე კონტროლის დაწესება;</a:t>
            </a:r>
          </a:p>
          <a:p>
            <a:r>
              <a:rPr lang="ka-GE" sz="1200" b="0" i="0" kern="1200" dirty="0" smtClean="0">
                <a:solidFill>
                  <a:schemeClr val="tx1"/>
                </a:solidFill>
                <a:effectLst/>
                <a:latin typeface="+mn-lt"/>
                <a:ea typeface="+mn-ea"/>
                <a:cs typeface="+mn-cs"/>
              </a:rPr>
              <a:t>მ ) ფარმაკოლოგიური საშუალების კლინიკური კვლევის ნებართვის გაცემა/გაუქმება;</a:t>
            </a:r>
          </a:p>
          <a:p>
            <a:r>
              <a:rPr lang="ka-GE" sz="1200" b="0" i="0" kern="1200" dirty="0" smtClean="0">
                <a:solidFill>
                  <a:schemeClr val="tx1"/>
                </a:solidFill>
                <a:effectLst/>
                <a:latin typeface="+mn-lt"/>
                <a:ea typeface="+mn-ea"/>
                <a:cs typeface="+mn-cs"/>
              </a:rPr>
              <a:t>ნ ) ფარმაცევტული წარმოების (სამკურნალო საშუალებების, გარდა ნარკოტიკული საშუალებებისა) ნებართვის გაცემა/გაუქმება;</a:t>
            </a:r>
          </a:p>
          <a:p>
            <a:r>
              <a:rPr lang="ka-GE" sz="1200" b="0" i="0" kern="1200" dirty="0" smtClean="0">
                <a:solidFill>
                  <a:schemeClr val="tx1"/>
                </a:solidFill>
                <a:effectLst/>
                <a:latin typeface="+mn-lt"/>
                <a:ea typeface="+mn-ea"/>
                <a:cs typeface="+mn-cs"/>
              </a:rPr>
              <a:t>ო ) ავტორიზებული აფთიაქის ნებართვის გაცემა/გაუქმება;</a:t>
            </a:r>
          </a:p>
          <a:p>
            <a:r>
              <a:rPr lang="ka-GE" sz="1200" b="0" i="0" kern="1200" dirty="0" smtClean="0">
                <a:solidFill>
                  <a:schemeClr val="tx1"/>
                </a:solidFill>
                <a:effectLst/>
                <a:latin typeface="+mn-lt"/>
                <a:ea typeface="+mn-ea"/>
                <a:cs typeface="+mn-cs"/>
              </a:rPr>
              <a:t>პ ) სპეციალურ კონტროლს დაქვემდებარებული ნივთიერებების ლეგალური ბრუნვის სფეროში დადებული საერთაშორისო ხელშეკრულებებითა და შეთანხმებებით გათვალისწინებულ მოთხოვნათა შესრულება;</a:t>
            </a:r>
          </a:p>
          <a:p>
            <a:r>
              <a:rPr lang="ka-GE" sz="1200" b="0" i="0" kern="1200" dirty="0" smtClean="0">
                <a:solidFill>
                  <a:schemeClr val="tx1"/>
                </a:solidFill>
                <a:effectLst/>
                <a:latin typeface="+mn-lt"/>
                <a:ea typeface="+mn-ea"/>
                <a:cs typeface="+mn-cs"/>
              </a:rPr>
              <a:t>ჟ ) სპეციალურ კონტროლს დაქვემდებარებული ნივთიერებების იმპორტის ან/და ექსპორტისათვის წინასწარი შეთანხმების დოკუმენტის გაცემა ;</a:t>
            </a:r>
          </a:p>
          <a:p>
            <a:r>
              <a:rPr lang="ka-GE" sz="1200" b="0" i="0" kern="1200" dirty="0" smtClean="0">
                <a:solidFill>
                  <a:schemeClr val="tx1"/>
                </a:solidFill>
                <a:effectLst/>
                <a:latin typeface="+mn-lt"/>
                <a:ea typeface="+mn-ea"/>
                <a:cs typeface="+mn-cs"/>
              </a:rPr>
              <a:t>რ ) ფარმაცევტული პროდუქტის სახელმწიფო რეგისტრაციის ეროვნული და აღიარებითი რეჟიმებით საქართველოს ბაზარზე დაშვება, დაშვების შეჩერება ან გაუქმება;</a:t>
            </a:r>
          </a:p>
          <a:p>
            <a:r>
              <a:rPr lang="ka-GE" sz="1200" b="0" i="0" kern="1200" dirty="0" smtClean="0">
                <a:solidFill>
                  <a:schemeClr val="tx1"/>
                </a:solidFill>
                <a:effectLst/>
                <a:latin typeface="+mn-lt"/>
                <a:ea typeface="+mn-ea"/>
                <a:cs typeface="+mn-cs"/>
              </a:rPr>
              <a:t>ს ) კანონმდებლობით დადგენილი წესითა და ფარგლებში სპეციალურ კონტროლს დაქვემდებარებული სამკურნალო საშუალებების ლეგალურ ბრუნვაზე კონტროლი და ზედამხედველობა;</a:t>
            </a:r>
          </a:p>
          <a:p>
            <a:r>
              <a:rPr lang="ka-GE" sz="1200" b="0" i="0" kern="1200" dirty="0" smtClean="0">
                <a:solidFill>
                  <a:schemeClr val="tx1"/>
                </a:solidFill>
                <a:effectLst/>
                <a:latin typeface="+mn-lt"/>
                <a:ea typeface="+mn-ea"/>
                <a:cs typeface="+mn-cs"/>
              </a:rPr>
              <a:t>ტ ) ფარმაცევტული პროდუქტის უწყებრივი რეესტრის წარმოება და მისი საჯაროობის უზრუნველყოფა;</a:t>
            </a:r>
          </a:p>
          <a:p>
            <a:r>
              <a:rPr lang="ka-GE" sz="1200" b="0" i="0" kern="1200" dirty="0" smtClean="0">
                <a:solidFill>
                  <a:schemeClr val="tx1"/>
                </a:solidFill>
                <a:effectLst/>
                <a:latin typeface="+mn-lt"/>
                <a:ea typeface="+mn-ea"/>
                <a:cs typeface="+mn-cs"/>
              </a:rPr>
              <a:t>უ ) საქართველოს კანონმდებლობით განსაზღვრული საჭიროებისას სარეალიზაციო ქსელიდან ფარმაცევტული პროდუქტის ამოღების/განადგურების ზედამხედველობა, ფალსიფიცირებული, წუნდებული, გაუვარგისებული, ვადაგასული და საქართველოს ფარმაცევტულ ბაზარზე დაშვების უფლების არმქონე ფარმაცევტული პროდუქტის გამოვლენისას მათი ქსელიდან ამოღება და განადგურება;</a:t>
            </a:r>
          </a:p>
          <a:p>
            <a:r>
              <a:rPr lang="ka-GE" sz="1200" b="0" i="0" kern="1200" dirty="0" smtClean="0">
                <a:solidFill>
                  <a:schemeClr val="tx1"/>
                </a:solidFill>
                <a:effectLst/>
                <a:latin typeface="+mn-lt"/>
                <a:ea typeface="+mn-ea"/>
                <a:cs typeface="+mn-cs"/>
              </a:rPr>
              <a:t>ფ) ფარმაცევტული პროდუქტის რეალიზატორების რეესტრის წარმოება და მათი შერჩევითი კონტროლი;</a:t>
            </a:r>
          </a:p>
          <a:p>
            <a:r>
              <a:rPr lang="ka-GE" sz="1200" b="0" i="0" kern="1200" dirty="0" smtClean="0">
                <a:solidFill>
                  <a:schemeClr val="tx1"/>
                </a:solidFill>
                <a:effectLst/>
                <a:latin typeface="+mn-lt"/>
                <a:ea typeface="+mn-ea"/>
                <a:cs typeface="+mn-cs"/>
              </a:rPr>
              <a:t>ქ ) საწარმოო, სადისტრიბუციო, სააფთიაქო, წამლის ხარისხის ლაბორატორიული კონტროლის და კლინიკური კვლევის სათანადო სტანდარტების დანერგვის ხელშეწყობა;</a:t>
            </a:r>
          </a:p>
          <a:p>
            <a:r>
              <a:rPr lang="ka-GE" sz="1200" b="0" i="0" kern="1200" dirty="0" smtClean="0">
                <a:solidFill>
                  <a:schemeClr val="tx1"/>
                </a:solidFill>
                <a:effectLst/>
                <a:latin typeface="+mn-lt"/>
                <a:ea typeface="+mn-ea"/>
                <a:cs typeface="+mn-cs"/>
              </a:rPr>
              <a:t>ღ ) სამკურნალო საშუალებების კლინიკამდელი და კლინიკური კვლევის სტანდარტებისა და გზამკვლევევების (გაიდლაინების) პრაქტიკაში დანერგვის ხელშეწყობა ;</a:t>
            </a:r>
          </a:p>
          <a:p>
            <a:r>
              <a:rPr lang="ka-GE" sz="1200" b="0" i="0" kern="1200" dirty="0" smtClean="0">
                <a:solidFill>
                  <a:schemeClr val="tx1"/>
                </a:solidFill>
                <a:effectLst/>
                <a:latin typeface="+mn-lt"/>
                <a:ea typeface="+mn-ea"/>
                <a:cs typeface="+mn-cs"/>
              </a:rPr>
              <a:t>ყ ) ფალსიფიცირებული, წუნდებული, გაუვარგისებული, ვადაგასული და საქართველოს ფარმაცევტულ ბაზარზე დაშვების უფლების არმქონე ფარმაცევტული პროდუქტის ბრუნვის წინააღმდეგ მიმართულ ღონისძიებათა განხორციელება;</a:t>
            </a:r>
          </a:p>
          <a:p>
            <a:r>
              <a:rPr lang="ka-GE" sz="1200" b="0" i="0" kern="1200" dirty="0" smtClean="0">
                <a:solidFill>
                  <a:schemeClr val="tx1"/>
                </a:solidFill>
                <a:effectLst/>
                <a:latin typeface="+mn-lt"/>
                <a:ea typeface="+mn-ea"/>
                <a:cs typeface="+mn-cs"/>
              </a:rPr>
              <a:t>შ ) საქართველოს ბაზარზე დაშვების დამადასტურებელი დოკუმენტის გაცემა, აგრეთვე\წამლისა და ფარმაცევტული საქმიანობის შესახებ” საქართველოს კანონით განსაზღვრული სხვა ფუნქციების შესრულება;</a:t>
            </a:r>
          </a:p>
          <a:p>
            <a:r>
              <a:rPr lang="ka-GE" sz="1200" b="0" i="0" kern="1200" dirty="0" smtClean="0">
                <a:solidFill>
                  <a:schemeClr val="tx1"/>
                </a:solidFill>
                <a:effectLst/>
                <a:latin typeface="+mn-lt"/>
                <a:ea typeface="+mn-ea"/>
                <a:cs typeface="+mn-cs"/>
              </a:rPr>
              <a:t>ჩ) ფარმაცევტული პროდუქტის სერიის აღრიცხვის სისტემური კონტროლის განხორციელება;</a:t>
            </a:r>
          </a:p>
          <a:p>
            <a:r>
              <a:rPr lang="ka-GE" sz="1200" b="0" i="0" kern="1200" dirty="0" smtClean="0">
                <a:solidFill>
                  <a:schemeClr val="tx1"/>
                </a:solidFill>
                <a:effectLst/>
                <a:latin typeface="+mn-lt"/>
                <a:ea typeface="+mn-ea"/>
                <a:cs typeface="+mn-cs"/>
              </a:rPr>
              <a:t>  ც ) თავისი კომპეტენციის სფეროში შესაბამისი საკანონმდებლო და კანონქვემდებარე სამართლებრივი აქტების პროექტების მომზადება ან/და მომზადებაში მონაწილეო ბის მიღება;</a:t>
            </a:r>
          </a:p>
          <a:p>
            <a:r>
              <a:rPr lang="ka-GE" sz="1200" b="0" i="0" kern="1200" dirty="0" smtClean="0">
                <a:solidFill>
                  <a:schemeClr val="tx1"/>
                </a:solidFill>
                <a:effectLst/>
                <a:latin typeface="+mn-lt"/>
                <a:ea typeface="+mn-ea"/>
                <a:cs typeface="+mn-cs"/>
              </a:rPr>
              <a:t>ძ ) საქართველოს კანონმდებლობით დადგენილი წესის შესაბამისად, სააგენტოს კომპეტენციის ფარგლებში, უმაღლესი და საშუალო სამედიცინო პერსონალის დიპლომისშემდგომი მზადების და უწყვეტი პროფესიული განვითარების პროგრამების შემუშავებისა და არსებულ მოთხოვნებთან მათი შესაბამისობის დადგენის მიზნით სამინისტროს სხვა სტრუქტურებთან და დარგობრივ კომისიებთან თანამშრომლობა;</a:t>
            </a:r>
          </a:p>
          <a:p>
            <a:r>
              <a:rPr lang="ka-GE" sz="1200" b="0" i="0" kern="1200" dirty="0" smtClean="0">
                <a:solidFill>
                  <a:schemeClr val="tx1"/>
                </a:solidFill>
                <a:effectLst/>
                <a:latin typeface="+mn-lt"/>
                <a:ea typeface="+mn-ea"/>
                <a:cs typeface="+mn-cs"/>
              </a:rPr>
              <a:t>წ ) უმაღლესი და საშუალო სამედიცინო პერსონალის დიპლომისშემდგომი მზადების პროგრამების განმახორციელებელი სამედიცინო დაწესებულებების კანონმდებლობით დადგენილ მოთხოვნებთან შესაბამისობის განსაზღვრა; </a:t>
            </a:r>
          </a:p>
          <a:p>
            <a:r>
              <a:rPr lang="ka-GE" sz="1200" b="0" i="0" kern="1200" dirty="0" smtClean="0">
                <a:solidFill>
                  <a:schemeClr val="tx1"/>
                </a:solidFill>
                <a:effectLst/>
                <a:latin typeface="+mn-lt"/>
                <a:ea typeface="+mn-ea"/>
                <a:cs typeface="+mn-cs"/>
              </a:rPr>
              <a:t>ჭ ) უმაღლესი და საშუალო სამედიცინო პერსონალის სერტიფიცირების ორგანიზაციული უზრუნველყოფა, შესაბამისი დოკუმენტაციის აღრიცხვა, შენახვა და სათანადო რეესტრის წარმოების ხელშეწყობა;</a:t>
            </a:r>
          </a:p>
          <a:p>
            <a:r>
              <a:rPr lang="ka-GE" sz="1200" b="0" i="0" kern="1200" dirty="0" smtClean="0">
                <a:solidFill>
                  <a:schemeClr val="tx1"/>
                </a:solidFill>
                <a:effectLst/>
                <a:latin typeface="+mn-lt"/>
                <a:ea typeface="+mn-ea"/>
                <a:cs typeface="+mn-cs"/>
              </a:rPr>
              <a:t>ხ ) უმაღლესი და საშუალო სამედიცინო პერსონალის სასერტიფიკაციო გამოცდების შედეგების საქართველოს კანონმდებლობით განსაზღვრულ ორგანოში დასამტკიცებლად წარდგენა.</a:t>
            </a:r>
          </a:p>
          <a:p>
            <a:r>
              <a:rPr lang="ka-GE" sz="1200" b="0" i="0" kern="1200" dirty="0" smtClean="0">
                <a:solidFill>
                  <a:schemeClr val="tx1"/>
                </a:solidFill>
                <a:effectLst/>
                <a:latin typeface="+mn-lt"/>
                <a:ea typeface="+mn-ea"/>
                <a:cs typeface="+mn-cs"/>
              </a:rPr>
              <a:t>ჯ ) საქართველოს კანონმდებლობით დადგენილი წესის შესაბამისად, ლიცენზიების (მათ შორის, წინასწარი ლიცენზიების) და ნებართვების გაცემა; სალიცენზიო და სანებართვო უწყებრივი რეესტრების წარმოება;</a:t>
            </a:r>
          </a:p>
          <a:p>
            <a:r>
              <a:rPr lang="ka-GE" sz="1200" b="0" i="0" kern="1200" dirty="0" smtClean="0">
                <a:solidFill>
                  <a:schemeClr val="tx1"/>
                </a:solidFill>
                <a:effectLst/>
                <a:latin typeface="+mn-lt"/>
                <a:ea typeface="+mn-ea"/>
                <a:cs typeface="+mn-cs"/>
              </a:rPr>
              <a:t>ჰ ) ლიცენზიის/ნებართვის მოსაპოვებლად საჭირო სალიცენზიო/სანებართვო პირობების ადგილზე შემოწმება;</a:t>
            </a:r>
          </a:p>
          <a:p>
            <a:r>
              <a:rPr lang="ka-GE" sz="1200" b="0" i="0" kern="1200" dirty="0" smtClean="0">
                <a:solidFill>
                  <a:schemeClr val="tx1"/>
                </a:solidFill>
                <a:effectLst/>
                <a:latin typeface="+mn-lt"/>
                <a:ea typeface="+mn-ea"/>
                <a:cs typeface="+mn-cs"/>
              </a:rPr>
              <a:t>ჰ</a:t>
            </a:r>
            <a:r>
              <a:rPr lang="ka-GE" sz="1200" b="0" i="0" kern="1200" baseline="30000" dirty="0" smtClean="0">
                <a:solidFill>
                  <a:schemeClr val="tx1"/>
                </a:solidFill>
                <a:effectLst/>
                <a:latin typeface="+mn-lt"/>
                <a:ea typeface="+mn-ea"/>
                <a:cs typeface="+mn-cs"/>
              </a:rPr>
              <a:t>1</a:t>
            </a:r>
            <a:r>
              <a:rPr lang="ka-GE" sz="1200" b="0" i="0" kern="1200" dirty="0" smtClean="0">
                <a:solidFill>
                  <a:schemeClr val="tx1"/>
                </a:solidFill>
                <a:effectLst/>
                <a:latin typeface="+mn-lt"/>
                <a:ea typeface="+mn-ea"/>
                <a:cs typeface="+mn-cs"/>
              </a:rPr>
              <a:t> ) ჯანმ რთელობის დაცვის სახელმწიფო პროგრამების ინსპექტირება კანონმდებლობით განსაზღვრულ კომპეტენციათა ფარგლებში და პაციენტთათვის გაწეული სამედიცინო დახმარების ხარისხის კონტროლი;</a:t>
            </a:r>
          </a:p>
          <a:p>
            <a:r>
              <a:rPr lang="ka-GE" sz="1200" b="0" i="0" kern="1200" dirty="0" smtClean="0">
                <a:solidFill>
                  <a:schemeClr val="tx1"/>
                </a:solidFill>
                <a:effectLst/>
                <a:latin typeface="+mn-lt"/>
                <a:ea typeface="+mn-ea"/>
                <a:cs typeface="+mn-cs"/>
              </a:rPr>
              <a:t>ჰ</a:t>
            </a:r>
            <a:r>
              <a:rPr lang="ka-GE" sz="1200" b="0" i="0" kern="1200" baseline="30000" dirty="0" smtClean="0">
                <a:solidFill>
                  <a:schemeClr val="tx1"/>
                </a:solidFill>
                <a:effectLst/>
                <a:latin typeface="+mn-lt"/>
                <a:ea typeface="+mn-ea"/>
                <a:cs typeface="+mn-cs"/>
              </a:rPr>
              <a:t>2</a:t>
            </a:r>
            <a:r>
              <a:rPr lang="ka-GE" sz="1200" b="0" i="0" kern="1200" dirty="0" smtClean="0">
                <a:solidFill>
                  <a:schemeClr val="tx1"/>
                </a:solidFill>
                <a:effectLst/>
                <a:latin typeface="+mn-lt"/>
                <a:ea typeface="+mn-ea"/>
                <a:cs typeface="+mn-cs"/>
              </a:rPr>
              <a:t> ) საქართველოს შრომის, ჯანმრთელობისა და სოციალური დაცვის სამინისტროს ხელმძღვანელობის ცალკეული დავალებების შესრულება;</a:t>
            </a:r>
          </a:p>
          <a:p>
            <a:r>
              <a:rPr lang="ka-GE" sz="1200" b="0" i="0" kern="1200" dirty="0" smtClean="0">
                <a:solidFill>
                  <a:schemeClr val="tx1"/>
                </a:solidFill>
                <a:effectLst/>
                <a:latin typeface="+mn-lt"/>
                <a:ea typeface="+mn-ea"/>
                <a:cs typeface="+mn-cs"/>
              </a:rPr>
              <a:t>ჰ</a:t>
            </a:r>
            <a:r>
              <a:rPr lang="ka-GE" sz="1200" b="0" i="0" kern="1200" baseline="30000" dirty="0" smtClean="0">
                <a:solidFill>
                  <a:schemeClr val="tx1"/>
                </a:solidFill>
                <a:effectLst/>
                <a:latin typeface="+mn-lt"/>
                <a:ea typeface="+mn-ea"/>
                <a:cs typeface="+mn-cs"/>
              </a:rPr>
              <a:t>3 </a:t>
            </a:r>
            <a:r>
              <a:rPr lang="ka-GE" sz="1200" b="0" i="0" kern="1200" dirty="0" smtClean="0">
                <a:solidFill>
                  <a:schemeClr val="tx1"/>
                </a:solidFill>
                <a:effectLst/>
                <a:latin typeface="+mn-lt"/>
                <a:ea typeface="+mn-ea"/>
                <a:cs typeface="+mn-cs"/>
              </a:rPr>
              <a:t>) კანონმდებლობით დადგენილი წესით ხელშეკრულებების დადება როგორც ფიზიკურ, ისე იურიდიულ პირებთან; საზღვარგარეთ თანამშრომლების მივლინება და უცხოელი სპეციალისტების მიღება;</a:t>
            </a:r>
          </a:p>
          <a:p>
            <a:r>
              <a:rPr lang="ka-GE" sz="1200" b="0" i="0" kern="1200" dirty="0" smtClean="0">
                <a:solidFill>
                  <a:schemeClr val="tx1"/>
                </a:solidFill>
                <a:effectLst/>
                <a:latin typeface="+mn-lt"/>
                <a:ea typeface="+mn-ea"/>
                <a:cs typeface="+mn-cs"/>
              </a:rPr>
              <a:t>ჰ</a:t>
            </a:r>
            <a:r>
              <a:rPr lang="ka-GE" sz="1200" b="0" i="0" kern="1200" baseline="30000" dirty="0" smtClean="0">
                <a:solidFill>
                  <a:schemeClr val="tx1"/>
                </a:solidFill>
                <a:effectLst/>
                <a:latin typeface="+mn-lt"/>
                <a:ea typeface="+mn-ea"/>
                <a:cs typeface="+mn-cs"/>
              </a:rPr>
              <a:t>4 </a:t>
            </a:r>
            <a:r>
              <a:rPr lang="ka-GE" sz="1200" b="0" i="0" kern="1200" dirty="0" smtClean="0">
                <a:solidFill>
                  <a:schemeClr val="tx1"/>
                </a:solidFill>
                <a:effectLst/>
                <a:latin typeface="+mn-lt"/>
                <a:ea typeface="+mn-ea"/>
                <a:cs typeface="+mn-cs"/>
              </a:rPr>
              <a:t>) პროფესიული განვითარების საბჭოს სამდივნოს ფუნქციების შესრულება;</a:t>
            </a:r>
          </a:p>
          <a:p>
            <a:r>
              <a:rPr lang="ka-GE" sz="1200" b="0" i="0" kern="1200" dirty="0" smtClean="0">
                <a:solidFill>
                  <a:schemeClr val="tx1"/>
                </a:solidFill>
                <a:effectLst/>
                <a:latin typeface="+mn-lt"/>
                <a:ea typeface="+mn-ea"/>
                <a:cs typeface="+mn-cs"/>
              </a:rPr>
              <a:t>ჰ</a:t>
            </a:r>
            <a:r>
              <a:rPr lang="ka-GE" sz="1200" b="0" i="0" kern="1200" baseline="30000" dirty="0" smtClean="0">
                <a:solidFill>
                  <a:schemeClr val="tx1"/>
                </a:solidFill>
                <a:effectLst/>
                <a:latin typeface="+mn-lt"/>
                <a:ea typeface="+mn-ea"/>
                <a:cs typeface="+mn-cs"/>
              </a:rPr>
              <a:t>5 </a:t>
            </a:r>
            <a:r>
              <a:rPr lang="ka-GE" sz="1200" b="0" i="0" kern="1200" dirty="0" smtClean="0">
                <a:solidFill>
                  <a:schemeClr val="tx1"/>
                </a:solidFill>
                <a:effectLst/>
                <a:latin typeface="+mn-lt"/>
                <a:ea typeface="+mn-ea"/>
                <a:cs typeface="+mn-cs"/>
              </a:rPr>
              <a:t>) სამედიცინო პერსონალის სერტიფიცირების პროცესის საორგანიზაციო და ფინანსური უზრუნველყოფა;</a:t>
            </a:r>
          </a:p>
          <a:p>
            <a:r>
              <a:rPr lang="ka-GE" sz="1200" b="0" i="0" kern="1200" dirty="0" smtClean="0">
                <a:solidFill>
                  <a:schemeClr val="tx1"/>
                </a:solidFill>
                <a:effectLst/>
                <a:latin typeface="+mn-lt"/>
                <a:ea typeface="+mn-ea"/>
                <a:cs typeface="+mn-cs"/>
              </a:rPr>
              <a:t>ჰ</a:t>
            </a:r>
            <a:r>
              <a:rPr lang="ka-GE" sz="1200" b="0" i="0" kern="1200" baseline="30000" dirty="0" smtClean="0">
                <a:solidFill>
                  <a:schemeClr val="tx1"/>
                </a:solidFill>
                <a:effectLst/>
                <a:latin typeface="+mn-lt"/>
                <a:ea typeface="+mn-ea"/>
                <a:cs typeface="+mn-cs"/>
              </a:rPr>
              <a:t>6 </a:t>
            </a:r>
            <a:r>
              <a:rPr lang="ka-GE" sz="1200" b="0" i="0" kern="1200" dirty="0" smtClean="0">
                <a:solidFill>
                  <a:schemeClr val="tx1"/>
                </a:solidFill>
                <a:effectLst/>
                <a:latin typeface="+mn-lt"/>
                <a:ea typeface="+mn-ea"/>
                <a:cs typeface="+mn-cs"/>
              </a:rPr>
              <a:t>) თავისი საქმიანობის შედეგების შესახებ ინფორმაციის დამუშავება და გავრცელება დადგენილი წესით.</a:t>
            </a:r>
          </a:p>
          <a:p>
            <a:r>
              <a:rPr lang="ka-GE" sz="1200" b="0" i="0" kern="1200" dirty="0" smtClean="0">
                <a:solidFill>
                  <a:schemeClr val="tx1"/>
                </a:solidFill>
                <a:effectLst/>
                <a:latin typeface="+mn-lt"/>
                <a:ea typeface="+mn-ea"/>
                <a:cs typeface="+mn-cs"/>
              </a:rPr>
              <a:t>ჰ</a:t>
            </a:r>
            <a:r>
              <a:rPr lang="ka-GE" sz="1200" b="0" i="0" kern="1200" baseline="30000" dirty="0" smtClean="0">
                <a:solidFill>
                  <a:schemeClr val="tx1"/>
                </a:solidFill>
                <a:effectLst/>
                <a:latin typeface="+mn-lt"/>
                <a:ea typeface="+mn-ea"/>
                <a:cs typeface="+mn-cs"/>
              </a:rPr>
              <a:t>7 </a:t>
            </a:r>
            <a:r>
              <a:rPr lang="ka-GE" sz="1200" b="0" i="0" kern="1200" dirty="0" smtClean="0">
                <a:solidFill>
                  <a:schemeClr val="tx1"/>
                </a:solidFill>
                <a:effectLst/>
                <a:latin typeface="+mn-lt"/>
                <a:ea typeface="+mn-ea"/>
                <a:cs typeface="+mn-cs"/>
              </a:rPr>
              <a:t>)  მშობელთა მზრუნველობას მოკლებულ და შეზღუდული შესაძლებლობების მქონე ბავშვთა სააღმზრდელო დაწესებულებათა მიერ სალიცენზიო პირობების შესრულების კონტროლი.</a:t>
            </a:r>
          </a:p>
          <a:p>
            <a:r>
              <a:rPr lang="ka-GE" sz="1200" b="0" i="0" kern="1200" dirty="0" smtClean="0">
                <a:solidFill>
                  <a:schemeClr val="tx1"/>
                </a:solidFill>
                <a:effectLst/>
                <a:latin typeface="+mn-lt"/>
                <a:ea typeface="+mn-ea"/>
                <a:cs typeface="+mn-cs"/>
              </a:rPr>
              <a:t>ჰ</a:t>
            </a:r>
            <a:r>
              <a:rPr lang="ka-GE" sz="1200" b="0" i="0" kern="1200" baseline="30000" dirty="0" smtClean="0">
                <a:solidFill>
                  <a:schemeClr val="tx1"/>
                </a:solidFill>
                <a:effectLst/>
                <a:latin typeface="+mn-lt"/>
                <a:ea typeface="+mn-ea"/>
                <a:cs typeface="+mn-cs"/>
              </a:rPr>
              <a:t>8 </a:t>
            </a:r>
            <a:r>
              <a:rPr lang="ka-GE" sz="1200" b="0" i="0" kern="1200" dirty="0" smtClean="0">
                <a:solidFill>
                  <a:schemeClr val="tx1"/>
                </a:solidFill>
                <a:effectLst/>
                <a:latin typeface="+mn-lt"/>
                <a:ea typeface="+mn-ea"/>
                <a:cs typeface="+mn-cs"/>
              </a:rPr>
              <a:t>)</a:t>
            </a:r>
            <a:r>
              <a:rPr lang="ka-GE" sz="1200" b="0" i="1" kern="1200" dirty="0" smtClean="0">
                <a:solidFill>
                  <a:schemeClr val="tx1"/>
                </a:solidFill>
                <a:effectLst/>
                <a:latin typeface="+mn-lt"/>
                <a:ea typeface="+mn-ea"/>
                <a:cs typeface="+mn-cs"/>
              </a:rPr>
              <a:t> </a:t>
            </a:r>
            <a:r>
              <a:rPr lang="ka-GE" sz="1200" b="0" i="0" kern="1200" dirty="0" smtClean="0">
                <a:solidFill>
                  <a:schemeClr val="tx1"/>
                </a:solidFill>
                <a:effectLst/>
                <a:latin typeface="+mn-lt"/>
                <a:ea typeface="+mn-ea"/>
                <a:cs typeface="+mn-cs"/>
              </a:rPr>
              <a:t>სახელმწიფო სადაზღვევო პროგრამების ფარგლებში დავების განხილვა და შესაბამისი გადაწყვეტილების მიღება (რეკომენდაციების სახით), მედიატორის ფუნქციის განხორციელება ისეთი სახის ურთიერთობებში, რომელიც წარმოიშობა დაზღვეულ მოსახლეობასა და სადაზღვევო ორგანიზაციებს შორის, დაზღვეულ მოსახლეობასა და სადაზღვევო ორგანიზაციის პროვაიდერ კლინიკას შორის, სადაზღვევო ორგანიზაციასა და სადაზღვევო ორგანიზაციის პროვაიდერ კლინიკას შორის;</a:t>
            </a:r>
          </a:p>
          <a:p>
            <a:r>
              <a:rPr lang="ka-GE" sz="1200" b="0" i="0" kern="1200" dirty="0" smtClean="0">
                <a:solidFill>
                  <a:schemeClr val="tx1"/>
                </a:solidFill>
                <a:effectLst/>
                <a:latin typeface="+mn-lt"/>
                <a:ea typeface="+mn-ea"/>
                <a:cs typeface="+mn-cs"/>
              </a:rPr>
              <a:t>ჰ</a:t>
            </a:r>
            <a:r>
              <a:rPr lang="ka-GE" sz="1200" b="0" i="0" kern="1200" baseline="30000" dirty="0" smtClean="0">
                <a:solidFill>
                  <a:schemeClr val="tx1"/>
                </a:solidFill>
                <a:effectLst/>
                <a:latin typeface="+mn-lt"/>
                <a:ea typeface="+mn-ea"/>
                <a:cs typeface="+mn-cs"/>
              </a:rPr>
              <a:t>9 </a:t>
            </a:r>
            <a:r>
              <a:rPr lang="ka-GE" sz="1200" b="0" i="0" kern="1200" dirty="0" smtClean="0">
                <a:solidFill>
                  <a:schemeClr val="tx1"/>
                </a:solidFill>
                <a:effectLst/>
                <a:latin typeface="+mn-lt"/>
                <a:ea typeface="+mn-ea"/>
                <a:cs typeface="+mn-cs"/>
              </a:rPr>
              <a:t>) სახელმწიფო სადაზღვევო პროგრამების ფარგლებში დაზღვევის ურთიერთობებში მონაწილე მხარეების უფლებებისა და კანონიერი ინტერესების დაცვა, რაც უკავშირდება სამედიცინო სერვისის მიწოდებისა და მისი დაფინანსების საკითხებს;</a:t>
            </a:r>
          </a:p>
          <a:p>
            <a:r>
              <a:rPr lang="ka-GE" sz="1200" b="0" i="0" kern="1200" dirty="0" smtClean="0">
                <a:solidFill>
                  <a:schemeClr val="tx1"/>
                </a:solidFill>
                <a:effectLst/>
                <a:latin typeface="+mn-lt"/>
                <a:ea typeface="+mn-ea"/>
                <a:cs typeface="+mn-cs"/>
              </a:rPr>
              <a:t>ჰ</a:t>
            </a:r>
            <a:r>
              <a:rPr lang="ka-GE" sz="1200" b="0" i="0" kern="1200" baseline="30000" dirty="0" smtClean="0">
                <a:solidFill>
                  <a:schemeClr val="tx1"/>
                </a:solidFill>
                <a:effectLst/>
                <a:latin typeface="+mn-lt"/>
                <a:ea typeface="+mn-ea"/>
                <a:cs typeface="+mn-cs"/>
              </a:rPr>
              <a:t>10 </a:t>
            </a:r>
            <a:r>
              <a:rPr lang="ka-GE" sz="1200" b="0" i="0" kern="1200" dirty="0" smtClean="0">
                <a:solidFill>
                  <a:schemeClr val="tx1"/>
                </a:solidFill>
                <a:effectLst/>
                <a:latin typeface="+mn-lt"/>
                <a:ea typeface="+mn-ea"/>
                <a:cs typeface="+mn-cs"/>
              </a:rPr>
              <a:t>) ჯანმრთელობის დაზღვევის ურთიერთობებში მზღვეველთა და დაზღვეულთა უფლება-მოვალეობების შესახებ ინფორმაციის გავრცელება და მისი ხელმისაწვდომობის უზრუნველყოფა.</a:t>
            </a:r>
          </a:p>
          <a:p>
            <a:r>
              <a:rPr lang="ka-GE" sz="1200" b="0" i="0" kern="1200" dirty="0" smtClean="0">
                <a:solidFill>
                  <a:schemeClr val="tx1"/>
                </a:solidFill>
                <a:effectLst/>
                <a:latin typeface="+mn-lt"/>
                <a:ea typeface="+mn-ea"/>
                <a:cs typeface="+mn-cs"/>
              </a:rPr>
              <a:t>ჰ</a:t>
            </a:r>
            <a:r>
              <a:rPr lang="ka-GE" sz="1200" b="0" i="0" kern="1200" baseline="30000" dirty="0" smtClean="0">
                <a:solidFill>
                  <a:schemeClr val="tx1"/>
                </a:solidFill>
                <a:effectLst/>
                <a:latin typeface="+mn-lt"/>
                <a:ea typeface="+mn-ea"/>
                <a:cs typeface="+mn-cs"/>
              </a:rPr>
              <a:t>11 </a:t>
            </a:r>
            <a:r>
              <a:rPr lang="ka-GE" sz="1200" b="0" i="0" kern="1200" dirty="0" smtClean="0">
                <a:solidFill>
                  <a:schemeClr val="tx1"/>
                </a:solidFill>
                <a:effectLst/>
                <a:latin typeface="+mn-lt"/>
                <a:ea typeface="+mn-ea"/>
                <a:cs typeface="+mn-cs"/>
              </a:rPr>
              <a:t>) საქართველოს მოქმედი კანონმდებლობით მინიჭებული სხვა ფუნქციებისა და უფლებამოსილებების განხორციელება.</a:t>
            </a:r>
          </a:p>
          <a:p>
            <a:r>
              <a:rPr lang="ka-GE" sz="1200" b="1" i="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E14F4FD-4344-445F-8F13-DA738CBCC6CC}" type="slidenum">
              <a:rPr lang="en-US" smtClean="0"/>
              <a:pPr/>
              <a:t>3</a:t>
            </a:fld>
            <a:endParaRPr lang="en-US" dirty="0"/>
          </a:p>
        </p:txBody>
      </p:sp>
    </p:spTree>
    <p:extLst>
      <p:ext uri="{BB962C8B-B14F-4D97-AF65-F5344CB8AC3E}">
        <p14:creationId xmlns:p14="http://schemas.microsoft.com/office/powerpoint/2010/main" val="3589883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5EFB7-574D-4995-8A13-1BA16EAC3F8E}" type="slidenum">
              <a:rPr lang="en-US" smtClean="0"/>
              <a:t>7</a:t>
            </a:fld>
            <a:endParaRPr lang="en-US"/>
          </a:p>
        </p:txBody>
      </p:sp>
    </p:spTree>
    <p:extLst>
      <p:ext uri="{BB962C8B-B14F-4D97-AF65-F5344CB8AC3E}">
        <p14:creationId xmlns:p14="http://schemas.microsoft.com/office/powerpoint/2010/main" val="3821539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4B4BF2-ACB4-4870-897C-569F0BBCBCE0}" type="slidenum">
              <a:rPr lang="en-US" smtClean="0"/>
              <a:pPr/>
              <a:t>9</a:t>
            </a:fld>
            <a:endParaRPr lang="en-US" smtClean="0"/>
          </a:p>
        </p:txBody>
      </p:sp>
      <p:sp>
        <p:nvSpPr>
          <p:cNvPr id="2" name="Footer Placeholder 1"/>
          <p:cNvSpPr>
            <a:spLocks noGrp="1"/>
          </p:cNvSpPr>
          <p:nvPr>
            <p:ph type="ftr" sz="quarter" idx="10"/>
          </p:nvPr>
        </p:nvSpPr>
        <p:spPr/>
        <p:txBody>
          <a:bodyPr/>
          <a:lstStyle/>
          <a:p>
            <a:r>
              <a:rPr lang="ka-GE" smtClean="0"/>
              <a:t>ავტორები: ქეთევან გოროზია; მაია წოწორია</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E4B9C2-E1FA-4B7C-B2BB-C5BA88B157ED}" type="datetime1">
              <a:rPr lang="en-US" smtClean="0"/>
              <a:t>7/24/2017</a:t>
            </a:fld>
            <a:endParaRPr lang="en-US" dirty="0"/>
          </a:p>
        </p:txBody>
      </p:sp>
      <p:sp>
        <p:nvSpPr>
          <p:cNvPr id="5" name="Footer Placeholder 4"/>
          <p:cNvSpPr>
            <a:spLocks noGrp="1"/>
          </p:cNvSpPr>
          <p:nvPr>
            <p:ph type="ftr" sz="quarter" idx="11"/>
          </p:nvPr>
        </p:nvSpPr>
        <p:spPr/>
        <p:txBody>
          <a:bodyPr/>
          <a:lstStyle/>
          <a:p>
            <a:r>
              <a:rPr lang="en-US" dirty="0" smtClean="0"/>
              <a:t>LEPL State Regulation Agency for Medical Activities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BE77-B7AE-4C33-9A86-E7EBD805A380}" type="datetime1">
              <a:rPr lang="en-US" smtClean="0"/>
              <a:t>7/24/2017</a:t>
            </a:fld>
            <a:endParaRPr lang="en-US" dirty="0"/>
          </a:p>
        </p:txBody>
      </p:sp>
      <p:sp>
        <p:nvSpPr>
          <p:cNvPr id="5" name="Footer Placeholder 4"/>
          <p:cNvSpPr>
            <a:spLocks noGrp="1"/>
          </p:cNvSpPr>
          <p:nvPr>
            <p:ph type="ftr" sz="quarter" idx="11"/>
          </p:nvPr>
        </p:nvSpPr>
        <p:spPr/>
        <p:txBody>
          <a:bodyPr/>
          <a:lstStyle/>
          <a:p>
            <a:r>
              <a:rPr lang="en-US" dirty="0" smtClean="0"/>
              <a:t>LEPL State Regulation Agency for Medical Activities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8ACBC-4E7A-4328-B869-3506E09BF654}" type="datetime1">
              <a:rPr lang="en-US" smtClean="0"/>
              <a:t>7/24/2017</a:t>
            </a:fld>
            <a:endParaRPr lang="en-US" dirty="0"/>
          </a:p>
        </p:txBody>
      </p:sp>
      <p:sp>
        <p:nvSpPr>
          <p:cNvPr id="5" name="Footer Placeholder 4"/>
          <p:cNvSpPr>
            <a:spLocks noGrp="1"/>
          </p:cNvSpPr>
          <p:nvPr>
            <p:ph type="ftr" sz="quarter" idx="11"/>
          </p:nvPr>
        </p:nvSpPr>
        <p:spPr/>
        <p:txBody>
          <a:bodyPr/>
          <a:lstStyle/>
          <a:p>
            <a:r>
              <a:rPr lang="en-US" dirty="0" smtClean="0"/>
              <a:t>LEPL State Regulation Agency for Medical Activities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4BA93-53CD-4860-9765-255EA98334F8}" type="datetime1">
              <a:rPr lang="en-US" smtClean="0"/>
              <a:t>7/24/2017</a:t>
            </a:fld>
            <a:endParaRPr lang="en-US" dirty="0"/>
          </a:p>
        </p:txBody>
      </p:sp>
      <p:sp>
        <p:nvSpPr>
          <p:cNvPr id="5" name="Footer Placeholder 4"/>
          <p:cNvSpPr>
            <a:spLocks noGrp="1"/>
          </p:cNvSpPr>
          <p:nvPr>
            <p:ph type="ftr" sz="quarter" idx="11"/>
          </p:nvPr>
        </p:nvSpPr>
        <p:spPr/>
        <p:txBody>
          <a:bodyPr/>
          <a:lstStyle/>
          <a:p>
            <a:r>
              <a:rPr lang="en-US" dirty="0" smtClean="0"/>
              <a:t>LEPL State Regulation Agency for Medical Activities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9CC54-D284-4C2E-BD09-BC1FC38E5CD6}" type="datetime1">
              <a:rPr lang="en-US" smtClean="0"/>
              <a:t>7/24/2017</a:t>
            </a:fld>
            <a:endParaRPr lang="en-US" dirty="0"/>
          </a:p>
        </p:txBody>
      </p:sp>
      <p:sp>
        <p:nvSpPr>
          <p:cNvPr id="5" name="Footer Placeholder 4"/>
          <p:cNvSpPr>
            <a:spLocks noGrp="1"/>
          </p:cNvSpPr>
          <p:nvPr>
            <p:ph type="ftr" sz="quarter" idx="11"/>
          </p:nvPr>
        </p:nvSpPr>
        <p:spPr/>
        <p:txBody>
          <a:bodyPr/>
          <a:lstStyle/>
          <a:p>
            <a:r>
              <a:rPr lang="en-US" dirty="0" smtClean="0"/>
              <a:t>LEPL State Regulation Agency for Medical Activities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A01BBF-B384-4EF7-8728-1A21CD4ECCDF}" type="datetime1">
              <a:rPr lang="en-US" smtClean="0"/>
              <a:t>7/24/2017</a:t>
            </a:fld>
            <a:endParaRPr lang="en-US" dirty="0"/>
          </a:p>
        </p:txBody>
      </p:sp>
      <p:sp>
        <p:nvSpPr>
          <p:cNvPr id="6" name="Footer Placeholder 5"/>
          <p:cNvSpPr>
            <a:spLocks noGrp="1"/>
          </p:cNvSpPr>
          <p:nvPr>
            <p:ph type="ftr" sz="quarter" idx="11"/>
          </p:nvPr>
        </p:nvSpPr>
        <p:spPr/>
        <p:txBody>
          <a:bodyPr/>
          <a:lstStyle/>
          <a:p>
            <a:r>
              <a:rPr lang="en-US" dirty="0" smtClean="0"/>
              <a:t>LEPL State Regulation Agency for Medical Activities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445A8B-E69C-401F-A804-75BDF82DD5A0}" type="datetime1">
              <a:rPr lang="en-US" smtClean="0"/>
              <a:t>7/24/2017</a:t>
            </a:fld>
            <a:endParaRPr lang="en-US" dirty="0"/>
          </a:p>
        </p:txBody>
      </p:sp>
      <p:sp>
        <p:nvSpPr>
          <p:cNvPr id="8" name="Footer Placeholder 7"/>
          <p:cNvSpPr>
            <a:spLocks noGrp="1"/>
          </p:cNvSpPr>
          <p:nvPr>
            <p:ph type="ftr" sz="quarter" idx="11"/>
          </p:nvPr>
        </p:nvSpPr>
        <p:spPr/>
        <p:txBody>
          <a:bodyPr/>
          <a:lstStyle/>
          <a:p>
            <a:r>
              <a:rPr lang="en-US" dirty="0" smtClean="0"/>
              <a:t>LEPL State Regulation Agency for Medical Activities</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267C43-6A46-4BB2-BC2A-77CE6FF52C28}" type="datetime1">
              <a:rPr lang="en-US" smtClean="0"/>
              <a:t>7/24/2017</a:t>
            </a:fld>
            <a:endParaRPr lang="en-US" dirty="0"/>
          </a:p>
        </p:txBody>
      </p:sp>
      <p:sp>
        <p:nvSpPr>
          <p:cNvPr id="4" name="Footer Placeholder 3"/>
          <p:cNvSpPr>
            <a:spLocks noGrp="1"/>
          </p:cNvSpPr>
          <p:nvPr>
            <p:ph type="ftr" sz="quarter" idx="11"/>
          </p:nvPr>
        </p:nvSpPr>
        <p:spPr/>
        <p:txBody>
          <a:bodyPr/>
          <a:lstStyle/>
          <a:p>
            <a:r>
              <a:rPr lang="en-US" dirty="0" smtClean="0"/>
              <a:t>LEPL State Regulation Agency for Medical Activities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2C705-2E22-4918-A92F-AA17D4EFDD2B}" type="datetime1">
              <a:rPr lang="en-US" smtClean="0"/>
              <a:t>7/24/2017</a:t>
            </a:fld>
            <a:endParaRPr lang="en-US" dirty="0"/>
          </a:p>
        </p:txBody>
      </p:sp>
      <p:sp>
        <p:nvSpPr>
          <p:cNvPr id="3" name="Footer Placeholder 2"/>
          <p:cNvSpPr>
            <a:spLocks noGrp="1"/>
          </p:cNvSpPr>
          <p:nvPr>
            <p:ph type="ftr" sz="quarter" idx="11"/>
          </p:nvPr>
        </p:nvSpPr>
        <p:spPr/>
        <p:txBody>
          <a:bodyPr/>
          <a:lstStyle/>
          <a:p>
            <a:r>
              <a:rPr lang="en-US" dirty="0" smtClean="0"/>
              <a:t>LEPL State Regulation Agency for Medical Activities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83049-2B25-42F2-A2F6-38999C0535C4}" type="datetime1">
              <a:rPr lang="en-US" smtClean="0"/>
              <a:t>7/24/2017</a:t>
            </a:fld>
            <a:endParaRPr lang="en-US" dirty="0"/>
          </a:p>
        </p:txBody>
      </p:sp>
      <p:sp>
        <p:nvSpPr>
          <p:cNvPr id="6" name="Footer Placeholder 5"/>
          <p:cNvSpPr>
            <a:spLocks noGrp="1"/>
          </p:cNvSpPr>
          <p:nvPr>
            <p:ph type="ftr" sz="quarter" idx="11"/>
          </p:nvPr>
        </p:nvSpPr>
        <p:spPr/>
        <p:txBody>
          <a:bodyPr/>
          <a:lstStyle/>
          <a:p>
            <a:r>
              <a:rPr lang="en-US" dirty="0" smtClean="0"/>
              <a:t>LEPL State Regulation Agency for Medical Activities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6B783-08E6-41F2-AAF6-7AD91C128D04}" type="datetime1">
              <a:rPr lang="en-US" smtClean="0"/>
              <a:t>7/24/2017</a:t>
            </a:fld>
            <a:endParaRPr lang="en-US" dirty="0"/>
          </a:p>
        </p:txBody>
      </p:sp>
      <p:sp>
        <p:nvSpPr>
          <p:cNvPr id="6" name="Footer Placeholder 5"/>
          <p:cNvSpPr>
            <a:spLocks noGrp="1"/>
          </p:cNvSpPr>
          <p:nvPr>
            <p:ph type="ftr" sz="quarter" idx="11"/>
          </p:nvPr>
        </p:nvSpPr>
        <p:spPr/>
        <p:txBody>
          <a:bodyPr/>
          <a:lstStyle/>
          <a:p>
            <a:r>
              <a:rPr lang="en-US" dirty="0" smtClean="0"/>
              <a:t>LEPL State Regulation Agency for Medical Activities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D54C3EC-30FD-4297-9BE1-77DCB9D4FCE1}" type="datetime1">
              <a:rPr lang="en-US" smtClean="0"/>
              <a:t>7/24/2017</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dirty="0" smtClean="0"/>
              <a:t>LEPL State Regulation Agency for Medical Activities</a:t>
            </a:r>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F15528-21DE-4FAA-801E-634DDDAF4B2B}"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kgorozia@moh.gov.ge"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81" y="756821"/>
            <a:ext cx="7848600" cy="2168123"/>
          </a:xfrm>
        </p:spPr>
        <p:txBody>
          <a:bodyPr>
            <a:noAutofit/>
          </a:bodyPr>
          <a:lstStyle/>
          <a:p>
            <a:pPr algn="ctr"/>
            <a:r>
              <a:rPr lang="en-US" sz="3200" dirty="0" err="1"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LEPL</a:t>
            </a: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State Regulation Agency for Medical Activities</a:t>
            </a:r>
            <a:r>
              <a:rPr lang="en-US" sz="3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US" sz="3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3200" dirty="0" smtClean="0">
                <a:latin typeface="Arial" pitchFamily="34" charset="0"/>
                <a:cs typeface="Arial" pitchFamily="34" charset="0"/>
              </a:rPr>
              <a:t>Pharmaceutical </a:t>
            </a:r>
            <a:r>
              <a:rPr lang="en-US" sz="3200" dirty="0">
                <a:latin typeface="Arial" pitchFamily="34" charset="0"/>
                <a:cs typeface="Arial" pitchFamily="34" charset="0"/>
              </a:rPr>
              <a:t>Affairs Department </a:t>
            </a:r>
            <a:r>
              <a:rPr lang="en-US" sz="4400" dirty="0">
                <a:latin typeface="Arial" pitchFamily="34" charset="0"/>
                <a:cs typeface="Arial" pitchFamily="34" charset="0"/>
              </a:rPr>
              <a:t/>
            </a:r>
            <a:br>
              <a:rPr lang="en-US" sz="4400" dirty="0">
                <a:latin typeface="Arial" pitchFamily="34" charset="0"/>
                <a:cs typeface="Arial" pitchFamily="34" charset="0"/>
              </a:rPr>
            </a:br>
            <a:endParaRPr lang="en-US" sz="4400" dirty="0">
              <a:solidFill>
                <a:srgbClr val="FF0000"/>
              </a:solidFill>
            </a:endParaRPr>
          </a:p>
        </p:txBody>
      </p:sp>
      <p:sp>
        <p:nvSpPr>
          <p:cNvPr id="3" name="Content Placeholder 2"/>
          <p:cNvSpPr>
            <a:spLocks noGrp="1"/>
          </p:cNvSpPr>
          <p:nvPr>
            <p:ph idx="1"/>
          </p:nvPr>
        </p:nvSpPr>
        <p:spPr>
          <a:xfrm>
            <a:off x="1503143" y="3068960"/>
            <a:ext cx="6448230" cy="1944216"/>
          </a:xfrm>
        </p:spPr>
        <p:txBody>
          <a:bodyPr>
            <a:normAutofit/>
          </a:bodyPr>
          <a:lstStyle/>
          <a:p>
            <a:pPr marL="0" indent="0">
              <a:buNone/>
            </a:pPr>
            <a:r>
              <a:rPr lang="en-US" sz="1600" b="1" dirty="0" smtClean="0">
                <a:solidFill>
                  <a:schemeClr val="accent6"/>
                </a:solidFill>
                <a:latin typeface="Arial" pitchFamily="34" charset="0"/>
                <a:cs typeface="Arial" pitchFamily="34" charset="0"/>
              </a:rPr>
              <a:t>Seminar on anti-doping legislation</a:t>
            </a:r>
            <a:endParaRPr lang="en-US" sz="1600" b="1" dirty="0" smtClean="0">
              <a:solidFill>
                <a:srgbClr val="00B050"/>
              </a:solidFill>
              <a:latin typeface="Arial" pitchFamily="34" charset="0"/>
              <a:cs typeface="Arial" pitchFamily="34" charset="0"/>
            </a:endParaRPr>
          </a:p>
          <a:p>
            <a:pPr marL="0" indent="0">
              <a:buNone/>
            </a:pPr>
            <a:endParaRPr lang="en-US" sz="2000" dirty="0"/>
          </a:p>
        </p:txBody>
      </p:sp>
      <p:sp>
        <p:nvSpPr>
          <p:cNvPr id="4" name="Footer Placeholder 3"/>
          <p:cNvSpPr>
            <a:spLocks noGrp="1"/>
          </p:cNvSpPr>
          <p:nvPr>
            <p:ph type="ftr" sz="quarter" idx="11"/>
          </p:nvPr>
        </p:nvSpPr>
        <p:spPr>
          <a:xfrm>
            <a:off x="761999" y="6208776"/>
            <a:ext cx="6096001" cy="365125"/>
          </a:xfrm>
        </p:spPr>
        <p:txBody>
          <a:bodyPr/>
          <a:lstStyle/>
          <a:p>
            <a:r>
              <a:rPr lang="en-US" dirty="0" err="1" smtClean="0"/>
              <a:t>LEPL</a:t>
            </a:r>
            <a:r>
              <a:rPr lang="en-US" dirty="0" smtClean="0"/>
              <a:t> State Regulation Agency for Medical Activities</a:t>
            </a:r>
            <a:endParaRPr lang="en-US" dirty="0"/>
          </a:p>
        </p:txBody>
      </p:sp>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2" y="6172200"/>
            <a:ext cx="685800" cy="685800"/>
          </a:xfrm>
          <a:prstGeom prst="rect">
            <a:avLst/>
          </a:prstGeom>
        </p:spPr>
      </p:pic>
      <p:sp>
        <p:nvSpPr>
          <p:cNvPr id="6" name="TextBox 5"/>
          <p:cNvSpPr txBox="1"/>
          <p:nvPr/>
        </p:nvSpPr>
        <p:spPr>
          <a:xfrm>
            <a:off x="785786" y="0"/>
            <a:ext cx="7500990" cy="338554"/>
          </a:xfrm>
          <a:prstGeom prst="rect">
            <a:avLst/>
          </a:prstGeom>
          <a:noFill/>
        </p:spPr>
        <p:txBody>
          <a:bodyPr wrap="square" rtlCol="0">
            <a:spAutoFit/>
          </a:bodyPr>
          <a:lstStyle/>
          <a:p>
            <a:pPr algn="ctr"/>
            <a:r>
              <a:rPr lang="en-US" sz="1600" b="1" smtClean="0">
                <a:solidFill>
                  <a:schemeClr val="bg1"/>
                </a:solidFill>
              </a:rPr>
              <a:t>Ministry of Labour, Health and Social Affairs of Georgia </a:t>
            </a:r>
            <a:endParaRPr lang="en-US" sz="1600" b="1">
              <a:solidFill>
                <a:schemeClr val="bg1"/>
              </a:solidFill>
            </a:endParaRPr>
          </a:p>
        </p:txBody>
      </p:sp>
      <p:sp>
        <p:nvSpPr>
          <p:cNvPr id="8" name="TextBox 7"/>
          <p:cNvSpPr txBox="1"/>
          <p:nvPr/>
        </p:nvSpPr>
        <p:spPr>
          <a:xfrm>
            <a:off x="2555776" y="5445223"/>
            <a:ext cx="4464496" cy="584775"/>
          </a:xfrm>
          <a:prstGeom prst="rect">
            <a:avLst/>
          </a:prstGeom>
          <a:noFill/>
        </p:spPr>
        <p:txBody>
          <a:bodyPr wrap="square" rtlCol="0">
            <a:spAutoFit/>
          </a:bodyPr>
          <a:lstStyle/>
          <a:p>
            <a:pPr algn="ctr"/>
            <a:r>
              <a:rPr lang="en-US" sz="1600" dirty="0" smtClean="0">
                <a:solidFill>
                  <a:srgbClr val="C00000"/>
                </a:solidFill>
              </a:rPr>
              <a:t>26</a:t>
            </a:r>
            <a:r>
              <a:rPr lang="ka-GE" sz="1600" dirty="0" smtClean="0">
                <a:solidFill>
                  <a:srgbClr val="C00000"/>
                </a:solidFill>
              </a:rPr>
              <a:t>-</a:t>
            </a:r>
            <a:r>
              <a:rPr lang="en-US" sz="1600" dirty="0" smtClean="0">
                <a:solidFill>
                  <a:srgbClr val="C00000"/>
                </a:solidFill>
              </a:rPr>
              <a:t>28</a:t>
            </a:r>
            <a:r>
              <a:rPr lang="ka-GE" sz="1600" dirty="0" smtClean="0">
                <a:solidFill>
                  <a:srgbClr val="C00000"/>
                </a:solidFill>
              </a:rPr>
              <a:t> </a:t>
            </a:r>
            <a:r>
              <a:rPr lang="en-US" sz="1600" dirty="0" smtClean="0">
                <a:solidFill>
                  <a:srgbClr val="C00000"/>
                </a:solidFill>
              </a:rPr>
              <a:t>July </a:t>
            </a:r>
            <a:r>
              <a:rPr lang="ka-GE" sz="1600" dirty="0" smtClean="0">
                <a:solidFill>
                  <a:srgbClr val="C00000"/>
                </a:solidFill>
              </a:rPr>
              <a:t>201</a:t>
            </a:r>
            <a:r>
              <a:rPr lang="en-US" sz="1600" dirty="0" smtClean="0">
                <a:solidFill>
                  <a:srgbClr val="C00000"/>
                </a:solidFill>
              </a:rPr>
              <a:t>7</a:t>
            </a:r>
          </a:p>
          <a:p>
            <a:pPr algn="ctr"/>
            <a:r>
              <a:rPr lang="en-US" sz="1600" dirty="0" smtClean="0">
                <a:solidFill>
                  <a:srgbClr val="C00000"/>
                </a:solidFill>
              </a:rPr>
              <a:t>Tbilisi, Georgia</a:t>
            </a:r>
            <a:endParaRPr lang="en-US" sz="1600" dirty="0">
              <a:solidFill>
                <a:srgbClr val="C0000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4991" y="0"/>
            <a:ext cx="1199009" cy="756821"/>
          </a:xfrm>
          <a:prstGeom prst="rect">
            <a:avLst/>
          </a:prstGeom>
        </p:spPr>
      </p:pic>
    </p:spTree>
    <p:extLst>
      <p:ext uri="{BB962C8B-B14F-4D97-AF65-F5344CB8AC3E}">
        <p14:creationId xmlns:p14="http://schemas.microsoft.com/office/powerpoint/2010/main" val="3739383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000" dirty="0">
                <a:solidFill>
                  <a:schemeClr val="accent6"/>
                </a:solidFill>
              </a:rPr>
              <a:t>Marking of </a:t>
            </a:r>
            <a:r>
              <a:rPr lang="en-US" sz="2000" dirty="0" smtClean="0">
                <a:solidFill>
                  <a:schemeClr val="accent6"/>
                </a:solidFill>
              </a:rPr>
              <a:t>NPS products</a:t>
            </a:r>
            <a:endParaRPr lang="en-US" sz="2000" dirty="0">
              <a:solidFill>
                <a:schemeClr val="accent6"/>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72162180"/>
              </p:ext>
            </p:extLst>
          </p:nvPr>
        </p:nvGraphicFramePr>
        <p:xfrm>
          <a:off x="381000" y="1295400"/>
          <a:ext cx="8382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867400" y="1316152"/>
            <a:ext cx="3048000" cy="830997"/>
          </a:xfrm>
          <a:prstGeom prst="rect">
            <a:avLst/>
          </a:prstGeom>
          <a:noFill/>
        </p:spPr>
        <p:txBody>
          <a:bodyPr wrap="square" rtlCol="0">
            <a:spAutoFit/>
          </a:bodyPr>
          <a:lstStyle/>
          <a:p>
            <a:r>
              <a:rPr lang="en-US" sz="1200" b="1" dirty="0" smtClean="0">
                <a:solidFill>
                  <a:srgbClr val="0070C0"/>
                </a:solidFill>
              </a:rPr>
              <a:t>Warnings: not for human consumption; only for research purposes</a:t>
            </a:r>
            <a:endParaRPr lang="ka-GE" sz="1200" b="1" dirty="0" smtClean="0">
              <a:solidFill>
                <a:srgbClr val="0070C0"/>
              </a:solidFill>
            </a:endParaRPr>
          </a:p>
          <a:p>
            <a:endParaRPr lang="ka-GE" sz="1200" b="1" dirty="0" smtClean="0"/>
          </a:p>
          <a:p>
            <a:endParaRPr lang="ka-GE" sz="1200" dirty="0"/>
          </a:p>
        </p:txBody>
      </p:sp>
      <p:sp>
        <p:nvSpPr>
          <p:cNvPr id="10" name="TextBox 9"/>
          <p:cNvSpPr txBox="1"/>
          <p:nvPr/>
        </p:nvSpPr>
        <p:spPr>
          <a:xfrm>
            <a:off x="6160008" y="4776895"/>
            <a:ext cx="2819400" cy="830997"/>
          </a:xfrm>
          <a:prstGeom prst="rect">
            <a:avLst/>
          </a:prstGeom>
          <a:noFill/>
        </p:spPr>
        <p:txBody>
          <a:bodyPr wrap="square" rtlCol="0">
            <a:spAutoFit/>
          </a:bodyPr>
          <a:lstStyle/>
          <a:p>
            <a:r>
              <a:rPr lang="en-US" sz="1200" b="1" dirty="0" smtClean="0">
                <a:solidFill>
                  <a:srgbClr val="0070C0"/>
                </a:solidFill>
              </a:rPr>
              <a:t>Vague names</a:t>
            </a:r>
            <a:endParaRPr lang="ka-GE" sz="1200" b="1" dirty="0" smtClean="0">
              <a:solidFill>
                <a:srgbClr val="0070C0"/>
              </a:solidFill>
            </a:endParaRPr>
          </a:p>
          <a:p>
            <a:endParaRPr lang="ka-GE" sz="1200" b="1" dirty="0">
              <a:solidFill>
                <a:srgbClr val="0070C0"/>
              </a:solidFill>
            </a:endParaRPr>
          </a:p>
          <a:p>
            <a:r>
              <a:rPr lang="en-US" sz="1200" b="1" dirty="0">
                <a:solidFill>
                  <a:srgbClr val="0070C0"/>
                </a:solidFill>
              </a:rPr>
              <a:t>Plant food, air deodorant. Bath salt, Legal High</a:t>
            </a:r>
            <a:endParaRPr lang="ka-GE" sz="1200" b="1" dirty="0">
              <a:solidFill>
                <a:srgbClr val="0070C0"/>
              </a:solidFill>
            </a:endParaRPr>
          </a:p>
        </p:txBody>
      </p:sp>
      <p:sp>
        <p:nvSpPr>
          <p:cNvPr id="11" name="TextBox 10"/>
          <p:cNvSpPr txBox="1"/>
          <p:nvPr/>
        </p:nvSpPr>
        <p:spPr>
          <a:xfrm>
            <a:off x="771144" y="5269951"/>
            <a:ext cx="2743200" cy="923330"/>
          </a:xfrm>
          <a:prstGeom prst="rect">
            <a:avLst/>
          </a:prstGeom>
          <a:noFill/>
        </p:spPr>
        <p:txBody>
          <a:bodyPr wrap="square" rtlCol="0">
            <a:spAutoFit/>
          </a:bodyPr>
          <a:lstStyle/>
          <a:p>
            <a:endParaRPr lang="ka-GE" sz="1200" b="1" dirty="0">
              <a:solidFill>
                <a:srgbClr val="0070C0"/>
              </a:solidFill>
            </a:endParaRPr>
          </a:p>
          <a:p>
            <a:r>
              <a:rPr lang="ka-GE" sz="1200" b="1" dirty="0">
                <a:solidFill>
                  <a:srgbClr val="0070C0"/>
                </a:solidFill>
              </a:rPr>
              <a:t>„</a:t>
            </a:r>
            <a:r>
              <a:rPr lang="en-US" sz="1200" b="1" dirty="0" err="1">
                <a:solidFill>
                  <a:srgbClr val="0070C0"/>
                </a:solidFill>
              </a:rPr>
              <a:t>miaow</a:t>
            </a:r>
            <a:r>
              <a:rPr lang="en-US" sz="1200" b="1" dirty="0">
                <a:solidFill>
                  <a:srgbClr val="0070C0"/>
                </a:solidFill>
              </a:rPr>
              <a:t>  - </a:t>
            </a:r>
            <a:r>
              <a:rPr lang="en-US" sz="1200" b="1" dirty="0" err="1">
                <a:solidFill>
                  <a:srgbClr val="0070C0"/>
                </a:solidFill>
              </a:rPr>
              <a:t>miaow</a:t>
            </a:r>
            <a:r>
              <a:rPr lang="ka-GE" sz="1200" b="1" dirty="0">
                <a:solidFill>
                  <a:srgbClr val="0070C0"/>
                </a:solidFill>
              </a:rPr>
              <a:t>“, </a:t>
            </a:r>
            <a:r>
              <a:rPr lang="en-US" sz="1200" b="1" dirty="0">
                <a:solidFill>
                  <a:srgbClr val="0070C0"/>
                </a:solidFill>
              </a:rPr>
              <a:t> “Black Mamba”, “freeze”</a:t>
            </a:r>
            <a:endParaRPr lang="ka-GE" sz="1200" b="1" dirty="0">
              <a:solidFill>
                <a:srgbClr val="0070C0"/>
              </a:solidFill>
            </a:endParaRPr>
          </a:p>
          <a:p>
            <a:endParaRPr lang="en-US" dirty="0"/>
          </a:p>
        </p:txBody>
      </p:sp>
      <p:sp>
        <p:nvSpPr>
          <p:cNvPr id="12" name="TextBox 11"/>
          <p:cNvSpPr txBox="1"/>
          <p:nvPr/>
        </p:nvSpPr>
        <p:spPr>
          <a:xfrm>
            <a:off x="179512" y="2377981"/>
            <a:ext cx="1802096" cy="276999"/>
          </a:xfrm>
          <a:prstGeom prst="rect">
            <a:avLst/>
          </a:prstGeom>
          <a:noFill/>
        </p:spPr>
        <p:txBody>
          <a:bodyPr wrap="none" rtlCol="0">
            <a:spAutoFit/>
          </a:bodyPr>
          <a:lstStyle/>
          <a:p>
            <a:r>
              <a:rPr lang="en-US" sz="1200" b="1" dirty="0" smtClean="0">
                <a:solidFill>
                  <a:srgbClr val="0070C0"/>
                </a:solidFill>
              </a:rPr>
              <a:t>Bright colorful packages</a:t>
            </a:r>
            <a:endParaRPr lang="ka-GE" sz="1200" b="1" dirty="0">
              <a:solidFill>
                <a:srgbClr val="0070C0"/>
              </a:solidFill>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3780" y="5008282"/>
            <a:ext cx="1712316" cy="1085013"/>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44" y="3140968"/>
            <a:ext cx="3600400" cy="1222822"/>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3780" y="1206952"/>
            <a:ext cx="1704430" cy="1309529"/>
          </a:xfrm>
          <a:prstGeom prst="rect">
            <a:avLst/>
          </a:prstGeom>
        </p:spPr>
      </p:pic>
    </p:spTree>
    <p:extLst>
      <p:ext uri="{BB962C8B-B14F-4D97-AF65-F5344CB8AC3E}">
        <p14:creationId xmlns:p14="http://schemas.microsoft.com/office/powerpoint/2010/main" val="3471900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27584" y="692696"/>
            <a:ext cx="7543800" cy="3886200"/>
          </a:xfrm>
        </p:spPr>
        <p:txBody>
          <a:bodyPr>
            <a:normAutofit fontScale="92500"/>
          </a:bodyPr>
          <a:lstStyle/>
          <a:p>
            <a:pPr marL="0" indent="0">
              <a:spcBef>
                <a:spcPts val="600"/>
              </a:spcBef>
              <a:buClr>
                <a:schemeClr val="accent1"/>
              </a:buClr>
              <a:buSzPct val="80000"/>
              <a:buNone/>
            </a:pPr>
            <a:r>
              <a:rPr lang="en-US" sz="2000" dirty="0">
                <a:solidFill>
                  <a:schemeClr val="accent6"/>
                </a:solidFill>
                <a:latin typeface="+mj-lt"/>
                <a:ea typeface="+mj-ea"/>
                <a:cs typeface="+mj-cs"/>
              </a:rPr>
              <a:t>Mandate of </a:t>
            </a:r>
            <a:r>
              <a:rPr lang="en-US" sz="2000" dirty="0" smtClean="0">
                <a:solidFill>
                  <a:schemeClr val="accent6"/>
                </a:solidFill>
                <a:latin typeface="+mj-lt"/>
                <a:ea typeface="+mj-ea"/>
                <a:cs typeface="+mj-cs"/>
              </a:rPr>
              <a:t>the  </a:t>
            </a:r>
            <a:r>
              <a:rPr lang="en-US" sz="2000" dirty="0">
                <a:solidFill>
                  <a:schemeClr val="accent6"/>
                </a:solidFill>
                <a:latin typeface="+mj-lt"/>
                <a:ea typeface="+mj-ea"/>
                <a:cs typeface="+mj-cs"/>
              </a:rPr>
              <a:t>Agency concerning New psychoactive Substances </a:t>
            </a:r>
            <a:endParaRPr lang="ka-GE" dirty="0">
              <a:solidFill>
                <a:srgbClr val="0070C0"/>
              </a:solidFill>
            </a:endParaRPr>
          </a:p>
          <a:p>
            <a:pPr marL="0" indent="0">
              <a:buNone/>
            </a:pPr>
            <a:r>
              <a:rPr lang="en-US" i="1" dirty="0" smtClean="0"/>
              <a:t>In 2014 law on New psychoactive Substances was developed controlling NPS under substances classes and individually </a:t>
            </a:r>
          </a:p>
          <a:p>
            <a:pPr marL="0" indent="0">
              <a:buNone/>
            </a:pPr>
            <a:r>
              <a:rPr lang="en-US" sz="1500" b="1" dirty="0" smtClean="0">
                <a:solidFill>
                  <a:srgbClr val="FF0000"/>
                </a:solidFill>
              </a:rPr>
              <a:t>Does </a:t>
            </a:r>
            <a:r>
              <a:rPr lang="en-US" sz="1500" b="1" dirty="0">
                <a:solidFill>
                  <a:srgbClr val="FF0000"/>
                </a:solidFill>
              </a:rPr>
              <a:t>not cover</a:t>
            </a:r>
            <a:r>
              <a:rPr lang="ka-GE" sz="1500" b="1" dirty="0" smtClean="0">
                <a:solidFill>
                  <a:srgbClr val="FF0000"/>
                </a:solidFill>
              </a:rPr>
              <a:t>:</a:t>
            </a:r>
            <a:r>
              <a:rPr lang="en-US" sz="1500" b="1" dirty="0" smtClean="0">
                <a:solidFill>
                  <a:srgbClr val="FF0000"/>
                </a:solidFill>
              </a:rPr>
              <a:t> Pharmaceutical products and Substances </a:t>
            </a:r>
            <a:r>
              <a:rPr lang="en-US" sz="1500" b="1" dirty="0">
                <a:solidFill>
                  <a:srgbClr val="FF0000"/>
                </a:solidFill>
              </a:rPr>
              <a:t>under special </a:t>
            </a:r>
            <a:r>
              <a:rPr lang="en-US" sz="1500" b="1" dirty="0" smtClean="0">
                <a:solidFill>
                  <a:srgbClr val="FF0000"/>
                </a:solidFill>
              </a:rPr>
              <a:t>control</a:t>
            </a:r>
            <a:endParaRPr lang="ka-GE" sz="1500" b="1" dirty="0">
              <a:solidFill>
                <a:srgbClr val="FF0000"/>
              </a:solidFill>
            </a:endParaRPr>
          </a:p>
          <a:p>
            <a:pPr marL="0" indent="0">
              <a:spcBef>
                <a:spcPts val="600"/>
              </a:spcBef>
              <a:buClr>
                <a:schemeClr val="accent1"/>
              </a:buClr>
              <a:buSzPct val="80000"/>
              <a:buNone/>
            </a:pPr>
            <a:endParaRPr lang="en-US" i="1" dirty="0" smtClean="0"/>
          </a:p>
          <a:p>
            <a:pPr marL="82296">
              <a:spcBef>
                <a:spcPts val="600"/>
              </a:spcBef>
              <a:buClr>
                <a:schemeClr val="accent1"/>
              </a:buClr>
              <a:buSzPct val="80000"/>
            </a:pPr>
            <a:r>
              <a:rPr lang="en-US" dirty="0" smtClean="0">
                <a:solidFill>
                  <a:schemeClr val="accent6">
                    <a:lumMod val="50000"/>
                  </a:schemeClr>
                </a:solidFill>
              </a:rPr>
              <a:t>Development of prevention measures to restrict their placement on the consumer market</a:t>
            </a:r>
          </a:p>
          <a:p>
            <a:pPr marL="285750" indent="-285750">
              <a:spcBef>
                <a:spcPts val="600"/>
              </a:spcBef>
              <a:buSzPct val="101000"/>
            </a:pPr>
            <a:endParaRPr lang="ka-GE" dirty="0">
              <a:solidFill>
                <a:schemeClr val="accent6">
                  <a:lumMod val="50000"/>
                </a:schemeClr>
              </a:solidFill>
            </a:endParaRPr>
          </a:p>
          <a:p>
            <a:pPr marL="285750" indent="-285750">
              <a:spcBef>
                <a:spcPts val="600"/>
              </a:spcBef>
              <a:buSzPct val="80000"/>
            </a:pPr>
            <a:r>
              <a:rPr lang="en-US" dirty="0" smtClean="0">
                <a:solidFill>
                  <a:schemeClr val="accent6">
                    <a:lumMod val="50000"/>
                  </a:schemeClr>
                </a:solidFill>
              </a:rPr>
              <a:t>Collecting of information from various institutions on NPS use, seizure</a:t>
            </a:r>
            <a:endParaRPr lang="en-US" dirty="0"/>
          </a:p>
        </p:txBody>
      </p:sp>
      <p:sp>
        <p:nvSpPr>
          <p:cNvPr id="4" name="Footer Placeholder 3"/>
          <p:cNvSpPr>
            <a:spLocks noGrp="1"/>
          </p:cNvSpPr>
          <p:nvPr>
            <p:ph type="ftr" sz="quarter" idx="11"/>
          </p:nvPr>
        </p:nvSpPr>
        <p:spPr/>
        <p:txBody>
          <a:bodyPr/>
          <a:lstStyle/>
          <a:p>
            <a:r>
              <a:rPr lang="en-US" smtClean="0"/>
              <a:t>LEPL State Regulation Agency for Medical Activities</a:t>
            </a:r>
            <a:endParaRPr lang="en-US" dirty="0"/>
          </a:p>
        </p:txBody>
      </p:sp>
    </p:spTree>
    <p:extLst>
      <p:ext uri="{BB962C8B-B14F-4D97-AF65-F5344CB8AC3E}">
        <p14:creationId xmlns:p14="http://schemas.microsoft.com/office/powerpoint/2010/main" val="1654257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83" y="116632"/>
            <a:ext cx="8229600" cy="634082"/>
          </a:xfrm>
        </p:spPr>
        <p:txBody>
          <a:bodyPr>
            <a:normAutofit/>
          </a:bodyPr>
          <a:lstStyle/>
          <a:p>
            <a:r>
              <a:rPr lang="ka-GE" sz="2400" b="1" dirty="0">
                <a:solidFill>
                  <a:schemeClr val="accent4">
                    <a:lumMod val="75000"/>
                  </a:schemeClr>
                </a:solidFill>
              </a:rPr>
              <a:t>ფსიქოაქტიური ნივთიერებების კატეგორიები</a:t>
            </a:r>
            <a:endParaRPr lang="en-US" sz="2400" dirty="0">
              <a:solidFill>
                <a:schemeClr val="accent4">
                  <a:lumMod val="75000"/>
                </a:schemeClr>
              </a:solidFill>
            </a:endParaRPr>
          </a:p>
        </p:txBody>
      </p:sp>
      <p:sp>
        <p:nvSpPr>
          <p:cNvPr id="5" name="Rounded Rectangle 4"/>
          <p:cNvSpPr/>
          <p:nvPr/>
        </p:nvSpPr>
        <p:spPr>
          <a:xfrm>
            <a:off x="466995" y="937241"/>
            <a:ext cx="2736304" cy="576064"/>
          </a:xfrm>
          <a:prstGeom prst="roundRect">
            <a:avLst/>
          </a:prstGeom>
          <a:ln w="76200">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ka-GE" sz="1600"/>
              <a:t>სინთეზური კანაბინოიდები</a:t>
            </a:r>
            <a:endParaRPr lang="ka-GE" sz="1600" dirty="0"/>
          </a:p>
        </p:txBody>
      </p:sp>
      <p:sp>
        <p:nvSpPr>
          <p:cNvPr id="6" name="Rounded Rectangle 5"/>
          <p:cNvSpPr/>
          <p:nvPr/>
        </p:nvSpPr>
        <p:spPr>
          <a:xfrm>
            <a:off x="323528" y="1793696"/>
            <a:ext cx="1908212" cy="1920283"/>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ka-GE" sz="1600"/>
              <a:t>სინთეზური </a:t>
            </a:r>
            <a:r>
              <a:rPr lang="ka-GE" sz="1600" smtClean="0"/>
              <a:t>კათინონები</a:t>
            </a:r>
            <a:endParaRPr lang="en-US" sz="1600" smtClean="0"/>
          </a:p>
          <a:p>
            <a:endParaRPr lang="en-US"/>
          </a:p>
          <a:p>
            <a:endParaRPr lang="en-US" smtClean="0"/>
          </a:p>
          <a:p>
            <a:endParaRPr lang="en-US"/>
          </a:p>
          <a:p>
            <a:endParaRPr lang="en-US" smtClean="0"/>
          </a:p>
          <a:p>
            <a:endParaRPr lang="ka-GE" dirty="0"/>
          </a:p>
        </p:txBody>
      </p:sp>
      <p:sp>
        <p:nvSpPr>
          <p:cNvPr id="7" name="Rounded Rectangle 6"/>
          <p:cNvSpPr/>
          <p:nvPr/>
        </p:nvSpPr>
        <p:spPr>
          <a:xfrm>
            <a:off x="3759479" y="997340"/>
            <a:ext cx="2319760" cy="1357087"/>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ka-GE" sz="1600" smtClean="0"/>
              <a:t>ფენეთილამინები</a:t>
            </a:r>
            <a:endParaRPr lang="en-US" sz="1600" smtClean="0"/>
          </a:p>
          <a:p>
            <a:pPr algn="ctr"/>
            <a:endParaRPr lang="en-US" sz="1600" smtClean="0"/>
          </a:p>
          <a:p>
            <a:endParaRPr lang="en-US"/>
          </a:p>
          <a:p>
            <a:endParaRPr lang="en-US" smtClean="0"/>
          </a:p>
          <a:p>
            <a:endParaRPr lang="ka-GE" dirty="0"/>
          </a:p>
        </p:txBody>
      </p:sp>
      <p:sp>
        <p:nvSpPr>
          <p:cNvPr id="8" name="Rounded Rectangle 7"/>
          <p:cNvSpPr/>
          <p:nvPr/>
        </p:nvSpPr>
        <p:spPr>
          <a:xfrm>
            <a:off x="6516216" y="862689"/>
            <a:ext cx="1871110" cy="1725133"/>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ka-GE" sz="1600" smtClean="0"/>
              <a:t>ტრიფტამინები</a:t>
            </a:r>
            <a:endParaRPr lang="en-US" sz="1600" smtClean="0"/>
          </a:p>
          <a:p>
            <a:endParaRPr lang="en-US"/>
          </a:p>
          <a:p>
            <a:endParaRPr lang="en-US" smtClean="0"/>
          </a:p>
          <a:p>
            <a:endParaRPr lang="en-US"/>
          </a:p>
          <a:p>
            <a:endParaRPr lang="ka-GE" dirty="0"/>
          </a:p>
        </p:txBody>
      </p:sp>
      <p:sp>
        <p:nvSpPr>
          <p:cNvPr id="9" name="Rounded Rectangle 8"/>
          <p:cNvSpPr/>
          <p:nvPr/>
        </p:nvSpPr>
        <p:spPr>
          <a:xfrm>
            <a:off x="5125361" y="2674339"/>
            <a:ext cx="2125110" cy="1690920"/>
          </a:xfrm>
          <a:prstGeom prst="round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ka-GE" sz="1400" dirty="0" smtClean="0"/>
              <a:t>არილციკლოჰექსილ</a:t>
            </a:r>
            <a:endParaRPr lang="en-US" sz="1400" dirty="0" smtClean="0"/>
          </a:p>
          <a:p>
            <a:pPr algn="ctr"/>
            <a:r>
              <a:rPr lang="ka-GE" sz="1400" dirty="0" smtClean="0"/>
              <a:t>ამინები</a:t>
            </a:r>
            <a:endParaRPr lang="en-US" sz="1400" dirty="0" smtClean="0"/>
          </a:p>
          <a:p>
            <a:endParaRPr lang="en-US" sz="1400" dirty="0"/>
          </a:p>
          <a:p>
            <a:endParaRPr lang="en-US" sz="1400" dirty="0" smtClean="0"/>
          </a:p>
          <a:p>
            <a:endParaRPr lang="en-US" sz="1400" dirty="0"/>
          </a:p>
          <a:p>
            <a:endParaRPr lang="ka-GE" sz="1400" dirty="0"/>
          </a:p>
        </p:txBody>
      </p:sp>
      <p:sp>
        <p:nvSpPr>
          <p:cNvPr id="10" name="Rounded Rectangle 9"/>
          <p:cNvSpPr/>
          <p:nvPr/>
        </p:nvSpPr>
        <p:spPr>
          <a:xfrm>
            <a:off x="4535996" y="5112175"/>
            <a:ext cx="1368145" cy="576064"/>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ka-GE" sz="1600"/>
              <a:t>ოპიოდები</a:t>
            </a:r>
            <a:endParaRPr lang="ka-GE" sz="1600" dirty="0"/>
          </a:p>
        </p:txBody>
      </p:sp>
      <p:sp>
        <p:nvSpPr>
          <p:cNvPr id="11" name="Rounded Rectangle 10"/>
          <p:cNvSpPr/>
          <p:nvPr/>
        </p:nvSpPr>
        <p:spPr>
          <a:xfrm>
            <a:off x="2564079" y="5441079"/>
            <a:ext cx="1859527" cy="1246396"/>
          </a:xfrm>
          <a:prstGeom prst="round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ka-GE" sz="1600"/>
              <a:t>ამინოინდანები </a:t>
            </a:r>
            <a:endParaRPr lang="en-US" sz="1600" smtClean="0"/>
          </a:p>
          <a:p>
            <a:endParaRPr lang="en-US" smtClean="0"/>
          </a:p>
          <a:p>
            <a:endParaRPr lang="en-US"/>
          </a:p>
          <a:p>
            <a:endParaRPr lang="ka-GE" dirty="0"/>
          </a:p>
        </p:txBody>
      </p:sp>
      <p:sp>
        <p:nvSpPr>
          <p:cNvPr id="12" name="Rounded Rectangle 11"/>
          <p:cNvSpPr/>
          <p:nvPr/>
        </p:nvSpPr>
        <p:spPr>
          <a:xfrm>
            <a:off x="6419263" y="5386466"/>
            <a:ext cx="2124236" cy="576064"/>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ka-GE" sz="1600" smtClean="0"/>
              <a:t>ბენზოდიაზეპინები</a:t>
            </a:r>
            <a:endParaRPr lang="ka-GE" sz="1600"/>
          </a:p>
        </p:txBody>
      </p:sp>
      <p:sp>
        <p:nvSpPr>
          <p:cNvPr id="13" name="Rounded Rectangle 12"/>
          <p:cNvSpPr/>
          <p:nvPr/>
        </p:nvSpPr>
        <p:spPr>
          <a:xfrm>
            <a:off x="2555776" y="2519870"/>
            <a:ext cx="1728192" cy="1311625"/>
          </a:xfrm>
          <a:prstGeom prst="roundRect">
            <a:avLst/>
          </a:prstGeom>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smtClean="0"/>
              <a:t>   </a:t>
            </a:r>
            <a:r>
              <a:rPr lang="ka-GE" sz="1600" smtClean="0"/>
              <a:t>პიპერაზინები</a:t>
            </a:r>
            <a:endParaRPr lang="en-US" sz="1600" smtClean="0"/>
          </a:p>
          <a:p>
            <a:endParaRPr lang="en-US" smtClean="0"/>
          </a:p>
          <a:p>
            <a:endParaRPr lang="en-US"/>
          </a:p>
          <a:p>
            <a:endParaRPr lang="en-US" smtClean="0"/>
          </a:p>
          <a:p>
            <a:endParaRPr lang="ka-GE" dirty="0"/>
          </a:p>
        </p:txBody>
      </p:sp>
      <p:sp>
        <p:nvSpPr>
          <p:cNvPr id="14" name="Rounded Rectangle 13"/>
          <p:cNvSpPr/>
          <p:nvPr/>
        </p:nvSpPr>
        <p:spPr>
          <a:xfrm>
            <a:off x="323528" y="4958093"/>
            <a:ext cx="1871110" cy="884229"/>
          </a:xfrm>
          <a:prstGeom prst="roundRect">
            <a:avLst/>
          </a:prstGeom>
          <a:ln w="1905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ka-GE" sz="1600">
                <a:solidFill>
                  <a:schemeClr val="tx1"/>
                </a:solidFill>
              </a:rPr>
              <a:t>მცენარეები და მცენარეული </a:t>
            </a:r>
            <a:r>
              <a:rPr lang="ka-GE" sz="1600">
                <a:solidFill>
                  <a:srgbClr val="FF0000"/>
                </a:solidFill>
              </a:rPr>
              <a:t>ექსტრაქტები</a:t>
            </a:r>
            <a:endParaRPr lang="ka-GE" sz="1600" dirty="0">
              <a:solidFill>
                <a:srgbClr val="FF0000"/>
              </a:solidFill>
            </a:endParaRPr>
          </a:p>
        </p:txBody>
      </p:sp>
      <p:pic>
        <p:nvPicPr>
          <p:cNvPr id="16" name="Picture 93" descr="Scan0001"/>
          <p:cNvPicPr>
            <a:picLocks noChangeAspect="1" noChangeArrowheads="1"/>
          </p:cNvPicPr>
          <p:nvPr/>
        </p:nvPicPr>
        <p:blipFill>
          <a:blip r:embed="rId2"/>
          <a:srcRect/>
          <a:stretch>
            <a:fillRect/>
          </a:stretch>
        </p:blipFill>
        <p:spPr bwMode="auto">
          <a:xfrm>
            <a:off x="4189272" y="1280093"/>
            <a:ext cx="1615192" cy="936432"/>
          </a:xfrm>
          <a:prstGeom prst="rect">
            <a:avLst/>
          </a:prstGeom>
          <a:noFill/>
          <a:ln w="9525">
            <a:noFill/>
            <a:miter lim="800000"/>
            <a:headEnd/>
            <a:tailEnd/>
          </a:ln>
        </p:spPr>
      </p:pic>
      <p:pic>
        <p:nvPicPr>
          <p:cNvPr id="17" name="Picture 78" descr="Copy of Scan0001"/>
          <p:cNvPicPr>
            <a:picLocks noChangeAspect="1" noChangeArrowheads="1"/>
          </p:cNvPicPr>
          <p:nvPr/>
        </p:nvPicPr>
        <p:blipFill>
          <a:blip r:embed="rId3"/>
          <a:srcRect/>
          <a:stretch>
            <a:fillRect/>
          </a:stretch>
        </p:blipFill>
        <p:spPr bwMode="auto">
          <a:xfrm>
            <a:off x="6750242" y="1366102"/>
            <a:ext cx="1455664" cy="1005840"/>
          </a:xfrm>
          <a:prstGeom prst="rect">
            <a:avLst/>
          </a:prstGeom>
          <a:noFill/>
          <a:ln w="9525">
            <a:noFill/>
            <a:miter lim="800000"/>
            <a:headEnd/>
            <a:tailEnd/>
          </a:ln>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1948" y="2871727"/>
            <a:ext cx="117584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6" descr="Copy of Copy of Copy of Scan0001"/>
          <p:cNvPicPr>
            <a:picLocks noChangeAspect="1" noChangeArrowheads="1"/>
          </p:cNvPicPr>
          <p:nvPr/>
        </p:nvPicPr>
        <p:blipFill>
          <a:blip r:embed="rId5"/>
          <a:srcRect/>
          <a:stretch>
            <a:fillRect/>
          </a:stretch>
        </p:blipFill>
        <p:spPr bwMode="auto">
          <a:xfrm>
            <a:off x="554979" y="2320524"/>
            <a:ext cx="1502664" cy="1296144"/>
          </a:xfrm>
          <a:prstGeom prst="rect">
            <a:avLst/>
          </a:prstGeom>
          <a:noFill/>
          <a:ln w="9525">
            <a:noFill/>
            <a:miter lim="800000"/>
            <a:headEnd/>
            <a:tailEnd/>
          </a:ln>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4046" y="5782282"/>
            <a:ext cx="1300886"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9784" y="3432388"/>
            <a:ext cx="1556265" cy="798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9629" y="4591193"/>
            <a:ext cx="8197647" cy="369332"/>
          </a:xfrm>
          <a:prstGeom prst="rect">
            <a:avLst/>
          </a:prstGeom>
        </p:spPr>
        <p:txBody>
          <a:bodyPr wrap="square">
            <a:spAutoFit/>
          </a:bodyPr>
          <a:lstStyle/>
          <a:p>
            <a:pPr algn="ctr"/>
            <a:r>
              <a:rPr lang="ka-GE" b="1" smtClean="0">
                <a:solidFill>
                  <a:srgbClr val="FF0000"/>
                </a:solidFill>
              </a:rPr>
              <a:t>კ ა ტ ე გ ო რ ი ა        ს ხ ვ ა</a:t>
            </a:r>
            <a:endParaRPr lang="en-US" b="1" dirty="0">
              <a:solidFill>
                <a:srgbClr val="FF0000"/>
              </a:solidFill>
            </a:endParaRPr>
          </a:p>
        </p:txBody>
      </p:sp>
      <p:cxnSp>
        <p:nvCxnSpPr>
          <p:cNvPr id="22" name="Straight Connector 21"/>
          <p:cNvCxnSpPr/>
          <p:nvPr/>
        </p:nvCxnSpPr>
        <p:spPr>
          <a:xfrm>
            <a:off x="323528" y="4591193"/>
            <a:ext cx="8424936"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6566398" y="6154732"/>
            <a:ext cx="1368145" cy="576064"/>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ka-GE" sz="1600" smtClean="0">
                <a:solidFill>
                  <a:srgbClr val="FF0000"/>
                </a:solidFill>
              </a:rPr>
              <a:t>და სხვა</a:t>
            </a:r>
            <a:endParaRPr lang="ka-GE" sz="1600" dirty="0">
              <a:solidFill>
                <a:srgbClr val="FF0000"/>
              </a:solidFill>
            </a:endParaRPr>
          </a:p>
        </p:txBody>
      </p:sp>
    </p:spTree>
    <p:extLst>
      <p:ext uri="{BB962C8B-B14F-4D97-AF65-F5344CB8AC3E}">
        <p14:creationId xmlns:p14="http://schemas.microsoft.com/office/powerpoint/2010/main" val="1654388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61" y="836712"/>
            <a:ext cx="5184576" cy="1143000"/>
          </a:xfrm>
        </p:spPr>
        <p:txBody>
          <a:bodyPr>
            <a:normAutofit/>
          </a:bodyPr>
          <a:lstStyle/>
          <a:p>
            <a:pPr algn="l"/>
            <a:r>
              <a:rPr lang="ka-GE"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panose="010A0502050306030303" pitchFamily="18" charset="0"/>
                <a:cs typeface="Arial" panose="020B0604020202020204" pitchFamily="34" charset="0"/>
              </a:rPr>
              <a:t>აფნ-ს იდენტიფიცირება საქართველოში</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panose="010A0502050306030303" pitchFamily="18" charset="0"/>
              <a:cs typeface="Arial" panose="020B0604020202020204" pitchFamily="34" charset="0"/>
            </a:endParaRPr>
          </a:p>
        </p:txBody>
      </p:sp>
      <p:sp>
        <p:nvSpPr>
          <p:cNvPr id="5" name="Rectangle 4"/>
          <p:cNvSpPr/>
          <p:nvPr/>
        </p:nvSpPr>
        <p:spPr>
          <a:xfrm>
            <a:off x="477434" y="5013176"/>
            <a:ext cx="7712823" cy="1015663"/>
          </a:xfrm>
          <a:prstGeom prst="rect">
            <a:avLst/>
          </a:prstGeom>
        </p:spPr>
        <p:txBody>
          <a:bodyPr wrap="square">
            <a:spAutoFit/>
          </a:bodyPr>
          <a:lstStyle/>
          <a:p>
            <a:pPr marL="342900" indent="-342900">
              <a:buFont typeface="Arial" panose="020B0604020202020204" pitchFamily="34" charset="0"/>
              <a:buChar char="•"/>
            </a:pPr>
            <a:endParaRPr lang="en-US" sz="2000" dirty="0">
              <a:solidFill>
                <a:schemeClr val="tx2">
                  <a:satMod val="130000"/>
                </a:schemeClr>
              </a:solidFill>
              <a:effectLst>
                <a:outerShdw blurRad="50000" dist="30000" dir="5400000" algn="tl" rotWithShape="0">
                  <a:srgbClr val="000000">
                    <a:alpha val="30000"/>
                  </a:srgbClr>
                </a:outerShdw>
              </a:effectLst>
            </a:endParaRPr>
          </a:p>
          <a:p>
            <a:endParaRPr lang="ka-GE" sz="2000" dirty="0">
              <a:solidFill>
                <a:schemeClr val="tx2">
                  <a:satMod val="130000"/>
                </a:schemeClr>
              </a:solidFill>
              <a:effectLst>
                <a:outerShdw blurRad="50000" dist="30000" dir="5400000" algn="tl" rotWithShape="0">
                  <a:srgbClr val="000000">
                    <a:alpha val="30000"/>
                  </a:srgbClr>
                </a:outerShdw>
              </a:effectLst>
            </a:endParaRPr>
          </a:p>
          <a:p>
            <a:r>
              <a:rPr lang="ka-GE" sz="2000" i="1" dirty="0">
                <a:solidFill>
                  <a:srgbClr val="FF0000"/>
                </a:solidFill>
                <a:effectLst>
                  <a:outerShdw blurRad="50000" dist="30000" dir="5400000" algn="tl" rotWithShape="0">
                    <a:srgbClr val="000000">
                      <a:alpha val="30000"/>
                    </a:srgbClr>
                  </a:outerShdw>
                </a:effectLst>
              </a:rPr>
              <a:t>აპარატს გააჩნია მონაცემთა </a:t>
            </a:r>
            <a:r>
              <a:rPr lang="ka-GE" sz="2000" i="1" dirty="0" smtClean="0">
                <a:solidFill>
                  <a:srgbClr val="FF0000"/>
                </a:solidFill>
                <a:effectLst>
                  <a:outerShdw blurRad="50000" dist="30000" dir="5400000" algn="tl" rotWithShape="0">
                    <a:srgbClr val="000000">
                      <a:alpha val="30000"/>
                    </a:srgbClr>
                  </a:outerShdw>
                </a:effectLst>
              </a:rPr>
              <a:t>ბაზა - 250 </a:t>
            </a:r>
            <a:r>
              <a:rPr lang="ka-GE" sz="2000" i="1" dirty="0">
                <a:solidFill>
                  <a:srgbClr val="FF0000"/>
                </a:solidFill>
                <a:effectLst>
                  <a:outerShdw blurRad="50000" dist="30000" dir="5400000" algn="tl" rotWithShape="0">
                    <a:srgbClr val="000000">
                      <a:alpha val="30000"/>
                    </a:srgbClr>
                  </a:outerShdw>
                </a:effectLst>
              </a:rPr>
              <a:t>000 ნივთიერების სპექტრი</a:t>
            </a:r>
            <a:endParaRPr lang="en-US" sz="2000" i="1" dirty="0">
              <a:solidFill>
                <a:srgbClr val="FF0000"/>
              </a:solidFill>
              <a:effectLst>
                <a:outerShdw blurRad="50000" dist="30000" dir="5400000" algn="tl" rotWithShape="0">
                  <a:srgbClr val="000000">
                    <a:alpha val="30000"/>
                  </a:srgbClr>
                </a:outerShdw>
              </a:effectLst>
            </a:endParaRPr>
          </a:p>
        </p:txBody>
      </p:sp>
      <p:pic>
        <p:nvPicPr>
          <p:cNvPr id="6" name="Picture 3" descr="C:\Users\kgorozia\Desktop\gc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74" y="0"/>
            <a:ext cx="3779912" cy="28713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8643" y="2996952"/>
            <a:ext cx="6408712" cy="461665"/>
          </a:xfrm>
          <a:prstGeom prst="rect">
            <a:avLst/>
          </a:prstGeom>
        </p:spPr>
        <p:txBody>
          <a:bodyPr wrap="square">
            <a:spAutoFit/>
          </a:bodyPr>
          <a:lstStyle/>
          <a:p>
            <a:pPr algn="ctr"/>
            <a:r>
              <a:rPr lang="ka-GE" sz="2400" dirty="0">
                <a:effectLst>
                  <a:outerShdw blurRad="50000" dist="30000" dir="5400000" algn="tl" rotWithShape="0">
                    <a:srgbClr val="000000">
                      <a:alpha val="30000"/>
                    </a:srgbClr>
                  </a:outerShdw>
                </a:effectLst>
              </a:rPr>
              <a:t>გაზ-ქრომატოგრაფ მასსპექტომეტრი (</a:t>
            </a:r>
            <a:r>
              <a:rPr lang="en-US" sz="2400" dirty="0">
                <a:effectLst>
                  <a:outerShdw blurRad="50000" dist="30000" dir="5400000" algn="tl" rotWithShape="0">
                    <a:srgbClr val="000000">
                      <a:alpha val="30000"/>
                    </a:srgbClr>
                  </a:outerShdw>
                </a:effectLst>
              </a:rPr>
              <a:t>GC/MS)</a:t>
            </a:r>
          </a:p>
        </p:txBody>
      </p:sp>
      <p:sp>
        <p:nvSpPr>
          <p:cNvPr id="7" name="Rectangle 6"/>
          <p:cNvSpPr/>
          <p:nvPr/>
        </p:nvSpPr>
        <p:spPr>
          <a:xfrm>
            <a:off x="441719" y="4005064"/>
            <a:ext cx="8136904" cy="707886"/>
          </a:xfrm>
          <a:prstGeom prst="rect">
            <a:avLst/>
          </a:prstGeom>
        </p:spPr>
        <p:txBody>
          <a:bodyPr wrap="square">
            <a:spAutoFit/>
          </a:bodyPr>
          <a:lstStyle/>
          <a:p>
            <a:r>
              <a:rPr lang="ka-GE" sz="2000" smtClean="0">
                <a:solidFill>
                  <a:schemeClr val="tx2">
                    <a:satMod val="130000"/>
                  </a:schemeClr>
                </a:solidFill>
                <a:effectLst>
                  <a:outerShdw blurRad="50000" dist="30000" dir="5400000" algn="tl" rotWithShape="0">
                    <a:srgbClr val="000000">
                      <a:alpha val="30000"/>
                    </a:srgbClr>
                  </a:outerShdw>
                </a:effectLst>
              </a:rPr>
              <a:t>შესაძლებელია ნივთიერებათა </a:t>
            </a:r>
            <a:r>
              <a:rPr lang="ka-GE" sz="2000">
                <a:solidFill>
                  <a:schemeClr val="tx2">
                    <a:satMod val="130000"/>
                  </a:schemeClr>
                </a:solidFill>
                <a:effectLst>
                  <a:outerShdw blurRad="50000" dist="30000" dir="5400000" algn="tl" rotWithShape="0">
                    <a:srgbClr val="000000">
                      <a:alpha val="30000"/>
                    </a:srgbClr>
                  </a:outerShdw>
                </a:effectLst>
              </a:rPr>
              <a:t>ნარევების </a:t>
            </a:r>
            <a:r>
              <a:rPr lang="ka-GE" sz="2000" smtClean="0">
                <a:solidFill>
                  <a:schemeClr val="tx2">
                    <a:satMod val="130000"/>
                  </a:schemeClr>
                </a:solidFill>
                <a:effectLst>
                  <a:outerShdw blurRad="50000" dist="30000" dir="5400000" algn="tl" rotWithShape="0">
                    <a:srgbClr val="000000">
                      <a:alpha val="30000"/>
                    </a:srgbClr>
                  </a:outerShdw>
                </a:effectLst>
              </a:rPr>
              <a:t>დასაყოფა </a:t>
            </a:r>
            <a:r>
              <a:rPr lang="ka-GE" sz="2000">
                <a:solidFill>
                  <a:schemeClr val="tx2">
                    <a:satMod val="130000"/>
                  </a:schemeClr>
                </a:solidFill>
                <a:effectLst>
                  <a:outerShdw blurRad="50000" dist="30000" dir="5400000" algn="tl" rotWithShape="0">
                    <a:srgbClr val="000000">
                      <a:alpha val="30000"/>
                    </a:srgbClr>
                  </a:outerShdw>
                </a:effectLst>
              </a:rPr>
              <a:t>და თითოეული კომპონენტის </a:t>
            </a:r>
            <a:r>
              <a:rPr lang="ka-GE" sz="2000" smtClean="0">
                <a:solidFill>
                  <a:schemeClr val="tx2">
                    <a:satMod val="130000"/>
                  </a:schemeClr>
                </a:solidFill>
                <a:effectLst>
                  <a:outerShdw blurRad="50000" dist="30000" dir="5400000" algn="tl" rotWithShape="0">
                    <a:srgbClr val="000000">
                      <a:alpha val="30000"/>
                    </a:srgbClr>
                  </a:outerShdw>
                </a:effectLst>
              </a:rPr>
              <a:t>იდენტიფიკაცია.</a:t>
            </a:r>
            <a:endParaRPr lang="ka-GE" sz="2000" dirty="0">
              <a:solidFill>
                <a:schemeClr val="tx2">
                  <a:satMod val="130000"/>
                </a:schemeClr>
              </a:solidFill>
              <a:effectLst>
                <a:outerShdw blurRad="50000" dist="30000" dir="5400000" algn="tl" rotWithShape="0">
                  <a:srgbClr val="000000">
                    <a:alpha val="30000"/>
                  </a:srgbClr>
                </a:outerShdw>
              </a:effectLst>
            </a:endParaRPr>
          </a:p>
        </p:txBody>
      </p:sp>
    </p:spTree>
    <p:extLst>
      <p:ext uri="{BB962C8B-B14F-4D97-AF65-F5344CB8AC3E}">
        <p14:creationId xmlns:p14="http://schemas.microsoft.com/office/powerpoint/2010/main" val="872430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6781800" cy="692696"/>
          </a:xfrm>
        </p:spPr>
        <p:txBody>
          <a:bodyPr>
            <a:normAutofit/>
          </a:bodyPr>
          <a:lstStyle/>
          <a:p>
            <a:r>
              <a:rPr lang="en-US" sz="2000" dirty="0">
                <a:solidFill>
                  <a:schemeClr val="accent6"/>
                </a:solidFill>
              </a:rPr>
              <a:t>Laws applicable to doping substances</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sym typeface="Wingdings 2"/>
              </a:rPr>
              <a:t></a:t>
            </a:r>
            <a:r>
              <a:rPr lang="en-US" b="1" dirty="0" smtClean="0"/>
              <a:t>Narcotics </a:t>
            </a:r>
            <a:r>
              <a:rPr lang="en-US" b="1" dirty="0"/>
              <a:t>and stimulants identified on the List are controlled by the Georgian Law on “Narcotics, Psychotropic Substances, Precursors and </a:t>
            </a:r>
            <a:r>
              <a:rPr lang="en-US" b="1" dirty="0" err="1"/>
              <a:t>Narcological</a:t>
            </a:r>
            <a:r>
              <a:rPr lang="en-US" b="1" dirty="0"/>
              <a:t> Aid” and relevant sub-laws</a:t>
            </a:r>
            <a:r>
              <a:rPr lang="en-US" b="1" dirty="0" smtClean="0"/>
              <a:t>.</a:t>
            </a:r>
          </a:p>
          <a:p>
            <a:pPr marL="0" indent="0">
              <a:buNone/>
            </a:pPr>
            <a:endParaRPr lang="en-US" b="1" dirty="0"/>
          </a:p>
          <a:p>
            <a:pPr>
              <a:buFont typeface="Wingdings 2"/>
              <a:buChar char="P"/>
            </a:pPr>
            <a:r>
              <a:rPr lang="en-US" b="1" dirty="0" smtClean="0"/>
              <a:t>synthetic </a:t>
            </a:r>
            <a:r>
              <a:rPr lang="en-US" b="1" dirty="0"/>
              <a:t>cannabinoids, synthetic </a:t>
            </a:r>
            <a:r>
              <a:rPr lang="en-US" b="1" dirty="0" err="1"/>
              <a:t>cathinones</a:t>
            </a:r>
            <a:r>
              <a:rPr lang="en-US" b="1" dirty="0"/>
              <a:t> and other groups of new psychotropic substances are controlled by the Law on “new Psychoactive Substances” in a generic way through classes of chemical substances</a:t>
            </a:r>
            <a:r>
              <a:rPr lang="en-US" b="1" dirty="0" smtClean="0"/>
              <a:t>.</a:t>
            </a:r>
          </a:p>
          <a:p>
            <a:pPr marL="0" indent="0">
              <a:buNone/>
            </a:pPr>
            <a:endParaRPr lang="en-US" b="1" dirty="0"/>
          </a:p>
          <a:p>
            <a:pPr marL="0" indent="0">
              <a:buNone/>
            </a:pPr>
            <a:r>
              <a:rPr lang="en-US" b="1" dirty="0" smtClean="0">
                <a:sym typeface="Wingdings 2"/>
              </a:rPr>
              <a:t></a:t>
            </a:r>
            <a:r>
              <a:rPr lang="en-US" b="1" dirty="0" smtClean="0"/>
              <a:t>Some </a:t>
            </a:r>
            <a:r>
              <a:rPr lang="en-US" b="1" dirty="0"/>
              <a:t>substances from the List (for example, </a:t>
            </a:r>
            <a:r>
              <a:rPr lang="en-US" b="1" dirty="0" err="1"/>
              <a:t>nandrolone</a:t>
            </a:r>
            <a:r>
              <a:rPr lang="en-US" b="1" dirty="0"/>
              <a:t>, testosterone, </a:t>
            </a:r>
            <a:r>
              <a:rPr lang="en-US" b="1" dirty="0" err="1"/>
              <a:t>anastrozole</a:t>
            </a:r>
            <a:r>
              <a:rPr lang="en-US" b="1" dirty="0"/>
              <a:t> etc.) are active pharmaceutical ingredients of medications. </a:t>
            </a:r>
            <a:endParaRPr lang="en-US" b="1" dirty="0" smtClean="0"/>
          </a:p>
          <a:p>
            <a:pPr marL="0" indent="0">
              <a:buNone/>
            </a:pPr>
            <a:endParaRPr lang="en-US" b="1" dirty="0"/>
          </a:p>
          <a:p>
            <a:pPr marL="0" indent="0">
              <a:buNone/>
            </a:pPr>
            <a:r>
              <a:rPr lang="en-US" b="1" dirty="0" smtClean="0">
                <a:sym typeface="Wingdings 2"/>
              </a:rPr>
              <a:t></a:t>
            </a:r>
            <a:r>
              <a:rPr lang="en-US" b="1" dirty="0" smtClean="0"/>
              <a:t>As </a:t>
            </a:r>
            <a:r>
              <a:rPr lang="en-US" b="1" dirty="0"/>
              <a:t>for food supplements (often containing forbidden substances), regulations covering their legal turnover are applicable to part of them. Admission of dosed food supplements (tablets, ampules, sachets of powder, capsules etc.) to the Georgian pharmaceutical market requires preliminary state registration. But the procedure is voluntary - it depends only on applicants. Turnover of unregistered dosed food supplements stays unregulated</a:t>
            </a:r>
          </a:p>
        </p:txBody>
      </p:sp>
      <p:sp>
        <p:nvSpPr>
          <p:cNvPr id="4" name="Footer Placeholder 3"/>
          <p:cNvSpPr>
            <a:spLocks noGrp="1"/>
          </p:cNvSpPr>
          <p:nvPr>
            <p:ph type="ftr" sz="quarter" idx="11"/>
          </p:nvPr>
        </p:nvSpPr>
        <p:spPr/>
        <p:txBody>
          <a:bodyPr/>
          <a:lstStyle/>
          <a:p>
            <a:r>
              <a:rPr lang="en-US" smtClean="0"/>
              <a:t>LEPL State Regulation Agency for Medical Activities</a:t>
            </a:r>
            <a:endParaRPr lang="en-US" dirty="0"/>
          </a:p>
        </p:txBody>
      </p:sp>
    </p:spTree>
    <p:extLst>
      <p:ext uri="{BB962C8B-B14F-4D97-AF65-F5344CB8AC3E}">
        <p14:creationId xmlns:p14="http://schemas.microsoft.com/office/powerpoint/2010/main" val="1910732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591" y="2276872"/>
            <a:ext cx="7848600" cy="838200"/>
          </a:xfrm>
        </p:spPr>
        <p:txBody>
          <a:bodyPr>
            <a:noAutofit/>
          </a:bodyPr>
          <a:lstStyle/>
          <a:p>
            <a:pPr algn="ctr"/>
            <a:r>
              <a:rPr lang="en-US" sz="44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Thank you for your attention</a:t>
            </a:r>
            <a:r>
              <a:rPr lang="ka-GE" sz="440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4400" dirty="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11"/>
          </p:nvPr>
        </p:nvSpPr>
        <p:spPr>
          <a:xfrm>
            <a:off x="761999" y="6208776"/>
            <a:ext cx="6096001" cy="365125"/>
          </a:xfrm>
        </p:spPr>
        <p:txBody>
          <a:bodyPr/>
          <a:lstStyle/>
          <a:p>
            <a:r>
              <a:rPr lang="en-US" dirty="0" smtClean="0"/>
              <a:t>LEPL State Regulation Agency for Medical Activities</a:t>
            </a:r>
            <a:endParaRPr lang="en-US" dirty="0"/>
          </a:p>
        </p:txBody>
      </p:sp>
      <p:pic>
        <p:nvPicPr>
          <p:cNvPr id="5"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2" y="6172200"/>
            <a:ext cx="685800" cy="685800"/>
          </a:xfrm>
          <a:prstGeom prst="rect">
            <a:avLst/>
          </a:prstGeom>
        </p:spPr>
      </p:pic>
      <p:sp>
        <p:nvSpPr>
          <p:cNvPr id="3" name="TextBox 2"/>
          <p:cNvSpPr txBox="1"/>
          <p:nvPr/>
        </p:nvSpPr>
        <p:spPr>
          <a:xfrm>
            <a:off x="1835696" y="4221088"/>
            <a:ext cx="5616624" cy="646331"/>
          </a:xfrm>
          <a:prstGeom prst="rect">
            <a:avLst/>
          </a:prstGeom>
          <a:noFill/>
        </p:spPr>
        <p:txBody>
          <a:bodyPr wrap="square" rtlCol="0">
            <a:spAutoFit/>
          </a:bodyPr>
          <a:lstStyle/>
          <a:p>
            <a:pPr algn="ctr"/>
            <a:r>
              <a:rPr lang="en-US" dirty="0" err="1" smtClean="0">
                <a:hlinkClick r:id="rId3"/>
              </a:rPr>
              <a:t>kgorozia@moh.gov.ge</a:t>
            </a:r>
            <a:endParaRPr lang="en-US" dirty="0" smtClean="0"/>
          </a:p>
          <a:p>
            <a:pPr algn="ctr"/>
            <a:endParaRPr lang="en-US" dirty="0" smtClean="0"/>
          </a:p>
        </p:txBody>
      </p:sp>
    </p:spTree>
    <p:extLst>
      <p:ext uri="{BB962C8B-B14F-4D97-AF65-F5344CB8AC3E}">
        <p14:creationId xmlns:p14="http://schemas.microsoft.com/office/powerpoint/2010/main" val="4110921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1892"/>
            <a:ext cx="8229600" cy="346050"/>
          </a:xfrm>
        </p:spPr>
        <p:txBody>
          <a:bodyPr>
            <a:noAutofit/>
          </a:bodyPr>
          <a:lstStyle/>
          <a:p>
            <a:r>
              <a:rPr lang="en-US" sz="1400" dirty="0" smtClean="0">
                <a:solidFill>
                  <a:schemeClr val="bg1"/>
                </a:solidFill>
              </a:rPr>
              <a:t>Mandate of the Agency as a competent organ for the  implementation of the UN Drug Control Conventions </a:t>
            </a:r>
            <a:endParaRPr lang="en-US" sz="1400" dirty="0">
              <a:solidFill>
                <a:schemeClr val="bg1"/>
              </a:solidFill>
            </a:endParaRPr>
          </a:p>
        </p:txBody>
      </p:sp>
      <p:sp>
        <p:nvSpPr>
          <p:cNvPr id="3" name="Content Placeholder 2"/>
          <p:cNvSpPr>
            <a:spLocks noGrp="1"/>
          </p:cNvSpPr>
          <p:nvPr>
            <p:ph idx="1"/>
          </p:nvPr>
        </p:nvSpPr>
        <p:spPr>
          <a:xfrm>
            <a:off x="683568" y="548680"/>
            <a:ext cx="7632848" cy="5400600"/>
          </a:xfrm>
        </p:spPr>
        <p:txBody>
          <a:bodyPr>
            <a:noAutofit/>
          </a:bodyPr>
          <a:lstStyle/>
          <a:p>
            <a:pPr marL="0" indent="0" algn="just">
              <a:buNone/>
            </a:pPr>
            <a:r>
              <a:rPr lang="en-US" sz="1600" b="1" dirty="0">
                <a:solidFill>
                  <a:schemeClr val="accent6"/>
                </a:solidFill>
              </a:rPr>
              <a:t>The Agency is </a:t>
            </a:r>
            <a:r>
              <a:rPr lang="en-US" sz="1600" b="1" dirty="0" smtClean="0">
                <a:solidFill>
                  <a:schemeClr val="accent6"/>
                </a:solidFill>
              </a:rPr>
              <a:t>Georgian </a:t>
            </a:r>
            <a:r>
              <a:rPr lang="en-US" sz="1600" b="1" dirty="0">
                <a:solidFill>
                  <a:schemeClr val="accent6"/>
                </a:solidFill>
              </a:rPr>
              <a:t>competent authority for implementation of </a:t>
            </a:r>
            <a:r>
              <a:rPr lang="en-US" sz="1600" b="1" dirty="0" smtClean="0">
                <a:solidFill>
                  <a:schemeClr val="accent6"/>
                </a:solidFill>
              </a:rPr>
              <a:t>3 </a:t>
            </a:r>
            <a:r>
              <a:rPr lang="en-US" sz="1600" b="1" dirty="0">
                <a:solidFill>
                  <a:schemeClr val="accent6"/>
                </a:solidFill>
              </a:rPr>
              <a:t>UN </a:t>
            </a:r>
            <a:r>
              <a:rPr lang="en-US" sz="1600" b="1" dirty="0" smtClean="0">
                <a:solidFill>
                  <a:schemeClr val="accent6"/>
                </a:solidFill>
              </a:rPr>
              <a:t>Conventions provisions: </a:t>
            </a:r>
          </a:p>
          <a:p>
            <a:pPr marL="0" indent="0" algn="just">
              <a:buNone/>
            </a:pPr>
            <a:endParaRPr lang="en-US" sz="1600" dirty="0" smtClean="0"/>
          </a:p>
          <a:p>
            <a:pPr marL="514350" indent="-514350" algn="just">
              <a:buFont typeface="+mj-lt"/>
              <a:buAutoNum type="arabicPeriod"/>
            </a:pPr>
            <a:r>
              <a:rPr lang="en-US" sz="1600" dirty="0" smtClean="0"/>
              <a:t>Single Convention on  </a:t>
            </a:r>
            <a:r>
              <a:rPr lang="en-US" sz="1600" dirty="0"/>
              <a:t>Narcotic Drugs (1961</a:t>
            </a:r>
            <a:r>
              <a:rPr lang="en-US" sz="1600" dirty="0" smtClean="0"/>
              <a:t>) </a:t>
            </a:r>
          </a:p>
          <a:p>
            <a:pPr marL="514350" indent="-514350" algn="just">
              <a:buFont typeface="+mj-lt"/>
              <a:buAutoNum type="arabicPeriod"/>
            </a:pPr>
            <a:r>
              <a:rPr lang="en-US" sz="1600" dirty="0" smtClean="0"/>
              <a:t>Convention on Psychotropic </a:t>
            </a:r>
            <a:r>
              <a:rPr lang="en-US" sz="1600" dirty="0"/>
              <a:t>Substances (1971</a:t>
            </a:r>
            <a:r>
              <a:rPr lang="en-US" sz="1600" dirty="0" smtClean="0"/>
              <a:t>)</a:t>
            </a:r>
          </a:p>
          <a:p>
            <a:pPr marL="514350" indent="-514350" algn="just">
              <a:buFont typeface="+mj-lt"/>
              <a:buAutoNum type="arabicPeriod"/>
            </a:pPr>
            <a:r>
              <a:rPr lang="en-US" sz="1600" dirty="0" smtClean="0"/>
              <a:t>Article 12 of the Convention against Illicit </a:t>
            </a:r>
            <a:r>
              <a:rPr lang="en-US" sz="1600" dirty="0"/>
              <a:t>Traffic in Narcotic Drugs and Psychotropic Substances </a:t>
            </a:r>
            <a:r>
              <a:rPr lang="en-US" sz="1600" dirty="0" smtClean="0"/>
              <a:t> </a:t>
            </a:r>
            <a:r>
              <a:rPr lang="en-US" sz="1600" dirty="0"/>
              <a:t>(1988</a:t>
            </a:r>
            <a:r>
              <a:rPr lang="en-US" sz="1600" dirty="0" smtClean="0"/>
              <a:t>) </a:t>
            </a:r>
          </a:p>
          <a:p>
            <a:pPr marL="0" indent="0" algn="just">
              <a:buNone/>
            </a:pPr>
            <a:endParaRPr lang="en-US" sz="800" b="1" i="1" dirty="0" smtClean="0"/>
          </a:p>
          <a:p>
            <a:pPr marL="0" indent="0" algn="just">
              <a:buNone/>
            </a:pPr>
            <a:r>
              <a:rPr lang="en-US" sz="1600" b="1" i="1" dirty="0" smtClean="0">
                <a:solidFill>
                  <a:schemeClr val="accent6"/>
                </a:solidFill>
              </a:rPr>
              <a:t>functions</a:t>
            </a:r>
            <a:r>
              <a:rPr lang="en-US" sz="1600" i="1" dirty="0" smtClean="0">
                <a:solidFill>
                  <a:schemeClr val="accent6"/>
                </a:solidFill>
              </a:rPr>
              <a:t>:</a:t>
            </a:r>
          </a:p>
          <a:p>
            <a:pPr marL="0" lvl="0" indent="0" algn="just">
              <a:buNone/>
            </a:pPr>
            <a:endParaRPr lang="en-US" sz="1000" dirty="0" smtClean="0"/>
          </a:p>
          <a:p>
            <a:pPr lvl="0" algn="just"/>
            <a:r>
              <a:rPr lang="en-US" sz="1600" dirty="0" smtClean="0">
                <a:solidFill>
                  <a:schemeClr val="tx1"/>
                </a:solidFill>
              </a:rPr>
              <a:t>Central coordinating organ collecting information on illegal and legal turnover on </a:t>
            </a:r>
            <a:r>
              <a:rPr lang="en-US" sz="1600" dirty="0">
                <a:solidFill>
                  <a:schemeClr val="tx1"/>
                </a:solidFill>
              </a:rPr>
              <a:t>narcotic </a:t>
            </a:r>
            <a:r>
              <a:rPr lang="en-US" sz="1600" dirty="0" smtClean="0">
                <a:solidFill>
                  <a:schemeClr val="tx1"/>
                </a:solidFill>
              </a:rPr>
              <a:t>drugs, psychotropic substances and precursors from other Georgian authorities to be furnished to the </a:t>
            </a:r>
            <a:r>
              <a:rPr lang="en-US" sz="1600" dirty="0">
                <a:solidFill>
                  <a:schemeClr val="tx1"/>
                </a:solidFill>
              </a:rPr>
              <a:t>International Narcotics Control Board and other international </a:t>
            </a:r>
            <a:r>
              <a:rPr lang="en-US" sz="1600" dirty="0" smtClean="0">
                <a:solidFill>
                  <a:schemeClr val="tx1"/>
                </a:solidFill>
              </a:rPr>
              <a:t>organizations</a:t>
            </a:r>
          </a:p>
          <a:p>
            <a:pPr lvl="0" algn="just"/>
            <a:r>
              <a:rPr lang="en-US" sz="1600" dirty="0" smtClean="0">
                <a:solidFill>
                  <a:schemeClr val="tx1"/>
                </a:solidFill>
              </a:rPr>
              <a:t>Defining </a:t>
            </a:r>
            <a:r>
              <a:rPr lang="en-US" sz="1600" dirty="0">
                <a:solidFill>
                  <a:schemeClr val="tx1"/>
                </a:solidFill>
              </a:rPr>
              <a:t>annual country requirement for </a:t>
            </a:r>
            <a:r>
              <a:rPr lang="en-US" sz="1600" dirty="0" smtClean="0">
                <a:solidFill>
                  <a:schemeClr val="tx1"/>
                </a:solidFill>
              </a:rPr>
              <a:t>narcotic drugs, psychotropic substances and precursors </a:t>
            </a:r>
            <a:r>
              <a:rPr lang="en-US" sz="1600" dirty="0">
                <a:solidFill>
                  <a:schemeClr val="tx1"/>
                </a:solidFill>
              </a:rPr>
              <a:t>to be </a:t>
            </a:r>
            <a:r>
              <a:rPr lang="en-US" sz="1600" dirty="0" smtClean="0">
                <a:solidFill>
                  <a:schemeClr val="tx1"/>
                </a:solidFill>
              </a:rPr>
              <a:t>submitted </a:t>
            </a:r>
            <a:r>
              <a:rPr lang="en-US" sz="1600" dirty="0">
                <a:solidFill>
                  <a:schemeClr val="tx1"/>
                </a:solidFill>
              </a:rPr>
              <a:t>to </a:t>
            </a:r>
            <a:r>
              <a:rPr lang="en-US" sz="1600" dirty="0" smtClean="0">
                <a:solidFill>
                  <a:schemeClr val="tx1"/>
                </a:solidFill>
              </a:rPr>
              <a:t>the </a:t>
            </a:r>
            <a:r>
              <a:rPr lang="en-US" sz="1600" dirty="0">
                <a:solidFill>
                  <a:schemeClr val="tx1"/>
                </a:solidFill>
              </a:rPr>
              <a:t>INCB for </a:t>
            </a:r>
            <a:r>
              <a:rPr lang="en-US" sz="1600" dirty="0" smtClean="0">
                <a:solidFill>
                  <a:schemeClr val="tx1"/>
                </a:solidFill>
              </a:rPr>
              <a:t>approval</a:t>
            </a:r>
          </a:p>
          <a:p>
            <a:pPr algn="just"/>
            <a:r>
              <a:rPr lang="en-US" sz="1600" dirty="0" smtClean="0">
                <a:solidFill>
                  <a:schemeClr val="tx1"/>
                </a:solidFill>
              </a:rPr>
              <a:t>Issuing </a:t>
            </a:r>
            <a:r>
              <a:rPr lang="en-US" sz="1600" dirty="0">
                <a:solidFill>
                  <a:schemeClr val="tx1"/>
                </a:solidFill>
              </a:rPr>
              <a:t>import/export preliminary </a:t>
            </a:r>
            <a:r>
              <a:rPr lang="en-US" sz="1600" dirty="0" smtClean="0">
                <a:solidFill>
                  <a:schemeClr val="tx1"/>
                </a:solidFill>
              </a:rPr>
              <a:t>agreement document/permits on </a:t>
            </a:r>
            <a:r>
              <a:rPr lang="en-US" sz="1600" dirty="0">
                <a:solidFill>
                  <a:schemeClr val="tx1"/>
                </a:solidFill>
              </a:rPr>
              <a:t>narcotic </a:t>
            </a:r>
            <a:r>
              <a:rPr lang="en-US" sz="1600" dirty="0" smtClean="0">
                <a:solidFill>
                  <a:schemeClr val="tx1"/>
                </a:solidFill>
              </a:rPr>
              <a:t>drugs, psychotropic substances and precursors import and export</a:t>
            </a:r>
          </a:p>
          <a:p>
            <a:pPr algn="just"/>
            <a:r>
              <a:rPr lang="en-US" sz="1600" dirty="0" smtClean="0">
                <a:solidFill>
                  <a:schemeClr val="tx1"/>
                </a:solidFill>
              </a:rPr>
              <a:t>Developing drafts of relevant laws and sub-laws in compliance with the above-mentioned conventions</a:t>
            </a:r>
            <a:endParaRPr lang="en-US" sz="1600" dirty="0">
              <a:solidFill>
                <a:schemeClr val="tx1"/>
              </a:solidFill>
            </a:endParaRPr>
          </a:p>
        </p:txBody>
      </p:sp>
      <p:sp>
        <p:nvSpPr>
          <p:cNvPr id="4" name="Footer Placeholder 3"/>
          <p:cNvSpPr>
            <a:spLocks noGrp="1"/>
          </p:cNvSpPr>
          <p:nvPr>
            <p:ph type="ftr" sz="quarter" idx="11"/>
          </p:nvPr>
        </p:nvSpPr>
        <p:spPr/>
        <p:txBody>
          <a:bodyPr/>
          <a:lstStyle/>
          <a:p>
            <a:r>
              <a:rPr lang="en-US" dirty="0" smtClean="0"/>
              <a:t>LEPL State Regulation Agency for Medical Activities</a:t>
            </a:r>
            <a:endParaRPr lang="en-US" dirty="0"/>
          </a:p>
        </p:txBody>
      </p:sp>
    </p:spTree>
    <p:extLst>
      <p:ext uri="{BB962C8B-B14F-4D97-AF65-F5344CB8AC3E}">
        <p14:creationId xmlns:p14="http://schemas.microsoft.com/office/powerpoint/2010/main" val="2236937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1892"/>
            <a:ext cx="8229600" cy="346050"/>
          </a:xfrm>
        </p:spPr>
        <p:txBody>
          <a:bodyPr>
            <a:noAutofit/>
          </a:bodyPr>
          <a:lstStyle/>
          <a:p>
            <a:r>
              <a:rPr lang="en-US" sz="1400" dirty="0" smtClean="0">
                <a:solidFill>
                  <a:schemeClr val="bg1"/>
                </a:solidFill>
              </a:rPr>
              <a:t>Mandate of the Agency as a competent organ for the  legal turnover of pharmaceutical products</a:t>
            </a:r>
            <a:endParaRPr lang="en-US" sz="1400" dirty="0">
              <a:solidFill>
                <a:schemeClr val="bg1"/>
              </a:solidFill>
            </a:endParaRPr>
          </a:p>
        </p:txBody>
      </p:sp>
      <p:sp>
        <p:nvSpPr>
          <p:cNvPr id="3" name="Content Placeholder 2"/>
          <p:cNvSpPr>
            <a:spLocks noGrp="1"/>
          </p:cNvSpPr>
          <p:nvPr>
            <p:ph idx="1"/>
          </p:nvPr>
        </p:nvSpPr>
        <p:spPr>
          <a:xfrm>
            <a:off x="683568" y="548680"/>
            <a:ext cx="7632848" cy="5400600"/>
          </a:xfrm>
        </p:spPr>
        <p:txBody>
          <a:bodyPr>
            <a:noAutofit/>
          </a:bodyPr>
          <a:lstStyle/>
          <a:p>
            <a:pPr marL="0" indent="0" algn="just">
              <a:buNone/>
            </a:pPr>
            <a:endParaRPr lang="en-US" sz="800" dirty="0" smtClean="0"/>
          </a:p>
          <a:p>
            <a:pPr marL="0" indent="0">
              <a:buNone/>
            </a:pPr>
            <a:r>
              <a:rPr lang="en-US" sz="1800" dirty="0" smtClean="0">
                <a:solidFill>
                  <a:schemeClr val="tx1"/>
                </a:solidFill>
                <a:sym typeface="Wingdings 2"/>
              </a:rPr>
              <a:t></a:t>
            </a:r>
            <a:r>
              <a:rPr lang="en-US" sz="1800" dirty="0" smtClean="0">
                <a:solidFill>
                  <a:schemeClr val="tx1"/>
                </a:solidFill>
              </a:rPr>
              <a:t>Control  and supervision of pharmaceutical products legal turnover</a:t>
            </a:r>
            <a:endParaRPr lang="ka-GE" sz="1800" dirty="0">
              <a:solidFill>
                <a:schemeClr val="tx1"/>
              </a:solidFill>
            </a:endParaRPr>
          </a:p>
          <a:p>
            <a:pPr marL="0" indent="0">
              <a:buNone/>
            </a:pPr>
            <a:r>
              <a:rPr lang="ka-GE" sz="1800" dirty="0" smtClean="0">
                <a:solidFill>
                  <a:schemeClr val="tx1"/>
                </a:solidFill>
                <a:sym typeface="Wingdings 2"/>
              </a:rPr>
              <a:t></a:t>
            </a:r>
            <a:r>
              <a:rPr lang="ka-GE" sz="1800" dirty="0" smtClean="0">
                <a:solidFill>
                  <a:schemeClr val="tx1"/>
                </a:solidFill>
              </a:rPr>
              <a:t> </a:t>
            </a:r>
            <a:r>
              <a:rPr lang="en-US" sz="1800" dirty="0" smtClean="0">
                <a:solidFill>
                  <a:schemeClr val="tx1"/>
                </a:solidFill>
              </a:rPr>
              <a:t>Pharmaceutical products quality control</a:t>
            </a:r>
          </a:p>
          <a:p>
            <a:pPr marL="0" indent="0">
              <a:buNone/>
            </a:pPr>
            <a:r>
              <a:rPr lang="en-US" sz="1800" dirty="0">
                <a:solidFill>
                  <a:schemeClr val="tx1"/>
                </a:solidFill>
                <a:sym typeface="Wingdings 2"/>
              </a:rPr>
              <a:t></a:t>
            </a:r>
            <a:r>
              <a:rPr lang="en-US" sz="1800" dirty="0" smtClean="0">
                <a:solidFill>
                  <a:schemeClr val="tx1"/>
                </a:solidFill>
              </a:rPr>
              <a:t>Issuance of authorizations for the quality control of pharmaceutical products</a:t>
            </a:r>
          </a:p>
          <a:p>
            <a:pPr marL="0" indent="0">
              <a:buNone/>
            </a:pPr>
            <a:r>
              <a:rPr lang="en-US" sz="1800" dirty="0">
                <a:solidFill>
                  <a:schemeClr val="tx1"/>
                </a:solidFill>
                <a:sym typeface="Wingdings 2"/>
              </a:rPr>
              <a:t></a:t>
            </a:r>
            <a:r>
              <a:rPr lang="en-US" sz="1800" dirty="0" smtClean="0">
                <a:solidFill>
                  <a:schemeClr val="tx1"/>
                </a:solidFill>
              </a:rPr>
              <a:t> Issuance of pharmaceutical products (except,  narcotic drugs) manufacture</a:t>
            </a:r>
          </a:p>
          <a:p>
            <a:pPr marL="0" indent="0">
              <a:buNone/>
            </a:pPr>
            <a:r>
              <a:rPr lang="en-US" sz="1800" dirty="0">
                <a:solidFill>
                  <a:schemeClr val="tx1"/>
                </a:solidFill>
                <a:sym typeface="Wingdings 2"/>
              </a:rPr>
              <a:t></a:t>
            </a:r>
            <a:r>
              <a:rPr lang="en-US" sz="1800" dirty="0" smtClean="0">
                <a:solidFill>
                  <a:schemeClr val="tx1"/>
                </a:solidFill>
              </a:rPr>
              <a:t> issuance of authorizations for authorized pharmacies</a:t>
            </a:r>
            <a:endParaRPr lang="ka-GE" sz="1800" dirty="0">
              <a:solidFill>
                <a:schemeClr val="tx1"/>
              </a:solidFill>
            </a:endParaRPr>
          </a:p>
          <a:p>
            <a:pPr marL="0" indent="0">
              <a:buNone/>
            </a:pPr>
            <a:r>
              <a:rPr lang="en-US" sz="1800" dirty="0" smtClean="0">
                <a:solidFill>
                  <a:schemeClr val="tx1"/>
                </a:solidFill>
                <a:sym typeface="Wingdings 2"/>
              </a:rPr>
              <a:t></a:t>
            </a:r>
            <a:r>
              <a:rPr lang="en-US" sz="1800" dirty="0" smtClean="0">
                <a:solidFill>
                  <a:schemeClr val="tx1"/>
                </a:solidFill>
              </a:rPr>
              <a:t> Admission to the Georgian market pharmaceutical product via national and recognition regimes</a:t>
            </a:r>
          </a:p>
          <a:p>
            <a:pPr marL="0" indent="0">
              <a:buNone/>
            </a:pPr>
            <a:r>
              <a:rPr lang="en-US" sz="1800" dirty="0">
                <a:solidFill>
                  <a:schemeClr val="tx1"/>
                </a:solidFill>
                <a:sym typeface="Wingdings 2"/>
              </a:rPr>
              <a:t></a:t>
            </a:r>
            <a:r>
              <a:rPr lang="en-US" sz="1800" dirty="0" smtClean="0">
                <a:solidFill>
                  <a:schemeClr val="tx1"/>
                </a:solidFill>
              </a:rPr>
              <a:t> Maintenance of registry fro pharmaceutical products </a:t>
            </a:r>
            <a:endParaRPr lang="ka-GE" sz="1800" dirty="0">
              <a:solidFill>
                <a:schemeClr val="tx1"/>
              </a:solidFill>
            </a:endParaRPr>
          </a:p>
        </p:txBody>
      </p:sp>
      <p:sp>
        <p:nvSpPr>
          <p:cNvPr id="4" name="Footer Placeholder 3"/>
          <p:cNvSpPr>
            <a:spLocks noGrp="1"/>
          </p:cNvSpPr>
          <p:nvPr>
            <p:ph type="ftr" sz="quarter" idx="11"/>
          </p:nvPr>
        </p:nvSpPr>
        <p:spPr/>
        <p:txBody>
          <a:bodyPr/>
          <a:lstStyle/>
          <a:p>
            <a:r>
              <a:rPr lang="en-US" dirty="0" smtClean="0"/>
              <a:t>LEPL State Regulation Agency for Medical Activities</a:t>
            </a:r>
            <a:endParaRPr lang="en-US" dirty="0"/>
          </a:p>
        </p:txBody>
      </p:sp>
    </p:spTree>
    <p:extLst>
      <p:ext uri="{BB962C8B-B14F-4D97-AF65-F5344CB8AC3E}">
        <p14:creationId xmlns:p14="http://schemas.microsoft.com/office/powerpoint/2010/main" val="3732135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404664"/>
            <a:ext cx="7752860" cy="1872208"/>
          </a:xfrm>
        </p:spPr>
        <p:txBody>
          <a:bodyPr>
            <a:noAutofit/>
          </a:bodyPr>
          <a:lstStyle/>
          <a:p>
            <a:r>
              <a:rPr lang="en-US" sz="36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Laws</a:t>
            </a:r>
            <a:r>
              <a:rPr lang="en-US" sz="16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US" sz="16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ka-GE" sz="24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ka-GE" sz="24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ka-GE" sz="2400" i="1" dirty="0">
                <a:solidFill>
                  <a:schemeClr val="accent6">
                    <a:lumMod val="75000"/>
                  </a:schemeClr>
                </a:solidFill>
                <a:latin typeface="Times New Roman" panose="02020603050405020304" pitchFamily="18" charset="0"/>
                <a:ea typeface="Arial Unicode MS" panose="020B0604020202020204" pitchFamily="34" charset="-128"/>
                <a:cs typeface="Times New Roman" panose="02020603050405020304" pitchFamily="18" charset="0"/>
              </a:rPr>
              <a:t>(</a:t>
            </a:r>
            <a:r>
              <a:rPr lang="en-US" sz="2400" b="1" i="1" dirty="0" smtClean="0">
                <a:solidFill>
                  <a:schemeClr val="accent6">
                    <a:lumMod val="75000"/>
                  </a:schemeClr>
                </a:solidFill>
                <a:latin typeface="Times New Roman" panose="02020603050405020304" pitchFamily="18" charset="0"/>
                <a:ea typeface="Arial Unicode MS" panose="020B0604020202020204" pitchFamily="34" charset="-128"/>
                <a:cs typeface="Times New Roman" panose="02020603050405020304" pitchFamily="18" charset="0"/>
              </a:rPr>
              <a:t>concerning substances under control</a:t>
            </a:r>
            <a:r>
              <a:rPr lang="ka-GE" sz="2400" i="1" dirty="0" smtClean="0">
                <a:solidFill>
                  <a:schemeClr val="accent6">
                    <a:lumMod val="75000"/>
                  </a:schemeClr>
                </a:solidFill>
                <a:latin typeface="Arial Unicode MS" panose="020B0604020202020204" pitchFamily="34" charset="-128"/>
                <a:ea typeface="Arial Unicode MS" panose="020B0604020202020204" pitchFamily="34" charset="-128"/>
                <a:cs typeface="Times New Roman" panose="02020603050405020304" pitchFamily="18" charset="0"/>
              </a:rPr>
              <a:t>)</a:t>
            </a:r>
            <a:endParaRPr lang="en-US" sz="2400" i="1" dirty="0">
              <a:solidFill>
                <a:schemeClr val="accent6">
                  <a:lumMod val="75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3" name="Content Placeholder 2"/>
          <p:cNvSpPr>
            <a:spLocks noGrp="1"/>
          </p:cNvSpPr>
          <p:nvPr>
            <p:ph idx="1"/>
          </p:nvPr>
        </p:nvSpPr>
        <p:spPr>
          <a:xfrm>
            <a:off x="725978" y="2348880"/>
            <a:ext cx="7608844" cy="3528392"/>
          </a:xfrm>
        </p:spPr>
        <p:txBody>
          <a:bodyPr>
            <a:normAutofit/>
          </a:bodyPr>
          <a:lstStyle/>
          <a:p>
            <a:pPr algn="just"/>
            <a:r>
              <a:rPr lang="en-US" dirty="0" smtClean="0">
                <a:solidFill>
                  <a:schemeClr val="tx1"/>
                </a:solidFill>
                <a:latin typeface="Arial" pitchFamily="34" charset="0"/>
                <a:cs typeface="Arial" pitchFamily="34" charset="0"/>
              </a:rPr>
              <a:t>“</a:t>
            </a:r>
            <a:r>
              <a:rPr lang="en-US" dirty="0">
                <a:solidFill>
                  <a:schemeClr val="tx1"/>
                </a:solidFill>
                <a:latin typeface="Arial" pitchFamily="34" charset="0"/>
                <a:cs typeface="Arial" pitchFamily="34" charset="0"/>
              </a:rPr>
              <a:t>Narcotic Drugs, Psychotropic Substances, </a:t>
            </a:r>
            <a:r>
              <a:rPr lang="en-US" dirty="0" smtClean="0">
                <a:solidFill>
                  <a:schemeClr val="tx1"/>
                </a:solidFill>
                <a:latin typeface="Arial" pitchFamily="34" charset="0"/>
                <a:cs typeface="Arial" pitchFamily="34" charset="0"/>
              </a:rPr>
              <a:t>Precursors </a:t>
            </a:r>
            <a:r>
              <a:rPr lang="en-US" dirty="0">
                <a:solidFill>
                  <a:schemeClr val="tx1"/>
                </a:solidFill>
                <a:latin typeface="Arial" pitchFamily="34" charset="0"/>
                <a:cs typeface="Arial" pitchFamily="34" charset="0"/>
              </a:rPr>
              <a:t>and </a:t>
            </a:r>
            <a:r>
              <a:rPr lang="en-US" dirty="0" err="1">
                <a:solidFill>
                  <a:schemeClr val="tx1"/>
                </a:solidFill>
                <a:latin typeface="Arial" pitchFamily="34" charset="0"/>
                <a:cs typeface="Arial" pitchFamily="34" charset="0"/>
              </a:rPr>
              <a:t>Narcoligical</a:t>
            </a:r>
            <a:r>
              <a:rPr lang="en-US" dirty="0">
                <a:solidFill>
                  <a:schemeClr val="tx1"/>
                </a:solidFill>
                <a:latin typeface="Arial" pitchFamily="34" charset="0"/>
                <a:cs typeface="Arial" pitchFamily="34" charset="0"/>
              </a:rPr>
              <a:t>  Aid”</a:t>
            </a:r>
          </a:p>
          <a:p>
            <a:pPr algn="just"/>
            <a:endParaRPr lang="en-US" dirty="0">
              <a:solidFill>
                <a:schemeClr val="tx1"/>
              </a:solidFill>
              <a:latin typeface="Arial" pitchFamily="34" charset="0"/>
              <a:cs typeface="Arial" pitchFamily="34" charset="0"/>
            </a:endParaRPr>
          </a:p>
          <a:p>
            <a:pPr algn="just"/>
            <a:r>
              <a:rPr lang="en-US" dirty="0" smtClean="0">
                <a:solidFill>
                  <a:schemeClr val="tx1"/>
                </a:solidFill>
                <a:latin typeface="Arial" pitchFamily="34" charset="0"/>
                <a:cs typeface="Arial" pitchFamily="34" charset="0"/>
              </a:rPr>
              <a:t>“</a:t>
            </a:r>
            <a:r>
              <a:rPr lang="en-US" dirty="0">
                <a:solidFill>
                  <a:schemeClr val="tx1"/>
                </a:solidFill>
                <a:latin typeface="Arial" pitchFamily="34" charset="0"/>
                <a:cs typeface="Arial" pitchFamily="34" charset="0"/>
              </a:rPr>
              <a:t>Medicines and Pharmaceutical Activity”</a:t>
            </a:r>
          </a:p>
          <a:p>
            <a:pPr algn="just"/>
            <a:endParaRPr lang="en-US" dirty="0">
              <a:solidFill>
                <a:schemeClr val="tx1"/>
              </a:solidFill>
              <a:latin typeface="Arial" pitchFamily="34" charset="0"/>
              <a:cs typeface="Arial" pitchFamily="34" charset="0"/>
            </a:endParaRPr>
          </a:p>
          <a:p>
            <a:pPr lvl="0" algn="just"/>
            <a:r>
              <a:rPr lang="en-US" dirty="0" smtClean="0">
                <a:solidFill>
                  <a:schemeClr val="tx1"/>
                </a:solidFill>
                <a:latin typeface="Arial" pitchFamily="34" charset="0"/>
                <a:cs typeface="Arial" pitchFamily="34" charset="0"/>
              </a:rPr>
              <a:t>“New Psychoactive substances”</a:t>
            </a:r>
            <a:endParaRPr lang="en-US" dirty="0">
              <a:solidFill>
                <a:schemeClr val="tx1"/>
              </a:solidFill>
              <a:latin typeface="Arial" pitchFamily="34" charset="0"/>
              <a:cs typeface="Arial" pitchFamily="34" charset="0"/>
            </a:endParaRPr>
          </a:p>
        </p:txBody>
      </p:sp>
      <p:sp>
        <p:nvSpPr>
          <p:cNvPr id="4" name="Footer Placeholder 3"/>
          <p:cNvSpPr>
            <a:spLocks noGrp="1"/>
          </p:cNvSpPr>
          <p:nvPr>
            <p:ph type="ftr" sz="quarter" idx="11"/>
          </p:nvPr>
        </p:nvSpPr>
        <p:spPr>
          <a:xfrm>
            <a:off x="761999" y="6208776"/>
            <a:ext cx="6096001" cy="365125"/>
          </a:xfrm>
        </p:spPr>
        <p:txBody>
          <a:bodyPr/>
          <a:lstStyle/>
          <a:p>
            <a:r>
              <a:rPr lang="en-US" smtClean="0"/>
              <a:t>LEPL State Regulation Agency for Medical Activities</a:t>
            </a:r>
            <a:endParaRPr lang="en-US"/>
          </a:p>
        </p:txBody>
      </p:sp>
      <p:pic>
        <p:nvPicPr>
          <p:cNvPr id="5"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2" y="6172200"/>
            <a:ext cx="685800" cy="685800"/>
          </a:xfrm>
          <a:prstGeom prst="rect">
            <a:avLst/>
          </a:prstGeom>
        </p:spPr>
      </p:pic>
    </p:spTree>
    <p:extLst>
      <p:ext uri="{BB962C8B-B14F-4D97-AF65-F5344CB8AC3E}">
        <p14:creationId xmlns:p14="http://schemas.microsoft.com/office/powerpoint/2010/main" val="1166403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548680"/>
            <a:ext cx="7576457" cy="838200"/>
          </a:xfrm>
        </p:spPr>
        <p:txBody>
          <a:bodyPr>
            <a:noAutofit/>
          </a:bodyPr>
          <a:lstStyle/>
          <a:p>
            <a:r>
              <a:rPr lang="en-US" sz="28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UN Conventions</a:t>
            </a:r>
            <a:endParaRPr lang="en-US" sz="2800" dirty="0">
              <a:solidFill>
                <a:schemeClr val="accent6"/>
              </a:solidFill>
            </a:endParaRPr>
          </a:p>
        </p:txBody>
      </p:sp>
      <p:sp>
        <p:nvSpPr>
          <p:cNvPr id="3" name="Content Placeholder 2"/>
          <p:cNvSpPr>
            <a:spLocks noGrp="1"/>
          </p:cNvSpPr>
          <p:nvPr>
            <p:ph idx="1"/>
          </p:nvPr>
        </p:nvSpPr>
        <p:spPr>
          <a:xfrm>
            <a:off x="707572" y="1828800"/>
            <a:ext cx="7543800" cy="3886200"/>
          </a:xfrm>
        </p:spPr>
        <p:txBody>
          <a:bodyPr>
            <a:normAutofit lnSpcReduction="10000"/>
          </a:bodyPr>
          <a:lstStyle/>
          <a:p>
            <a:r>
              <a:rPr lang="en-US" sz="2000" dirty="0" smtClean="0"/>
              <a:t>SINGLE CONVENTION ON NARCOTIC DRUGS</a:t>
            </a:r>
            <a:r>
              <a:rPr lang="en-US" sz="2000" smtClean="0"/>
              <a:t>, 1961</a:t>
            </a:r>
            <a:endParaRPr lang="en-US" sz="2000" dirty="0" smtClean="0"/>
          </a:p>
          <a:p>
            <a:pPr marL="0" indent="0">
              <a:buNone/>
            </a:pPr>
            <a:endParaRPr lang="ka-GE" sz="2000" dirty="0" smtClean="0"/>
          </a:p>
          <a:p>
            <a:pPr marL="0" indent="0" algn="r">
              <a:buNone/>
            </a:pPr>
            <a:r>
              <a:rPr lang="en-US" sz="1400" dirty="0" smtClean="0">
                <a:solidFill>
                  <a:srgbClr val="C00000"/>
                </a:solidFill>
              </a:rPr>
              <a:t>Ratified by Georgia in 2000</a:t>
            </a:r>
          </a:p>
          <a:p>
            <a:pPr marL="0" indent="0" algn="r">
              <a:buNone/>
            </a:pPr>
            <a:r>
              <a:rPr lang="ka-GE" sz="1400" dirty="0" smtClean="0">
                <a:solidFill>
                  <a:srgbClr val="C00000"/>
                </a:solidFill>
              </a:rPr>
              <a:t> </a:t>
            </a:r>
          </a:p>
          <a:p>
            <a:r>
              <a:rPr lang="en-US" sz="2000" dirty="0"/>
              <a:t>CONVENTION </a:t>
            </a:r>
            <a:r>
              <a:rPr lang="en-US" sz="2000" dirty="0" smtClean="0"/>
              <a:t>ON PSYCHOTROPIC SUBSTANCES</a:t>
            </a:r>
            <a:r>
              <a:rPr lang="en-US" sz="2000" smtClean="0"/>
              <a:t>, 1971</a:t>
            </a:r>
            <a:endParaRPr lang="en-US" sz="2000" dirty="0" smtClean="0"/>
          </a:p>
          <a:p>
            <a:endParaRPr lang="ka-GE" sz="2000" dirty="0" smtClean="0"/>
          </a:p>
          <a:p>
            <a:pPr marL="0" indent="0" algn="r">
              <a:buNone/>
            </a:pPr>
            <a:r>
              <a:rPr lang="en-US" sz="1400" dirty="0">
                <a:solidFill>
                  <a:srgbClr val="C00000"/>
                </a:solidFill>
              </a:rPr>
              <a:t>Ratified by Georgia in </a:t>
            </a:r>
            <a:r>
              <a:rPr lang="ka-GE" sz="1400" dirty="0" smtClean="0">
                <a:solidFill>
                  <a:srgbClr val="C00000"/>
                </a:solidFill>
              </a:rPr>
              <a:t>1998</a:t>
            </a:r>
            <a:endParaRPr lang="ka-GE" sz="1400" dirty="0">
              <a:solidFill>
                <a:srgbClr val="C00000"/>
              </a:solidFill>
            </a:endParaRPr>
          </a:p>
          <a:p>
            <a:pPr marL="0" indent="0" algn="r">
              <a:buNone/>
            </a:pPr>
            <a:endParaRPr lang="ka-GE" sz="2000" dirty="0"/>
          </a:p>
          <a:p>
            <a:r>
              <a:rPr lang="en-US" sz="2000" dirty="0"/>
              <a:t>United Nations Convention against Illicit Traffic in Narcotic Drugs and Psychotropic Substances, 1988</a:t>
            </a:r>
          </a:p>
          <a:p>
            <a:pPr marL="0" indent="0">
              <a:buNone/>
            </a:pPr>
            <a:endParaRPr lang="en-US" sz="2000" dirty="0"/>
          </a:p>
          <a:p>
            <a:pPr marL="0" indent="0" algn="r">
              <a:buNone/>
            </a:pPr>
            <a:r>
              <a:rPr lang="en-US" sz="1400" dirty="0">
                <a:solidFill>
                  <a:srgbClr val="C00000"/>
                </a:solidFill>
              </a:rPr>
              <a:t>Ratified by Georgia in 2000</a:t>
            </a:r>
          </a:p>
        </p:txBody>
      </p:sp>
      <p:sp>
        <p:nvSpPr>
          <p:cNvPr id="4" name="Footer Placeholder 3"/>
          <p:cNvSpPr>
            <a:spLocks noGrp="1"/>
          </p:cNvSpPr>
          <p:nvPr>
            <p:ph type="ftr" sz="quarter" idx="11"/>
          </p:nvPr>
        </p:nvSpPr>
        <p:spPr>
          <a:xfrm>
            <a:off x="761999" y="6208776"/>
            <a:ext cx="6096001" cy="365125"/>
          </a:xfrm>
        </p:spPr>
        <p:txBody>
          <a:bodyPr/>
          <a:lstStyle/>
          <a:p>
            <a:r>
              <a:rPr lang="en-US" smtClean="0"/>
              <a:t>LEPL State Regulation Agency for Medical Activities</a:t>
            </a:r>
            <a:endParaRPr lang="en-US"/>
          </a:p>
        </p:txBody>
      </p:sp>
      <p:pic>
        <p:nvPicPr>
          <p:cNvPr id="5"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2" y="6172200"/>
            <a:ext cx="685800" cy="685800"/>
          </a:xfrm>
          <a:prstGeom prst="rect">
            <a:avLst/>
          </a:prstGeom>
        </p:spPr>
      </p:pic>
    </p:spTree>
    <p:extLst>
      <p:ext uri="{BB962C8B-B14F-4D97-AF65-F5344CB8AC3E}">
        <p14:creationId xmlns:p14="http://schemas.microsoft.com/office/powerpoint/2010/main" val="2659659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61999" y="6208776"/>
            <a:ext cx="6096001" cy="365125"/>
          </a:xfrm>
        </p:spPr>
        <p:txBody>
          <a:bodyPr/>
          <a:lstStyle/>
          <a:p>
            <a:r>
              <a:rPr lang="en-US" smtClean="0"/>
              <a:t>LEPL State Regulation Agency for Medical Activities</a:t>
            </a:r>
            <a:endParaRPr lang="en-US"/>
          </a:p>
        </p:txBody>
      </p:sp>
      <p:pic>
        <p:nvPicPr>
          <p:cNvPr id="5"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2" y="6172200"/>
            <a:ext cx="685800" cy="685800"/>
          </a:xfrm>
          <a:prstGeom prst="rect">
            <a:avLst/>
          </a:prstGeom>
        </p:spPr>
      </p:pic>
      <p:graphicFrame>
        <p:nvGraphicFramePr>
          <p:cNvPr id="7" name="Content Placeholder 6"/>
          <p:cNvGraphicFramePr>
            <a:graphicFrameLocks noGrp="1"/>
          </p:cNvGraphicFramePr>
          <p:nvPr>
            <p:ph sz="quarter" idx="1"/>
            <p:extLst>
              <p:ext uri="{D42A27DB-BD31-4B8C-83A1-F6EECF244321}">
                <p14:modId xmlns:p14="http://schemas.microsoft.com/office/powerpoint/2010/main" val="1535061132"/>
              </p:ext>
            </p:extLst>
          </p:nvPr>
        </p:nvGraphicFramePr>
        <p:xfrm>
          <a:off x="457200" y="457200"/>
          <a:ext cx="8305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6"/>
          <p:cNvGraphicFramePr>
            <a:graphicFrameLocks/>
          </p:cNvGraphicFramePr>
          <p:nvPr>
            <p:extLst>
              <p:ext uri="{D42A27DB-BD31-4B8C-83A1-F6EECF244321}">
                <p14:modId xmlns:p14="http://schemas.microsoft.com/office/powerpoint/2010/main" val="3523399170"/>
              </p:ext>
            </p:extLst>
          </p:nvPr>
        </p:nvGraphicFramePr>
        <p:xfrm>
          <a:off x="336736" y="306288"/>
          <a:ext cx="8309493" cy="55126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49514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16" y="404664"/>
            <a:ext cx="7981132" cy="864096"/>
          </a:xfrm>
        </p:spPr>
        <p:txBody>
          <a:bodyPr>
            <a:noAutofit/>
          </a:bodyPr>
          <a:lstStyle/>
          <a:p>
            <a:r>
              <a:rPr lang="en-US" sz="2000" dirty="0">
                <a:solidFill>
                  <a:schemeClr val="accent6"/>
                </a:solidFill>
              </a:rPr>
              <a:t>Grouping of pharmaceutical products under </a:t>
            </a:r>
            <a:r>
              <a:rPr lang="en-US" sz="2000" dirty="0" smtClean="0">
                <a:solidFill>
                  <a:schemeClr val="accent6"/>
                </a:solidFill>
              </a:rPr>
              <a:t>the Law </a:t>
            </a:r>
            <a:r>
              <a:rPr lang="en-US" sz="2000" dirty="0">
                <a:solidFill>
                  <a:schemeClr val="accent6"/>
                </a:solidFill>
              </a:rPr>
              <a:t>on Medicines and Pharmaceutical Activities</a:t>
            </a:r>
          </a:p>
        </p:txBody>
      </p:sp>
      <p:sp>
        <p:nvSpPr>
          <p:cNvPr id="4" name="Footer Placeholder 3"/>
          <p:cNvSpPr>
            <a:spLocks noGrp="1"/>
          </p:cNvSpPr>
          <p:nvPr>
            <p:ph type="ftr" sz="quarter" idx="11"/>
          </p:nvPr>
        </p:nvSpPr>
        <p:spPr/>
        <p:txBody>
          <a:bodyPr/>
          <a:lstStyle/>
          <a:p>
            <a:r>
              <a:rPr lang="en-US" dirty="0" err="1"/>
              <a:t>LEPL</a:t>
            </a:r>
            <a:r>
              <a:rPr lang="en-US" dirty="0"/>
              <a:t> State Regulation Agency for Medical Activities</a:t>
            </a:r>
          </a:p>
        </p:txBody>
      </p:sp>
      <p:sp>
        <p:nvSpPr>
          <p:cNvPr id="6" name="Rectangle 5"/>
          <p:cNvSpPr/>
          <p:nvPr/>
        </p:nvSpPr>
        <p:spPr>
          <a:xfrm>
            <a:off x="1930908" y="1587484"/>
            <a:ext cx="4800600" cy="369332"/>
          </a:xfrm>
          <a:prstGeom prst="rect">
            <a:avLst/>
          </a:prstGeom>
        </p:spPr>
        <p:txBody>
          <a:bodyPr wrap="square">
            <a:spAutoFit/>
          </a:bodyPr>
          <a:lstStyle/>
          <a:p>
            <a:endParaRPr lang="ka-GE" dirty="0"/>
          </a:p>
        </p:txBody>
      </p:sp>
      <p:sp>
        <p:nvSpPr>
          <p:cNvPr id="10" name="Rectangle 9"/>
          <p:cNvSpPr/>
          <p:nvPr/>
        </p:nvSpPr>
        <p:spPr>
          <a:xfrm>
            <a:off x="623316" y="2057400"/>
            <a:ext cx="7620000" cy="3416320"/>
          </a:xfrm>
          <a:prstGeom prst="rect">
            <a:avLst/>
          </a:prstGeom>
        </p:spPr>
        <p:txBody>
          <a:bodyPr wrap="square">
            <a:spAutoFit/>
          </a:bodyPr>
          <a:lstStyle/>
          <a:p>
            <a:pPr algn="just"/>
            <a:r>
              <a:rPr lang="en-US" sz="2000" b="1" dirty="0" smtClean="0">
                <a:solidFill>
                  <a:srgbClr val="FF0000"/>
                </a:solidFill>
                <a:latin typeface="Sylfaen" panose="010A0502050306030303" pitchFamily="18" charset="0"/>
              </a:rPr>
              <a:t>I </a:t>
            </a:r>
            <a:r>
              <a:rPr lang="en-US" sz="2400" b="1" dirty="0" smtClean="0">
                <a:solidFill>
                  <a:srgbClr val="FF0000"/>
                </a:solidFill>
                <a:latin typeface="Sylfaen" panose="010A0502050306030303" pitchFamily="18" charset="0"/>
              </a:rPr>
              <a:t>group </a:t>
            </a:r>
            <a:r>
              <a:rPr lang="en-US" sz="2400" dirty="0" smtClean="0"/>
              <a:t>medication (</a:t>
            </a:r>
            <a:r>
              <a:rPr lang="en-US" sz="2400" dirty="0"/>
              <a:t>narcotics, psychotropic substances etc.) are issued on the basis of a special medical prescription form which is printed on protected paper and subject to accountability. </a:t>
            </a:r>
            <a:endParaRPr lang="en-US" sz="2400" dirty="0" smtClean="0"/>
          </a:p>
          <a:p>
            <a:pPr algn="just"/>
            <a:r>
              <a:rPr lang="en-US" sz="2400" b="1" dirty="0">
                <a:solidFill>
                  <a:srgbClr val="FF0000"/>
                </a:solidFill>
                <a:latin typeface="Sylfaen" panose="010A0502050306030303" pitchFamily="18" charset="0"/>
              </a:rPr>
              <a:t>II group </a:t>
            </a:r>
            <a:r>
              <a:rPr lang="en-US" sz="2400" dirty="0"/>
              <a:t>medication</a:t>
            </a:r>
            <a:r>
              <a:rPr lang="en-US" sz="2400" b="1" dirty="0" smtClean="0">
                <a:solidFill>
                  <a:srgbClr val="0070C0"/>
                </a:solidFill>
                <a:latin typeface="Sylfaen" panose="010A0502050306030303" pitchFamily="18" charset="0"/>
              </a:rPr>
              <a:t> </a:t>
            </a:r>
            <a:r>
              <a:rPr lang="en-US" sz="2400" dirty="0" smtClean="0"/>
              <a:t>(for </a:t>
            </a:r>
            <a:r>
              <a:rPr lang="en-US" sz="2400" dirty="0"/>
              <a:t>example, hormones antibiotics) are issued on medical prescription form printed in ordinary </a:t>
            </a:r>
            <a:r>
              <a:rPr lang="en-US" sz="2400" dirty="0" smtClean="0"/>
              <a:t>paper.</a:t>
            </a:r>
          </a:p>
          <a:p>
            <a:pPr algn="just"/>
            <a:r>
              <a:rPr lang="en-US" sz="2400" b="1" dirty="0" smtClean="0">
                <a:solidFill>
                  <a:srgbClr val="FF0000"/>
                </a:solidFill>
                <a:latin typeface="Sylfaen" panose="010A0502050306030303" pitchFamily="18" charset="0"/>
              </a:rPr>
              <a:t>III </a:t>
            </a:r>
            <a:r>
              <a:rPr lang="en-US" sz="2400" b="1" dirty="0">
                <a:solidFill>
                  <a:srgbClr val="FF0000"/>
                </a:solidFill>
                <a:latin typeface="Sylfaen" panose="010A0502050306030303" pitchFamily="18" charset="0"/>
              </a:rPr>
              <a:t>group </a:t>
            </a:r>
            <a:r>
              <a:rPr lang="en-US" sz="2400" b="1" dirty="0" smtClean="0">
                <a:solidFill>
                  <a:srgbClr val="FF0000"/>
                </a:solidFill>
                <a:latin typeface="Sylfaen" panose="010A0502050306030303" pitchFamily="18" charset="0"/>
              </a:rPr>
              <a:t> </a:t>
            </a:r>
            <a:r>
              <a:rPr lang="en-US" sz="2400" b="1" dirty="0" smtClean="0">
                <a:latin typeface="Sylfaen" panose="010A0502050306030303" pitchFamily="18" charset="0"/>
              </a:rPr>
              <a:t>-</a:t>
            </a:r>
            <a:r>
              <a:rPr lang="en-US" sz="2400" b="1" dirty="0" smtClean="0">
                <a:solidFill>
                  <a:srgbClr val="FF0000"/>
                </a:solidFill>
                <a:latin typeface="Sylfaen" panose="010A0502050306030303" pitchFamily="18" charset="0"/>
              </a:rPr>
              <a:t> </a:t>
            </a:r>
            <a:r>
              <a:rPr lang="en-US" sz="2400" dirty="0" smtClean="0"/>
              <a:t>over-the-counter </a:t>
            </a:r>
            <a:r>
              <a:rPr lang="en-US" sz="2400" dirty="0"/>
              <a:t>medications (e.g. non-steroid anti-inflammatory drugs as ibuprofen, acetylsalicylic acid). </a:t>
            </a:r>
            <a:endParaRPr lang="ka-GE" sz="2400" dirty="0">
              <a:latin typeface="Sylfaen" panose="010A0502050306030303" pitchFamily="18" charset="0"/>
            </a:endParaRPr>
          </a:p>
        </p:txBody>
      </p:sp>
      <p:sp>
        <p:nvSpPr>
          <p:cNvPr id="12" name="Rectangle 11"/>
          <p:cNvSpPr/>
          <p:nvPr/>
        </p:nvSpPr>
        <p:spPr>
          <a:xfrm rot="10800000">
            <a:off x="533400" y="4772648"/>
            <a:ext cx="3695700" cy="215444"/>
          </a:xfrm>
          <a:prstGeom prst="rect">
            <a:avLst/>
          </a:prstGeom>
        </p:spPr>
        <p:txBody>
          <a:bodyPr wrap="square">
            <a:spAutoFit/>
          </a:bodyPr>
          <a:lstStyle/>
          <a:p>
            <a:pPr marL="285750" indent="-285750" algn="just">
              <a:buClr>
                <a:srgbClr val="0033CC"/>
              </a:buClr>
              <a:buFont typeface="Wingdings" panose="05000000000000000000" pitchFamily="2" charset="2"/>
              <a:buChar char="ü"/>
            </a:pPr>
            <a:r>
              <a:rPr lang="ka-GE" sz="800" dirty="0" smtClean="0">
                <a:solidFill>
                  <a:schemeClr val="bg1"/>
                </a:solidFill>
              </a:rPr>
              <a:t>„</a:t>
            </a:r>
            <a:endParaRPr lang="ka-GE" sz="800" dirty="0">
              <a:solidFill>
                <a:schemeClr val="bg1"/>
              </a:solidFill>
            </a:endParaRPr>
          </a:p>
        </p:txBody>
      </p:sp>
      <p:sp>
        <p:nvSpPr>
          <p:cNvPr id="3" name="Rectangle 2"/>
          <p:cNvSpPr/>
          <p:nvPr/>
        </p:nvSpPr>
        <p:spPr>
          <a:xfrm>
            <a:off x="4397914"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1708142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025" y="116632"/>
            <a:ext cx="7848600" cy="288032"/>
          </a:xfrm>
        </p:spPr>
        <p:txBody>
          <a:bodyPr>
            <a:noAutofit/>
          </a:bodyPr>
          <a:lstStyle/>
          <a:p>
            <a:r>
              <a:rPr lang="en-US" sz="18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Control mechanisms for substances under special control</a:t>
            </a:r>
            <a:endParaRPr lang="en-US" sz="1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11"/>
          </p:nvPr>
        </p:nvSpPr>
        <p:spPr>
          <a:xfrm>
            <a:off x="761999" y="6208776"/>
            <a:ext cx="6096001" cy="365125"/>
          </a:xfrm>
        </p:spPr>
        <p:txBody>
          <a:bodyPr/>
          <a:lstStyle/>
          <a:p>
            <a:r>
              <a:rPr lang="en-US" dirty="0" smtClean="0"/>
              <a:t>LEPL State Regulation Agency for Medical Activities</a:t>
            </a:r>
            <a:endParaRPr lang="en-US" dirty="0"/>
          </a:p>
        </p:txBody>
      </p:sp>
      <p:pic>
        <p:nvPicPr>
          <p:cNvPr id="5"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2" y="6172200"/>
            <a:ext cx="685800" cy="685800"/>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1310927646"/>
              </p:ext>
            </p:extLst>
          </p:nvPr>
        </p:nvGraphicFramePr>
        <p:xfrm>
          <a:off x="755576" y="836712"/>
          <a:ext cx="7560840" cy="2446392"/>
        </p:xfrm>
        <a:graphic>
          <a:graphicData uri="http://schemas.openxmlformats.org/drawingml/2006/table">
            <a:tbl>
              <a:tblPr firstRow="1" bandRow="1">
                <a:tableStyleId>{5C22544A-7EE6-4342-B048-85BDC9FD1C3A}</a:tableStyleId>
              </a:tblPr>
              <a:tblGrid>
                <a:gridCol w="3312368"/>
                <a:gridCol w="4248472"/>
              </a:tblGrid>
              <a:tr h="648072">
                <a:tc gridSpan="2">
                  <a:txBody>
                    <a:bodyPr/>
                    <a:lstStyle/>
                    <a:p>
                      <a:pPr algn="just"/>
                      <a:r>
                        <a:rPr lang="en-US" sz="1800" dirty="0" smtClean="0"/>
                        <a:t>All juridical persons</a:t>
                      </a:r>
                      <a:r>
                        <a:rPr lang="en-US" sz="1800" baseline="0" dirty="0" smtClean="0"/>
                        <a:t> engaged in turnover should be authorized to conduct the following activities:</a:t>
                      </a:r>
                      <a:endParaRPr lang="en-US" sz="1800" dirty="0"/>
                    </a:p>
                  </a:txBody>
                  <a:tcPr/>
                </a:tc>
                <a:tc hMerge="1">
                  <a:txBody>
                    <a:bodyPr/>
                    <a:lstStyle/>
                    <a:p>
                      <a:endParaRPr lang="en-US"/>
                    </a:p>
                  </a:txBody>
                  <a:tcPr/>
                </a:tc>
              </a:tr>
              <a:tr h="370840">
                <a:tc>
                  <a:txBody>
                    <a:bodyPr/>
                    <a:lstStyle/>
                    <a:p>
                      <a:endParaRPr lang="en-US" sz="1600" b="0" cap="small" dirty="0" smtClean="0">
                        <a:solidFill>
                          <a:schemeClr val="tx1"/>
                        </a:solidFill>
                        <a:latin typeface="+mn-lt"/>
                      </a:endParaRPr>
                    </a:p>
                    <a:p>
                      <a:r>
                        <a:rPr lang="en-US" sz="1600" b="0" cap="small" dirty="0" smtClean="0">
                          <a:solidFill>
                            <a:schemeClr val="tx1"/>
                          </a:solidFill>
                          <a:latin typeface="+mn-lt"/>
                        </a:rPr>
                        <a:t>Import, export,</a:t>
                      </a:r>
                      <a:r>
                        <a:rPr lang="en-US" sz="1600" b="0" cap="small" baseline="0" dirty="0" smtClean="0">
                          <a:solidFill>
                            <a:schemeClr val="tx1"/>
                          </a:solidFill>
                          <a:latin typeface="+mn-lt"/>
                        </a:rPr>
                        <a:t> distribution</a:t>
                      </a:r>
                      <a:endParaRPr lang="ka-GE" sz="1600" b="0" cap="small" dirty="0" smtClean="0">
                        <a:solidFill>
                          <a:schemeClr val="tx1"/>
                        </a:solidFill>
                        <a:latin typeface="+mn-lt"/>
                      </a:endParaRPr>
                    </a:p>
                    <a:p>
                      <a:endParaRPr lang="ka-GE" sz="1600" b="0" cap="small" dirty="0" smtClean="0">
                        <a:solidFill>
                          <a:schemeClr val="tx1"/>
                        </a:solidFill>
                        <a:latin typeface="+mn-lt"/>
                      </a:endParaRPr>
                    </a:p>
                    <a:p>
                      <a:r>
                        <a:rPr lang="en-US" sz="1600" b="0" cap="small" dirty="0" smtClean="0">
                          <a:solidFill>
                            <a:schemeClr val="tx1"/>
                          </a:solidFill>
                          <a:latin typeface="+mn-lt"/>
                        </a:rPr>
                        <a:t>Pharmaceutical factory</a:t>
                      </a:r>
                    </a:p>
                    <a:p>
                      <a:endParaRPr lang="ka-GE" sz="1600" b="0" cap="small" dirty="0" smtClean="0">
                        <a:solidFill>
                          <a:schemeClr val="tx1"/>
                        </a:solidFill>
                        <a:latin typeface="+mn-lt"/>
                      </a:endParaRPr>
                    </a:p>
                    <a:p>
                      <a:r>
                        <a:rPr lang="en-US" sz="1600" b="0" dirty="0" smtClean="0">
                          <a:solidFill>
                            <a:schemeClr val="tx1"/>
                          </a:solidFill>
                          <a:latin typeface="+mn-lt"/>
                        </a:rPr>
                        <a:t>Medical Activity </a:t>
                      </a:r>
                      <a:endParaRPr lang="en-US" sz="1600" b="0"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cap="small"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cap="small" dirty="0" smtClean="0">
                          <a:solidFill>
                            <a:schemeClr val="tx1"/>
                          </a:solidFill>
                          <a:latin typeface="+mn-lt"/>
                        </a:rPr>
                        <a:t>Authorized</a:t>
                      </a:r>
                      <a:r>
                        <a:rPr lang="en-US" sz="1600" b="0" cap="small" baseline="0" dirty="0" smtClean="0">
                          <a:solidFill>
                            <a:schemeClr val="tx1"/>
                          </a:solidFill>
                          <a:latin typeface="+mn-lt"/>
                        </a:rPr>
                        <a:t> pharmacies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cap="small"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cap="small" dirty="0" smtClean="0">
                          <a:solidFill>
                            <a:schemeClr val="tx1"/>
                          </a:solidFill>
                          <a:latin typeface="+mn-lt"/>
                        </a:rPr>
                        <a:t>Authorization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cap="small"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cap="small" dirty="0" smtClean="0">
                          <a:solidFill>
                            <a:schemeClr val="tx1"/>
                          </a:solidFill>
                          <a:latin typeface="+mn-lt"/>
                        </a:rPr>
                        <a:t>Authorization</a:t>
                      </a:r>
                      <a:endParaRPr lang="ka-GE" sz="1600" b="0" cap="small"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ka-GE" sz="1600" b="0" cap="small" dirty="0" smtClean="0">
                        <a:solidFill>
                          <a:schemeClr val="tx1"/>
                        </a:solidFill>
                        <a:latin typeface="+mn-lt"/>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378525992"/>
              </p:ext>
            </p:extLst>
          </p:nvPr>
        </p:nvGraphicFramePr>
        <p:xfrm>
          <a:off x="755575" y="3645024"/>
          <a:ext cx="7560841" cy="2275840"/>
        </p:xfrm>
        <a:graphic>
          <a:graphicData uri="http://schemas.openxmlformats.org/drawingml/2006/table">
            <a:tbl>
              <a:tblPr firstRow="1" bandRow="1">
                <a:tableStyleId>{5C22544A-7EE6-4342-B048-85BDC9FD1C3A}</a:tableStyleId>
              </a:tblPr>
              <a:tblGrid>
                <a:gridCol w="3317059"/>
                <a:gridCol w="4243782"/>
              </a:tblGrid>
              <a:tr h="144016">
                <a:tc>
                  <a:txBody>
                    <a:bodyPr/>
                    <a:lstStyle/>
                    <a:p>
                      <a:endParaRPr lang="en-US" sz="500" b="0" dirty="0">
                        <a:solidFill>
                          <a:schemeClr val="tx1"/>
                        </a:solidFill>
                        <a:latin typeface="+mn-lt"/>
                      </a:endParaRPr>
                    </a:p>
                  </a:txBody>
                  <a:tcPr/>
                </a:tc>
                <a:tc>
                  <a:txBody>
                    <a:bodyPr/>
                    <a:lstStyle/>
                    <a:p>
                      <a:pPr marL="0" indent="0">
                        <a:buFontTx/>
                        <a:buNone/>
                      </a:pPr>
                      <a:endParaRPr lang="ka-GE" sz="500" b="0" kern="1200" cap="small" dirty="0" smtClean="0">
                        <a:solidFill>
                          <a:schemeClr val="tx1"/>
                        </a:solidFill>
                        <a:latin typeface="+mn-lt"/>
                        <a:ea typeface="+mn-ea"/>
                        <a:cs typeface="+mn-cs"/>
                      </a:endParaRPr>
                    </a:p>
                  </a:txBody>
                  <a:tcPr/>
                </a:tc>
              </a:tr>
              <a:tr h="370840">
                <a:tc>
                  <a:txBody>
                    <a:bodyPr/>
                    <a:lstStyle/>
                    <a:p>
                      <a:pPr marL="0" algn="l" defTabSz="914400" rtl="0" eaLnBrk="1" latinLnBrk="0" hangingPunct="1"/>
                      <a:r>
                        <a:rPr lang="en-US" sz="1600" b="0" kern="1200" cap="small" dirty="0" smtClean="0">
                          <a:solidFill>
                            <a:schemeClr val="tx1"/>
                          </a:solidFill>
                          <a:latin typeface="+mn-lt"/>
                          <a:ea typeface="+mn-ea"/>
                          <a:cs typeface="+mn-cs"/>
                        </a:rPr>
                        <a:t>Control of each import/export transactions</a:t>
                      </a:r>
                      <a:endParaRPr lang="en-US" sz="1600" b="0" kern="1200" cap="small" dirty="0">
                        <a:solidFill>
                          <a:schemeClr val="tx1"/>
                        </a:solidFill>
                        <a:latin typeface="+mn-lt"/>
                        <a:ea typeface="+mn-ea"/>
                        <a:cs typeface="+mn-cs"/>
                      </a:endParaRPr>
                    </a:p>
                  </a:txBody>
                  <a:tcPr/>
                </a:tc>
                <a:tc>
                  <a:txBody>
                    <a:bodyPr/>
                    <a:lstStyle/>
                    <a:p>
                      <a:pPr marL="0" indent="0" algn="l" defTabSz="914400" rtl="0" eaLnBrk="1" latinLnBrk="0" hangingPunct="1">
                        <a:buFontTx/>
                        <a:buNone/>
                      </a:pPr>
                      <a:r>
                        <a:rPr lang="en-US" sz="1600" b="0" kern="1200" cap="small" dirty="0" smtClean="0">
                          <a:solidFill>
                            <a:schemeClr val="tx1"/>
                          </a:solidFill>
                          <a:latin typeface="+mn-lt"/>
                          <a:ea typeface="+mn-ea"/>
                          <a:cs typeface="+mn-cs"/>
                        </a:rPr>
                        <a:t>Document of preliminary agreement on export/import </a:t>
                      </a:r>
                      <a:endParaRPr lang="ka-GE" sz="1600" b="0" kern="1200" cap="small" dirty="0" smtClean="0">
                        <a:solidFill>
                          <a:schemeClr val="tx1"/>
                        </a:solidFill>
                        <a:latin typeface="+mn-lt"/>
                        <a:ea typeface="+mn-ea"/>
                        <a:cs typeface="+mn-cs"/>
                      </a:endParaRPr>
                    </a:p>
                  </a:txBody>
                  <a:tcPr/>
                </a:tc>
              </a:tr>
              <a:tr h="370840">
                <a:tc>
                  <a:txBody>
                    <a:bodyPr/>
                    <a:lstStyle/>
                    <a:p>
                      <a:pPr marL="0" algn="l" defTabSz="914400" rtl="0" eaLnBrk="1" latinLnBrk="0" hangingPunct="1"/>
                      <a:r>
                        <a:rPr lang="en-US" sz="1600" b="0" kern="1200" cap="small" dirty="0" smtClean="0">
                          <a:solidFill>
                            <a:schemeClr val="tx1"/>
                          </a:solidFill>
                          <a:latin typeface="+mn-lt"/>
                          <a:ea typeface="+mn-ea"/>
                          <a:cs typeface="+mn-cs"/>
                        </a:rPr>
                        <a:t>retail</a:t>
                      </a:r>
                      <a:r>
                        <a:rPr lang="ka-GE" sz="1600" b="0" kern="1200" cap="small" dirty="0" smtClean="0">
                          <a:solidFill>
                            <a:schemeClr val="tx1"/>
                          </a:solidFill>
                          <a:latin typeface="+mn-lt"/>
                          <a:ea typeface="+mn-ea"/>
                          <a:cs typeface="+mn-cs"/>
                        </a:rPr>
                        <a:t> </a:t>
                      </a:r>
                      <a:r>
                        <a:rPr lang="en-US" sz="1600" b="0" kern="1200" cap="small" dirty="0" smtClean="0">
                          <a:solidFill>
                            <a:schemeClr val="tx1"/>
                          </a:solidFill>
                          <a:latin typeface="+mn-lt"/>
                          <a:ea typeface="+mn-ea"/>
                          <a:cs typeface="+mn-cs"/>
                        </a:rPr>
                        <a:t>/whole sale</a:t>
                      </a:r>
                      <a:r>
                        <a:rPr lang="ka-GE" sz="1600" b="0" kern="1200" cap="small" dirty="0" smtClean="0">
                          <a:solidFill>
                            <a:schemeClr val="tx1"/>
                          </a:solidFill>
                          <a:latin typeface="+mn-lt"/>
                          <a:ea typeface="+mn-ea"/>
                          <a:cs typeface="+mn-cs"/>
                        </a:rPr>
                        <a:t> </a:t>
                      </a:r>
                      <a:endParaRPr lang="en-US" sz="1600" b="0" kern="1200" cap="small" dirty="0">
                        <a:solidFill>
                          <a:schemeClr val="tx1"/>
                        </a:solidFill>
                        <a:latin typeface="+mn-lt"/>
                        <a:ea typeface="+mn-ea"/>
                        <a:cs typeface="+mn-cs"/>
                      </a:endParaRPr>
                    </a:p>
                  </a:txBody>
                  <a:tcPr/>
                </a:tc>
                <a:tc>
                  <a:txBody>
                    <a:bodyPr/>
                    <a:lstStyle/>
                    <a:p>
                      <a:pPr marL="0" algn="l" defTabSz="914400" rtl="0" eaLnBrk="1" latinLnBrk="0" hangingPunct="1"/>
                      <a:r>
                        <a:rPr lang="en-US" sz="1600" b="0" kern="1200" cap="small" dirty="0" smtClean="0">
                          <a:solidFill>
                            <a:schemeClr val="tx1"/>
                          </a:solidFill>
                          <a:latin typeface="+mn-lt"/>
                          <a:ea typeface="+mn-ea"/>
                          <a:cs typeface="+mn-cs"/>
                        </a:rPr>
                        <a:t>Medical prescription</a:t>
                      </a:r>
                      <a:r>
                        <a:rPr lang="ka-GE" sz="1600" b="0" kern="1200" cap="small" dirty="0" smtClean="0">
                          <a:solidFill>
                            <a:schemeClr val="tx1"/>
                          </a:solidFill>
                          <a:latin typeface="+mn-lt"/>
                          <a:ea typeface="+mn-ea"/>
                          <a:cs typeface="+mn-cs"/>
                        </a:rPr>
                        <a:t>/ </a:t>
                      </a:r>
                      <a:r>
                        <a:rPr lang="en-US" sz="1600" b="0" kern="1200" cap="small" dirty="0" smtClean="0">
                          <a:solidFill>
                            <a:schemeClr val="tx1"/>
                          </a:solidFill>
                          <a:latin typeface="+mn-lt"/>
                          <a:ea typeface="+mn-ea"/>
                          <a:cs typeface="+mn-cs"/>
                        </a:rPr>
                        <a:t>invoice</a:t>
                      </a:r>
                      <a:endParaRPr lang="en-US" sz="1600" b="0" kern="1200" cap="small" dirty="0">
                        <a:solidFill>
                          <a:schemeClr val="tx1"/>
                        </a:solidFill>
                        <a:latin typeface="+mn-lt"/>
                        <a:ea typeface="+mn-ea"/>
                        <a:cs typeface="+mn-cs"/>
                      </a:endParaRPr>
                    </a:p>
                  </a:txBody>
                  <a:tcPr/>
                </a:tc>
              </a:tr>
              <a:tr h="370840">
                <a:tc>
                  <a:txBody>
                    <a:bodyPr/>
                    <a:lstStyle/>
                    <a:p>
                      <a:r>
                        <a:rPr lang="en-US" sz="1600" b="0" cap="small" dirty="0" smtClean="0">
                          <a:solidFill>
                            <a:schemeClr val="tx1"/>
                          </a:solidFill>
                          <a:latin typeface="+mn-lt"/>
                        </a:rPr>
                        <a:t>reporting</a:t>
                      </a:r>
                      <a:endParaRPr lang="en-US" sz="1600" b="0"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cap="small" dirty="0" smtClean="0">
                          <a:solidFill>
                            <a:schemeClr val="tx1"/>
                          </a:solidFill>
                          <a:latin typeface="+mn-lt"/>
                          <a:ea typeface="+mn-ea"/>
                          <a:cs typeface="+mn-cs"/>
                        </a:rPr>
                        <a:t>Provision of information to the Agency (monthly)</a:t>
                      </a:r>
                      <a:endParaRPr lang="ka-GE" sz="1600" b="0" kern="1200" cap="small" dirty="0" smtClean="0">
                        <a:solidFill>
                          <a:schemeClr val="tx1"/>
                        </a:solidFill>
                        <a:latin typeface="+mn-lt"/>
                        <a:ea typeface="+mn-ea"/>
                        <a:cs typeface="+mn-cs"/>
                      </a:endParaRPr>
                    </a:p>
                  </a:txBody>
                  <a:tcPr/>
                </a:tc>
              </a:tr>
              <a:tr h="370840">
                <a:tc>
                  <a:txBody>
                    <a:bodyPr/>
                    <a:lstStyle/>
                    <a:p>
                      <a:pPr marL="0" algn="l" defTabSz="914400" rtl="0" eaLnBrk="1" latinLnBrk="0" hangingPunct="1"/>
                      <a:r>
                        <a:rPr lang="en-US" sz="1600" b="0" kern="1200" cap="small" dirty="0" smtClean="0">
                          <a:solidFill>
                            <a:schemeClr val="tx1"/>
                          </a:solidFill>
                          <a:latin typeface="+mn-lt"/>
                          <a:ea typeface="+mn-ea"/>
                          <a:cs typeface="+mn-cs"/>
                        </a:rPr>
                        <a:t>Obligation for documentation keeping</a:t>
                      </a:r>
                      <a:endParaRPr lang="en-US" sz="1600" b="0" kern="1200" cap="small"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cap="small" dirty="0" smtClean="0">
                          <a:solidFill>
                            <a:schemeClr val="tx1"/>
                          </a:solidFill>
                          <a:latin typeface="+mn-lt"/>
                          <a:ea typeface="+mn-ea"/>
                          <a:cs typeface="+mn-cs"/>
                        </a:rPr>
                        <a:t>3-5 years</a:t>
                      </a:r>
                      <a:endParaRPr lang="ka-GE" sz="1600" b="0" kern="1200" cap="small" dirty="0" smtClean="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val="2048001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491880" y="188640"/>
            <a:ext cx="5554960" cy="1540024"/>
          </a:xfrm>
        </p:spPr>
        <p:txBody>
          <a:bodyPr>
            <a:noAutofit/>
          </a:bodyPr>
          <a:lstStyle/>
          <a:p>
            <a:pPr algn="l"/>
            <a:r>
              <a:rPr lang="en-US" sz="2000" dirty="0">
                <a:solidFill>
                  <a:schemeClr val="accent6"/>
                </a:solidFill>
              </a:rPr>
              <a:t>New psychoactive substance</a:t>
            </a:r>
            <a:endParaRPr lang="ru-RU" sz="2000" dirty="0">
              <a:solidFill>
                <a:schemeClr val="accent6"/>
              </a:solidFill>
            </a:endParaRPr>
          </a:p>
        </p:txBody>
      </p:sp>
      <p:sp>
        <p:nvSpPr>
          <p:cNvPr id="3075" name="Rectangle 3"/>
          <p:cNvSpPr>
            <a:spLocks noGrp="1" noChangeArrowheads="1"/>
          </p:cNvSpPr>
          <p:nvPr>
            <p:ph type="body" idx="4294967295"/>
          </p:nvPr>
        </p:nvSpPr>
        <p:spPr>
          <a:xfrm>
            <a:off x="3491880" y="2132856"/>
            <a:ext cx="5400600" cy="4248472"/>
          </a:xfrm>
        </p:spPr>
        <p:txBody>
          <a:bodyPr>
            <a:normAutofit/>
          </a:bodyPr>
          <a:lstStyle/>
          <a:p>
            <a:pPr marL="0" indent="0" algn="just">
              <a:spcBef>
                <a:spcPts val="0"/>
              </a:spcBef>
              <a:buNone/>
            </a:pPr>
            <a:r>
              <a:rPr lang="en-US" sz="2000" dirty="0"/>
              <a:t>A new psychoactive substance is defined as 'a new narcotic or psychotropic drug, in pure form or in preparation, that is not controlled by the United Nations drug conventions, but which may pose a public health threat comparable to that posed by substances listed in these conventions</a:t>
            </a:r>
            <a:endParaRPr lang="ka-GE" sz="2000" b="1" dirty="0" smtClean="0">
              <a:solidFill>
                <a:srgbClr val="FF0000"/>
              </a:solidFill>
              <a:latin typeface="Sylfaen" pitchFamily="18" charset="0"/>
            </a:endParaRPr>
          </a:p>
          <a:p>
            <a:pPr marL="0" indent="0" algn="just" eaLnBrk="1" hangingPunct="1">
              <a:spcBef>
                <a:spcPts val="0"/>
              </a:spcBef>
              <a:buFontTx/>
              <a:buNone/>
            </a:pPr>
            <a:endParaRPr lang="ka-GE" sz="2000" b="1" dirty="0" smtClean="0">
              <a:solidFill>
                <a:srgbClr val="FF0000"/>
              </a:solidFill>
              <a:latin typeface="Sylfae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2987824" cy="6858001"/>
          </a:xfrm>
          <a:prstGeom prst="rect">
            <a:avLst/>
          </a:prstGeom>
        </p:spPr>
      </p:pic>
    </p:spTree>
    <p:extLst>
      <p:ext uri="{BB962C8B-B14F-4D97-AF65-F5344CB8AC3E}">
        <p14:creationId xmlns:p14="http://schemas.microsoft.com/office/powerpoint/2010/main" val="6765144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2054</TotalTime>
  <Words>1144</Words>
  <Application>Microsoft Office PowerPoint</Application>
  <PresentationFormat>On-screen Show (4:3)</PresentationFormat>
  <Paragraphs>235</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NewsPrint</vt:lpstr>
      <vt:lpstr>LEPL State Regulation Agency for Medical Activities Pharmaceutical Affairs Department  </vt:lpstr>
      <vt:lpstr>Mandate of the Agency as a competent organ for the  implementation of the UN Drug Control Conventions </vt:lpstr>
      <vt:lpstr>Mandate of the Agency as a competent organ for the  legal turnover of pharmaceutical products</vt:lpstr>
      <vt:lpstr>Laws  (concerning substances under control)</vt:lpstr>
      <vt:lpstr>UN Conventions</vt:lpstr>
      <vt:lpstr>PowerPoint Presentation</vt:lpstr>
      <vt:lpstr>Grouping of pharmaceutical products under the Law on Medicines and Pharmaceutical Activities</vt:lpstr>
      <vt:lpstr>Control mechanisms for substances under special control</vt:lpstr>
      <vt:lpstr>New psychoactive substance</vt:lpstr>
      <vt:lpstr>Marking of NPS products</vt:lpstr>
      <vt:lpstr>PowerPoint Presentation</vt:lpstr>
      <vt:lpstr>ფსიქოაქტიური ნივთიერებების კატეგორიები</vt:lpstr>
      <vt:lpstr>აფნ-ს იდენტიფიცირება საქართველოში</vt:lpstr>
      <vt:lpstr>Laws applicable to doping substances</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Maia Tsotsoria</dc:creator>
  <cp:lastModifiedBy>Ketino Gorozia</cp:lastModifiedBy>
  <cp:revision>350</cp:revision>
  <cp:lastPrinted>2015-03-26T16:58:23Z</cp:lastPrinted>
  <dcterms:created xsi:type="dcterms:W3CDTF">2006-08-16T00:00:00Z</dcterms:created>
  <dcterms:modified xsi:type="dcterms:W3CDTF">2017-07-24T12:02:37Z</dcterms:modified>
</cp:coreProperties>
</file>