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 id="2147483651" r:id="rId6"/>
  </p:sldMasterIdLst>
  <p:notesMasterIdLst>
    <p:notesMasterId r:id="rId8"/>
  </p:notesMasterIdLst>
  <p:sldIdLst>
    <p:sldId id="39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BBE0E3"/>
    <a:srgbClr val="FF9900"/>
    <a:srgbClr val="FFFF00"/>
    <a:srgbClr val="5C1F00"/>
    <a:srgbClr val="C9C58B"/>
    <a:srgbClr val="33CC33"/>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9" autoAdjust="0"/>
    <p:restoredTop sz="99767" autoAdjust="0"/>
  </p:normalViewPr>
  <p:slideViewPr>
    <p:cSldViewPr snapToGrid="0" showGuides="1">
      <p:cViewPr>
        <p:scale>
          <a:sx n="100" d="100"/>
          <a:sy n="100" d="100"/>
        </p:scale>
        <p:origin x="-810" y="-72"/>
      </p:cViewPr>
      <p:guideLst>
        <p:guide orient="horz"/>
        <p:guide pos="2880"/>
      </p:guideLst>
    </p:cSldViewPr>
  </p:slideViewPr>
  <p:notesTextViewPr>
    <p:cViewPr>
      <p:scale>
        <a:sx n="100" d="100"/>
        <a:sy n="100" d="100"/>
      </p:scale>
      <p:origin x="0" y="0"/>
    </p:cViewPr>
  </p:notesTextViewPr>
  <p:sorterViewPr>
    <p:cViewPr>
      <p:scale>
        <a:sx n="66" d="100"/>
        <a:sy n="66" d="100"/>
      </p:scale>
      <p:origin x="0" y="5424"/>
    </p:cViewPr>
  </p:sorterViewPr>
  <p:notesViewPr>
    <p:cSldViewPr snapToGrid="0" showGuides="1">
      <p:cViewPr varScale="1">
        <p:scale>
          <a:sx n="56" d="100"/>
          <a:sy n="56" d="100"/>
        </p:scale>
        <p:origin x="-107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9E2366F-641C-41ED-B4A3-9577D396FDF8}" type="slidenum">
              <a:rPr lang="en-US" altLang="en-US"/>
              <a:pPr/>
              <a:t>‹#›</a:t>
            </a:fld>
            <a:endParaRPr lang="en-US" altLang="en-US"/>
          </a:p>
        </p:txBody>
      </p:sp>
    </p:spTree>
    <p:extLst>
      <p:ext uri="{BB962C8B-B14F-4D97-AF65-F5344CB8AC3E}">
        <p14:creationId xmlns:p14="http://schemas.microsoft.com/office/powerpoint/2010/main" val="294023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8332" y="1952625"/>
            <a:ext cx="2665412" cy="2665412"/>
          </a:xfrm>
          <a:prstGeom prst="rect">
            <a:avLst/>
          </a:prstGeom>
        </p:spPr>
      </p:pic>
      <p:sp>
        <p:nvSpPr>
          <p:cNvPr id="3075" name="Rectangle 3"/>
          <p:cNvSpPr>
            <a:spLocks noGrp="1" noChangeArrowheads="1"/>
          </p:cNvSpPr>
          <p:nvPr>
            <p:ph type="subTitle" idx="1"/>
          </p:nvPr>
        </p:nvSpPr>
        <p:spPr>
          <a:xfrm>
            <a:off x="323850" y="4724400"/>
            <a:ext cx="6019800" cy="1752600"/>
          </a:xfrm>
        </p:spPr>
        <p:txBody>
          <a:bodyPr/>
          <a:lstStyle>
            <a:lvl1pPr marL="0" indent="0">
              <a:buFontTx/>
              <a:buNone/>
              <a:defRPr sz="2400" i="1"/>
            </a:lvl1pPr>
          </a:lstStyle>
          <a:p>
            <a:pPr lvl="0"/>
            <a:r>
              <a:rPr lang="en-US" altLang="en-US" noProof="0"/>
              <a:t>Click to edit Master subtitle style</a:t>
            </a:r>
          </a:p>
        </p:txBody>
      </p:sp>
      <p:sp>
        <p:nvSpPr>
          <p:cNvPr id="3074" name="Rectangle 2"/>
          <p:cNvSpPr>
            <a:spLocks noGrp="1" noChangeArrowheads="1"/>
          </p:cNvSpPr>
          <p:nvPr>
            <p:ph type="ctrTitle"/>
          </p:nvPr>
        </p:nvSpPr>
        <p:spPr>
          <a:xfrm>
            <a:off x="304800" y="444500"/>
            <a:ext cx="7772400" cy="1470025"/>
          </a:xfrm>
        </p:spPr>
        <p:txBody>
          <a:bodyPr anchor="t"/>
          <a:lstStyle>
            <a:lvl1pPr>
              <a:defRPr sz="3600" i="1"/>
            </a:lvl1pPr>
          </a:lstStyle>
          <a:p>
            <a:pPr lvl="0"/>
            <a:r>
              <a:rPr lang="en-US" altLang="en-US" noProof="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46B5B274-E7C3-4E51-B8F6-7D82596EB80E}" type="slidenum">
              <a:rPr lang="en-US" altLang="en-US"/>
              <a:pPr/>
              <a:t>‹#›</a:t>
            </a:fld>
            <a:endParaRPr lang="en-US" altLang="en-US"/>
          </a:p>
        </p:txBody>
      </p:sp>
    </p:spTree>
    <p:extLst>
      <p:ext uri="{BB962C8B-B14F-4D97-AF65-F5344CB8AC3E}">
        <p14:creationId xmlns:p14="http://schemas.microsoft.com/office/powerpoint/2010/main" val="40574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5777A424-1DE7-4AA6-8398-6DE2067308F8}" type="slidenum">
              <a:rPr lang="en-US" altLang="en-US"/>
              <a:pPr/>
              <a:t>‹#›</a:t>
            </a:fld>
            <a:endParaRPr lang="en-US" altLang="en-US"/>
          </a:p>
        </p:txBody>
      </p:sp>
    </p:spTree>
    <p:extLst>
      <p:ext uri="{BB962C8B-B14F-4D97-AF65-F5344CB8AC3E}">
        <p14:creationId xmlns:p14="http://schemas.microsoft.com/office/powerpoint/2010/main" val="3600235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A6D5DB98-9565-400E-909F-9A73184ADD18}" type="slidenum">
              <a:rPr lang="en-US" altLang="en-US"/>
              <a:pPr/>
              <a:t>‹#›</a:t>
            </a:fld>
            <a:endParaRPr lang="en-US" altLang="en-US"/>
          </a:p>
        </p:txBody>
      </p:sp>
    </p:spTree>
    <p:extLst>
      <p:ext uri="{BB962C8B-B14F-4D97-AF65-F5344CB8AC3E}">
        <p14:creationId xmlns:p14="http://schemas.microsoft.com/office/powerpoint/2010/main" val="20645852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B63267B9-D5EE-41A5-97B7-8D9CB9535854}" type="slidenum">
              <a:rPr lang="en-US" altLang="en-US"/>
              <a:pPr/>
              <a:t>‹#›</a:t>
            </a:fld>
            <a:endParaRPr lang="en-US" altLang="en-US"/>
          </a:p>
        </p:txBody>
      </p:sp>
    </p:spTree>
    <p:extLst>
      <p:ext uri="{BB962C8B-B14F-4D97-AF65-F5344CB8AC3E}">
        <p14:creationId xmlns:p14="http://schemas.microsoft.com/office/powerpoint/2010/main" val="467112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4E694C6F-867C-463B-84DF-47149E350F78}" type="slidenum">
              <a:rPr lang="en-US" altLang="en-US"/>
              <a:pPr/>
              <a:t>‹#›</a:t>
            </a:fld>
            <a:endParaRPr lang="en-US" altLang="en-US"/>
          </a:p>
        </p:txBody>
      </p:sp>
    </p:spTree>
    <p:extLst>
      <p:ext uri="{BB962C8B-B14F-4D97-AF65-F5344CB8AC3E}">
        <p14:creationId xmlns:p14="http://schemas.microsoft.com/office/powerpoint/2010/main" val="2125420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FBAF08EE-4025-46AF-89C4-0AF8B3C83637}" type="slidenum">
              <a:rPr lang="en-US" altLang="en-US"/>
              <a:pPr/>
              <a:t>‹#›</a:t>
            </a:fld>
            <a:endParaRPr lang="en-US" altLang="en-US"/>
          </a:p>
        </p:txBody>
      </p:sp>
    </p:spTree>
    <p:extLst>
      <p:ext uri="{BB962C8B-B14F-4D97-AF65-F5344CB8AC3E}">
        <p14:creationId xmlns:p14="http://schemas.microsoft.com/office/powerpoint/2010/main" val="2694342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7E376C99-B4C4-4931-B238-A9CBEA35A47D}" type="slidenum">
              <a:rPr lang="en-US" altLang="en-US"/>
              <a:pPr/>
              <a:t>‹#›</a:t>
            </a:fld>
            <a:endParaRPr lang="en-US" altLang="en-US"/>
          </a:p>
        </p:txBody>
      </p:sp>
    </p:spTree>
    <p:extLst>
      <p:ext uri="{BB962C8B-B14F-4D97-AF65-F5344CB8AC3E}">
        <p14:creationId xmlns:p14="http://schemas.microsoft.com/office/powerpoint/2010/main" val="342673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9CDD4D00-BE4C-4D26-A852-A613B1125821}" type="slidenum">
              <a:rPr lang="en-US" altLang="en-US"/>
              <a:pPr/>
              <a:t>‹#›</a:t>
            </a:fld>
            <a:endParaRPr lang="en-US" altLang="en-US"/>
          </a:p>
        </p:txBody>
      </p:sp>
    </p:spTree>
    <p:extLst>
      <p:ext uri="{BB962C8B-B14F-4D97-AF65-F5344CB8AC3E}">
        <p14:creationId xmlns:p14="http://schemas.microsoft.com/office/powerpoint/2010/main" val="36375060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8B94C70A-AA2A-46F2-8237-2C6FC519DC41}" type="slidenum">
              <a:rPr lang="en-US" altLang="en-US"/>
              <a:pPr/>
              <a:t>‹#›</a:t>
            </a:fld>
            <a:endParaRPr lang="en-US" altLang="en-US"/>
          </a:p>
        </p:txBody>
      </p:sp>
    </p:spTree>
    <p:extLst>
      <p:ext uri="{BB962C8B-B14F-4D97-AF65-F5344CB8AC3E}">
        <p14:creationId xmlns:p14="http://schemas.microsoft.com/office/powerpoint/2010/main" val="6426237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2396D098-C447-4240-8583-1C016C5A4DBD}" type="slidenum">
              <a:rPr lang="en-US" altLang="en-US"/>
              <a:pPr/>
              <a:t>‹#›</a:t>
            </a:fld>
            <a:endParaRPr lang="en-US" altLang="en-US"/>
          </a:p>
        </p:txBody>
      </p:sp>
    </p:spTree>
    <p:extLst>
      <p:ext uri="{BB962C8B-B14F-4D97-AF65-F5344CB8AC3E}">
        <p14:creationId xmlns:p14="http://schemas.microsoft.com/office/powerpoint/2010/main" val="2313659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C8F5E5CC-A57B-4846-8625-AFE0E1C3A346}" type="slidenum">
              <a:rPr lang="en-US" altLang="en-US"/>
              <a:pPr/>
              <a:t>‹#›</a:t>
            </a:fld>
            <a:endParaRPr lang="en-US" altLang="en-US"/>
          </a:p>
        </p:txBody>
      </p:sp>
    </p:spTree>
    <p:extLst>
      <p:ext uri="{BB962C8B-B14F-4D97-AF65-F5344CB8AC3E}">
        <p14:creationId xmlns:p14="http://schemas.microsoft.com/office/powerpoint/2010/main" val="18733063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29AA744A-944F-451C-BE00-A1EA4FDC70EF}" type="slidenum">
              <a:rPr lang="en-US" altLang="en-US"/>
              <a:pPr/>
              <a:t>‹#›</a:t>
            </a:fld>
            <a:endParaRPr lang="en-US" altLang="en-US"/>
          </a:p>
        </p:txBody>
      </p:sp>
    </p:spTree>
    <p:extLst>
      <p:ext uri="{BB962C8B-B14F-4D97-AF65-F5344CB8AC3E}">
        <p14:creationId xmlns:p14="http://schemas.microsoft.com/office/powerpoint/2010/main" val="36782302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32095A86-BF0C-44BE-8F21-529666D5110C}" type="slidenum">
              <a:rPr lang="en-US" altLang="en-US"/>
              <a:pPr/>
              <a:t>‹#›</a:t>
            </a:fld>
            <a:endParaRPr lang="en-US" altLang="en-US"/>
          </a:p>
        </p:txBody>
      </p:sp>
    </p:spTree>
    <p:extLst>
      <p:ext uri="{BB962C8B-B14F-4D97-AF65-F5344CB8AC3E}">
        <p14:creationId xmlns:p14="http://schemas.microsoft.com/office/powerpoint/2010/main" val="5837970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6D7555D2-CB5B-46B0-9CBF-A02E060F8B6C}" type="slidenum">
              <a:rPr lang="en-US" altLang="en-US"/>
              <a:pPr/>
              <a:t>‹#›</a:t>
            </a:fld>
            <a:endParaRPr lang="en-US" altLang="en-US"/>
          </a:p>
        </p:txBody>
      </p:sp>
    </p:spTree>
    <p:extLst>
      <p:ext uri="{BB962C8B-B14F-4D97-AF65-F5344CB8AC3E}">
        <p14:creationId xmlns:p14="http://schemas.microsoft.com/office/powerpoint/2010/main" val="279025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42C5711B-D3EA-4582-A5BB-803DAE5392FB}" type="slidenum">
              <a:rPr lang="en-US" altLang="en-US"/>
              <a:pPr/>
              <a:t>‹#›</a:t>
            </a:fld>
            <a:endParaRPr lang="en-US" altLang="en-US"/>
          </a:p>
        </p:txBody>
      </p:sp>
    </p:spTree>
    <p:extLst>
      <p:ext uri="{BB962C8B-B14F-4D97-AF65-F5344CB8AC3E}">
        <p14:creationId xmlns:p14="http://schemas.microsoft.com/office/powerpoint/2010/main" val="8480805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C90F48B9-3FEC-4F7E-BFE8-6A213BAAA49D}" type="slidenum">
              <a:rPr lang="en-US" altLang="en-US"/>
              <a:pPr/>
              <a:t>‹#›</a:t>
            </a:fld>
            <a:endParaRPr lang="en-US" altLang="en-US"/>
          </a:p>
        </p:txBody>
      </p:sp>
    </p:spTree>
    <p:extLst>
      <p:ext uri="{BB962C8B-B14F-4D97-AF65-F5344CB8AC3E}">
        <p14:creationId xmlns:p14="http://schemas.microsoft.com/office/powerpoint/2010/main" val="6474022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03D4815E-7ED9-45D9-BC3F-484B6F8A4292}" type="slidenum">
              <a:rPr lang="en-US" altLang="en-US"/>
              <a:pPr/>
              <a:t>‹#›</a:t>
            </a:fld>
            <a:endParaRPr lang="en-US" altLang="en-US"/>
          </a:p>
        </p:txBody>
      </p:sp>
    </p:spTree>
    <p:extLst>
      <p:ext uri="{BB962C8B-B14F-4D97-AF65-F5344CB8AC3E}">
        <p14:creationId xmlns:p14="http://schemas.microsoft.com/office/powerpoint/2010/main" val="25036983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3525"/>
            <a:ext cx="4038600" cy="45926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33525"/>
            <a:ext cx="4038600" cy="45926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00DD7917-57FE-4FBB-AD76-1DB7E7246042}" type="slidenum">
              <a:rPr lang="en-US" altLang="en-US"/>
              <a:pPr/>
              <a:t>‹#›</a:t>
            </a:fld>
            <a:endParaRPr lang="en-US" altLang="en-US"/>
          </a:p>
        </p:txBody>
      </p:sp>
    </p:spTree>
    <p:extLst>
      <p:ext uri="{BB962C8B-B14F-4D97-AF65-F5344CB8AC3E}">
        <p14:creationId xmlns:p14="http://schemas.microsoft.com/office/powerpoint/2010/main" val="7525910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B52C3518-59F8-4FFD-80F3-57FF1574C909}" type="slidenum">
              <a:rPr lang="en-US" altLang="en-US"/>
              <a:pPr/>
              <a:t>‹#›</a:t>
            </a:fld>
            <a:endParaRPr lang="en-US" altLang="en-US"/>
          </a:p>
        </p:txBody>
      </p:sp>
    </p:spTree>
    <p:extLst>
      <p:ext uri="{BB962C8B-B14F-4D97-AF65-F5344CB8AC3E}">
        <p14:creationId xmlns:p14="http://schemas.microsoft.com/office/powerpoint/2010/main" val="36441039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2EBA9D4D-C5A1-4F9A-9CB8-698CA77EAF94}" type="slidenum">
              <a:rPr lang="en-US" altLang="en-US"/>
              <a:pPr/>
              <a:t>‹#›</a:t>
            </a:fld>
            <a:endParaRPr lang="en-US" altLang="en-US"/>
          </a:p>
        </p:txBody>
      </p:sp>
    </p:spTree>
    <p:extLst>
      <p:ext uri="{BB962C8B-B14F-4D97-AF65-F5344CB8AC3E}">
        <p14:creationId xmlns:p14="http://schemas.microsoft.com/office/powerpoint/2010/main" val="1271283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BAB13F02-21F6-46FF-A2E9-E8D1E2165249}" type="slidenum">
              <a:rPr lang="en-US" altLang="en-US"/>
              <a:pPr/>
              <a:t>‹#›</a:t>
            </a:fld>
            <a:endParaRPr lang="en-US" altLang="en-US"/>
          </a:p>
        </p:txBody>
      </p:sp>
    </p:spTree>
    <p:extLst>
      <p:ext uri="{BB962C8B-B14F-4D97-AF65-F5344CB8AC3E}">
        <p14:creationId xmlns:p14="http://schemas.microsoft.com/office/powerpoint/2010/main" val="3795426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41ECE0F0-60F2-4C0F-982E-8EE6058DE543}" type="slidenum">
              <a:rPr lang="en-US" altLang="en-US"/>
              <a:pPr/>
              <a:t>‹#›</a:t>
            </a:fld>
            <a:endParaRPr lang="en-US" altLang="en-US"/>
          </a:p>
        </p:txBody>
      </p:sp>
    </p:spTree>
    <p:extLst>
      <p:ext uri="{BB962C8B-B14F-4D97-AF65-F5344CB8AC3E}">
        <p14:creationId xmlns:p14="http://schemas.microsoft.com/office/powerpoint/2010/main" val="16203666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9132E494-0823-4533-A1D6-ABECB0CABE05}" type="slidenum">
              <a:rPr lang="en-US" altLang="en-US"/>
              <a:pPr/>
              <a:t>‹#›</a:t>
            </a:fld>
            <a:endParaRPr lang="en-US" altLang="en-US"/>
          </a:p>
        </p:txBody>
      </p:sp>
    </p:spTree>
    <p:extLst>
      <p:ext uri="{BB962C8B-B14F-4D97-AF65-F5344CB8AC3E}">
        <p14:creationId xmlns:p14="http://schemas.microsoft.com/office/powerpoint/2010/main" val="17746651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EE6DDC7F-59E9-425B-993E-8E8CAD71276E}" type="slidenum">
              <a:rPr lang="en-US" altLang="en-US"/>
              <a:pPr/>
              <a:t>‹#›</a:t>
            </a:fld>
            <a:endParaRPr lang="en-US" altLang="en-US"/>
          </a:p>
        </p:txBody>
      </p:sp>
    </p:spTree>
    <p:extLst>
      <p:ext uri="{BB962C8B-B14F-4D97-AF65-F5344CB8AC3E}">
        <p14:creationId xmlns:p14="http://schemas.microsoft.com/office/powerpoint/2010/main" val="37661919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499E8273-8CE0-437D-A228-99F6AD97909C}" type="slidenum">
              <a:rPr lang="en-US" altLang="en-US"/>
              <a:pPr/>
              <a:t>‹#›</a:t>
            </a:fld>
            <a:endParaRPr lang="en-US" altLang="en-US"/>
          </a:p>
        </p:txBody>
      </p:sp>
    </p:spTree>
    <p:extLst>
      <p:ext uri="{BB962C8B-B14F-4D97-AF65-F5344CB8AC3E}">
        <p14:creationId xmlns:p14="http://schemas.microsoft.com/office/powerpoint/2010/main" val="13523478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3688" y="274638"/>
            <a:ext cx="2062162"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3408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98A99D24-3BB1-49DB-BF49-E70E1AAD574F}" type="slidenum">
              <a:rPr lang="en-US" altLang="en-US"/>
              <a:pPr/>
              <a:t>‹#›</a:t>
            </a:fld>
            <a:endParaRPr lang="en-US" altLang="en-US"/>
          </a:p>
        </p:txBody>
      </p:sp>
    </p:spTree>
    <p:extLst>
      <p:ext uri="{BB962C8B-B14F-4D97-AF65-F5344CB8AC3E}">
        <p14:creationId xmlns:p14="http://schemas.microsoft.com/office/powerpoint/2010/main" val="3528829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4000"/>
            <a:ext cx="4038600" cy="4602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4038600" cy="4602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Slide Number Placeholder 5"/>
          <p:cNvSpPr>
            <a:spLocks noGrp="1"/>
          </p:cNvSpPr>
          <p:nvPr>
            <p:ph type="sldNum" sz="quarter" idx="11"/>
          </p:nvPr>
        </p:nvSpPr>
        <p:spPr/>
        <p:txBody>
          <a:bodyPr/>
          <a:lstStyle>
            <a:lvl1pPr>
              <a:defRPr/>
            </a:lvl1pPr>
          </a:lstStyle>
          <a:p>
            <a:fld id="{CDD0AF2B-4F1E-4034-A2B5-8D12112E7534}" type="slidenum">
              <a:rPr lang="en-US" altLang="en-US"/>
              <a:pPr/>
              <a:t>‹#›</a:t>
            </a:fld>
            <a:endParaRPr lang="en-US" altLang="en-US"/>
          </a:p>
        </p:txBody>
      </p:sp>
    </p:spTree>
    <p:extLst>
      <p:ext uri="{BB962C8B-B14F-4D97-AF65-F5344CB8AC3E}">
        <p14:creationId xmlns:p14="http://schemas.microsoft.com/office/powerpoint/2010/main" val="79116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Slide Number Placeholder 7"/>
          <p:cNvSpPr>
            <a:spLocks noGrp="1"/>
          </p:cNvSpPr>
          <p:nvPr>
            <p:ph type="sldNum" sz="quarter" idx="11"/>
          </p:nvPr>
        </p:nvSpPr>
        <p:spPr/>
        <p:txBody>
          <a:bodyPr/>
          <a:lstStyle>
            <a:lvl1pPr>
              <a:defRPr/>
            </a:lvl1pPr>
          </a:lstStyle>
          <a:p>
            <a:fld id="{4BE1CF28-0D78-4838-A73E-8B71AA4D2A52}" type="slidenum">
              <a:rPr lang="en-US" altLang="en-US"/>
              <a:pPr/>
              <a:t>‹#›</a:t>
            </a:fld>
            <a:endParaRPr lang="en-US" altLang="en-US"/>
          </a:p>
        </p:txBody>
      </p:sp>
    </p:spTree>
    <p:extLst>
      <p:ext uri="{BB962C8B-B14F-4D97-AF65-F5344CB8AC3E}">
        <p14:creationId xmlns:p14="http://schemas.microsoft.com/office/powerpoint/2010/main" val="191167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Slide Number Placeholder 3"/>
          <p:cNvSpPr>
            <a:spLocks noGrp="1"/>
          </p:cNvSpPr>
          <p:nvPr>
            <p:ph type="sldNum" sz="quarter" idx="11"/>
          </p:nvPr>
        </p:nvSpPr>
        <p:spPr/>
        <p:txBody>
          <a:bodyPr/>
          <a:lstStyle>
            <a:lvl1pPr>
              <a:defRPr/>
            </a:lvl1pPr>
          </a:lstStyle>
          <a:p>
            <a:fld id="{2CA8A13F-CF50-4C53-B2ED-40A961B23BC9}" type="slidenum">
              <a:rPr lang="en-US" altLang="en-US"/>
              <a:pPr/>
              <a:t>‹#›</a:t>
            </a:fld>
            <a:endParaRPr lang="en-US" altLang="en-US"/>
          </a:p>
        </p:txBody>
      </p:sp>
    </p:spTree>
    <p:extLst>
      <p:ext uri="{BB962C8B-B14F-4D97-AF65-F5344CB8AC3E}">
        <p14:creationId xmlns:p14="http://schemas.microsoft.com/office/powerpoint/2010/main" val="2106842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Slide Number Placeholder 2"/>
          <p:cNvSpPr>
            <a:spLocks noGrp="1"/>
          </p:cNvSpPr>
          <p:nvPr>
            <p:ph type="sldNum" sz="quarter" idx="11"/>
          </p:nvPr>
        </p:nvSpPr>
        <p:spPr/>
        <p:txBody>
          <a:bodyPr/>
          <a:lstStyle>
            <a:lvl1pPr>
              <a:defRPr/>
            </a:lvl1pPr>
          </a:lstStyle>
          <a:p>
            <a:fld id="{A09DEFA5-4F6B-4A53-A1B5-DCBB9D03B664}" type="slidenum">
              <a:rPr lang="en-US" altLang="en-US"/>
              <a:pPr/>
              <a:t>‹#›</a:t>
            </a:fld>
            <a:endParaRPr lang="en-US" altLang="en-US"/>
          </a:p>
        </p:txBody>
      </p:sp>
    </p:spTree>
    <p:extLst>
      <p:ext uri="{BB962C8B-B14F-4D97-AF65-F5344CB8AC3E}">
        <p14:creationId xmlns:p14="http://schemas.microsoft.com/office/powerpoint/2010/main" val="135819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Slide Number Placeholder 5"/>
          <p:cNvSpPr>
            <a:spLocks noGrp="1"/>
          </p:cNvSpPr>
          <p:nvPr>
            <p:ph type="sldNum" sz="quarter" idx="11"/>
          </p:nvPr>
        </p:nvSpPr>
        <p:spPr/>
        <p:txBody>
          <a:bodyPr/>
          <a:lstStyle>
            <a:lvl1pPr>
              <a:defRPr/>
            </a:lvl1pPr>
          </a:lstStyle>
          <a:p>
            <a:fld id="{D6AEAA7A-7BD8-437E-ACEF-4A4F83A289C1}" type="slidenum">
              <a:rPr lang="en-US" altLang="en-US"/>
              <a:pPr/>
              <a:t>‹#›</a:t>
            </a:fld>
            <a:endParaRPr lang="en-US" altLang="en-US"/>
          </a:p>
        </p:txBody>
      </p:sp>
    </p:spTree>
    <p:extLst>
      <p:ext uri="{BB962C8B-B14F-4D97-AF65-F5344CB8AC3E}">
        <p14:creationId xmlns:p14="http://schemas.microsoft.com/office/powerpoint/2010/main" val="112530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Slide Number Placeholder 5"/>
          <p:cNvSpPr>
            <a:spLocks noGrp="1"/>
          </p:cNvSpPr>
          <p:nvPr>
            <p:ph type="sldNum" sz="quarter" idx="11"/>
          </p:nvPr>
        </p:nvSpPr>
        <p:spPr/>
        <p:txBody>
          <a:bodyPr/>
          <a:lstStyle>
            <a:lvl1pPr>
              <a:defRPr/>
            </a:lvl1pPr>
          </a:lstStyle>
          <a:p>
            <a:fld id="{96DC2018-748F-433C-9198-171EB18708EB}" type="slidenum">
              <a:rPr lang="en-US" altLang="en-US"/>
              <a:pPr/>
              <a:t>‹#›</a:t>
            </a:fld>
            <a:endParaRPr lang="en-US" altLang="en-US"/>
          </a:p>
        </p:txBody>
      </p:sp>
    </p:spTree>
    <p:extLst>
      <p:ext uri="{BB962C8B-B14F-4D97-AF65-F5344CB8AC3E}">
        <p14:creationId xmlns:p14="http://schemas.microsoft.com/office/powerpoint/2010/main" val="2241251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4" name="Group 10"/>
          <p:cNvGrpSpPr>
            <a:grpSpLocks/>
          </p:cNvGrpSpPr>
          <p:nvPr userDrawn="1"/>
        </p:nvGrpSpPr>
        <p:grpSpPr bwMode="auto">
          <a:xfrm>
            <a:off x="63500" y="1066800"/>
            <a:ext cx="8991600" cy="152400"/>
            <a:chOff x="0" y="576"/>
            <a:chExt cx="5282" cy="189"/>
          </a:xfrm>
        </p:grpSpPr>
        <p:grpSp>
          <p:nvGrpSpPr>
            <p:cNvPr id="1035" name="Group 11"/>
            <p:cNvGrpSpPr>
              <a:grpSpLocks/>
            </p:cNvGrpSpPr>
            <p:nvPr/>
          </p:nvGrpSpPr>
          <p:grpSpPr bwMode="auto">
            <a:xfrm>
              <a:off x="5158" y="576"/>
              <a:ext cx="124" cy="189"/>
              <a:chOff x="5158" y="576"/>
              <a:chExt cx="124" cy="189"/>
            </a:xfrm>
          </p:grpSpPr>
          <p:sp>
            <p:nvSpPr>
              <p:cNvPr id="1036" name="Rectangle 12"/>
              <p:cNvSpPr>
                <a:spLocks noChangeArrowheads="1"/>
              </p:cNvSpPr>
              <p:nvPr/>
            </p:nvSpPr>
            <p:spPr bwMode="auto">
              <a:xfrm>
                <a:off x="5252" y="576"/>
                <a:ext cx="30"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Rectangle 13"/>
              <p:cNvSpPr>
                <a:spLocks noChangeArrowheads="1"/>
              </p:cNvSpPr>
              <p:nvPr/>
            </p:nvSpPr>
            <p:spPr bwMode="auto">
              <a:xfrm>
                <a:off x="5158" y="576"/>
                <a:ext cx="60"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8" name="Group 14"/>
            <p:cNvGrpSpPr>
              <a:grpSpLocks/>
            </p:cNvGrpSpPr>
            <p:nvPr/>
          </p:nvGrpSpPr>
          <p:grpSpPr bwMode="auto">
            <a:xfrm>
              <a:off x="4848" y="576"/>
              <a:ext cx="263" cy="189"/>
              <a:chOff x="4848" y="576"/>
              <a:chExt cx="263" cy="189"/>
            </a:xfrm>
          </p:grpSpPr>
          <p:sp>
            <p:nvSpPr>
              <p:cNvPr id="1039" name="Rectangle 15"/>
              <p:cNvSpPr>
                <a:spLocks noChangeArrowheads="1"/>
              </p:cNvSpPr>
              <p:nvPr/>
            </p:nvSpPr>
            <p:spPr bwMode="auto">
              <a:xfrm>
                <a:off x="5018" y="576"/>
                <a:ext cx="93"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Rectangle 16"/>
              <p:cNvSpPr>
                <a:spLocks noChangeArrowheads="1"/>
              </p:cNvSpPr>
              <p:nvPr/>
            </p:nvSpPr>
            <p:spPr bwMode="auto">
              <a:xfrm>
                <a:off x="4848" y="576"/>
                <a:ext cx="126"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41" name="Group 17"/>
            <p:cNvGrpSpPr>
              <a:grpSpLocks/>
            </p:cNvGrpSpPr>
            <p:nvPr/>
          </p:nvGrpSpPr>
          <p:grpSpPr bwMode="auto">
            <a:xfrm>
              <a:off x="4418" y="576"/>
              <a:ext cx="386" cy="189"/>
              <a:chOff x="4418" y="576"/>
              <a:chExt cx="386" cy="189"/>
            </a:xfrm>
          </p:grpSpPr>
          <p:sp>
            <p:nvSpPr>
              <p:cNvPr id="1042" name="Rectangle 18"/>
              <p:cNvSpPr>
                <a:spLocks noChangeArrowheads="1"/>
              </p:cNvSpPr>
              <p:nvPr/>
            </p:nvSpPr>
            <p:spPr bwMode="auto">
              <a:xfrm>
                <a:off x="4650" y="576"/>
                <a:ext cx="154"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Rectangle 19"/>
              <p:cNvSpPr>
                <a:spLocks noChangeArrowheads="1"/>
              </p:cNvSpPr>
              <p:nvPr/>
            </p:nvSpPr>
            <p:spPr bwMode="auto">
              <a:xfrm>
                <a:off x="4418" y="576"/>
                <a:ext cx="189"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44" name="Group 20"/>
            <p:cNvGrpSpPr>
              <a:grpSpLocks/>
            </p:cNvGrpSpPr>
            <p:nvPr/>
          </p:nvGrpSpPr>
          <p:grpSpPr bwMode="auto">
            <a:xfrm>
              <a:off x="3183" y="576"/>
              <a:ext cx="1191" cy="189"/>
              <a:chOff x="3183" y="576"/>
              <a:chExt cx="1191" cy="189"/>
            </a:xfrm>
          </p:grpSpPr>
          <p:sp>
            <p:nvSpPr>
              <p:cNvPr id="1045" name="Rectangle 21"/>
              <p:cNvSpPr>
                <a:spLocks noChangeArrowheads="1"/>
              </p:cNvSpPr>
              <p:nvPr/>
            </p:nvSpPr>
            <p:spPr bwMode="auto">
              <a:xfrm>
                <a:off x="3558" y="576"/>
                <a:ext cx="250"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Rectangle 22"/>
              <p:cNvSpPr>
                <a:spLocks noChangeArrowheads="1"/>
              </p:cNvSpPr>
              <p:nvPr/>
            </p:nvSpPr>
            <p:spPr bwMode="auto">
              <a:xfrm>
                <a:off x="4156" y="576"/>
                <a:ext cx="218"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Rectangle 23"/>
              <p:cNvSpPr>
                <a:spLocks noChangeArrowheads="1"/>
              </p:cNvSpPr>
              <p:nvPr/>
            </p:nvSpPr>
            <p:spPr bwMode="auto">
              <a:xfrm>
                <a:off x="3864" y="576"/>
                <a:ext cx="250"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Rectangle 24"/>
              <p:cNvSpPr>
                <a:spLocks noChangeArrowheads="1"/>
              </p:cNvSpPr>
              <p:nvPr/>
            </p:nvSpPr>
            <p:spPr bwMode="auto">
              <a:xfrm>
                <a:off x="3183" y="576"/>
                <a:ext cx="314"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49" name="Group 25"/>
            <p:cNvGrpSpPr>
              <a:grpSpLocks/>
            </p:cNvGrpSpPr>
            <p:nvPr/>
          </p:nvGrpSpPr>
          <p:grpSpPr bwMode="auto">
            <a:xfrm>
              <a:off x="0" y="576"/>
              <a:ext cx="3143" cy="189"/>
              <a:chOff x="0" y="576"/>
              <a:chExt cx="3143" cy="189"/>
            </a:xfrm>
          </p:grpSpPr>
          <p:sp>
            <p:nvSpPr>
              <p:cNvPr id="1050" name="Rectangle 26"/>
              <p:cNvSpPr>
                <a:spLocks noChangeArrowheads="1"/>
              </p:cNvSpPr>
              <p:nvPr/>
            </p:nvSpPr>
            <p:spPr bwMode="auto">
              <a:xfrm>
                <a:off x="2798" y="576"/>
                <a:ext cx="345"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Rectangle 27"/>
              <p:cNvSpPr>
                <a:spLocks noChangeArrowheads="1"/>
              </p:cNvSpPr>
              <p:nvPr/>
            </p:nvSpPr>
            <p:spPr bwMode="auto">
              <a:xfrm>
                <a:off x="0" y="576"/>
                <a:ext cx="2756" cy="189"/>
              </a:xfrm>
              <a:prstGeom prst="rect">
                <a:avLst/>
              </a:prstGeom>
              <a:gradFill rotWithShape="0">
                <a:gsLst>
                  <a:gs pos="0">
                    <a:srgbClr val="3232DE"/>
                  </a:gs>
                  <a:gs pos="100000">
                    <a:srgbClr val="3232DE">
                      <a:gamma/>
                      <a:shade val="40000"/>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55" name="Freeform 31"/>
          <p:cNvSpPr>
            <a:spLocks/>
          </p:cNvSpPr>
          <p:nvPr userDrawn="1"/>
        </p:nvSpPr>
        <p:spPr bwMode="auto">
          <a:xfrm>
            <a:off x="0" y="6345238"/>
            <a:ext cx="9034463" cy="166687"/>
          </a:xfrm>
          <a:custGeom>
            <a:avLst/>
            <a:gdLst>
              <a:gd name="T0" fmla="*/ 4538 w 4538"/>
              <a:gd name="T1" fmla="*/ 78 h 150"/>
              <a:gd name="T2" fmla="*/ 4382 w 4538"/>
              <a:gd name="T3" fmla="*/ 0 h 150"/>
              <a:gd name="T4" fmla="*/ 4352 w 4538"/>
              <a:gd name="T5" fmla="*/ 56 h 150"/>
              <a:gd name="T6" fmla="*/ 0 w 4538"/>
              <a:gd name="T7" fmla="*/ 56 h 150"/>
              <a:gd name="T8" fmla="*/ 0 w 4538"/>
              <a:gd name="T9" fmla="*/ 106 h 150"/>
              <a:gd name="T10" fmla="*/ 4326 w 4538"/>
              <a:gd name="T11" fmla="*/ 106 h 150"/>
              <a:gd name="T12" fmla="*/ 4300 w 4538"/>
              <a:gd name="T13" fmla="*/ 150 h 150"/>
              <a:gd name="T14" fmla="*/ 4538 w 4538"/>
              <a:gd name="T15" fmla="*/ 78 h 1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38" h="150">
                <a:moveTo>
                  <a:pt x="4538" y="78"/>
                </a:moveTo>
                <a:lnTo>
                  <a:pt x="4382" y="0"/>
                </a:lnTo>
                <a:lnTo>
                  <a:pt x="4352" y="56"/>
                </a:lnTo>
                <a:lnTo>
                  <a:pt x="0" y="56"/>
                </a:lnTo>
                <a:lnTo>
                  <a:pt x="0" y="106"/>
                </a:lnTo>
                <a:lnTo>
                  <a:pt x="4326" y="106"/>
                </a:lnTo>
                <a:lnTo>
                  <a:pt x="4300" y="150"/>
                </a:lnTo>
                <a:lnTo>
                  <a:pt x="4538" y="7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6" name="Rectangle 2"/>
          <p:cNvSpPr>
            <a:spLocks noGrp="1" noChangeArrowheads="1"/>
          </p:cNvSpPr>
          <p:nvPr>
            <p:ph type="title"/>
          </p:nvPr>
        </p:nvSpPr>
        <p:spPr bwMode="auto">
          <a:xfrm>
            <a:off x="1438275" y="274638"/>
            <a:ext cx="722947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524000"/>
            <a:ext cx="8229600" cy="460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553200"/>
            <a:ext cx="21336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800"/>
            </a:lvl1pPr>
          </a:lstStyle>
          <a:p>
            <a:endParaRPr lang="en-US" altLang="en-US"/>
          </a:p>
        </p:txBody>
      </p:sp>
      <p:sp>
        <p:nvSpPr>
          <p:cNvPr id="1030" name="Rectangle 6"/>
          <p:cNvSpPr>
            <a:spLocks noGrp="1" noChangeArrowheads="1"/>
          </p:cNvSpPr>
          <p:nvPr>
            <p:ph type="sldNum" sz="quarter" idx="4"/>
          </p:nvPr>
        </p:nvSpPr>
        <p:spPr bwMode="auto">
          <a:xfrm>
            <a:off x="7924800" y="6553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800"/>
            </a:lvl1pPr>
          </a:lstStyle>
          <a:p>
            <a:fld id="{4FD9DEA5-8FF3-497D-AFFF-4DC537DA1FCF}" type="slidenum">
              <a:rPr lang="en-US" altLang="en-US"/>
              <a:pPr/>
              <a:t>‹#›</a:t>
            </a:fld>
            <a:endParaRPr lang="en-US" altLang="en-US"/>
          </a:p>
        </p:txBody>
      </p:sp>
      <p:pic>
        <p:nvPicPr>
          <p:cNvPr id="3" name="Picture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6715" y="81116"/>
            <a:ext cx="1268361" cy="126836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l" rtl="0" fontAlgn="base">
        <a:spcBef>
          <a:spcPct val="0"/>
        </a:spcBef>
        <a:spcAft>
          <a:spcPct val="0"/>
        </a:spcAft>
        <a:defRPr sz="3200" b="1" kern="1200">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panose="020B0604020202020204" pitchFamily="34" charset="0"/>
        </a:defRPr>
      </a:lvl2pPr>
      <a:lvl3pPr algn="l" rtl="0" fontAlgn="base">
        <a:spcBef>
          <a:spcPct val="0"/>
        </a:spcBef>
        <a:spcAft>
          <a:spcPct val="0"/>
        </a:spcAft>
        <a:defRPr sz="3200" b="1">
          <a:solidFill>
            <a:schemeClr val="tx2"/>
          </a:solidFill>
          <a:latin typeface="Arial" panose="020B0604020202020204" pitchFamily="34" charset="0"/>
        </a:defRPr>
      </a:lvl3pPr>
      <a:lvl4pPr algn="l" rtl="0" fontAlgn="base">
        <a:spcBef>
          <a:spcPct val="0"/>
        </a:spcBef>
        <a:spcAft>
          <a:spcPct val="0"/>
        </a:spcAft>
        <a:defRPr sz="3200" b="1">
          <a:solidFill>
            <a:schemeClr val="tx2"/>
          </a:solidFill>
          <a:latin typeface="Arial" panose="020B0604020202020204" pitchFamily="34" charset="0"/>
        </a:defRPr>
      </a:lvl4pPr>
      <a:lvl5pPr algn="l" rtl="0" fontAlgn="base">
        <a:spcBef>
          <a:spcPct val="0"/>
        </a:spcBef>
        <a:spcAft>
          <a:spcPct val="0"/>
        </a:spcAft>
        <a:defRPr sz="3200" b="1">
          <a:solidFill>
            <a:schemeClr val="tx2"/>
          </a:solidFill>
          <a:latin typeface="Arial" panose="020B0604020202020204" pitchFamily="34" charset="0"/>
        </a:defRPr>
      </a:lvl5pPr>
      <a:lvl6pPr marL="457200" algn="l" rtl="0" fontAlgn="base">
        <a:spcBef>
          <a:spcPct val="0"/>
        </a:spcBef>
        <a:spcAft>
          <a:spcPct val="0"/>
        </a:spcAft>
        <a:defRPr sz="3200" b="1">
          <a:solidFill>
            <a:schemeClr val="tx2"/>
          </a:solidFill>
          <a:latin typeface="Arial" panose="020B0604020202020204" pitchFamily="34" charset="0"/>
        </a:defRPr>
      </a:lvl6pPr>
      <a:lvl7pPr marL="914400" algn="l" rtl="0" fontAlgn="base">
        <a:spcBef>
          <a:spcPct val="0"/>
        </a:spcBef>
        <a:spcAft>
          <a:spcPct val="0"/>
        </a:spcAft>
        <a:defRPr sz="3200" b="1">
          <a:solidFill>
            <a:schemeClr val="tx2"/>
          </a:solidFill>
          <a:latin typeface="Arial" panose="020B0604020202020204" pitchFamily="34" charset="0"/>
        </a:defRPr>
      </a:lvl7pPr>
      <a:lvl8pPr marL="1371600" algn="l" rtl="0" fontAlgn="base">
        <a:spcBef>
          <a:spcPct val="0"/>
        </a:spcBef>
        <a:spcAft>
          <a:spcPct val="0"/>
        </a:spcAft>
        <a:defRPr sz="3200" b="1">
          <a:solidFill>
            <a:schemeClr val="tx2"/>
          </a:solidFill>
          <a:latin typeface="Arial" panose="020B0604020202020204" pitchFamily="34" charset="0"/>
        </a:defRPr>
      </a:lvl8pPr>
      <a:lvl9pPr marL="1828800" algn="l" rtl="0" fontAlgn="base">
        <a:spcBef>
          <a:spcPct val="0"/>
        </a:spcBef>
        <a:spcAft>
          <a:spcPct val="0"/>
        </a:spcAft>
        <a:defRPr sz="3200" b="1">
          <a:solidFill>
            <a:schemeClr val="tx2"/>
          </a:solidFill>
          <a:latin typeface="Arial" panose="020B0604020202020204" pitchFamily="34" charset="0"/>
        </a:defRPr>
      </a:lvl9pPr>
    </p:titleStyle>
    <p:bodyStyle>
      <a:lvl1pPr marL="342900" indent="-342900" algn="l" rtl="0" fontAlgn="base">
        <a:lnSpc>
          <a:spcPct val="85000"/>
        </a:lnSpc>
        <a:spcBef>
          <a:spcPct val="40000"/>
        </a:spcBef>
        <a:spcAft>
          <a:spcPct val="0"/>
        </a:spcAft>
        <a:buChar char="•"/>
        <a:defRPr sz="2800" b="1" kern="1200">
          <a:solidFill>
            <a:schemeClr val="tx1"/>
          </a:solidFill>
          <a:latin typeface="+mn-lt"/>
          <a:ea typeface="+mn-ea"/>
          <a:cs typeface="+mn-cs"/>
        </a:defRPr>
      </a:lvl1pPr>
      <a:lvl2pPr marL="742950" indent="-285750" algn="l" rtl="0" fontAlgn="base">
        <a:lnSpc>
          <a:spcPct val="85000"/>
        </a:lnSpc>
        <a:spcBef>
          <a:spcPct val="40000"/>
        </a:spcBef>
        <a:spcAft>
          <a:spcPct val="0"/>
        </a:spcAft>
        <a:buChar char="–"/>
        <a:defRPr sz="2400" b="1" kern="1200">
          <a:solidFill>
            <a:schemeClr val="tx1"/>
          </a:solidFill>
          <a:latin typeface="+mn-lt"/>
          <a:ea typeface="+mn-ea"/>
          <a:cs typeface="+mn-cs"/>
        </a:defRPr>
      </a:lvl2pPr>
      <a:lvl3pPr marL="1143000" indent="-228600" algn="l" rtl="0" fontAlgn="base">
        <a:lnSpc>
          <a:spcPct val="85000"/>
        </a:lnSpc>
        <a:spcBef>
          <a:spcPct val="40000"/>
        </a:spcBef>
        <a:spcAft>
          <a:spcPct val="0"/>
        </a:spcAft>
        <a:buChar char="•"/>
        <a:defRPr sz="2000" b="1" kern="1200">
          <a:solidFill>
            <a:schemeClr val="tx1"/>
          </a:solidFill>
          <a:latin typeface="+mn-lt"/>
          <a:ea typeface="+mn-ea"/>
          <a:cs typeface="+mn-cs"/>
        </a:defRPr>
      </a:lvl3pPr>
      <a:lvl4pPr marL="1600200" indent="-228600" algn="l" rtl="0" fontAlgn="base">
        <a:lnSpc>
          <a:spcPct val="85000"/>
        </a:lnSpc>
        <a:spcBef>
          <a:spcPct val="40000"/>
        </a:spcBef>
        <a:spcAft>
          <a:spcPct val="0"/>
        </a:spcAft>
        <a:buChar char="–"/>
        <a:defRPr b="1" kern="1200">
          <a:solidFill>
            <a:schemeClr val="tx1"/>
          </a:solidFill>
          <a:latin typeface="+mn-lt"/>
          <a:ea typeface="+mn-ea"/>
          <a:cs typeface="+mn-cs"/>
        </a:defRPr>
      </a:lvl4pPr>
      <a:lvl5pPr marL="2057400" indent="-228600" algn="l" rtl="0" fontAlgn="base">
        <a:lnSpc>
          <a:spcPct val="85000"/>
        </a:lnSpc>
        <a:spcBef>
          <a:spcPct val="40000"/>
        </a:spcBef>
        <a:spcAft>
          <a:spcPct val="0"/>
        </a:spcAft>
        <a:buChar char="»"/>
        <a:defRPr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shadeToTitle="1">
        <a:gradFill rotWithShape="0">
          <a:gsLst>
            <a:gs pos="0">
              <a:srgbClr val="000082"/>
            </a:gs>
            <a:gs pos="100000">
              <a:srgbClr val="000082">
                <a:gamma/>
                <a:shade val="46275"/>
                <a:invGamma/>
              </a:srgbClr>
            </a:gs>
          </a:gsLst>
          <a:path path="shape">
            <a:fillToRect l="50000" t="50000" r="50000" b="50000"/>
          </a:path>
        </a:gradFill>
        <a:effectLst/>
      </p:bgPr>
    </p:bg>
    <p:spTree>
      <p:nvGrpSpPr>
        <p:cNvPr id="1" name=""/>
        <p:cNvGrpSpPr/>
        <p:nvPr/>
      </p:nvGrpSpPr>
      <p:grpSpPr>
        <a:xfrm>
          <a:off x="0" y="0"/>
          <a:ext cx="0" cy="0"/>
          <a:chOff x="0" y="0"/>
          <a:chExt cx="0" cy="0"/>
        </a:xfrm>
      </p:grpSpPr>
      <p:sp>
        <p:nvSpPr>
          <p:cNvPr id="91143" name="Rectangle 7"/>
          <p:cNvSpPr>
            <a:spLocks noChangeArrowheads="1"/>
          </p:cNvSpPr>
          <p:nvPr userDrawn="1"/>
        </p:nvSpPr>
        <p:spPr bwMode="auto">
          <a:xfrm>
            <a:off x="3549650" y="0"/>
            <a:ext cx="20764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200" b="1">
                <a:solidFill>
                  <a:schemeClr val="bg2"/>
                </a:solidFill>
                <a:ea typeface="ＭＳ Ｐゴシック" panose="020B0600070205080204" pitchFamily="34" charset="-128"/>
              </a:rPr>
              <a:t>FOR OFFICIAL USE ONLY</a:t>
            </a:r>
          </a:p>
        </p:txBody>
      </p:sp>
      <p:sp>
        <p:nvSpPr>
          <p:cNvPr id="91144" name="Rectangle 8"/>
          <p:cNvSpPr>
            <a:spLocks noChangeArrowheads="1"/>
          </p:cNvSpPr>
          <p:nvPr userDrawn="1"/>
        </p:nvSpPr>
        <p:spPr bwMode="auto">
          <a:xfrm>
            <a:off x="3536950" y="6583363"/>
            <a:ext cx="20764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200" b="1">
                <a:solidFill>
                  <a:schemeClr val="bg2"/>
                </a:solidFill>
              </a:rPr>
              <a:t>FOR OFFICIAL USE ONLY</a:t>
            </a:r>
            <a:endParaRPr lang="en-US" altLang="en-US" sz="1200" b="1">
              <a:solidFill>
                <a:schemeClr val="bg2"/>
              </a:solidFill>
              <a:ea typeface="ＭＳ Ｐゴシック" panose="020B0600070205080204" pitchFamily="34" charset="-128"/>
            </a:endParaRPr>
          </a:p>
        </p:txBody>
      </p:sp>
      <p:sp>
        <p:nvSpPr>
          <p:cNvPr id="91145" name="Rectangle 9"/>
          <p:cNvSpPr>
            <a:spLocks noGrp="1" noChangeArrowheads="1"/>
          </p:cNvSpPr>
          <p:nvPr>
            <p:ph type="sldNum" sz="quarter" idx="4"/>
          </p:nvPr>
        </p:nvSpPr>
        <p:spPr bwMode="auto">
          <a:xfrm>
            <a:off x="7924800" y="6553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800">
                <a:solidFill>
                  <a:schemeClr val="bg2"/>
                </a:solidFill>
              </a:defRPr>
            </a:lvl1pPr>
          </a:lstStyle>
          <a:p>
            <a:fld id="{09861754-AA4E-4EC8-B8CC-FD54CDA8636A}" type="slidenum">
              <a:rPr lang="en-US" altLang="en-US"/>
              <a:pPr/>
              <a:t>‹#›</a:t>
            </a:fld>
            <a:endParaRPr lang="en-US" altLang="en-US"/>
          </a:p>
        </p:txBody>
      </p:sp>
      <p:sp>
        <p:nvSpPr>
          <p:cNvPr id="91146" name="Rectangle 10"/>
          <p:cNvSpPr>
            <a:spLocks noChangeArrowheads="1"/>
          </p:cNvSpPr>
          <p:nvPr/>
        </p:nvSpPr>
        <p:spPr bwMode="auto">
          <a:xfrm>
            <a:off x="457200" y="6553200"/>
            <a:ext cx="21336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sz="800">
              <a:solidFill>
                <a:schemeClr val="bg2"/>
              </a:solidFill>
            </a:endParaRPr>
          </a:p>
        </p:txBody>
      </p:sp>
      <p:pic>
        <p:nvPicPr>
          <p:cNvPr id="91159" name="Picture 2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23825" y="82550"/>
            <a:ext cx="119380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shadeToTitle="1">
        <a:gradFill rotWithShape="0">
          <a:gsLst>
            <a:gs pos="0">
              <a:srgbClr val="000082"/>
            </a:gs>
            <a:gs pos="100000">
              <a:srgbClr val="000082">
                <a:gamma/>
                <a:shade val="46275"/>
                <a:invGamma/>
              </a:srgbClr>
            </a:gs>
          </a:gsLst>
          <a:path path="shape">
            <a:fillToRect l="50000" t="50000" r="50000" b="50000"/>
          </a:path>
        </a:gradFill>
        <a:effectLst/>
      </p:bgPr>
    </p:bg>
    <p:spTree>
      <p:nvGrpSpPr>
        <p:cNvPr id="1" name=""/>
        <p:cNvGrpSpPr/>
        <p:nvPr/>
      </p:nvGrpSpPr>
      <p:grpSpPr>
        <a:xfrm>
          <a:off x="0" y="0"/>
          <a:ext cx="0" cy="0"/>
          <a:chOff x="0" y="0"/>
          <a:chExt cx="0" cy="0"/>
        </a:xfrm>
      </p:grpSpPr>
      <p:grpSp>
        <p:nvGrpSpPr>
          <p:cNvPr id="92178" name="Group 18"/>
          <p:cNvGrpSpPr>
            <a:grpSpLocks/>
          </p:cNvGrpSpPr>
          <p:nvPr userDrawn="1"/>
        </p:nvGrpSpPr>
        <p:grpSpPr bwMode="auto">
          <a:xfrm>
            <a:off x="66675" y="1066800"/>
            <a:ext cx="8986838" cy="152400"/>
            <a:chOff x="96" y="480"/>
            <a:chExt cx="5520" cy="144"/>
          </a:xfrm>
        </p:grpSpPr>
        <p:grpSp>
          <p:nvGrpSpPr>
            <p:cNvPr id="92179" name="Group 19"/>
            <p:cNvGrpSpPr>
              <a:grpSpLocks/>
            </p:cNvGrpSpPr>
            <p:nvPr userDrawn="1"/>
          </p:nvGrpSpPr>
          <p:grpSpPr bwMode="auto">
            <a:xfrm>
              <a:off x="5484" y="480"/>
              <a:ext cx="132" cy="144"/>
              <a:chOff x="5484" y="480"/>
              <a:chExt cx="132" cy="144"/>
            </a:xfrm>
          </p:grpSpPr>
          <p:sp>
            <p:nvSpPr>
              <p:cNvPr id="92180" name="Rectangle 20"/>
              <p:cNvSpPr>
                <a:spLocks noChangeArrowheads="1"/>
              </p:cNvSpPr>
              <p:nvPr userDrawn="1"/>
            </p:nvSpPr>
            <p:spPr bwMode="auto">
              <a:xfrm>
                <a:off x="5583" y="480"/>
                <a:ext cx="33"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81" name="Rectangle 21"/>
              <p:cNvSpPr>
                <a:spLocks noChangeArrowheads="1"/>
              </p:cNvSpPr>
              <p:nvPr userDrawn="1"/>
            </p:nvSpPr>
            <p:spPr bwMode="auto">
              <a:xfrm>
                <a:off x="5484" y="480"/>
                <a:ext cx="62"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grpSp>
        <p:grpSp>
          <p:nvGrpSpPr>
            <p:cNvPr id="92182" name="Group 22"/>
            <p:cNvGrpSpPr>
              <a:grpSpLocks/>
            </p:cNvGrpSpPr>
            <p:nvPr userDrawn="1"/>
          </p:nvGrpSpPr>
          <p:grpSpPr bwMode="auto">
            <a:xfrm>
              <a:off x="5160" y="480"/>
              <a:ext cx="276" cy="144"/>
              <a:chOff x="5160" y="480"/>
              <a:chExt cx="276" cy="144"/>
            </a:xfrm>
          </p:grpSpPr>
          <p:sp>
            <p:nvSpPr>
              <p:cNvPr id="92183" name="Rectangle 23"/>
              <p:cNvSpPr>
                <a:spLocks noChangeArrowheads="1"/>
              </p:cNvSpPr>
              <p:nvPr userDrawn="1"/>
            </p:nvSpPr>
            <p:spPr bwMode="auto">
              <a:xfrm>
                <a:off x="5339" y="480"/>
                <a:ext cx="97"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84" name="Rectangle 24"/>
              <p:cNvSpPr>
                <a:spLocks noChangeArrowheads="1"/>
              </p:cNvSpPr>
              <p:nvPr userDrawn="1"/>
            </p:nvSpPr>
            <p:spPr bwMode="auto">
              <a:xfrm>
                <a:off x="5160" y="480"/>
                <a:ext cx="133"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grpSp>
        <p:grpSp>
          <p:nvGrpSpPr>
            <p:cNvPr id="92185" name="Group 25"/>
            <p:cNvGrpSpPr>
              <a:grpSpLocks/>
            </p:cNvGrpSpPr>
            <p:nvPr userDrawn="1"/>
          </p:nvGrpSpPr>
          <p:grpSpPr bwMode="auto">
            <a:xfrm>
              <a:off x="4713" y="480"/>
              <a:ext cx="405" cy="144"/>
              <a:chOff x="4713" y="480"/>
              <a:chExt cx="405" cy="144"/>
            </a:xfrm>
          </p:grpSpPr>
          <p:sp>
            <p:nvSpPr>
              <p:cNvPr id="92186" name="Rectangle 26"/>
              <p:cNvSpPr>
                <a:spLocks noChangeArrowheads="1"/>
              </p:cNvSpPr>
              <p:nvPr userDrawn="1"/>
            </p:nvSpPr>
            <p:spPr bwMode="auto">
              <a:xfrm>
                <a:off x="4954" y="480"/>
                <a:ext cx="164"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87" name="Rectangle 27"/>
              <p:cNvSpPr>
                <a:spLocks noChangeArrowheads="1"/>
              </p:cNvSpPr>
              <p:nvPr userDrawn="1"/>
            </p:nvSpPr>
            <p:spPr bwMode="auto">
              <a:xfrm>
                <a:off x="4713" y="480"/>
                <a:ext cx="196"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grpSp>
        <p:grpSp>
          <p:nvGrpSpPr>
            <p:cNvPr id="92188" name="Group 28"/>
            <p:cNvGrpSpPr>
              <a:grpSpLocks/>
            </p:cNvGrpSpPr>
            <p:nvPr userDrawn="1"/>
          </p:nvGrpSpPr>
          <p:grpSpPr bwMode="auto">
            <a:xfrm>
              <a:off x="3422" y="480"/>
              <a:ext cx="1245" cy="144"/>
              <a:chOff x="3422" y="480"/>
              <a:chExt cx="1245" cy="144"/>
            </a:xfrm>
          </p:grpSpPr>
          <p:sp>
            <p:nvSpPr>
              <p:cNvPr id="92189" name="Rectangle 29"/>
              <p:cNvSpPr>
                <a:spLocks noChangeArrowheads="1"/>
              </p:cNvSpPr>
              <p:nvPr userDrawn="1"/>
            </p:nvSpPr>
            <p:spPr bwMode="auto">
              <a:xfrm>
                <a:off x="3814" y="480"/>
                <a:ext cx="260"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90" name="Rectangle 30"/>
              <p:cNvSpPr>
                <a:spLocks noChangeArrowheads="1"/>
              </p:cNvSpPr>
              <p:nvPr userDrawn="1"/>
            </p:nvSpPr>
            <p:spPr bwMode="auto">
              <a:xfrm>
                <a:off x="4439" y="480"/>
                <a:ext cx="228"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91" name="Rectangle 31"/>
              <p:cNvSpPr>
                <a:spLocks noChangeArrowheads="1"/>
              </p:cNvSpPr>
              <p:nvPr userDrawn="1"/>
            </p:nvSpPr>
            <p:spPr bwMode="auto">
              <a:xfrm>
                <a:off x="4135" y="480"/>
                <a:ext cx="258"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92" name="Rectangle 32"/>
              <p:cNvSpPr>
                <a:spLocks noChangeArrowheads="1"/>
              </p:cNvSpPr>
              <p:nvPr userDrawn="1"/>
            </p:nvSpPr>
            <p:spPr bwMode="auto">
              <a:xfrm>
                <a:off x="3422" y="480"/>
                <a:ext cx="327"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grpSp>
        <p:grpSp>
          <p:nvGrpSpPr>
            <p:cNvPr id="92193" name="Group 33"/>
            <p:cNvGrpSpPr>
              <a:grpSpLocks/>
            </p:cNvGrpSpPr>
            <p:nvPr userDrawn="1"/>
          </p:nvGrpSpPr>
          <p:grpSpPr bwMode="auto">
            <a:xfrm>
              <a:off x="96" y="480"/>
              <a:ext cx="3284" cy="144"/>
              <a:chOff x="96" y="480"/>
              <a:chExt cx="3284" cy="144"/>
            </a:xfrm>
          </p:grpSpPr>
          <p:sp>
            <p:nvSpPr>
              <p:cNvPr id="92194" name="Rectangle 34"/>
              <p:cNvSpPr>
                <a:spLocks noChangeArrowheads="1"/>
              </p:cNvSpPr>
              <p:nvPr userDrawn="1"/>
            </p:nvSpPr>
            <p:spPr bwMode="auto">
              <a:xfrm>
                <a:off x="3018" y="480"/>
                <a:ext cx="362"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sp>
            <p:nvSpPr>
              <p:cNvPr id="92195" name="Rectangle 35"/>
              <p:cNvSpPr>
                <a:spLocks noChangeArrowheads="1"/>
              </p:cNvSpPr>
              <p:nvPr userDrawn="1"/>
            </p:nvSpPr>
            <p:spPr bwMode="auto">
              <a:xfrm>
                <a:off x="96" y="480"/>
                <a:ext cx="2879" cy="144"/>
              </a:xfrm>
              <a:prstGeom prst="rect">
                <a:avLst/>
              </a:prstGeom>
              <a:gradFill rotWithShape="0">
                <a:gsLst>
                  <a:gs pos="0">
                    <a:srgbClr val="C9C58B">
                      <a:gamma/>
                      <a:shade val="46275"/>
                      <a:invGamma/>
                    </a:srgbClr>
                  </a:gs>
                  <a:gs pos="50000">
                    <a:srgbClr val="C9C58B"/>
                  </a:gs>
                  <a:gs pos="100000">
                    <a:srgbClr val="C9C58B">
                      <a:gamma/>
                      <a:shade val="46275"/>
                      <a:invGamma/>
                    </a:srgbClr>
                  </a:gs>
                </a:gsLst>
                <a:lin ang="5400000" scaled="1"/>
              </a:gradFill>
              <a:ln w="3175">
                <a:solidFill>
                  <a:srgbClr val="5C1F00"/>
                </a:solidFill>
                <a:miter lim="800000"/>
                <a:headEnd/>
                <a:tailEnd/>
              </a:ln>
              <a:effectLst/>
              <a:extLst>
                <a:ext uri="{AF507438-7753-43E0-B8FC-AC1667EBCBE1}">
                  <a14:hiddenEffects xmlns:a14="http://schemas.microsoft.com/office/drawing/2010/main">
                    <a:effectLst>
                      <a:outerShdw dist="35921" dir="2700000" algn="ctr" rotWithShape="0">
                        <a:srgbClr val="C9C58B"/>
                      </a:outerShdw>
                    </a:effectLst>
                  </a14:hiddenEffects>
                </a:ext>
              </a:extLst>
            </p:spPr>
            <p:txBody>
              <a:bodyPr wrap="none" anchor="ctr"/>
              <a:lstStyle/>
              <a:p>
                <a:endParaRPr lang="en-US"/>
              </a:p>
            </p:txBody>
          </p:sp>
        </p:grpSp>
      </p:grpSp>
      <p:sp>
        <p:nvSpPr>
          <p:cNvPr id="92163" name="Rectangle 3"/>
          <p:cNvSpPr>
            <a:spLocks noGrp="1" noChangeArrowheads="1"/>
          </p:cNvSpPr>
          <p:nvPr>
            <p:ph type="body" idx="1"/>
          </p:nvPr>
        </p:nvSpPr>
        <p:spPr bwMode="auto">
          <a:xfrm>
            <a:off x="457200" y="1533525"/>
            <a:ext cx="8229600" cy="4592638"/>
          </a:xfrm>
          <a:prstGeom prst="rect">
            <a:avLst/>
          </a:prstGeom>
          <a:noFill/>
          <a:ln>
            <a:noFill/>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7" name="Rectangle 7"/>
          <p:cNvSpPr>
            <a:spLocks noChangeArrowheads="1"/>
          </p:cNvSpPr>
          <p:nvPr userDrawn="1"/>
        </p:nvSpPr>
        <p:spPr bwMode="auto">
          <a:xfrm>
            <a:off x="3549650" y="0"/>
            <a:ext cx="20764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200" b="1">
                <a:solidFill>
                  <a:schemeClr val="bg2"/>
                </a:solidFill>
                <a:ea typeface="ＭＳ Ｐゴシック" panose="020B0600070205080204" pitchFamily="34" charset="-128"/>
              </a:rPr>
              <a:t>FOR OFFICIAL USE ONLY</a:t>
            </a:r>
          </a:p>
        </p:txBody>
      </p:sp>
      <p:sp>
        <p:nvSpPr>
          <p:cNvPr id="92168" name="Rectangle 8"/>
          <p:cNvSpPr>
            <a:spLocks noChangeArrowheads="1"/>
          </p:cNvSpPr>
          <p:nvPr userDrawn="1"/>
        </p:nvSpPr>
        <p:spPr bwMode="auto">
          <a:xfrm>
            <a:off x="3536950" y="6583363"/>
            <a:ext cx="20764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200" b="1">
                <a:solidFill>
                  <a:schemeClr val="bg2"/>
                </a:solidFill>
              </a:rPr>
              <a:t>FOR OFFICIAL USE ONLY</a:t>
            </a:r>
            <a:endParaRPr lang="en-US" altLang="en-US" sz="1200" b="1">
              <a:solidFill>
                <a:schemeClr val="bg2"/>
              </a:solidFill>
              <a:ea typeface="ＭＳ Ｐゴシック" panose="020B0600070205080204" pitchFamily="34" charset="-128"/>
            </a:endParaRPr>
          </a:p>
        </p:txBody>
      </p:sp>
      <p:sp>
        <p:nvSpPr>
          <p:cNvPr id="92169" name="Rectangle 9"/>
          <p:cNvSpPr>
            <a:spLocks noGrp="1" noChangeArrowheads="1"/>
          </p:cNvSpPr>
          <p:nvPr>
            <p:ph type="sldNum" sz="quarter" idx="4"/>
          </p:nvPr>
        </p:nvSpPr>
        <p:spPr bwMode="auto">
          <a:xfrm>
            <a:off x="7924800" y="6553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800">
                <a:solidFill>
                  <a:schemeClr val="bg2"/>
                </a:solidFill>
              </a:defRPr>
            </a:lvl1pPr>
          </a:lstStyle>
          <a:p>
            <a:fld id="{933B24F6-FA7C-47AA-9714-21D52D2E889D}" type="slidenum">
              <a:rPr lang="en-US" altLang="en-US"/>
              <a:pPr/>
              <a:t>‹#›</a:t>
            </a:fld>
            <a:endParaRPr lang="en-US" altLang="en-US"/>
          </a:p>
        </p:txBody>
      </p:sp>
      <p:sp>
        <p:nvSpPr>
          <p:cNvPr id="92170" name="Rectangle 10"/>
          <p:cNvSpPr>
            <a:spLocks noChangeArrowheads="1"/>
          </p:cNvSpPr>
          <p:nvPr userDrawn="1"/>
        </p:nvSpPr>
        <p:spPr bwMode="auto">
          <a:xfrm>
            <a:off x="457200" y="6553200"/>
            <a:ext cx="21336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sz="800">
              <a:solidFill>
                <a:schemeClr val="bg2"/>
              </a:solidFill>
            </a:endParaRPr>
          </a:p>
        </p:txBody>
      </p:sp>
      <p:sp>
        <p:nvSpPr>
          <p:cNvPr id="92177" name="Rectangle 17"/>
          <p:cNvSpPr>
            <a:spLocks noGrp="1" noChangeArrowheads="1"/>
          </p:cNvSpPr>
          <p:nvPr>
            <p:ph type="title"/>
          </p:nvPr>
        </p:nvSpPr>
        <p:spPr bwMode="auto">
          <a:xfrm>
            <a:off x="1495425" y="274638"/>
            <a:ext cx="7210425" cy="715962"/>
          </a:xfrm>
          <a:prstGeom prst="rect">
            <a:avLst/>
          </a:prstGeom>
          <a:noFill/>
          <a:ln>
            <a:noFill/>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92214" name="Freeform 54"/>
          <p:cNvSpPr>
            <a:spLocks/>
          </p:cNvSpPr>
          <p:nvPr userDrawn="1"/>
        </p:nvSpPr>
        <p:spPr bwMode="auto">
          <a:xfrm>
            <a:off x="0" y="6345238"/>
            <a:ext cx="9034463" cy="166687"/>
          </a:xfrm>
          <a:custGeom>
            <a:avLst/>
            <a:gdLst>
              <a:gd name="T0" fmla="*/ 4538 w 4538"/>
              <a:gd name="T1" fmla="*/ 78 h 150"/>
              <a:gd name="T2" fmla="*/ 4382 w 4538"/>
              <a:gd name="T3" fmla="*/ 0 h 150"/>
              <a:gd name="T4" fmla="*/ 4352 w 4538"/>
              <a:gd name="T5" fmla="*/ 56 h 150"/>
              <a:gd name="T6" fmla="*/ 0 w 4538"/>
              <a:gd name="T7" fmla="*/ 56 h 150"/>
              <a:gd name="T8" fmla="*/ 0 w 4538"/>
              <a:gd name="T9" fmla="*/ 106 h 150"/>
              <a:gd name="T10" fmla="*/ 4326 w 4538"/>
              <a:gd name="T11" fmla="*/ 106 h 150"/>
              <a:gd name="T12" fmla="*/ 4300 w 4538"/>
              <a:gd name="T13" fmla="*/ 150 h 150"/>
              <a:gd name="T14" fmla="*/ 4538 w 4538"/>
              <a:gd name="T15" fmla="*/ 78 h 1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38" h="150">
                <a:moveTo>
                  <a:pt x="4538" y="78"/>
                </a:moveTo>
                <a:lnTo>
                  <a:pt x="4382" y="0"/>
                </a:lnTo>
                <a:lnTo>
                  <a:pt x="4352" y="56"/>
                </a:lnTo>
                <a:lnTo>
                  <a:pt x="0" y="56"/>
                </a:lnTo>
                <a:lnTo>
                  <a:pt x="0" y="106"/>
                </a:lnTo>
                <a:lnTo>
                  <a:pt x="4326" y="106"/>
                </a:lnTo>
                <a:lnTo>
                  <a:pt x="4300" y="150"/>
                </a:lnTo>
                <a:lnTo>
                  <a:pt x="4538" y="78"/>
                </a:lnTo>
                <a:close/>
              </a:path>
            </a:pathLst>
          </a:custGeom>
          <a:gradFill rotWithShape="1">
            <a:gsLst>
              <a:gs pos="0">
                <a:srgbClr val="C9C58B">
                  <a:gamma/>
                  <a:shade val="46275"/>
                  <a:invGamma/>
                </a:srgbClr>
              </a:gs>
              <a:gs pos="50000">
                <a:srgbClr val="C9C58B"/>
              </a:gs>
              <a:gs pos="100000">
                <a:srgbClr val="C9C58B">
                  <a:gamma/>
                  <a:shade val="46275"/>
                  <a:invGamma/>
                </a:srgbClr>
              </a:gs>
            </a:gsLst>
            <a:lin ang="5400000" scaled="1"/>
          </a:gradFill>
          <a:ln w="3175" cmpd="sng">
            <a:solidFill>
              <a:srgbClr val="5C1F00"/>
            </a:solidFill>
            <a:round/>
            <a:headEnd/>
            <a:tailEnd/>
          </a:ln>
        </p:spPr>
        <p:txBody>
          <a:bodyPr/>
          <a:lstStyle/>
          <a:p>
            <a:endParaRPr lang="en-US"/>
          </a:p>
        </p:txBody>
      </p:sp>
      <p:pic>
        <p:nvPicPr>
          <p:cNvPr id="92219" name="Picture 5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23825" y="82550"/>
            <a:ext cx="119380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fontAlgn="base">
        <a:spcBef>
          <a:spcPct val="0"/>
        </a:spcBef>
        <a:spcAft>
          <a:spcPct val="0"/>
        </a:spcAft>
        <a:defRPr sz="3200" b="1" kern="1200">
          <a:solidFill>
            <a:schemeClr val="bg1"/>
          </a:solidFill>
          <a:latin typeface="+mj-lt"/>
          <a:ea typeface="+mj-ea"/>
          <a:cs typeface="+mj-cs"/>
        </a:defRPr>
      </a:lvl1pPr>
      <a:lvl2pPr algn="l" rtl="0" fontAlgn="base">
        <a:spcBef>
          <a:spcPct val="0"/>
        </a:spcBef>
        <a:spcAft>
          <a:spcPct val="0"/>
        </a:spcAft>
        <a:defRPr sz="3200" b="1">
          <a:solidFill>
            <a:schemeClr val="bg1"/>
          </a:solidFill>
          <a:latin typeface="Arial" panose="020B0604020202020204" pitchFamily="34" charset="0"/>
        </a:defRPr>
      </a:lvl2pPr>
      <a:lvl3pPr algn="l" rtl="0" fontAlgn="base">
        <a:spcBef>
          <a:spcPct val="0"/>
        </a:spcBef>
        <a:spcAft>
          <a:spcPct val="0"/>
        </a:spcAft>
        <a:defRPr sz="3200" b="1">
          <a:solidFill>
            <a:schemeClr val="bg1"/>
          </a:solidFill>
          <a:latin typeface="Arial" panose="020B0604020202020204" pitchFamily="34" charset="0"/>
        </a:defRPr>
      </a:lvl3pPr>
      <a:lvl4pPr algn="l" rtl="0" fontAlgn="base">
        <a:spcBef>
          <a:spcPct val="0"/>
        </a:spcBef>
        <a:spcAft>
          <a:spcPct val="0"/>
        </a:spcAft>
        <a:defRPr sz="3200" b="1">
          <a:solidFill>
            <a:schemeClr val="bg1"/>
          </a:solidFill>
          <a:latin typeface="Arial" panose="020B0604020202020204" pitchFamily="34" charset="0"/>
        </a:defRPr>
      </a:lvl4pPr>
      <a:lvl5pPr algn="l" rtl="0" fontAlgn="base">
        <a:spcBef>
          <a:spcPct val="0"/>
        </a:spcBef>
        <a:spcAft>
          <a:spcPct val="0"/>
        </a:spcAft>
        <a:defRPr sz="3200" b="1">
          <a:solidFill>
            <a:schemeClr val="bg1"/>
          </a:solidFill>
          <a:latin typeface="Arial" panose="020B0604020202020204" pitchFamily="34" charset="0"/>
        </a:defRPr>
      </a:lvl5pPr>
      <a:lvl6pPr marL="457200" algn="l" rtl="0" fontAlgn="base">
        <a:spcBef>
          <a:spcPct val="0"/>
        </a:spcBef>
        <a:spcAft>
          <a:spcPct val="0"/>
        </a:spcAft>
        <a:defRPr sz="3200" b="1">
          <a:solidFill>
            <a:schemeClr val="bg1"/>
          </a:solidFill>
          <a:latin typeface="Arial" panose="020B0604020202020204" pitchFamily="34" charset="0"/>
        </a:defRPr>
      </a:lvl6pPr>
      <a:lvl7pPr marL="914400" algn="l" rtl="0" fontAlgn="base">
        <a:spcBef>
          <a:spcPct val="0"/>
        </a:spcBef>
        <a:spcAft>
          <a:spcPct val="0"/>
        </a:spcAft>
        <a:defRPr sz="3200" b="1">
          <a:solidFill>
            <a:schemeClr val="bg1"/>
          </a:solidFill>
          <a:latin typeface="Arial" panose="020B0604020202020204" pitchFamily="34" charset="0"/>
        </a:defRPr>
      </a:lvl7pPr>
      <a:lvl8pPr marL="1371600" algn="l" rtl="0" fontAlgn="base">
        <a:spcBef>
          <a:spcPct val="0"/>
        </a:spcBef>
        <a:spcAft>
          <a:spcPct val="0"/>
        </a:spcAft>
        <a:defRPr sz="3200" b="1">
          <a:solidFill>
            <a:schemeClr val="bg1"/>
          </a:solidFill>
          <a:latin typeface="Arial" panose="020B0604020202020204" pitchFamily="34" charset="0"/>
        </a:defRPr>
      </a:lvl8pPr>
      <a:lvl9pPr marL="1828800" algn="l" rtl="0" fontAlgn="base">
        <a:spcBef>
          <a:spcPct val="0"/>
        </a:spcBef>
        <a:spcAft>
          <a:spcPct val="0"/>
        </a:spcAft>
        <a:defRPr sz="3200" b="1">
          <a:solidFill>
            <a:schemeClr val="bg1"/>
          </a:solidFill>
          <a:latin typeface="Arial" panose="020B0604020202020204" pitchFamily="34" charset="0"/>
        </a:defRPr>
      </a:lvl9pPr>
    </p:titleStyle>
    <p:bodyStyle>
      <a:lvl1pPr marL="342900" indent="-342900" algn="l" rtl="0" fontAlgn="base">
        <a:lnSpc>
          <a:spcPct val="85000"/>
        </a:lnSpc>
        <a:spcBef>
          <a:spcPct val="40000"/>
        </a:spcBef>
        <a:spcAft>
          <a:spcPct val="0"/>
        </a:spcAft>
        <a:buChar char="•"/>
        <a:defRPr sz="2800" b="1" kern="1200">
          <a:solidFill>
            <a:schemeClr val="bg1"/>
          </a:solidFill>
          <a:latin typeface="+mn-lt"/>
          <a:ea typeface="+mn-ea"/>
          <a:cs typeface="+mn-cs"/>
        </a:defRPr>
      </a:lvl1pPr>
      <a:lvl2pPr marL="742950" indent="-285750" algn="l" rtl="0" fontAlgn="base">
        <a:lnSpc>
          <a:spcPct val="85000"/>
        </a:lnSpc>
        <a:spcBef>
          <a:spcPct val="40000"/>
        </a:spcBef>
        <a:spcAft>
          <a:spcPct val="0"/>
        </a:spcAft>
        <a:buChar char="–"/>
        <a:defRPr sz="2400" b="1" kern="1200">
          <a:solidFill>
            <a:schemeClr val="bg1"/>
          </a:solidFill>
          <a:latin typeface="+mn-lt"/>
          <a:ea typeface="+mn-ea"/>
          <a:cs typeface="+mn-cs"/>
        </a:defRPr>
      </a:lvl2pPr>
      <a:lvl3pPr marL="1143000" indent="-228600" algn="l" rtl="0" fontAlgn="base">
        <a:lnSpc>
          <a:spcPct val="85000"/>
        </a:lnSpc>
        <a:spcBef>
          <a:spcPct val="40000"/>
        </a:spcBef>
        <a:spcAft>
          <a:spcPct val="0"/>
        </a:spcAft>
        <a:buChar char="•"/>
        <a:defRPr sz="2000" b="1" kern="1200">
          <a:solidFill>
            <a:schemeClr val="bg1"/>
          </a:solidFill>
          <a:latin typeface="+mn-lt"/>
          <a:ea typeface="+mn-ea"/>
          <a:cs typeface="+mn-cs"/>
        </a:defRPr>
      </a:lvl3pPr>
      <a:lvl4pPr marL="1600200" indent="-228600" algn="l" rtl="0" fontAlgn="base">
        <a:lnSpc>
          <a:spcPct val="85000"/>
        </a:lnSpc>
        <a:spcBef>
          <a:spcPct val="40000"/>
        </a:spcBef>
        <a:spcAft>
          <a:spcPct val="0"/>
        </a:spcAft>
        <a:buChar char="–"/>
        <a:defRPr b="1" kern="1200">
          <a:solidFill>
            <a:schemeClr val="bg1"/>
          </a:solidFill>
          <a:latin typeface="+mn-lt"/>
          <a:ea typeface="+mn-ea"/>
          <a:cs typeface="+mn-cs"/>
        </a:defRPr>
      </a:lvl4pPr>
      <a:lvl5pPr marL="2057400" indent="-228600" algn="l" rtl="0" fontAlgn="base">
        <a:lnSpc>
          <a:spcPct val="85000"/>
        </a:lnSpc>
        <a:spcBef>
          <a:spcPct val="40000"/>
        </a:spcBef>
        <a:spcAft>
          <a:spcPct val="0"/>
        </a:spcAft>
        <a:buChar char="»"/>
        <a:defRPr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1400" dirty="0" smtClean="0"/>
              <a:t>Ministry</a:t>
            </a:r>
            <a:r>
              <a:rPr lang="ka-GE" sz="1400" dirty="0" smtClean="0"/>
              <a:t> </a:t>
            </a:r>
            <a:r>
              <a:rPr lang="en-US" sz="1400" dirty="0" smtClean="0"/>
              <a:t> of </a:t>
            </a:r>
            <a:r>
              <a:rPr lang="en-US" sz="1400" dirty="0" err="1" smtClean="0"/>
              <a:t>Labour</a:t>
            </a:r>
            <a:r>
              <a:rPr lang="en-US" sz="1400" dirty="0" smtClean="0"/>
              <a:t>, Health  and Social Affairs of Georgia, Department of Emergency Situations Coordination </a:t>
            </a:r>
            <a:r>
              <a:rPr lang="en-US" sz="1400" smtClean="0"/>
              <a:t>and Regime</a:t>
            </a:r>
            <a:endParaRPr lang="en-US" sz="1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68378548"/>
              </p:ext>
            </p:extLst>
          </p:nvPr>
        </p:nvGraphicFramePr>
        <p:xfrm>
          <a:off x="457200" y="1402080"/>
          <a:ext cx="8229600" cy="7365941"/>
        </p:xfrm>
        <a:graphic>
          <a:graphicData uri="http://schemas.openxmlformats.org/drawingml/2006/table">
            <a:tbl>
              <a:tblPr firstRow="1" bandRow="1">
                <a:tableStyleId>{5C22544A-7EE6-4342-B048-85BDC9FD1C3A}</a:tableStyleId>
              </a:tblPr>
              <a:tblGrid>
                <a:gridCol w="2479288">
                  <a:extLst>
                    <a:ext uri="{9D8B030D-6E8A-4147-A177-3AD203B41FA5}">
                      <a16:colId xmlns="" xmlns:a16="http://schemas.microsoft.com/office/drawing/2014/main" val="20000"/>
                    </a:ext>
                  </a:extLst>
                </a:gridCol>
                <a:gridCol w="5750312">
                  <a:extLst>
                    <a:ext uri="{9D8B030D-6E8A-4147-A177-3AD203B41FA5}">
                      <a16:colId xmlns="" xmlns:a16="http://schemas.microsoft.com/office/drawing/2014/main" val="20001"/>
                    </a:ext>
                  </a:extLst>
                </a:gridCol>
              </a:tblGrid>
              <a:tr h="812741">
                <a:tc>
                  <a:txBody>
                    <a:bodyPr/>
                    <a:lstStyle/>
                    <a:p>
                      <a:r>
                        <a:rPr lang="en-US" sz="1600" b="1" dirty="0" smtClean="0">
                          <a:solidFill>
                            <a:schemeClr val="bg1"/>
                          </a:solidFill>
                        </a:rPr>
                        <a:t>Mission:</a:t>
                      </a:r>
                      <a:endParaRPr lang="en-US" sz="16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solidFill>
                            <a:srgbClr val="5C1F00"/>
                          </a:solidFill>
                        </a:rPr>
                        <a:t>Based on civil protection needs, timely medical assistance, coordination of health facilities, management of  emergency programs  and formation of medical teams  for  various types of disastrous and emergency situations. Carrying out  other  functions   in </a:t>
                      </a:r>
                      <a:r>
                        <a:rPr lang="en-US" sz="1600" b="1" kern="1200" baseline="0" dirty="0" smtClean="0">
                          <a:solidFill>
                            <a:srgbClr val="5C1F00"/>
                          </a:solidFill>
                          <a:latin typeface="+mn-lt"/>
                          <a:ea typeface="+mn-ea"/>
                          <a:cs typeface="+mn-cs"/>
                        </a:rPr>
                        <a:t>accordance with  </a:t>
                      </a:r>
                      <a:r>
                        <a:rPr lang="en-US" sz="1600" b="1" strike="sngStrike" kern="1200" baseline="0" dirty="0" smtClean="0">
                          <a:solidFill>
                            <a:srgbClr val="5C1F00"/>
                          </a:solidFill>
                          <a:latin typeface="+mn-lt"/>
                          <a:ea typeface="+mn-ea"/>
                          <a:cs typeface="+mn-cs"/>
                        </a:rPr>
                        <a:t>acting</a:t>
                      </a:r>
                      <a:r>
                        <a:rPr lang="en-US" sz="1600" b="1" kern="1200" baseline="0" dirty="0" smtClean="0">
                          <a:solidFill>
                            <a:srgbClr val="5C1F00"/>
                          </a:solidFill>
                          <a:latin typeface="+mn-lt"/>
                          <a:ea typeface="+mn-ea"/>
                          <a:cs typeface="+mn-cs"/>
                        </a:rPr>
                        <a:t> legislation of Georgia</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812741">
                <a:tc rowSpan="3">
                  <a:txBody>
                    <a:bodyPr/>
                    <a:lstStyle/>
                    <a:p>
                      <a:r>
                        <a:rPr lang="en-US" sz="1600" b="1" dirty="0">
                          <a:solidFill>
                            <a:schemeClr val="bg1"/>
                          </a:solidFill>
                        </a:rPr>
                        <a:t>Role in </a:t>
                      </a:r>
                      <a:r>
                        <a:rPr lang="en-US" sz="1600" b="1" dirty="0" smtClean="0">
                          <a:solidFill>
                            <a:schemeClr val="bg1"/>
                          </a:solidFill>
                        </a:rPr>
                        <a:t>CBRN</a:t>
                      </a:r>
                      <a:r>
                        <a:rPr lang="en-US" sz="1600" b="1" baseline="0" dirty="0" smtClean="0">
                          <a:solidFill>
                            <a:schemeClr val="bg1"/>
                          </a:solidFill>
                        </a:rPr>
                        <a:t> </a:t>
                      </a:r>
                      <a:r>
                        <a:rPr lang="en-US" sz="1600" b="1" dirty="0" smtClean="0">
                          <a:solidFill>
                            <a:schemeClr val="bg1"/>
                          </a:solidFill>
                        </a:rPr>
                        <a:t>Response</a:t>
                      </a:r>
                      <a:r>
                        <a:rPr lang="en-US" sz="1600" b="1" baseline="0" dirty="0">
                          <a:solidFill>
                            <a:schemeClr val="bg1"/>
                          </a:solidFill>
                        </a:rPr>
                        <a:t> </a:t>
                      </a:r>
                      <a:r>
                        <a:rPr lang="en-US" sz="1600" b="1" baseline="0" dirty="0" smtClean="0">
                          <a:solidFill>
                            <a:schemeClr val="bg1"/>
                          </a:solidFill>
                        </a:rPr>
                        <a:t>(capabilities and authorities)</a:t>
                      </a:r>
                      <a:endParaRPr lang="en-US" sz="16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171450" indent="-171450">
                        <a:buFont typeface="Arial" pitchFamily="34" charset="0"/>
                        <a:buChar char="•"/>
                      </a:pPr>
                      <a:r>
                        <a:rPr lang="en-US" sz="1600" baseline="0" dirty="0" smtClean="0">
                          <a:solidFill>
                            <a:srgbClr val="5C1F00"/>
                          </a:solidFill>
                        </a:rPr>
                        <a:t>Mobilization of health emergency response team</a:t>
                      </a:r>
                      <a:endParaRPr lang="ka-GE" sz="1600" baseline="0" dirty="0" smtClean="0">
                        <a:solidFill>
                          <a:srgbClr val="5C1F00"/>
                        </a:solidFill>
                      </a:endParaRPr>
                    </a:p>
                    <a:p>
                      <a:pPr marL="171450" indent="-171450">
                        <a:buFont typeface="Arial" pitchFamily="34" charset="0"/>
                        <a:buChar char="•"/>
                      </a:pPr>
                      <a:r>
                        <a:rPr lang="en-US" sz="1600" baseline="0" dirty="0" smtClean="0">
                          <a:solidFill>
                            <a:srgbClr val="5C1F00"/>
                          </a:solidFill>
                        </a:rPr>
                        <a:t>Coordination of timely medical transportation and emergency assistance</a:t>
                      </a:r>
                    </a:p>
                    <a:p>
                      <a:pPr marL="171450" indent="-171450">
                        <a:buFont typeface="Arial" pitchFamily="34" charset="0"/>
                        <a:buChar char="•"/>
                      </a:pPr>
                      <a:r>
                        <a:rPr lang="en-US" sz="1600" baseline="0" dirty="0" smtClean="0">
                          <a:solidFill>
                            <a:srgbClr val="5C1F00"/>
                          </a:solidFill>
                        </a:rPr>
                        <a:t>Inpatient treatment monitoring of victims</a:t>
                      </a:r>
                      <a:r>
                        <a:rPr lang="ka-GE" sz="1600" baseline="0" dirty="0" smtClean="0">
                          <a:solidFill>
                            <a:srgbClr val="5C1F00"/>
                          </a:solidFill>
                        </a:rPr>
                        <a:t>.</a:t>
                      </a:r>
                      <a:endParaRPr lang="en-US" sz="1600" strike="sngStrike" baseline="0" dirty="0" smtClean="0">
                        <a:solidFill>
                          <a:srgbClr val="5C1F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0"/>
                  </a:ext>
                </a:extLst>
              </a:tr>
              <a:tr h="812741">
                <a:tc vMerge="1">
                  <a:txBody>
                    <a:bodyPr/>
                    <a:lstStyle/>
                    <a:p>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r>
                        <a:rPr lang="en-US" sz="1600" baseline="0" dirty="0" smtClean="0">
                          <a:solidFill>
                            <a:srgbClr val="5C1F00"/>
                          </a:solidFill>
                        </a:rPr>
                        <a:t>Opportunities: </a:t>
                      </a:r>
                    </a:p>
                    <a:p>
                      <a:pPr marL="171450" indent="-171450">
                        <a:buFont typeface="Arial" pitchFamily="34" charset="0"/>
                        <a:buChar char="•"/>
                      </a:pPr>
                      <a:r>
                        <a:rPr lang="en-US" sz="1600" baseline="0" dirty="0" smtClean="0">
                          <a:solidFill>
                            <a:srgbClr val="5C1F00"/>
                          </a:solidFill>
                        </a:rPr>
                        <a:t>Coordination of referral assistance</a:t>
                      </a:r>
                    </a:p>
                    <a:p>
                      <a:pPr marL="171450" indent="-171450">
                        <a:buFont typeface="Arial" pitchFamily="34" charset="0"/>
                        <a:buChar char="•"/>
                      </a:pPr>
                      <a:r>
                        <a:rPr lang="en-US" sz="1600" baseline="0" dirty="0" smtClean="0">
                          <a:solidFill>
                            <a:srgbClr val="5C1F00"/>
                          </a:solidFill>
                        </a:rPr>
                        <a:t>Provide hot line services in 24/7 regime</a:t>
                      </a:r>
                    </a:p>
                    <a:p>
                      <a:pPr marL="171450" indent="-171450">
                        <a:buFont typeface="Arial" pitchFamily="34" charset="0"/>
                        <a:buChar char="•"/>
                      </a:pPr>
                      <a:r>
                        <a:rPr lang="en-US" sz="1600" baseline="0" dirty="0" smtClean="0">
                          <a:solidFill>
                            <a:srgbClr val="5C1F00"/>
                          </a:solidFill>
                        </a:rPr>
                        <a:t>Plan of inclusion of health facilities in referral network and emergency response plan </a:t>
                      </a:r>
                      <a:endParaRPr lang="en-US" sz="1600" dirty="0" smtClean="0">
                        <a:solidFill>
                          <a:srgbClr val="5C1F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1"/>
                  </a:ext>
                </a:extLst>
              </a:tr>
              <a:tr h="812741">
                <a:tc vMerge="1">
                  <a:txBody>
                    <a:bodyPr/>
                    <a:lstStyle/>
                    <a:p>
                      <a:endParaRPr lang="en-US" sz="16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Functions and responsibilities</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 are determined by the Department regulation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812741">
                <a:tc>
                  <a:txBody>
                    <a:bodyPr/>
                    <a:lstStyle/>
                    <a:p>
                      <a:r>
                        <a:rPr lang="en-US" sz="1600" b="1" dirty="0" smtClean="0">
                          <a:solidFill>
                            <a:schemeClr val="bg1"/>
                          </a:solidFill>
                        </a:rPr>
                        <a:t>Role in</a:t>
                      </a:r>
                      <a:r>
                        <a:rPr lang="en-US" sz="1600" b="1" baseline="0" dirty="0" smtClean="0">
                          <a:solidFill>
                            <a:schemeClr val="bg1"/>
                          </a:solidFill>
                        </a:rPr>
                        <a:t> ICS (Field Operations)</a:t>
                      </a:r>
                      <a:endParaRPr lang="en-US" sz="16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171450" indent="-171450">
                        <a:buFont typeface="Arial" pitchFamily="34" charset="0"/>
                        <a:buChar char="•"/>
                      </a:pPr>
                      <a:r>
                        <a:rPr lang="en-US" sz="1600" baseline="0" dirty="0" smtClean="0">
                          <a:solidFill>
                            <a:srgbClr val="5C1F00"/>
                          </a:solidFill>
                        </a:rPr>
                        <a:t>Mobilization of health emergency response team during field operations</a:t>
                      </a:r>
                    </a:p>
                    <a:p>
                      <a:pPr marL="171450" indent="-171450">
                        <a:buFont typeface="Arial" pitchFamily="34" charset="0"/>
                        <a:buChar char="•"/>
                      </a:pPr>
                      <a:r>
                        <a:rPr lang="en-US" sz="1600" baseline="0" dirty="0" smtClean="0">
                          <a:solidFill>
                            <a:srgbClr val="5C1F00"/>
                          </a:solidFill>
                        </a:rPr>
                        <a:t>Coordination of medical response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2"/>
                  </a:ext>
                </a:extLst>
              </a:tr>
              <a:tr h="812741">
                <a:tc>
                  <a:txBody>
                    <a:bodyPr/>
                    <a:lstStyle/>
                    <a:p>
                      <a:r>
                        <a:rPr lang="en-US" sz="1600" b="1" dirty="0" smtClean="0">
                          <a:solidFill>
                            <a:schemeClr val="bg1"/>
                          </a:solidFill>
                        </a:rPr>
                        <a:t>Role at EOC</a:t>
                      </a:r>
                      <a:endParaRPr lang="en-US" sz="16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solidFill>
                            <a:srgbClr val="5C1F00"/>
                          </a:solidFill>
                        </a:rPr>
                        <a:t>The Minister (or Head of Department) represents  the institution at the national level and regional representatives at the regional level in emergency situation center. Within the </a:t>
                      </a:r>
                      <a:r>
                        <a:rPr lang="en-US" sz="1600" kern="1200" baseline="0" dirty="0" smtClean="0">
                          <a:solidFill>
                            <a:srgbClr val="5C1F00"/>
                          </a:solidFill>
                          <a:latin typeface="+mn-lt"/>
                          <a:ea typeface="+mn-ea"/>
                          <a:cs typeface="+mn-cs"/>
                        </a:rPr>
                        <a:t>authority of health emergency response team, t</a:t>
                      </a:r>
                      <a:r>
                        <a:rPr lang="en-US" sz="1600" baseline="0" dirty="0" smtClean="0">
                          <a:solidFill>
                            <a:srgbClr val="5C1F00"/>
                          </a:solidFill>
                        </a:rPr>
                        <a:t>he Head of Department in agreement with the Minister has  the right to make decisions independently.</a:t>
                      </a:r>
                      <a:endParaRPr lang="en-US" sz="1600" dirty="0" smtClean="0">
                        <a:solidFill>
                          <a:srgbClr val="5C1F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4" name="Slide Number Placeholder 3"/>
          <p:cNvSpPr>
            <a:spLocks noGrp="1"/>
          </p:cNvSpPr>
          <p:nvPr>
            <p:ph type="sldNum" sz="quarter" idx="11"/>
          </p:nvPr>
        </p:nvSpPr>
        <p:spPr/>
        <p:txBody>
          <a:bodyPr/>
          <a:lstStyle/>
          <a:p>
            <a:fld id="{C8F5E5CC-A57B-4846-8625-AFE0E1C3A346}" type="slidenum">
              <a:rPr lang="en-US" altLang="en-US" smtClean="0"/>
              <a:pPr/>
              <a:t>1</a:t>
            </a:fld>
            <a:endParaRPr lang="en-US" altLang="en-US"/>
          </a:p>
        </p:txBody>
      </p:sp>
    </p:spTree>
    <p:extLst>
      <p:ext uri="{BB962C8B-B14F-4D97-AF65-F5344CB8AC3E}">
        <p14:creationId xmlns:p14="http://schemas.microsoft.com/office/powerpoint/2010/main" val="79354968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082C0851363B4A9334828F44D06FC8" ma:contentTypeVersion="0" ma:contentTypeDescription="Create a new document." ma:contentTypeScope="" ma:versionID="4f6598045ac10999bb142371242c0a0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E9D238C-A8C9-4FD8-A825-55FDFEE613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47D96E2A-9F6A-41E3-8FAD-CD2929D24957}">
  <ds:schemaRefs>
    <ds:schemaRef ds:uri="http://schemas.microsoft.com/sharepoint/v3/contenttype/forms"/>
  </ds:schemaRefs>
</ds:datastoreItem>
</file>

<file path=customXml/itemProps3.xml><?xml version="1.0" encoding="utf-8"?>
<ds:datastoreItem xmlns:ds="http://schemas.openxmlformats.org/officeDocument/2006/customXml" ds:itemID="{58C07D15-E80A-4FE1-9CB5-883D07E00567}">
  <ds:schemaRefs>
    <ds:schemaRef ds:uri="http://purl.org/dc/terms/"/>
    <ds:schemaRef ds:uri="http://schemas.openxmlformats.org/package/2006/metadata/core-properties"/>
    <ds:schemaRef ds:uri="http://schemas.microsoft.com/office/2006/documentManagement/types"/>
    <ds:schemaRef ds:uri="http://purl.org/dc/dcmitype/"/>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10429</TotalTime>
  <Words>205</Words>
  <Application>Microsoft Office PowerPoint</Application>
  <PresentationFormat>On-screen Show (4:3)</PresentationFormat>
  <Paragraphs>18</Paragraphs>
  <Slides>1</Slides>
  <Notes>0</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Default Design</vt:lpstr>
      <vt:lpstr>Custom Design</vt:lpstr>
      <vt:lpstr>1_Custom Design</vt:lpstr>
      <vt:lpstr>Ministry  of Labour, Health  and Social Affairs of Georgia, Department of Emergency Situations Coordination and Regime</vt:lpstr>
    </vt:vector>
  </TitlesOfParts>
  <Company>SAIC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Georgia Agency Roles</dc:title>
  <dc:creator>Derek Rowan - Ascenttra</dc:creator>
  <cp:lastModifiedBy>Zviad Zhizhilashvili</cp:lastModifiedBy>
  <cp:revision>141</cp:revision>
  <dcterms:created xsi:type="dcterms:W3CDTF">2007-06-27T12:52:35Z</dcterms:created>
  <dcterms:modified xsi:type="dcterms:W3CDTF">2017-04-05T09:47:26Z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0x0101002B082C0851363B4A9334828F44D06FC8</vt:lpwstr>
  </property>
</Properties>
</file>