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9"/>
  </p:notesMasterIdLst>
  <p:sldIdLst>
    <p:sldId id="287" r:id="rId2"/>
    <p:sldId id="307" r:id="rId3"/>
    <p:sldId id="290" r:id="rId4"/>
    <p:sldId id="310" r:id="rId5"/>
    <p:sldId id="291" r:id="rId6"/>
    <p:sldId id="292" r:id="rId7"/>
    <p:sldId id="293" r:id="rId8"/>
    <p:sldId id="294" r:id="rId9"/>
    <p:sldId id="344" r:id="rId10"/>
    <p:sldId id="295" r:id="rId11"/>
    <p:sldId id="296" r:id="rId12"/>
    <p:sldId id="345" r:id="rId13"/>
    <p:sldId id="308" r:id="rId14"/>
    <p:sldId id="298" r:id="rId15"/>
    <p:sldId id="346" r:id="rId16"/>
    <p:sldId id="299" r:id="rId17"/>
    <p:sldId id="300" r:id="rId18"/>
    <p:sldId id="297" r:id="rId19"/>
    <p:sldId id="301" r:id="rId20"/>
    <p:sldId id="302" r:id="rId21"/>
    <p:sldId id="303" r:id="rId22"/>
    <p:sldId id="350" r:id="rId23"/>
    <p:sldId id="304" r:id="rId24"/>
    <p:sldId id="305" r:id="rId25"/>
    <p:sldId id="306" r:id="rId26"/>
    <p:sldId id="315" r:id="rId27"/>
    <p:sldId id="313" r:id="rId28"/>
    <p:sldId id="314" r:id="rId29"/>
    <p:sldId id="316" r:id="rId30"/>
    <p:sldId id="347" r:id="rId31"/>
    <p:sldId id="322" r:id="rId32"/>
    <p:sldId id="319" r:id="rId33"/>
    <p:sldId id="320" r:id="rId34"/>
    <p:sldId id="334" r:id="rId35"/>
    <p:sldId id="323" r:id="rId36"/>
    <p:sldId id="324" r:id="rId37"/>
    <p:sldId id="327" r:id="rId38"/>
    <p:sldId id="328" r:id="rId39"/>
    <p:sldId id="342" r:id="rId40"/>
    <p:sldId id="343" r:id="rId41"/>
    <p:sldId id="338" r:id="rId42"/>
    <p:sldId id="340" r:id="rId43"/>
    <p:sldId id="330" r:id="rId44"/>
    <p:sldId id="348" r:id="rId45"/>
    <p:sldId id="335" r:id="rId46"/>
    <p:sldId id="336" r:id="rId47"/>
    <p:sldId id="349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3B1505F-BE10-4619-A135-23C2725CFC5B}">
          <p14:sldIdLst/>
        </p14:section>
        <p14:section name="Untitled Section" id="{F8BEFE94-0913-472D-B2AB-C71609A6708D}">
          <p14:sldIdLst>
            <p14:sldId id="287"/>
            <p14:sldId id="307"/>
            <p14:sldId id="290"/>
            <p14:sldId id="310"/>
            <p14:sldId id="291"/>
            <p14:sldId id="292"/>
            <p14:sldId id="293"/>
            <p14:sldId id="294"/>
            <p14:sldId id="344"/>
            <p14:sldId id="295"/>
            <p14:sldId id="296"/>
            <p14:sldId id="345"/>
            <p14:sldId id="308"/>
            <p14:sldId id="298"/>
            <p14:sldId id="346"/>
            <p14:sldId id="299"/>
            <p14:sldId id="300"/>
            <p14:sldId id="297"/>
            <p14:sldId id="301"/>
            <p14:sldId id="302"/>
            <p14:sldId id="303"/>
            <p14:sldId id="350"/>
            <p14:sldId id="304"/>
            <p14:sldId id="305"/>
            <p14:sldId id="306"/>
            <p14:sldId id="315"/>
            <p14:sldId id="313"/>
            <p14:sldId id="314"/>
            <p14:sldId id="316"/>
            <p14:sldId id="347"/>
            <p14:sldId id="322"/>
            <p14:sldId id="319"/>
            <p14:sldId id="320"/>
            <p14:sldId id="334"/>
            <p14:sldId id="323"/>
            <p14:sldId id="324"/>
            <p14:sldId id="327"/>
            <p14:sldId id="328"/>
            <p14:sldId id="342"/>
            <p14:sldId id="343"/>
            <p14:sldId id="338"/>
            <p14:sldId id="340"/>
            <p14:sldId id="330"/>
            <p14:sldId id="348"/>
            <p14:sldId id="335"/>
            <p14:sldId id="336"/>
            <p14:sldId id="34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8EDE"/>
    <a:srgbClr val="D5B8EA"/>
    <a:srgbClr val="FABF8E"/>
    <a:srgbClr val="FF66CC"/>
    <a:srgbClr val="81DF81"/>
    <a:srgbClr val="33CC33"/>
    <a:srgbClr val="99FFCC"/>
    <a:srgbClr val="B6F4D6"/>
    <a:srgbClr val="F07095"/>
    <a:srgbClr val="D68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4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06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2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33333333333334E-2"/>
          <c:y val="3.4014306899574506E-2"/>
          <c:w val="0.96140350877192959"/>
          <c:h val="0.9251685248209359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>
              <a:innerShdw blurRad="101600" dist="546100" dir="15480000">
                <a:prstClr val="black">
                  <a:alpha val="39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w="114300" prst="hardEdge"/>
              <a:bevelB w="165100" prst="coolSlant"/>
            </a:sp3d>
          </c:spPr>
          <c:explosion val="21"/>
          <c:dPt>
            <c:idx val="0"/>
            <c:bubble3D val="0"/>
            <c:explosion val="32"/>
            <c:spPr>
              <a:solidFill>
                <a:schemeClr val="tx2"/>
              </a:solidFill>
              <a:effectLst>
                <a:innerShdw blurRad="101600" dist="546100" dir="15480000">
                  <a:prstClr val="black">
                    <a:alpha val="39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  <a:bevelB w="165100" prst="coolSlant"/>
              </a:sp3d>
            </c:spPr>
          </c:dPt>
          <c:dPt>
            <c:idx val="1"/>
            <c:bubble3D val="0"/>
            <c:spPr>
              <a:solidFill>
                <a:srgbClr val="CC3399"/>
              </a:solidFill>
              <a:effectLst>
                <a:innerShdw blurRad="101600" dist="546100" dir="15480000">
                  <a:prstClr val="black">
                    <a:alpha val="39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  <a:bevelB w="165100" prst="coolSlant"/>
              </a:sp3d>
            </c:spPr>
          </c:dPt>
          <c:dPt>
            <c:idx val="2"/>
            <c:bubble3D val="0"/>
            <c:explosion val="22"/>
            <c:spPr>
              <a:solidFill>
                <a:srgbClr val="B2E0C8"/>
              </a:solidFill>
              <a:effectLst>
                <a:innerShdw blurRad="101600" dist="546100" dir="15480000">
                  <a:prstClr val="black">
                    <a:alpha val="39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  <a:bevelB w="165100" prst="coolSlant"/>
              </a:sp3d>
            </c:spPr>
          </c:dPt>
          <c:dPt>
            <c:idx val="3"/>
            <c:bubble3D val="0"/>
            <c:explosion val="23"/>
            <c:spPr>
              <a:solidFill>
                <a:srgbClr val="4EBEB9"/>
              </a:solidFill>
              <a:effectLst>
                <a:innerShdw blurRad="101600" dist="546100" dir="15480000">
                  <a:prstClr val="black">
                    <a:alpha val="39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  <a:bevelB w="165100" prst="coolSlant"/>
              </a:sp3d>
            </c:spPr>
          </c:dPt>
          <c:dPt>
            <c:idx val="4"/>
            <c:bubble3D val="0"/>
            <c:explosion val="23"/>
          </c:dPt>
          <c:cat>
            <c:strRef>
              <c:f>Sheet1!$A$2:$A$6</c:f>
              <c:strCache>
                <c:ptCount val="5"/>
                <c:pt idx="1">
                  <c:v>გადაუდებელი სტაციონარული მომსახურება</c:v>
                </c:pt>
                <c:pt idx="2">
                  <c:v>კარდიოქურურგია</c:v>
                </c:pt>
                <c:pt idx="3">
                  <c:v>მშობიარობა და საკეისრო კვეთა</c:v>
                </c:pt>
                <c:pt idx="4">
                  <c:v>ქიმიო, ჰორმონო და სხივური თერაპია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1119632</c:v>
                </c:pt>
                <c:pt idx="1">
                  <c:v>369305</c:v>
                </c:pt>
                <c:pt idx="2">
                  <c:v>5568</c:v>
                </c:pt>
                <c:pt idx="3">
                  <c:v>105180</c:v>
                </c:pt>
                <c:pt idx="4">
                  <c:v>68587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image" Target="../media/image9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2E6F31-A9EA-4838-B3D9-2E7D5046EF2A}" type="doc">
      <dgm:prSet loTypeId="urn:microsoft.com/office/officeart/2005/8/layout/hList6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0268426-CE7D-41E4-A1AE-9E35DA6F3E96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DC4084C-F598-4E3C-A770-7082DE46BE20}" type="parTrans" cxnId="{3365EBF3-2462-4623-90E9-A5F9E75ECBBE}">
      <dgm:prSet/>
      <dgm:spPr/>
      <dgm:t>
        <a:bodyPr/>
        <a:lstStyle/>
        <a:p>
          <a:endParaRPr lang="en-US"/>
        </a:p>
      </dgm:t>
    </dgm:pt>
    <dgm:pt modelId="{39603C5D-D581-4BFA-A633-F19365082B24}" type="sibTrans" cxnId="{3365EBF3-2462-4623-90E9-A5F9E75ECBBE}">
      <dgm:prSet/>
      <dgm:spPr/>
      <dgm:t>
        <a:bodyPr/>
        <a:lstStyle/>
        <a:p>
          <a:endParaRPr lang="en-US"/>
        </a:p>
      </dgm:t>
    </dgm:pt>
    <dgm:pt modelId="{89407CB8-871D-4646-8C5C-09317C1CDFB5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ka-GE" b="0" i="0" u="none" dirty="0" smtClean="0">
              <a:solidFill>
                <a:schemeClr val="tx1">
                  <a:lumMod val="95000"/>
                  <a:lumOff val="5000"/>
                </a:schemeClr>
              </a:solidFill>
            </a:rPr>
            <a:t>მშენებელ-ინჟინერი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2D990F3-1096-4169-B516-6BEBFC2D41D5}" type="parTrans" cxnId="{7CF947B4-03D1-4895-BB20-66008BF4BAC5}">
      <dgm:prSet/>
      <dgm:spPr/>
      <dgm:t>
        <a:bodyPr/>
        <a:lstStyle/>
        <a:p>
          <a:endParaRPr lang="en-US"/>
        </a:p>
      </dgm:t>
    </dgm:pt>
    <dgm:pt modelId="{EAEA4A92-1245-401F-8996-471494102B6B}" type="sibTrans" cxnId="{7CF947B4-03D1-4895-BB20-66008BF4BAC5}">
      <dgm:prSet/>
      <dgm:spPr/>
      <dgm:t>
        <a:bodyPr/>
        <a:lstStyle/>
        <a:p>
          <a:endParaRPr lang="en-US"/>
        </a:p>
      </dgm:t>
    </dgm:pt>
    <dgm:pt modelId="{94AAF558-C8CA-494F-B951-CA520710AF0A}">
      <dgm:prSet phldrT="[Text]" custT="1"/>
      <dgm:spPr>
        <a:solidFill>
          <a:schemeClr val="bg1"/>
        </a:solidFill>
        <a:ln>
          <a:solidFill>
            <a:srgbClr val="091BA3"/>
          </a:solidFill>
        </a:ln>
      </dgm:spPr>
      <dgm:t>
        <a:bodyPr/>
        <a:lstStyle/>
        <a:p>
          <a:endParaRPr lang="en-US" sz="26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F62DC40-AD1E-4855-A0A6-D6FB33E9E66F}" type="parTrans" cxnId="{41EBC2A0-2163-4925-8C89-4832CEB2E100}">
      <dgm:prSet/>
      <dgm:spPr/>
      <dgm:t>
        <a:bodyPr/>
        <a:lstStyle/>
        <a:p>
          <a:endParaRPr lang="en-US"/>
        </a:p>
      </dgm:t>
    </dgm:pt>
    <dgm:pt modelId="{3DDE2AD2-1463-422D-9247-1B53606A27C7}" type="sibTrans" cxnId="{41EBC2A0-2163-4925-8C89-4832CEB2E100}">
      <dgm:prSet/>
      <dgm:spPr/>
      <dgm:t>
        <a:bodyPr/>
        <a:lstStyle/>
        <a:p>
          <a:endParaRPr lang="en-US"/>
        </a:p>
      </dgm:t>
    </dgm:pt>
    <dgm:pt modelId="{AEEF745A-636D-45E4-B37B-6590D88CB5AC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ka-GE" dirty="0" smtClean="0">
              <a:solidFill>
                <a:schemeClr val="tx1">
                  <a:lumMod val="95000"/>
                  <a:lumOff val="5000"/>
                </a:schemeClr>
              </a:solidFill>
            </a:rPr>
            <a:t>ექიმი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8BC82B5-78B0-427B-9A85-EB3EA838AF16}" type="parTrans" cxnId="{C25F182C-1CAF-4907-A4BB-5380C315ECDE}">
      <dgm:prSet/>
      <dgm:spPr/>
      <dgm:t>
        <a:bodyPr/>
        <a:lstStyle/>
        <a:p>
          <a:endParaRPr lang="en-US"/>
        </a:p>
      </dgm:t>
    </dgm:pt>
    <dgm:pt modelId="{9B36706E-1010-429C-8159-C29C0D07FFB8}" type="sibTrans" cxnId="{C25F182C-1CAF-4907-A4BB-5380C315ECDE}">
      <dgm:prSet/>
      <dgm:spPr/>
      <dgm:t>
        <a:bodyPr/>
        <a:lstStyle/>
        <a:p>
          <a:endParaRPr lang="en-US"/>
        </a:p>
      </dgm:t>
    </dgm:pt>
    <dgm:pt modelId="{C22A3FA7-7EE7-413B-ACDB-BF87E819EB07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0F93170-91B7-480D-B603-8395EED71B4E}" type="parTrans" cxnId="{16144658-84F5-44CA-A37C-2BEF22F22054}">
      <dgm:prSet/>
      <dgm:spPr/>
      <dgm:t>
        <a:bodyPr/>
        <a:lstStyle/>
        <a:p>
          <a:endParaRPr lang="en-US"/>
        </a:p>
      </dgm:t>
    </dgm:pt>
    <dgm:pt modelId="{2C98162B-715E-4A19-BE57-6BC083A87AAB}" type="sibTrans" cxnId="{16144658-84F5-44CA-A37C-2BEF22F22054}">
      <dgm:prSet/>
      <dgm:spPr/>
      <dgm:t>
        <a:bodyPr/>
        <a:lstStyle/>
        <a:p>
          <a:endParaRPr lang="en-US"/>
        </a:p>
      </dgm:t>
    </dgm:pt>
    <dgm:pt modelId="{138C7D51-EA76-475E-A099-632D82075636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ka-GE" b="0" i="0" u="none" dirty="0" smtClean="0">
              <a:solidFill>
                <a:schemeClr val="tx1">
                  <a:lumMod val="95000"/>
                  <a:lumOff val="5000"/>
                </a:schemeClr>
              </a:solidFill>
            </a:rPr>
            <a:t>ინჟინერ-მექანიკოსი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FD870DA-E949-4311-87CC-DE110B492330}" type="parTrans" cxnId="{883B4F20-28DC-407D-B02D-C9E2BD34908B}">
      <dgm:prSet/>
      <dgm:spPr/>
      <dgm:t>
        <a:bodyPr/>
        <a:lstStyle/>
        <a:p>
          <a:endParaRPr lang="en-US"/>
        </a:p>
      </dgm:t>
    </dgm:pt>
    <dgm:pt modelId="{F05A7E60-F948-46C2-90E2-F7169CA929DA}" type="sibTrans" cxnId="{883B4F20-28DC-407D-B02D-C9E2BD34908B}">
      <dgm:prSet/>
      <dgm:spPr/>
      <dgm:t>
        <a:bodyPr/>
        <a:lstStyle/>
        <a:p>
          <a:endParaRPr lang="en-US"/>
        </a:p>
      </dgm:t>
    </dgm:pt>
    <dgm:pt modelId="{674CE90F-5A72-4FD4-8953-CB0A9F11968C}">
      <dgm:prSet phldrT="[Text]"/>
      <dgm:spPr/>
      <dgm:t>
        <a:bodyPr/>
        <a:lstStyle/>
        <a:p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F4321DB-360A-4FF9-9A56-5461193B0EFB}">
      <dgm:prSet phldrT="[Text]"/>
      <dgm:spPr/>
      <dgm:t>
        <a:bodyPr/>
        <a:lstStyle/>
        <a:p>
          <a:r>
            <a:rPr lang="ka-GE" b="0" i="0" u="none" dirty="0" smtClean="0">
              <a:solidFill>
                <a:schemeClr val="tx1">
                  <a:lumMod val="95000"/>
                  <a:lumOff val="5000"/>
                </a:schemeClr>
              </a:solidFill>
            </a:rPr>
            <a:t>ტექნოლოგი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03C9C96-1822-4ADE-B3EF-D8A7223164A2}">
      <dgm:prSet phldrT="[Text]"/>
      <dgm:spPr/>
      <dgm:t>
        <a:bodyPr/>
        <a:lstStyle/>
        <a:p>
          <a:r>
            <a:rPr lang="ka-GE" b="0" i="0" u="none" dirty="0" smtClean="0">
              <a:solidFill>
                <a:schemeClr val="tx1">
                  <a:lumMod val="95000"/>
                  <a:lumOff val="5000"/>
                </a:schemeClr>
              </a:solidFill>
            </a:rPr>
            <a:t>მექანიკოსი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2FBF10D-A0E8-4D5D-A800-73862444D57B}">
      <dgm:prSet phldrT="[Text]"/>
      <dgm:spPr/>
      <dgm:t>
        <a:bodyPr/>
        <a:lstStyle/>
        <a:p>
          <a:r>
            <a:rPr lang="ka-GE" b="0" i="0" u="none" dirty="0" smtClean="0">
              <a:solidFill>
                <a:schemeClr val="tx1">
                  <a:lumMod val="95000"/>
                  <a:lumOff val="5000"/>
                </a:schemeClr>
              </a:solidFill>
            </a:rPr>
            <a:t>ელექტრიკოსი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8D0A2D4-EF6C-4548-9389-783FB3D14554}">
      <dgm:prSet phldrT="[Text]" phldr="1"/>
      <dgm:spPr/>
      <dgm:t>
        <a:bodyPr/>
        <a:lstStyle/>
        <a:p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9397A4B-9D83-4D25-89E4-4B1A9DA3047E}" type="sibTrans" cxnId="{E9FD8258-A629-4913-9AF6-1533FB019ECB}">
      <dgm:prSet/>
      <dgm:spPr/>
      <dgm:t>
        <a:bodyPr/>
        <a:lstStyle/>
        <a:p>
          <a:endParaRPr lang="en-US"/>
        </a:p>
      </dgm:t>
    </dgm:pt>
    <dgm:pt modelId="{8E8C3220-7691-4D5B-BE17-279B4305FBE1}" type="parTrans" cxnId="{E9FD8258-A629-4913-9AF6-1533FB019ECB}">
      <dgm:prSet/>
      <dgm:spPr/>
      <dgm:t>
        <a:bodyPr/>
        <a:lstStyle/>
        <a:p>
          <a:endParaRPr lang="en-US"/>
        </a:p>
      </dgm:t>
    </dgm:pt>
    <dgm:pt modelId="{1A41B1DC-FEA0-4E42-A111-14C531C3C2B4}" type="sibTrans" cxnId="{B1A8D7D0-EA5B-4E7B-90E4-266E8F733038}">
      <dgm:prSet/>
      <dgm:spPr/>
      <dgm:t>
        <a:bodyPr/>
        <a:lstStyle/>
        <a:p>
          <a:endParaRPr lang="en-US"/>
        </a:p>
      </dgm:t>
    </dgm:pt>
    <dgm:pt modelId="{A06F6BFD-B21A-4DA8-A1E9-A93825A2AB96}" type="parTrans" cxnId="{B1A8D7D0-EA5B-4E7B-90E4-266E8F733038}">
      <dgm:prSet/>
      <dgm:spPr/>
      <dgm:t>
        <a:bodyPr/>
        <a:lstStyle/>
        <a:p>
          <a:endParaRPr lang="en-US"/>
        </a:p>
      </dgm:t>
    </dgm:pt>
    <dgm:pt modelId="{208F2C2C-81E0-4AAB-9DEA-C27D9485AE42}" type="sibTrans" cxnId="{76A4F95B-BB5E-4576-A98A-78ED1683552E}">
      <dgm:prSet/>
      <dgm:spPr/>
      <dgm:t>
        <a:bodyPr/>
        <a:lstStyle/>
        <a:p>
          <a:endParaRPr lang="en-US"/>
        </a:p>
      </dgm:t>
    </dgm:pt>
    <dgm:pt modelId="{F64870CA-4B23-491E-B6CD-121F48B131EA}" type="parTrans" cxnId="{76A4F95B-BB5E-4576-A98A-78ED1683552E}">
      <dgm:prSet/>
      <dgm:spPr/>
      <dgm:t>
        <a:bodyPr/>
        <a:lstStyle/>
        <a:p>
          <a:endParaRPr lang="en-US"/>
        </a:p>
      </dgm:t>
    </dgm:pt>
    <dgm:pt modelId="{B4DEF9EA-1852-4DB7-AA1E-44721E6B78E3}" type="sibTrans" cxnId="{9470A2F0-8B9F-4918-B82A-EC8FF2538596}">
      <dgm:prSet/>
      <dgm:spPr/>
      <dgm:t>
        <a:bodyPr/>
        <a:lstStyle/>
        <a:p>
          <a:endParaRPr lang="en-US"/>
        </a:p>
      </dgm:t>
    </dgm:pt>
    <dgm:pt modelId="{AFA309B4-D59C-4A40-8F18-8C5145BE3F5B}" type="parTrans" cxnId="{9470A2F0-8B9F-4918-B82A-EC8FF2538596}">
      <dgm:prSet/>
      <dgm:spPr/>
      <dgm:t>
        <a:bodyPr/>
        <a:lstStyle/>
        <a:p>
          <a:endParaRPr lang="en-US"/>
        </a:p>
      </dgm:t>
    </dgm:pt>
    <dgm:pt modelId="{5458DDC6-B849-40FF-9B86-BAD4A6B12522}" type="sibTrans" cxnId="{318E580A-E3F4-4E14-A0FE-E95152E1544A}">
      <dgm:prSet/>
      <dgm:spPr/>
      <dgm:t>
        <a:bodyPr/>
        <a:lstStyle/>
        <a:p>
          <a:endParaRPr lang="en-US"/>
        </a:p>
      </dgm:t>
    </dgm:pt>
    <dgm:pt modelId="{33B75DCB-114F-468C-9260-05A95A193A23}" type="parTrans" cxnId="{318E580A-E3F4-4E14-A0FE-E95152E1544A}">
      <dgm:prSet/>
      <dgm:spPr/>
      <dgm:t>
        <a:bodyPr/>
        <a:lstStyle/>
        <a:p>
          <a:endParaRPr lang="en-US"/>
        </a:p>
      </dgm:t>
    </dgm:pt>
    <dgm:pt modelId="{D03BC782-B7FA-4A68-9E6C-4278CFA11AB0}" type="pres">
      <dgm:prSet presAssocID="{6C2E6F31-A9EA-4838-B3D9-2E7D5046EF2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837780-16A8-47B3-9605-6866B630C7D5}" type="pres">
      <dgm:prSet presAssocID="{F0268426-CE7D-41E4-A1AE-9E35DA6F3E9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929931-3B8E-45B7-BA80-22FAB739F414}" type="pres">
      <dgm:prSet presAssocID="{39603C5D-D581-4BFA-A633-F19365082B24}" presName="sibTrans" presStyleCnt="0"/>
      <dgm:spPr/>
    </dgm:pt>
    <dgm:pt modelId="{471E56D0-FDF8-45F6-B6A3-831729ACE021}" type="pres">
      <dgm:prSet presAssocID="{94AAF558-C8CA-494F-B951-CA520710AF0A}" presName="node" presStyleLbl="node1" presStyleIdx="1" presStyleCnt="3" custScaleX="1136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9DDF7E-D903-49AC-8C12-CDC713A7160E}" type="pres">
      <dgm:prSet presAssocID="{3DDE2AD2-1463-422D-9247-1B53606A27C7}" presName="sibTrans" presStyleCnt="0"/>
      <dgm:spPr/>
    </dgm:pt>
    <dgm:pt modelId="{4EF790E7-0258-49F8-97AB-A881477A09EC}" type="pres">
      <dgm:prSet presAssocID="{A8D0A2D4-EF6C-4548-9389-783FB3D1455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ECB7CB-24F5-47DC-984C-A29D7F2A3959}" type="presOf" srcId="{203C9C96-1822-4ADE-B3EF-D8A7223164A2}" destId="{4EF790E7-0258-49F8-97AB-A881477A09EC}" srcOrd="0" destOrd="2" presId="urn:microsoft.com/office/officeart/2005/8/layout/hList6"/>
    <dgm:cxn modelId="{E9FD8258-A629-4913-9AF6-1533FB019ECB}" srcId="{6C2E6F31-A9EA-4838-B3D9-2E7D5046EF2A}" destId="{A8D0A2D4-EF6C-4548-9389-783FB3D14554}" srcOrd="2" destOrd="0" parTransId="{8E8C3220-7691-4D5B-BE17-279B4305FBE1}" sibTransId="{09397A4B-9D83-4D25-89E4-4B1A9DA3047E}"/>
    <dgm:cxn modelId="{0A63748C-7090-4683-B67A-0BDB8A022D2C}" type="presOf" srcId="{94AAF558-C8CA-494F-B951-CA520710AF0A}" destId="{471E56D0-FDF8-45F6-B6A3-831729ACE021}" srcOrd="0" destOrd="0" presId="urn:microsoft.com/office/officeart/2005/8/layout/hList6"/>
    <dgm:cxn modelId="{318E580A-E3F4-4E14-A0FE-E95152E1544A}" srcId="{A8D0A2D4-EF6C-4548-9389-783FB3D14554}" destId="{D2FBF10D-A0E8-4D5D-A800-73862444D57B}" srcOrd="0" destOrd="0" parTransId="{33B75DCB-114F-468C-9260-05A95A193A23}" sibTransId="{5458DDC6-B849-40FF-9B86-BAD4A6B12522}"/>
    <dgm:cxn modelId="{883B4F20-28DC-407D-B02D-C9E2BD34908B}" srcId="{F0268426-CE7D-41E4-A1AE-9E35DA6F3E96}" destId="{138C7D51-EA76-475E-A099-632D82075636}" srcOrd="2" destOrd="0" parTransId="{4FD870DA-E949-4311-87CC-DE110B492330}" sibTransId="{F05A7E60-F948-46C2-90E2-F7169CA929DA}"/>
    <dgm:cxn modelId="{F9A625FD-4847-4ABB-9862-ADDCD1B1428C}" type="presOf" srcId="{AEEF745A-636D-45E4-B37B-6590D88CB5AC}" destId="{7C837780-16A8-47B3-9605-6866B630C7D5}" srcOrd="0" destOrd="1" presId="urn:microsoft.com/office/officeart/2005/8/layout/hList6"/>
    <dgm:cxn modelId="{A9F00EDB-8FD2-47D8-BA33-A44CFEA3D086}" type="presOf" srcId="{D2FBF10D-A0E8-4D5D-A800-73862444D57B}" destId="{4EF790E7-0258-49F8-97AB-A881477A09EC}" srcOrd="0" destOrd="1" presId="urn:microsoft.com/office/officeart/2005/8/layout/hList6"/>
    <dgm:cxn modelId="{937BAD62-259C-489A-AED8-B1D3232A1BD2}" type="presOf" srcId="{6C2E6F31-A9EA-4838-B3D9-2E7D5046EF2A}" destId="{D03BC782-B7FA-4A68-9E6C-4278CFA11AB0}" srcOrd="0" destOrd="0" presId="urn:microsoft.com/office/officeart/2005/8/layout/hList6"/>
    <dgm:cxn modelId="{1BB6C113-02E7-447C-A1EB-0CB356385CE3}" type="presOf" srcId="{EF4321DB-360A-4FF9-9A56-5461193B0EFB}" destId="{4EF790E7-0258-49F8-97AB-A881477A09EC}" srcOrd="0" destOrd="3" presId="urn:microsoft.com/office/officeart/2005/8/layout/hList6"/>
    <dgm:cxn modelId="{82D286E3-79DC-49AC-B9ED-C2F57F88E446}" type="presOf" srcId="{A8D0A2D4-EF6C-4548-9389-783FB3D14554}" destId="{4EF790E7-0258-49F8-97AB-A881477A09EC}" srcOrd="0" destOrd="0" presId="urn:microsoft.com/office/officeart/2005/8/layout/hList6"/>
    <dgm:cxn modelId="{45940826-3190-4211-97D4-3BEEB0B96822}" type="presOf" srcId="{138C7D51-EA76-475E-A099-632D82075636}" destId="{7C837780-16A8-47B3-9605-6866B630C7D5}" srcOrd="0" destOrd="3" presId="urn:microsoft.com/office/officeart/2005/8/layout/hList6"/>
    <dgm:cxn modelId="{41EBC2A0-2163-4925-8C89-4832CEB2E100}" srcId="{6C2E6F31-A9EA-4838-B3D9-2E7D5046EF2A}" destId="{94AAF558-C8CA-494F-B951-CA520710AF0A}" srcOrd="1" destOrd="0" parTransId="{2F62DC40-AD1E-4855-A0A6-D6FB33E9E66F}" sibTransId="{3DDE2AD2-1463-422D-9247-1B53606A27C7}"/>
    <dgm:cxn modelId="{B1A8D7D0-EA5B-4E7B-90E4-266E8F733038}" srcId="{A8D0A2D4-EF6C-4548-9389-783FB3D14554}" destId="{674CE90F-5A72-4FD4-8953-CB0A9F11968C}" srcOrd="3" destOrd="0" parTransId="{A06F6BFD-B21A-4DA8-A1E9-A93825A2AB96}" sibTransId="{1A41B1DC-FEA0-4E42-A111-14C531C3C2B4}"/>
    <dgm:cxn modelId="{16144658-84F5-44CA-A37C-2BEF22F22054}" srcId="{F0268426-CE7D-41E4-A1AE-9E35DA6F3E96}" destId="{C22A3FA7-7EE7-413B-ACDB-BF87E819EB07}" srcOrd="3" destOrd="0" parTransId="{E0F93170-91B7-480D-B603-8395EED71B4E}" sibTransId="{2C98162B-715E-4A19-BE57-6BC083A87AAB}"/>
    <dgm:cxn modelId="{3365EBF3-2462-4623-90E9-A5F9E75ECBBE}" srcId="{6C2E6F31-A9EA-4838-B3D9-2E7D5046EF2A}" destId="{F0268426-CE7D-41E4-A1AE-9E35DA6F3E96}" srcOrd="0" destOrd="0" parTransId="{4DC4084C-F598-4E3C-A770-7082DE46BE20}" sibTransId="{39603C5D-D581-4BFA-A633-F19365082B24}"/>
    <dgm:cxn modelId="{BF5A4D66-5846-470A-B1D1-54BE872E4DB4}" type="presOf" srcId="{F0268426-CE7D-41E4-A1AE-9E35DA6F3E96}" destId="{7C837780-16A8-47B3-9605-6866B630C7D5}" srcOrd="0" destOrd="0" presId="urn:microsoft.com/office/officeart/2005/8/layout/hList6"/>
    <dgm:cxn modelId="{C25F182C-1CAF-4907-A4BB-5380C315ECDE}" srcId="{F0268426-CE7D-41E4-A1AE-9E35DA6F3E96}" destId="{AEEF745A-636D-45E4-B37B-6590D88CB5AC}" srcOrd="0" destOrd="0" parTransId="{C8BC82B5-78B0-427B-9A85-EB3EA838AF16}" sibTransId="{9B36706E-1010-429C-8159-C29C0D07FFB8}"/>
    <dgm:cxn modelId="{9B789AC4-1DFB-42EB-8F68-59F98517DA32}" type="presOf" srcId="{674CE90F-5A72-4FD4-8953-CB0A9F11968C}" destId="{4EF790E7-0258-49F8-97AB-A881477A09EC}" srcOrd="0" destOrd="4" presId="urn:microsoft.com/office/officeart/2005/8/layout/hList6"/>
    <dgm:cxn modelId="{76A4F95B-BB5E-4576-A98A-78ED1683552E}" srcId="{A8D0A2D4-EF6C-4548-9389-783FB3D14554}" destId="{EF4321DB-360A-4FF9-9A56-5461193B0EFB}" srcOrd="2" destOrd="0" parTransId="{F64870CA-4B23-491E-B6CD-121F48B131EA}" sibTransId="{208F2C2C-81E0-4AAB-9DEA-C27D9485AE42}"/>
    <dgm:cxn modelId="{9470A2F0-8B9F-4918-B82A-EC8FF2538596}" srcId="{A8D0A2D4-EF6C-4548-9389-783FB3D14554}" destId="{203C9C96-1822-4ADE-B3EF-D8A7223164A2}" srcOrd="1" destOrd="0" parTransId="{AFA309B4-D59C-4A40-8F18-8C5145BE3F5B}" sibTransId="{B4DEF9EA-1852-4DB7-AA1E-44721E6B78E3}"/>
    <dgm:cxn modelId="{7CF947B4-03D1-4895-BB20-66008BF4BAC5}" srcId="{F0268426-CE7D-41E4-A1AE-9E35DA6F3E96}" destId="{89407CB8-871D-4646-8C5C-09317C1CDFB5}" srcOrd="1" destOrd="0" parTransId="{32D990F3-1096-4169-B516-6BEBFC2D41D5}" sibTransId="{EAEA4A92-1245-401F-8996-471494102B6B}"/>
    <dgm:cxn modelId="{6067C6C0-9A55-4AF6-A839-2C860E1E4F37}" type="presOf" srcId="{C22A3FA7-7EE7-413B-ACDB-BF87E819EB07}" destId="{7C837780-16A8-47B3-9605-6866B630C7D5}" srcOrd="0" destOrd="4" presId="urn:microsoft.com/office/officeart/2005/8/layout/hList6"/>
    <dgm:cxn modelId="{319DD6BF-3433-484C-B927-3C1D303327F7}" type="presOf" srcId="{89407CB8-871D-4646-8C5C-09317C1CDFB5}" destId="{7C837780-16A8-47B3-9605-6866B630C7D5}" srcOrd="0" destOrd="2" presId="urn:microsoft.com/office/officeart/2005/8/layout/hList6"/>
    <dgm:cxn modelId="{AC53C280-BE86-444A-A1F2-FE761372D2EF}" type="presParOf" srcId="{D03BC782-B7FA-4A68-9E6C-4278CFA11AB0}" destId="{7C837780-16A8-47B3-9605-6866B630C7D5}" srcOrd="0" destOrd="0" presId="urn:microsoft.com/office/officeart/2005/8/layout/hList6"/>
    <dgm:cxn modelId="{775070D6-B872-474D-A906-338BD599FE10}" type="presParOf" srcId="{D03BC782-B7FA-4A68-9E6C-4278CFA11AB0}" destId="{2D929931-3B8E-45B7-BA80-22FAB739F414}" srcOrd="1" destOrd="0" presId="urn:microsoft.com/office/officeart/2005/8/layout/hList6"/>
    <dgm:cxn modelId="{F81F1928-6DEC-4922-8BF8-5CB254B9F55A}" type="presParOf" srcId="{D03BC782-B7FA-4A68-9E6C-4278CFA11AB0}" destId="{471E56D0-FDF8-45F6-B6A3-831729ACE021}" srcOrd="2" destOrd="0" presId="urn:microsoft.com/office/officeart/2005/8/layout/hList6"/>
    <dgm:cxn modelId="{061FA7E2-58A0-4D69-916A-0C3248097309}" type="presParOf" srcId="{D03BC782-B7FA-4A68-9E6C-4278CFA11AB0}" destId="{299DDF7E-D903-49AC-8C12-CDC713A7160E}" srcOrd="3" destOrd="0" presId="urn:microsoft.com/office/officeart/2005/8/layout/hList6"/>
    <dgm:cxn modelId="{2942872D-9F10-4BFB-A0F2-2B332B2D2E49}" type="presParOf" srcId="{D03BC782-B7FA-4A68-9E6C-4278CFA11AB0}" destId="{4EF790E7-0258-49F8-97AB-A881477A09E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755B31-53F8-4411-8410-AEFB0C0B197D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5E01B1-7020-41E1-A8D8-A02094F89227}">
      <dgm:prSet phldrT="[Text]" custT="1"/>
      <dgm:spPr>
        <a:solidFill>
          <a:srgbClr val="0070C0"/>
        </a:solidFill>
      </dgm:spPr>
      <dgm:t>
        <a:bodyPr/>
        <a:lstStyle/>
        <a:p>
          <a:endParaRPr lang="ka-GE" sz="1800" dirty="0" smtClean="0">
            <a:solidFill>
              <a:schemeClr val="bg1"/>
            </a:solidFill>
          </a:endParaRPr>
        </a:p>
        <a:p>
          <a:r>
            <a:rPr lang="ka-GE" sz="2000" dirty="0" smtClean="0">
              <a:solidFill>
                <a:schemeClr val="bg1"/>
              </a:solidFill>
            </a:rPr>
            <a:t>1 793 900 000 ლარი</a:t>
          </a:r>
        </a:p>
        <a:p>
          <a:r>
            <a:rPr lang="ka-GE" sz="2000" dirty="0" smtClean="0">
              <a:solidFill>
                <a:schemeClr val="bg1"/>
              </a:solidFill>
            </a:rPr>
            <a:t>       2012 წელი </a:t>
          </a:r>
        </a:p>
        <a:p>
          <a:endParaRPr lang="en-US" sz="1100" dirty="0">
            <a:solidFill>
              <a:schemeClr val="bg1"/>
            </a:solidFill>
          </a:endParaRPr>
        </a:p>
      </dgm:t>
    </dgm:pt>
    <dgm:pt modelId="{49321B19-86F3-41AC-B7AB-54F121148A8C}" type="parTrans" cxnId="{C156D847-2312-4FBA-B2A8-17F406A3609B}">
      <dgm:prSet/>
      <dgm:spPr/>
      <dgm:t>
        <a:bodyPr/>
        <a:lstStyle/>
        <a:p>
          <a:endParaRPr lang="en-US"/>
        </a:p>
      </dgm:t>
    </dgm:pt>
    <dgm:pt modelId="{B302D683-9793-4C6C-9B9A-AB0549994C25}" type="sibTrans" cxnId="{C156D847-2312-4FBA-B2A8-17F406A3609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en-US"/>
        </a:p>
      </dgm:t>
    </dgm:pt>
    <dgm:pt modelId="{96F2F94A-86E3-4C43-A2C6-8A9BE5825B0C}">
      <dgm:prSet phldrT="[Text]" custT="1"/>
      <dgm:spPr>
        <a:solidFill>
          <a:srgbClr val="0070C0"/>
        </a:solidFill>
      </dgm:spPr>
      <dgm:t>
        <a:bodyPr/>
        <a:lstStyle/>
        <a:p>
          <a:r>
            <a:rPr lang="ka-GE" sz="2000" dirty="0" smtClean="0"/>
            <a:t>2 785 000 000 ლარი</a:t>
          </a:r>
        </a:p>
        <a:p>
          <a:r>
            <a:rPr lang="ka-GE" sz="2000" dirty="0" smtClean="0"/>
            <a:t>      2015 წელი</a:t>
          </a:r>
          <a:endParaRPr lang="en-US" sz="2000" dirty="0"/>
        </a:p>
      </dgm:t>
    </dgm:pt>
    <dgm:pt modelId="{6A59954A-4D8C-408E-8C5A-A6418E4C67E5}" type="parTrans" cxnId="{3A6FDB56-D461-41D1-B9DF-CDC1A6920A80}">
      <dgm:prSet/>
      <dgm:spPr/>
      <dgm:t>
        <a:bodyPr/>
        <a:lstStyle/>
        <a:p>
          <a:endParaRPr lang="en-US"/>
        </a:p>
      </dgm:t>
    </dgm:pt>
    <dgm:pt modelId="{E55297C8-983B-489C-AC4B-FA1B9F9DAA84}" type="sibTrans" cxnId="{3A6FDB56-D461-41D1-B9DF-CDC1A6920A80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en-US"/>
        </a:p>
      </dgm:t>
    </dgm:pt>
    <dgm:pt modelId="{0EA33EE1-C992-46F5-BE40-6ECD3E31A497}" type="pres">
      <dgm:prSet presAssocID="{FA755B31-53F8-4411-8410-AEFB0C0B197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85A2B79-0081-4B78-A233-1CE361549308}" type="pres">
      <dgm:prSet presAssocID="{FA755B31-53F8-4411-8410-AEFB0C0B197D}" presName="dot1" presStyleLbl="alignNode1" presStyleIdx="0" presStyleCnt="10"/>
      <dgm:spPr/>
    </dgm:pt>
    <dgm:pt modelId="{2F188159-B81D-4659-A9D4-8BA51D8FA3AD}" type="pres">
      <dgm:prSet presAssocID="{FA755B31-53F8-4411-8410-AEFB0C0B197D}" presName="dot2" presStyleLbl="alignNode1" presStyleIdx="1" presStyleCnt="10"/>
      <dgm:spPr/>
    </dgm:pt>
    <dgm:pt modelId="{E4FB67CF-D5A3-4033-A05D-5FFED958A442}" type="pres">
      <dgm:prSet presAssocID="{FA755B31-53F8-4411-8410-AEFB0C0B197D}" presName="dot3" presStyleLbl="alignNode1" presStyleIdx="2" presStyleCnt="10"/>
      <dgm:spPr/>
    </dgm:pt>
    <dgm:pt modelId="{79421ECF-1D40-4531-98CA-B1DBD5410D9D}" type="pres">
      <dgm:prSet presAssocID="{FA755B31-53F8-4411-8410-AEFB0C0B197D}" presName="dotArrow1" presStyleLbl="alignNode1" presStyleIdx="3" presStyleCnt="10"/>
      <dgm:spPr/>
    </dgm:pt>
    <dgm:pt modelId="{BF318CB9-773A-4F28-B703-34331082E830}" type="pres">
      <dgm:prSet presAssocID="{FA755B31-53F8-4411-8410-AEFB0C0B197D}" presName="dotArrow2" presStyleLbl="alignNode1" presStyleIdx="4" presStyleCnt="10"/>
      <dgm:spPr/>
    </dgm:pt>
    <dgm:pt modelId="{696C2E8B-34E9-4B78-A007-F6A72AAB2830}" type="pres">
      <dgm:prSet presAssocID="{FA755B31-53F8-4411-8410-AEFB0C0B197D}" presName="dotArrow3" presStyleLbl="alignNode1" presStyleIdx="5" presStyleCnt="10"/>
      <dgm:spPr/>
    </dgm:pt>
    <dgm:pt modelId="{E02A8B9C-A16D-4182-9AFB-2F0ED9DE6991}" type="pres">
      <dgm:prSet presAssocID="{FA755B31-53F8-4411-8410-AEFB0C0B197D}" presName="dotArrow4" presStyleLbl="alignNode1" presStyleIdx="6" presStyleCnt="10"/>
      <dgm:spPr/>
    </dgm:pt>
    <dgm:pt modelId="{53164B4D-4318-47BA-90C1-54B51BF20C26}" type="pres">
      <dgm:prSet presAssocID="{FA755B31-53F8-4411-8410-AEFB0C0B197D}" presName="dotArrow5" presStyleLbl="alignNode1" presStyleIdx="7" presStyleCnt="10"/>
      <dgm:spPr/>
    </dgm:pt>
    <dgm:pt modelId="{70C94DCE-710A-43A2-B528-5C4497E93215}" type="pres">
      <dgm:prSet presAssocID="{FA755B31-53F8-4411-8410-AEFB0C0B197D}" presName="dotArrow6" presStyleLbl="alignNode1" presStyleIdx="8" presStyleCnt="10"/>
      <dgm:spPr/>
    </dgm:pt>
    <dgm:pt modelId="{7D524FDA-41BB-42BF-A718-C14093231A9A}" type="pres">
      <dgm:prSet presAssocID="{FA755B31-53F8-4411-8410-AEFB0C0B197D}" presName="dotArrow7" presStyleLbl="alignNode1" presStyleIdx="9" presStyleCnt="10"/>
      <dgm:spPr/>
    </dgm:pt>
    <dgm:pt modelId="{5904FABA-E598-4806-9D6D-8A43A055A030}" type="pres">
      <dgm:prSet presAssocID="{A75E01B1-7020-41E1-A8D8-A02094F89227}" presName="parTx1" presStyleLbl="node1" presStyleIdx="0" presStyleCnt="2" custLinFactNeighborX="13317" custLinFactNeighborY="-19515"/>
      <dgm:spPr/>
      <dgm:t>
        <a:bodyPr/>
        <a:lstStyle/>
        <a:p>
          <a:endParaRPr lang="en-US"/>
        </a:p>
      </dgm:t>
    </dgm:pt>
    <dgm:pt modelId="{1C65C944-F724-483E-BFEF-ED07011EAD43}" type="pres">
      <dgm:prSet presAssocID="{B302D683-9793-4C6C-9B9A-AB0549994C25}" presName="picture1" presStyleCnt="0"/>
      <dgm:spPr/>
    </dgm:pt>
    <dgm:pt modelId="{329B4123-07EF-46A4-9501-1A00E013800F}" type="pres">
      <dgm:prSet presAssocID="{B302D683-9793-4C6C-9B9A-AB0549994C25}" presName="imageRepeatNode" presStyleLbl="fgImgPlace1" presStyleIdx="0" presStyleCnt="2"/>
      <dgm:spPr/>
      <dgm:t>
        <a:bodyPr/>
        <a:lstStyle/>
        <a:p>
          <a:endParaRPr lang="en-US"/>
        </a:p>
      </dgm:t>
    </dgm:pt>
    <dgm:pt modelId="{50947D6E-2B56-42CA-9C5F-BDAD9EA3D00F}" type="pres">
      <dgm:prSet presAssocID="{96F2F94A-86E3-4C43-A2C6-8A9BE5825B0C}" presName="parTx2" presStyleLbl="node1" presStyleIdx="1" presStyleCnt="2" custLinFactNeighborX="12283" custLinFactNeighborY="-23494"/>
      <dgm:spPr/>
      <dgm:t>
        <a:bodyPr/>
        <a:lstStyle/>
        <a:p>
          <a:endParaRPr lang="en-US"/>
        </a:p>
      </dgm:t>
    </dgm:pt>
    <dgm:pt modelId="{5A5F2B4B-9A8E-49E8-A65D-EAF1DD27AF4A}" type="pres">
      <dgm:prSet presAssocID="{E55297C8-983B-489C-AC4B-FA1B9F9DAA84}" presName="picture2" presStyleCnt="0"/>
      <dgm:spPr/>
    </dgm:pt>
    <dgm:pt modelId="{3486E53F-17CB-4EAB-822B-5DA20CD7AD57}" type="pres">
      <dgm:prSet presAssocID="{E55297C8-983B-489C-AC4B-FA1B9F9DAA84}" presName="imageRepeatNode" presStyleLbl="fgImgPlace1" presStyleIdx="1" presStyleCnt="2"/>
      <dgm:spPr/>
      <dgm:t>
        <a:bodyPr/>
        <a:lstStyle/>
        <a:p>
          <a:endParaRPr lang="en-US"/>
        </a:p>
      </dgm:t>
    </dgm:pt>
  </dgm:ptLst>
  <dgm:cxnLst>
    <dgm:cxn modelId="{2B39124E-8A48-4981-80DF-3FD1B217FFFD}" type="presOf" srcId="{FA755B31-53F8-4411-8410-AEFB0C0B197D}" destId="{0EA33EE1-C992-46F5-BE40-6ECD3E31A497}" srcOrd="0" destOrd="0" presId="urn:microsoft.com/office/officeart/2008/layout/AscendingPictureAccentProcess"/>
    <dgm:cxn modelId="{3A6FDB56-D461-41D1-B9DF-CDC1A6920A80}" srcId="{FA755B31-53F8-4411-8410-AEFB0C0B197D}" destId="{96F2F94A-86E3-4C43-A2C6-8A9BE5825B0C}" srcOrd="1" destOrd="0" parTransId="{6A59954A-4D8C-408E-8C5A-A6418E4C67E5}" sibTransId="{E55297C8-983B-489C-AC4B-FA1B9F9DAA84}"/>
    <dgm:cxn modelId="{CDBFF0D6-FB2F-4193-8F69-AF795369F55B}" type="presOf" srcId="{A75E01B1-7020-41E1-A8D8-A02094F89227}" destId="{5904FABA-E598-4806-9D6D-8A43A055A030}" srcOrd="0" destOrd="0" presId="urn:microsoft.com/office/officeart/2008/layout/AscendingPictureAccentProcess"/>
    <dgm:cxn modelId="{F4BB0B02-66C8-41BC-9AC7-3BC18D8266E4}" type="presOf" srcId="{96F2F94A-86E3-4C43-A2C6-8A9BE5825B0C}" destId="{50947D6E-2B56-42CA-9C5F-BDAD9EA3D00F}" srcOrd="0" destOrd="0" presId="urn:microsoft.com/office/officeart/2008/layout/AscendingPictureAccentProcess"/>
    <dgm:cxn modelId="{62821040-906E-4E78-BC24-CD3555A28076}" type="presOf" srcId="{E55297C8-983B-489C-AC4B-FA1B9F9DAA84}" destId="{3486E53F-17CB-4EAB-822B-5DA20CD7AD57}" srcOrd="0" destOrd="0" presId="urn:microsoft.com/office/officeart/2008/layout/AscendingPictureAccentProcess"/>
    <dgm:cxn modelId="{C156D847-2312-4FBA-B2A8-17F406A3609B}" srcId="{FA755B31-53F8-4411-8410-AEFB0C0B197D}" destId="{A75E01B1-7020-41E1-A8D8-A02094F89227}" srcOrd="0" destOrd="0" parTransId="{49321B19-86F3-41AC-B7AB-54F121148A8C}" sibTransId="{B302D683-9793-4C6C-9B9A-AB0549994C25}"/>
    <dgm:cxn modelId="{A669697B-3EA9-492A-B613-2EA641036EC0}" type="presOf" srcId="{B302D683-9793-4C6C-9B9A-AB0549994C25}" destId="{329B4123-07EF-46A4-9501-1A00E013800F}" srcOrd="0" destOrd="0" presId="urn:microsoft.com/office/officeart/2008/layout/AscendingPictureAccentProcess"/>
    <dgm:cxn modelId="{DE01EE2F-7339-4E04-BBDD-478365AD7985}" type="presParOf" srcId="{0EA33EE1-C992-46F5-BE40-6ECD3E31A497}" destId="{E85A2B79-0081-4B78-A233-1CE361549308}" srcOrd="0" destOrd="0" presId="urn:microsoft.com/office/officeart/2008/layout/AscendingPictureAccentProcess"/>
    <dgm:cxn modelId="{DC962557-FDF2-4BC0-ABB6-CFA7DF0DBB9C}" type="presParOf" srcId="{0EA33EE1-C992-46F5-BE40-6ECD3E31A497}" destId="{2F188159-B81D-4659-A9D4-8BA51D8FA3AD}" srcOrd="1" destOrd="0" presId="urn:microsoft.com/office/officeart/2008/layout/AscendingPictureAccentProcess"/>
    <dgm:cxn modelId="{BD25E4A2-3525-4760-9090-69209A6F8190}" type="presParOf" srcId="{0EA33EE1-C992-46F5-BE40-6ECD3E31A497}" destId="{E4FB67CF-D5A3-4033-A05D-5FFED958A442}" srcOrd="2" destOrd="0" presId="urn:microsoft.com/office/officeart/2008/layout/AscendingPictureAccentProcess"/>
    <dgm:cxn modelId="{A2DE824F-5CC8-4F0C-8FA3-772DD37CC04F}" type="presParOf" srcId="{0EA33EE1-C992-46F5-BE40-6ECD3E31A497}" destId="{79421ECF-1D40-4531-98CA-B1DBD5410D9D}" srcOrd="3" destOrd="0" presId="urn:microsoft.com/office/officeart/2008/layout/AscendingPictureAccentProcess"/>
    <dgm:cxn modelId="{4485DBD8-B8CF-45F9-AD1C-EA94FD9BBA6B}" type="presParOf" srcId="{0EA33EE1-C992-46F5-BE40-6ECD3E31A497}" destId="{BF318CB9-773A-4F28-B703-34331082E830}" srcOrd="4" destOrd="0" presId="urn:microsoft.com/office/officeart/2008/layout/AscendingPictureAccentProcess"/>
    <dgm:cxn modelId="{C0338BB0-D758-431D-BFFD-1798D7526D0E}" type="presParOf" srcId="{0EA33EE1-C992-46F5-BE40-6ECD3E31A497}" destId="{696C2E8B-34E9-4B78-A007-F6A72AAB2830}" srcOrd="5" destOrd="0" presId="urn:microsoft.com/office/officeart/2008/layout/AscendingPictureAccentProcess"/>
    <dgm:cxn modelId="{212E9C43-351D-4A06-9490-0F0CC87E256B}" type="presParOf" srcId="{0EA33EE1-C992-46F5-BE40-6ECD3E31A497}" destId="{E02A8B9C-A16D-4182-9AFB-2F0ED9DE6991}" srcOrd="6" destOrd="0" presId="urn:microsoft.com/office/officeart/2008/layout/AscendingPictureAccentProcess"/>
    <dgm:cxn modelId="{A3557136-2269-41F1-9FA7-F829CEA755FC}" type="presParOf" srcId="{0EA33EE1-C992-46F5-BE40-6ECD3E31A497}" destId="{53164B4D-4318-47BA-90C1-54B51BF20C26}" srcOrd="7" destOrd="0" presId="urn:microsoft.com/office/officeart/2008/layout/AscendingPictureAccentProcess"/>
    <dgm:cxn modelId="{1FC14BE5-0EF2-4913-8563-CCA579A05AF1}" type="presParOf" srcId="{0EA33EE1-C992-46F5-BE40-6ECD3E31A497}" destId="{70C94DCE-710A-43A2-B528-5C4497E93215}" srcOrd="8" destOrd="0" presId="urn:microsoft.com/office/officeart/2008/layout/AscendingPictureAccentProcess"/>
    <dgm:cxn modelId="{2428904E-FD0F-4D0D-9F60-7D9E35E3D65B}" type="presParOf" srcId="{0EA33EE1-C992-46F5-BE40-6ECD3E31A497}" destId="{7D524FDA-41BB-42BF-A718-C14093231A9A}" srcOrd="9" destOrd="0" presId="urn:microsoft.com/office/officeart/2008/layout/AscendingPictureAccentProcess"/>
    <dgm:cxn modelId="{ED4779AE-0C4E-4095-9FA1-1D7BA468E09E}" type="presParOf" srcId="{0EA33EE1-C992-46F5-BE40-6ECD3E31A497}" destId="{5904FABA-E598-4806-9D6D-8A43A055A030}" srcOrd="10" destOrd="0" presId="urn:microsoft.com/office/officeart/2008/layout/AscendingPictureAccentProcess"/>
    <dgm:cxn modelId="{82CB2F1A-8093-4E4B-8A1C-311F26E8B638}" type="presParOf" srcId="{0EA33EE1-C992-46F5-BE40-6ECD3E31A497}" destId="{1C65C944-F724-483E-BFEF-ED07011EAD43}" srcOrd="11" destOrd="0" presId="urn:microsoft.com/office/officeart/2008/layout/AscendingPictureAccentProcess"/>
    <dgm:cxn modelId="{DB1DBCD1-93B9-4756-A576-52C088281AA2}" type="presParOf" srcId="{1C65C944-F724-483E-BFEF-ED07011EAD43}" destId="{329B4123-07EF-46A4-9501-1A00E013800F}" srcOrd="0" destOrd="0" presId="urn:microsoft.com/office/officeart/2008/layout/AscendingPictureAccentProcess"/>
    <dgm:cxn modelId="{950463FB-5355-4A90-8DA8-F42747672554}" type="presParOf" srcId="{0EA33EE1-C992-46F5-BE40-6ECD3E31A497}" destId="{50947D6E-2B56-42CA-9C5F-BDAD9EA3D00F}" srcOrd="12" destOrd="0" presId="urn:microsoft.com/office/officeart/2008/layout/AscendingPictureAccentProcess"/>
    <dgm:cxn modelId="{D070D872-5DF8-419B-9527-2EC3DE75186F}" type="presParOf" srcId="{0EA33EE1-C992-46F5-BE40-6ECD3E31A497}" destId="{5A5F2B4B-9A8E-49E8-A65D-EAF1DD27AF4A}" srcOrd="13" destOrd="0" presId="urn:microsoft.com/office/officeart/2008/layout/AscendingPictureAccentProcess"/>
    <dgm:cxn modelId="{4E19FF91-5F51-4524-BF6E-BD170F74350A}" type="presParOf" srcId="{5A5F2B4B-9A8E-49E8-A65D-EAF1DD27AF4A}" destId="{3486E53F-17CB-4EAB-822B-5DA20CD7AD57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3FA697-4D75-4B42-8514-A302D340BA45}" type="doc">
      <dgm:prSet loTypeId="urn:microsoft.com/office/officeart/2005/8/layout/arrow2" loCatId="process" qsTypeId="urn:microsoft.com/office/officeart/2005/8/quickstyle/3d4" qsCatId="3D" csTypeId="urn:microsoft.com/office/officeart/2005/8/colors/accent5_4" csCatId="accent5" phldr="1"/>
      <dgm:spPr/>
    </dgm:pt>
    <dgm:pt modelId="{DBEBFAEC-CDF2-4589-AC06-584BD78593D4}">
      <dgm:prSet phldrT="[Text]" custT="1"/>
      <dgm:spPr/>
      <dgm:t>
        <a:bodyPr/>
        <a:lstStyle/>
        <a:p>
          <a:endParaRPr lang="en-US" sz="3200" dirty="0">
            <a:solidFill>
              <a:srgbClr val="0070C0"/>
            </a:solidFill>
            <a:latin typeface="BPG Web 002 Caps" panose="020B0603030804020204" pitchFamily="34" charset="0"/>
            <a:cs typeface="BPG Web 002 Caps" panose="020B0603030804020204" pitchFamily="34" charset="0"/>
          </a:endParaRPr>
        </a:p>
      </dgm:t>
    </dgm:pt>
    <dgm:pt modelId="{F99345F6-AEC1-4B16-98F1-3B238B026CD4}" type="parTrans" cxnId="{507E61C2-B564-4FC5-9881-76855E44AC07}">
      <dgm:prSet/>
      <dgm:spPr/>
      <dgm:t>
        <a:bodyPr/>
        <a:lstStyle/>
        <a:p>
          <a:endParaRPr lang="en-US"/>
        </a:p>
      </dgm:t>
    </dgm:pt>
    <dgm:pt modelId="{4091BD70-6247-4501-BFA9-57E8EFF036A6}" type="sibTrans" cxnId="{507E61C2-B564-4FC5-9881-76855E44AC07}">
      <dgm:prSet/>
      <dgm:spPr/>
      <dgm:t>
        <a:bodyPr/>
        <a:lstStyle/>
        <a:p>
          <a:endParaRPr lang="en-US"/>
        </a:p>
      </dgm:t>
    </dgm:pt>
    <dgm:pt modelId="{50EC732D-8A38-4DFE-A2C6-503FB57E6C66}">
      <dgm:prSet phldrT="[Text]" custT="1"/>
      <dgm:spPr/>
      <dgm:t>
        <a:bodyPr/>
        <a:lstStyle/>
        <a:p>
          <a:r>
            <a:rPr lang="ka-GE" sz="3200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rPr>
            <a:t>160</a:t>
          </a:r>
          <a:r>
            <a:rPr lang="ka-GE" sz="2800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rPr>
            <a:t> ლარი</a:t>
          </a:r>
          <a:endParaRPr lang="en-US" sz="2800" dirty="0">
            <a:solidFill>
              <a:srgbClr val="0070C0"/>
            </a:solidFill>
            <a:latin typeface="BPG Web 002 Caps" panose="020B0603030804020204" pitchFamily="34" charset="0"/>
            <a:cs typeface="BPG Web 002 Caps" panose="020B0603030804020204" pitchFamily="34" charset="0"/>
          </a:endParaRPr>
        </a:p>
      </dgm:t>
    </dgm:pt>
    <dgm:pt modelId="{065D3F88-CADF-491C-9002-A43C20DED550}" type="parTrans" cxnId="{6CCCCE97-A30A-48C7-9205-81F5C2CE65DD}">
      <dgm:prSet/>
      <dgm:spPr/>
      <dgm:t>
        <a:bodyPr/>
        <a:lstStyle/>
        <a:p>
          <a:endParaRPr lang="en-US"/>
        </a:p>
      </dgm:t>
    </dgm:pt>
    <dgm:pt modelId="{C916A352-93EE-4941-89CA-6448494D09EB}" type="sibTrans" cxnId="{6CCCCE97-A30A-48C7-9205-81F5C2CE65DD}">
      <dgm:prSet/>
      <dgm:spPr/>
      <dgm:t>
        <a:bodyPr/>
        <a:lstStyle/>
        <a:p>
          <a:endParaRPr lang="en-US"/>
        </a:p>
      </dgm:t>
    </dgm:pt>
    <dgm:pt modelId="{FBE19C1B-2E0D-4218-8419-286C3EEA9DB3}" type="pres">
      <dgm:prSet presAssocID="{D83FA697-4D75-4B42-8514-A302D340BA45}" presName="arrowDiagram" presStyleCnt="0">
        <dgm:presLayoutVars>
          <dgm:chMax val="5"/>
          <dgm:dir/>
          <dgm:resizeHandles val="exact"/>
        </dgm:presLayoutVars>
      </dgm:prSet>
      <dgm:spPr/>
    </dgm:pt>
    <dgm:pt modelId="{97D2461B-C376-4889-93E1-215B47D7F08D}" type="pres">
      <dgm:prSet presAssocID="{D83FA697-4D75-4B42-8514-A302D340BA45}" presName="arrow" presStyleLbl="bgShp" presStyleIdx="0" presStyleCnt="1" custScaleX="100000" custScaleY="105000"/>
      <dgm:spPr>
        <a:solidFill>
          <a:srgbClr val="C00000">
            <a:alpha val="0"/>
          </a:srgbClr>
        </a:solidFill>
      </dgm:spPr>
      <dgm:t>
        <a:bodyPr/>
        <a:lstStyle/>
        <a:p>
          <a:endParaRPr lang="en-US"/>
        </a:p>
      </dgm:t>
    </dgm:pt>
    <dgm:pt modelId="{D35CA7FC-BAC1-48F2-AD17-F4E53F3525AD}" type="pres">
      <dgm:prSet presAssocID="{D83FA697-4D75-4B42-8514-A302D340BA45}" presName="arrowDiagram2" presStyleCnt="0"/>
      <dgm:spPr/>
    </dgm:pt>
    <dgm:pt modelId="{C5892FB8-D131-4B87-B46E-94851B4CC9D0}" type="pres">
      <dgm:prSet presAssocID="{DBEBFAEC-CDF2-4589-AC06-584BD78593D4}" presName="bullet2a" presStyleLbl="node1" presStyleIdx="0" presStyleCnt="2" custLinFactX="355747" custLinFactY="-100000" custLinFactNeighborX="400000" custLinFactNeighborY="-166692"/>
      <dgm:spPr>
        <a:solidFill>
          <a:srgbClr val="0070C0"/>
        </a:solidFill>
      </dgm:spPr>
    </dgm:pt>
    <dgm:pt modelId="{2D1EDEFE-BDDE-42F5-A151-8C86A8728778}" type="pres">
      <dgm:prSet presAssocID="{DBEBFAEC-CDF2-4589-AC06-584BD78593D4}" presName="textBox2a" presStyleLbl="revTx" presStyleIdx="0" presStyleCnt="2" custScaleX="237800" custLinFactNeighborX="53898" custLinFactNeighborY="189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11C320-8D21-4FCA-BB2E-52657F617004}" type="pres">
      <dgm:prSet presAssocID="{50EC732D-8A38-4DFE-A2C6-503FB57E6C66}" presName="bullet2b" presStyleLbl="node1" presStyleIdx="1" presStyleCnt="2" custLinFactX="-20802" custLinFactNeighborX="-100000" custLinFactNeighborY="85900"/>
      <dgm:spPr>
        <a:solidFill>
          <a:srgbClr val="0070C0"/>
        </a:solidFill>
      </dgm:spPr>
    </dgm:pt>
    <dgm:pt modelId="{4AD2B34A-CFDF-435C-BA5F-7E70750D17EB}" type="pres">
      <dgm:prSet presAssocID="{50EC732D-8A38-4DFE-A2C6-503FB57E6C66}" presName="textBox2b" presStyleLbl="revTx" presStyleIdx="1" presStyleCnt="2" custScaleX="178462" custScaleY="24971" custLinFactNeighborX="3239" custLinFactNeighborY="-147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CCCE97-A30A-48C7-9205-81F5C2CE65DD}" srcId="{D83FA697-4D75-4B42-8514-A302D340BA45}" destId="{50EC732D-8A38-4DFE-A2C6-503FB57E6C66}" srcOrd="1" destOrd="0" parTransId="{065D3F88-CADF-491C-9002-A43C20DED550}" sibTransId="{C916A352-93EE-4941-89CA-6448494D09EB}"/>
    <dgm:cxn modelId="{25E3AF0F-568A-4FF2-AE35-3A5725307BAE}" type="presOf" srcId="{50EC732D-8A38-4DFE-A2C6-503FB57E6C66}" destId="{4AD2B34A-CFDF-435C-BA5F-7E70750D17EB}" srcOrd="0" destOrd="0" presId="urn:microsoft.com/office/officeart/2005/8/layout/arrow2"/>
    <dgm:cxn modelId="{209085C8-9489-40BB-AD41-FC4A9EA4CA39}" type="presOf" srcId="{DBEBFAEC-CDF2-4589-AC06-584BD78593D4}" destId="{2D1EDEFE-BDDE-42F5-A151-8C86A8728778}" srcOrd="0" destOrd="0" presId="urn:microsoft.com/office/officeart/2005/8/layout/arrow2"/>
    <dgm:cxn modelId="{910C56B7-9187-40C4-8255-7106CFC658A2}" type="presOf" srcId="{D83FA697-4D75-4B42-8514-A302D340BA45}" destId="{FBE19C1B-2E0D-4218-8419-286C3EEA9DB3}" srcOrd="0" destOrd="0" presId="urn:microsoft.com/office/officeart/2005/8/layout/arrow2"/>
    <dgm:cxn modelId="{507E61C2-B564-4FC5-9881-76855E44AC07}" srcId="{D83FA697-4D75-4B42-8514-A302D340BA45}" destId="{DBEBFAEC-CDF2-4589-AC06-584BD78593D4}" srcOrd="0" destOrd="0" parTransId="{F99345F6-AEC1-4B16-98F1-3B238B026CD4}" sibTransId="{4091BD70-6247-4501-BFA9-57E8EFF036A6}"/>
    <dgm:cxn modelId="{1DDBFBC2-CF3D-4E31-A0ED-168BA5091EA9}" type="presParOf" srcId="{FBE19C1B-2E0D-4218-8419-286C3EEA9DB3}" destId="{97D2461B-C376-4889-93E1-215B47D7F08D}" srcOrd="0" destOrd="0" presId="urn:microsoft.com/office/officeart/2005/8/layout/arrow2"/>
    <dgm:cxn modelId="{5C4C7A3A-C0E6-476E-8C4B-B86C653DFB0C}" type="presParOf" srcId="{FBE19C1B-2E0D-4218-8419-286C3EEA9DB3}" destId="{D35CA7FC-BAC1-48F2-AD17-F4E53F3525AD}" srcOrd="1" destOrd="0" presId="urn:microsoft.com/office/officeart/2005/8/layout/arrow2"/>
    <dgm:cxn modelId="{B1FA4E1F-A7A9-43D4-8FDC-E051D3645A16}" type="presParOf" srcId="{D35CA7FC-BAC1-48F2-AD17-F4E53F3525AD}" destId="{C5892FB8-D131-4B87-B46E-94851B4CC9D0}" srcOrd="0" destOrd="0" presId="urn:microsoft.com/office/officeart/2005/8/layout/arrow2"/>
    <dgm:cxn modelId="{69864584-4E16-4A92-BF12-BE47FF0E9C85}" type="presParOf" srcId="{D35CA7FC-BAC1-48F2-AD17-F4E53F3525AD}" destId="{2D1EDEFE-BDDE-42F5-A151-8C86A8728778}" srcOrd="1" destOrd="0" presId="urn:microsoft.com/office/officeart/2005/8/layout/arrow2"/>
    <dgm:cxn modelId="{ACBA6C8B-C4C1-46D0-9DA7-D4D9242DB65A}" type="presParOf" srcId="{D35CA7FC-BAC1-48F2-AD17-F4E53F3525AD}" destId="{5811C320-8D21-4FCA-BB2E-52657F617004}" srcOrd="2" destOrd="0" presId="urn:microsoft.com/office/officeart/2005/8/layout/arrow2"/>
    <dgm:cxn modelId="{18FAB1F9-526C-414D-8D7A-2E21731F75B4}" type="presParOf" srcId="{D35CA7FC-BAC1-48F2-AD17-F4E53F3525AD}" destId="{4AD2B34A-CFDF-435C-BA5F-7E70750D17EB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F75EF8-B769-4BAA-A675-DA9A3377109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32EBB5-8C51-4D4B-BD95-577274135609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3200" dirty="0" smtClean="0"/>
            <a:t>2015</a:t>
          </a:r>
        </a:p>
        <a:p>
          <a:r>
            <a:rPr lang="ka-GE" sz="3200" dirty="0" smtClean="0"/>
            <a:t>წელი</a:t>
          </a:r>
          <a:endParaRPr lang="en-US" sz="3200" dirty="0"/>
        </a:p>
      </dgm:t>
    </dgm:pt>
    <dgm:pt modelId="{2491E254-5D49-41CB-9001-063FFEB100F6}" type="parTrans" cxnId="{9AC2E04E-FFE6-4C16-8535-25386249612C}">
      <dgm:prSet/>
      <dgm:spPr/>
      <dgm:t>
        <a:bodyPr/>
        <a:lstStyle/>
        <a:p>
          <a:endParaRPr lang="en-US"/>
        </a:p>
      </dgm:t>
    </dgm:pt>
    <dgm:pt modelId="{86531104-A8A0-4632-AF9F-2B9A016CEDFC}" type="sibTrans" cxnId="{9AC2E04E-FFE6-4C16-8535-25386249612C}">
      <dgm:prSet/>
      <dgm:spPr/>
      <dgm:t>
        <a:bodyPr/>
        <a:lstStyle/>
        <a:p>
          <a:endParaRPr lang="en-US"/>
        </a:p>
      </dgm:t>
    </dgm:pt>
    <dgm:pt modelId="{12DBFA71-D4CB-40E9-BE2B-4653D686A3AF}">
      <dgm:prSet phldrT="[Text]"/>
      <dgm:spPr>
        <a:solidFill>
          <a:srgbClr val="C00000">
            <a:alpha val="90000"/>
          </a:srgbClr>
        </a:solidFill>
      </dgm:spPr>
      <dgm:t>
        <a:bodyPr/>
        <a:lstStyle/>
        <a:p>
          <a:r>
            <a:rPr lang="ka-GE" dirty="0" smtClean="0">
              <a:solidFill>
                <a:schemeClr val="bg1"/>
              </a:solidFill>
            </a:rPr>
            <a:t>705 184</a:t>
          </a:r>
          <a:endParaRPr lang="en-US" dirty="0">
            <a:solidFill>
              <a:schemeClr val="bg1"/>
            </a:solidFill>
          </a:endParaRPr>
        </a:p>
      </dgm:t>
    </dgm:pt>
    <dgm:pt modelId="{A9778E8C-A086-424F-90BA-BA15BF909442}" type="parTrans" cxnId="{58553802-00B7-41FC-A6E6-22608E52A68B}">
      <dgm:prSet/>
      <dgm:spPr/>
      <dgm:t>
        <a:bodyPr/>
        <a:lstStyle/>
        <a:p>
          <a:endParaRPr lang="en-US"/>
        </a:p>
      </dgm:t>
    </dgm:pt>
    <dgm:pt modelId="{975F445C-9F21-4446-BE8C-72BB3D00BF22}" type="sibTrans" cxnId="{58553802-00B7-41FC-A6E6-22608E52A68B}">
      <dgm:prSet/>
      <dgm:spPr/>
      <dgm:t>
        <a:bodyPr/>
        <a:lstStyle/>
        <a:p>
          <a:endParaRPr lang="en-US"/>
        </a:p>
      </dgm:t>
    </dgm:pt>
    <dgm:pt modelId="{54917745-E5C5-41E4-BE4B-75C3D1F72E06}">
      <dgm:prSet phldrT="[Text]" custT="1"/>
      <dgm:spPr>
        <a:solidFill>
          <a:srgbClr val="C00000"/>
        </a:solidFill>
      </dgm:spPr>
      <dgm:t>
        <a:bodyPr/>
        <a:lstStyle/>
        <a:p>
          <a:r>
            <a:rPr lang="ka-GE" sz="3200" dirty="0" smtClean="0"/>
            <a:t>2013 წელი</a:t>
          </a:r>
          <a:endParaRPr lang="en-US" sz="3200" dirty="0"/>
        </a:p>
      </dgm:t>
    </dgm:pt>
    <dgm:pt modelId="{46A38600-F6BB-4685-8CD9-B143C9B3495B}" type="parTrans" cxnId="{E1351FBB-4894-49C2-834E-66DD4C411B8F}">
      <dgm:prSet/>
      <dgm:spPr/>
      <dgm:t>
        <a:bodyPr/>
        <a:lstStyle/>
        <a:p>
          <a:endParaRPr lang="en-US"/>
        </a:p>
      </dgm:t>
    </dgm:pt>
    <dgm:pt modelId="{50740665-966B-4144-A682-04610728B07D}" type="sibTrans" cxnId="{E1351FBB-4894-49C2-834E-66DD4C411B8F}">
      <dgm:prSet/>
      <dgm:spPr/>
      <dgm:t>
        <a:bodyPr/>
        <a:lstStyle/>
        <a:p>
          <a:endParaRPr lang="en-US"/>
        </a:p>
      </dgm:t>
    </dgm:pt>
    <dgm:pt modelId="{68132639-FEBB-475F-8027-4D415ABA7DE1}">
      <dgm:prSet phldrT="[Text]"/>
      <dgm:spPr>
        <a:solidFill>
          <a:srgbClr val="C00000">
            <a:alpha val="90000"/>
          </a:srgbClr>
        </a:solidFill>
      </dgm:spPr>
      <dgm:t>
        <a:bodyPr/>
        <a:lstStyle/>
        <a:p>
          <a:r>
            <a:rPr lang="ka-GE" dirty="0" smtClean="0">
              <a:solidFill>
                <a:schemeClr val="bg1"/>
              </a:solidFill>
            </a:rPr>
            <a:t>683 826</a:t>
          </a:r>
          <a:endParaRPr lang="en-US" dirty="0">
            <a:solidFill>
              <a:schemeClr val="bg1"/>
            </a:solidFill>
          </a:endParaRPr>
        </a:p>
      </dgm:t>
    </dgm:pt>
    <dgm:pt modelId="{DBF0097A-8F90-4971-AF7C-DCBBEA04EAD2}" type="parTrans" cxnId="{DA342C39-14BB-4281-8D5D-448862F12372}">
      <dgm:prSet/>
      <dgm:spPr/>
      <dgm:t>
        <a:bodyPr/>
        <a:lstStyle/>
        <a:p>
          <a:endParaRPr lang="en-US"/>
        </a:p>
      </dgm:t>
    </dgm:pt>
    <dgm:pt modelId="{28522EE5-351C-4E1A-9A96-08E2DE776B5D}" type="sibTrans" cxnId="{DA342C39-14BB-4281-8D5D-448862F12372}">
      <dgm:prSet/>
      <dgm:spPr/>
      <dgm:t>
        <a:bodyPr/>
        <a:lstStyle/>
        <a:p>
          <a:endParaRPr lang="en-US"/>
        </a:p>
      </dgm:t>
    </dgm:pt>
    <dgm:pt modelId="{14ED08C1-FA85-4002-B3D8-82F170B324A4}" type="pres">
      <dgm:prSet presAssocID="{BAF75EF8-B769-4BAA-A675-DA9A3377109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2321A26-613C-4030-80DD-12F29BC3D7F2}" type="pres">
      <dgm:prSet presAssocID="{C932EBB5-8C51-4D4B-BD95-577274135609}" presName="linNode" presStyleCnt="0"/>
      <dgm:spPr/>
    </dgm:pt>
    <dgm:pt modelId="{CEEDA85B-5432-47B7-A77E-359DB8034A84}" type="pres">
      <dgm:prSet presAssocID="{C932EBB5-8C51-4D4B-BD95-577274135609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9ABCD5-54CB-43AC-9105-D32D74922784}" type="pres">
      <dgm:prSet presAssocID="{C932EBB5-8C51-4D4B-BD95-577274135609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4A27A0-7ED0-45FF-BF20-59A6F778FB48}" type="pres">
      <dgm:prSet presAssocID="{86531104-A8A0-4632-AF9F-2B9A016CEDFC}" presName="spacing" presStyleCnt="0"/>
      <dgm:spPr/>
    </dgm:pt>
    <dgm:pt modelId="{942B350E-CD84-4EED-97A1-4996B15B7CAE}" type="pres">
      <dgm:prSet presAssocID="{54917745-E5C5-41E4-BE4B-75C3D1F72E06}" presName="linNode" presStyleCnt="0"/>
      <dgm:spPr/>
    </dgm:pt>
    <dgm:pt modelId="{8FE86DE1-ED31-427C-B01C-FC053D5A2021}" type="pres">
      <dgm:prSet presAssocID="{54917745-E5C5-41E4-BE4B-75C3D1F72E06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86DBE9-A300-4899-AB5E-3BF07FC5FF9F}" type="pres">
      <dgm:prSet presAssocID="{54917745-E5C5-41E4-BE4B-75C3D1F72E06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C1135B-E94D-4D6A-B7EF-A6254DAEDC6C}" type="presOf" srcId="{54917745-E5C5-41E4-BE4B-75C3D1F72E06}" destId="{8FE86DE1-ED31-427C-B01C-FC053D5A2021}" srcOrd="0" destOrd="0" presId="urn:microsoft.com/office/officeart/2005/8/layout/vList6"/>
    <dgm:cxn modelId="{58553802-00B7-41FC-A6E6-22608E52A68B}" srcId="{C932EBB5-8C51-4D4B-BD95-577274135609}" destId="{12DBFA71-D4CB-40E9-BE2B-4653D686A3AF}" srcOrd="0" destOrd="0" parTransId="{A9778E8C-A086-424F-90BA-BA15BF909442}" sibTransId="{975F445C-9F21-4446-BE8C-72BB3D00BF22}"/>
    <dgm:cxn modelId="{638DE1F3-F7C7-4D9F-88A2-34A68EB9C8BB}" type="presOf" srcId="{C932EBB5-8C51-4D4B-BD95-577274135609}" destId="{CEEDA85B-5432-47B7-A77E-359DB8034A84}" srcOrd="0" destOrd="0" presId="urn:microsoft.com/office/officeart/2005/8/layout/vList6"/>
    <dgm:cxn modelId="{9AC2E04E-FFE6-4C16-8535-25386249612C}" srcId="{BAF75EF8-B769-4BAA-A675-DA9A33771096}" destId="{C932EBB5-8C51-4D4B-BD95-577274135609}" srcOrd="0" destOrd="0" parTransId="{2491E254-5D49-41CB-9001-063FFEB100F6}" sibTransId="{86531104-A8A0-4632-AF9F-2B9A016CEDFC}"/>
    <dgm:cxn modelId="{1F706E68-E44E-49B8-9033-6B758D35FD2A}" type="presOf" srcId="{68132639-FEBB-475F-8027-4D415ABA7DE1}" destId="{2786DBE9-A300-4899-AB5E-3BF07FC5FF9F}" srcOrd="0" destOrd="0" presId="urn:microsoft.com/office/officeart/2005/8/layout/vList6"/>
    <dgm:cxn modelId="{868ED6FA-6FC0-4A2A-9186-49F3AB297219}" type="presOf" srcId="{BAF75EF8-B769-4BAA-A675-DA9A33771096}" destId="{14ED08C1-FA85-4002-B3D8-82F170B324A4}" srcOrd="0" destOrd="0" presId="urn:microsoft.com/office/officeart/2005/8/layout/vList6"/>
    <dgm:cxn modelId="{DA342C39-14BB-4281-8D5D-448862F12372}" srcId="{54917745-E5C5-41E4-BE4B-75C3D1F72E06}" destId="{68132639-FEBB-475F-8027-4D415ABA7DE1}" srcOrd="0" destOrd="0" parTransId="{DBF0097A-8F90-4971-AF7C-DCBBEA04EAD2}" sibTransId="{28522EE5-351C-4E1A-9A96-08E2DE776B5D}"/>
    <dgm:cxn modelId="{22416E47-CD27-461D-A21B-9415E4EDF19A}" type="presOf" srcId="{12DBFA71-D4CB-40E9-BE2B-4653D686A3AF}" destId="{149ABCD5-54CB-43AC-9105-D32D74922784}" srcOrd="0" destOrd="0" presId="urn:microsoft.com/office/officeart/2005/8/layout/vList6"/>
    <dgm:cxn modelId="{E1351FBB-4894-49C2-834E-66DD4C411B8F}" srcId="{BAF75EF8-B769-4BAA-A675-DA9A33771096}" destId="{54917745-E5C5-41E4-BE4B-75C3D1F72E06}" srcOrd="1" destOrd="0" parTransId="{46A38600-F6BB-4685-8CD9-B143C9B3495B}" sibTransId="{50740665-966B-4144-A682-04610728B07D}"/>
    <dgm:cxn modelId="{D4A1D6A0-3ED5-4671-AF5F-2DA725C7FC87}" type="presParOf" srcId="{14ED08C1-FA85-4002-B3D8-82F170B324A4}" destId="{92321A26-613C-4030-80DD-12F29BC3D7F2}" srcOrd="0" destOrd="0" presId="urn:microsoft.com/office/officeart/2005/8/layout/vList6"/>
    <dgm:cxn modelId="{5A9E5AC5-98BC-4D41-895E-41302F9BE969}" type="presParOf" srcId="{92321A26-613C-4030-80DD-12F29BC3D7F2}" destId="{CEEDA85B-5432-47B7-A77E-359DB8034A84}" srcOrd="0" destOrd="0" presId="urn:microsoft.com/office/officeart/2005/8/layout/vList6"/>
    <dgm:cxn modelId="{179E481C-B9A2-4BDB-B056-C0D1356E73E4}" type="presParOf" srcId="{92321A26-613C-4030-80DD-12F29BC3D7F2}" destId="{149ABCD5-54CB-43AC-9105-D32D74922784}" srcOrd="1" destOrd="0" presId="urn:microsoft.com/office/officeart/2005/8/layout/vList6"/>
    <dgm:cxn modelId="{C3FB76F4-460E-4565-BE80-A27E2F51C4ED}" type="presParOf" srcId="{14ED08C1-FA85-4002-B3D8-82F170B324A4}" destId="{BB4A27A0-7ED0-45FF-BF20-59A6F778FB48}" srcOrd="1" destOrd="0" presId="urn:microsoft.com/office/officeart/2005/8/layout/vList6"/>
    <dgm:cxn modelId="{F7044976-6B24-40D3-9587-4E3890966FEE}" type="presParOf" srcId="{14ED08C1-FA85-4002-B3D8-82F170B324A4}" destId="{942B350E-CD84-4EED-97A1-4996B15B7CAE}" srcOrd="2" destOrd="0" presId="urn:microsoft.com/office/officeart/2005/8/layout/vList6"/>
    <dgm:cxn modelId="{288460D2-02A7-4A7B-A042-F6E5CFD9EC7F}" type="presParOf" srcId="{942B350E-CD84-4EED-97A1-4996B15B7CAE}" destId="{8FE86DE1-ED31-427C-B01C-FC053D5A2021}" srcOrd="0" destOrd="0" presId="urn:microsoft.com/office/officeart/2005/8/layout/vList6"/>
    <dgm:cxn modelId="{D3A57E86-A175-4E92-B624-6E13E39B4084}" type="presParOf" srcId="{942B350E-CD84-4EED-97A1-4996B15B7CAE}" destId="{2786DBE9-A300-4899-AB5E-3BF07FC5FF9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FEE87F-B2EF-4F37-8572-2928B3C9C799}" type="doc">
      <dgm:prSet loTypeId="urn:microsoft.com/office/officeart/2008/layout/AscendingPictureAccentProcess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334BA3-96AF-406C-ACC0-B077AACB23F3}">
      <dgm:prSet phldrT="[Text]"/>
      <dgm:spPr/>
      <dgm:t>
        <a:bodyPr/>
        <a:lstStyle/>
        <a:p>
          <a:r>
            <a:rPr lang="ka-GE" dirty="0" smtClean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rPr>
            <a:t>500 ლარი</a:t>
          </a:r>
          <a:endParaRPr lang="en-US" dirty="0">
            <a:solidFill>
              <a:schemeClr val="bg1"/>
            </a:solidFill>
            <a:latin typeface="BPG Web 002 Caps" panose="020B0603030804020204" pitchFamily="34" charset="0"/>
            <a:cs typeface="BPG Web 002 Caps" panose="020B0603030804020204" pitchFamily="34" charset="0"/>
          </a:endParaRPr>
        </a:p>
      </dgm:t>
    </dgm:pt>
    <dgm:pt modelId="{434BE6CD-31FA-4EEC-A227-55A1AF67585B}" type="parTrans" cxnId="{FCA46E56-0F51-44C8-97F7-4337FD0B65BE}">
      <dgm:prSet/>
      <dgm:spPr/>
      <dgm:t>
        <a:bodyPr/>
        <a:lstStyle/>
        <a:p>
          <a:endParaRPr lang="en-US"/>
        </a:p>
      </dgm:t>
    </dgm:pt>
    <dgm:pt modelId="{16339DDA-3091-4320-9490-5922EE9CF488}" type="sibTrans" cxnId="{FCA46E56-0F51-44C8-97F7-4337FD0B65B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80D8CC39-9525-4E65-BADC-4A5C1E1773D5}">
      <dgm:prSet phldrT="[Text]"/>
      <dgm:spPr/>
      <dgm:t>
        <a:bodyPr/>
        <a:lstStyle/>
        <a:p>
          <a:r>
            <a:rPr lang="ka-GE" dirty="0" smtClean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rPr>
            <a:t>1000 ლარი</a:t>
          </a:r>
          <a:endParaRPr lang="en-US" dirty="0">
            <a:solidFill>
              <a:schemeClr val="bg1"/>
            </a:solidFill>
            <a:latin typeface="BPG Web 002 Caps" panose="020B0603030804020204" pitchFamily="34" charset="0"/>
            <a:cs typeface="BPG Web 002 Caps" panose="020B0603030804020204" pitchFamily="34" charset="0"/>
          </a:endParaRPr>
        </a:p>
      </dgm:t>
    </dgm:pt>
    <dgm:pt modelId="{63BE26F2-A0DC-4D79-B3F7-1BCB91FFEBB5}" type="parTrans" cxnId="{ABB93804-DCC7-4D63-A39A-332C07C7FF33}">
      <dgm:prSet/>
      <dgm:spPr/>
      <dgm:t>
        <a:bodyPr/>
        <a:lstStyle/>
        <a:p>
          <a:endParaRPr lang="en-US"/>
        </a:p>
      </dgm:t>
    </dgm:pt>
    <dgm:pt modelId="{5EA4DB51-F90C-4064-A690-A7794E124592}" type="sibTrans" cxnId="{ABB93804-DCC7-4D63-A39A-332C07C7FF33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DC907499-881B-40E8-A2FD-8FFD0DC52462}" type="pres">
      <dgm:prSet presAssocID="{1CFEE87F-B2EF-4F37-8572-2928B3C9C79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0226D13B-2E8F-46E1-8FA3-24E481AC729F}" type="pres">
      <dgm:prSet presAssocID="{1CFEE87F-B2EF-4F37-8572-2928B3C9C799}" presName="dot1" presStyleLbl="alignNode1" presStyleIdx="0" presStyleCnt="10"/>
      <dgm:spPr/>
    </dgm:pt>
    <dgm:pt modelId="{3EA8224C-F1CE-41B6-ABBC-D5B9C766B2DB}" type="pres">
      <dgm:prSet presAssocID="{1CFEE87F-B2EF-4F37-8572-2928B3C9C799}" presName="dot2" presStyleLbl="alignNode1" presStyleIdx="1" presStyleCnt="10"/>
      <dgm:spPr/>
    </dgm:pt>
    <dgm:pt modelId="{A47C70A3-C0A7-435D-BA6D-091D4EEC7970}" type="pres">
      <dgm:prSet presAssocID="{1CFEE87F-B2EF-4F37-8572-2928B3C9C799}" presName="dot3" presStyleLbl="alignNode1" presStyleIdx="2" presStyleCnt="10"/>
      <dgm:spPr/>
    </dgm:pt>
    <dgm:pt modelId="{953A7DD2-8227-405D-BAA4-CE296D66180A}" type="pres">
      <dgm:prSet presAssocID="{1CFEE87F-B2EF-4F37-8572-2928B3C9C799}" presName="dotArrow1" presStyleLbl="alignNode1" presStyleIdx="3" presStyleCnt="10"/>
      <dgm:spPr/>
    </dgm:pt>
    <dgm:pt modelId="{C11AD1BB-F281-41C4-BF0D-8C8470889064}" type="pres">
      <dgm:prSet presAssocID="{1CFEE87F-B2EF-4F37-8572-2928B3C9C799}" presName="dotArrow2" presStyleLbl="alignNode1" presStyleIdx="4" presStyleCnt="10"/>
      <dgm:spPr/>
    </dgm:pt>
    <dgm:pt modelId="{DD913B10-E506-428F-B13D-4D333FD8797E}" type="pres">
      <dgm:prSet presAssocID="{1CFEE87F-B2EF-4F37-8572-2928B3C9C799}" presName="dotArrow3" presStyleLbl="alignNode1" presStyleIdx="5" presStyleCnt="10"/>
      <dgm:spPr/>
    </dgm:pt>
    <dgm:pt modelId="{62C85E75-ECA3-4CE0-87A5-1FAB76B451BD}" type="pres">
      <dgm:prSet presAssocID="{1CFEE87F-B2EF-4F37-8572-2928B3C9C799}" presName="dotArrow4" presStyleLbl="alignNode1" presStyleIdx="6" presStyleCnt="10" custLinFactNeighborX="8890" custLinFactNeighborY="-35800"/>
      <dgm:spPr/>
    </dgm:pt>
    <dgm:pt modelId="{3AC93ADE-0165-4D32-9DA2-5BD3CC902973}" type="pres">
      <dgm:prSet presAssocID="{1CFEE87F-B2EF-4F37-8572-2928B3C9C799}" presName="dotArrow5" presStyleLbl="alignNode1" presStyleIdx="7" presStyleCnt="10"/>
      <dgm:spPr/>
    </dgm:pt>
    <dgm:pt modelId="{D7E07C33-F8D4-4C9D-816A-7DF5163D3FEB}" type="pres">
      <dgm:prSet presAssocID="{1CFEE87F-B2EF-4F37-8572-2928B3C9C799}" presName="dotArrow6" presStyleLbl="alignNode1" presStyleIdx="8" presStyleCnt="10" custLinFactY="21252" custLinFactNeighborX="-18847" custLinFactNeighborY="100000"/>
      <dgm:spPr/>
    </dgm:pt>
    <dgm:pt modelId="{643246F6-5820-4EAD-93CD-CCE87F92EB13}" type="pres">
      <dgm:prSet presAssocID="{1CFEE87F-B2EF-4F37-8572-2928B3C9C799}" presName="dotArrow7" presStyleLbl="alignNode1" presStyleIdx="9" presStyleCnt="10" custLinFactY="-229538" custLinFactNeighborX="-18846" custLinFactNeighborY="-300000"/>
      <dgm:spPr/>
    </dgm:pt>
    <dgm:pt modelId="{C07EDE32-ECA0-415B-95A1-585789AAAB2B}" type="pres">
      <dgm:prSet presAssocID="{6C334BA3-96AF-406C-ACC0-B077AACB23F3}" presName="parTx1" presStyleLbl="node1" presStyleIdx="0" presStyleCnt="2" custScaleX="132910" custLinFactNeighborX="15995" custLinFactNeighborY="45391"/>
      <dgm:spPr/>
      <dgm:t>
        <a:bodyPr/>
        <a:lstStyle/>
        <a:p>
          <a:endParaRPr lang="en-US"/>
        </a:p>
      </dgm:t>
    </dgm:pt>
    <dgm:pt modelId="{99BCBB09-0DCC-41A6-8EFB-9A36AB7701EF}" type="pres">
      <dgm:prSet presAssocID="{16339DDA-3091-4320-9490-5922EE9CF488}" presName="picture1" presStyleCnt="0"/>
      <dgm:spPr/>
    </dgm:pt>
    <dgm:pt modelId="{56F14719-4868-4D4F-ADA6-8A6207BEE4CD}" type="pres">
      <dgm:prSet presAssocID="{16339DDA-3091-4320-9490-5922EE9CF488}" presName="imageRepeatNode" presStyleLbl="fgImgPlace1" presStyleIdx="0" presStyleCnt="2" custScaleX="175644" custScaleY="155938" custLinFactNeighborX="-40166" custLinFactNeighborY="30445"/>
      <dgm:spPr/>
      <dgm:t>
        <a:bodyPr/>
        <a:lstStyle/>
        <a:p>
          <a:endParaRPr lang="en-US"/>
        </a:p>
      </dgm:t>
    </dgm:pt>
    <dgm:pt modelId="{FD476065-C599-4B18-82E5-7FFD3B7F495C}" type="pres">
      <dgm:prSet presAssocID="{80D8CC39-9525-4E65-BADC-4A5C1E1773D5}" presName="parTx2" presStyleLbl="node1" presStyleIdx="1" presStyleCnt="2" custScaleX="128005" custScaleY="101161" custLinFactNeighborX="31425" custLinFactNeighborY="-36619"/>
      <dgm:spPr/>
      <dgm:t>
        <a:bodyPr/>
        <a:lstStyle/>
        <a:p>
          <a:endParaRPr lang="en-US"/>
        </a:p>
      </dgm:t>
    </dgm:pt>
    <dgm:pt modelId="{E30F5741-82ED-45C7-B280-DA47B7CDF74F}" type="pres">
      <dgm:prSet presAssocID="{5EA4DB51-F90C-4064-A690-A7794E124592}" presName="picture2" presStyleCnt="0"/>
      <dgm:spPr/>
    </dgm:pt>
    <dgm:pt modelId="{B9E327C4-DE66-4591-B679-FD668C5CCCD9}" type="pres">
      <dgm:prSet presAssocID="{5EA4DB51-F90C-4064-A690-A7794E124592}" presName="imageRepeatNode" presStyleLbl="fgImgPlace1" presStyleIdx="1" presStyleCnt="2" custScaleX="157167" custScaleY="129908" custLinFactNeighborX="-8047" custLinFactNeighborY="1836"/>
      <dgm:spPr/>
      <dgm:t>
        <a:bodyPr/>
        <a:lstStyle/>
        <a:p>
          <a:endParaRPr lang="en-US"/>
        </a:p>
      </dgm:t>
    </dgm:pt>
  </dgm:ptLst>
  <dgm:cxnLst>
    <dgm:cxn modelId="{84442556-B0AE-4362-A9FD-890BCD2988A9}" type="presOf" srcId="{5EA4DB51-F90C-4064-A690-A7794E124592}" destId="{B9E327C4-DE66-4591-B679-FD668C5CCCD9}" srcOrd="0" destOrd="0" presId="urn:microsoft.com/office/officeart/2008/layout/AscendingPictureAccentProcess"/>
    <dgm:cxn modelId="{3D73DE59-2A14-4CCA-AC7E-A355EAC54B95}" type="presOf" srcId="{80D8CC39-9525-4E65-BADC-4A5C1E1773D5}" destId="{FD476065-C599-4B18-82E5-7FFD3B7F495C}" srcOrd="0" destOrd="0" presId="urn:microsoft.com/office/officeart/2008/layout/AscendingPictureAccentProcess"/>
    <dgm:cxn modelId="{FCA46E56-0F51-44C8-97F7-4337FD0B65BE}" srcId="{1CFEE87F-B2EF-4F37-8572-2928B3C9C799}" destId="{6C334BA3-96AF-406C-ACC0-B077AACB23F3}" srcOrd="0" destOrd="0" parTransId="{434BE6CD-31FA-4EEC-A227-55A1AF67585B}" sibTransId="{16339DDA-3091-4320-9490-5922EE9CF488}"/>
    <dgm:cxn modelId="{53B9BBE8-1319-4999-AA7F-CF120997FDF4}" type="presOf" srcId="{16339DDA-3091-4320-9490-5922EE9CF488}" destId="{56F14719-4868-4D4F-ADA6-8A6207BEE4CD}" srcOrd="0" destOrd="0" presId="urn:microsoft.com/office/officeart/2008/layout/AscendingPictureAccentProcess"/>
    <dgm:cxn modelId="{E0805080-B521-4221-A151-DC0AF5282E64}" type="presOf" srcId="{6C334BA3-96AF-406C-ACC0-B077AACB23F3}" destId="{C07EDE32-ECA0-415B-95A1-585789AAAB2B}" srcOrd="0" destOrd="0" presId="urn:microsoft.com/office/officeart/2008/layout/AscendingPictureAccentProcess"/>
    <dgm:cxn modelId="{409EEAC7-2185-40A4-A077-0821C42EDD5D}" type="presOf" srcId="{1CFEE87F-B2EF-4F37-8572-2928B3C9C799}" destId="{DC907499-881B-40E8-A2FD-8FFD0DC52462}" srcOrd="0" destOrd="0" presId="urn:microsoft.com/office/officeart/2008/layout/AscendingPictureAccentProcess"/>
    <dgm:cxn modelId="{ABB93804-DCC7-4D63-A39A-332C07C7FF33}" srcId="{1CFEE87F-B2EF-4F37-8572-2928B3C9C799}" destId="{80D8CC39-9525-4E65-BADC-4A5C1E1773D5}" srcOrd="1" destOrd="0" parTransId="{63BE26F2-A0DC-4D79-B3F7-1BCB91FFEBB5}" sibTransId="{5EA4DB51-F90C-4064-A690-A7794E124592}"/>
    <dgm:cxn modelId="{71A2E963-E666-4617-9877-62CB6765312F}" type="presParOf" srcId="{DC907499-881B-40E8-A2FD-8FFD0DC52462}" destId="{0226D13B-2E8F-46E1-8FA3-24E481AC729F}" srcOrd="0" destOrd="0" presId="urn:microsoft.com/office/officeart/2008/layout/AscendingPictureAccentProcess"/>
    <dgm:cxn modelId="{85B26243-F219-4297-81BB-4D7D6C83FFA9}" type="presParOf" srcId="{DC907499-881B-40E8-A2FD-8FFD0DC52462}" destId="{3EA8224C-F1CE-41B6-ABBC-D5B9C766B2DB}" srcOrd="1" destOrd="0" presId="urn:microsoft.com/office/officeart/2008/layout/AscendingPictureAccentProcess"/>
    <dgm:cxn modelId="{4DB8AFED-E022-4574-AA31-32FF3D1C94A2}" type="presParOf" srcId="{DC907499-881B-40E8-A2FD-8FFD0DC52462}" destId="{A47C70A3-C0A7-435D-BA6D-091D4EEC7970}" srcOrd="2" destOrd="0" presId="urn:microsoft.com/office/officeart/2008/layout/AscendingPictureAccentProcess"/>
    <dgm:cxn modelId="{A451F288-FDC2-43C6-8EDB-96F665B53A97}" type="presParOf" srcId="{DC907499-881B-40E8-A2FD-8FFD0DC52462}" destId="{953A7DD2-8227-405D-BAA4-CE296D66180A}" srcOrd="3" destOrd="0" presId="urn:microsoft.com/office/officeart/2008/layout/AscendingPictureAccentProcess"/>
    <dgm:cxn modelId="{96C5DBDF-BD79-4AF2-94E4-CEE43348DC04}" type="presParOf" srcId="{DC907499-881B-40E8-A2FD-8FFD0DC52462}" destId="{C11AD1BB-F281-41C4-BF0D-8C8470889064}" srcOrd="4" destOrd="0" presId="urn:microsoft.com/office/officeart/2008/layout/AscendingPictureAccentProcess"/>
    <dgm:cxn modelId="{DF28D58A-885C-461B-A15F-7F0B3DC1C932}" type="presParOf" srcId="{DC907499-881B-40E8-A2FD-8FFD0DC52462}" destId="{DD913B10-E506-428F-B13D-4D333FD8797E}" srcOrd="5" destOrd="0" presId="urn:microsoft.com/office/officeart/2008/layout/AscendingPictureAccentProcess"/>
    <dgm:cxn modelId="{72B172BE-1E2F-42BB-9816-9F6C46DC6A97}" type="presParOf" srcId="{DC907499-881B-40E8-A2FD-8FFD0DC52462}" destId="{62C85E75-ECA3-4CE0-87A5-1FAB76B451BD}" srcOrd="6" destOrd="0" presId="urn:microsoft.com/office/officeart/2008/layout/AscendingPictureAccentProcess"/>
    <dgm:cxn modelId="{7994A830-F434-42DF-AFD6-BD54DA38A89A}" type="presParOf" srcId="{DC907499-881B-40E8-A2FD-8FFD0DC52462}" destId="{3AC93ADE-0165-4D32-9DA2-5BD3CC902973}" srcOrd="7" destOrd="0" presId="urn:microsoft.com/office/officeart/2008/layout/AscendingPictureAccentProcess"/>
    <dgm:cxn modelId="{457FDB78-0FFA-4A97-AF81-FAC5C66D932C}" type="presParOf" srcId="{DC907499-881B-40E8-A2FD-8FFD0DC52462}" destId="{D7E07C33-F8D4-4C9D-816A-7DF5163D3FEB}" srcOrd="8" destOrd="0" presId="urn:microsoft.com/office/officeart/2008/layout/AscendingPictureAccentProcess"/>
    <dgm:cxn modelId="{98065AD3-56FD-4D17-957E-58706D7D4664}" type="presParOf" srcId="{DC907499-881B-40E8-A2FD-8FFD0DC52462}" destId="{643246F6-5820-4EAD-93CD-CCE87F92EB13}" srcOrd="9" destOrd="0" presId="urn:microsoft.com/office/officeart/2008/layout/AscendingPictureAccentProcess"/>
    <dgm:cxn modelId="{1F16BD46-92A1-473B-9E19-5C031AA64215}" type="presParOf" srcId="{DC907499-881B-40E8-A2FD-8FFD0DC52462}" destId="{C07EDE32-ECA0-415B-95A1-585789AAAB2B}" srcOrd="10" destOrd="0" presId="urn:microsoft.com/office/officeart/2008/layout/AscendingPictureAccentProcess"/>
    <dgm:cxn modelId="{448D60BD-2C1C-4436-9FBF-BF37C3EEBF1F}" type="presParOf" srcId="{DC907499-881B-40E8-A2FD-8FFD0DC52462}" destId="{99BCBB09-0DCC-41A6-8EFB-9A36AB7701EF}" srcOrd="11" destOrd="0" presId="urn:microsoft.com/office/officeart/2008/layout/AscendingPictureAccentProcess"/>
    <dgm:cxn modelId="{2A280ADF-5FA5-448C-BD94-694CACB6C6D5}" type="presParOf" srcId="{99BCBB09-0DCC-41A6-8EFB-9A36AB7701EF}" destId="{56F14719-4868-4D4F-ADA6-8A6207BEE4CD}" srcOrd="0" destOrd="0" presId="urn:microsoft.com/office/officeart/2008/layout/AscendingPictureAccentProcess"/>
    <dgm:cxn modelId="{77EF48C8-3EE2-4EC1-9F3D-7B53C4492610}" type="presParOf" srcId="{DC907499-881B-40E8-A2FD-8FFD0DC52462}" destId="{FD476065-C599-4B18-82E5-7FFD3B7F495C}" srcOrd="12" destOrd="0" presId="urn:microsoft.com/office/officeart/2008/layout/AscendingPictureAccentProcess"/>
    <dgm:cxn modelId="{8BF71C5B-46B8-4B64-BEE1-FBEFF9A779DE}" type="presParOf" srcId="{DC907499-881B-40E8-A2FD-8FFD0DC52462}" destId="{E30F5741-82ED-45C7-B280-DA47B7CDF74F}" srcOrd="13" destOrd="0" presId="urn:microsoft.com/office/officeart/2008/layout/AscendingPictureAccentProcess"/>
    <dgm:cxn modelId="{F7ABE130-57AA-4962-AE68-B2F835C0F757}" type="presParOf" srcId="{E30F5741-82ED-45C7-B280-DA47B7CDF74F}" destId="{B9E327C4-DE66-4591-B679-FD668C5CCCD9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515AC7-6E18-4861-9D93-ADEB94FE392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2766B7-1867-4A5C-8EC6-A6431A9DE564}">
      <dgm:prSet phldrT="[Text]"/>
      <dgm:spPr>
        <a:solidFill>
          <a:srgbClr val="C00000"/>
        </a:solidFill>
      </dgm:spPr>
      <dgm:t>
        <a:bodyPr/>
        <a:lstStyle/>
        <a:p>
          <a:r>
            <a:rPr lang="ka-GE" dirty="0" smtClean="0"/>
            <a:t>2326</a:t>
          </a:r>
          <a:endParaRPr lang="en-US" dirty="0"/>
        </a:p>
      </dgm:t>
    </dgm:pt>
    <dgm:pt modelId="{594A04A6-BB27-4143-9984-4008AA1D9A3F}" type="parTrans" cxnId="{5D6109BE-3F67-45A5-99F0-0DA6140C66E0}">
      <dgm:prSet/>
      <dgm:spPr/>
      <dgm:t>
        <a:bodyPr/>
        <a:lstStyle/>
        <a:p>
          <a:endParaRPr lang="en-US"/>
        </a:p>
      </dgm:t>
    </dgm:pt>
    <dgm:pt modelId="{3BEDD4C8-D1CB-4BF2-A093-9247D87F33DB}" type="sibTrans" cxnId="{5D6109BE-3F67-45A5-99F0-0DA6140C66E0}">
      <dgm:prSet/>
      <dgm:spPr/>
      <dgm:t>
        <a:bodyPr/>
        <a:lstStyle/>
        <a:p>
          <a:endParaRPr lang="en-US"/>
        </a:p>
      </dgm:t>
    </dgm:pt>
    <dgm:pt modelId="{25C4C0E2-D3CF-485D-8972-B53FABBD3410}">
      <dgm:prSet phldrT="[Text]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ka-GE" dirty="0" smtClean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rPr>
            <a:t>ოჯახი</a:t>
          </a:r>
          <a:endParaRPr lang="en-US" dirty="0">
            <a:solidFill>
              <a:schemeClr val="bg1"/>
            </a:solidFill>
            <a:latin typeface="BPG Web 002 Caps" panose="020B0603030804020204" pitchFamily="34" charset="0"/>
            <a:cs typeface="BPG Web 002 Caps" panose="020B0603030804020204" pitchFamily="34" charset="0"/>
          </a:endParaRPr>
        </a:p>
      </dgm:t>
    </dgm:pt>
    <dgm:pt modelId="{70B0EC42-BD66-4BA9-B7E8-6B2C972D0B3D}" type="parTrans" cxnId="{84D758A2-B251-4D93-9A3D-284EB76001D2}">
      <dgm:prSet/>
      <dgm:spPr/>
      <dgm:t>
        <a:bodyPr/>
        <a:lstStyle/>
        <a:p>
          <a:endParaRPr lang="en-US"/>
        </a:p>
      </dgm:t>
    </dgm:pt>
    <dgm:pt modelId="{2FF268E4-FB74-4F88-88D6-E82EAE83DC7E}" type="sibTrans" cxnId="{84D758A2-B251-4D93-9A3D-284EB76001D2}">
      <dgm:prSet/>
      <dgm:spPr/>
      <dgm:t>
        <a:bodyPr/>
        <a:lstStyle/>
        <a:p>
          <a:endParaRPr lang="en-US"/>
        </a:p>
      </dgm:t>
    </dgm:pt>
    <dgm:pt modelId="{FC5CFDBF-B947-4AFA-8BB4-B5CA907E2CFF}">
      <dgm:prSet phldrT="[Text]"/>
      <dgm:spPr>
        <a:solidFill>
          <a:srgbClr val="C00000"/>
        </a:solidFill>
      </dgm:spPr>
      <dgm:t>
        <a:bodyPr/>
        <a:lstStyle/>
        <a:p>
          <a:r>
            <a:rPr lang="ka-GE" smtClean="0"/>
            <a:t>3948</a:t>
          </a:r>
          <a:endParaRPr lang="en-US" dirty="0"/>
        </a:p>
      </dgm:t>
    </dgm:pt>
    <dgm:pt modelId="{E4D63845-4CA1-46FF-B4AF-526055E7A99B}" type="parTrans" cxnId="{15C2AC23-78C4-46E1-8FC3-AD2644FADD8D}">
      <dgm:prSet/>
      <dgm:spPr/>
      <dgm:t>
        <a:bodyPr/>
        <a:lstStyle/>
        <a:p>
          <a:endParaRPr lang="en-US"/>
        </a:p>
      </dgm:t>
    </dgm:pt>
    <dgm:pt modelId="{FA30BBE7-F90B-472A-A44F-2FF8E45B85CD}" type="sibTrans" cxnId="{15C2AC23-78C4-46E1-8FC3-AD2644FADD8D}">
      <dgm:prSet/>
      <dgm:spPr/>
      <dgm:t>
        <a:bodyPr/>
        <a:lstStyle/>
        <a:p>
          <a:endParaRPr lang="en-US"/>
        </a:p>
      </dgm:t>
    </dgm:pt>
    <dgm:pt modelId="{D474D208-B9E7-46CA-8BDA-D4A5B11CF3A4}">
      <dgm:prSet phldrT="[Text]" phldr="1"/>
      <dgm:spPr>
        <a:solidFill>
          <a:srgbClr val="0070C0">
            <a:alpha val="90000"/>
          </a:srgbClr>
        </a:solidFill>
      </dgm:spPr>
      <dgm:t>
        <a:bodyPr/>
        <a:lstStyle/>
        <a:p>
          <a:endParaRPr lang="en-US" dirty="0"/>
        </a:p>
      </dgm:t>
    </dgm:pt>
    <dgm:pt modelId="{C9509BC5-AD4F-4C96-99EF-6EBEBEEC4307}" type="parTrans" cxnId="{98EB8437-B421-4293-AAB0-4614C3FD5FAC}">
      <dgm:prSet/>
      <dgm:spPr/>
      <dgm:t>
        <a:bodyPr/>
        <a:lstStyle/>
        <a:p>
          <a:endParaRPr lang="en-US"/>
        </a:p>
      </dgm:t>
    </dgm:pt>
    <dgm:pt modelId="{930A98C7-37EF-49CF-A6DF-33A712CA99DB}" type="sibTrans" cxnId="{98EB8437-B421-4293-AAB0-4614C3FD5FAC}">
      <dgm:prSet/>
      <dgm:spPr/>
      <dgm:t>
        <a:bodyPr/>
        <a:lstStyle/>
        <a:p>
          <a:endParaRPr lang="en-US"/>
        </a:p>
      </dgm:t>
    </dgm:pt>
    <dgm:pt modelId="{1869587E-C35F-481C-9052-FC9166850DB3}">
      <dgm:prSet phldrT="[Text]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ka-GE" dirty="0" smtClean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rPr>
            <a:t>ბავშვი</a:t>
          </a:r>
          <a:endParaRPr lang="en-US" dirty="0">
            <a:solidFill>
              <a:schemeClr val="bg1"/>
            </a:solidFill>
            <a:latin typeface="BPG Web 002 Caps" panose="020B0603030804020204" pitchFamily="34" charset="0"/>
            <a:cs typeface="BPG Web 002 Caps" panose="020B0603030804020204" pitchFamily="34" charset="0"/>
          </a:endParaRPr>
        </a:p>
      </dgm:t>
    </dgm:pt>
    <dgm:pt modelId="{A72C8234-ED38-45E5-9120-A16BAB3B1E4C}" type="parTrans" cxnId="{B285247C-76E1-46D2-A766-F7954729023B}">
      <dgm:prSet/>
      <dgm:spPr/>
      <dgm:t>
        <a:bodyPr/>
        <a:lstStyle/>
        <a:p>
          <a:endParaRPr lang="en-US"/>
        </a:p>
      </dgm:t>
    </dgm:pt>
    <dgm:pt modelId="{4E78BDA0-4322-4AAF-93F5-3F1FB8D65A37}" type="sibTrans" cxnId="{B285247C-76E1-46D2-A766-F7954729023B}">
      <dgm:prSet/>
      <dgm:spPr/>
      <dgm:t>
        <a:bodyPr/>
        <a:lstStyle/>
        <a:p>
          <a:endParaRPr lang="en-US"/>
        </a:p>
      </dgm:t>
    </dgm:pt>
    <dgm:pt modelId="{8467C21C-3CEE-4E2C-9DB0-E02B8019F0E8}">
      <dgm:prSet phldrT="[Text]"/>
      <dgm:spPr>
        <a:solidFill>
          <a:srgbClr val="C00000"/>
        </a:solidFill>
      </dgm:spPr>
      <dgm:t>
        <a:bodyPr/>
        <a:lstStyle/>
        <a:p>
          <a:r>
            <a:rPr lang="ka-GE" smtClean="0"/>
            <a:t>499</a:t>
          </a:r>
          <a:endParaRPr lang="en-US" dirty="0"/>
        </a:p>
      </dgm:t>
    </dgm:pt>
    <dgm:pt modelId="{80113A31-01CB-4264-B17A-2156BA16BD58}" type="parTrans" cxnId="{43FB9940-2459-43AA-8C44-4C90FA6B313A}">
      <dgm:prSet/>
      <dgm:spPr/>
      <dgm:t>
        <a:bodyPr/>
        <a:lstStyle/>
        <a:p>
          <a:endParaRPr lang="en-US"/>
        </a:p>
      </dgm:t>
    </dgm:pt>
    <dgm:pt modelId="{4421AED0-A4F6-4E31-8D6D-5575A9BCD22A}" type="sibTrans" cxnId="{43FB9940-2459-43AA-8C44-4C90FA6B313A}">
      <dgm:prSet/>
      <dgm:spPr/>
      <dgm:t>
        <a:bodyPr/>
        <a:lstStyle/>
        <a:p>
          <a:endParaRPr lang="en-US"/>
        </a:p>
      </dgm:t>
    </dgm:pt>
    <dgm:pt modelId="{E5B1432D-AF06-4F38-83D1-8017C0E7ADF8}">
      <dgm:prSet phldrT="[Text]" phldr="1"/>
      <dgm:spPr>
        <a:solidFill>
          <a:srgbClr val="0070C0">
            <a:alpha val="90000"/>
          </a:srgbClr>
        </a:solidFill>
      </dgm:spPr>
      <dgm:t>
        <a:bodyPr/>
        <a:lstStyle/>
        <a:p>
          <a:endParaRPr lang="en-US" dirty="0">
            <a:solidFill>
              <a:srgbClr val="0070C0"/>
            </a:solidFill>
          </a:endParaRPr>
        </a:p>
      </dgm:t>
    </dgm:pt>
    <dgm:pt modelId="{B1F3E78E-7B02-4757-A8DC-BD3F7DA18B6F}" type="parTrans" cxnId="{F3108877-9847-4391-BFA3-79B73F66ADF2}">
      <dgm:prSet/>
      <dgm:spPr/>
      <dgm:t>
        <a:bodyPr/>
        <a:lstStyle/>
        <a:p>
          <a:endParaRPr lang="en-US"/>
        </a:p>
      </dgm:t>
    </dgm:pt>
    <dgm:pt modelId="{D4BDCC9E-4F18-4BD4-B357-6E4D61E0662A}" type="sibTrans" cxnId="{F3108877-9847-4391-BFA3-79B73F66ADF2}">
      <dgm:prSet/>
      <dgm:spPr/>
      <dgm:t>
        <a:bodyPr/>
        <a:lstStyle/>
        <a:p>
          <a:endParaRPr lang="en-US"/>
        </a:p>
      </dgm:t>
    </dgm:pt>
    <dgm:pt modelId="{9A81AF6C-5155-4089-8DC2-2F1A05BB4A1C}">
      <dgm:prSet phldrT="[Text]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ka-GE" dirty="0" smtClean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rPr>
            <a:t>შშმ ბავშვი</a:t>
          </a:r>
          <a:endParaRPr lang="en-US" dirty="0">
            <a:solidFill>
              <a:schemeClr val="bg1"/>
            </a:solidFill>
            <a:latin typeface="BPG Web 002 Caps" panose="020B0603030804020204" pitchFamily="34" charset="0"/>
            <a:cs typeface="BPG Web 002 Caps" panose="020B0603030804020204" pitchFamily="34" charset="0"/>
          </a:endParaRPr>
        </a:p>
      </dgm:t>
    </dgm:pt>
    <dgm:pt modelId="{E56052FB-A78A-47AC-973A-6551AB661EA0}" type="parTrans" cxnId="{C67C352E-8D43-485E-8D20-7DBA4C169B9B}">
      <dgm:prSet/>
      <dgm:spPr/>
      <dgm:t>
        <a:bodyPr/>
        <a:lstStyle/>
        <a:p>
          <a:endParaRPr lang="en-US"/>
        </a:p>
      </dgm:t>
    </dgm:pt>
    <dgm:pt modelId="{47E661EC-9C76-402A-9665-48A5B6E3A5BF}" type="sibTrans" cxnId="{C67C352E-8D43-485E-8D20-7DBA4C169B9B}">
      <dgm:prSet/>
      <dgm:spPr/>
      <dgm:t>
        <a:bodyPr/>
        <a:lstStyle/>
        <a:p>
          <a:endParaRPr lang="en-US"/>
        </a:p>
      </dgm:t>
    </dgm:pt>
    <dgm:pt modelId="{A730A0FF-51A7-4877-906F-9A53F3388998}" type="pres">
      <dgm:prSet presAssocID="{96515AC7-6E18-4861-9D93-ADEB94FE392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F5A1D3-006C-41FD-BB79-9139EB7652CE}" type="pres">
      <dgm:prSet presAssocID="{BD2766B7-1867-4A5C-8EC6-A6431A9DE564}" presName="composite" presStyleCnt="0"/>
      <dgm:spPr/>
      <dgm:t>
        <a:bodyPr/>
        <a:lstStyle/>
        <a:p>
          <a:endParaRPr lang="en-US"/>
        </a:p>
      </dgm:t>
    </dgm:pt>
    <dgm:pt modelId="{60B9E8FA-CAB4-4065-8906-712382DCF392}" type="pres">
      <dgm:prSet presAssocID="{BD2766B7-1867-4A5C-8EC6-A6431A9DE56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8C0030-669C-4BAD-928E-970EB979A6F9}" type="pres">
      <dgm:prSet presAssocID="{BD2766B7-1867-4A5C-8EC6-A6431A9DE564}" presName="descendantText" presStyleLbl="alignAcc1" presStyleIdx="0" presStyleCnt="3" custLinFactNeighborX="193" custLinFactNeighborY="-50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0ECC5-A52D-49CF-965E-09387D8950E4}" type="pres">
      <dgm:prSet presAssocID="{3BEDD4C8-D1CB-4BF2-A093-9247D87F33DB}" presName="sp" presStyleCnt="0"/>
      <dgm:spPr/>
      <dgm:t>
        <a:bodyPr/>
        <a:lstStyle/>
        <a:p>
          <a:endParaRPr lang="en-US"/>
        </a:p>
      </dgm:t>
    </dgm:pt>
    <dgm:pt modelId="{8C2EB5D8-BC5E-4B07-BAA3-0CD6A96CDA99}" type="pres">
      <dgm:prSet presAssocID="{FC5CFDBF-B947-4AFA-8BB4-B5CA907E2CFF}" presName="composite" presStyleCnt="0"/>
      <dgm:spPr/>
      <dgm:t>
        <a:bodyPr/>
        <a:lstStyle/>
        <a:p>
          <a:endParaRPr lang="en-US"/>
        </a:p>
      </dgm:t>
    </dgm:pt>
    <dgm:pt modelId="{A0FB1FDE-8F55-44CF-8E63-2354AA793F98}" type="pres">
      <dgm:prSet presAssocID="{FC5CFDBF-B947-4AFA-8BB4-B5CA907E2CF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AA6803-9376-417C-80BF-6B6093A033CB}" type="pres">
      <dgm:prSet presAssocID="{FC5CFDBF-B947-4AFA-8BB4-B5CA907E2CFF}" presName="descendantText" presStyleLbl="alignAcc1" presStyleIdx="1" presStyleCnt="3" custLinFactNeighborX="-297" custLinFactNeighborY="-41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1748E4-9EEC-4249-8847-18FC89E07F14}" type="pres">
      <dgm:prSet presAssocID="{FA30BBE7-F90B-472A-A44F-2FF8E45B85CD}" presName="sp" presStyleCnt="0"/>
      <dgm:spPr/>
      <dgm:t>
        <a:bodyPr/>
        <a:lstStyle/>
        <a:p>
          <a:endParaRPr lang="en-US"/>
        </a:p>
      </dgm:t>
    </dgm:pt>
    <dgm:pt modelId="{EAEC7934-59FA-4239-9273-349C46A5A634}" type="pres">
      <dgm:prSet presAssocID="{8467C21C-3CEE-4E2C-9DB0-E02B8019F0E8}" presName="composite" presStyleCnt="0"/>
      <dgm:spPr/>
      <dgm:t>
        <a:bodyPr/>
        <a:lstStyle/>
        <a:p>
          <a:endParaRPr lang="en-US"/>
        </a:p>
      </dgm:t>
    </dgm:pt>
    <dgm:pt modelId="{0F16CB3B-4280-414D-A2D0-2ABAF492701E}" type="pres">
      <dgm:prSet presAssocID="{8467C21C-3CEE-4E2C-9DB0-E02B8019F0E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D87EB-40D8-4024-B945-EEF1265A6CEF}" type="pres">
      <dgm:prSet presAssocID="{8467C21C-3CEE-4E2C-9DB0-E02B8019F0E8}" presName="descendantText" presStyleLbl="alignAcc1" presStyleIdx="2" presStyleCnt="3" custLinFactNeighborX="-1319" custLinFactNeighborY="37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9F0FE6-1BB3-4885-A20E-CDFC9D797DE5}" type="presOf" srcId="{BD2766B7-1867-4A5C-8EC6-A6431A9DE564}" destId="{60B9E8FA-CAB4-4065-8906-712382DCF392}" srcOrd="0" destOrd="0" presId="urn:microsoft.com/office/officeart/2005/8/layout/chevron2"/>
    <dgm:cxn modelId="{84D758A2-B251-4D93-9A3D-284EB76001D2}" srcId="{BD2766B7-1867-4A5C-8EC6-A6431A9DE564}" destId="{25C4C0E2-D3CF-485D-8972-B53FABBD3410}" srcOrd="0" destOrd="0" parTransId="{70B0EC42-BD66-4BA9-B7E8-6B2C972D0B3D}" sibTransId="{2FF268E4-FB74-4F88-88D6-E82EAE83DC7E}"/>
    <dgm:cxn modelId="{C85FB2A6-3839-4EF3-9A5B-A4E699DDB21D}" type="presOf" srcId="{96515AC7-6E18-4861-9D93-ADEB94FE3928}" destId="{A730A0FF-51A7-4877-906F-9A53F3388998}" srcOrd="0" destOrd="0" presId="urn:microsoft.com/office/officeart/2005/8/layout/chevron2"/>
    <dgm:cxn modelId="{341207C3-26AC-47B8-9DE1-7ABDD0CC4533}" type="presOf" srcId="{9A81AF6C-5155-4089-8DC2-2F1A05BB4A1C}" destId="{C24D87EB-40D8-4024-B945-EEF1265A6CEF}" srcOrd="0" destOrd="1" presId="urn:microsoft.com/office/officeart/2005/8/layout/chevron2"/>
    <dgm:cxn modelId="{43FB9940-2459-43AA-8C44-4C90FA6B313A}" srcId="{96515AC7-6E18-4861-9D93-ADEB94FE3928}" destId="{8467C21C-3CEE-4E2C-9DB0-E02B8019F0E8}" srcOrd="2" destOrd="0" parTransId="{80113A31-01CB-4264-B17A-2156BA16BD58}" sibTransId="{4421AED0-A4F6-4E31-8D6D-5575A9BCD22A}"/>
    <dgm:cxn modelId="{C67C352E-8D43-485E-8D20-7DBA4C169B9B}" srcId="{8467C21C-3CEE-4E2C-9DB0-E02B8019F0E8}" destId="{9A81AF6C-5155-4089-8DC2-2F1A05BB4A1C}" srcOrd="1" destOrd="0" parTransId="{E56052FB-A78A-47AC-973A-6551AB661EA0}" sibTransId="{47E661EC-9C76-402A-9665-48A5B6E3A5BF}"/>
    <dgm:cxn modelId="{D75F928F-10D6-4DAE-BFE6-5FAE0E6FAC6F}" type="presOf" srcId="{25C4C0E2-D3CF-485D-8972-B53FABBD3410}" destId="{768C0030-669C-4BAD-928E-970EB979A6F9}" srcOrd="0" destOrd="0" presId="urn:microsoft.com/office/officeart/2005/8/layout/chevron2"/>
    <dgm:cxn modelId="{B285247C-76E1-46D2-A766-F7954729023B}" srcId="{FC5CFDBF-B947-4AFA-8BB4-B5CA907E2CFF}" destId="{1869587E-C35F-481C-9052-FC9166850DB3}" srcOrd="1" destOrd="0" parTransId="{A72C8234-ED38-45E5-9120-A16BAB3B1E4C}" sibTransId="{4E78BDA0-4322-4AAF-93F5-3F1FB8D65A37}"/>
    <dgm:cxn modelId="{124277E1-8D37-424A-BD9F-1086AE095AF2}" type="presOf" srcId="{8467C21C-3CEE-4E2C-9DB0-E02B8019F0E8}" destId="{0F16CB3B-4280-414D-A2D0-2ABAF492701E}" srcOrd="0" destOrd="0" presId="urn:microsoft.com/office/officeart/2005/8/layout/chevron2"/>
    <dgm:cxn modelId="{31D808A8-ABBE-4264-ADC7-86EF67B4B511}" type="presOf" srcId="{1869587E-C35F-481C-9052-FC9166850DB3}" destId="{AFAA6803-9376-417C-80BF-6B6093A033CB}" srcOrd="0" destOrd="1" presId="urn:microsoft.com/office/officeart/2005/8/layout/chevron2"/>
    <dgm:cxn modelId="{DF10C41B-0BE5-4B4B-B6FE-6CB5AF165B98}" type="presOf" srcId="{D474D208-B9E7-46CA-8BDA-D4A5B11CF3A4}" destId="{AFAA6803-9376-417C-80BF-6B6093A033CB}" srcOrd="0" destOrd="0" presId="urn:microsoft.com/office/officeart/2005/8/layout/chevron2"/>
    <dgm:cxn modelId="{0455F8AC-6874-425E-815A-7F3653D12BAF}" type="presOf" srcId="{E5B1432D-AF06-4F38-83D1-8017C0E7ADF8}" destId="{C24D87EB-40D8-4024-B945-EEF1265A6CEF}" srcOrd="0" destOrd="0" presId="urn:microsoft.com/office/officeart/2005/8/layout/chevron2"/>
    <dgm:cxn modelId="{F3108877-9847-4391-BFA3-79B73F66ADF2}" srcId="{8467C21C-3CEE-4E2C-9DB0-E02B8019F0E8}" destId="{E5B1432D-AF06-4F38-83D1-8017C0E7ADF8}" srcOrd="0" destOrd="0" parTransId="{B1F3E78E-7B02-4757-A8DC-BD3F7DA18B6F}" sibTransId="{D4BDCC9E-4F18-4BD4-B357-6E4D61E0662A}"/>
    <dgm:cxn modelId="{5D6109BE-3F67-45A5-99F0-0DA6140C66E0}" srcId="{96515AC7-6E18-4861-9D93-ADEB94FE3928}" destId="{BD2766B7-1867-4A5C-8EC6-A6431A9DE564}" srcOrd="0" destOrd="0" parTransId="{594A04A6-BB27-4143-9984-4008AA1D9A3F}" sibTransId="{3BEDD4C8-D1CB-4BF2-A093-9247D87F33DB}"/>
    <dgm:cxn modelId="{98EB8437-B421-4293-AAB0-4614C3FD5FAC}" srcId="{FC5CFDBF-B947-4AFA-8BB4-B5CA907E2CFF}" destId="{D474D208-B9E7-46CA-8BDA-D4A5B11CF3A4}" srcOrd="0" destOrd="0" parTransId="{C9509BC5-AD4F-4C96-99EF-6EBEBEEC4307}" sibTransId="{930A98C7-37EF-49CF-A6DF-33A712CA99DB}"/>
    <dgm:cxn modelId="{33DB64F3-D5B2-40D4-BE53-A262EA8A7C22}" type="presOf" srcId="{FC5CFDBF-B947-4AFA-8BB4-B5CA907E2CFF}" destId="{A0FB1FDE-8F55-44CF-8E63-2354AA793F98}" srcOrd="0" destOrd="0" presId="urn:microsoft.com/office/officeart/2005/8/layout/chevron2"/>
    <dgm:cxn modelId="{15C2AC23-78C4-46E1-8FC3-AD2644FADD8D}" srcId="{96515AC7-6E18-4861-9D93-ADEB94FE3928}" destId="{FC5CFDBF-B947-4AFA-8BB4-B5CA907E2CFF}" srcOrd="1" destOrd="0" parTransId="{E4D63845-4CA1-46FF-B4AF-526055E7A99B}" sibTransId="{FA30BBE7-F90B-472A-A44F-2FF8E45B85CD}"/>
    <dgm:cxn modelId="{70EBCD35-AC3A-4864-94E5-8A2CE9CB593A}" type="presParOf" srcId="{A730A0FF-51A7-4877-906F-9A53F3388998}" destId="{1EF5A1D3-006C-41FD-BB79-9139EB7652CE}" srcOrd="0" destOrd="0" presId="urn:microsoft.com/office/officeart/2005/8/layout/chevron2"/>
    <dgm:cxn modelId="{AC862518-E788-48F9-A09E-FC0FB812AAF9}" type="presParOf" srcId="{1EF5A1D3-006C-41FD-BB79-9139EB7652CE}" destId="{60B9E8FA-CAB4-4065-8906-712382DCF392}" srcOrd="0" destOrd="0" presId="urn:microsoft.com/office/officeart/2005/8/layout/chevron2"/>
    <dgm:cxn modelId="{E4D7B2FC-5723-4AA3-8708-36EF08B1068A}" type="presParOf" srcId="{1EF5A1D3-006C-41FD-BB79-9139EB7652CE}" destId="{768C0030-669C-4BAD-928E-970EB979A6F9}" srcOrd="1" destOrd="0" presId="urn:microsoft.com/office/officeart/2005/8/layout/chevron2"/>
    <dgm:cxn modelId="{D8DE7C6F-693A-4F69-BBB1-BD2CA85380DB}" type="presParOf" srcId="{A730A0FF-51A7-4877-906F-9A53F3388998}" destId="{BA30ECC5-A52D-49CF-965E-09387D8950E4}" srcOrd="1" destOrd="0" presId="urn:microsoft.com/office/officeart/2005/8/layout/chevron2"/>
    <dgm:cxn modelId="{799CEC47-AA68-433E-ABF2-B253033042DF}" type="presParOf" srcId="{A730A0FF-51A7-4877-906F-9A53F3388998}" destId="{8C2EB5D8-BC5E-4B07-BAA3-0CD6A96CDA99}" srcOrd="2" destOrd="0" presId="urn:microsoft.com/office/officeart/2005/8/layout/chevron2"/>
    <dgm:cxn modelId="{2579DBD8-9CF0-4ADA-A99E-FEBAD3DF9D92}" type="presParOf" srcId="{8C2EB5D8-BC5E-4B07-BAA3-0CD6A96CDA99}" destId="{A0FB1FDE-8F55-44CF-8E63-2354AA793F98}" srcOrd="0" destOrd="0" presId="urn:microsoft.com/office/officeart/2005/8/layout/chevron2"/>
    <dgm:cxn modelId="{F913D555-90C8-4404-AA9D-98F842814BAE}" type="presParOf" srcId="{8C2EB5D8-BC5E-4B07-BAA3-0CD6A96CDA99}" destId="{AFAA6803-9376-417C-80BF-6B6093A033CB}" srcOrd="1" destOrd="0" presId="urn:microsoft.com/office/officeart/2005/8/layout/chevron2"/>
    <dgm:cxn modelId="{B889E948-A06C-48A5-8595-6E58C41CDF4F}" type="presParOf" srcId="{A730A0FF-51A7-4877-906F-9A53F3388998}" destId="{151748E4-9EEC-4249-8847-18FC89E07F14}" srcOrd="3" destOrd="0" presId="urn:microsoft.com/office/officeart/2005/8/layout/chevron2"/>
    <dgm:cxn modelId="{1FE695BA-BBDD-40B2-86D4-AE6D686DFA83}" type="presParOf" srcId="{A730A0FF-51A7-4877-906F-9A53F3388998}" destId="{EAEC7934-59FA-4239-9273-349C46A5A634}" srcOrd="4" destOrd="0" presId="urn:microsoft.com/office/officeart/2005/8/layout/chevron2"/>
    <dgm:cxn modelId="{18E84A8C-E9AF-4B09-BD92-B845DDD96383}" type="presParOf" srcId="{EAEC7934-59FA-4239-9273-349C46A5A634}" destId="{0F16CB3B-4280-414D-A2D0-2ABAF492701E}" srcOrd="0" destOrd="0" presId="urn:microsoft.com/office/officeart/2005/8/layout/chevron2"/>
    <dgm:cxn modelId="{DDD68001-2034-49BA-8300-BA57E7966728}" type="presParOf" srcId="{EAEC7934-59FA-4239-9273-349C46A5A634}" destId="{C24D87EB-40D8-4024-B945-EEF1265A6CE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AC6CA-AD7C-4478-9DFC-E53978F2C03D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F5558-30D5-40CE-ADB6-BC6340DB93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24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F5558-30D5-40CE-ADB6-BC6340DB93F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74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F5558-30D5-40CE-ADB6-BC6340DB93F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05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F60A-FBA8-4D6C-B88F-AB9759C008FD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11/13/2015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2391-B36E-4F8C-8FB9-4DBDE9D167E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3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F60A-FBA8-4D6C-B88F-AB9759C008FD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11/13/2015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2391-B36E-4F8C-8FB9-4DBDE9D167E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9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F60A-FBA8-4D6C-B88F-AB9759C008FD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11/13/2015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2391-B36E-4F8C-8FB9-4DBDE9D167E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2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F60A-FBA8-4D6C-B88F-AB9759C008FD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11/13/2015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2391-B36E-4F8C-8FB9-4DBDE9D167E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F60A-FBA8-4D6C-B88F-AB9759C008FD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11/13/2015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2391-B36E-4F8C-8FB9-4DBDE9D167E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F60A-FBA8-4D6C-B88F-AB9759C008FD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11/13/2015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2391-B36E-4F8C-8FB9-4DBDE9D167E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5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F60A-FBA8-4D6C-B88F-AB9759C008FD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11/13/2015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2391-B36E-4F8C-8FB9-4DBDE9D167E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F60A-FBA8-4D6C-B88F-AB9759C008FD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11/13/2015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2391-B36E-4F8C-8FB9-4DBDE9D167E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1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F60A-FBA8-4D6C-B88F-AB9759C008FD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11/13/2015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2391-B36E-4F8C-8FB9-4DBDE9D167E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F60A-FBA8-4D6C-B88F-AB9759C008FD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11/13/2015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2391-B36E-4F8C-8FB9-4DBDE9D167E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F60A-FBA8-4D6C-B88F-AB9759C008FD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11/13/2015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2391-B36E-4F8C-8FB9-4DBDE9D167EC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2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CF60A-FBA8-4D6C-B88F-AB9759C008FD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A2391-B36E-4F8C-8FB9-4DBDE9D167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6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1.png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9.jpg"/><Relationship Id="rId7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03.png"/><Relationship Id="rId4" Type="http://schemas.openxmlformats.org/officeDocument/2006/relationships/image" Target="../media/image100.png"/><Relationship Id="rId9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7" Type="http://schemas.openxmlformats.org/officeDocument/2006/relationships/image" Target="../media/image1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119.jpg"/><Relationship Id="rId4" Type="http://schemas.openxmlformats.org/officeDocument/2006/relationships/image" Target="../media/image11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448800" cy="1371600"/>
          </a:xfrm>
        </p:spPr>
        <p:txBody>
          <a:bodyPr>
            <a:noAutofit/>
          </a:bodyPr>
          <a:lstStyle/>
          <a:p>
            <a:pPr algn="l"/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/>
            </a:r>
            <a:b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21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შრომის ღირსეული პირობები</a:t>
            </a:r>
            <a:r>
              <a:rPr lang="ka-GE" sz="22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/>
            </a:r>
            <a:br>
              <a:rPr lang="ka-GE" sz="22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r>
              <a:rPr lang="ka-GE" sz="24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          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        </a:t>
            </a:r>
            <a:r>
              <a:rPr lang="ka-GE" sz="24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r>
              <a:rPr lang="ka-GE" sz="2200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ka-GE" sz="22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ka-GE" sz="22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                   </a:t>
            </a: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</a:t>
            </a:r>
            <a:r>
              <a:rPr lang="ka-GE" sz="22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                     </a:t>
            </a:r>
            <a:r>
              <a:rPr lang="ka-GE" sz="21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სოციალური თანადგომა</a:t>
            </a:r>
            <a:r>
              <a:rPr lang="ka-GE" sz="22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/>
            </a:r>
            <a:br>
              <a:rPr lang="ka-GE" sz="22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r>
              <a:rPr lang="ka-GE" sz="2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ka-GE" sz="2200" dirty="0" smtClean="0">
                <a:solidFill>
                  <a:schemeClr val="bg1">
                    <a:lumMod val="95000"/>
                  </a:schemeClr>
                </a:solidFill>
              </a:rPr>
              <a:t>   </a:t>
            </a:r>
            <a:endParaRPr lang="en-US" sz="2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3600" y="1752600"/>
            <a:ext cx="4648200" cy="3886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82377"/>
            <a:ext cx="2457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04948" y="1326555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საქართველოს შრომის, ჯანმრთელობისა და სოციალური დაცვის სამინისტრო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928" y="1905000"/>
            <a:ext cx="19907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866" y="3962400"/>
            <a:ext cx="19907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13"/>
          <p:cNvSpPr txBox="1">
            <a:spLocks/>
          </p:cNvSpPr>
          <p:nvPr/>
        </p:nvSpPr>
        <p:spPr>
          <a:xfrm>
            <a:off x="495300" y="2480171"/>
            <a:ext cx="7924800" cy="1911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  <a:p>
            <a:pPr marL="0" indent="0" algn="ctr">
              <a:buNone/>
            </a:pPr>
            <a:endParaRPr lang="en-US" sz="2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0" indent="0" algn="ctr">
              <a:buNone/>
            </a:pPr>
            <a:endParaRPr lang="en-US" sz="2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0" indent="0" algn="ctr">
              <a:buNone/>
            </a:pPr>
            <a:r>
              <a:rPr lang="en-US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3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წლის ანგარიში</a:t>
            </a:r>
            <a:endParaRPr 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467" y="4038600"/>
            <a:ext cx="19526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3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4" name="Title 65"/>
          <p:cNvSpPr>
            <a:spLocks noGrp="1"/>
          </p:cNvSpPr>
          <p:nvPr>
            <p:ph type="ctrTitle"/>
          </p:nvPr>
        </p:nvSpPr>
        <p:spPr>
          <a:xfrm>
            <a:off x="190500" y="990600"/>
            <a:ext cx="8610600" cy="1470025"/>
          </a:xfrm>
        </p:spPr>
        <p:txBody>
          <a:bodyPr>
            <a:normAutofit/>
          </a:bodyPr>
          <a:lstStyle/>
          <a:p>
            <a:pPr algn="ctr"/>
            <a:r>
              <a:rPr lang="ka-GE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საყოველთაო ჯანდაცვის პროგრამა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877248060"/>
              </p:ext>
            </p:extLst>
          </p:nvPr>
        </p:nvGraphicFramePr>
        <p:xfrm>
          <a:off x="876300" y="2437675"/>
          <a:ext cx="7239000" cy="3733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21771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717157" y="5246914"/>
            <a:ext cx="205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sz="1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გადაუდებელი </a:t>
            </a:r>
            <a:r>
              <a:rPr lang="ka-GE" sz="1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ამბულატორიული მომსახურება</a:t>
            </a:r>
            <a:r>
              <a:rPr lang="en-US" sz="1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   1119632</a:t>
            </a:r>
            <a:endParaRPr lang="en-US" sz="12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68" y="2594596"/>
            <a:ext cx="205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1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გადაუდებელი </a:t>
            </a:r>
            <a:r>
              <a:rPr lang="ka-GE" sz="1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სტაციონარული </a:t>
            </a:r>
            <a:r>
              <a:rPr lang="ka-GE" sz="1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მომსახურება</a:t>
            </a:r>
            <a:r>
              <a:rPr lang="en-US" sz="1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</a:p>
          <a:p>
            <a:r>
              <a:rPr lang="en-US" sz="1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369305</a:t>
            </a:r>
            <a:endParaRPr lang="en-US" sz="12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2119384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 </a:t>
            </a:r>
            <a:r>
              <a:rPr lang="ka-GE" sz="14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კარდიოქირურგია</a:t>
            </a:r>
            <a:endParaRPr lang="en-US" sz="1400" b="1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r>
              <a:rPr lang="en-US" sz="14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            5568</a:t>
            </a:r>
            <a:endParaRPr lang="en-US" sz="14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8269" y="1997755"/>
            <a:ext cx="335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</a:t>
            </a:r>
            <a:r>
              <a:rPr lang="ka-GE" sz="1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მშობიარობა </a:t>
            </a:r>
            <a:r>
              <a:rPr lang="ka-GE" sz="1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და საკეისრო </a:t>
            </a:r>
            <a:r>
              <a:rPr lang="ka-GE" sz="1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კვეთა</a:t>
            </a:r>
            <a:endParaRPr lang="en-US" sz="1200" b="1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r>
              <a:rPr lang="en-US" sz="1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                105180</a:t>
            </a:r>
            <a:endParaRPr lang="en-US" sz="12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31494" y="2567154"/>
            <a:ext cx="2612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1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ქიმიო, ჰორმონო </a:t>
            </a:r>
            <a:r>
              <a:rPr lang="en-US" sz="1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1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და </a:t>
            </a:r>
            <a:r>
              <a:rPr lang="ka-GE" sz="1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სხივური </a:t>
            </a:r>
            <a:r>
              <a:rPr lang="en-US" sz="1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 </a:t>
            </a:r>
            <a:r>
              <a:rPr lang="ka-GE" sz="1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თერაპია</a:t>
            </a:r>
            <a:r>
              <a:rPr lang="en-US" sz="1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en-US" sz="1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68857</a:t>
            </a:r>
            <a:endParaRPr lang="en-US" sz="12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524000" y="3121791"/>
            <a:ext cx="152400" cy="54125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76400" y="3663043"/>
            <a:ext cx="304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1771" y="2515714"/>
            <a:ext cx="1502229" cy="8767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1828800" y="2094282"/>
            <a:ext cx="1971527" cy="500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3276600" y="2594596"/>
            <a:ext cx="304800" cy="23083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1017814" y="5246914"/>
            <a:ext cx="1649186" cy="8309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2971800" y="5246914"/>
            <a:ext cx="304800" cy="41549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667000" y="5662412"/>
            <a:ext cx="304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4438269" y="1997755"/>
            <a:ext cx="3105531" cy="4294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4191000" y="2292447"/>
            <a:ext cx="76200" cy="39780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267200" y="2292447"/>
            <a:ext cx="171069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6553200" y="2527714"/>
            <a:ext cx="2362200" cy="7252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4953000" y="2785987"/>
            <a:ext cx="685800" cy="33580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638800" y="2785987"/>
            <a:ext cx="892694" cy="986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2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4" grpId="0"/>
      <p:bldGraphic spid="2" grpId="0">
        <p:bldAsOne/>
      </p:bldGraphic>
      <p:bldP spid="3" grpId="0"/>
      <p:bldP spid="5" grpId="0"/>
      <p:bldP spid="10" grpId="0"/>
      <p:bldP spid="14" grpId="0"/>
      <p:bldP spid="18" grpId="0"/>
      <p:bldP spid="35" grpId="0" animBg="1"/>
      <p:bldP spid="38" grpId="0" animBg="1"/>
      <p:bldP spid="42" grpId="0" animBg="1"/>
      <p:bldP spid="49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4" name="Title 65"/>
          <p:cNvSpPr>
            <a:spLocks noGrp="1"/>
          </p:cNvSpPr>
          <p:nvPr>
            <p:ph type="ctrTitle"/>
          </p:nvPr>
        </p:nvSpPr>
        <p:spPr>
          <a:xfrm>
            <a:off x="0" y="1066800"/>
            <a:ext cx="9144000" cy="1470025"/>
          </a:xfrm>
        </p:spPr>
        <p:txBody>
          <a:bodyPr>
            <a:normAutofit/>
          </a:bodyPr>
          <a:lstStyle/>
          <a:p>
            <a:r>
              <a:rPr lang="ka-GE" sz="28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რეფერალური </a:t>
            </a:r>
            <a:r>
              <a:rPr lang="ka-GE" sz="28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მომსახურების სახელმწიფო </a:t>
            </a:r>
            <a:r>
              <a:rPr lang="ka-GE" sz="28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პროგრამა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5" name="Subtitle 13"/>
          <p:cNvSpPr>
            <a:spLocks noGrp="1"/>
          </p:cNvSpPr>
          <p:nvPr>
            <p:ph type="subTitle" idx="1"/>
          </p:nvPr>
        </p:nvSpPr>
        <p:spPr>
          <a:xfrm>
            <a:off x="21771" y="2403532"/>
            <a:ext cx="9067800" cy="26670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ka-GE" sz="28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</a:t>
            </a:r>
            <a:r>
              <a:rPr lang="ka-GE" sz="2600" b="1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31</a:t>
            </a:r>
            <a:r>
              <a:rPr lang="ka-GE" sz="2600" b="1" dirty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 </a:t>
            </a:r>
            <a:r>
              <a:rPr lang="ka-GE" sz="2600" b="1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558</a:t>
            </a:r>
            <a:r>
              <a:rPr lang="ka-GE" sz="2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-შემთხვევა </a:t>
            </a:r>
            <a:endParaRPr lang="en-US" sz="2600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</a:t>
            </a:r>
            <a:r>
              <a:rPr lang="ka-GE" sz="2600" b="1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61</a:t>
            </a:r>
            <a:r>
              <a:rPr lang="ka-GE" sz="2600" b="1" dirty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 123 </a:t>
            </a:r>
            <a:r>
              <a:rPr lang="ka-GE" sz="2600" b="1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750</a:t>
            </a:r>
            <a:r>
              <a:rPr lang="en-US" sz="2600" b="1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en-US" sz="26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-</a:t>
            </a:r>
            <a:r>
              <a:rPr lang="ka-GE" sz="26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2600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ლარი </a:t>
            </a:r>
            <a:endParaRPr lang="en-US" sz="26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4" l="0" r="96923">
                        <a14:foregroundMark x1="52615" y1="14302" x2="54769" y2="6805"/>
                        <a14:foregroundMark x1="55000" y1="7497" x2="59538" y2="7497"/>
                        <a14:foregroundMark x1="59538" y1="8304" x2="62154" y2="16840"/>
                        <a14:foregroundMark x1="63077" y1="17878" x2="66154" y2="18224"/>
                        <a14:foregroundMark x1="55923" y1="32180" x2="56154" y2="39331"/>
                        <a14:foregroundMark x1="55000" y1="25721" x2="60000" y2="26413"/>
                        <a14:foregroundMark x1="65231" y1="30334" x2="65000" y2="21799"/>
                        <a14:foregroundMark x1="67385" y1="18916" x2="69308" y2="26067"/>
                        <a14:foregroundMark x1="70000" y1="27220" x2="73538" y2="27566"/>
                        <a14:foregroundMark x1="74538" y1="27912" x2="76462" y2="20069"/>
                        <a14:foregroundMark x1="75692" y1="23991" x2="76462" y2="20069"/>
                        <a14:foregroundMark x1="76923" y1="20415" x2="79308" y2="20415"/>
                        <a14:foregroundMark x1="79308" y1="20069" x2="81154" y2="25721"/>
                        <a14:foregroundMark x1="81923" y1="27566" x2="85462" y2="27566"/>
                        <a14:foregroundMark x1="85692" y1="27912" x2="87846" y2="19723"/>
                        <a14:foregroundMark x1="88538" y1="20069" x2="90462" y2="20415"/>
                        <a14:foregroundMark x1="90923" y1="20761" x2="92615" y2="28258"/>
                        <a14:foregroundMark x1="92846" y1="28604" x2="95000" y2="28604"/>
                        <a14:foregroundMark x1="60462" y1="62168" x2="62615" y2="70704"/>
                        <a14:foregroundMark x1="63846" y1="71050" x2="66923" y2="70358"/>
                        <a14:foregroundMark x1="68077" y1="69319" x2="69538" y2="61476"/>
                        <a14:foregroundMark x1="69769" y1="60784" x2="74538" y2="60323"/>
                        <a14:foregroundMark x1="74077" y1="59285" x2="75923" y2="66782"/>
                        <a14:foregroundMark x1="76692" y1="69319" x2="80000" y2="69319"/>
                        <a14:foregroundMark x1="82154" y1="59631" x2="86154" y2="59631"/>
                        <a14:foregroundMark x1="85462" y1="57209" x2="87615" y2="51096"/>
                        <a14:foregroundMark x1="85692" y1="43253" x2="87846" y2="51788"/>
                        <a14:foregroundMark x1="55692" y1="84314" x2="67154" y2="82122"/>
                        <a14:foregroundMark x1="66692" y1="82468" x2="82154" y2="76471"/>
                        <a14:foregroundMark x1="83077" y1="76125" x2="85462" y2="59977"/>
                        <a14:foregroundMark x1="64077" y1="36794" x2="64769" y2="50750"/>
                        <a14:foregroundMark x1="72154" y1="28950" x2="71923" y2="41407"/>
                        <a14:foregroundMark x1="78077" y1="24683" x2="78538" y2="30334"/>
                        <a14:foregroundMark x1="78308" y1="38639" x2="78308" y2="50750"/>
                        <a14:foregroundMark x1="94308" y1="31834" x2="94077" y2="38639"/>
                        <a14:foregroundMark x1="88077" y1="27566" x2="90231" y2="27912"/>
                        <a14:foregroundMark x1="48923" y1="14533" x2="46769" y2="7958"/>
                        <a14:foregroundMark x1="46462" y1="8420" x2="38923" y2="0"/>
                        <a14:foregroundMark x1="48308" y1="15110" x2="52692" y2="15571"/>
                        <a14:backgroundMark x1="39231" y1="461" x2="51154" y2="14072"/>
                        <a14:backgroundMark x1="52385" y1="97809" x2="63385" y2="84198"/>
                        <a14:backgroundMark x1="88462" y1="47520" x2="86308" y2="43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95"/>
          <a:stretch/>
        </p:blipFill>
        <p:spPr>
          <a:xfrm>
            <a:off x="0" y="4016829"/>
            <a:ext cx="3093722" cy="2129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71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552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841631"/>
            <a:ext cx="8610600" cy="1193314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/>
            </a:r>
            <a:br>
              <a:rPr lang="en-US" sz="40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r>
              <a:rPr lang="ka-GE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პირველადი ჯანდაცვა</a:t>
            </a:r>
            <a:endParaRPr lang="en-US" sz="40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77" y="4075103"/>
            <a:ext cx="3589977" cy="20400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74" y="1348352"/>
            <a:ext cx="3207326" cy="2087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37959" lon="1800429" rev="21552995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134197"/>
            <a:ext cx="3532530" cy="2120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39998" lon="2100001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77" y="1302369"/>
            <a:ext cx="3292546" cy="20889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0495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" y="1524000"/>
            <a:ext cx="8610600" cy="34290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ka-GE" sz="2800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a-GE" sz="2800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ადრეული დიაგნოსტიკა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a-GE" sz="2800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დაავადების პრევენცია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a-GE" sz="2800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ახალი ინფრასტრუქტურული პროექტები</a:t>
            </a:r>
            <a:endParaRPr lang="en-US" sz="2800" dirty="0">
              <a:solidFill>
                <a:srgbClr val="C0000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066800"/>
            <a:ext cx="8610600" cy="1470025"/>
          </a:xfrm>
        </p:spPr>
        <p:txBody>
          <a:bodyPr>
            <a:normAutofit/>
          </a:bodyPr>
          <a:lstStyle/>
          <a:p>
            <a:r>
              <a:rPr lang="ka-GE" sz="36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პირველადი ჯანდაცვა</a:t>
            </a:r>
            <a:endParaRPr lang="en-US" sz="36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3114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600"/>
            <a:ext cx="8763000" cy="1470025"/>
          </a:xfrm>
        </p:spPr>
        <p:txBody>
          <a:bodyPr>
            <a:normAutofit/>
          </a:bodyPr>
          <a:lstStyle/>
          <a:p>
            <a:r>
              <a:rPr lang="ka-GE" sz="36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რეცეპტის ინსტიტუტი</a:t>
            </a:r>
            <a:endParaRPr lang="en-US" sz="36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771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" b="99437" l="3750" r="100000">
                        <a14:foregroundMark x1="21875" y1="13133" x2="32625" y2="42402"/>
                        <a14:foregroundMark x1="21500" y1="13133" x2="47750" y2="563"/>
                        <a14:foregroundMark x1="47125" y1="76360" x2="59125" y2="99437"/>
                        <a14:foregroundMark x1="60125" y1="97561" x2="97500" y2="97936"/>
                        <a14:foregroundMark x1="98500" y1="3565" x2="99125" y2="96435"/>
                        <a14:foregroundMark x1="56500" y1="2627" x2="97500" y2="1126"/>
                        <a14:foregroundMark x1="46750" y1="22326" x2="49375" y2="34334"/>
                        <a14:foregroundMark x1="60500" y1="47092" x2="63500" y2="52533"/>
                        <a14:foregroundMark x1="24500" y1="45966" x2="24500" y2="60600"/>
                        <a14:foregroundMark x1="11125" y1="43902" x2="14500" y2="57598"/>
                        <a14:foregroundMark x1="29625" y1="74296" x2="29875" y2="82364"/>
                        <a14:foregroundMark x1="17125" y1="82927" x2="24875" y2="83302"/>
                        <a14:foregroundMark x1="36625" y1="81801" x2="34250" y2="89493"/>
                        <a14:foregroundMark x1="7750" y1="82927" x2="9375" y2="82927"/>
                        <a14:backgroundMark x1="27875" y1="43902" x2="33000" y2="47467"/>
                        <a14:backgroundMark x1="36250" y1="76735" x2="31625" y2="64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950"/>
          <a:stretch/>
        </p:blipFill>
        <p:spPr>
          <a:xfrm>
            <a:off x="6248400" y="4599571"/>
            <a:ext cx="2903299" cy="152908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186" y="2362200"/>
            <a:ext cx="9299586" cy="2317132"/>
          </a:xfrm>
        </p:spPr>
        <p:txBody>
          <a:bodyPr>
            <a:no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ka-GE" sz="2400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თვითმკურნალობის </a:t>
            </a:r>
            <a:r>
              <a:rPr lang="ka-GE" sz="2400" dirty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შედეგად მიყენებული </a:t>
            </a:r>
            <a:r>
              <a:rPr lang="ka-GE" sz="2400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ზიანი </a:t>
            </a:r>
            <a:endParaRPr lang="en-US" sz="2400" dirty="0">
              <a:solidFill>
                <a:srgbClr val="C0000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ka-GE" sz="2400" dirty="0" smtClean="0">
              <a:solidFill>
                <a:srgbClr val="C0000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ka-GE" sz="2400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ანტიბიოტიკებისადმი რეზისტენტობა  </a:t>
            </a:r>
            <a:endParaRPr lang="en-US" sz="2400" dirty="0">
              <a:solidFill>
                <a:srgbClr val="C0000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endParaRPr lang="ka-GE" sz="2400" dirty="0" smtClean="0">
              <a:solidFill>
                <a:srgbClr val="C0000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ka-GE" sz="2400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სააფთიაქო </a:t>
            </a:r>
            <a:r>
              <a:rPr lang="ka-GE" sz="2400" dirty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ნარკომანიასთან </a:t>
            </a:r>
            <a:r>
              <a:rPr lang="ka-GE" sz="2400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ბრძოლა  </a:t>
            </a:r>
            <a:endParaRPr lang="en-US" sz="2400" dirty="0">
              <a:solidFill>
                <a:srgbClr val="C0000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en-US" sz="24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en-US" sz="2400" i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2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267200"/>
            <a:ext cx="2590800" cy="1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/>
          <a:stretch/>
        </p:blipFill>
        <p:spPr>
          <a:xfrm>
            <a:off x="0" y="1302575"/>
            <a:ext cx="6415539" cy="4869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258" y="2046514"/>
            <a:ext cx="2819399" cy="1480457"/>
          </a:xfrm>
        </p:spPr>
        <p:txBody>
          <a:bodyPr>
            <a:normAutofit/>
          </a:bodyPr>
          <a:lstStyle/>
          <a:p>
            <a:r>
              <a:rPr lang="ka-GE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მედიკამენტების </a:t>
            </a:r>
            <a:r>
              <a:rPr lang="ka-GE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ხარისხის </a:t>
            </a:r>
            <a:r>
              <a:rPr lang="ka-GE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კონტროლი</a:t>
            </a:r>
            <a:endParaRPr lang="en-US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3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85" y="1371600"/>
            <a:ext cx="9144000" cy="1470025"/>
          </a:xfrm>
        </p:spPr>
        <p:txBody>
          <a:bodyPr>
            <a:noAutofit/>
          </a:bodyPr>
          <a:lstStyle/>
          <a:p>
            <a:pPr lvl="0"/>
            <a:r>
              <a:rPr lang="ka-GE" sz="3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სამედიცინო ინფრასტრუქტურისა და აღჭურვის გაუმჯობესება</a:t>
            </a:r>
            <a:r>
              <a:rPr lang="en-US" sz="3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/>
            </a:r>
            <a:br>
              <a:rPr lang="en-US" sz="3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endParaRPr lang="en-US" sz="32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71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53142"/>
            <a:ext cx="8305800" cy="619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771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8910">
            <a:off x="129083" y="3697890"/>
            <a:ext cx="4377792" cy="2919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470">
            <a:off x="4365705" y="3758906"/>
            <a:ext cx="4669975" cy="2918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100">
            <a:off x="4376057" y="1295400"/>
            <a:ext cx="4724400" cy="2535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774">
            <a:off x="0" y="1255227"/>
            <a:ext cx="45720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4" name="Title 65"/>
          <p:cNvSpPr>
            <a:spLocks noGrp="1"/>
          </p:cNvSpPr>
          <p:nvPr>
            <p:ph type="ctrTitle"/>
          </p:nvPr>
        </p:nvSpPr>
        <p:spPr>
          <a:xfrm>
            <a:off x="0" y="1066800"/>
            <a:ext cx="9143999" cy="1470025"/>
          </a:xfrm>
        </p:spPr>
        <p:txBody>
          <a:bodyPr>
            <a:normAutofit/>
          </a:bodyPr>
          <a:lstStyle/>
          <a:p>
            <a:pPr algn="ctr"/>
            <a:r>
              <a:rPr lang="ka-GE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სასწრაფო სამედიცინო დახმარების ცენტრი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479" r="90000">
                        <a14:foregroundMark x1="71458" y1="42813" x2="79479" y2="63438"/>
                        <a14:foregroundMark x1="70521" y1="16979" x2="68750" y2="26771"/>
                        <a14:foregroundMark x1="28542" y1="17813" x2="28542" y2="25000"/>
                        <a14:backgroundMark x1="71331" y1="51877" x2="77816" y2="48123"/>
                        <a14:backgroundMark x1="75768" y1="50853" x2="70648" y2="53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42" y="108858"/>
            <a:ext cx="1219200" cy="1219200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97971" y="2438400"/>
            <a:ext cx="9067800" cy="1752600"/>
          </a:xfrm>
        </p:spPr>
        <p:txBody>
          <a:bodyPr>
            <a:noAutofit/>
          </a:bodyPr>
          <a:lstStyle/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ka-GE" sz="2600" b="1" dirty="0" smtClean="0">
              <a:solidFill>
                <a:srgbClr val="C0000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457200" indent="-4572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ka-GE" sz="2600" b="1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180</a:t>
            </a:r>
            <a:r>
              <a:rPr lang="ka-GE" sz="26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26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ახალი </a:t>
            </a:r>
            <a:r>
              <a:rPr lang="ka-GE" sz="26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ავტომობილი</a:t>
            </a:r>
            <a:endParaRPr lang="en-US" sz="26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5130"/>
          <a:stretch/>
        </p:blipFill>
        <p:spPr>
          <a:xfrm>
            <a:off x="-30634" y="3878195"/>
            <a:ext cx="4526434" cy="2251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16" y="3878195"/>
            <a:ext cx="4806384" cy="2242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7584" y="474507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552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4" grpId="0"/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1771" y="1965944"/>
            <a:ext cx="9144000" cy="1470025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ka-GE" sz="28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ანაზღაურება გაიზარდა </a:t>
            </a:r>
            <a:r>
              <a:rPr lang="ka-GE" sz="2800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30%</a:t>
            </a:r>
            <a:r>
              <a:rPr lang="ka-GE" sz="28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-ით</a:t>
            </a:r>
            <a:endParaRPr lang="en-US" sz="28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76408" r="23691" b="7024"/>
          <a:stretch/>
        </p:blipFill>
        <p:spPr>
          <a:xfrm>
            <a:off x="0" y="5105400"/>
            <a:ext cx="9153291" cy="1055624"/>
          </a:xfrm>
          <a:prstGeom prst="rect">
            <a:avLst/>
          </a:prstGeom>
        </p:spPr>
      </p:pic>
      <p:pic>
        <p:nvPicPr>
          <p:cNvPr id="9" name="Рисунок 19" descr="Z:\gujas\უნიფორმები\უნიფორმები\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1828800" cy="2013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20" descr="Z:\gujas\უნიფორმები\უნიფორმები\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971800"/>
            <a:ext cx="1981200" cy="205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479" r="90000">
                        <a14:foregroundMark x1="71458" y1="42813" x2="79479" y2="63438"/>
                        <a14:foregroundMark x1="70521" y1="16979" x2="68750" y2="26771"/>
                        <a14:foregroundMark x1="28542" y1="17813" x2="28542" y2="25000"/>
                        <a14:backgroundMark x1="71331" y1="51877" x2="77816" y2="48123"/>
                        <a14:backgroundMark x1="75768" y1="50853" x2="70648" y2="53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29" y="43544"/>
            <a:ext cx="1219200" cy="1219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771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  <p:sp>
        <p:nvSpPr>
          <p:cNvPr id="11" name="Title 65"/>
          <p:cNvSpPr txBox="1">
            <a:spLocks/>
          </p:cNvSpPr>
          <p:nvPr/>
        </p:nvSpPr>
        <p:spPr>
          <a:xfrm>
            <a:off x="0" y="1066800"/>
            <a:ext cx="914399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სასწრაფო სამედიცინო დახმარების ცენტრი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2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8"/>
          <a:stretch/>
        </p:blipFill>
        <p:spPr>
          <a:xfrm rot="21030049">
            <a:off x="0" y="1295400"/>
            <a:ext cx="3273990" cy="2076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4476" r="8690" b="7905"/>
          <a:stretch/>
        </p:blipFill>
        <p:spPr>
          <a:xfrm rot="21260290">
            <a:off x="0" y="3371849"/>
            <a:ext cx="3273990" cy="2160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2952" r="8665" b="7524"/>
          <a:stretch/>
        </p:blipFill>
        <p:spPr>
          <a:xfrm rot="21018916">
            <a:off x="2269143" y="1055138"/>
            <a:ext cx="3392916" cy="2307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4095" r="8333" b="7524"/>
          <a:stretch/>
        </p:blipFill>
        <p:spPr>
          <a:xfrm rot="20890596">
            <a:off x="2271616" y="3218867"/>
            <a:ext cx="3387968" cy="2245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 t="12667" r="10952" b="14572"/>
          <a:stretch/>
        </p:blipFill>
        <p:spPr>
          <a:xfrm rot="464526">
            <a:off x="5297760" y="3332553"/>
            <a:ext cx="3670347" cy="21405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6761" r="11785" b="9620"/>
          <a:stretch/>
        </p:blipFill>
        <p:spPr>
          <a:xfrm rot="636970">
            <a:off x="5440993" y="1300033"/>
            <a:ext cx="3383881" cy="23031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9" t="10190" r="12143" b="10458"/>
          <a:stretch/>
        </p:blipFill>
        <p:spPr>
          <a:xfrm>
            <a:off x="5840912" y="4800600"/>
            <a:ext cx="3254650" cy="2108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 t="3756" r="11190" b="4858"/>
          <a:stretch/>
        </p:blipFill>
        <p:spPr>
          <a:xfrm>
            <a:off x="3965600" y="4724028"/>
            <a:ext cx="3078428" cy="2261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t="6000" r="11310" b="7551"/>
          <a:stretch/>
        </p:blipFill>
        <p:spPr>
          <a:xfrm>
            <a:off x="1391778" y="4709161"/>
            <a:ext cx="3082251" cy="21488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3" t="6000" r="21070" b="27340"/>
          <a:stretch/>
        </p:blipFill>
        <p:spPr>
          <a:xfrm rot="977221">
            <a:off x="52020" y="5069392"/>
            <a:ext cx="2166257" cy="174279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799">
            <a:off x="6401657" y="-40453"/>
            <a:ext cx="2855013" cy="183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r="14379" b="11905"/>
          <a:stretch/>
        </p:blipFill>
        <p:spPr>
          <a:xfrm rot="20214872">
            <a:off x="-412042" y="-102540"/>
            <a:ext cx="2465632" cy="18999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r="15833" b="10077"/>
          <a:stretch/>
        </p:blipFill>
        <p:spPr>
          <a:xfrm>
            <a:off x="1981200" y="-41612"/>
            <a:ext cx="2306431" cy="1880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t="5721" r="9524" b="8725"/>
          <a:stretch/>
        </p:blipFill>
        <p:spPr>
          <a:xfrm>
            <a:off x="4287631" y="-103163"/>
            <a:ext cx="2167587" cy="1422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9" t="7637" r="12024" b="7552"/>
          <a:stretch/>
        </p:blipFill>
        <p:spPr>
          <a:xfrm>
            <a:off x="1843380" y="2514601"/>
            <a:ext cx="2179046" cy="15065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t="7638" r="10952" b="7552"/>
          <a:stretch/>
        </p:blipFill>
        <p:spPr>
          <a:xfrm rot="20696047">
            <a:off x="3424220" y="5074154"/>
            <a:ext cx="2314143" cy="1582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3" t="3756" r="26071" b="4286"/>
          <a:stretch/>
        </p:blipFill>
        <p:spPr>
          <a:xfrm>
            <a:off x="5843467" y="4916323"/>
            <a:ext cx="1649476" cy="1955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9" t="3145" r="28093" b="10458"/>
          <a:stretch/>
        </p:blipFill>
        <p:spPr>
          <a:xfrm>
            <a:off x="2110091" y="3521633"/>
            <a:ext cx="1669348" cy="20354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5721" r="11310" b="7365"/>
          <a:stretch/>
        </p:blipFill>
        <p:spPr>
          <a:xfrm>
            <a:off x="3774909" y="2191270"/>
            <a:ext cx="2298709" cy="16161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0572" r="12500" b="12764"/>
          <a:stretch/>
        </p:blipFill>
        <p:spPr>
          <a:xfrm>
            <a:off x="6781800" y="2451602"/>
            <a:ext cx="2460172" cy="15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4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7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75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25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75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75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25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75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25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75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1771" y="1219200"/>
            <a:ext cx="8991600" cy="1470025"/>
          </a:xfrm>
        </p:spPr>
        <p:txBody>
          <a:bodyPr>
            <a:normAutofit/>
          </a:bodyPr>
          <a:lstStyle/>
          <a:p>
            <a:r>
              <a:rPr lang="ka-GE" sz="3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სოფლის ექიმის სახელმწიფო პროგრამა</a:t>
            </a:r>
            <a:endParaRPr lang="en-US" sz="32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0892" y="2559669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1771" y="533400"/>
            <a:ext cx="4330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4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92" y="3072087"/>
            <a:ext cx="4551821" cy="303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103882"/>
            <a:ext cx="4724400" cy="30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0" r="-1223" b="17683"/>
          <a:stretch/>
        </p:blipFill>
        <p:spPr>
          <a:xfrm>
            <a:off x="0" y="1257300"/>
            <a:ext cx="9274629" cy="4914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71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552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20200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9144000" cy="1470025"/>
          </a:xfrm>
        </p:spPr>
        <p:txBody>
          <a:bodyPr>
            <a:normAutofit/>
          </a:bodyPr>
          <a:lstStyle/>
          <a:p>
            <a:r>
              <a:rPr lang="ka-GE" sz="3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დედათა და ბავშვთა ჯანმრთელობის გაუმჯობესება</a:t>
            </a:r>
            <a:endParaRPr lang="en-US" sz="32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71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93" b="98879" l="7278" r="95849">
                        <a14:foregroundMark x1="44690" y1="97414" x2="43019" y2="73621"/>
                        <a14:foregroundMark x1="8787" y1="81121" x2="44313" y2="97672"/>
                        <a14:foregroundMark x1="8949" y1="81121" x2="15903" y2="73621"/>
                        <a14:foregroundMark x1="45283" y1="97672" x2="57844" y2="75776"/>
                        <a14:foregroundMark x1="60108" y1="80862" x2="62588" y2="84741"/>
                        <a14:foregroundMark x1="58221" y1="46897" x2="67439" y2="44138"/>
                        <a14:foregroundMark x1="30782" y1="76638" x2="33801" y2="89310"/>
                        <a14:foregroundMark x1="27763" y1="81121" x2="30566" y2="82069"/>
                        <a14:backgroundMark x1="12722" y1="76638" x2="15148" y2="73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7" t="3246" r="4140"/>
          <a:stretch/>
        </p:blipFill>
        <p:spPr>
          <a:xfrm>
            <a:off x="-21771" y="2623457"/>
            <a:ext cx="5105400" cy="3501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76" y="2362200"/>
            <a:ext cx="222961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20200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9144000" cy="1470025"/>
          </a:xfrm>
        </p:spPr>
        <p:txBody>
          <a:bodyPr>
            <a:normAutofit/>
          </a:bodyPr>
          <a:lstStyle/>
          <a:p>
            <a:r>
              <a:rPr lang="ka-GE" sz="32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დედათა და ბავშვთა ჯანმრთელობის გაუმჯობესება</a:t>
            </a:r>
            <a:endParaRPr lang="en-US" sz="32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71" y="2775857"/>
            <a:ext cx="8969829" cy="17526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71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21772" y="2438400"/>
            <a:ext cx="6415538" cy="36603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603" y="4234543"/>
            <a:ext cx="281474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16718"/>
            <a:ext cx="7772400" cy="1470025"/>
          </a:xfrm>
        </p:spPr>
        <p:txBody>
          <a:bodyPr/>
          <a:lstStyle/>
          <a:p>
            <a:pPr lvl="0"/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 E-Health</a:t>
            </a:r>
            <a:r>
              <a:rPr lang="en-US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endParaRPr lang="en-US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0886" y="2438400"/>
            <a:ext cx="9154886" cy="2286000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a-GE" sz="2800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ელექტრონული რეცეპტი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ka-GE" sz="2800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ჯანმრთელობის ელექტრონული ისტორია</a:t>
            </a:r>
            <a:endParaRPr lang="en-US" sz="2800" dirty="0">
              <a:solidFill>
                <a:srgbClr val="C0000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419600"/>
            <a:ext cx="2802929" cy="1695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21771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552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/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6437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შრომის ღირსეული პირობები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381"/>
            <a:ext cx="3048000" cy="1956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6" y="3289747"/>
            <a:ext cx="2351672" cy="2872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"/>
          <a:stretch/>
        </p:blipFill>
        <p:spPr>
          <a:xfrm>
            <a:off x="3037113" y="1333381"/>
            <a:ext cx="3907973" cy="3012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4" t="20133" b="-5720"/>
          <a:stretch/>
        </p:blipFill>
        <p:spPr>
          <a:xfrm>
            <a:off x="6945086" y="1344267"/>
            <a:ext cx="2198913" cy="2476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8" t="1" r="25120" b="-2107"/>
          <a:stretch/>
        </p:blipFill>
        <p:spPr>
          <a:xfrm>
            <a:off x="6699678" y="3289747"/>
            <a:ext cx="2444322" cy="29049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89747"/>
            <a:ext cx="4887686" cy="283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356040212"/>
              </p:ext>
            </p:extLst>
          </p:nvPr>
        </p:nvGraphicFramePr>
        <p:xfrm>
          <a:off x="609600" y="1905000"/>
          <a:ext cx="8153400" cy="429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6437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შრომის ღირსეული პირობები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-10886" y="1371600"/>
            <a:ext cx="6106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sz="24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დეფიციტური პროფესიები</a:t>
            </a:r>
            <a:endParaRPr lang="en-US" sz="24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667000"/>
            <a:ext cx="48387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6437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შრომის ღირსეული პირობები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2" b="4313"/>
          <a:stretch/>
        </p:blipFill>
        <p:spPr>
          <a:xfrm>
            <a:off x="1" y="3497281"/>
            <a:ext cx="9165770" cy="2662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86" y="1360836"/>
            <a:ext cx="3352800" cy="2136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266"/>
          <a:stretch/>
        </p:blipFill>
        <p:spPr>
          <a:xfrm>
            <a:off x="6207929" y="1360836"/>
            <a:ext cx="2936071" cy="2136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" t="1" b="832"/>
          <a:stretch/>
        </p:blipFill>
        <p:spPr>
          <a:xfrm>
            <a:off x="0" y="1335061"/>
            <a:ext cx="3189514" cy="21622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0" t="6280" r="26309" b="70832"/>
          <a:stretch/>
        </p:blipFill>
        <p:spPr>
          <a:xfrm>
            <a:off x="6912427" y="3733800"/>
            <a:ext cx="2253344" cy="60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6437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შრომის ღირსეული პირობები</a:t>
            </a:r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92825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შრომითი მიგრაცია</a:t>
            </a:r>
            <a:endParaRPr lang="en-US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2783616" cy="1847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12" y="1524000"/>
            <a:ext cx="2590376" cy="1727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069371"/>
            <a:ext cx="2743200" cy="1848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386580"/>
            <a:ext cx="2569029" cy="1713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96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6437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შრომის ღირსეული პირობები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35969"/>
            <a:ext cx="4745666" cy="2719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1"/>
          <a:stretch/>
        </p:blipFill>
        <p:spPr>
          <a:xfrm>
            <a:off x="4495800" y="3435968"/>
            <a:ext cx="4666785" cy="268332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21770" y="1371600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შრომითი დავების გადაჭრა</a:t>
            </a:r>
            <a:endParaRPr lang="en-US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6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676" b="100000" l="98" r="86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5721361" cy="3413820"/>
          </a:xfrm>
          <a:prstGeom prst="rect">
            <a:avLst/>
          </a:prstGeom>
        </p:spPr>
      </p:pic>
      <p:pic>
        <p:nvPicPr>
          <p:cNvPr id="5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86" y="-1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13"/>
          <p:cNvSpPr>
            <a:spLocks noGrp="1"/>
          </p:cNvSpPr>
          <p:nvPr>
            <p:ph type="subTitle" idx="1"/>
          </p:nvPr>
        </p:nvSpPr>
        <p:spPr>
          <a:xfrm>
            <a:off x="-21771" y="2362200"/>
            <a:ext cx="7576457" cy="1752600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endParaRPr lang="ka-GE" sz="2400" b="1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ka-GE" sz="2400" b="1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3100</a:t>
            </a:r>
            <a:r>
              <a:rPr lang="ka-GE" sz="24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პაციენტი</a:t>
            </a:r>
          </a:p>
          <a:p>
            <a:pPr algn="l"/>
            <a:endParaRPr lang="ka-GE" sz="2400" b="1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algn="l"/>
            <a:endParaRPr lang="en-US" sz="24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6" name="Title 65"/>
          <p:cNvSpPr>
            <a:spLocks noGrp="1"/>
          </p:cNvSpPr>
          <p:nvPr>
            <p:ph type="ctrTitle"/>
          </p:nvPr>
        </p:nvSpPr>
        <p:spPr>
          <a:xfrm>
            <a:off x="10885" y="1120775"/>
            <a:ext cx="9133113" cy="147002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C </a:t>
            </a:r>
            <a:r>
              <a:rPr lang="ka-GE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a-GE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ჰეპატიტის ელიმინაციის პროგრამა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589277"/>
            <a:ext cx="3810000" cy="25412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810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620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436134"/>
            <a:ext cx="554029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სოციალური  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95092" y="1066800"/>
            <a:ext cx="7772400" cy="1470025"/>
          </a:xfrm>
        </p:spPr>
        <p:txBody>
          <a:bodyPr>
            <a:noAutofit/>
          </a:bodyPr>
          <a:lstStyle/>
          <a:p>
            <a:r>
              <a:rPr lang="ka-GE" sz="32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/>
            </a:r>
            <a:br>
              <a:rPr lang="ka-GE" sz="32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endParaRPr lang="en-US" sz="32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t="5516"/>
          <a:stretch/>
        </p:blipFill>
        <p:spPr>
          <a:xfrm>
            <a:off x="152399" y="1365017"/>
            <a:ext cx="4016875" cy="2240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"/>
          <a:stretch/>
        </p:blipFill>
        <p:spPr>
          <a:xfrm>
            <a:off x="4916273" y="1365018"/>
            <a:ext cx="3988242" cy="2240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747444"/>
            <a:ext cx="3988242" cy="2392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3747444"/>
            <a:ext cx="3988730" cy="239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64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436134"/>
            <a:ext cx="554029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 smtClean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სოციალური  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95092" y="1066800"/>
            <a:ext cx="7772400" cy="1470025"/>
          </a:xfrm>
        </p:spPr>
        <p:txBody>
          <a:bodyPr>
            <a:noAutofit/>
          </a:bodyPr>
          <a:lstStyle/>
          <a:p>
            <a:r>
              <a:rPr lang="ka-GE" sz="32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/>
            </a:r>
            <a:br>
              <a:rPr lang="ka-GE" sz="32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endParaRPr lang="en-US" sz="32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xfrm>
            <a:off x="94785" y="1390241"/>
            <a:ext cx="9067800" cy="1752600"/>
          </a:xfrm>
        </p:spPr>
        <p:txBody>
          <a:bodyPr>
            <a:normAutofit/>
          </a:bodyPr>
          <a:lstStyle/>
          <a:p>
            <a:r>
              <a:rPr lang="ka-GE" sz="28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მთავრობის სოციალური დანახარჯი </a:t>
            </a:r>
            <a:endParaRPr lang="en-US" sz="28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3382641611"/>
              </p:ext>
            </p:extLst>
          </p:nvPr>
        </p:nvGraphicFramePr>
        <p:xfrm>
          <a:off x="352192" y="1828800"/>
          <a:ext cx="8458200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60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57679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 smtClean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სოციალური  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789237"/>
            <a:ext cx="8763000" cy="1470025"/>
          </a:xfrm>
        </p:spPr>
        <p:txBody>
          <a:bodyPr>
            <a:normAutofit/>
          </a:bodyPr>
          <a:lstStyle/>
          <a:p>
            <a:pPr algn="l"/>
            <a:r>
              <a:rPr lang="ka-GE" sz="3600" b="1" dirty="0" smtClean="0">
                <a:solidFill>
                  <a:srgbClr val="0070C0"/>
                </a:solidFill>
              </a:rPr>
              <a:t>  </a:t>
            </a:r>
            <a:r>
              <a:rPr lang="ka-GE" sz="3200" b="1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57 000 </a:t>
            </a:r>
            <a:r>
              <a:rPr lang="ka-GE" sz="28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ქულა                        </a:t>
            </a:r>
            <a:r>
              <a:rPr lang="en-US" sz="28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3200" b="1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65000</a:t>
            </a:r>
            <a:r>
              <a:rPr lang="ka-GE" sz="32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28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ქულა</a:t>
            </a:r>
            <a:endParaRPr lang="en-US" sz="28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66700" y="1683369"/>
            <a:ext cx="8458200" cy="1752600"/>
          </a:xfrm>
        </p:spPr>
        <p:txBody>
          <a:bodyPr/>
          <a:lstStyle/>
          <a:p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საარსებო შემწეობის მიმღების ზედა ზღვარი</a:t>
            </a:r>
            <a:endParaRPr lang="en-US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770771" y="3350079"/>
            <a:ext cx="1882699" cy="495300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7000">
                <a:srgbClr val="00206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sx="1000" sy="10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38600"/>
            <a:ext cx="2886075" cy="200977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20654381" lon="20748145" rev="21537604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796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5" grpId="0"/>
      <p:bldP spid="6" grpId="0" build="p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56541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 smtClean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სოციალური  </a:t>
            </a:r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850895"/>
            <a:ext cx="8001000" cy="1470025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ka-GE" sz="3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/>
            </a:r>
            <a:br>
              <a:rPr lang="ka-GE" sz="3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ფულადი  </a:t>
            </a:r>
            <a:r>
              <a:rPr lang="ka-GE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დანამატი  </a:t>
            </a:r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ბავშვზე </a:t>
            </a:r>
            <a:r>
              <a:rPr lang="ka-GE" sz="3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/>
            </a:r>
            <a:br>
              <a:rPr lang="ka-GE" sz="3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endParaRPr lang="en-US" sz="36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3435">
            <a:off x="6037210" y="3951054"/>
            <a:ext cx="2920732" cy="1757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r="8268"/>
          <a:stretch/>
        </p:blipFill>
        <p:spPr>
          <a:xfrm rot="20861194">
            <a:off x="149829" y="3895615"/>
            <a:ext cx="2862982" cy="20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99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54264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სოციალური  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95092" y="1447800"/>
            <a:ext cx="7772400" cy="1470025"/>
          </a:xfrm>
        </p:spPr>
        <p:txBody>
          <a:bodyPr/>
          <a:lstStyle/>
          <a:p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ასაკობრივი პენსია</a:t>
            </a:r>
            <a:r>
              <a:rPr lang="ka-GE" dirty="0" smtClean="0"/>
              <a:t/>
            </a:r>
            <a:br>
              <a:rPr lang="ka-GE" dirty="0" smtClean="0"/>
            </a:b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45106755"/>
              </p:ext>
            </p:extLst>
          </p:nvPr>
        </p:nvGraphicFramePr>
        <p:xfrm>
          <a:off x="152400" y="2667000"/>
          <a:ext cx="52578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t="17582" r="4572" b="17571"/>
          <a:stretch/>
        </p:blipFill>
        <p:spPr>
          <a:xfrm>
            <a:off x="5426486" y="2608655"/>
            <a:ext cx="3531427" cy="2547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285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3" grpId="0"/>
      <p:bldGraphic spid="5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85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54264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სოციალური  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3746" y="1219200"/>
            <a:ext cx="8686800" cy="1143000"/>
          </a:xfrm>
        </p:spPr>
        <p:txBody>
          <a:bodyPr>
            <a:normAutofit/>
          </a:bodyPr>
          <a:lstStyle/>
          <a:p>
            <a:r>
              <a:rPr lang="ka-GE" sz="32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ასაკით პენსიონერთა რაოდენობა </a:t>
            </a:r>
            <a:endParaRPr lang="en-US" sz="32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72391550"/>
              </p:ext>
            </p:extLst>
          </p:nvPr>
        </p:nvGraphicFramePr>
        <p:xfrm>
          <a:off x="152400" y="2362199"/>
          <a:ext cx="5029200" cy="3505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2630487" cy="28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28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3" grpId="0"/>
      <p:bldGraphic spid="5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554029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 smtClean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სოციალური  </a:t>
            </a:r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9600" y="1219200"/>
            <a:ext cx="7772400" cy="137160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/>
            </a:r>
            <a:b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შშმ ბავშვთა პენსია</a:t>
            </a:r>
            <a:endParaRPr lang="en-US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84949" y="2162773"/>
            <a:ext cx="6792686" cy="124794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ka-GE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</a:p>
          <a:p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ზრდა </a:t>
            </a:r>
            <a:r>
              <a:rPr lang="ka-GE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60</a:t>
            </a:r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ლარით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31" y="3641272"/>
            <a:ext cx="4293321" cy="2342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815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3" grpId="0"/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446314"/>
            <a:ext cx="54264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სოციალური  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95092" y="1376591"/>
            <a:ext cx="7772400" cy="1061809"/>
          </a:xfrm>
        </p:spPr>
        <p:txBody>
          <a:bodyPr>
            <a:normAutofit/>
          </a:bodyPr>
          <a:lstStyle/>
          <a:p>
            <a:r>
              <a:rPr lang="ka-GE" sz="1800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ქვეყნის ტერიტორიული მთლიანობისთვის ბრძოლაში  და  საერთაშორისო  მისიებში დაღუპულთა  ოჯახის  წევრების  კომპენსაცია</a:t>
            </a:r>
            <a:endParaRPr lang="en-US" sz="18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06286" y="4419600"/>
            <a:ext cx="6400800" cy="17526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53737039"/>
              </p:ext>
            </p:extLst>
          </p:nvPr>
        </p:nvGraphicFramePr>
        <p:xfrm>
          <a:off x="1447800" y="2057400"/>
          <a:ext cx="62484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52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3" grpId="0"/>
      <p:bldGraphic spid="5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54264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სოციალური  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95092" y="3048000"/>
            <a:ext cx="7772400" cy="990600"/>
          </a:xfrm>
        </p:spPr>
        <p:txBody>
          <a:bodyPr>
            <a:normAutofit fontScale="90000"/>
          </a:bodyPr>
          <a:lstStyle/>
          <a:p>
            <a:r>
              <a:rPr lang="ka-GE" sz="3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კრიზისული დახმარების პროგრამა</a:t>
            </a:r>
            <a:br>
              <a:rPr lang="ka-GE" sz="3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r>
              <a:rPr lang="ka-GE" dirty="0" smtClean="0"/>
              <a:t/>
            </a:r>
            <a:br>
              <a:rPr lang="ka-GE" dirty="0" smtClean="0"/>
            </a:br>
            <a:r>
              <a:rPr lang="ka-GE" sz="3100" b="1" dirty="0" smtClean="0"/>
              <a:t/>
            </a:r>
            <a:br>
              <a:rPr lang="ka-GE" sz="3100" b="1" dirty="0" smtClean="0"/>
            </a:br>
            <a:r>
              <a:rPr lang="ka-GE" sz="3100" b="1" dirty="0" smtClean="0"/>
              <a:t/>
            </a:r>
            <a:br>
              <a:rPr lang="ka-GE" sz="3100" b="1" dirty="0" smtClean="0"/>
            </a:br>
            <a:r>
              <a:rPr lang="ka-GE" sz="3100" b="1" dirty="0" smtClean="0"/>
              <a:t/>
            </a:r>
            <a:br>
              <a:rPr lang="ka-GE" sz="3100" b="1" dirty="0" smtClean="0"/>
            </a:br>
            <a:r>
              <a:rPr lang="ka-GE" sz="31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/>
            </a:r>
            <a:br>
              <a:rPr lang="ka-GE" sz="31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r>
              <a:rPr lang="ka-GE" sz="31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/>
            </a:r>
            <a:br>
              <a:rPr lang="ka-GE" sz="31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endParaRPr lang="en-US" sz="31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253622245"/>
              </p:ext>
            </p:extLst>
          </p:nvPr>
        </p:nvGraphicFramePr>
        <p:xfrm>
          <a:off x="92486" y="2438400"/>
          <a:ext cx="5089114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624">
            <a:off x="5334783" y="2900252"/>
            <a:ext cx="3631325" cy="2420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71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3" grpId="0"/>
      <p:bldGraphic spid="8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85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32657" y="457199"/>
            <a:ext cx="54264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სოციალური  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209922"/>
            <a:ext cx="8915400" cy="1089685"/>
          </a:xfrm>
        </p:spPr>
        <p:txBody>
          <a:bodyPr>
            <a:normAutofit fontScale="90000"/>
          </a:bodyPr>
          <a:lstStyle/>
          <a:p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კვების ვაუჩერის პროგრამა</a:t>
            </a:r>
            <a:endParaRPr lang="en-US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-1" y="2024742"/>
            <a:ext cx="5562601" cy="3995057"/>
          </a:xfrm>
        </p:spPr>
        <p:txBody>
          <a:bodyPr>
            <a:normAutofit/>
          </a:bodyPr>
          <a:lstStyle/>
          <a:p>
            <a:pPr algn="l"/>
            <a:endParaRPr lang="en-US" sz="2400" b="1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algn="l"/>
            <a:endParaRPr lang="ka-GE" sz="2400" b="1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algn="l"/>
            <a:r>
              <a:rPr lang="ka-GE" sz="24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2013 წელი</a:t>
            </a:r>
          </a:p>
          <a:p>
            <a:pPr algn="l"/>
            <a:endParaRPr lang="en-US" sz="2400" b="1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 algn="l"/>
            <a:r>
              <a:rPr lang="ka-GE" sz="24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2015 წელი</a:t>
            </a:r>
            <a:endParaRPr lang="en-US" sz="24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025279" y="2862964"/>
            <a:ext cx="1177575" cy="495300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7000">
                <a:srgbClr val="00206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981201" y="3665786"/>
            <a:ext cx="1158650" cy="495300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7000">
                <a:srgbClr val="00206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00289" y="2896072"/>
            <a:ext cx="19623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000" b="1" dirty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6955 </a:t>
            </a:r>
            <a:r>
              <a:rPr lang="ka-GE" sz="20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ბავშვი 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1644" y="3728307"/>
            <a:ext cx="19623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000" b="1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1647</a:t>
            </a:r>
            <a:r>
              <a:rPr lang="ka-GE" sz="20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20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ბავშვი </a:t>
            </a:r>
            <a:endParaRPr lang="en-US" sz="20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251" y="2133600"/>
            <a:ext cx="3989635" cy="398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24" b="100000" l="34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21"/>
          <a:stretch/>
        </p:blipFill>
        <p:spPr>
          <a:xfrm>
            <a:off x="5262686" y="2282071"/>
            <a:ext cx="733600" cy="703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62" b="96730" l="4928" r="97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6" t="12944" r="2629" b="2354"/>
          <a:stretch/>
        </p:blipFill>
        <p:spPr>
          <a:xfrm>
            <a:off x="5629486" y="2786743"/>
            <a:ext cx="717862" cy="692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2" b="99440" l="10076" r="96725">
                        <a14:foregroundMark x1="12594" y1="47339" x2="26700" y2="46499"/>
                        <a14:foregroundMark x1="52897" y1="8683" x2="52897" y2="33053"/>
                        <a14:foregroundMark x1="77834" y1="53221" x2="94710" y2="51821"/>
                        <a14:foregroundMark x1="54912" y1="96359" x2="54660" y2="86555"/>
                        <a14:foregroundMark x1="73048" y1="67507" x2="93955" y2="66667"/>
                        <a14:foregroundMark x1="12846" y1="64146" x2="26952" y2="64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8" t="5182" r="3051"/>
          <a:stretch/>
        </p:blipFill>
        <p:spPr>
          <a:xfrm>
            <a:off x="5334041" y="3296182"/>
            <a:ext cx="702598" cy="6865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89" b="80952" l="3741" r="85714">
                        <a14:foregroundMark x1="43197" y1="14286" x2="42857" y2="21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7" t="8719" r="13584" b="19382"/>
          <a:stretch/>
        </p:blipFill>
        <p:spPr>
          <a:xfrm>
            <a:off x="5629486" y="3794475"/>
            <a:ext cx="717862" cy="66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9" grpId="0" animBg="1"/>
      <p:bldP spid="10" grpId="0" animBg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810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3" t="16356" r="15275" b="18465"/>
          <a:stretch/>
        </p:blipFill>
        <p:spPr>
          <a:xfrm rot="21329443">
            <a:off x="63352" y="1126332"/>
            <a:ext cx="4327939" cy="311933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0" t="17048" r="13571" b="17429"/>
          <a:stretch/>
        </p:blipFill>
        <p:spPr>
          <a:xfrm rot="249158">
            <a:off x="4764871" y="1127265"/>
            <a:ext cx="4284230" cy="3038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715">
            <a:off x="4507768" y="3811390"/>
            <a:ext cx="4506990" cy="3004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748">
            <a:off x="70973" y="3806184"/>
            <a:ext cx="4525457" cy="30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9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54264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სოციალური  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66908" y="1465736"/>
            <a:ext cx="9144000" cy="1066800"/>
          </a:xfrm>
        </p:spPr>
        <p:txBody>
          <a:bodyPr>
            <a:normAutofit/>
          </a:bodyPr>
          <a:lstStyle/>
          <a:p>
            <a:pPr algn="l"/>
            <a:r>
              <a:rPr lang="en-US" sz="34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47 </a:t>
            </a:r>
            <a:r>
              <a:rPr lang="ka-GE" sz="34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მცირე საოჯახო ტიპის სახლი</a:t>
            </a:r>
            <a:endParaRPr lang="en-US" sz="34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425751_305062416216369_1354679739_n.jpg"/>
          <p:cNvPicPr>
            <a:picLocks noChangeAspect="1"/>
          </p:cNvPicPr>
          <p:nvPr/>
        </p:nvPicPr>
        <p:blipFill>
          <a:blip r:embed="rId3"/>
          <a:srcRect t="18679" b="23899"/>
          <a:stretch>
            <a:fillRect/>
          </a:stretch>
        </p:blipFill>
        <p:spPr>
          <a:xfrm>
            <a:off x="85492" y="2514600"/>
            <a:ext cx="89916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36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54264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სოციალური  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pic>
        <p:nvPicPr>
          <p:cNvPr id="10" name="Picture 9" descr="426914_305062092883068_898843141_n.jpg"/>
          <p:cNvPicPr>
            <a:picLocks noChangeAspect="1"/>
          </p:cNvPicPr>
          <p:nvPr/>
        </p:nvPicPr>
        <p:blipFill>
          <a:blip r:embed="rId3"/>
          <a:srcRect t="15661" b="23002"/>
          <a:stretch>
            <a:fillRect/>
          </a:stretch>
        </p:blipFill>
        <p:spPr>
          <a:xfrm>
            <a:off x="0" y="1600200"/>
            <a:ext cx="9144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65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85" y="-13939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54264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სოციალური  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pic>
        <p:nvPicPr>
          <p:cNvPr id="12" name="Picture 11" descr="429759_309091179146826_1516557554_n.jpg"/>
          <p:cNvPicPr>
            <a:picLocks noChangeAspect="1"/>
          </p:cNvPicPr>
          <p:nvPr/>
        </p:nvPicPr>
        <p:blipFill>
          <a:blip r:embed="rId3"/>
          <a:srcRect t="18679" b="16068"/>
          <a:stretch>
            <a:fillRect/>
          </a:stretch>
        </p:blipFill>
        <p:spPr>
          <a:xfrm>
            <a:off x="0" y="1524000"/>
            <a:ext cx="9144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607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54264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სოციალური  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7892" y="1524000"/>
            <a:ext cx="8686800" cy="762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r>
              <a:rPr lang="ka-GE" sz="31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9 </a:t>
            </a:r>
            <a:r>
              <a:rPr lang="ka-GE" sz="31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სათემო </a:t>
            </a:r>
            <a:r>
              <a:rPr lang="ka-GE" sz="31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სახლი  100 - </a:t>
            </a:r>
            <a:r>
              <a:rPr lang="ka-GE" sz="31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მდე შშმ </a:t>
            </a:r>
            <a:r>
              <a:rPr lang="ka-GE" sz="31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პირი</a:t>
            </a:r>
            <a:r>
              <a:rPr lang="ka-GE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/>
            </a:r>
            <a:br>
              <a:rPr lang="ka-GE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16761" y="5794540"/>
            <a:ext cx="6400800" cy="533400"/>
          </a:xfrm>
        </p:spPr>
        <p:txBody>
          <a:bodyPr>
            <a:normAutofit fontScale="55000" lnSpcReduction="20000"/>
          </a:bodyPr>
          <a:lstStyle/>
          <a:p>
            <a:r>
              <a:rPr lang="ka-GE" b="1" dirty="0">
                <a:solidFill>
                  <a:srgbClr val="0070C0"/>
                </a:solidFill>
              </a:rPr>
              <a:t>3 შშმ პირთა პანსიონატი (ძევრი, მარტყოფი, </a:t>
            </a:r>
            <a:r>
              <a:rPr lang="ka-GE" b="1" dirty="0" smtClean="0">
                <a:solidFill>
                  <a:srgbClr val="0070C0"/>
                </a:solidFill>
              </a:rPr>
              <a:t>დუშეთი)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9" y="1752600"/>
            <a:ext cx="2994291" cy="2184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942" y="1813683"/>
            <a:ext cx="3046513" cy="2118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132" y="1752600"/>
            <a:ext cx="3236059" cy="2222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132" y="3844288"/>
            <a:ext cx="3173810" cy="1950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0" y="3877037"/>
            <a:ext cx="2912922" cy="1933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91" y="3974917"/>
            <a:ext cx="2929809" cy="1841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607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554029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 smtClean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სოციალური  </a:t>
            </a:r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3900" y="3276600"/>
            <a:ext cx="7772400" cy="1371600"/>
          </a:xfrm>
        </p:spPr>
        <p:txBody>
          <a:bodyPr>
            <a:normAutofit/>
          </a:bodyPr>
          <a:lstStyle/>
          <a:p>
            <a:r>
              <a:rPr lang="ka-GE" sz="27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ძალადობის 3 და ტრეფიკინგის მსხვერპლთა დაცვის 2 თავშესაფარი</a:t>
            </a:r>
            <a:endParaRPr lang="en-US" sz="27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13757" y="2775857"/>
            <a:ext cx="6792686" cy="124794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ka-GE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ka-GE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876800"/>
            <a:ext cx="6629400" cy="1221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" y="1335106"/>
            <a:ext cx="2594208" cy="2124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08" y="1367763"/>
            <a:ext cx="2492299" cy="2068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57" y="1411307"/>
            <a:ext cx="2415143" cy="2024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858" y="1373124"/>
            <a:ext cx="2209371" cy="2062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578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85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54264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სოციალური  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83029" y="1524000"/>
            <a:ext cx="8839200" cy="1470025"/>
          </a:xfrm>
        </p:spPr>
        <p:txBody>
          <a:bodyPr>
            <a:normAutofit fontScale="90000"/>
          </a:bodyPr>
          <a:lstStyle/>
          <a:p>
            <a:r>
              <a:rPr lang="ka-GE" sz="3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დემოგრაფიული მდგომარეობის გაუმჯობესების პროგრამა</a:t>
            </a:r>
            <a:r>
              <a:rPr lang="ka-GE" dirty="0"/>
              <a:t/>
            </a:r>
            <a:br>
              <a:rPr lang="ka-GE" dirty="0"/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80457" y="2598964"/>
            <a:ext cx="5867400" cy="2439597"/>
          </a:xfrm>
        </p:spPr>
        <p:txBody>
          <a:bodyPr>
            <a:normAutofit fontScale="92500" lnSpcReduction="20000"/>
          </a:bodyPr>
          <a:lstStyle/>
          <a:p>
            <a:r>
              <a:rPr lang="ka-GE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ბარში </a:t>
            </a:r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</a:t>
            </a:r>
            <a:r>
              <a:rPr lang="en-US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      </a:t>
            </a:r>
            <a:r>
              <a:rPr lang="ka-GE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150</a:t>
            </a:r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ლარი</a:t>
            </a:r>
          </a:p>
          <a:p>
            <a:endParaRPr lang="en-US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მთაში </a:t>
            </a:r>
            <a:r>
              <a:rPr lang="en-US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    </a:t>
            </a:r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</a:t>
            </a:r>
            <a:r>
              <a:rPr lang="ka-GE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200</a:t>
            </a:r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ლარი</a:t>
            </a:r>
          </a:p>
          <a:p>
            <a:endParaRPr lang="ka-GE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r>
              <a:rPr lang="ka-GE" sz="3500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5000</a:t>
            </a:r>
            <a:r>
              <a:rPr lang="ka-GE" sz="35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-მდე </a:t>
            </a:r>
            <a:r>
              <a:rPr lang="ka-GE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ბავშვი</a:t>
            </a:r>
            <a:endParaRPr lang="en-US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461656" y="2598964"/>
            <a:ext cx="1186543" cy="375557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29000">
                <a:srgbClr val="00206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450283" y="3507999"/>
            <a:ext cx="1184950" cy="375557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3000">
                <a:srgbClr val="00206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7705"/>
            <a:ext cx="3810000" cy="1116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64" y="4977704"/>
            <a:ext cx="2519461" cy="11533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61"/>
          <a:stretch/>
        </p:blipFill>
        <p:spPr>
          <a:xfrm>
            <a:off x="8196943" y="5110419"/>
            <a:ext cx="947057" cy="10206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6"/>
          <a:stretch/>
        </p:blipFill>
        <p:spPr>
          <a:xfrm>
            <a:off x="6276625" y="4949786"/>
            <a:ext cx="2029175" cy="114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3" grpId="0"/>
      <p:bldP spid="4" grpId="0" build="p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85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54264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სოციალური  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62000" y="1371600"/>
            <a:ext cx="8001000" cy="1143000"/>
          </a:xfrm>
        </p:spPr>
        <p:txBody>
          <a:bodyPr>
            <a:normAutofit/>
          </a:bodyPr>
          <a:lstStyle/>
          <a:p>
            <a:r>
              <a:rPr lang="ka-GE" sz="32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დეკრეტული შვებულება</a:t>
            </a:r>
            <a:endParaRPr lang="en-US" sz="32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2406589"/>
            <a:ext cx="5638800" cy="3689411"/>
          </a:xfrm>
        </p:spPr>
        <p:txBody>
          <a:bodyPr>
            <a:normAutofit fontScale="32500" lnSpcReduction="20000"/>
          </a:bodyPr>
          <a:lstStyle/>
          <a:p>
            <a:endParaRPr lang="ka-GE" sz="5100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pPr>
              <a:lnSpc>
                <a:spcPct val="210000"/>
              </a:lnSpc>
            </a:pPr>
            <a:r>
              <a:rPr lang="en-US" sz="8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</a:t>
            </a:r>
            <a:r>
              <a:rPr lang="ka-GE" sz="8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ხანგრძლივობა</a:t>
            </a:r>
            <a:r>
              <a:rPr lang="en-US" sz="8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/>
            </a:r>
            <a:br>
              <a:rPr lang="en-US" sz="8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</a:br>
            <a:r>
              <a:rPr lang="ka-GE" sz="9600" b="1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4</a:t>
            </a:r>
            <a:r>
              <a:rPr lang="ka-GE" sz="86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თვე                       </a:t>
            </a:r>
            <a:r>
              <a:rPr lang="en-US" sz="86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</a:t>
            </a:r>
            <a:r>
              <a:rPr lang="ka-GE" sz="9600" b="1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6</a:t>
            </a:r>
            <a:r>
              <a:rPr lang="ka-GE" sz="86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თვე</a:t>
            </a:r>
          </a:p>
          <a:p>
            <a:endParaRPr lang="ka-GE" sz="3400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r>
              <a:rPr lang="ka-GE" sz="86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ანაზღაურება</a:t>
            </a:r>
          </a:p>
          <a:p>
            <a:endParaRPr lang="ka-GE" sz="3400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r>
              <a:rPr lang="ka-GE" sz="9600" b="1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600</a:t>
            </a:r>
            <a:r>
              <a:rPr lang="ka-GE" sz="96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74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ლარი                     </a:t>
            </a:r>
            <a:r>
              <a:rPr lang="en-US" sz="74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</a:t>
            </a:r>
            <a:r>
              <a:rPr lang="ka-GE" sz="9600" b="1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1000</a:t>
            </a:r>
            <a:r>
              <a:rPr lang="ka-GE" sz="96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74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ლარი</a:t>
            </a:r>
            <a:endParaRPr lang="en-US" sz="74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6625">
            <a:off x="5894744" y="3824696"/>
            <a:ext cx="3051664" cy="2075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ight Arrow 11"/>
          <p:cNvSpPr/>
          <p:nvPr/>
        </p:nvSpPr>
        <p:spPr>
          <a:xfrm>
            <a:off x="1979676" y="3854957"/>
            <a:ext cx="1600200" cy="495300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7000">
                <a:srgbClr val="00206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1979676" y="5232776"/>
            <a:ext cx="1524000" cy="495300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7000">
                <a:srgbClr val="00206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1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3" grpId="0"/>
      <p:bldP spid="4" grpId="0" build="p"/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57200"/>
            <a:ext cx="54264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dirty="0">
                <a:solidFill>
                  <a:schemeClr val="bg1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სოციალური  თანადგომა</a:t>
            </a:r>
            <a:endParaRPr lang="en-US" sz="2800" dirty="0">
              <a:solidFill>
                <a:schemeClr val="bg1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9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5" name="Title 65"/>
          <p:cNvSpPr>
            <a:spLocks noGrp="1"/>
          </p:cNvSpPr>
          <p:nvPr>
            <p:ph type="ctrTitle"/>
          </p:nvPr>
        </p:nvSpPr>
        <p:spPr>
          <a:xfrm>
            <a:off x="105007" y="1143000"/>
            <a:ext cx="9086385" cy="147002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C </a:t>
            </a:r>
            <a:r>
              <a:rPr lang="ka-GE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a-GE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ჰეპატიტის ელიმინაციის პროგრამა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6" name="Subtitle 13"/>
          <p:cNvSpPr>
            <a:spLocks noGrp="1"/>
          </p:cNvSpPr>
          <p:nvPr>
            <p:ph type="subTitle" idx="1"/>
          </p:nvPr>
        </p:nvSpPr>
        <p:spPr>
          <a:xfrm>
            <a:off x="21771" y="1932214"/>
            <a:ext cx="9143999" cy="1752600"/>
          </a:xfrm>
        </p:spPr>
        <p:txBody>
          <a:bodyPr>
            <a:normAutofit/>
          </a:bodyPr>
          <a:lstStyle/>
          <a:p>
            <a:endParaRPr lang="ka-GE" sz="2800" dirty="0" smtClean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r>
              <a:rPr lang="ka-GE" sz="28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პირველ ეტაპი -  </a:t>
            </a:r>
            <a:r>
              <a:rPr lang="ka-GE" sz="2800" dirty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5000</a:t>
            </a:r>
            <a:r>
              <a:rPr lang="ka-GE" sz="2800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28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პაციენტი</a:t>
            </a:r>
            <a:endParaRPr lang="en-US" sz="28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3392838"/>
            <a:ext cx="4423469" cy="2747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83" y="3392838"/>
            <a:ext cx="4731417" cy="27577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771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8379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5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4" name="Title 65"/>
          <p:cNvSpPr>
            <a:spLocks noGrp="1"/>
          </p:cNvSpPr>
          <p:nvPr>
            <p:ph type="ctrTitle"/>
          </p:nvPr>
        </p:nvSpPr>
        <p:spPr>
          <a:xfrm>
            <a:off x="-38100" y="990600"/>
            <a:ext cx="9067800" cy="147002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C</a:t>
            </a:r>
            <a:r>
              <a:rPr lang="ka-GE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ჰეპატიტის ელიმინაციის პროგრამა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5" name="Subtitle 13"/>
          <p:cNvSpPr>
            <a:spLocks noGrp="1"/>
          </p:cNvSpPr>
          <p:nvPr>
            <p:ph type="subTitle" idx="1"/>
          </p:nvPr>
        </p:nvSpPr>
        <p:spPr>
          <a:xfrm>
            <a:off x="0" y="2253343"/>
            <a:ext cx="9067799" cy="2819400"/>
          </a:xfrm>
        </p:spPr>
        <p:txBody>
          <a:bodyPr>
            <a:normAutofit/>
          </a:bodyPr>
          <a:lstStyle/>
          <a:p>
            <a:r>
              <a:rPr lang="ka-GE" sz="24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24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12 კვირიანი </a:t>
            </a:r>
            <a:r>
              <a:rPr lang="ka-GE" sz="24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კურსი :</a:t>
            </a:r>
          </a:p>
          <a:p>
            <a:r>
              <a:rPr lang="ka-GE" sz="24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აშშ </a:t>
            </a:r>
            <a:r>
              <a:rPr lang="ka-GE" sz="2400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- </a:t>
            </a:r>
            <a:r>
              <a:rPr lang="ka-GE" sz="2400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84,000$ </a:t>
            </a:r>
            <a:endParaRPr lang="ka-GE" sz="2400" dirty="0">
              <a:solidFill>
                <a:srgbClr val="C0000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r>
              <a:rPr lang="ka-GE" sz="24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გერმანია </a:t>
            </a:r>
            <a:r>
              <a:rPr lang="ka-GE" sz="2400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- </a:t>
            </a:r>
            <a:r>
              <a:rPr lang="ka-GE" sz="2400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41,000€ </a:t>
            </a:r>
          </a:p>
          <a:p>
            <a:r>
              <a:rPr lang="ka-GE" sz="24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დიდი </a:t>
            </a:r>
            <a:r>
              <a:rPr lang="ka-GE" sz="2400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ბრიტანეთი - </a:t>
            </a:r>
            <a:r>
              <a:rPr lang="ka-GE" sz="2400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35,000£</a:t>
            </a:r>
            <a:endParaRPr lang="en-US" sz="2400" dirty="0">
              <a:solidFill>
                <a:srgbClr val="C0000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4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6" b="91918" l="4883" r="86914">
                        <a14:foregroundMark x1="84961" y1="40412" x2="86621" y2="47385"/>
                        <a14:backgroundMark x1="40039" y1="82884" x2="39551" y2="76704"/>
                        <a14:backgroundMark x1="50000" y1="24089" x2="63379" y2="24881"/>
                        <a14:backgroundMark x1="88770" y1="58479" x2="87598" y2="41838"/>
                        <a14:backgroundMark x1="87891" y1="69255" x2="89551" y2="68621"/>
                        <a14:backgroundMark x1="87109" y1="44216" x2="87109" y2="89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1" y="3996086"/>
            <a:ext cx="3755571" cy="23142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71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742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4" grpId="0"/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4" name="Title 65"/>
          <p:cNvSpPr>
            <a:spLocks noGrp="1"/>
          </p:cNvSpPr>
          <p:nvPr>
            <p:ph type="ctrTitle"/>
          </p:nvPr>
        </p:nvSpPr>
        <p:spPr>
          <a:xfrm>
            <a:off x="94785" y="990600"/>
            <a:ext cx="9067800" cy="1470025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C </a:t>
            </a:r>
            <a:r>
              <a:rPr lang="ka-GE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ჰეპატიტის </a:t>
            </a:r>
            <a:r>
              <a:rPr lang="ka-GE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ელიმინაციის პროგრამა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5" name="Subtitle 13"/>
          <p:cNvSpPr>
            <a:spLocks noGrp="1"/>
          </p:cNvSpPr>
          <p:nvPr>
            <p:ph type="subTitle" idx="1"/>
          </p:nvPr>
        </p:nvSpPr>
        <p:spPr>
          <a:xfrm>
            <a:off x="304800" y="2209800"/>
            <a:ext cx="8382000" cy="2209800"/>
          </a:xfrm>
        </p:spPr>
        <p:txBody>
          <a:bodyPr>
            <a:normAutofit/>
          </a:bodyPr>
          <a:lstStyle/>
          <a:p>
            <a:r>
              <a:rPr lang="ka-GE" sz="24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პროგრამის </a:t>
            </a:r>
            <a:r>
              <a:rPr lang="ka-GE" sz="2400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მეორე ეტაპი </a:t>
            </a:r>
            <a:r>
              <a:rPr lang="ka-GE" sz="24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- </a:t>
            </a:r>
            <a:r>
              <a:rPr lang="ka-GE" sz="2400" b="1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ჰარვონი</a:t>
            </a:r>
            <a:r>
              <a:rPr lang="ka-GE" sz="24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1" b="95378" l="7000" r="96667">
                        <a14:foregroundMark x1="7333" y1="4622" x2="7667" y2="95798"/>
                        <a14:foregroundMark x1="7667" y1="94538" x2="94333" y2="95798"/>
                        <a14:foregroundMark x1="7000" y1="4622" x2="67333" y2="3361"/>
                        <a14:backgroundMark x1="61333" y1="5042" x2="61333" y2="14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8" t="3782" r="2858" b="3076"/>
          <a:stretch/>
        </p:blipFill>
        <p:spPr>
          <a:xfrm>
            <a:off x="0" y="2704594"/>
            <a:ext cx="4191000" cy="34445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71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742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4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</a:p>
        </p:txBody>
      </p:sp>
      <p:sp>
        <p:nvSpPr>
          <p:cNvPr id="5" name="Title 65"/>
          <p:cNvSpPr>
            <a:spLocks noGrp="1"/>
          </p:cNvSpPr>
          <p:nvPr>
            <p:ph type="ctrTitle"/>
          </p:nvPr>
        </p:nvSpPr>
        <p:spPr>
          <a:xfrm>
            <a:off x="0" y="990600"/>
            <a:ext cx="9067800" cy="1470025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C</a:t>
            </a:r>
            <a:r>
              <a:rPr lang="ka-GE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 </a:t>
            </a:r>
            <a:r>
              <a:rPr lang="ka-GE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PG Web 002 Caps" panose="020B0603030804020204" pitchFamily="34" charset="0"/>
                <a:cs typeface="BPG Web 002 Caps" panose="020B0603030804020204" pitchFamily="34" charset="0"/>
              </a:rPr>
              <a:t>ჰეპატიტის ელიმინაციის პროგრამა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6" name="Subtitle 13"/>
          <p:cNvSpPr>
            <a:spLocks noGrp="1"/>
          </p:cNvSpPr>
          <p:nvPr>
            <p:ph type="subTitle" idx="1"/>
          </p:nvPr>
        </p:nvSpPr>
        <p:spPr>
          <a:xfrm>
            <a:off x="199792" y="2133600"/>
            <a:ext cx="8868008" cy="3200400"/>
          </a:xfrm>
        </p:spPr>
        <p:txBody>
          <a:bodyPr>
            <a:normAutofit/>
          </a:bodyPr>
          <a:lstStyle/>
          <a:p>
            <a:pPr algn="l"/>
            <a:r>
              <a:rPr lang="ka-GE" sz="24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                     </a:t>
            </a:r>
            <a:r>
              <a:rPr lang="en-US" sz="24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     </a:t>
            </a:r>
            <a:r>
              <a:rPr lang="ka-GE" sz="24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12 </a:t>
            </a:r>
            <a:r>
              <a:rPr lang="ka-GE" sz="2400" b="1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კვირიანი </a:t>
            </a:r>
            <a:r>
              <a:rPr lang="ka-GE" sz="2400" b="1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კურსი: </a:t>
            </a:r>
          </a:p>
          <a:p>
            <a:r>
              <a:rPr lang="ka-GE" sz="24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აშშ </a:t>
            </a:r>
            <a:r>
              <a:rPr lang="ka-GE" sz="2400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- </a:t>
            </a:r>
            <a:r>
              <a:rPr lang="ka-GE" sz="2400" dirty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95 000$ </a:t>
            </a:r>
            <a:endParaRPr lang="ka-GE" sz="2400" dirty="0" smtClean="0">
              <a:solidFill>
                <a:srgbClr val="C0000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r>
              <a:rPr lang="ka-GE" sz="24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გერმანია </a:t>
            </a:r>
            <a:r>
              <a:rPr lang="ka-GE" sz="2400" dirty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- </a:t>
            </a:r>
            <a:r>
              <a:rPr lang="ka-GE" sz="2400" dirty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56,500€ </a:t>
            </a:r>
            <a:endParaRPr lang="ka-GE" sz="2400" dirty="0" smtClean="0">
              <a:solidFill>
                <a:srgbClr val="C0000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r>
              <a:rPr lang="ka-GE" sz="2400" dirty="0" smtClean="0">
                <a:solidFill>
                  <a:srgbClr val="0070C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დიდი ბრიტანეთი - </a:t>
            </a:r>
            <a:r>
              <a:rPr lang="ka-GE" sz="2400" dirty="0" smtClean="0">
                <a:solidFill>
                  <a:srgbClr val="C00000"/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39,000£</a:t>
            </a:r>
            <a:endParaRPr lang="en-US" sz="2400" dirty="0">
              <a:solidFill>
                <a:srgbClr val="C0000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  <a:p>
            <a:endParaRPr lang="en-US" sz="2400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r="20408"/>
          <a:stretch/>
        </p:blipFill>
        <p:spPr>
          <a:xfrm>
            <a:off x="0" y="2677886"/>
            <a:ext cx="2133600" cy="33724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771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0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5" grpId="0"/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goginadze\Desktop\PREZENTACIISTVIS\ANNUAL  BACKGROUND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85" cy="687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13"/>
          <p:cNvSpPr txBox="1">
            <a:spLocks/>
          </p:cNvSpPr>
          <p:nvPr/>
        </p:nvSpPr>
        <p:spPr>
          <a:xfrm>
            <a:off x="1295400" y="278674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1" dirty="0">
              <a:solidFill>
                <a:srgbClr val="0070C0"/>
              </a:solidFill>
              <a:latin typeface="BPG Web 002 Caps" panose="020B0603030804020204" pitchFamily="34" charset="0"/>
              <a:cs typeface="BPG Web 002 Caps" panose="020B0603030804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71" y="533400"/>
            <a:ext cx="6415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3600" dirty="0">
                <a:solidFill>
                  <a:schemeClr val="bg1">
                    <a:lumMod val="95000"/>
                  </a:schemeClr>
                </a:solidFill>
                <a:latin typeface="BPG Web 002 Caps" panose="020B0603030804020204" pitchFamily="34" charset="0"/>
                <a:cs typeface="BPG Web 002 Caps" panose="020B0603030804020204" pitchFamily="34" charset="0"/>
              </a:rPr>
              <a:t>ჯანმრთელი მოქალაქე</a:t>
            </a:r>
            <a:endParaRPr lang="en-US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"/>
          <a:stretch/>
        </p:blipFill>
        <p:spPr>
          <a:xfrm>
            <a:off x="0" y="1315358"/>
            <a:ext cx="4953000" cy="4835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0"/>
          <a:stretch/>
        </p:blipFill>
        <p:spPr>
          <a:xfrm>
            <a:off x="4934416" y="1315358"/>
            <a:ext cx="4228170" cy="2525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758" y="3732894"/>
            <a:ext cx="4260827" cy="242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4241</TotalTime>
  <Words>472</Words>
  <Application>Microsoft Office PowerPoint</Application>
  <PresentationFormat>On-screen Show (4:3)</PresentationFormat>
  <Paragraphs>218</Paragraphs>
  <Slides>47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  შრომის ღირსეული პირობები                                ჯანმრთელი მოქალაქე                                                          სოციალური თანადგომა     </vt:lpstr>
      <vt:lpstr>PowerPoint Presentation</vt:lpstr>
      <vt:lpstr>C  ჰეპატიტის ელიმინაციის პროგრამა</vt:lpstr>
      <vt:lpstr>PowerPoint Presentation</vt:lpstr>
      <vt:lpstr>C  ჰეპატიტის ელიმინაციის პროგრამა</vt:lpstr>
      <vt:lpstr> C ჰეპატიტის ელიმინაციის პროგრამა</vt:lpstr>
      <vt:lpstr> C ჰეპატიტის ელიმინაციის პროგრამა</vt:lpstr>
      <vt:lpstr> C ჰეპატიტის ელიმინაციის პროგრამა</vt:lpstr>
      <vt:lpstr>PowerPoint Presentation</vt:lpstr>
      <vt:lpstr>საყოველთაო ჯანდაცვის პროგრამა</vt:lpstr>
      <vt:lpstr>რეფერალური მომსახურების სახელმწიფო პროგრამა</vt:lpstr>
      <vt:lpstr> პირველადი ჯანდაცვა</vt:lpstr>
      <vt:lpstr>პირველადი ჯანდაცვა</vt:lpstr>
      <vt:lpstr>რეცეპტის ინსტიტუტი</vt:lpstr>
      <vt:lpstr>მედიკამენტების ხარისხის კონტროლი</vt:lpstr>
      <vt:lpstr>სამედიცინო ინფრასტრუქტურისა და აღჭურვის გაუმჯობესება </vt:lpstr>
      <vt:lpstr>PowerPoint Presentation</vt:lpstr>
      <vt:lpstr>სასწრაფო სამედიცინო დახმარების ცენტრი</vt:lpstr>
      <vt:lpstr>ანაზღაურება გაიზარდა 30%-ით</vt:lpstr>
      <vt:lpstr>სოფლის ექიმის სახელმწიფო პროგრამა</vt:lpstr>
      <vt:lpstr>PowerPoint Presentation</vt:lpstr>
      <vt:lpstr>დედათა და ბავშვთა ჯანმრთელობის გაუმჯობესება</vt:lpstr>
      <vt:lpstr>დედათა და ბავშვთა ჯანმრთელობის გაუმჯობესება</vt:lpstr>
      <vt:lpstr>       E-Health </vt:lpstr>
      <vt:lpstr>PowerPoint Presentation</vt:lpstr>
      <vt:lpstr>PowerPoint Presentation</vt:lpstr>
      <vt:lpstr>PowerPoint Presentation</vt:lpstr>
      <vt:lpstr> შრომითი მიგრაცია</vt:lpstr>
      <vt:lpstr>შრომითი დავების გადაჭრა</vt:lpstr>
      <vt:lpstr> </vt:lpstr>
      <vt:lpstr> </vt:lpstr>
      <vt:lpstr>  57 000 ქულა                         65000 ქულა</vt:lpstr>
      <vt:lpstr> ფულადი  დანამატი  ბავშვზე  </vt:lpstr>
      <vt:lpstr>ასაკობრივი პენსია </vt:lpstr>
      <vt:lpstr>ასაკით პენსიონერთა რაოდენობა </vt:lpstr>
      <vt:lpstr> შშმ ბავშვთა პენსია</vt:lpstr>
      <vt:lpstr>ქვეყნის ტერიტორიული მთლიანობისთვის ბრძოლაში  და  საერთაშორისო  მისიებში დაღუპულთა  ოჯახის  წევრების  კომპენსაცია</vt:lpstr>
      <vt:lpstr>კრიზისული დახმარების პროგრამა       </vt:lpstr>
      <vt:lpstr>კვების ვაუჩერის პროგრამა</vt:lpstr>
      <vt:lpstr>    47 მცირე საოჯახო ტიპის სახლი</vt:lpstr>
      <vt:lpstr>PowerPoint Presentation</vt:lpstr>
      <vt:lpstr>PowerPoint Presentation</vt:lpstr>
      <vt:lpstr> 9 სათემო სახლი  100 - მდე შშმ პირი  </vt:lpstr>
      <vt:lpstr>ძალადობის 3 და ტრეფიკინგის მსხვერპლთა დაცვის 2 თავშესაფარი</vt:lpstr>
      <vt:lpstr>დემოგრაფიული მდგომარეობის გაუმჯობესების პროგრამა </vt:lpstr>
      <vt:lpstr>დეკრეტული შვებულება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Salome Goginadze</dc:creator>
  <cp:lastModifiedBy>Nini Talakhadze</cp:lastModifiedBy>
  <cp:revision>272</cp:revision>
  <dcterms:created xsi:type="dcterms:W3CDTF">2015-09-29T11:18:45Z</dcterms:created>
  <dcterms:modified xsi:type="dcterms:W3CDTF">2015-11-13T09:16:41Z</dcterms:modified>
</cp:coreProperties>
</file>