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17"/>
  </p:notesMasterIdLst>
  <p:sldIdLst>
    <p:sldId id="256" r:id="rId3"/>
    <p:sldId id="279" r:id="rId4"/>
    <p:sldId id="294" r:id="rId5"/>
    <p:sldId id="257" r:id="rId6"/>
    <p:sldId id="280" r:id="rId7"/>
    <p:sldId id="281" r:id="rId8"/>
    <p:sldId id="283" r:id="rId9"/>
    <p:sldId id="284" r:id="rId10"/>
    <p:sldId id="285" r:id="rId11"/>
    <p:sldId id="282" r:id="rId12"/>
    <p:sldId id="291" r:id="rId13"/>
    <p:sldId id="292" r:id="rId14"/>
    <p:sldId id="293" r:id="rId15"/>
    <p:sldId id="259" r:id="rId16"/>
  </p:sldIdLst>
  <p:sldSz cx="9144000" cy="6858000" type="screen4x3"/>
  <p:notesSz cx="6805613" cy="9944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16" marR="0" lvl="1" indent="-1221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432" marR="0" lvl="2" indent="-117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148" marR="0" lvl="3" indent="-1124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865" marR="0" lvl="4" indent="-1076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580" marR="0" lvl="5" indent="-102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297" marR="0" lvl="6" indent="-979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014" marR="0" lvl="7" indent="-93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3728" marR="0" lvl="8" indent="-882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16" marR="0" lvl="1" indent="-1221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432" marR="0" lvl="2" indent="-117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148" marR="0" lvl="3" indent="-1124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865" marR="0" lvl="4" indent="-1076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580" marR="0" lvl="5" indent="-102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297" marR="0" lvl="6" indent="-979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014" marR="0" lvl="7" indent="-93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3728" marR="0" lvl="8" indent="-882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6125"/>
            <a:ext cx="4972049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89" cy="4474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16" marR="0" lvl="1" indent="-12216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432" marR="0" lvl="2" indent="-11732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148" marR="0" lvl="3" indent="-11247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865" marR="0" lvl="4" indent="-10765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580" marR="0" lvl="5" indent="-10279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297" marR="0" lvl="6" indent="-9797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014" marR="0" lvl="7" indent="-9313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3728" marR="0" lvl="8" indent="-8828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45168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716" marR="0" lvl="1" indent="-12216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432" marR="0" lvl="2" indent="-1173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148" marR="0" lvl="3" indent="-1124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6865" marR="0" lvl="4" indent="-1076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580" marR="0" lvl="5" indent="-10279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297" marR="0" lvl="6" indent="-979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014" marR="0" lvl="7" indent="-9313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3728" marR="0" lvl="8" indent="-882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4939" y="9445168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3854939" y="9445168"/>
            <a:ext cx="2949000" cy="4971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54939" y="9445168"/>
            <a:ext cx="2949000" cy="4971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45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54939" y="9445168"/>
            <a:ext cx="2949000" cy="4971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384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54939" y="9445168"/>
            <a:ext cx="2949000" cy="4971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332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54939" y="9445168"/>
            <a:ext cx="2949000" cy="4971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54939" y="9445168"/>
            <a:ext cx="2949000" cy="4971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2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54939" y="9445168"/>
            <a:ext cx="2949000" cy="4971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54939" y="9445168"/>
            <a:ext cx="2949000" cy="4971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20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54939" y="9445168"/>
            <a:ext cx="2949000" cy="4971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96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54939" y="9445168"/>
            <a:ext cx="2949000" cy="4971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1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54939" y="9445168"/>
            <a:ext cx="2949000" cy="4971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5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54939" y="9445168"/>
            <a:ext cx="2949000" cy="4971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939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00" cy="447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54939" y="9445168"/>
            <a:ext cx="2949000" cy="4971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08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points Single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7FA8D6"/>
              </a:buClr>
              <a:buFont typeface="Calibri"/>
              <a:buNone/>
              <a:defRPr sz="4400" b="0" i="0" u="none" strike="noStrike" cap="none">
                <a:solidFill>
                  <a:srgbClr val="7FA8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427608" y="6157514"/>
            <a:ext cx="8043000" cy="0"/>
          </a:xfrm>
          <a:prstGeom prst="straightConnector1">
            <a:avLst/>
          </a:prstGeom>
          <a:noFill/>
          <a:ln w="9525" cap="flat" cmpd="sng">
            <a:solidFill>
              <a:srgbClr val="67686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 rot="10800000" flipH="1">
            <a:off x="8471367" y="5833514"/>
            <a:ext cx="205800" cy="324000"/>
          </a:xfrm>
          <a:prstGeom prst="straightConnector1">
            <a:avLst/>
          </a:prstGeom>
          <a:noFill/>
          <a:ln w="9525" cap="flat" cmpd="sng">
            <a:solidFill>
              <a:srgbClr val="67686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27610" y="1861725"/>
            <a:ext cx="5816700" cy="387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778" marR="0" lvl="0" indent="-139578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688" marR="0" lvl="1" indent="-1203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597" marR="0" lvl="2" indent="-88497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99634" marR="0" lvl="3" indent="-113734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6673" marR="0" lvl="4" indent="-11357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3713" marR="0" lvl="5" indent="-11341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0749" marR="0" lvl="6" indent="-11324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7789" marR="0" lvl="7" indent="-11308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4829" marR="0" lvl="8" indent="-11292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27610" y="806318"/>
            <a:ext cx="8287500" cy="8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7281"/>
              </a:lnSpc>
              <a:spcBef>
                <a:spcPts val="633"/>
              </a:spcBef>
              <a:buClr>
                <a:schemeClr val="dk2"/>
              </a:buClr>
              <a:buFont typeface="Arial"/>
              <a:buNone/>
              <a:defRPr sz="3164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7281"/>
              </a:lnSpc>
              <a:spcBef>
                <a:spcPts val="633"/>
              </a:spcBef>
              <a:buClr>
                <a:srgbClr val="006AB0"/>
              </a:buClr>
              <a:buFont typeface="Arial"/>
              <a:buNone/>
              <a:defRPr sz="3164" b="0" i="0" u="none" strike="noStrike" cap="none">
                <a:solidFill>
                  <a:srgbClr val="006AB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7281"/>
              </a:lnSpc>
              <a:spcBef>
                <a:spcPts val="633"/>
              </a:spcBef>
              <a:buClr>
                <a:srgbClr val="006AB0"/>
              </a:buClr>
              <a:buFont typeface="Arial"/>
              <a:buNone/>
              <a:defRPr sz="3164" b="0" i="0" u="none" strike="noStrike" cap="none">
                <a:solidFill>
                  <a:srgbClr val="006AB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7281"/>
              </a:lnSpc>
              <a:spcBef>
                <a:spcPts val="633"/>
              </a:spcBef>
              <a:buClr>
                <a:srgbClr val="006AB0"/>
              </a:buClr>
              <a:buFont typeface="Arial"/>
              <a:buNone/>
              <a:defRPr sz="3164" b="0" i="0" u="none" strike="noStrike" cap="none">
                <a:solidFill>
                  <a:srgbClr val="006AB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7281"/>
              </a:lnSpc>
              <a:spcBef>
                <a:spcPts val="633"/>
              </a:spcBef>
              <a:buClr>
                <a:srgbClr val="006AB0"/>
              </a:buClr>
              <a:buFont typeface="Arial"/>
              <a:buNone/>
              <a:defRPr sz="3164" b="0" i="0" u="none" strike="noStrike" cap="none">
                <a:solidFill>
                  <a:srgbClr val="006AB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3713" marR="0" lvl="5" indent="-113413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0749" marR="0" lvl="6" indent="-11324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7789" marR="0" lvl="7" indent="-11308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4829" marR="0" lvl="8" indent="-112929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0" name="Shape 60" descr="\\HVNLYSVR02\Creative Active Data\WIP\BMJ\Hxxxx BMJ Brand development project\Hxxxx BMJ Brand Development Concept\BMJ_Guidelines_V1\Links\Backgrounds\BMJ_Logo_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401" y="6127276"/>
            <a:ext cx="904200" cy="6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(full bleed)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-45576" y="-32992"/>
            <a:ext cx="9235200" cy="692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157629" marR="0" lvl="0" indent="-157629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AB0"/>
              </a:buClr>
              <a:buFont typeface="Arial"/>
              <a:buNone/>
              <a:defRPr sz="1800" b="0" i="0" u="none" strike="noStrike" cap="none">
                <a:solidFill>
                  <a:srgbClr val="67686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5261" marR="0" lvl="1" indent="6573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AB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2892" marR="0" lvl="2" indent="6050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AB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72892" marR="0" lvl="3" indent="6050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AB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72892" marR="0" lvl="4" indent="6050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AB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1939" marR="0" lvl="5" indent="15360" algn="l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68654" marR="0" lvl="6" indent="15845" algn="l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5371" marR="0" lvl="7" indent="16328" algn="l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2087" marR="0" lvl="8" indent="16812" algn="l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27612" y="457872"/>
            <a:ext cx="3666600" cy="26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8D6"/>
              </a:buClr>
              <a:buFont typeface="Arial"/>
              <a:buNone/>
              <a:defRPr sz="2100" b="0" i="0" u="none" strike="noStrike" cap="none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Font typeface="Arial"/>
              <a:buNone/>
              <a:defRPr sz="1600" b="0" i="0" u="none" strike="noStrike" cap="none"/>
            </a:lvl2pPr>
            <a:lvl3pPr marL="0" marR="0" lvl="2" indent="0" algn="l" rtl="0">
              <a:spcBef>
                <a:spcPts val="0"/>
              </a:spcBef>
              <a:buFont typeface="Arial"/>
              <a:buNone/>
              <a:defRPr sz="1600" b="0" i="0" u="none" strike="noStrike" cap="none"/>
            </a:lvl3pPr>
            <a:lvl4pPr marL="0" marR="0" lvl="3" indent="0" algn="l" rtl="0">
              <a:spcBef>
                <a:spcPts val="0"/>
              </a:spcBef>
              <a:buFont typeface="Arial"/>
              <a:buNone/>
              <a:defRPr sz="1600" b="0" i="0" u="none" strike="noStrike" cap="none"/>
            </a:lvl4pPr>
            <a:lvl5pPr marL="0" marR="0" lvl="4" indent="0" algn="l" rtl="0">
              <a:spcBef>
                <a:spcPts val="0"/>
              </a:spcBef>
              <a:buFont typeface="Arial"/>
              <a:buNone/>
              <a:defRPr sz="1600" b="0" i="0" u="none" strike="noStrike" cap="none"/>
            </a:lvl5pPr>
            <a:lvl6pPr marL="0" marR="0" lvl="5" indent="0" algn="l" rtl="0">
              <a:spcBef>
                <a:spcPts val="0"/>
              </a:spcBef>
              <a:buFont typeface="Arial"/>
              <a:buNone/>
              <a:defRPr sz="1600" b="0" i="0" u="none" strike="noStrike" cap="none"/>
            </a:lvl6pPr>
            <a:lvl7pPr marL="0" marR="0" lvl="6" indent="0" algn="l" rtl="0">
              <a:spcBef>
                <a:spcPts val="0"/>
              </a:spcBef>
              <a:buFont typeface="Arial"/>
              <a:buNone/>
              <a:defRPr sz="1600" b="0" i="0" u="none" strike="noStrike" cap="none"/>
            </a:lvl7pPr>
            <a:lvl8pPr marL="0" marR="0" lvl="7" indent="0" algn="l" rtl="0">
              <a:spcBef>
                <a:spcPts val="0"/>
              </a:spcBef>
              <a:buFont typeface="Arial"/>
              <a:buNone/>
              <a:defRPr sz="1600" b="0" i="0" u="none" strike="noStrike" cap="none"/>
            </a:lvl8pPr>
            <a:lvl9pPr marL="0" marR="0" lvl="8" indent="0" algn="l" rtl="0">
              <a:spcBef>
                <a:spcPts val="0"/>
              </a:spcBef>
              <a:buFont typeface="Arial"/>
              <a:buNone/>
              <a:defRPr sz="1600" b="0" i="0" u="none" strike="noStrike" cap="none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27608" y="806318"/>
            <a:ext cx="3699000" cy="8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0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0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0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0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B0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1939" marR="0" lvl="5" indent="15360" algn="l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68654" marR="0" lvl="6" indent="15845" algn="l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5371" marR="0" lvl="7" indent="16328" algn="l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2087" marR="0" lvl="8" indent="16812" algn="l" rtl="0">
              <a:lnSpc>
                <a:spcPct val="100000"/>
              </a:lnSpc>
              <a:spcBef>
                <a:spcPts val="40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points Single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27606" y="457872"/>
            <a:ext cx="8287500" cy="267600"/>
          </a:xfrm>
          <a:prstGeom prst="rect">
            <a:avLst/>
          </a:prstGeom>
          <a:noFill/>
          <a:ln>
            <a:noFill/>
          </a:ln>
        </p:spPr>
        <p:txBody>
          <a:bodyPr lIns="79750" tIns="79750" rIns="79750" bIns="79750" anchor="t" anchorCtr="0"/>
          <a:lstStyle>
            <a:lvl1pPr lvl="0" rtl="0">
              <a:spcBef>
                <a:spcPts val="0"/>
              </a:spcBef>
              <a:defRPr>
                <a:solidFill>
                  <a:srgbClr val="7FA8D6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70" name="Shape 70"/>
          <p:cNvCxnSpPr/>
          <p:nvPr/>
        </p:nvCxnSpPr>
        <p:spPr>
          <a:xfrm>
            <a:off x="427607" y="6157525"/>
            <a:ext cx="8043000" cy="0"/>
          </a:xfrm>
          <a:prstGeom prst="straightConnector1">
            <a:avLst/>
          </a:prstGeom>
          <a:noFill/>
          <a:ln w="9525" cap="flat" cmpd="sng">
            <a:solidFill>
              <a:srgbClr val="67686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Shape 71"/>
          <p:cNvCxnSpPr/>
          <p:nvPr/>
        </p:nvCxnSpPr>
        <p:spPr>
          <a:xfrm rot="10800000" flipH="1">
            <a:off x="8471367" y="5833525"/>
            <a:ext cx="205800" cy="324000"/>
          </a:xfrm>
          <a:prstGeom prst="straightConnector1">
            <a:avLst/>
          </a:prstGeom>
          <a:noFill/>
          <a:ln w="9525" cap="flat" cmpd="sng">
            <a:solidFill>
              <a:srgbClr val="67686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27607" y="1861728"/>
            <a:ext cx="5817000" cy="3870300"/>
          </a:xfrm>
          <a:prstGeom prst="rect">
            <a:avLst/>
          </a:prstGeom>
          <a:noFill/>
          <a:ln>
            <a:noFill/>
          </a:ln>
        </p:spPr>
        <p:txBody>
          <a:bodyPr lIns="79750" tIns="79750" rIns="79750" bIns="79750" anchor="t" anchorCtr="0"/>
          <a:lstStyle>
            <a:lvl1pPr marL="152400" lvl="0" indent="-76200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●"/>
              <a:def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7500" lvl="1" indent="-76200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●"/>
              <a:def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9900" lvl="2" indent="-76200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●"/>
              <a:def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69900" lvl="3" indent="-76200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●"/>
              <a:def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69900" lvl="4" indent="-76200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●"/>
              <a:def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01900" lvl="5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59100" lvl="6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6300" lvl="7" indent="-1651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73500" lvl="8" indent="-1651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27607" y="806315"/>
            <a:ext cx="8287500" cy="895500"/>
          </a:xfrm>
          <a:prstGeom prst="rect">
            <a:avLst/>
          </a:prstGeom>
          <a:noFill/>
          <a:ln>
            <a:noFill/>
          </a:ln>
        </p:spPr>
        <p:txBody>
          <a:bodyPr lIns="79750" tIns="79750" rIns="79750" bIns="79750" anchor="t" anchorCtr="0"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100">
                <a:solidFill>
                  <a:schemeClr val="dk2"/>
                </a:solidFill>
              </a:defRPr>
            </a:lvl1pPr>
            <a:lvl2pPr marL="0" lvl="1" indent="0" rtl="0">
              <a:lnSpc>
                <a:spcPct val="100000"/>
              </a:lnSpc>
              <a:spcBef>
                <a:spcPts val="0"/>
              </a:spcBef>
              <a:buClr>
                <a:srgbClr val="006AB0"/>
              </a:buClr>
              <a:buFont typeface="Arial"/>
              <a:buNone/>
              <a:defRPr sz="3100">
                <a:solidFill>
                  <a:srgbClr val="006AB0"/>
                </a:solidFill>
              </a:defRPr>
            </a:lvl2pPr>
            <a:lvl3pPr marL="0" lvl="2" indent="0" rtl="0">
              <a:lnSpc>
                <a:spcPct val="100000"/>
              </a:lnSpc>
              <a:spcBef>
                <a:spcPts val="0"/>
              </a:spcBef>
              <a:buClr>
                <a:srgbClr val="006AB0"/>
              </a:buClr>
              <a:buFont typeface="Arial"/>
              <a:buNone/>
              <a:defRPr sz="3100">
                <a:solidFill>
                  <a:srgbClr val="006AB0"/>
                </a:solidFill>
              </a:defRPr>
            </a:lvl3pPr>
            <a:lvl4pPr marL="0" lvl="3" indent="0" rtl="0">
              <a:lnSpc>
                <a:spcPct val="100000"/>
              </a:lnSpc>
              <a:spcBef>
                <a:spcPts val="0"/>
              </a:spcBef>
              <a:buClr>
                <a:srgbClr val="006AB0"/>
              </a:buClr>
              <a:buFont typeface="Arial"/>
              <a:buNone/>
              <a:defRPr sz="3100">
                <a:solidFill>
                  <a:srgbClr val="006AB0"/>
                </a:solidFill>
              </a:defRPr>
            </a:lvl4pPr>
            <a:lvl5pPr marL="0" lvl="4" indent="0" rtl="0">
              <a:lnSpc>
                <a:spcPct val="100000"/>
              </a:lnSpc>
              <a:spcBef>
                <a:spcPts val="0"/>
              </a:spcBef>
              <a:buClr>
                <a:srgbClr val="006AB0"/>
              </a:buClr>
              <a:buFont typeface="Arial"/>
              <a:buNone/>
              <a:defRPr sz="3100">
                <a:solidFill>
                  <a:srgbClr val="006AB0"/>
                </a:solidFill>
              </a:defRPr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3397" y="6127287"/>
            <a:ext cx="904082" cy="581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27606" y="457872"/>
            <a:ext cx="8287500" cy="267600"/>
          </a:xfrm>
          <a:prstGeom prst="rect">
            <a:avLst/>
          </a:prstGeom>
          <a:noFill/>
          <a:ln>
            <a:noFill/>
          </a:ln>
        </p:spPr>
        <p:txBody>
          <a:bodyPr lIns="79750" tIns="79750" rIns="79750" bIns="79750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7FA8D6"/>
              </a:buClr>
              <a:buSzPct val="57142"/>
              <a:buFont typeface="Arial"/>
              <a:buNone/>
              <a:defRPr sz="2100" b="0" i="0" u="none" strike="noStrike" cap="none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SzPct val="100000"/>
              <a:defRPr sz="1200"/>
            </a:lvl2pPr>
            <a:lvl3pPr marL="0" marR="0" lvl="2" indent="0" algn="l" rtl="0">
              <a:spcBef>
                <a:spcPts val="0"/>
              </a:spcBef>
              <a:buSzPct val="100000"/>
              <a:defRPr sz="1200"/>
            </a:lvl3pPr>
            <a:lvl4pPr marL="0" marR="0" lvl="3" indent="0" algn="l" rtl="0">
              <a:spcBef>
                <a:spcPts val="0"/>
              </a:spcBef>
              <a:buSzPct val="100000"/>
              <a:defRPr sz="1200"/>
            </a:lvl4pPr>
            <a:lvl5pPr marL="0" marR="0" lvl="4" indent="0" algn="l" rtl="0">
              <a:spcBef>
                <a:spcPts val="0"/>
              </a:spcBef>
              <a:buSzPct val="100000"/>
              <a:defRPr sz="1200"/>
            </a:lvl5pPr>
            <a:lvl6pPr marL="0" marR="0" lvl="5" indent="0" algn="l" rtl="0">
              <a:spcBef>
                <a:spcPts val="0"/>
              </a:spcBef>
              <a:buSzPct val="100000"/>
              <a:defRPr sz="1200"/>
            </a:lvl6pPr>
            <a:lvl7pPr marL="0" marR="0" lvl="6" indent="0" algn="l" rtl="0">
              <a:spcBef>
                <a:spcPts val="0"/>
              </a:spcBef>
              <a:buSzPct val="100000"/>
              <a:defRPr sz="1200"/>
            </a:lvl7pPr>
            <a:lvl8pPr marL="0" marR="0" lvl="7" indent="0" algn="l" rtl="0">
              <a:spcBef>
                <a:spcPts val="0"/>
              </a:spcBef>
              <a:buSzPct val="100000"/>
              <a:defRPr sz="1200"/>
            </a:lvl8pPr>
            <a:lvl9pPr marL="0" marR="0" lvl="8" indent="0" algn="l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27607" y="1861728"/>
            <a:ext cx="5817000" cy="3870300"/>
          </a:xfrm>
          <a:prstGeom prst="rect">
            <a:avLst/>
          </a:prstGeom>
          <a:noFill/>
          <a:ln>
            <a:noFill/>
          </a:ln>
        </p:spPr>
        <p:txBody>
          <a:bodyPr lIns="79750" tIns="79750" rIns="79750" bIns="79750" anchor="t" anchorCtr="0"/>
          <a:lstStyle>
            <a:lvl1pPr marL="152400" marR="0" lvl="0" indent="-76200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7500" marR="0" lvl="1" indent="-76200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9900" marR="0" lvl="2" indent="-76200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69900" marR="0" lvl="3" indent="-76200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69900" marR="0" lvl="4" indent="-76200" algn="l" rtl="0">
              <a:lnSpc>
                <a:spcPct val="116666"/>
              </a:lnSpc>
              <a:spcBef>
                <a:spcPts val="0"/>
              </a:spcBef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01900" marR="0" lvl="5" indent="-152400" algn="l" rtl="0">
              <a:spcBef>
                <a:spcPts val="400"/>
              </a:spcBef>
              <a:buClr>
                <a:schemeClr val="dk1"/>
              </a:buClr>
              <a:buSzPct val="6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59100" marR="0" lvl="6" indent="-152400" algn="l" rtl="0">
              <a:spcBef>
                <a:spcPts val="400"/>
              </a:spcBef>
              <a:buClr>
                <a:schemeClr val="dk1"/>
              </a:buClr>
              <a:buSzPct val="6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6300" marR="0" lvl="7" indent="-165100" algn="l" rtl="0">
              <a:spcBef>
                <a:spcPts val="400"/>
              </a:spcBef>
              <a:buClr>
                <a:schemeClr val="dk1"/>
              </a:buClr>
              <a:buSzPct val="6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73500" marR="0" lvl="8" indent="-165100" algn="l" rtl="0">
              <a:spcBef>
                <a:spcPts val="400"/>
              </a:spcBef>
              <a:buClr>
                <a:schemeClr val="dk1"/>
              </a:buClr>
              <a:buSzPct val="6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428256" y="4466119"/>
            <a:ext cx="8287500" cy="5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200">
                <a:solidFill>
                  <a:srgbClr val="FFFFFF"/>
                </a:solidFill>
              </a:rPr>
              <a:t>Status of Georgian translation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3000">
                <a:solidFill>
                  <a:srgbClr val="FFFFFF"/>
                </a:solidFill>
              </a:rPr>
              <a:t>3rd Working Group Meeting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3000">
                <a:solidFill>
                  <a:srgbClr val="FFFFFF"/>
                </a:solidFill>
              </a:rPr>
              <a:t>May 18, 2017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FFFFFF"/>
              </a:solidFill>
            </a:endParaRPr>
          </a:p>
        </p:txBody>
      </p:sp>
      <p:pic>
        <p:nvPicPr>
          <p:cNvPr id="81" name="Shape 81" descr="bmj-logo-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124" y="213725"/>
            <a:ext cx="2039574" cy="11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988" t="11897" r="17059" b="5144"/>
          <a:stretch/>
        </p:blipFill>
        <p:spPr>
          <a:xfrm>
            <a:off x="427607" y="183481"/>
            <a:ext cx="8201790" cy="580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7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86" t="11545" r="4912" b="6075"/>
          <a:stretch/>
        </p:blipFill>
        <p:spPr>
          <a:xfrm>
            <a:off x="850232" y="1"/>
            <a:ext cx="8293768" cy="4235116"/>
          </a:xfrm>
          <a:prstGeom prst="rect">
            <a:avLst/>
          </a:prstGeom>
        </p:spPr>
      </p:pic>
      <p:sp>
        <p:nvSpPr>
          <p:cNvPr id="7" name="Shape 88"/>
          <p:cNvSpPr txBox="1">
            <a:spLocks noGrp="1"/>
          </p:cNvSpPr>
          <p:nvPr>
            <p:ph type="body" idx="2"/>
          </p:nvPr>
        </p:nvSpPr>
        <p:spPr>
          <a:xfrm>
            <a:off x="-53656" y="1"/>
            <a:ext cx="2363719" cy="1459832"/>
          </a:xfrm>
          <a:prstGeom prst="rect">
            <a:avLst/>
          </a:prstGeom>
        </p:spPr>
        <p:txBody>
          <a:bodyPr lIns="79750" tIns="79750" rIns="79750" bIns="7975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Learning Module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018" t="9200" r="42105" b="9356"/>
          <a:stretch/>
        </p:blipFill>
        <p:spPr>
          <a:xfrm>
            <a:off x="128336" y="2053388"/>
            <a:ext cx="3992705" cy="3593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461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8"/>
          <p:cNvSpPr txBox="1">
            <a:spLocks noGrp="1"/>
          </p:cNvSpPr>
          <p:nvPr>
            <p:ph type="body" idx="2"/>
          </p:nvPr>
        </p:nvSpPr>
        <p:spPr>
          <a:xfrm>
            <a:off x="-53656" y="1"/>
            <a:ext cx="2363719" cy="1459832"/>
          </a:xfrm>
          <a:prstGeom prst="rect">
            <a:avLst/>
          </a:prstGeom>
        </p:spPr>
        <p:txBody>
          <a:bodyPr lIns="79750" tIns="79750" rIns="79750" bIns="7975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667" t="15753" r="42105" b="4988"/>
          <a:stretch/>
        </p:blipFill>
        <p:spPr>
          <a:xfrm>
            <a:off x="216568" y="1"/>
            <a:ext cx="4186990" cy="5974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6842" t="15129" r="41754" b="5924"/>
          <a:stretch/>
        </p:blipFill>
        <p:spPr>
          <a:xfrm>
            <a:off x="4911374" y="211537"/>
            <a:ext cx="3927826" cy="55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9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8"/>
          <p:cNvSpPr txBox="1">
            <a:spLocks noGrp="1"/>
          </p:cNvSpPr>
          <p:nvPr>
            <p:ph type="body" idx="2"/>
          </p:nvPr>
        </p:nvSpPr>
        <p:spPr>
          <a:xfrm>
            <a:off x="-53656" y="1"/>
            <a:ext cx="9085361" cy="866273"/>
          </a:xfrm>
          <a:prstGeom prst="rect">
            <a:avLst/>
          </a:prstGeom>
        </p:spPr>
        <p:txBody>
          <a:bodyPr lIns="79750" tIns="79750" rIns="79750" bIns="7975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How we create Georgian Portal </a:t>
            </a:r>
            <a:endParaRPr dirty="0"/>
          </a:p>
        </p:txBody>
      </p:sp>
      <p:sp>
        <p:nvSpPr>
          <p:cNvPr id="6" name="Shape 88"/>
          <p:cNvSpPr txBox="1">
            <a:spLocks noGrp="1"/>
          </p:cNvSpPr>
          <p:nvPr>
            <p:ph type="body" idx="2"/>
          </p:nvPr>
        </p:nvSpPr>
        <p:spPr>
          <a:xfrm>
            <a:off x="58639" y="1411706"/>
            <a:ext cx="9085361" cy="866273"/>
          </a:xfrm>
          <a:prstGeom prst="rect">
            <a:avLst/>
          </a:prstGeom>
        </p:spPr>
        <p:txBody>
          <a:bodyPr lIns="79750" tIns="79750" rIns="79750" bIns="79750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buFontTx/>
              <a:buChar char="-"/>
            </a:pPr>
            <a:r>
              <a:rPr lang="en-US" dirty="0"/>
              <a:t>Separate Translation and Quality Assurance team</a:t>
            </a:r>
          </a:p>
          <a:p>
            <a:pPr marL="457200" lvl="0" indent="-457200">
              <a:spcBef>
                <a:spcPts val="0"/>
              </a:spcBef>
              <a:buFontTx/>
              <a:buChar char="-"/>
            </a:pPr>
            <a:r>
              <a:rPr lang="en-US" dirty="0"/>
              <a:t>Multiple stages before signing of topics</a:t>
            </a:r>
          </a:p>
          <a:p>
            <a:pPr marL="457200" lvl="0" indent="-457200">
              <a:spcBef>
                <a:spcPts val="0"/>
              </a:spcBef>
              <a:buFontTx/>
              <a:buChar char="-"/>
            </a:pPr>
            <a:r>
              <a:rPr lang="en-US" dirty="0"/>
              <a:t>Regular bi-weekly meetings</a:t>
            </a:r>
          </a:p>
          <a:p>
            <a:pPr marL="457200" lvl="0" indent="-457200">
              <a:spcBef>
                <a:spcPts val="0"/>
              </a:spcBef>
              <a:buFontTx/>
              <a:buChar char="-"/>
            </a:pPr>
            <a:r>
              <a:rPr lang="en-US" dirty="0"/>
              <a:t>Regularly updated shared glossary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528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28250" y="782202"/>
            <a:ext cx="8287500" cy="7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200" dirty="0">
                <a:solidFill>
                  <a:srgbClr val="FFFFFF"/>
                </a:solidFill>
              </a:rPr>
              <a:t>Thank You</a:t>
            </a:r>
          </a:p>
          <a:p>
            <a:pPr lvl="0" rtl="0">
              <a:spcBef>
                <a:spcPts val="0"/>
              </a:spcBef>
              <a:buNone/>
            </a:pPr>
            <a:endParaRPr sz="30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3" name="Shape 103"/>
          <p:cNvSpPr txBox="1"/>
          <p:nvPr/>
        </p:nvSpPr>
        <p:spPr>
          <a:xfrm>
            <a:off x="545431" y="2883718"/>
            <a:ext cx="8287500" cy="7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200" dirty="0">
                <a:solidFill>
                  <a:srgbClr val="FFFFFF"/>
                </a:solidFill>
              </a:rPr>
              <a:t>Questions?</a:t>
            </a:r>
          </a:p>
          <a:p>
            <a:pPr lvl="0" rtl="0">
              <a:spcBef>
                <a:spcPts val="0"/>
              </a:spcBef>
              <a:buNone/>
            </a:pPr>
            <a:endParaRPr sz="30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108" t="12740" r="22682" b="5144"/>
          <a:stretch/>
        </p:blipFill>
        <p:spPr>
          <a:xfrm>
            <a:off x="356981" y="132885"/>
            <a:ext cx="8533801" cy="65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9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78"/>
          <p:cNvSpPr txBox="1">
            <a:spLocks/>
          </p:cNvSpPr>
          <p:nvPr/>
        </p:nvSpPr>
        <p:spPr>
          <a:xfrm>
            <a:off x="183363" y="0"/>
            <a:ext cx="7821648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8D6"/>
              </a:buClr>
              <a:buSzPct val="57142"/>
              <a:buFont typeface="Arial"/>
              <a:buNone/>
              <a:defRPr sz="2100" b="0" i="0" u="none" strike="noStrike" cap="none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SzPct val="100000"/>
              <a:defRPr sz="1200"/>
            </a:lvl2pPr>
            <a:lvl3pPr marL="0" marR="0" lvl="2" indent="0" algn="l" rtl="0">
              <a:spcBef>
                <a:spcPts val="0"/>
              </a:spcBef>
              <a:buSzPct val="100000"/>
              <a:defRPr sz="1200"/>
            </a:lvl3pPr>
            <a:lvl4pPr marL="0" marR="0" lvl="3" indent="0" algn="l" rtl="0">
              <a:spcBef>
                <a:spcPts val="0"/>
              </a:spcBef>
              <a:buSzPct val="100000"/>
              <a:defRPr sz="1200"/>
            </a:lvl4pPr>
            <a:lvl5pPr marL="0" marR="0" lvl="4" indent="0" algn="l" rtl="0">
              <a:spcBef>
                <a:spcPts val="0"/>
              </a:spcBef>
              <a:buSzPct val="100000"/>
              <a:defRPr sz="1200"/>
            </a:lvl5pPr>
            <a:lvl6pPr marL="0" marR="0" lvl="5" indent="0" algn="l" rtl="0">
              <a:spcBef>
                <a:spcPts val="0"/>
              </a:spcBef>
              <a:buSzPct val="100000"/>
              <a:defRPr sz="1200"/>
            </a:lvl6pPr>
            <a:lvl7pPr marL="0" marR="0" lvl="6" indent="0" algn="l" rtl="0">
              <a:spcBef>
                <a:spcPts val="0"/>
              </a:spcBef>
              <a:buSzPct val="100000"/>
              <a:defRPr sz="1200"/>
            </a:lvl7pPr>
            <a:lvl8pPr marL="0" marR="0" lvl="7" indent="0" algn="l" rtl="0">
              <a:spcBef>
                <a:spcPts val="0"/>
              </a:spcBef>
              <a:buSzPct val="100000"/>
              <a:defRPr sz="1200"/>
            </a:lvl8pPr>
            <a:lvl9pPr marL="0" marR="0" lvl="8" indent="0" algn="l" rtl="0">
              <a:spcBef>
                <a:spcPts val="0"/>
              </a:spcBef>
              <a:buSzPct val="100000"/>
              <a:defRPr sz="1200"/>
            </a:lvl9pPr>
          </a:lstStyle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en-GB" sz="2900" b="1">
                <a:solidFill>
                  <a:srgbClr val="2A6EBB"/>
                </a:solidFill>
              </a:rPr>
              <a:t>Translated Best Practice Modules</a:t>
            </a:r>
            <a:endParaRPr lang="en-GB" sz="2900" b="1" dirty="0">
              <a:solidFill>
                <a:srgbClr val="2A6EBB"/>
              </a:solidFill>
            </a:endParaRPr>
          </a:p>
        </p:txBody>
      </p:sp>
      <p:sp>
        <p:nvSpPr>
          <p:cNvPr id="6" name="Shape 379"/>
          <p:cNvSpPr txBox="1">
            <a:spLocks/>
          </p:cNvSpPr>
          <p:nvPr/>
        </p:nvSpPr>
        <p:spPr>
          <a:xfrm>
            <a:off x="311700" y="765587"/>
            <a:ext cx="3923416" cy="34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52400" marR="0" lvl="0" indent="-76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7500" marR="0" lvl="1" indent="-76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9900" marR="0" lvl="2" indent="-76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69900" marR="0" lvl="3" indent="-76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69900" marR="0" lvl="4" indent="-76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019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591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6300" marR="0" lvl="7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73500" marR="0" lvl="8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lnSpc>
                <a:spcPct val="150000"/>
              </a:lnSpc>
              <a:buSzPct val="100000"/>
              <a:buFont typeface="Arial"/>
              <a:buChar char="★"/>
            </a:pPr>
            <a:r>
              <a:rPr lang="en-GB" sz="1400" dirty="0"/>
              <a:t>Atypical Pneumonia</a:t>
            </a:r>
          </a:p>
          <a:p>
            <a:pPr marL="457200" indent="-317500">
              <a:lnSpc>
                <a:spcPct val="150000"/>
              </a:lnSpc>
              <a:buSzPct val="100000"/>
              <a:buFont typeface="Arial"/>
              <a:buChar char="★"/>
            </a:pPr>
            <a:r>
              <a:rPr lang="en-GB" sz="1400" dirty="0"/>
              <a:t>Chronic Kidney Disease</a:t>
            </a:r>
          </a:p>
          <a:p>
            <a:pPr marL="457200" indent="-317500">
              <a:lnSpc>
                <a:spcPct val="150000"/>
              </a:lnSpc>
              <a:buSzPct val="100000"/>
              <a:buFont typeface="Arial"/>
              <a:buChar char="★"/>
            </a:pPr>
            <a:r>
              <a:rPr lang="en-GB" sz="1400" dirty="0"/>
              <a:t>Acute Bronchitis</a:t>
            </a:r>
          </a:p>
          <a:p>
            <a:pPr marL="457200" indent="-317500">
              <a:lnSpc>
                <a:spcPct val="150000"/>
              </a:lnSpc>
              <a:buSzPct val="100000"/>
              <a:buFont typeface="Arial"/>
              <a:buChar char="★"/>
            </a:pPr>
            <a:r>
              <a:rPr lang="en-GB" sz="1400" dirty="0" err="1"/>
              <a:t>Henipaviruses</a:t>
            </a:r>
            <a:endParaRPr lang="en-GB" sz="1400" dirty="0"/>
          </a:p>
          <a:p>
            <a:pPr marL="457200" indent="-317500">
              <a:lnSpc>
                <a:spcPct val="150000"/>
              </a:lnSpc>
              <a:buSzPct val="100000"/>
              <a:buFont typeface="Arial"/>
              <a:buChar char="★"/>
            </a:pPr>
            <a:r>
              <a:rPr lang="en-GB" sz="1400" dirty="0"/>
              <a:t>Malaria</a:t>
            </a:r>
          </a:p>
          <a:p>
            <a:pPr marL="457200" indent="-317500">
              <a:lnSpc>
                <a:spcPct val="150000"/>
              </a:lnSpc>
              <a:buSzPct val="100000"/>
              <a:buFont typeface="Arial"/>
              <a:buChar char="★"/>
            </a:pPr>
            <a:r>
              <a:rPr lang="en-GB" sz="1400" dirty="0"/>
              <a:t>Hospital acquired pneumonia</a:t>
            </a:r>
          </a:p>
          <a:p>
            <a:pPr marL="457200" indent="-317500">
              <a:lnSpc>
                <a:spcPct val="150000"/>
              </a:lnSpc>
              <a:buSzPct val="100000"/>
              <a:buFont typeface="Arial"/>
              <a:buChar char="★"/>
            </a:pPr>
            <a:r>
              <a:rPr lang="en-GB" sz="1400" dirty="0"/>
              <a:t>Rheumatoid arthritis</a:t>
            </a:r>
          </a:p>
          <a:p>
            <a:pPr marL="457200" indent="-317500">
              <a:lnSpc>
                <a:spcPct val="150000"/>
              </a:lnSpc>
              <a:buSzPct val="100000"/>
              <a:buFont typeface="Arial"/>
              <a:buChar char="★"/>
            </a:pPr>
            <a:r>
              <a:rPr lang="en-GB" sz="1400" dirty="0"/>
              <a:t>Pulmonary Tuberculosis</a:t>
            </a:r>
          </a:p>
          <a:p>
            <a:pPr marL="457200" indent="-317500">
              <a:lnSpc>
                <a:spcPct val="150000"/>
              </a:lnSpc>
              <a:buSzPct val="100000"/>
              <a:buFont typeface="Arial"/>
              <a:buChar char="★"/>
            </a:pPr>
            <a:r>
              <a:rPr lang="en-GB" sz="1400" dirty="0"/>
              <a:t>Lymphadenopathy</a:t>
            </a:r>
          </a:p>
          <a:p>
            <a:pPr marL="457200" indent="-317500">
              <a:lnSpc>
                <a:spcPct val="150000"/>
              </a:lnSpc>
              <a:buSzPct val="100000"/>
              <a:buFont typeface="Arial"/>
              <a:buChar char="★"/>
            </a:pPr>
            <a:r>
              <a:rPr lang="en-GB" sz="1400" dirty="0"/>
              <a:t>Yersinia infection</a:t>
            </a:r>
          </a:p>
          <a:p>
            <a:pPr marL="457200" indent="-317500">
              <a:lnSpc>
                <a:spcPct val="150000"/>
              </a:lnSpc>
              <a:buSzPct val="100000"/>
              <a:buFont typeface="Arial"/>
              <a:buChar char="★"/>
            </a:pPr>
            <a:r>
              <a:rPr lang="en-GB" sz="1400" dirty="0"/>
              <a:t>Fever of unknown origin</a:t>
            </a:r>
          </a:p>
          <a:p>
            <a:pPr marL="457200" indent="-317500">
              <a:lnSpc>
                <a:spcPct val="150000"/>
              </a:lnSpc>
              <a:buSzPct val="100000"/>
              <a:buFont typeface="Arial"/>
              <a:buChar char="★"/>
            </a:pPr>
            <a:r>
              <a:rPr lang="en-GB" sz="1400" dirty="0"/>
              <a:t>Tickborne encephalitis</a:t>
            </a:r>
          </a:p>
          <a:p>
            <a:pPr marL="139700" indent="0">
              <a:lnSpc>
                <a:spcPct val="150000"/>
              </a:lnSpc>
              <a:buSzPct val="100000"/>
              <a:buFont typeface="Arial"/>
              <a:buNone/>
            </a:pPr>
            <a:endParaRPr lang="en-GB" sz="1400" dirty="0"/>
          </a:p>
        </p:txBody>
      </p:sp>
      <p:sp>
        <p:nvSpPr>
          <p:cNvPr id="7" name="Shape 379"/>
          <p:cNvSpPr txBox="1">
            <a:spLocks/>
          </p:cNvSpPr>
          <p:nvPr/>
        </p:nvSpPr>
        <p:spPr>
          <a:xfrm>
            <a:off x="5140372" y="765587"/>
            <a:ext cx="3746953" cy="34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52400" marR="0" lvl="0" indent="-76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7500" marR="0" lvl="1" indent="-76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9900" marR="0" lvl="2" indent="-76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69900" marR="0" lvl="3" indent="-76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69900" marR="0" lvl="4" indent="-76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01900" marR="0" lvl="5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59100" marR="0" lvl="6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6300" marR="0" lvl="7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73500" marR="0" lvl="8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lnSpc>
                <a:spcPct val="150000"/>
              </a:lnSpc>
              <a:buSzPct val="100000"/>
              <a:buChar char="★"/>
            </a:pPr>
            <a:r>
              <a:rPr lang="en-GB" sz="1400" dirty="0"/>
              <a:t>Venezuelan equine encephalitis</a:t>
            </a:r>
          </a:p>
          <a:p>
            <a:pPr marL="457200" indent="-317500">
              <a:lnSpc>
                <a:spcPct val="150000"/>
              </a:lnSpc>
              <a:buSzPct val="100000"/>
              <a:buChar char="★"/>
            </a:pPr>
            <a:r>
              <a:rPr lang="en-GB" sz="1400" dirty="0" err="1"/>
              <a:t>Ehrlichiosis</a:t>
            </a:r>
            <a:endParaRPr lang="en-GB" sz="1400" dirty="0"/>
          </a:p>
          <a:p>
            <a:pPr marL="457200" indent="-317500">
              <a:lnSpc>
                <a:spcPct val="150000"/>
              </a:lnSpc>
              <a:buSzPct val="100000"/>
              <a:buChar char="★"/>
            </a:pPr>
            <a:r>
              <a:rPr lang="en-GB" sz="1400" dirty="0"/>
              <a:t>Assessment of Dysphagia Overview of Pneumonia</a:t>
            </a:r>
          </a:p>
          <a:p>
            <a:pPr marL="457200" indent="-317500">
              <a:lnSpc>
                <a:spcPct val="150000"/>
              </a:lnSpc>
              <a:buSzPct val="100000"/>
              <a:buChar char="★"/>
            </a:pPr>
            <a:r>
              <a:rPr lang="en-GB" sz="1400" dirty="0"/>
              <a:t>Overview of Seizure Disorder</a:t>
            </a:r>
          </a:p>
          <a:p>
            <a:pPr marL="457200" indent="-317500">
              <a:lnSpc>
                <a:spcPct val="150000"/>
              </a:lnSpc>
              <a:buSzPct val="100000"/>
              <a:buChar char="★"/>
            </a:pPr>
            <a:r>
              <a:rPr lang="en-GB" sz="1400" dirty="0"/>
              <a:t>Overview of Diabetes</a:t>
            </a:r>
          </a:p>
          <a:p>
            <a:pPr marL="457200" indent="-317500">
              <a:lnSpc>
                <a:spcPct val="150000"/>
              </a:lnSpc>
              <a:buSzPct val="100000"/>
              <a:buChar char="★"/>
            </a:pPr>
            <a:r>
              <a:rPr lang="en-GB" sz="1400" dirty="0"/>
              <a:t>Anthrax</a:t>
            </a:r>
          </a:p>
          <a:p>
            <a:pPr marL="457200" indent="-317500">
              <a:lnSpc>
                <a:spcPct val="150000"/>
              </a:lnSpc>
              <a:buSzPct val="100000"/>
              <a:buChar char="★"/>
            </a:pPr>
            <a:r>
              <a:rPr lang="en-GB" sz="1400" dirty="0"/>
              <a:t>Herpes B</a:t>
            </a:r>
          </a:p>
          <a:p>
            <a:pPr marL="457200" indent="-317500">
              <a:lnSpc>
                <a:spcPct val="150000"/>
              </a:lnSpc>
              <a:buSzPct val="100000"/>
              <a:buChar char="★"/>
            </a:pPr>
            <a:r>
              <a:rPr lang="en-GB" sz="1400" dirty="0"/>
              <a:t>Lupus</a:t>
            </a:r>
          </a:p>
          <a:p>
            <a:pPr marL="457200" indent="-317500">
              <a:lnSpc>
                <a:spcPct val="150000"/>
              </a:lnSpc>
              <a:buSzPct val="100000"/>
              <a:buChar char="★"/>
            </a:pPr>
            <a:r>
              <a:rPr lang="en-GB" sz="1400" dirty="0" err="1"/>
              <a:t>Melioidosis</a:t>
            </a:r>
            <a:endParaRPr lang="en-GB" sz="1400" dirty="0"/>
          </a:p>
        </p:txBody>
      </p:sp>
      <p:sp>
        <p:nvSpPr>
          <p:cNvPr id="8" name="Shape 378"/>
          <p:cNvSpPr txBox="1">
            <a:spLocks/>
          </p:cNvSpPr>
          <p:nvPr/>
        </p:nvSpPr>
        <p:spPr>
          <a:xfrm>
            <a:off x="0" y="4495411"/>
            <a:ext cx="7821648" cy="5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A8D6"/>
              </a:buClr>
              <a:buSzPct val="57142"/>
              <a:buFont typeface="Arial"/>
              <a:buNone/>
              <a:defRPr sz="2100" b="0" i="0" u="none" strike="noStrike" cap="none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SzPct val="100000"/>
              <a:defRPr sz="1200"/>
            </a:lvl2pPr>
            <a:lvl3pPr marL="0" marR="0" lvl="2" indent="0" algn="l" rtl="0">
              <a:spcBef>
                <a:spcPts val="0"/>
              </a:spcBef>
              <a:buSzPct val="100000"/>
              <a:defRPr sz="1200"/>
            </a:lvl3pPr>
            <a:lvl4pPr marL="0" marR="0" lvl="3" indent="0" algn="l" rtl="0">
              <a:spcBef>
                <a:spcPts val="0"/>
              </a:spcBef>
              <a:buSzPct val="100000"/>
              <a:defRPr sz="1200"/>
            </a:lvl4pPr>
            <a:lvl5pPr marL="0" marR="0" lvl="4" indent="0" algn="l" rtl="0">
              <a:spcBef>
                <a:spcPts val="0"/>
              </a:spcBef>
              <a:buSzPct val="100000"/>
              <a:defRPr sz="1200"/>
            </a:lvl5pPr>
            <a:lvl6pPr marL="0" marR="0" lvl="5" indent="0" algn="l" rtl="0">
              <a:spcBef>
                <a:spcPts val="0"/>
              </a:spcBef>
              <a:buSzPct val="100000"/>
              <a:defRPr sz="1200"/>
            </a:lvl6pPr>
            <a:lvl7pPr marL="0" marR="0" lvl="6" indent="0" algn="l" rtl="0">
              <a:spcBef>
                <a:spcPts val="0"/>
              </a:spcBef>
              <a:buSzPct val="100000"/>
              <a:defRPr sz="1200"/>
            </a:lvl7pPr>
            <a:lvl8pPr marL="0" marR="0" lvl="7" indent="0" algn="l" rtl="0">
              <a:spcBef>
                <a:spcPts val="0"/>
              </a:spcBef>
              <a:buSzPct val="100000"/>
              <a:defRPr sz="1200"/>
            </a:lvl8pPr>
            <a:lvl9pPr marL="0" marR="0" lvl="8" indent="0" algn="l" rtl="0">
              <a:spcBef>
                <a:spcPts val="0"/>
              </a:spcBef>
              <a:buSzPct val="100000"/>
              <a:defRPr sz="1200"/>
            </a:lvl9pPr>
          </a:lstStyle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en-GB" sz="2900" b="1" dirty="0">
                <a:solidFill>
                  <a:srgbClr val="2A6EBB"/>
                </a:solidFill>
              </a:rPr>
              <a:t>Translated Learning Modules</a:t>
            </a:r>
          </a:p>
        </p:txBody>
      </p:sp>
      <p:sp>
        <p:nvSpPr>
          <p:cNvPr id="9" name="Shape 379"/>
          <p:cNvSpPr txBox="1">
            <a:spLocks/>
          </p:cNvSpPr>
          <p:nvPr/>
        </p:nvSpPr>
        <p:spPr>
          <a:xfrm>
            <a:off x="170771" y="5359335"/>
            <a:ext cx="3923416" cy="8810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52400" marR="0" lvl="0" indent="-76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7500" marR="0" lvl="1" indent="-76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9900" marR="0" lvl="2" indent="-76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69900" marR="0" lvl="3" indent="-76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69900" marR="0" lvl="4" indent="-762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142"/>
              <a:buFont typeface="Arial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01900" marR="0" lvl="5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59100" marR="0" lvl="6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16300" marR="0" lvl="7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73500" marR="0" lvl="8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lnSpc>
                <a:spcPct val="150000"/>
              </a:lnSpc>
              <a:buSzPct val="100000"/>
              <a:buFont typeface="Arial"/>
              <a:buChar char="★"/>
            </a:pPr>
            <a:r>
              <a:rPr lang="en-US" sz="1400" dirty="0"/>
              <a:t>Sore throat: diagnostic picture tests</a:t>
            </a:r>
          </a:p>
          <a:p>
            <a:pPr marL="457200" indent="-317500">
              <a:lnSpc>
                <a:spcPct val="150000"/>
              </a:lnSpc>
              <a:buSzPct val="100000"/>
              <a:buFont typeface="Arial"/>
              <a:buChar char="★"/>
            </a:pPr>
            <a:r>
              <a:rPr lang="en-US" sz="1400" dirty="0"/>
              <a:t>Delirium</a:t>
            </a:r>
            <a:endParaRPr lang="en-GB" sz="1400" dirty="0"/>
          </a:p>
          <a:p>
            <a:pPr marL="139700" indent="0">
              <a:lnSpc>
                <a:spcPct val="150000"/>
              </a:lnSpc>
              <a:buSzPct val="100000"/>
              <a:buFont typeface="Arial"/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1636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27606" y="457872"/>
            <a:ext cx="8287500" cy="267600"/>
          </a:xfrm>
          <a:prstGeom prst="rect">
            <a:avLst/>
          </a:prstGeom>
        </p:spPr>
        <p:txBody>
          <a:bodyPr lIns="79750" tIns="79750" rIns="79750" bIns="7975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27607" y="806315"/>
            <a:ext cx="8287500" cy="895500"/>
          </a:xfrm>
          <a:prstGeom prst="rect">
            <a:avLst/>
          </a:prstGeom>
        </p:spPr>
        <p:txBody>
          <a:bodyPr lIns="79750" tIns="79750" rIns="79750" bIns="7975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l="30977" t="15445" b="3345"/>
          <a:stretch/>
        </p:blipFill>
        <p:spPr>
          <a:xfrm>
            <a:off x="-67732" y="0"/>
            <a:ext cx="9278175" cy="614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27606" y="164631"/>
            <a:ext cx="8287500" cy="895500"/>
          </a:xfrm>
          <a:prstGeom prst="rect">
            <a:avLst/>
          </a:prstGeom>
        </p:spPr>
        <p:txBody>
          <a:bodyPr lIns="79750" tIns="79750" rIns="79750" bIns="7975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Fully functional Search in Georgia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772" t="11448" r="10175"/>
          <a:stretch/>
        </p:blipFill>
        <p:spPr>
          <a:xfrm>
            <a:off x="283227" y="1060130"/>
            <a:ext cx="8120138" cy="498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9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-53656" y="0"/>
            <a:ext cx="3069572" cy="3124001"/>
          </a:xfrm>
          <a:prstGeom prst="rect">
            <a:avLst/>
          </a:prstGeom>
        </p:spPr>
        <p:txBody>
          <a:bodyPr lIns="79750" tIns="79750" rIns="79750" bIns="7975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Example of Condition Monograph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471" t="12957" r="27862" b="6848"/>
          <a:stretch/>
        </p:blipFill>
        <p:spPr>
          <a:xfrm>
            <a:off x="3015916" y="0"/>
            <a:ext cx="6128084" cy="592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842" t="14505" r="18246" b="4988"/>
          <a:stretch/>
        </p:blipFill>
        <p:spPr>
          <a:xfrm>
            <a:off x="930441" y="465220"/>
            <a:ext cx="8213559" cy="5727291"/>
          </a:xfrm>
          <a:prstGeom prst="rect">
            <a:avLst/>
          </a:prstGeom>
        </p:spPr>
      </p:pic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-53656" y="1"/>
            <a:ext cx="2363719" cy="1459832"/>
          </a:xfrm>
          <a:prstGeom prst="rect">
            <a:avLst/>
          </a:prstGeom>
        </p:spPr>
        <p:txBody>
          <a:bodyPr lIns="79750" tIns="79750" rIns="79750" bIns="7975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Example of Assessment Monograph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229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842" t="14505" r="18246" b="4988"/>
          <a:stretch/>
        </p:blipFill>
        <p:spPr>
          <a:xfrm>
            <a:off x="930441" y="465220"/>
            <a:ext cx="8213559" cy="5727291"/>
          </a:xfrm>
          <a:prstGeom prst="rect">
            <a:avLst/>
          </a:prstGeom>
        </p:spPr>
      </p:pic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-53656" y="1"/>
            <a:ext cx="2363719" cy="1459832"/>
          </a:xfrm>
          <a:prstGeom prst="rect">
            <a:avLst/>
          </a:prstGeom>
        </p:spPr>
        <p:txBody>
          <a:bodyPr lIns="79750" tIns="79750" rIns="79750" bIns="7975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Example of Assessment Monograph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205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15708" t="11798" r="18241" b="6112"/>
          <a:stretch/>
        </p:blipFill>
        <p:spPr>
          <a:xfrm>
            <a:off x="1935042" y="401053"/>
            <a:ext cx="7208958" cy="503722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-53656" y="1"/>
            <a:ext cx="2363719" cy="1459832"/>
          </a:xfrm>
          <a:prstGeom prst="rect">
            <a:avLst/>
          </a:prstGeom>
        </p:spPr>
        <p:txBody>
          <a:bodyPr lIns="79750" tIns="79750" rIns="79750" bIns="7975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Example of Overview Monograph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564488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BMJ">
      <a:dk1>
        <a:srgbClr val="747678"/>
      </a:dk1>
      <a:lt1>
        <a:srgbClr val="FFFFFF"/>
      </a:lt1>
      <a:dk2>
        <a:srgbClr val="2A6EBB"/>
      </a:dk2>
      <a:lt2>
        <a:srgbClr val="F0AB00"/>
      </a:lt2>
      <a:accent1>
        <a:srgbClr val="E37222"/>
      </a:accent1>
      <a:accent2>
        <a:srgbClr val="CD202C"/>
      </a:accent2>
      <a:accent3>
        <a:srgbClr val="C50084"/>
      </a:accent3>
      <a:accent4>
        <a:srgbClr val="7D5CC6"/>
      </a:accent4>
      <a:accent5>
        <a:srgbClr val="00B2A9"/>
      </a:accent5>
      <a:accent6>
        <a:srgbClr val="69BE28"/>
      </a:accent6>
      <a:hlink>
        <a:srgbClr val="E37222"/>
      </a:hlink>
      <a:folHlink>
        <a:srgbClr val="E37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137</Words>
  <Application>Microsoft Office PowerPoint</Application>
  <PresentationFormat>On-screen Show (4:3)</PresentationFormat>
  <Paragraphs>54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simple-light-2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Elene Godziashvili</dc:creator>
  <cp:lastModifiedBy>User</cp:lastModifiedBy>
  <cp:revision>6</cp:revision>
  <dcterms:modified xsi:type="dcterms:W3CDTF">2017-05-18T06:46:16Z</dcterms:modified>
</cp:coreProperties>
</file>