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0163175" cy="5716588"/>
  <p:notesSz cx="6858000" cy="9144000"/>
  <p:defaultTextStyle>
    <a:defPPr>
      <a:defRPr lang="en-US"/>
    </a:defPPr>
    <a:lvl1pPr marL="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1076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2152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3229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4305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5381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6457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7533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861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73295-2563-0C4D-9443-936F2259D7E7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E3"/>
    <a:srgbClr val="898989"/>
    <a:srgbClr val="005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7179"/>
  </p:normalViewPr>
  <p:slideViewPr>
    <p:cSldViewPr snapToGrid="0" snapToObjects="1">
      <p:cViewPr varScale="1">
        <p:scale>
          <a:sx n="91" d="100"/>
          <a:sy n="9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398" y="3002533"/>
            <a:ext cx="7622381" cy="1380185"/>
          </a:xfrm>
        </p:spPr>
        <p:txBody>
          <a:bodyPr anchor="ctr"/>
          <a:lstStyle>
            <a:lvl1pPr marL="0" indent="0" algn="ctr">
              <a:buNone/>
              <a:defRPr sz="2667"/>
            </a:lvl1pPr>
            <a:lvl2pPr marL="508165" indent="0" algn="ctr">
              <a:buNone/>
              <a:defRPr sz="2223"/>
            </a:lvl2pPr>
            <a:lvl3pPr marL="1016330" indent="0" algn="ctr">
              <a:buNone/>
              <a:defRPr sz="2000"/>
            </a:lvl3pPr>
            <a:lvl4pPr marL="1524496" indent="0" algn="ctr">
              <a:buNone/>
              <a:defRPr sz="1779"/>
            </a:lvl4pPr>
            <a:lvl5pPr marL="2032661" indent="0" algn="ctr">
              <a:buNone/>
              <a:defRPr sz="1779"/>
            </a:lvl5pPr>
            <a:lvl6pPr marL="2540826" indent="0" algn="ctr">
              <a:buNone/>
              <a:defRPr sz="1779"/>
            </a:lvl6pPr>
            <a:lvl7pPr marL="3048990" indent="0" algn="ctr">
              <a:buNone/>
              <a:defRPr sz="1779"/>
            </a:lvl7pPr>
            <a:lvl8pPr marL="3557155" indent="0" algn="ctr">
              <a:buNone/>
              <a:defRPr sz="1779"/>
            </a:lvl8pPr>
            <a:lvl9pPr marL="4065321" indent="0" algn="ctr">
              <a:buNone/>
              <a:defRPr sz="17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8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3023" y="304355"/>
            <a:ext cx="2191435" cy="48445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720" y="304355"/>
            <a:ext cx="6447264" cy="4844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5" y="1425180"/>
            <a:ext cx="8765739" cy="23779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5" y="3825618"/>
            <a:ext cx="8765739" cy="1250503"/>
          </a:xfrm>
        </p:spPr>
        <p:txBody>
          <a:bodyPr/>
          <a:lstStyle>
            <a:lvl1pPr marL="0" indent="0">
              <a:buNone/>
              <a:defRPr sz="2667">
                <a:solidFill>
                  <a:srgbClr val="8BCDE3"/>
                </a:solidFill>
              </a:defRPr>
            </a:lvl1pPr>
            <a:lvl2pPr marL="508165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2pPr>
            <a:lvl3pPr marL="10163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449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4pPr>
            <a:lvl5pPr marL="203266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5pPr>
            <a:lvl6pPr marL="254082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6pPr>
            <a:lvl7pPr marL="3048990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7pPr>
            <a:lvl8pPr marL="3557155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8pPr>
            <a:lvl9pPr marL="406532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35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1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10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2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44" y="1401359"/>
            <a:ext cx="4299498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44" y="2088143"/>
            <a:ext cx="4299498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5107" y="1401359"/>
            <a:ext cx="4320674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107" y="2088143"/>
            <a:ext cx="4320674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675" y="823085"/>
            <a:ext cx="5145107" cy="4062483"/>
          </a:xfrm>
        </p:spPr>
        <p:txBody>
          <a:bodyPr/>
          <a:lstStyle>
            <a:lvl1pPr>
              <a:defRPr sz="3556"/>
            </a:lvl1pPr>
            <a:lvl2pPr>
              <a:defRPr sz="3112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0675" y="823085"/>
            <a:ext cx="5145107" cy="4062483"/>
          </a:xfrm>
        </p:spPr>
        <p:txBody>
          <a:bodyPr anchor="t"/>
          <a:lstStyle>
            <a:lvl1pPr marL="0" indent="0">
              <a:buNone/>
              <a:defRPr sz="3556"/>
            </a:lvl1pPr>
            <a:lvl2pPr marL="508165" indent="0">
              <a:buNone/>
              <a:defRPr sz="3112"/>
            </a:lvl2pPr>
            <a:lvl3pPr marL="1016330" indent="0">
              <a:buNone/>
              <a:defRPr sz="2667"/>
            </a:lvl3pPr>
            <a:lvl4pPr marL="1524496" indent="0">
              <a:buNone/>
              <a:defRPr sz="2223"/>
            </a:lvl4pPr>
            <a:lvl5pPr marL="2032661" indent="0">
              <a:buNone/>
              <a:defRPr sz="2223"/>
            </a:lvl5pPr>
            <a:lvl6pPr marL="2540826" indent="0">
              <a:buNone/>
              <a:defRPr sz="2223"/>
            </a:lvl6pPr>
            <a:lvl7pPr marL="3048990" indent="0">
              <a:buNone/>
              <a:defRPr sz="2223"/>
            </a:lvl7pPr>
            <a:lvl8pPr marL="3557155" indent="0">
              <a:buNone/>
              <a:defRPr sz="2223"/>
            </a:lvl8pPr>
            <a:lvl9pPr marL="4065321" indent="0">
              <a:buNone/>
              <a:defRPr sz="22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93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98573" y="304800"/>
            <a:ext cx="8766030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8949" y="4672117"/>
            <a:ext cx="3128323" cy="803505"/>
            <a:chOff x="193559" y="4815599"/>
            <a:chExt cx="2526321" cy="597382"/>
          </a:xfrm>
        </p:grpSpPr>
        <p:sp>
          <p:nvSpPr>
            <p:cNvPr id="8" name="Rectangle 7"/>
            <p:cNvSpPr/>
            <p:nvPr userDrawn="1"/>
          </p:nvSpPr>
          <p:spPr>
            <a:xfrm>
              <a:off x="193559" y="4825629"/>
              <a:ext cx="2442850" cy="587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81" y="4815599"/>
              <a:ext cx="2456199" cy="59738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18" y="1521778"/>
            <a:ext cx="8765739" cy="362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1016330" rtl="0" eaLnBrk="1" latinLnBrk="0" hangingPunct="1">
        <a:lnSpc>
          <a:spcPct val="90000"/>
        </a:lnSpc>
        <a:spcBef>
          <a:spcPct val="0"/>
        </a:spcBef>
        <a:buNone/>
        <a:defRPr sz="4890" b="0" i="0" kern="1200">
          <a:solidFill>
            <a:srgbClr val="005383"/>
          </a:solidFill>
          <a:latin typeface="Knockout HTF51-Middleweight" charset="0"/>
          <a:ea typeface="Knockout HTF51-Middleweight" charset="0"/>
          <a:cs typeface="Knockout HTF51-Middleweight" charset="0"/>
        </a:defRPr>
      </a:lvl1pPr>
    </p:titleStyle>
    <p:bodyStyle>
      <a:lvl1pPr marL="254082" indent="-254082" algn="l" defTabSz="1016330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b="0" i="0" kern="1200">
          <a:solidFill>
            <a:srgbClr val="005383"/>
          </a:solidFill>
          <a:latin typeface="Knockout HTF31-JuniorMiddlewt" charset="0"/>
          <a:ea typeface="Knockout HTF31-JuniorMiddlewt" charset="0"/>
          <a:cs typeface="Knockout HTF31-JuniorMiddlewt" charset="0"/>
        </a:defRPr>
      </a:lvl1pPr>
      <a:lvl2pPr marL="762247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2pPr>
      <a:lvl3pPr marL="127041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3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3pPr>
      <a:lvl4pPr marL="177857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4pPr>
      <a:lvl5pPr marL="228674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5pPr>
      <a:lvl6pPr marL="279490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07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239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404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6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3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49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6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2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99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15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32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ed ppt copy" id="{7F055109-3D8C-534D-A519-19A03B1D2EED}" vid="{063E9459-346C-774F-883C-D28D6835BF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PPT_TEMPLATE_v2</Template>
  <TotalTime>13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Knockout HTF31-JuniorMiddlewt</vt:lpstr>
      <vt:lpstr>Knockout HTF51-Middleweight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Blondel</dc:creator>
  <cp:lastModifiedBy>Nasrullah, Muazzam (CDC/OID/NCHHSTP)</cp:lastModifiedBy>
  <cp:revision>4</cp:revision>
  <dcterms:created xsi:type="dcterms:W3CDTF">2016-04-25T07:15:03Z</dcterms:created>
  <dcterms:modified xsi:type="dcterms:W3CDTF">2017-03-24T19:10:17Z</dcterms:modified>
</cp:coreProperties>
</file>