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8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07" r:id="rId11"/>
    <p:sldId id="315" r:id="rId12"/>
    <p:sldId id="317" r:id="rId13"/>
    <p:sldId id="316" r:id="rId14"/>
    <p:sldId id="266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2385"/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2615" autoAdjust="0"/>
  </p:normalViewPr>
  <p:slideViewPr>
    <p:cSldViewPr>
      <p:cViewPr>
        <p:scale>
          <a:sx n="130" d="100"/>
          <a:sy n="130" d="100"/>
        </p:scale>
        <p:origin x="-107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D97C6-E507-41DD-98E3-51F095D88C89}" type="datetimeFigureOut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8FAE1-A52B-4269-AC85-B5507004E9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567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3780B-D322-44E5-A648-FD6336A13288}" type="datetimeFigureOut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A0C55-2EE9-41B3-B4CF-9DB5320C60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73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uclid6.echa.europa.eu/home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hemicalsinourlife.echa.europa.eu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4461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Technická podpora</a:t>
            </a:r>
          </a:p>
          <a:p>
            <a:r>
              <a:rPr lang="cs-CZ" dirty="0" smtClean="0"/>
              <a:t>REACH-IT</a:t>
            </a:r>
          </a:p>
          <a:p>
            <a:pPr lvl="1"/>
            <a:r>
              <a:rPr lang="cs-CZ" dirty="0" smtClean="0"/>
              <a:t>Softwarový nástroj pro komunikaci podniku (nebo členského státu) s agenturou ECHA (předkládání dokumentace atd.)</a:t>
            </a:r>
          </a:p>
          <a:p>
            <a:r>
              <a:rPr lang="cs-CZ" dirty="0" smtClean="0"/>
              <a:t>IUCLID (International </a:t>
            </a:r>
            <a:r>
              <a:rPr lang="cs-CZ" dirty="0" err="1" smtClean="0"/>
              <a:t>Uniform</a:t>
            </a:r>
            <a:r>
              <a:rPr lang="cs-CZ" dirty="0" smtClean="0"/>
              <a:t> </a:t>
            </a:r>
            <a:r>
              <a:rPr lang="cs-CZ" dirty="0" err="1" smtClean="0"/>
              <a:t>Chemical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 Database), verze 6.0</a:t>
            </a:r>
          </a:p>
          <a:p>
            <a:pPr lvl="1"/>
            <a:r>
              <a:rPr lang="cs-CZ" dirty="0" smtClean="0"/>
              <a:t>Nástroj pro přípravu dokumentace pro potřeby REACH, ale i jiných regulatorních programů (biocidy, OECD HPV…)</a:t>
            </a:r>
          </a:p>
          <a:p>
            <a:pPr lvl="1"/>
            <a:r>
              <a:rPr lang="cs-CZ" dirty="0" smtClean="0"/>
              <a:t>Vyplnění velkého množství formulářů (podle OECD standardu) </a:t>
            </a:r>
            <a:r>
              <a:rPr lang="cs-CZ" dirty="0" smtClean="0">
                <a:sym typeface="Wingdings" panose="05000000000000000000" pitchFamily="2" charset="2"/>
              </a:rPr>
              <a:t> odeslání Agentuře pomocí REACH-IT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Uchovávání dat o látkách v podniku</a:t>
            </a:r>
          </a:p>
          <a:p>
            <a:pPr lvl="1"/>
            <a:r>
              <a:rPr lang="cs-CZ" dirty="0" smtClean="0">
                <a:hlinkClick r:id="rId3"/>
              </a:rPr>
              <a:t>https://iuclid6.echa.europa.eu/home</a:t>
            </a:r>
            <a:r>
              <a:rPr lang="cs-CZ" dirty="0" smtClean="0"/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8128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Informace</a:t>
            </a:r>
            <a:r>
              <a:rPr lang="en-US" dirty="0" smtClean="0"/>
              <a:t> </a:t>
            </a:r>
            <a:r>
              <a:rPr lang="cs-CZ" dirty="0" smtClean="0"/>
              <a:t>pro spotřebitele</a:t>
            </a:r>
          </a:p>
          <a:p>
            <a:r>
              <a:rPr lang="cs-CZ" sz="1200" dirty="0" smtClean="0"/>
              <a:t>Nový web Agentury - Chemické látky v našem životě</a:t>
            </a:r>
          </a:p>
          <a:p>
            <a:r>
              <a:rPr lang="cs-CZ" sz="1200" dirty="0" smtClean="0"/>
              <a:t>Určen pro spotřebitele (dle výzkumu 65% obyvatel se obává účinků expozice chemickými látkami)</a:t>
            </a:r>
          </a:p>
          <a:p>
            <a:r>
              <a:rPr lang="cs-CZ" sz="1200" dirty="0" smtClean="0"/>
              <a:t>Informace o rizicích a výhodách použití chemických látek v každodenním životě</a:t>
            </a:r>
          </a:p>
          <a:p>
            <a:r>
              <a:rPr lang="cs-CZ" sz="1200" dirty="0" smtClean="0"/>
              <a:t>Jak chemická legislativa EU chrání své občany</a:t>
            </a:r>
          </a:p>
          <a:p>
            <a:pPr marL="0" indent="0">
              <a:buNone/>
            </a:pPr>
            <a:r>
              <a:rPr lang="cs-CZ" sz="1200" dirty="0" smtClean="0">
                <a:hlinkClick r:id="rId3"/>
              </a:rPr>
              <a:t>https://chemicalsinourlife.echa.europa.eu/</a:t>
            </a:r>
            <a:endParaRPr lang="cs-CZ" sz="12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107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Test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/>
              <a:t>Nalezněte identifikační číslo CAS </a:t>
            </a:r>
            <a:r>
              <a:rPr lang="cs-CZ" sz="1200" dirty="0" err="1" smtClean="0"/>
              <a:t>ethanolu</a:t>
            </a:r>
            <a:endParaRPr lang="cs-CZ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dirty="0" smtClean="0">
                <a:solidFill>
                  <a:srgbClr val="00B050"/>
                </a:solidFill>
              </a:rPr>
              <a:t>64-17-5</a:t>
            </a:r>
            <a:endParaRPr lang="cs-CZ" sz="1600" b="1" dirty="0" smtClean="0">
              <a:solidFill>
                <a:srgbClr val="00B05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/>
              <a:t>2) Je voda registrovaná?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dirty="0" smtClean="0">
                <a:solidFill>
                  <a:srgbClr val="00B050"/>
                </a:solidFill>
              </a:rPr>
              <a:t>NE (výjimka dle přílohy IV REACH)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/>
              <a:t>3) Kolik látek s klasifikací </a:t>
            </a:r>
            <a:r>
              <a:rPr lang="cs-CZ" sz="1200" dirty="0" err="1" smtClean="0"/>
              <a:t>Carc</a:t>
            </a:r>
            <a:r>
              <a:rPr lang="cs-CZ" sz="1200" dirty="0" smtClean="0"/>
              <a:t>. 1 se v EU používá v potravinářském průmyslu?</a:t>
            </a:r>
          </a:p>
          <a:p>
            <a:r>
              <a:rPr lang="cs-CZ" dirty="0" smtClean="0"/>
              <a:t>11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515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Poslání</a:t>
            </a:r>
          </a:p>
          <a:p>
            <a:r>
              <a:rPr lang="cs-CZ" dirty="0" smtClean="0"/>
              <a:t>Hlavní regulační orgán v oblasti chemické legislativy EU</a:t>
            </a:r>
          </a:p>
          <a:p>
            <a:r>
              <a:rPr lang="cs-CZ" dirty="0" smtClean="0"/>
              <a:t>Pomáhá podnikům při naplňování požadavků chemické legislativy</a:t>
            </a:r>
          </a:p>
          <a:p>
            <a:r>
              <a:rPr lang="cs-CZ" dirty="0" smtClean="0"/>
              <a:t>Shromažďuje a zpřístupňuje informace o látkách</a:t>
            </a:r>
          </a:p>
          <a:p>
            <a:r>
              <a:rPr lang="cs-CZ" dirty="0" smtClean="0"/>
              <a:t>Zasazuje se o bezpečné používání chemických látek</a:t>
            </a:r>
          </a:p>
          <a:p>
            <a:r>
              <a:rPr lang="cs-CZ" dirty="0" smtClean="0"/>
              <a:t>Zakládá si na transparentnosti a nezávislosti</a:t>
            </a:r>
          </a:p>
          <a:p>
            <a:r>
              <a:rPr lang="cs-CZ" dirty="0" smtClean="0"/>
              <a:t>Dlouhodobou vizí je se stát předním světovým regulačním orgánem v oblasti  bezpečnosti chemických látek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499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 smtClean="0"/>
              <a:t>Historie a struktura</a:t>
            </a:r>
          </a:p>
          <a:p>
            <a:r>
              <a:rPr lang="cs-CZ" sz="1200" dirty="0" smtClean="0"/>
              <a:t>Založena v roce 2007 (ustanoveno nařízením REACH)</a:t>
            </a:r>
          </a:p>
          <a:p>
            <a:r>
              <a:rPr lang="cs-CZ" sz="1200" dirty="0" smtClean="0"/>
              <a:t>Sídlo v Helsinkách (Finsko)</a:t>
            </a:r>
          </a:p>
          <a:p>
            <a:r>
              <a:rPr lang="cs-CZ" sz="1200" dirty="0" smtClean="0"/>
              <a:t>Přibližně 600 zaměstnanců</a:t>
            </a:r>
          </a:p>
          <a:p>
            <a:r>
              <a:rPr lang="cs-CZ" sz="1200" dirty="0" smtClean="0"/>
              <a:t>Výkonný ředitel  </a:t>
            </a:r>
          </a:p>
          <a:p>
            <a:r>
              <a:rPr lang="cs-CZ" sz="1200" dirty="0" smtClean="0"/>
              <a:t>Správní rada: zástupce Evropské komise, parlamentu, jednotlivých členských států a pozorovatelé mimo EU</a:t>
            </a:r>
          </a:p>
          <a:p>
            <a:r>
              <a:rPr lang="cs-CZ" sz="1200" dirty="0" smtClean="0"/>
              <a:t>Výbor členských států + několik dalších výborů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333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Web Agentury</a:t>
            </a:r>
          </a:p>
          <a:p>
            <a:r>
              <a:rPr lang="cs-CZ" dirty="0" smtClean="0"/>
              <a:t>Jazykové mutace dle jazyků členských států (ne vše je přeloženo)</a:t>
            </a:r>
          </a:p>
          <a:p>
            <a:r>
              <a:rPr lang="cs-CZ" dirty="0" smtClean="0"/>
              <a:t>Základní agendy:</a:t>
            </a:r>
          </a:p>
          <a:p>
            <a:r>
              <a:rPr lang="cs-CZ" dirty="0" smtClean="0"/>
              <a:t>REACH </a:t>
            </a:r>
          </a:p>
          <a:p>
            <a:r>
              <a:rPr lang="cs-CZ" dirty="0" smtClean="0"/>
              <a:t>Registrace, hodnocení, povolování a omezování</a:t>
            </a:r>
          </a:p>
          <a:p>
            <a:r>
              <a:rPr lang="cs-CZ" dirty="0" smtClean="0"/>
              <a:t>CLP</a:t>
            </a:r>
          </a:p>
          <a:p>
            <a:r>
              <a:rPr lang="cs-CZ" dirty="0" smtClean="0"/>
              <a:t>Klasifikace, balení a označování látek a směsí</a:t>
            </a:r>
          </a:p>
          <a:p>
            <a:r>
              <a:rPr lang="cs-CZ" dirty="0" smtClean="0"/>
              <a:t>BPR</a:t>
            </a:r>
          </a:p>
          <a:p>
            <a:r>
              <a:rPr lang="cs-CZ" dirty="0" smtClean="0"/>
              <a:t>Obchod a používání biocidů</a:t>
            </a:r>
          </a:p>
          <a:p>
            <a:r>
              <a:rPr lang="cs-CZ" dirty="0" smtClean="0"/>
              <a:t>PIC</a:t>
            </a:r>
          </a:p>
          <a:p>
            <a:r>
              <a:rPr lang="cs-CZ" dirty="0" smtClean="0"/>
              <a:t>Vývoz nebezpečných chemických látek vně EU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273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Informace o předpisech</a:t>
            </a:r>
          </a:p>
          <a:p>
            <a:r>
              <a:rPr lang="cs-CZ" dirty="0" smtClean="0"/>
              <a:t>REACH – („</a:t>
            </a:r>
            <a:r>
              <a:rPr lang="cs-CZ" dirty="0" err="1" smtClean="0"/>
              <a:t>Understanding</a:t>
            </a:r>
            <a:r>
              <a:rPr lang="cs-CZ" dirty="0" smtClean="0"/>
              <a:t>  REACH“)</a:t>
            </a:r>
          </a:p>
          <a:p>
            <a:r>
              <a:rPr lang="cs-CZ" dirty="0" smtClean="0"/>
              <a:t>zjednodušené přehledy povinností</a:t>
            </a:r>
          </a:p>
          <a:p>
            <a:r>
              <a:rPr lang="cs-CZ" dirty="0" smtClean="0"/>
              <a:t>základní popis jednotlivých kroků a koho se týkají</a:t>
            </a:r>
          </a:p>
          <a:p>
            <a:r>
              <a:rPr lang="cs-CZ" dirty="0" smtClean="0"/>
              <a:t>podrobné návody (tzv. „</a:t>
            </a:r>
            <a:r>
              <a:rPr lang="cs-CZ" dirty="0" err="1" smtClean="0"/>
              <a:t>guidances</a:t>
            </a:r>
            <a:r>
              <a:rPr lang="cs-CZ" dirty="0" smtClean="0"/>
              <a:t>“) – praktické metody, příklady a rady k plnění jednotlivých povinností</a:t>
            </a:r>
          </a:p>
          <a:p>
            <a:r>
              <a:rPr lang="cs-CZ" dirty="0" smtClean="0"/>
              <a:t>aktuální informace (REACH 2018) – nejbližší </a:t>
            </a:r>
            <a:r>
              <a:rPr lang="cs-CZ" dirty="0" err="1" smtClean="0"/>
              <a:t>deadline</a:t>
            </a:r>
            <a:r>
              <a:rPr lang="cs-CZ" dirty="0" smtClean="0"/>
              <a:t>, webové semináře, novinky, statistiky</a:t>
            </a:r>
          </a:p>
          <a:p>
            <a:r>
              <a:rPr lang="cs-CZ" dirty="0" err="1" smtClean="0"/>
              <a:t>question</a:t>
            </a:r>
            <a:r>
              <a:rPr lang="cs-CZ" dirty="0" smtClean="0"/>
              <a:t> &amp; </a:t>
            </a:r>
            <a:r>
              <a:rPr lang="cs-CZ" dirty="0" err="1" smtClean="0"/>
              <a:t>answers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953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Informace o předpisech</a:t>
            </a:r>
          </a:p>
          <a:p>
            <a:r>
              <a:rPr lang="cs-CZ" dirty="0" smtClean="0"/>
              <a:t>CLP</a:t>
            </a:r>
          </a:p>
          <a:p>
            <a:r>
              <a:rPr lang="cs-CZ" dirty="0" smtClean="0"/>
              <a:t>velké množství „</a:t>
            </a:r>
            <a:r>
              <a:rPr lang="cs-CZ" dirty="0" err="1" smtClean="0"/>
              <a:t>guidances</a:t>
            </a:r>
            <a:r>
              <a:rPr lang="cs-CZ" dirty="0" smtClean="0"/>
              <a:t>“ – základní předpis má 1373 str. (z toho cca 900 - </a:t>
            </a:r>
            <a:r>
              <a:rPr lang="cs-CZ" dirty="0" err="1" smtClean="0"/>
              <a:t>příl</a:t>
            </a:r>
            <a:r>
              <a:rPr lang="cs-CZ" dirty="0" smtClean="0"/>
              <a:t>. VI: Seznam harmonizovaných klasifikací)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795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Informace o látkách</a:t>
            </a:r>
          </a:p>
          <a:p>
            <a:r>
              <a:rPr lang="cs-CZ" dirty="0" smtClean="0"/>
              <a:t>Cenný zdroj informací dostupný zdarma</a:t>
            </a:r>
          </a:p>
          <a:p>
            <a:r>
              <a:rPr lang="cs-CZ" dirty="0" smtClean="0"/>
              <a:t>Seznamy látek budované postupně na základě požadavků stanovených v REACH a CLP</a:t>
            </a:r>
          </a:p>
          <a:p>
            <a:r>
              <a:rPr lang="cs-CZ" dirty="0" smtClean="0"/>
              <a:t>V současné době spojeny pod jedno vyhledávací prostředí</a:t>
            </a:r>
          </a:p>
          <a:p>
            <a:r>
              <a:rPr lang="cs-CZ" dirty="0" smtClean="0"/>
              <a:t>Každá látka má tzv. </a:t>
            </a:r>
            <a:r>
              <a:rPr lang="cs-CZ" dirty="0" err="1" smtClean="0"/>
              <a:t>infocard</a:t>
            </a:r>
            <a:r>
              <a:rPr lang="cs-CZ" dirty="0" smtClean="0"/>
              <a:t> – rozcestník k jednotlivým seznamům a k dalším informacím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737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Informace</a:t>
            </a:r>
            <a:r>
              <a:rPr lang="en-US" dirty="0" smtClean="0"/>
              <a:t> o l</a:t>
            </a:r>
            <a:r>
              <a:rPr lang="cs-CZ" dirty="0" err="1" smtClean="0"/>
              <a:t>átkách</a:t>
            </a:r>
            <a:endParaRPr lang="cs-CZ" dirty="0" smtClean="0"/>
          </a:p>
          <a:p>
            <a:r>
              <a:rPr lang="cs-CZ" dirty="0" smtClean="0"/>
              <a:t>Seznam C&amp;L (</a:t>
            </a:r>
            <a:r>
              <a:rPr lang="cs-CZ" dirty="0" err="1" smtClean="0"/>
              <a:t>Classification</a:t>
            </a:r>
            <a:r>
              <a:rPr lang="cs-CZ" dirty="0" smtClean="0"/>
              <a:t> and </a:t>
            </a:r>
            <a:r>
              <a:rPr lang="cs-CZ" dirty="0" err="1" smtClean="0"/>
              <a:t>Labelling</a:t>
            </a:r>
            <a:r>
              <a:rPr lang="cs-CZ" dirty="0" smtClean="0"/>
              <a:t>)</a:t>
            </a:r>
          </a:p>
          <a:p>
            <a:r>
              <a:rPr lang="cs-CZ" dirty="0" smtClean="0"/>
              <a:t>Seznam klasifikací a označení, které dle CLP nahlašují výrobci nebo dovozci nebezpečných látek samotných či ve směsi, bez ohledu na množství uvedené na trh</a:t>
            </a:r>
          </a:p>
          <a:p>
            <a:r>
              <a:rPr lang="cs-CZ" dirty="0" smtClean="0"/>
              <a:t>Registrační </a:t>
            </a:r>
            <a:r>
              <a:rPr lang="cs-CZ" dirty="0" err="1" smtClean="0"/>
              <a:t>dossier</a:t>
            </a:r>
            <a:r>
              <a:rPr lang="cs-CZ" dirty="0" smtClean="0"/>
              <a:t> (pokud je látka registrovaná)</a:t>
            </a:r>
          </a:p>
          <a:p>
            <a:r>
              <a:rPr lang="cs-CZ" dirty="0" smtClean="0"/>
              <a:t>Souhrn informací potřebných k registraci látky</a:t>
            </a:r>
          </a:p>
          <a:p>
            <a:r>
              <a:rPr lang="cs-CZ" dirty="0" smtClean="0"/>
              <a:t>Nezveřejňují se citlivá data o </a:t>
            </a:r>
            <a:r>
              <a:rPr lang="cs-CZ" dirty="0" err="1" smtClean="0"/>
              <a:t>registrantech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137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err="1" smtClean="0"/>
              <a:t>Informace</a:t>
            </a:r>
            <a:r>
              <a:rPr lang="en-US" sz="3200" dirty="0" smtClean="0"/>
              <a:t> o l</a:t>
            </a:r>
            <a:r>
              <a:rPr lang="cs-CZ" sz="3200" dirty="0" err="1" smtClean="0"/>
              <a:t>átkách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dirty="0" smtClean="0"/>
              <a:t>Informace o tom, zda se látka vyskytuje:</a:t>
            </a:r>
          </a:p>
          <a:p>
            <a:r>
              <a:rPr lang="cs-CZ" sz="3200" dirty="0" smtClean="0"/>
              <a:t>Kandidátský seznam látek pro zařazení do přílohy XIV (REACH) / příloha XIV (REACH)</a:t>
            </a:r>
          </a:p>
          <a:p>
            <a:pPr lvl="1"/>
            <a:r>
              <a:rPr lang="cs-CZ" sz="3000" dirty="0" smtClean="0"/>
              <a:t>látky podléhající povolení</a:t>
            </a:r>
          </a:p>
          <a:p>
            <a:r>
              <a:rPr lang="cs-CZ" sz="3200" dirty="0" smtClean="0"/>
              <a:t>Příloha XVII (REACH)</a:t>
            </a:r>
          </a:p>
          <a:p>
            <a:pPr lvl="1"/>
            <a:r>
              <a:rPr lang="cs-CZ" sz="3000" dirty="0" smtClean="0"/>
              <a:t>látky s omezením výroby, uvádění na trh nebo používání</a:t>
            </a:r>
            <a:endParaRPr lang="cs-CZ" sz="3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A0C55-2EE9-41B3-B4CF-9DB5320C60B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922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 anchor="b"/>
          <a:lstStyle>
            <a:lvl1pPr algn="l">
              <a:defRPr sz="3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272808" cy="1512168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2EBAB0A-6EB8-4A59-B27A-CDEB8C158E77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cs-CZ"/>
              <a:t>Medistyl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79"/>
          <a:stretch/>
        </p:blipFill>
        <p:spPr>
          <a:xfrm>
            <a:off x="6442924" y="260649"/>
            <a:ext cx="2449555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59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1359-2310-43C2-8C74-218E0E62772B}" type="datetime1">
              <a:rPr lang="cs-CZ" smtClean="0"/>
              <a:t>23.04.2018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02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924E2-5A35-4E17-8970-A838D923EFDD}" type="datetime1">
              <a:rPr lang="cs-CZ" smtClean="0"/>
              <a:t>23.04.2018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5659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331B-7801-415B-A068-8300A37802FD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495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184E-441D-4022-807B-FFB6A86F43D7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4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ěž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720080"/>
          </a:xfrm>
        </p:spPr>
        <p:txBody>
          <a:bodyPr anchor="t">
            <a:no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Font typeface="Calibri" pitchFamily="34" charset="0"/>
              <a:buChar char="–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A4F96-3CAD-4219-A857-0A3ABC8A4C0D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852864" y="6448251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Medistyl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374504" y="6453336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0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03028"/>
            <a:ext cx="7772400" cy="1362075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8973"/>
            <a:ext cx="7772400" cy="294034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007414" y="222557"/>
            <a:ext cx="1949688" cy="126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oslední snímek_Adre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03028"/>
            <a:ext cx="7772400" cy="1362075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8973"/>
            <a:ext cx="7772400" cy="229227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007414" y="222557"/>
            <a:ext cx="1949688" cy="1262227"/>
          </a:xfrm>
          <a:prstGeom prst="rect">
            <a:avLst/>
          </a:prstGeom>
        </p:spPr>
      </p:pic>
      <p:sp>
        <p:nvSpPr>
          <p:cNvPr id="4" name="TextovéPole 3"/>
          <p:cNvSpPr txBox="1"/>
          <p:nvPr userDrawn="1"/>
        </p:nvSpPr>
        <p:spPr>
          <a:xfrm>
            <a:off x="323528" y="5805264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MEDISTYL, spol. s r.o.</a:t>
            </a:r>
            <a:b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Michelská 12a/18</a:t>
            </a:r>
            <a:b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140 00 Praha 4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563888" y="6297707"/>
            <a:ext cx="1813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www.medistyl.cz</a:t>
            </a:r>
          </a:p>
        </p:txBody>
      </p:sp>
      <p:sp>
        <p:nvSpPr>
          <p:cNvPr id="10" name="TextovéPole 9"/>
          <p:cNvSpPr txBox="1"/>
          <p:nvPr userDrawn="1"/>
        </p:nvSpPr>
        <p:spPr>
          <a:xfrm>
            <a:off x="6588224" y="605148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Tel: +420 241 492 692</a:t>
            </a:r>
            <a:b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Fax: +420 241 492 651</a:t>
            </a:r>
          </a:p>
        </p:txBody>
      </p:sp>
    </p:spTree>
    <p:extLst>
      <p:ext uri="{BB962C8B-B14F-4D97-AF65-F5344CB8AC3E}">
        <p14:creationId xmlns:p14="http://schemas.microsoft.com/office/powerpoint/2010/main" val="109645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70609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02E8-BA89-4C9E-9AE7-58082094A18D}" type="datetime1">
              <a:rPr lang="cs-CZ" smtClean="0"/>
              <a:t>23.04.2018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  <p:sp>
        <p:nvSpPr>
          <p:cNvPr id="10" name="Zástupný symbol pro obsah 2"/>
          <p:cNvSpPr>
            <a:spLocks noGrp="1"/>
          </p:cNvSpPr>
          <p:nvPr>
            <p:ph idx="13"/>
          </p:nvPr>
        </p:nvSpPr>
        <p:spPr>
          <a:xfrm>
            <a:off x="457200" y="1340769"/>
            <a:ext cx="4042792" cy="4968552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Font typeface="Calibri" pitchFamily="34" charset="0"/>
              <a:buChar char="–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1" name="Zástupný symbol pro obsah 2"/>
          <p:cNvSpPr>
            <a:spLocks noGrp="1"/>
          </p:cNvSpPr>
          <p:nvPr>
            <p:ph idx="14"/>
          </p:nvPr>
        </p:nvSpPr>
        <p:spPr>
          <a:xfrm>
            <a:off x="4705672" y="1340769"/>
            <a:ext cx="4042792" cy="4968552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Font typeface="Calibri" pitchFamily="34" charset="0"/>
              <a:buChar char="–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14740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648072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70757"/>
            <a:ext cx="4040188" cy="69009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370757"/>
            <a:ext cx="4041775" cy="69009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2E56-1468-4AB4-A771-EC846B61F7D5}" type="datetime1">
              <a:rPr lang="cs-CZ" smtClean="0"/>
              <a:t>23.04.2018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  <p:sp>
        <p:nvSpPr>
          <p:cNvPr id="12" name="Zástupný symbol pro obsah 2"/>
          <p:cNvSpPr>
            <a:spLocks noGrp="1"/>
          </p:cNvSpPr>
          <p:nvPr>
            <p:ph idx="13"/>
          </p:nvPr>
        </p:nvSpPr>
        <p:spPr>
          <a:xfrm>
            <a:off x="457200" y="2060849"/>
            <a:ext cx="4042792" cy="4248472"/>
          </a:xfrm>
        </p:spPr>
        <p:txBody>
          <a:bodyPr/>
          <a:lstStyle>
            <a:lvl1pPr>
              <a:defRPr sz="22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3" name="Zástupný symbol pro obsah 2"/>
          <p:cNvSpPr>
            <a:spLocks noGrp="1"/>
          </p:cNvSpPr>
          <p:nvPr>
            <p:ph idx="14"/>
          </p:nvPr>
        </p:nvSpPr>
        <p:spPr>
          <a:xfrm>
            <a:off x="4633664" y="2060848"/>
            <a:ext cx="4042792" cy="4248473"/>
          </a:xfrm>
        </p:spPr>
        <p:txBody>
          <a:bodyPr/>
          <a:lstStyle>
            <a:lvl1pPr>
              <a:defRPr sz="2200">
                <a:solidFill>
                  <a:srgbClr val="0070C0"/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80365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6995120" cy="634082"/>
          </a:xfrm>
        </p:spPr>
        <p:txBody>
          <a:bodyPr anchor="t">
            <a:normAutofit/>
          </a:bodyPr>
          <a:lstStyle>
            <a:lvl1pPr algn="l">
              <a:defRPr sz="3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1BE6-9843-4965-8804-4B8AAE194AF1}" type="datetime1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5690" r="14995" b="5667"/>
          <a:stretch/>
        </p:blipFill>
        <p:spPr>
          <a:xfrm>
            <a:off x="7674772" y="222557"/>
            <a:ext cx="1282329" cy="83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203F-79C8-4027-8ACA-DC49AF9B4401}" type="datetime1">
              <a:rPr lang="cs-CZ" smtClean="0"/>
              <a:t>23.04.2018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336"/>
            <a:ext cx="91440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5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z mot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0609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BB4AF-1621-4B1D-9BE6-B331D02DC5DA}" type="datetime1">
              <a:rPr lang="cs-CZ" smtClean="0"/>
              <a:t>23.04.2018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29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A374D6C3-FA0A-4359-AAF2-A8FDAB4FB1E4}" type="datetime1">
              <a:rPr lang="cs-CZ" smtClean="0"/>
              <a:t>23.04.2018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852864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cs-CZ"/>
              <a:t>Medistyl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3374504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fld id="{4C62AE93-4306-4DC8-9439-4E9231548A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25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2" r:id="rId5"/>
    <p:sldLayoutId id="2147483653" r:id="rId6"/>
    <p:sldLayoutId id="2147483654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sera@medistyl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uclid6.echa.europa.eu/hom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hemicalsinourlife.echa.europa.e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3096626"/>
            <a:ext cx="7772400" cy="1470025"/>
          </a:xfrm>
        </p:spPr>
        <p:txBody>
          <a:bodyPr anchor="b">
            <a:noAutofit/>
          </a:bodyPr>
          <a:lstStyle/>
          <a:p>
            <a:pPr algn="ctr"/>
            <a:r>
              <a:rPr lang="ka-GE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ქიმიური ნივთიერებების ევროპის სააგენტო</a:t>
            </a:r>
            <a:endParaRPr lang="cs-CZ" sz="4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4412704"/>
            <a:ext cx="6400800" cy="1752600"/>
          </a:xfrm>
        </p:spPr>
        <p:txBody>
          <a:bodyPr>
            <a:normAutofit lnSpcReduction="10000"/>
          </a:bodyPr>
          <a:lstStyle/>
          <a:p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Lucie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Šerá -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ლუციე შერა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lucie.sera@medistyl.cz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Zástupný symbol pro obsah 8">
            <a:extLst>
              <a:ext uri="{FF2B5EF4-FFF2-40B4-BE49-F238E27FC236}">
                <a16:creationId xmlns:a16="http://schemas.microsoft.com/office/drawing/2014/main" xmlns="" id="{7A23F631-AF66-4BD9-9A7A-E95DA63656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988840"/>
            <a:ext cx="2664296" cy="1238614"/>
          </a:xfrm>
          <a:prstGeom prst="rect">
            <a:avLst/>
          </a:prstGeom>
        </p:spPr>
      </p:pic>
      <p:pic>
        <p:nvPicPr>
          <p:cNvPr id="5" name="Obrázek 14" descr="logocrd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6" y="117251"/>
            <a:ext cx="3724276" cy="107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7308304" y="5580863"/>
            <a:ext cx="1527175" cy="766762"/>
            <a:chOff x="4921" y="250"/>
            <a:chExt cx="589" cy="217"/>
          </a:xfrm>
        </p:grpSpPr>
        <p:sp>
          <p:nvSpPr>
            <p:cNvPr id="7" name="Freeform 31"/>
            <p:cNvSpPr>
              <a:spLocks noEditPoints="1"/>
            </p:cNvSpPr>
            <p:nvPr/>
          </p:nvSpPr>
          <p:spPr bwMode="auto">
            <a:xfrm>
              <a:off x="5015" y="250"/>
              <a:ext cx="265" cy="217"/>
            </a:xfrm>
            <a:custGeom>
              <a:avLst/>
              <a:gdLst>
                <a:gd name="T0" fmla="*/ 0 w 794"/>
                <a:gd name="T1" fmla="*/ 0 h 652"/>
                <a:gd name="T2" fmla="*/ 0 w 794"/>
                <a:gd name="T3" fmla="*/ 0 h 652"/>
                <a:gd name="T4" fmla="*/ 0 w 794"/>
                <a:gd name="T5" fmla="*/ 0 h 652"/>
                <a:gd name="T6" fmla="*/ 0 w 794"/>
                <a:gd name="T7" fmla="*/ 0 h 652"/>
                <a:gd name="T8" fmla="*/ 0 w 794"/>
                <a:gd name="T9" fmla="*/ 0 h 652"/>
                <a:gd name="T10" fmla="*/ 0 w 794"/>
                <a:gd name="T11" fmla="*/ 0 h 652"/>
                <a:gd name="T12" fmla="*/ 0 w 794"/>
                <a:gd name="T13" fmla="*/ 0 h 652"/>
                <a:gd name="T14" fmla="*/ 0 w 794"/>
                <a:gd name="T15" fmla="*/ 0 h 652"/>
                <a:gd name="T16" fmla="*/ 0 w 794"/>
                <a:gd name="T17" fmla="*/ 0 h 652"/>
                <a:gd name="T18" fmla="*/ 0 w 794"/>
                <a:gd name="T19" fmla="*/ 0 h 652"/>
                <a:gd name="T20" fmla="*/ 0 w 794"/>
                <a:gd name="T21" fmla="*/ 0 h 652"/>
                <a:gd name="T22" fmla="*/ 0 w 794"/>
                <a:gd name="T23" fmla="*/ 0 h 652"/>
                <a:gd name="T24" fmla="*/ 0 w 794"/>
                <a:gd name="T25" fmla="*/ 0 h 652"/>
                <a:gd name="T26" fmla="*/ 0 w 794"/>
                <a:gd name="T27" fmla="*/ 0 h 652"/>
                <a:gd name="T28" fmla="*/ 0 w 794"/>
                <a:gd name="T29" fmla="*/ 0 h 652"/>
                <a:gd name="T30" fmla="*/ 0 w 794"/>
                <a:gd name="T31" fmla="*/ 0 h 652"/>
                <a:gd name="T32" fmla="*/ 0 w 794"/>
                <a:gd name="T33" fmla="*/ 0 h 652"/>
                <a:gd name="T34" fmla="*/ 0 w 794"/>
                <a:gd name="T35" fmla="*/ 0 h 652"/>
                <a:gd name="T36" fmla="*/ 0 w 794"/>
                <a:gd name="T37" fmla="*/ 0 h 652"/>
                <a:gd name="T38" fmla="*/ 0 w 794"/>
                <a:gd name="T39" fmla="*/ 0 h 652"/>
                <a:gd name="T40" fmla="*/ 0 w 794"/>
                <a:gd name="T41" fmla="*/ 0 h 652"/>
                <a:gd name="T42" fmla="*/ 0 w 794"/>
                <a:gd name="T43" fmla="*/ 0 h 652"/>
                <a:gd name="T44" fmla="*/ 0 w 794"/>
                <a:gd name="T45" fmla="*/ 0 h 652"/>
                <a:gd name="T46" fmla="*/ 0 w 794"/>
                <a:gd name="T47" fmla="*/ 0 h 652"/>
                <a:gd name="T48" fmla="*/ 0 w 794"/>
                <a:gd name="T49" fmla="*/ 0 h 652"/>
                <a:gd name="T50" fmla="*/ 0 w 794"/>
                <a:gd name="T51" fmla="*/ 0 h 652"/>
                <a:gd name="T52" fmla="*/ 0 w 794"/>
                <a:gd name="T53" fmla="*/ 0 h 652"/>
                <a:gd name="T54" fmla="*/ 0 w 794"/>
                <a:gd name="T55" fmla="*/ 0 h 652"/>
                <a:gd name="T56" fmla="*/ 0 w 794"/>
                <a:gd name="T57" fmla="*/ 0 h 652"/>
                <a:gd name="T58" fmla="*/ 0 w 794"/>
                <a:gd name="T59" fmla="*/ 0 h 652"/>
                <a:gd name="T60" fmla="*/ 0 w 794"/>
                <a:gd name="T61" fmla="*/ 0 h 652"/>
                <a:gd name="T62" fmla="*/ 0 w 794"/>
                <a:gd name="T63" fmla="*/ 0 h 652"/>
                <a:gd name="T64" fmla="*/ 0 w 794"/>
                <a:gd name="T65" fmla="*/ 0 h 652"/>
                <a:gd name="T66" fmla="*/ 0 w 794"/>
                <a:gd name="T67" fmla="*/ 0 h 652"/>
                <a:gd name="T68" fmla="*/ 0 w 794"/>
                <a:gd name="T69" fmla="*/ 0 h 652"/>
                <a:gd name="T70" fmla="*/ 0 w 794"/>
                <a:gd name="T71" fmla="*/ 0 h 652"/>
                <a:gd name="T72" fmla="*/ 0 w 794"/>
                <a:gd name="T73" fmla="*/ 0 h 652"/>
                <a:gd name="T74" fmla="*/ 0 w 794"/>
                <a:gd name="T75" fmla="*/ 0 h 652"/>
                <a:gd name="T76" fmla="*/ 0 w 794"/>
                <a:gd name="T77" fmla="*/ 0 h 652"/>
                <a:gd name="T78" fmla="*/ 0 w 794"/>
                <a:gd name="T79" fmla="*/ 0 h 652"/>
                <a:gd name="T80" fmla="*/ 0 w 794"/>
                <a:gd name="T81" fmla="*/ 0 h 652"/>
                <a:gd name="T82" fmla="*/ 0 w 794"/>
                <a:gd name="T83" fmla="*/ 0 h 652"/>
                <a:gd name="T84" fmla="*/ 0 w 794"/>
                <a:gd name="T85" fmla="*/ 0 h 652"/>
                <a:gd name="T86" fmla="*/ 0 w 794"/>
                <a:gd name="T87" fmla="*/ 0 h 652"/>
                <a:gd name="T88" fmla="*/ 0 w 794"/>
                <a:gd name="T89" fmla="*/ 0 h 652"/>
                <a:gd name="T90" fmla="*/ 0 w 794"/>
                <a:gd name="T91" fmla="*/ 0 h 652"/>
                <a:gd name="T92" fmla="*/ 0 w 794"/>
                <a:gd name="T93" fmla="*/ 0 h 652"/>
                <a:gd name="T94" fmla="*/ 0 w 794"/>
                <a:gd name="T95" fmla="*/ 0 h 652"/>
                <a:gd name="T96" fmla="*/ 0 w 794"/>
                <a:gd name="T97" fmla="*/ 0 h 652"/>
                <a:gd name="T98" fmla="*/ 0 w 794"/>
                <a:gd name="T99" fmla="*/ 0 h 652"/>
                <a:gd name="T100" fmla="*/ 0 w 794"/>
                <a:gd name="T101" fmla="*/ 0 h 652"/>
                <a:gd name="T102" fmla="*/ 0 w 794"/>
                <a:gd name="T103" fmla="*/ 0 h 652"/>
                <a:gd name="T104" fmla="*/ 0 w 794"/>
                <a:gd name="T105" fmla="*/ 0 h 652"/>
                <a:gd name="T106" fmla="*/ 0 w 794"/>
                <a:gd name="T107" fmla="*/ 0 h 652"/>
                <a:gd name="T108" fmla="*/ 0 w 794"/>
                <a:gd name="T109" fmla="*/ 0 h 652"/>
                <a:gd name="T110" fmla="*/ 0 w 794"/>
                <a:gd name="T111" fmla="*/ 0 h 652"/>
                <a:gd name="T112" fmla="*/ 0 w 794"/>
                <a:gd name="T113" fmla="*/ 0 h 652"/>
                <a:gd name="T114" fmla="*/ 0 w 794"/>
                <a:gd name="T115" fmla="*/ 0 h 652"/>
                <a:gd name="T116" fmla="*/ 0 w 794"/>
                <a:gd name="T117" fmla="*/ 0 h 652"/>
                <a:gd name="T118" fmla="*/ 0 w 794"/>
                <a:gd name="T119" fmla="*/ 0 h 652"/>
                <a:gd name="T120" fmla="*/ 0 w 794"/>
                <a:gd name="T121" fmla="*/ 0 h 652"/>
                <a:gd name="T122" fmla="*/ 0 w 794"/>
                <a:gd name="T123" fmla="*/ 0 h 652"/>
                <a:gd name="T124" fmla="*/ 0 w 794"/>
                <a:gd name="T125" fmla="*/ 0 h 6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4"/>
                <a:gd name="T190" fmla="*/ 0 h 652"/>
                <a:gd name="T191" fmla="*/ 794 w 794"/>
                <a:gd name="T192" fmla="*/ 652 h 6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4" h="652">
                  <a:moveTo>
                    <a:pt x="0" y="0"/>
                  </a:moveTo>
                  <a:lnTo>
                    <a:pt x="794" y="0"/>
                  </a:lnTo>
                  <a:lnTo>
                    <a:pt x="794" y="652"/>
                  </a:lnTo>
                  <a:lnTo>
                    <a:pt x="0" y="652"/>
                  </a:lnTo>
                  <a:lnTo>
                    <a:pt x="0" y="0"/>
                  </a:lnTo>
                  <a:close/>
                  <a:moveTo>
                    <a:pt x="637" y="201"/>
                  </a:moveTo>
                  <a:lnTo>
                    <a:pt x="642" y="203"/>
                  </a:lnTo>
                  <a:lnTo>
                    <a:pt x="647" y="204"/>
                  </a:lnTo>
                  <a:lnTo>
                    <a:pt x="652" y="207"/>
                  </a:lnTo>
                  <a:lnTo>
                    <a:pt x="656" y="211"/>
                  </a:lnTo>
                  <a:lnTo>
                    <a:pt x="660" y="217"/>
                  </a:lnTo>
                  <a:lnTo>
                    <a:pt x="665" y="223"/>
                  </a:lnTo>
                  <a:lnTo>
                    <a:pt x="668" y="230"/>
                  </a:lnTo>
                  <a:lnTo>
                    <a:pt x="671" y="238"/>
                  </a:lnTo>
                  <a:lnTo>
                    <a:pt x="677" y="257"/>
                  </a:lnTo>
                  <a:lnTo>
                    <a:pt x="680" y="278"/>
                  </a:lnTo>
                  <a:lnTo>
                    <a:pt x="682" y="303"/>
                  </a:lnTo>
                  <a:lnTo>
                    <a:pt x="683" y="330"/>
                  </a:lnTo>
                  <a:lnTo>
                    <a:pt x="683" y="359"/>
                  </a:lnTo>
                  <a:lnTo>
                    <a:pt x="682" y="387"/>
                  </a:lnTo>
                  <a:lnTo>
                    <a:pt x="679" y="414"/>
                  </a:lnTo>
                  <a:lnTo>
                    <a:pt x="675" y="439"/>
                  </a:lnTo>
                  <a:lnTo>
                    <a:pt x="672" y="450"/>
                  </a:lnTo>
                  <a:lnTo>
                    <a:pt x="669" y="461"/>
                  </a:lnTo>
                  <a:lnTo>
                    <a:pt x="666" y="469"/>
                  </a:lnTo>
                  <a:lnTo>
                    <a:pt x="661" y="477"/>
                  </a:lnTo>
                  <a:lnTo>
                    <a:pt x="656" y="483"/>
                  </a:lnTo>
                  <a:lnTo>
                    <a:pt x="651" y="488"/>
                  </a:lnTo>
                  <a:lnTo>
                    <a:pt x="644" y="491"/>
                  </a:lnTo>
                  <a:lnTo>
                    <a:pt x="637" y="492"/>
                  </a:lnTo>
                  <a:lnTo>
                    <a:pt x="631" y="491"/>
                  </a:lnTo>
                  <a:lnTo>
                    <a:pt x="628" y="490"/>
                  </a:lnTo>
                  <a:lnTo>
                    <a:pt x="624" y="489"/>
                  </a:lnTo>
                  <a:lnTo>
                    <a:pt x="619" y="487"/>
                  </a:lnTo>
                  <a:lnTo>
                    <a:pt x="613" y="481"/>
                  </a:lnTo>
                  <a:lnTo>
                    <a:pt x="607" y="474"/>
                  </a:lnTo>
                  <a:lnTo>
                    <a:pt x="603" y="465"/>
                  </a:lnTo>
                  <a:lnTo>
                    <a:pt x="600" y="454"/>
                  </a:lnTo>
                  <a:lnTo>
                    <a:pt x="597" y="442"/>
                  </a:lnTo>
                  <a:lnTo>
                    <a:pt x="594" y="430"/>
                  </a:lnTo>
                  <a:lnTo>
                    <a:pt x="591" y="403"/>
                  </a:lnTo>
                  <a:lnTo>
                    <a:pt x="590" y="375"/>
                  </a:lnTo>
                  <a:lnTo>
                    <a:pt x="589" y="349"/>
                  </a:lnTo>
                  <a:lnTo>
                    <a:pt x="590" y="326"/>
                  </a:lnTo>
                  <a:lnTo>
                    <a:pt x="590" y="303"/>
                  </a:lnTo>
                  <a:lnTo>
                    <a:pt x="591" y="281"/>
                  </a:lnTo>
                  <a:lnTo>
                    <a:pt x="594" y="260"/>
                  </a:lnTo>
                  <a:lnTo>
                    <a:pt x="598" y="241"/>
                  </a:lnTo>
                  <a:lnTo>
                    <a:pt x="601" y="233"/>
                  </a:lnTo>
                  <a:lnTo>
                    <a:pt x="604" y="225"/>
                  </a:lnTo>
                  <a:lnTo>
                    <a:pt x="609" y="219"/>
                  </a:lnTo>
                  <a:lnTo>
                    <a:pt x="613" y="212"/>
                  </a:lnTo>
                  <a:lnTo>
                    <a:pt x="617" y="208"/>
                  </a:lnTo>
                  <a:lnTo>
                    <a:pt x="623" y="205"/>
                  </a:lnTo>
                  <a:lnTo>
                    <a:pt x="629" y="203"/>
                  </a:lnTo>
                  <a:lnTo>
                    <a:pt x="637" y="201"/>
                  </a:lnTo>
                  <a:close/>
                  <a:moveTo>
                    <a:pt x="524" y="335"/>
                  </a:moveTo>
                  <a:lnTo>
                    <a:pt x="524" y="357"/>
                  </a:lnTo>
                  <a:lnTo>
                    <a:pt x="525" y="378"/>
                  </a:lnTo>
                  <a:lnTo>
                    <a:pt x="529" y="396"/>
                  </a:lnTo>
                  <a:lnTo>
                    <a:pt x="532" y="413"/>
                  </a:lnTo>
                  <a:lnTo>
                    <a:pt x="537" y="429"/>
                  </a:lnTo>
                  <a:lnTo>
                    <a:pt x="544" y="444"/>
                  </a:lnTo>
                  <a:lnTo>
                    <a:pt x="550" y="457"/>
                  </a:lnTo>
                  <a:lnTo>
                    <a:pt x="559" y="469"/>
                  </a:lnTo>
                  <a:lnTo>
                    <a:pt x="567" y="480"/>
                  </a:lnTo>
                  <a:lnTo>
                    <a:pt x="576" y="490"/>
                  </a:lnTo>
                  <a:lnTo>
                    <a:pt x="586" y="497"/>
                  </a:lnTo>
                  <a:lnTo>
                    <a:pt x="596" y="504"/>
                  </a:lnTo>
                  <a:lnTo>
                    <a:pt x="605" y="509"/>
                  </a:lnTo>
                  <a:lnTo>
                    <a:pt x="616" y="513"/>
                  </a:lnTo>
                  <a:lnTo>
                    <a:pt x="626" y="515"/>
                  </a:lnTo>
                  <a:lnTo>
                    <a:pt x="637" y="516"/>
                  </a:lnTo>
                  <a:lnTo>
                    <a:pt x="647" y="515"/>
                  </a:lnTo>
                  <a:lnTo>
                    <a:pt x="659" y="511"/>
                  </a:lnTo>
                  <a:lnTo>
                    <a:pt x="670" y="507"/>
                  </a:lnTo>
                  <a:lnTo>
                    <a:pt x="681" y="501"/>
                  </a:lnTo>
                  <a:lnTo>
                    <a:pt x="691" y="493"/>
                  </a:lnTo>
                  <a:lnTo>
                    <a:pt x="700" y="484"/>
                  </a:lnTo>
                  <a:lnTo>
                    <a:pt x="709" y="474"/>
                  </a:lnTo>
                  <a:lnTo>
                    <a:pt x="717" y="462"/>
                  </a:lnTo>
                  <a:lnTo>
                    <a:pt x="724" y="449"/>
                  </a:lnTo>
                  <a:lnTo>
                    <a:pt x="731" y="435"/>
                  </a:lnTo>
                  <a:lnTo>
                    <a:pt x="736" y="420"/>
                  </a:lnTo>
                  <a:lnTo>
                    <a:pt x="741" y="405"/>
                  </a:lnTo>
                  <a:lnTo>
                    <a:pt x="745" y="388"/>
                  </a:lnTo>
                  <a:lnTo>
                    <a:pt x="747" y="371"/>
                  </a:lnTo>
                  <a:lnTo>
                    <a:pt x="748" y="354"/>
                  </a:lnTo>
                  <a:lnTo>
                    <a:pt x="748" y="335"/>
                  </a:lnTo>
                  <a:lnTo>
                    <a:pt x="747" y="319"/>
                  </a:lnTo>
                  <a:lnTo>
                    <a:pt x="745" y="303"/>
                  </a:lnTo>
                  <a:lnTo>
                    <a:pt x="742" y="288"/>
                  </a:lnTo>
                  <a:lnTo>
                    <a:pt x="738" y="273"/>
                  </a:lnTo>
                  <a:lnTo>
                    <a:pt x="733" y="260"/>
                  </a:lnTo>
                  <a:lnTo>
                    <a:pt x="726" y="247"/>
                  </a:lnTo>
                  <a:lnTo>
                    <a:pt x="720" y="235"/>
                  </a:lnTo>
                  <a:lnTo>
                    <a:pt x="712" y="224"/>
                  </a:lnTo>
                  <a:lnTo>
                    <a:pt x="704" y="214"/>
                  </a:lnTo>
                  <a:lnTo>
                    <a:pt x="695" y="206"/>
                  </a:lnTo>
                  <a:lnTo>
                    <a:pt x="686" y="198"/>
                  </a:lnTo>
                  <a:lnTo>
                    <a:pt x="677" y="192"/>
                  </a:lnTo>
                  <a:lnTo>
                    <a:pt x="667" y="187"/>
                  </a:lnTo>
                  <a:lnTo>
                    <a:pt x="656" y="183"/>
                  </a:lnTo>
                  <a:lnTo>
                    <a:pt x="646" y="181"/>
                  </a:lnTo>
                  <a:lnTo>
                    <a:pt x="637" y="181"/>
                  </a:lnTo>
                  <a:lnTo>
                    <a:pt x="623" y="181"/>
                  </a:lnTo>
                  <a:lnTo>
                    <a:pt x="611" y="184"/>
                  </a:lnTo>
                  <a:lnTo>
                    <a:pt x="599" y="189"/>
                  </a:lnTo>
                  <a:lnTo>
                    <a:pt x="588" y="194"/>
                  </a:lnTo>
                  <a:lnTo>
                    <a:pt x="578" y="200"/>
                  </a:lnTo>
                  <a:lnTo>
                    <a:pt x="570" y="208"/>
                  </a:lnTo>
                  <a:lnTo>
                    <a:pt x="561" y="218"/>
                  </a:lnTo>
                  <a:lnTo>
                    <a:pt x="553" y="227"/>
                  </a:lnTo>
                  <a:lnTo>
                    <a:pt x="547" y="239"/>
                  </a:lnTo>
                  <a:lnTo>
                    <a:pt x="542" y="251"/>
                  </a:lnTo>
                  <a:lnTo>
                    <a:pt x="536" y="264"/>
                  </a:lnTo>
                  <a:lnTo>
                    <a:pt x="533" y="277"/>
                  </a:lnTo>
                  <a:lnTo>
                    <a:pt x="530" y="291"/>
                  </a:lnTo>
                  <a:lnTo>
                    <a:pt x="526" y="306"/>
                  </a:lnTo>
                  <a:lnTo>
                    <a:pt x="525" y="320"/>
                  </a:lnTo>
                  <a:lnTo>
                    <a:pt x="524" y="335"/>
                  </a:lnTo>
                  <a:close/>
                  <a:moveTo>
                    <a:pt x="281" y="132"/>
                  </a:moveTo>
                  <a:lnTo>
                    <a:pt x="281" y="104"/>
                  </a:lnTo>
                  <a:lnTo>
                    <a:pt x="279" y="81"/>
                  </a:lnTo>
                  <a:lnTo>
                    <a:pt x="278" y="76"/>
                  </a:lnTo>
                  <a:lnTo>
                    <a:pt x="277" y="72"/>
                  </a:lnTo>
                  <a:lnTo>
                    <a:pt x="275" y="69"/>
                  </a:lnTo>
                  <a:lnTo>
                    <a:pt x="273" y="65"/>
                  </a:lnTo>
                  <a:lnTo>
                    <a:pt x="269" y="63"/>
                  </a:lnTo>
                  <a:lnTo>
                    <a:pt x="266" y="62"/>
                  </a:lnTo>
                  <a:lnTo>
                    <a:pt x="262" y="62"/>
                  </a:lnTo>
                  <a:lnTo>
                    <a:pt x="258" y="62"/>
                  </a:lnTo>
                  <a:lnTo>
                    <a:pt x="258" y="46"/>
                  </a:lnTo>
                  <a:lnTo>
                    <a:pt x="347" y="46"/>
                  </a:lnTo>
                  <a:lnTo>
                    <a:pt x="347" y="335"/>
                  </a:lnTo>
                  <a:lnTo>
                    <a:pt x="404" y="254"/>
                  </a:lnTo>
                  <a:lnTo>
                    <a:pt x="410" y="247"/>
                  </a:lnTo>
                  <a:lnTo>
                    <a:pt x="413" y="238"/>
                  </a:lnTo>
                  <a:lnTo>
                    <a:pt x="414" y="231"/>
                  </a:lnTo>
                  <a:lnTo>
                    <a:pt x="414" y="223"/>
                  </a:lnTo>
                  <a:lnTo>
                    <a:pt x="413" y="219"/>
                  </a:lnTo>
                  <a:lnTo>
                    <a:pt x="411" y="217"/>
                  </a:lnTo>
                  <a:lnTo>
                    <a:pt x="409" y="213"/>
                  </a:lnTo>
                  <a:lnTo>
                    <a:pt x="407" y="211"/>
                  </a:lnTo>
                  <a:lnTo>
                    <a:pt x="403" y="209"/>
                  </a:lnTo>
                  <a:lnTo>
                    <a:pt x="399" y="208"/>
                  </a:lnTo>
                  <a:lnTo>
                    <a:pt x="395" y="207"/>
                  </a:lnTo>
                  <a:lnTo>
                    <a:pt x="388" y="206"/>
                  </a:lnTo>
                  <a:lnTo>
                    <a:pt x="388" y="190"/>
                  </a:lnTo>
                  <a:lnTo>
                    <a:pt x="493" y="190"/>
                  </a:lnTo>
                  <a:lnTo>
                    <a:pt x="493" y="206"/>
                  </a:lnTo>
                  <a:lnTo>
                    <a:pt x="483" y="209"/>
                  </a:lnTo>
                  <a:lnTo>
                    <a:pt x="476" y="212"/>
                  </a:lnTo>
                  <a:lnTo>
                    <a:pt x="468" y="217"/>
                  </a:lnTo>
                  <a:lnTo>
                    <a:pt x="463" y="221"/>
                  </a:lnTo>
                  <a:lnTo>
                    <a:pt x="452" y="231"/>
                  </a:lnTo>
                  <a:lnTo>
                    <a:pt x="442" y="238"/>
                  </a:lnTo>
                  <a:lnTo>
                    <a:pt x="404" y="292"/>
                  </a:lnTo>
                  <a:lnTo>
                    <a:pt x="478" y="443"/>
                  </a:lnTo>
                  <a:lnTo>
                    <a:pt x="484" y="455"/>
                  </a:lnTo>
                  <a:lnTo>
                    <a:pt x="491" y="467"/>
                  </a:lnTo>
                  <a:lnTo>
                    <a:pt x="494" y="473"/>
                  </a:lnTo>
                  <a:lnTo>
                    <a:pt x="498" y="476"/>
                  </a:lnTo>
                  <a:lnTo>
                    <a:pt x="504" y="479"/>
                  </a:lnTo>
                  <a:lnTo>
                    <a:pt x="509" y="480"/>
                  </a:lnTo>
                  <a:lnTo>
                    <a:pt x="509" y="500"/>
                  </a:lnTo>
                  <a:lnTo>
                    <a:pt x="397" y="500"/>
                  </a:lnTo>
                  <a:lnTo>
                    <a:pt x="397" y="487"/>
                  </a:lnTo>
                  <a:lnTo>
                    <a:pt x="401" y="486"/>
                  </a:lnTo>
                  <a:lnTo>
                    <a:pt x="405" y="486"/>
                  </a:lnTo>
                  <a:lnTo>
                    <a:pt x="409" y="483"/>
                  </a:lnTo>
                  <a:lnTo>
                    <a:pt x="411" y="482"/>
                  </a:lnTo>
                  <a:lnTo>
                    <a:pt x="413" y="480"/>
                  </a:lnTo>
                  <a:lnTo>
                    <a:pt x="414" y="478"/>
                  </a:lnTo>
                  <a:lnTo>
                    <a:pt x="414" y="475"/>
                  </a:lnTo>
                  <a:lnTo>
                    <a:pt x="414" y="471"/>
                  </a:lnTo>
                  <a:lnTo>
                    <a:pt x="413" y="464"/>
                  </a:lnTo>
                  <a:lnTo>
                    <a:pt x="410" y="456"/>
                  </a:lnTo>
                  <a:lnTo>
                    <a:pt x="405" y="448"/>
                  </a:lnTo>
                  <a:lnTo>
                    <a:pt x="400" y="438"/>
                  </a:lnTo>
                  <a:lnTo>
                    <a:pt x="359" y="352"/>
                  </a:lnTo>
                  <a:lnTo>
                    <a:pt x="347" y="367"/>
                  </a:lnTo>
                  <a:lnTo>
                    <a:pt x="347" y="426"/>
                  </a:lnTo>
                  <a:lnTo>
                    <a:pt x="347" y="441"/>
                  </a:lnTo>
                  <a:lnTo>
                    <a:pt x="347" y="453"/>
                  </a:lnTo>
                  <a:lnTo>
                    <a:pt x="349" y="463"/>
                  </a:lnTo>
                  <a:lnTo>
                    <a:pt x="350" y="470"/>
                  </a:lnTo>
                  <a:lnTo>
                    <a:pt x="354" y="476"/>
                  </a:lnTo>
                  <a:lnTo>
                    <a:pt x="358" y="480"/>
                  </a:lnTo>
                  <a:lnTo>
                    <a:pt x="363" y="483"/>
                  </a:lnTo>
                  <a:lnTo>
                    <a:pt x="370" y="487"/>
                  </a:lnTo>
                  <a:lnTo>
                    <a:pt x="370" y="500"/>
                  </a:lnTo>
                  <a:lnTo>
                    <a:pt x="261" y="500"/>
                  </a:lnTo>
                  <a:lnTo>
                    <a:pt x="261" y="487"/>
                  </a:lnTo>
                  <a:lnTo>
                    <a:pt x="265" y="484"/>
                  </a:lnTo>
                  <a:lnTo>
                    <a:pt x="268" y="483"/>
                  </a:lnTo>
                  <a:lnTo>
                    <a:pt x="272" y="481"/>
                  </a:lnTo>
                  <a:lnTo>
                    <a:pt x="274" y="478"/>
                  </a:lnTo>
                  <a:lnTo>
                    <a:pt x="278" y="473"/>
                  </a:lnTo>
                  <a:lnTo>
                    <a:pt x="280" y="464"/>
                  </a:lnTo>
                  <a:lnTo>
                    <a:pt x="281" y="441"/>
                  </a:lnTo>
                  <a:lnTo>
                    <a:pt x="281" y="410"/>
                  </a:lnTo>
                  <a:lnTo>
                    <a:pt x="281" y="132"/>
                  </a:lnTo>
                  <a:close/>
                  <a:moveTo>
                    <a:pt x="181" y="309"/>
                  </a:moveTo>
                  <a:lnTo>
                    <a:pt x="115" y="309"/>
                  </a:lnTo>
                  <a:lnTo>
                    <a:pt x="116" y="284"/>
                  </a:lnTo>
                  <a:lnTo>
                    <a:pt x="118" y="261"/>
                  </a:lnTo>
                  <a:lnTo>
                    <a:pt x="120" y="244"/>
                  </a:lnTo>
                  <a:lnTo>
                    <a:pt x="124" y="228"/>
                  </a:lnTo>
                  <a:lnTo>
                    <a:pt x="125" y="223"/>
                  </a:lnTo>
                  <a:lnTo>
                    <a:pt x="127" y="218"/>
                  </a:lnTo>
                  <a:lnTo>
                    <a:pt x="130" y="213"/>
                  </a:lnTo>
                  <a:lnTo>
                    <a:pt x="133" y="210"/>
                  </a:lnTo>
                  <a:lnTo>
                    <a:pt x="137" y="207"/>
                  </a:lnTo>
                  <a:lnTo>
                    <a:pt x="140" y="205"/>
                  </a:lnTo>
                  <a:lnTo>
                    <a:pt x="144" y="203"/>
                  </a:lnTo>
                  <a:lnTo>
                    <a:pt x="150" y="201"/>
                  </a:lnTo>
                  <a:lnTo>
                    <a:pt x="156" y="201"/>
                  </a:lnTo>
                  <a:lnTo>
                    <a:pt x="161" y="203"/>
                  </a:lnTo>
                  <a:lnTo>
                    <a:pt x="166" y="206"/>
                  </a:lnTo>
                  <a:lnTo>
                    <a:pt x="170" y="210"/>
                  </a:lnTo>
                  <a:lnTo>
                    <a:pt x="173" y="216"/>
                  </a:lnTo>
                  <a:lnTo>
                    <a:pt x="177" y="222"/>
                  </a:lnTo>
                  <a:lnTo>
                    <a:pt x="179" y="230"/>
                  </a:lnTo>
                  <a:lnTo>
                    <a:pt x="180" y="237"/>
                  </a:lnTo>
                  <a:lnTo>
                    <a:pt x="182" y="254"/>
                  </a:lnTo>
                  <a:lnTo>
                    <a:pt x="183" y="274"/>
                  </a:lnTo>
                  <a:lnTo>
                    <a:pt x="182" y="292"/>
                  </a:lnTo>
                  <a:lnTo>
                    <a:pt x="181" y="309"/>
                  </a:lnTo>
                  <a:close/>
                  <a:moveTo>
                    <a:pt x="64" y="245"/>
                  </a:moveTo>
                  <a:lnTo>
                    <a:pt x="60" y="259"/>
                  </a:lnTo>
                  <a:lnTo>
                    <a:pt x="56" y="274"/>
                  </a:lnTo>
                  <a:lnTo>
                    <a:pt x="52" y="288"/>
                  </a:lnTo>
                  <a:lnTo>
                    <a:pt x="50" y="303"/>
                  </a:lnTo>
                  <a:lnTo>
                    <a:pt x="49" y="317"/>
                  </a:lnTo>
                  <a:lnTo>
                    <a:pt x="48" y="332"/>
                  </a:lnTo>
                  <a:lnTo>
                    <a:pt x="47" y="347"/>
                  </a:lnTo>
                  <a:lnTo>
                    <a:pt x="48" y="361"/>
                  </a:lnTo>
                  <a:lnTo>
                    <a:pt x="49" y="375"/>
                  </a:lnTo>
                  <a:lnTo>
                    <a:pt x="50" y="389"/>
                  </a:lnTo>
                  <a:lnTo>
                    <a:pt x="52" y="402"/>
                  </a:lnTo>
                  <a:lnTo>
                    <a:pt x="56" y="415"/>
                  </a:lnTo>
                  <a:lnTo>
                    <a:pt x="59" y="427"/>
                  </a:lnTo>
                  <a:lnTo>
                    <a:pt x="63" y="438"/>
                  </a:lnTo>
                  <a:lnTo>
                    <a:pt x="67" y="449"/>
                  </a:lnTo>
                  <a:lnTo>
                    <a:pt x="72" y="459"/>
                  </a:lnTo>
                  <a:lnTo>
                    <a:pt x="80" y="473"/>
                  </a:lnTo>
                  <a:lnTo>
                    <a:pt x="90" y="484"/>
                  </a:lnTo>
                  <a:lnTo>
                    <a:pt x="100" y="493"/>
                  </a:lnTo>
                  <a:lnTo>
                    <a:pt x="111" y="501"/>
                  </a:lnTo>
                  <a:lnTo>
                    <a:pt x="121" y="506"/>
                  </a:lnTo>
                  <a:lnTo>
                    <a:pt x="133" y="509"/>
                  </a:lnTo>
                  <a:lnTo>
                    <a:pt x="145" y="511"/>
                  </a:lnTo>
                  <a:lnTo>
                    <a:pt x="157" y="510"/>
                  </a:lnTo>
                  <a:lnTo>
                    <a:pt x="169" y="507"/>
                  </a:lnTo>
                  <a:lnTo>
                    <a:pt x="181" y="503"/>
                  </a:lnTo>
                  <a:lnTo>
                    <a:pt x="193" y="496"/>
                  </a:lnTo>
                  <a:lnTo>
                    <a:pt x="204" y="487"/>
                  </a:lnTo>
                  <a:lnTo>
                    <a:pt x="214" y="476"/>
                  </a:lnTo>
                  <a:lnTo>
                    <a:pt x="225" y="464"/>
                  </a:lnTo>
                  <a:lnTo>
                    <a:pt x="234" y="449"/>
                  </a:lnTo>
                  <a:lnTo>
                    <a:pt x="242" y="432"/>
                  </a:lnTo>
                  <a:lnTo>
                    <a:pt x="231" y="422"/>
                  </a:lnTo>
                  <a:lnTo>
                    <a:pt x="218" y="436"/>
                  </a:lnTo>
                  <a:lnTo>
                    <a:pt x="205" y="447"/>
                  </a:lnTo>
                  <a:lnTo>
                    <a:pt x="198" y="450"/>
                  </a:lnTo>
                  <a:lnTo>
                    <a:pt x="193" y="453"/>
                  </a:lnTo>
                  <a:lnTo>
                    <a:pt x="187" y="456"/>
                  </a:lnTo>
                  <a:lnTo>
                    <a:pt x="182" y="457"/>
                  </a:lnTo>
                  <a:lnTo>
                    <a:pt x="177" y="459"/>
                  </a:lnTo>
                  <a:lnTo>
                    <a:pt x="172" y="460"/>
                  </a:lnTo>
                  <a:lnTo>
                    <a:pt x="167" y="459"/>
                  </a:lnTo>
                  <a:lnTo>
                    <a:pt x="162" y="459"/>
                  </a:lnTo>
                  <a:lnTo>
                    <a:pt x="158" y="456"/>
                  </a:lnTo>
                  <a:lnTo>
                    <a:pt x="154" y="454"/>
                  </a:lnTo>
                  <a:lnTo>
                    <a:pt x="150" y="452"/>
                  </a:lnTo>
                  <a:lnTo>
                    <a:pt x="146" y="448"/>
                  </a:lnTo>
                  <a:lnTo>
                    <a:pt x="140" y="440"/>
                  </a:lnTo>
                  <a:lnTo>
                    <a:pt x="133" y="429"/>
                  </a:lnTo>
                  <a:lnTo>
                    <a:pt x="128" y="417"/>
                  </a:lnTo>
                  <a:lnTo>
                    <a:pt x="124" y="405"/>
                  </a:lnTo>
                  <a:lnTo>
                    <a:pt x="120" y="389"/>
                  </a:lnTo>
                  <a:lnTo>
                    <a:pt x="117" y="372"/>
                  </a:lnTo>
                  <a:lnTo>
                    <a:pt x="116" y="355"/>
                  </a:lnTo>
                  <a:lnTo>
                    <a:pt x="115" y="335"/>
                  </a:lnTo>
                  <a:lnTo>
                    <a:pt x="238" y="335"/>
                  </a:lnTo>
                  <a:lnTo>
                    <a:pt x="239" y="322"/>
                  </a:lnTo>
                  <a:lnTo>
                    <a:pt x="239" y="309"/>
                  </a:lnTo>
                  <a:lnTo>
                    <a:pt x="238" y="297"/>
                  </a:lnTo>
                  <a:lnTo>
                    <a:pt x="237" y="284"/>
                  </a:lnTo>
                  <a:lnTo>
                    <a:pt x="235" y="272"/>
                  </a:lnTo>
                  <a:lnTo>
                    <a:pt x="233" y="260"/>
                  </a:lnTo>
                  <a:lnTo>
                    <a:pt x="229" y="249"/>
                  </a:lnTo>
                  <a:lnTo>
                    <a:pt x="225" y="238"/>
                  </a:lnTo>
                  <a:lnTo>
                    <a:pt x="222" y="228"/>
                  </a:lnTo>
                  <a:lnTo>
                    <a:pt x="216" y="220"/>
                  </a:lnTo>
                  <a:lnTo>
                    <a:pt x="212" y="211"/>
                  </a:lnTo>
                  <a:lnTo>
                    <a:pt x="207" y="203"/>
                  </a:lnTo>
                  <a:lnTo>
                    <a:pt x="200" y="196"/>
                  </a:lnTo>
                  <a:lnTo>
                    <a:pt x="195" y="190"/>
                  </a:lnTo>
                  <a:lnTo>
                    <a:pt x="188" y="183"/>
                  </a:lnTo>
                  <a:lnTo>
                    <a:pt x="182" y="179"/>
                  </a:lnTo>
                  <a:lnTo>
                    <a:pt x="174" y="174"/>
                  </a:lnTo>
                  <a:lnTo>
                    <a:pt x="168" y="172"/>
                  </a:lnTo>
                  <a:lnTo>
                    <a:pt x="160" y="170"/>
                  </a:lnTo>
                  <a:lnTo>
                    <a:pt x="153" y="169"/>
                  </a:lnTo>
                  <a:lnTo>
                    <a:pt x="145" y="168"/>
                  </a:lnTo>
                  <a:lnTo>
                    <a:pt x="138" y="169"/>
                  </a:lnTo>
                  <a:lnTo>
                    <a:pt x="130" y="171"/>
                  </a:lnTo>
                  <a:lnTo>
                    <a:pt x="123" y="174"/>
                  </a:lnTo>
                  <a:lnTo>
                    <a:pt x="115" y="179"/>
                  </a:lnTo>
                  <a:lnTo>
                    <a:pt x="107" y="184"/>
                  </a:lnTo>
                  <a:lnTo>
                    <a:pt x="100" y="192"/>
                  </a:lnTo>
                  <a:lnTo>
                    <a:pt x="92" y="199"/>
                  </a:lnTo>
                  <a:lnTo>
                    <a:pt x="85" y="209"/>
                  </a:lnTo>
                  <a:lnTo>
                    <a:pt x="78" y="220"/>
                  </a:lnTo>
                  <a:lnTo>
                    <a:pt x="71" y="232"/>
                  </a:lnTo>
                  <a:lnTo>
                    <a:pt x="64" y="245"/>
                  </a:lnTo>
                  <a:close/>
                </a:path>
              </a:pathLst>
            </a:custGeom>
            <a:solidFill>
              <a:srgbClr val="135F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32"/>
            <p:cNvSpPr>
              <a:spLocks noEditPoints="1"/>
            </p:cNvSpPr>
            <p:nvPr/>
          </p:nvSpPr>
          <p:spPr bwMode="auto">
            <a:xfrm>
              <a:off x="4921" y="265"/>
              <a:ext cx="82" cy="157"/>
            </a:xfrm>
            <a:custGeom>
              <a:avLst/>
              <a:gdLst>
                <a:gd name="T0" fmla="*/ 0 w 245"/>
                <a:gd name="T1" fmla="*/ 0 h 471"/>
                <a:gd name="T2" fmla="*/ 0 w 245"/>
                <a:gd name="T3" fmla="*/ 0 h 471"/>
                <a:gd name="T4" fmla="*/ 0 w 245"/>
                <a:gd name="T5" fmla="*/ 0 h 471"/>
                <a:gd name="T6" fmla="*/ 0 w 245"/>
                <a:gd name="T7" fmla="*/ 0 h 471"/>
                <a:gd name="T8" fmla="*/ 0 w 245"/>
                <a:gd name="T9" fmla="*/ 0 h 471"/>
                <a:gd name="T10" fmla="*/ 0 w 245"/>
                <a:gd name="T11" fmla="*/ 0 h 471"/>
                <a:gd name="T12" fmla="*/ 0 w 245"/>
                <a:gd name="T13" fmla="*/ 0 h 471"/>
                <a:gd name="T14" fmla="*/ 0 w 245"/>
                <a:gd name="T15" fmla="*/ 0 h 471"/>
                <a:gd name="T16" fmla="*/ 0 w 245"/>
                <a:gd name="T17" fmla="*/ 0 h 471"/>
                <a:gd name="T18" fmla="*/ 0 w 245"/>
                <a:gd name="T19" fmla="*/ 0 h 471"/>
                <a:gd name="T20" fmla="*/ 0 w 245"/>
                <a:gd name="T21" fmla="*/ 0 h 471"/>
                <a:gd name="T22" fmla="*/ 0 w 245"/>
                <a:gd name="T23" fmla="*/ 0 h 471"/>
                <a:gd name="T24" fmla="*/ 0 w 245"/>
                <a:gd name="T25" fmla="*/ 0 h 471"/>
                <a:gd name="T26" fmla="*/ 0 w 245"/>
                <a:gd name="T27" fmla="*/ 0 h 471"/>
                <a:gd name="T28" fmla="*/ 0 w 245"/>
                <a:gd name="T29" fmla="*/ 0 h 471"/>
                <a:gd name="T30" fmla="*/ 0 w 245"/>
                <a:gd name="T31" fmla="*/ 0 h 471"/>
                <a:gd name="T32" fmla="*/ 0 w 245"/>
                <a:gd name="T33" fmla="*/ 0 h 471"/>
                <a:gd name="T34" fmla="*/ 0 w 245"/>
                <a:gd name="T35" fmla="*/ 0 h 471"/>
                <a:gd name="T36" fmla="*/ 0 w 245"/>
                <a:gd name="T37" fmla="*/ 0 h 471"/>
                <a:gd name="T38" fmla="*/ 0 w 245"/>
                <a:gd name="T39" fmla="*/ 0 h 471"/>
                <a:gd name="T40" fmla="*/ 0 w 245"/>
                <a:gd name="T41" fmla="*/ 0 h 471"/>
                <a:gd name="T42" fmla="*/ 0 w 245"/>
                <a:gd name="T43" fmla="*/ 0 h 471"/>
                <a:gd name="T44" fmla="*/ 0 w 245"/>
                <a:gd name="T45" fmla="*/ 0 h 471"/>
                <a:gd name="T46" fmla="*/ 0 w 245"/>
                <a:gd name="T47" fmla="*/ 0 h 471"/>
                <a:gd name="T48" fmla="*/ 0 w 245"/>
                <a:gd name="T49" fmla="*/ 0 h 471"/>
                <a:gd name="T50" fmla="*/ 0 w 245"/>
                <a:gd name="T51" fmla="*/ 0 h 471"/>
                <a:gd name="T52" fmla="*/ 0 w 245"/>
                <a:gd name="T53" fmla="*/ 0 h 471"/>
                <a:gd name="T54" fmla="*/ 0 w 245"/>
                <a:gd name="T55" fmla="*/ 0 h 471"/>
                <a:gd name="T56" fmla="*/ 0 w 245"/>
                <a:gd name="T57" fmla="*/ 0 h 471"/>
                <a:gd name="T58" fmla="*/ 0 w 245"/>
                <a:gd name="T59" fmla="*/ 0 h 471"/>
                <a:gd name="T60" fmla="*/ 0 w 245"/>
                <a:gd name="T61" fmla="*/ 0 h 471"/>
                <a:gd name="T62" fmla="*/ 0 w 245"/>
                <a:gd name="T63" fmla="*/ 0 h 471"/>
                <a:gd name="T64" fmla="*/ 0 w 245"/>
                <a:gd name="T65" fmla="*/ 0 h 471"/>
                <a:gd name="T66" fmla="*/ 0 w 245"/>
                <a:gd name="T67" fmla="*/ 0 h 471"/>
                <a:gd name="T68" fmla="*/ 0 w 245"/>
                <a:gd name="T69" fmla="*/ 0 h 471"/>
                <a:gd name="T70" fmla="*/ 0 w 245"/>
                <a:gd name="T71" fmla="*/ 0 h 471"/>
                <a:gd name="T72" fmla="*/ 0 w 245"/>
                <a:gd name="T73" fmla="*/ 0 h 471"/>
                <a:gd name="T74" fmla="*/ 0 w 245"/>
                <a:gd name="T75" fmla="*/ 0 h 471"/>
                <a:gd name="T76" fmla="*/ 0 w 245"/>
                <a:gd name="T77" fmla="*/ 0 h 471"/>
                <a:gd name="T78" fmla="*/ 0 w 245"/>
                <a:gd name="T79" fmla="*/ 0 h 471"/>
                <a:gd name="T80" fmla="*/ 0 w 245"/>
                <a:gd name="T81" fmla="*/ 0 h 471"/>
                <a:gd name="T82" fmla="*/ 0 w 245"/>
                <a:gd name="T83" fmla="*/ 0 h 471"/>
                <a:gd name="T84" fmla="*/ 0 w 245"/>
                <a:gd name="T85" fmla="*/ 0 h 471"/>
                <a:gd name="T86" fmla="*/ 0 w 245"/>
                <a:gd name="T87" fmla="*/ 0 h 471"/>
                <a:gd name="T88" fmla="*/ 0 w 245"/>
                <a:gd name="T89" fmla="*/ 0 h 471"/>
                <a:gd name="T90" fmla="*/ 0 w 245"/>
                <a:gd name="T91" fmla="*/ 0 h 471"/>
                <a:gd name="T92" fmla="*/ 0 w 245"/>
                <a:gd name="T93" fmla="*/ 0 h 471"/>
                <a:gd name="T94" fmla="*/ 0 w 245"/>
                <a:gd name="T95" fmla="*/ 0 h 471"/>
                <a:gd name="T96" fmla="*/ 0 w 245"/>
                <a:gd name="T97" fmla="*/ 0 h 471"/>
                <a:gd name="T98" fmla="*/ 0 w 245"/>
                <a:gd name="T99" fmla="*/ 0 h 471"/>
                <a:gd name="T100" fmla="*/ 0 w 245"/>
                <a:gd name="T101" fmla="*/ 0 h 471"/>
                <a:gd name="T102" fmla="*/ 0 w 245"/>
                <a:gd name="T103" fmla="*/ 0 h 471"/>
                <a:gd name="T104" fmla="*/ 0 w 245"/>
                <a:gd name="T105" fmla="*/ 0 h 471"/>
                <a:gd name="T106" fmla="*/ 0 w 245"/>
                <a:gd name="T107" fmla="*/ 0 h 471"/>
                <a:gd name="T108" fmla="*/ 0 w 245"/>
                <a:gd name="T109" fmla="*/ 0 h 471"/>
                <a:gd name="T110" fmla="*/ 0 w 245"/>
                <a:gd name="T111" fmla="*/ 0 h 471"/>
                <a:gd name="T112" fmla="*/ 0 w 245"/>
                <a:gd name="T113" fmla="*/ 0 h 471"/>
                <a:gd name="T114" fmla="*/ 0 w 245"/>
                <a:gd name="T115" fmla="*/ 0 h 471"/>
                <a:gd name="T116" fmla="*/ 0 w 245"/>
                <a:gd name="T117" fmla="*/ 0 h 471"/>
                <a:gd name="T118" fmla="*/ 0 w 245"/>
                <a:gd name="T119" fmla="*/ 0 h 471"/>
                <a:gd name="T120" fmla="*/ 0 w 245"/>
                <a:gd name="T121" fmla="*/ 0 h 471"/>
                <a:gd name="T122" fmla="*/ 0 w 245"/>
                <a:gd name="T123" fmla="*/ 0 h 471"/>
                <a:gd name="T124" fmla="*/ 0 w 245"/>
                <a:gd name="T125" fmla="*/ 0 h 47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45"/>
                <a:gd name="T190" fmla="*/ 0 h 471"/>
                <a:gd name="T191" fmla="*/ 245 w 245"/>
                <a:gd name="T192" fmla="*/ 471 h 47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45" h="471">
                  <a:moveTo>
                    <a:pt x="31" y="177"/>
                  </a:moveTo>
                  <a:lnTo>
                    <a:pt x="39" y="167"/>
                  </a:lnTo>
                  <a:lnTo>
                    <a:pt x="48" y="159"/>
                  </a:lnTo>
                  <a:lnTo>
                    <a:pt x="56" y="152"/>
                  </a:lnTo>
                  <a:lnTo>
                    <a:pt x="64" y="146"/>
                  </a:lnTo>
                  <a:lnTo>
                    <a:pt x="73" y="141"/>
                  </a:lnTo>
                  <a:lnTo>
                    <a:pt x="81" y="138"/>
                  </a:lnTo>
                  <a:lnTo>
                    <a:pt x="89" y="136"/>
                  </a:lnTo>
                  <a:lnTo>
                    <a:pt x="98" y="135"/>
                  </a:lnTo>
                  <a:lnTo>
                    <a:pt x="105" y="136"/>
                  </a:lnTo>
                  <a:lnTo>
                    <a:pt x="113" y="137"/>
                  </a:lnTo>
                  <a:lnTo>
                    <a:pt x="120" y="140"/>
                  </a:lnTo>
                  <a:lnTo>
                    <a:pt x="127" y="145"/>
                  </a:lnTo>
                  <a:lnTo>
                    <a:pt x="135" y="151"/>
                  </a:lnTo>
                  <a:lnTo>
                    <a:pt x="141" y="158"/>
                  </a:lnTo>
                  <a:lnTo>
                    <a:pt x="146" y="166"/>
                  </a:lnTo>
                  <a:lnTo>
                    <a:pt x="152" y="177"/>
                  </a:lnTo>
                  <a:lnTo>
                    <a:pt x="152" y="59"/>
                  </a:lnTo>
                  <a:lnTo>
                    <a:pt x="152" y="51"/>
                  </a:lnTo>
                  <a:lnTo>
                    <a:pt x="152" y="43"/>
                  </a:lnTo>
                  <a:lnTo>
                    <a:pt x="152" y="37"/>
                  </a:lnTo>
                  <a:lnTo>
                    <a:pt x="151" y="31"/>
                  </a:lnTo>
                  <a:lnTo>
                    <a:pt x="149" y="28"/>
                  </a:lnTo>
                  <a:lnTo>
                    <a:pt x="147" y="25"/>
                  </a:lnTo>
                  <a:lnTo>
                    <a:pt x="145" y="24"/>
                  </a:lnTo>
                  <a:lnTo>
                    <a:pt x="143" y="22"/>
                  </a:lnTo>
                  <a:lnTo>
                    <a:pt x="140" y="20"/>
                  </a:lnTo>
                  <a:lnTo>
                    <a:pt x="137" y="20"/>
                  </a:lnTo>
                  <a:lnTo>
                    <a:pt x="135" y="19"/>
                  </a:lnTo>
                  <a:lnTo>
                    <a:pt x="133" y="19"/>
                  </a:lnTo>
                  <a:lnTo>
                    <a:pt x="132" y="18"/>
                  </a:lnTo>
                  <a:lnTo>
                    <a:pt x="132" y="16"/>
                  </a:lnTo>
                  <a:lnTo>
                    <a:pt x="132" y="0"/>
                  </a:lnTo>
                  <a:lnTo>
                    <a:pt x="217" y="0"/>
                  </a:lnTo>
                  <a:lnTo>
                    <a:pt x="217" y="380"/>
                  </a:lnTo>
                  <a:lnTo>
                    <a:pt x="217" y="396"/>
                  </a:lnTo>
                  <a:lnTo>
                    <a:pt x="219" y="409"/>
                  </a:lnTo>
                  <a:lnTo>
                    <a:pt x="220" y="418"/>
                  </a:lnTo>
                  <a:lnTo>
                    <a:pt x="223" y="424"/>
                  </a:lnTo>
                  <a:lnTo>
                    <a:pt x="225" y="427"/>
                  </a:lnTo>
                  <a:lnTo>
                    <a:pt x="227" y="429"/>
                  </a:lnTo>
                  <a:lnTo>
                    <a:pt x="230" y="430"/>
                  </a:lnTo>
                  <a:lnTo>
                    <a:pt x="232" y="430"/>
                  </a:lnTo>
                  <a:lnTo>
                    <a:pt x="238" y="430"/>
                  </a:lnTo>
                  <a:lnTo>
                    <a:pt x="245" y="429"/>
                  </a:lnTo>
                  <a:lnTo>
                    <a:pt x="245" y="446"/>
                  </a:lnTo>
                  <a:lnTo>
                    <a:pt x="225" y="448"/>
                  </a:lnTo>
                  <a:lnTo>
                    <a:pt x="200" y="452"/>
                  </a:lnTo>
                  <a:lnTo>
                    <a:pt x="174" y="459"/>
                  </a:lnTo>
                  <a:lnTo>
                    <a:pt x="152" y="464"/>
                  </a:lnTo>
                  <a:lnTo>
                    <a:pt x="152" y="429"/>
                  </a:lnTo>
                  <a:lnTo>
                    <a:pt x="142" y="440"/>
                  </a:lnTo>
                  <a:lnTo>
                    <a:pt x="132" y="449"/>
                  </a:lnTo>
                  <a:lnTo>
                    <a:pt x="123" y="457"/>
                  </a:lnTo>
                  <a:lnTo>
                    <a:pt x="113" y="463"/>
                  </a:lnTo>
                  <a:lnTo>
                    <a:pt x="104" y="468"/>
                  </a:lnTo>
                  <a:lnTo>
                    <a:pt x="95" y="470"/>
                  </a:lnTo>
                  <a:lnTo>
                    <a:pt x="85" y="471"/>
                  </a:lnTo>
                  <a:lnTo>
                    <a:pt x="76" y="470"/>
                  </a:lnTo>
                  <a:lnTo>
                    <a:pt x="68" y="468"/>
                  </a:lnTo>
                  <a:lnTo>
                    <a:pt x="59" y="462"/>
                  </a:lnTo>
                  <a:lnTo>
                    <a:pt x="50" y="457"/>
                  </a:lnTo>
                  <a:lnTo>
                    <a:pt x="42" y="448"/>
                  </a:lnTo>
                  <a:lnTo>
                    <a:pt x="34" y="438"/>
                  </a:lnTo>
                  <a:lnTo>
                    <a:pt x="27" y="427"/>
                  </a:lnTo>
                  <a:lnTo>
                    <a:pt x="20" y="413"/>
                  </a:lnTo>
                  <a:lnTo>
                    <a:pt x="12" y="397"/>
                  </a:lnTo>
                  <a:lnTo>
                    <a:pt x="8" y="382"/>
                  </a:lnTo>
                  <a:lnTo>
                    <a:pt x="5" y="366"/>
                  </a:lnTo>
                  <a:lnTo>
                    <a:pt x="3" y="351"/>
                  </a:lnTo>
                  <a:lnTo>
                    <a:pt x="1" y="336"/>
                  </a:lnTo>
                  <a:lnTo>
                    <a:pt x="0" y="320"/>
                  </a:lnTo>
                  <a:lnTo>
                    <a:pt x="0" y="305"/>
                  </a:lnTo>
                  <a:lnTo>
                    <a:pt x="0" y="289"/>
                  </a:lnTo>
                  <a:lnTo>
                    <a:pt x="1" y="275"/>
                  </a:lnTo>
                  <a:lnTo>
                    <a:pt x="3" y="260"/>
                  </a:lnTo>
                  <a:lnTo>
                    <a:pt x="5" y="246"/>
                  </a:lnTo>
                  <a:lnTo>
                    <a:pt x="8" y="233"/>
                  </a:lnTo>
                  <a:lnTo>
                    <a:pt x="12" y="220"/>
                  </a:lnTo>
                  <a:lnTo>
                    <a:pt x="16" y="208"/>
                  </a:lnTo>
                  <a:lnTo>
                    <a:pt x="21" y="197"/>
                  </a:lnTo>
                  <a:lnTo>
                    <a:pt x="25" y="187"/>
                  </a:lnTo>
                  <a:lnTo>
                    <a:pt x="31" y="177"/>
                  </a:lnTo>
                  <a:close/>
                  <a:moveTo>
                    <a:pt x="71" y="300"/>
                  </a:moveTo>
                  <a:lnTo>
                    <a:pt x="71" y="328"/>
                  </a:lnTo>
                  <a:lnTo>
                    <a:pt x="72" y="353"/>
                  </a:lnTo>
                  <a:lnTo>
                    <a:pt x="75" y="374"/>
                  </a:lnTo>
                  <a:lnTo>
                    <a:pt x="79" y="390"/>
                  </a:lnTo>
                  <a:lnTo>
                    <a:pt x="82" y="397"/>
                  </a:lnTo>
                  <a:lnTo>
                    <a:pt x="84" y="403"/>
                  </a:lnTo>
                  <a:lnTo>
                    <a:pt x="87" y="408"/>
                  </a:lnTo>
                  <a:lnTo>
                    <a:pt x="90" y="414"/>
                  </a:lnTo>
                  <a:lnTo>
                    <a:pt x="93" y="417"/>
                  </a:lnTo>
                  <a:lnTo>
                    <a:pt x="97" y="420"/>
                  </a:lnTo>
                  <a:lnTo>
                    <a:pt x="100" y="422"/>
                  </a:lnTo>
                  <a:lnTo>
                    <a:pt x="103" y="424"/>
                  </a:lnTo>
                  <a:lnTo>
                    <a:pt x="108" y="425"/>
                  </a:lnTo>
                  <a:lnTo>
                    <a:pt x="111" y="425"/>
                  </a:lnTo>
                  <a:lnTo>
                    <a:pt x="114" y="425"/>
                  </a:lnTo>
                  <a:lnTo>
                    <a:pt x="118" y="424"/>
                  </a:lnTo>
                  <a:lnTo>
                    <a:pt x="125" y="421"/>
                  </a:lnTo>
                  <a:lnTo>
                    <a:pt x="132" y="416"/>
                  </a:lnTo>
                  <a:lnTo>
                    <a:pt x="138" y="409"/>
                  </a:lnTo>
                  <a:lnTo>
                    <a:pt x="143" y="401"/>
                  </a:lnTo>
                  <a:lnTo>
                    <a:pt x="149" y="391"/>
                  </a:lnTo>
                  <a:lnTo>
                    <a:pt x="152" y="380"/>
                  </a:lnTo>
                  <a:lnTo>
                    <a:pt x="152" y="215"/>
                  </a:lnTo>
                  <a:lnTo>
                    <a:pt x="144" y="199"/>
                  </a:lnTo>
                  <a:lnTo>
                    <a:pt x="137" y="188"/>
                  </a:lnTo>
                  <a:lnTo>
                    <a:pt x="133" y="184"/>
                  </a:lnTo>
                  <a:lnTo>
                    <a:pt x="129" y="180"/>
                  </a:lnTo>
                  <a:lnTo>
                    <a:pt x="126" y="178"/>
                  </a:lnTo>
                  <a:lnTo>
                    <a:pt x="122" y="176"/>
                  </a:lnTo>
                  <a:lnTo>
                    <a:pt x="118" y="176"/>
                  </a:lnTo>
                  <a:lnTo>
                    <a:pt x="115" y="176"/>
                  </a:lnTo>
                  <a:lnTo>
                    <a:pt x="111" y="177"/>
                  </a:lnTo>
                  <a:lnTo>
                    <a:pt x="108" y="178"/>
                  </a:lnTo>
                  <a:lnTo>
                    <a:pt x="101" y="184"/>
                  </a:lnTo>
                  <a:lnTo>
                    <a:pt x="95" y="191"/>
                  </a:lnTo>
                  <a:lnTo>
                    <a:pt x="89" y="201"/>
                  </a:lnTo>
                  <a:lnTo>
                    <a:pt x="84" y="213"/>
                  </a:lnTo>
                  <a:lnTo>
                    <a:pt x="79" y="226"/>
                  </a:lnTo>
                  <a:lnTo>
                    <a:pt x="76" y="240"/>
                  </a:lnTo>
                  <a:lnTo>
                    <a:pt x="73" y="254"/>
                  </a:lnTo>
                  <a:lnTo>
                    <a:pt x="71" y="269"/>
                  </a:lnTo>
                  <a:lnTo>
                    <a:pt x="70" y="285"/>
                  </a:lnTo>
                  <a:lnTo>
                    <a:pt x="71" y="30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33"/>
            <p:cNvSpPr>
              <a:spLocks noEditPoints="1"/>
            </p:cNvSpPr>
            <p:nvPr/>
          </p:nvSpPr>
          <p:spPr bwMode="auto">
            <a:xfrm>
              <a:off x="5293" y="276"/>
              <a:ext cx="217" cy="145"/>
            </a:xfrm>
            <a:custGeom>
              <a:avLst/>
              <a:gdLst>
                <a:gd name="T0" fmla="*/ 0 w 652"/>
                <a:gd name="T1" fmla="*/ 0 h 436"/>
                <a:gd name="T2" fmla="*/ 0 w 652"/>
                <a:gd name="T3" fmla="*/ 0 h 436"/>
                <a:gd name="T4" fmla="*/ 0 w 652"/>
                <a:gd name="T5" fmla="*/ 0 h 436"/>
                <a:gd name="T6" fmla="*/ 0 w 652"/>
                <a:gd name="T7" fmla="*/ 0 h 436"/>
                <a:gd name="T8" fmla="*/ 0 w 652"/>
                <a:gd name="T9" fmla="*/ 0 h 436"/>
                <a:gd name="T10" fmla="*/ 0 w 652"/>
                <a:gd name="T11" fmla="*/ 0 h 436"/>
                <a:gd name="T12" fmla="*/ 0 w 652"/>
                <a:gd name="T13" fmla="*/ 0 h 436"/>
                <a:gd name="T14" fmla="*/ 0 w 652"/>
                <a:gd name="T15" fmla="*/ 0 h 436"/>
                <a:gd name="T16" fmla="*/ 0 w 652"/>
                <a:gd name="T17" fmla="*/ 0 h 436"/>
                <a:gd name="T18" fmla="*/ 0 w 652"/>
                <a:gd name="T19" fmla="*/ 0 h 436"/>
                <a:gd name="T20" fmla="*/ 0 w 652"/>
                <a:gd name="T21" fmla="*/ 0 h 436"/>
                <a:gd name="T22" fmla="*/ 0 w 652"/>
                <a:gd name="T23" fmla="*/ 0 h 436"/>
                <a:gd name="T24" fmla="*/ 0 w 652"/>
                <a:gd name="T25" fmla="*/ 0 h 436"/>
                <a:gd name="T26" fmla="*/ 0 w 652"/>
                <a:gd name="T27" fmla="*/ 0 h 436"/>
                <a:gd name="T28" fmla="*/ 0 w 652"/>
                <a:gd name="T29" fmla="*/ 0 h 436"/>
                <a:gd name="T30" fmla="*/ 0 w 652"/>
                <a:gd name="T31" fmla="*/ 0 h 436"/>
                <a:gd name="T32" fmla="*/ 0 w 652"/>
                <a:gd name="T33" fmla="*/ 0 h 436"/>
                <a:gd name="T34" fmla="*/ 0 w 652"/>
                <a:gd name="T35" fmla="*/ 0 h 436"/>
                <a:gd name="T36" fmla="*/ 0 w 652"/>
                <a:gd name="T37" fmla="*/ 0 h 436"/>
                <a:gd name="T38" fmla="*/ 0 w 652"/>
                <a:gd name="T39" fmla="*/ 0 h 436"/>
                <a:gd name="T40" fmla="*/ 0 w 652"/>
                <a:gd name="T41" fmla="*/ 0 h 436"/>
                <a:gd name="T42" fmla="*/ 0 w 652"/>
                <a:gd name="T43" fmla="*/ 0 h 436"/>
                <a:gd name="T44" fmla="*/ 0 w 652"/>
                <a:gd name="T45" fmla="*/ 0 h 436"/>
                <a:gd name="T46" fmla="*/ 0 w 652"/>
                <a:gd name="T47" fmla="*/ 0 h 436"/>
                <a:gd name="T48" fmla="*/ 0 w 652"/>
                <a:gd name="T49" fmla="*/ 0 h 436"/>
                <a:gd name="T50" fmla="*/ 0 w 652"/>
                <a:gd name="T51" fmla="*/ 0 h 436"/>
                <a:gd name="T52" fmla="*/ 0 w 652"/>
                <a:gd name="T53" fmla="*/ 0 h 436"/>
                <a:gd name="T54" fmla="*/ 0 w 652"/>
                <a:gd name="T55" fmla="*/ 0 h 436"/>
                <a:gd name="T56" fmla="*/ 0 w 652"/>
                <a:gd name="T57" fmla="*/ 0 h 436"/>
                <a:gd name="T58" fmla="*/ 0 w 652"/>
                <a:gd name="T59" fmla="*/ 0 h 436"/>
                <a:gd name="T60" fmla="*/ 0 w 652"/>
                <a:gd name="T61" fmla="*/ 0 h 436"/>
                <a:gd name="T62" fmla="*/ 0 w 652"/>
                <a:gd name="T63" fmla="*/ 0 h 436"/>
                <a:gd name="T64" fmla="*/ 0 w 652"/>
                <a:gd name="T65" fmla="*/ 0 h 436"/>
                <a:gd name="T66" fmla="*/ 0 w 652"/>
                <a:gd name="T67" fmla="*/ 0 h 436"/>
                <a:gd name="T68" fmla="*/ 0 w 652"/>
                <a:gd name="T69" fmla="*/ 0 h 436"/>
                <a:gd name="T70" fmla="*/ 0 w 652"/>
                <a:gd name="T71" fmla="*/ 0 h 436"/>
                <a:gd name="T72" fmla="*/ 0 w 652"/>
                <a:gd name="T73" fmla="*/ 0 h 436"/>
                <a:gd name="T74" fmla="*/ 0 w 652"/>
                <a:gd name="T75" fmla="*/ 0 h 436"/>
                <a:gd name="T76" fmla="*/ 0 w 652"/>
                <a:gd name="T77" fmla="*/ 0 h 436"/>
                <a:gd name="T78" fmla="*/ 0 w 652"/>
                <a:gd name="T79" fmla="*/ 0 h 436"/>
                <a:gd name="T80" fmla="*/ 0 w 652"/>
                <a:gd name="T81" fmla="*/ 0 h 436"/>
                <a:gd name="T82" fmla="*/ 0 w 652"/>
                <a:gd name="T83" fmla="*/ 0 h 436"/>
                <a:gd name="T84" fmla="*/ 0 w 652"/>
                <a:gd name="T85" fmla="*/ 0 h 436"/>
                <a:gd name="T86" fmla="*/ 0 w 652"/>
                <a:gd name="T87" fmla="*/ 0 h 436"/>
                <a:gd name="T88" fmla="*/ 0 w 652"/>
                <a:gd name="T89" fmla="*/ 0 h 436"/>
                <a:gd name="T90" fmla="*/ 0 w 652"/>
                <a:gd name="T91" fmla="*/ 0 h 436"/>
                <a:gd name="T92" fmla="*/ 0 w 652"/>
                <a:gd name="T93" fmla="*/ 0 h 436"/>
                <a:gd name="T94" fmla="*/ 0 w 652"/>
                <a:gd name="T95" fmla="*/ 0 h 436"/>
                <a:gd name="T96" fmla="*/ 0 w 652"/>
                <a:gd name="T97" fmla="*/ 0 h 436"/>
                <a:gd name="T98" fmla="*/ 0 w 652"/>
                <a:gd name="T99" fmla="*/ 0 h 436"/>
                <a:gd name="T100" fmla="*/ 0 w 652"/>
                <a:gd name="T101" fmla="*/ 0 h 436"/>
                <a:gd name="T102" fmla="*/ 0 w 652"/>
                <a:gd name="T103" fmla="*/ 0 h 436"/>
                <a:gd name="T104" fmla="*/ 0 w 652"/>
                <a:gd name="T105" fmla="*/ 0 h 436"/>
                <a:gd name="T106" fmla="*/ 0 w 652"/>
                <a:gd name="T107" fmla="*/ 0 h 436"/>
                <a:gd name="T108" fmla="*/ 0 w 652"/>
                <a:gd name="T109" fmla="*/ 0 h 436"/>
                <a:gd name="T110" fmla="*/ 0 w 652"/>
                <a:gd name="T111" fmla="*/ 0 h 436"/>
                <a:gd name="T112" fmla="*/ 0 w 652"/>
                <a:gd name="T113" fmla="*/ 0 h 436"/>
                <a:gd name="T114" fmla="*/ 0 w 652"/>
                <a:gd name="T115" fmla="*/ 0 h 436"/>
                <a:gd name="T116" fmla="*/ 0 w 652"/>
                <a:gd name="T117" fmla="*/ 0 h 436"/>
                <a:gd name="T118" fmla="*/ 0 w 652"/>
                <a:gd name="T119" fmla="*/ 0 h 4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52"/>
                <a:gd name="T181" fmla="*/ 0 h 436"/>
                <a:gd name="T182" fmla="*/ 652 w 652"/>
                <a:gd name="T183" fmla="*/ 436 h 4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52" h="436">
                  <a:moveTo>
                    <a:pt x="24" y="188"/>
                  </a:moveTo>
                  <a:lnTo>
                    <a:pt x="24" y="165"/>
                  </a:lnTo>
                  <a:lnTo>
                    <a:pt x="23" y="145"/>
                  </a:lnTo>
                  <a:lnTo>
                    <a:pt x="21" y="138"/>
                  </a:lnTo>
                  <a:lnTo>
                    <a:pt x="17" y="131"/>
                  </a:lnTo>
                  <a:lnTo>
                    <a:pt x="15" y="129"/>
                  </a:lnTo>
                  <a:lnTo>
                    <a:pt x="12" y="127"/>
                  </a:lnTo>
                  <a:lnTo>
                    <a:pt x="9" y="125"/>
                  </a:lnTo>
                  <a:lnTo>
                    <a:pt x="4" y="123"/>
                  </a:lnTo>
                  <a:lnTo>
                    <a:pt x="4" y="107"/>
                  </a:lnTo>
                  <a:lnTo>
                    <a:pt x="93" y="107"/>
                  </a:lnTo>
                  <a:lnTo>
                    <a:pt x="93" y="145"/>
                  </a:lnTo>
                  <a:lnTo>
                    <a:pt x="100" y="135"/>
                  </a:lnTo>
                  <a:lnTo>
                    <a:pt x="107" y="126"/>
                  </a:lnTo>
                  <a:lnTo>
                    <a:pt x="117" y="118"/>
                  </a:lnTo>
                  <a:lnTo>
                    <a:pt x="127" y="111"/>
                  </a:lnTo>
                  <a:lnTo>
                    <a:pt x="137" y="104"/>
                  </a:lnTo>
                  <a:lnTo>
                    <a:pt x="148" y="100"/>
                  </a:lnTo>
                  <a:lnTo>
                    <a:pt x="160" y="98"/>
                  </a:lnTo>
                  <a:lnTo>
                    <a:pt x="171" y="96"/>
                  </a:lnTo>
                  <a:lnTo>
                    <a:pt x="176" y="98"/>
                  </a:lnTo>
                  <a:lnTo>
                    <a:pt x="182" y="99"/>
                  </a:lnTo>
                  <a:lnTo>
                    <a:pt x="187" y="101"/>
                  </a:lnTo>
                  <a:lnTo>
                    <a:pt x="191" y="103"/>
                  </a:lnTo>
                  <a:lnTo>
                    <a:pt x="197" y="106"/>
                  </a:lnTo>
                  <a:lnTo>
                    <a:pt x="201" y="109"/>
                  </a:lnTo>
                  <a:lnTo>
                    <a:pt x="205" y="114"/>
                  </a:lnTo>
                  <a:lnTo>
                    <a:pt x="209" y="119"/>
                  </a:lnTo>
                  <a:lnTo>
                    <a:pt x="213" y="126"/>
                  </a:lnTo>
                  <a:lnTo>
                    <a:pt x="216" y="132"/>
                  </a:lnTo>
                  <a:lnTo>
                    <a:pt x="218" y="141"/>
                  </a:lnTo>
                  <a:lnTo>
                    <a:pt x="220" y="149"/>
                  </a:lnTo>
                  <a:lnTo>
                    <a:pt x="223" y="159"/>
                  </a:lnTo>
                  <a:lnTo>
                    <a:pt x="224" y="169"/>
                  </a:lnTo>
                  <a:lnTo>
                    <a:pt x="225" y="181"/>
                  </a:lnTo>
                  <a:lnTo>
                    <a:pt x="225" y="194"/>
                  </a:lnTo>
                  <a:lnTo>
                    <a:pt x="225" y="365"/>
                  </a:lnTo>
                  <a:lnTo>
                    <a:pt x="225" y="379"/>
                  </a:lnTo>
                  <a:lnTo>
                    <a:pt x="226" y="389"/>
                  </a:lnTo>
                  <a:lnTo>
                    <a:pt x="227" y="396"/>
                  </a:lnTo>
                  <a:lnTo>
                    <a:pt x="228" y="400"/>
                  </a:lnTo>
                  <a:lnTo>
                    <a:pt x="231" y="403"/>
                  </a:lnTo>
                  <a:lnTo>
                    <a:pt x="235" y="404"/>
                  </a:lnTo>
                  <a:lnTo>
                    <a:pt x="241" y="406"/>
                  </a:lnTo>
                  <a:lnTo>
                    <a:pt x="249" y="409"/>
                  </a:lnTo>
                  <a:lnTo>
                    <a:pt x="249" y="422"/>
                  </a:lnTo>
                  <a:lnTo>
                    <a:pt x="136" y="422"/>
                  </a:lnTo>
                  <a:lnTo>
                    <a:pt x="136" y="409"/>
                  </a:lnTo>
                  <a:lnTo>
                    <a:pt x="145" y="405"/>
                  </a:lnTo>
                  <a:lnTo>
                    <a:pt x="150" y="401"/>
                  </a:lnTo>
                  <a:lnTo>
                    <a:pt x="155" y="397"/>
                  </a:lnTo>
                  <a:lnTo>
                    <a:pt x="157" y="391"/>
                  </a:lnTo>
                  <a:lnTo>
                    <a:pt x="159" y="379"/>
                  </a:lnTo>
                  <a:lnTo>
                    <a:pt x="159" y="365"/>
                  </a:lnTo>
                  <a:lnTo>
                    <a:pt x="159" y="204"/>
                  </a:lnTo>
                  <a:lnTo>
                    <a:pt x="158" y="188"/>
                  </a:lnTo>
                  <a:lnTo>
                    <a:pt x="156" y="175"/>
                  </a:lnTo>
                  <a:lnTo>
                    <a:pt x="152" y="166"/>
                  </a:lnTo>
                  <a:lnTo>
                    <a:pt x="149" y="158"/>
                  </a:lnTo>
                  <a:lnTo>
                    <a:pt x="144" y="152"/>
                  </a:lnTo>
                  <a:lnTo>
                    <a:pt x="139" y="148"/>
                  </a:lnTo>
                  <a:lnTo>
                    <a:pt x="133" y="147"/>
                  </a:lnTo>
                  <a:lnTo>
                    <a:pt x="128" y="147"/>
                  </a:lnTo>
                  <a:lnTo>
                    <a:pt x="121" y="148"/>
                  </a:lnTo>
                  <a:lnTo>
                    <a:pt x="116" y="152"/>
                  </a:lnTo>
                  <a:lnTo>
                    <a:pt x="110" y="155"/>
                  </a:lnTo>
                  <a:lnTo>
                    <a:pt x="105" y="160"/>
                  </a:lnTo>
                  <a:lnTo>
                    <a:pt x="101" y="165"/>
                  </a:lnTo>
                  <a:lnTo>
                    <a:pt x="97" y="171"/>
                  </a:lnTo>
                  <a:lnTo>
                    <a:pt x="94" y="176"/>
                  </a:lnTo>
                  <a:lnTo>
                    <a:pt x="93" y="183"/>
                  </a:lnTo>
                  <a:lnTo>
                    <a:pt x="93" y="360"/>
                  </a:lnTo>
                  <a:lnTo>
                    <a:pt x="93" y="374"/>
                  </a:lnTo>
                  <a:lnTo>
                    <a:pt x="94" y="384"/>
                  </a:lnTo>
                  <a:lnTo>
                    <a:pt x="95" y="390"/>
                  </a:lnTo>
                  <a:lnTo>
                    <a:pt x="97" y="396"/>
                  </a:lnTo>
                  <a:lnTo>
                    <a:pt x="103" y="402"/>
                  </a:lnTo>
                  <a:lnTo>
                    <a:pt x="112" y="409"/>
                  </a:lnTo>
                  <a:lnTo>
                    <a:pt x="112" y="422"/>
                  </a:lnTo>
                  <a:lnTo>
                    <a:pt x="0" y="422"/>
                  </a:lnTo>
                  <a:lnTo>
                    <a:pt x="0" y="409"/>
                  </a:lnTo>
                  <a:lnTo>
                    <a:pt x="9" y="405"/>
                  </a:lnTo>
                  <a:lnTo>
                    <a:pt x="15" y="401"/>
                  </a:lnTo>
                  <a:lnTo>
                    <a:pt x="20" y="397"/>
                  </a:lnTo>
                  <a:lnTo>
                    <a:pt x="22" y="391"/>
                  </a:lnTo>
                  <a:lnTo>
                    <a:pt x="24" y="379"/>
                  </a:lnTo>
                  <a:lnTo>
                    <a:pt x="24" y="365"/>
                  </a:lnTo>
                  <a:lnTo>
                    <a:pt x="24" y="188"/>
                  </a:lnTo>
                  <a:close/>
                  <a:moveTo>
                    <a:pt x="281" y="371"/>
                  </a:moveTo>
                  <a:lnTo>
                    <a:pt x="281" y="145"/>
                  </a:lnTo>
                  <a:lnTo>
                    <a:pt x="257" y="145"/>
                  </a:lnTo>
                  <a:lnTo>
                    <a:pt x="257" y="123"/>
                  </a:lnTo>
                  <a:lnTo>
                    <a:pt x="269" y="109"/>
                  </a:lnTo>
                  <a:lnTo>
                    <a:pt x="279" y="95"/>
                  </a:lnTo>
                  <a:lnTo>
                    <a:pt x="290" y="80"/>
                  </a:lnTo>
                  <a:lnTo>
                    <a:pt x="299" y="65"/>
                  </a:lnTo>
                  <a:lnTo>
                    <a:pt x="318" y="33"/>
                  </a:lnTo>
                  <a:lnTo>
                    <a:pt x="335" y="0"/>
                  </a:lnTo>
                  <a:lnTo>
                    <a:pt x="347" y="0"/>
                  </a:lnTo>
                  <a:lnTo>
                    <a:pt x="347" y="112"/>
                  </a:lnTo>
                  <a:lnTo>
                    <a:pt x="393" y="112"/>
                  </a:lnTo>
                  <a:lnTo>
                    <a:pt x="393" y="145"/>
                  </a:lnTo>
                  <a:lnTo>
                    <a:pt x="347" y="145"/>
                  </a:lnTo>
                  <a:lnTo>
                    <a:pt x="347" y="354"/>
                  </a:lnTo>
                  <a:lnTo>
                    <a:pt x="347" y="365"/>
                  </a:lnTo>
                  <a:lnTo>
                    <a:pt x="348" y="374"/>
                  </a:lnTo>
                  <a:lnTo>
                    <a:pt x="349" y="382"/>
                  </a:lnTo>
                  <a:lnTo>
                    <a:pt x="351" y="388"/>
                  </a:lnTo>
                  <a:lnTo>
                    <a:pt x="353" y="392"/>
                  </a:lnTo>
                  <a:lnTo>
                    <a:pt x="355" y="396"/>
                  </a:lnTo>
                  <a:lnTo>
                    <a:pt x="358" y="397"/>
                  </a:lnTo>
                  <a:lnTo>
                    <a:pt x="361" y="397"/>
                  </a:lnTo>
                  <a:lnTo>
                    <a:pt x="364" y="396"/>
                  </a:lnTo>
                  <a:lnTo>
                    <a:pt x="368" y="393"/>
                  </a:lnTo>
                  <a:lnTo>
                    <a:pt x="372" y="390"/>
                  </a:lnTo>
                  <a:lnTo>
                    <a:pt x="376" y="386"/>
                  </a:lnTo>
                  <a:lnTo>
                    <a:pt x="385" y="375"/>
                  </a:lnTo>
                  <a:lnTo>
                    <a:pt x="393" y="360"/>
                  </a:lnTo>
                  <a:lnTo>
                    <a:pt x="404" y="371"/>
                  </a:lnTo>
                  <a:lnTo>
                    <a:pt x="394" y="389"/>
                  </a:lnTo>
                  <a:lnTo>
                    <a:pt x="385" y="404"/>
                  </a:lnTo>
                  <a:lnTo>
                    <a:pt x="379" y="411"/>
                  </a:lnTo>
                  <a:lnTo>
                    <a:pt x="374" y="416"/>
                  </a:lnTo>
                  <a:lnTo>
                    <a:pt x="370" y="422"/>
                  </a:lnTo>
                  <a:lnTo>
                    <a:pt x="364" y="425"/>
                  </a:lnTo>
                  <a:lnTo>
                    <a:pt x="359" y="429"/>
                  </a:lnTo>
                  <a:lnTo>
                    <a:pt x="353" y="431"/>
                  </a:lnTo>
                  <a:lnTo>
                    <a:pt x="348" y="433"/>
                  </a:lnTo>
                  <a:lnTo>
                    <a:pt x="344" y="435"/>
                  </a:lnTo>
                  <a:lnTo>
                    <a:pt x="338" y="436"/>
                  </a:lnTo>
                  <a:lnTo>
                    <a:pt x="333" y="436"/>
                  </a:lnTo>
                  <a:lnTo>
                    <a:pt x="328" y="436"/>
                  </a:lnTo>
                  <a:lnTo>
                    <a:pt x="324" y="435"/>
                  </a:lnTo>
                  <a:lnTo>
                    <a:pt x="314" y="431"/>
                  </a:lnTo>
                  <a:lnTo>
                    <a:pt x="307" y="426"/>
                  </a:lnTo>
                  <a:lnTo>
                    <a:pt x="299" y="419"/>
                  </a:lnTo>
                  <a:lnTo>
                    <a:pt x="293" y="412"/>
                  </a:lnTo>
                  <a:lnTo>
                    <a:pt x="289" y="403"/>
                  </a:lnTo>
                  <a:lnTo>
                    <a:pt x="284" y="392"/>
                  </a:lnTo>
                  <a:lnTo>
                    <a:pt x="282" y="382"/>
                  </a:lnTo>
                  <a:lnTo>
                    <a:pt x="281" y="371"/>
                  </a:lnTo>
                  <a:close/>
                  <a:moveTo>
                    <a:pt x="537" y="103"/>
                  </a:moveTo>
                  <a:lnTo>
                    <a:pt x="523" y="103"/>
                  </a:lnTo>
                  <a:lnTo>
                    <a:pt x="507" y="106"/>
                  </a:lnTo>
                  <a:lnTo>
                    <a:pt x="498" y="108"/>
                  </a:lnTo>
                  <a:lnTo>
                    <a:pt x="490" y="111"/>
                  </a:lnTo>
                  <a:lnTo>
                    <a:pt x="482" y="114"/>
                  </a:lnTo>
                  <a:lnTo>
                    <a:pt x="474" y="118"/>
                  </a:lnTo>
                  <a:lnTo>
                    <a:pt x="467" y="122"/>
                  </a:lnTo>
                  <a:lnTo>
                    <a:pt x="459" y="128"/>
                  </a:lnTo>
                  <a:lnTo>
                    <a:pt x="454" y="133"/>
                  </a:lnTo>
                  <a:lnTo>
                    <a:pt x="448" y="141"/>
                  </a:lnTo>
                  <a:lnTo>
                    <a:pt x="443" y="148"/>
                  </a:lnTo>
                  <a:lnTo>
                    <a:pt x="440" y="157"/>
                  </a:lnTo>
                  <a:lnTo>
                    <a:pt x="438" y="167"/>
                  </a:lnTo>
                  <a:lnTo>
                    <a:pt x="438" y="176"/>
                  </a:lnTo>
                  <a:lnTo>
                    <a:pt x="438" y="187"/>
                  </a:lnTo>
                  <a:lnTo>
                    <a:pt x="440" y="197"/>
                  </a:lnTo>
                  <a:lnTo>
                    <a:pt x="443" y="204"/>
                  </a:lnTo>
                  <a:lnTo>
                    <a:pt x="447" y="211"/>
                  </a:lnTo>
                  <a:lnTo>
                    <a:pt x="453" y="216"/>
                  </a:lnTo>
                  <a:lnTo>
                    <a:pt x="458" y="221"/>
                  </a:lnTo>
                  <a:lnTo>
                    <a:pt x="463" y="223"/>
                  </a:lnTo>
                  <a:lnTo>
                    <a:pt x="470" y="224"/>
                  </a:lnTo>
                  <a:lnTo>
                    <a:pt x="475" y="225"/>
                  </a:lnTo>
                  <a:lnTo>
                    <a:pt x="482" y="223"/>
                  </a:lnTo>
                  <a:lnTo>
                    <a:pt x="487" y="221"/>
                  </a:lnTo>
                  <a:lnTo>
                    <a:pt x="492" y="217"/>
                  </a:lnTo>
                  <a:lnTo>
                    <a:pt x="496" y="212"/>
                  </a:lnTo>
                  <a:lnTo>
                    <a:pt x="499" y="206"/>
                  </a:lnTo>
                  <a:lnTo>
                    <a:pt x="501" y="197"/>
                  </a:lnTo>
                  <a:lnTo>
                    <a:pt x="502" y="188"/>
                  </a:lnTo>
                  <a:lnTo>
                    <a:pt x="501" y="183"/>
                  </a:lnTo>
                  <a:lnTo>
                    <a:pt x="500" y="177"/>
                  </a:lnTo>
                  <a:lnTo>
                    <a:pt x="498" y="173"/>
                  </a:lnTo>
                  <a:lnTo>
                    <a:pt x="496" y="169"/>
                  </a:lnTo>
                  <a:lnTo>
                    <a:pt x="492" y="159"/>
                  </a:lnTo>
                  <a:lnTo>
                    <a:pt x="487" y="150"/>
                  </a:lnTo>
                  <a:lnTo>
                    <a:pt x="485" y="147"/>
                  </a:lnTo>
                  <a:lnTo>
                    <a:pt x="485" y="143"/>
                  </a:lnTo>
                  <a:lnTo>
                    <a:pt x="485" y="139"/>
                  </a:lnTo>
                  <a:lnTo>
                    <a:pt x="486" y="134"/>
                  </a:lnTo>
                  <a:lnTo>
                    <a:pt x="489" y="130"/>
                  </a:lnTo>
                  <a:lnTo>
                    <a:pt x="493" y="127"/>
                  </a:lnTo>
                  <a:lnTo>
                    <a:pt x="499" y="122"/>
                  </a:lnTo>
                  <a:lnTo>
                    <a:pt x="507" y="118"/>
                  </a:lnTo>
                  <a:lnTo>
                    <a:pt x="520" y="117"/>
                  </a:lnTo>
                  <a:lnTo>
                    <a:pt x="530" y="118"/>
                  </a:lnTo>
                  <a:lnTo>
                    <a:pt x="535" y="119"/>
                  </a:lnTo>
                  <a:lnTo>
                    <a:pt x="539" y="120"/>
                  </a:lnTo>
                  <a:lnTo>
                    <a:pt x="543" y="122"/>
                  </a:lnTo>
                  <a:lnTo>
                    <a:pt x="547" y="125"/>
                  </a:lnTo>
                  <a:lnTo>
                    <a:pt x="549" y="128"/>
                  </a:lnTo>
                  <a:lnTo>
                    <a:pt x="551" y="131"/>
                  </a:lnTo>
                  <a:lnTo>
                    <a:pt x="553" y="135"/>
                  </a:lnTo>
                  <a:lnTo>
                    <a:pt x="554" y="140"/>
                  </a:lnTo>
                  <a:lnTo>
                    <a:pt x="556" y="149"/>
                  </a:lnTo>
                  <a:lnTo>
                    <a:pt x="557" y="160"/>
                  </a:lnTo>
                  <a:lnTo>
                    <a:pt x="557" y="231"/>
                  </a:lnTo>
                  <a:lnTo>
                    <a:pt x="532" y="240"/>
                  </a:lnTo>
                  <a:lnTo>
                    <a:pt x="508" y="251"/>
                  </a:lnTo>
                  <a:lnTo>
                    <a:pt x="496" y="257"/>
                  </a:lnTo>
                  <a:lnTo>
                    <a:pt x="485" y="264"/>
                  </a:lnTo>
                  <a:lnTo>
                    <a:pt x="474" y="271"/>
                  </a:lnTo>
                  <a:lnTo>
                    <a:pt x="465" y="279"/>
                  </a:lnTo>
                  <a:lnTo>
                    <a:pt x="456" y="288"/>
                  </a:lnTo>
                  <a:lnTo>
                    <a:pt x="447" y="296"/>
                  </a:lnTo>
                  <a:lnTo>
                    <a:pt x="441" y="306"/>
                  </a:lnTo>
                  <a:lnTo>
                    <a:pt x="434" y="316"/>
                  </a:lnTo>
                  <a:lnTo>
                    <a:pt x="430" y="327"/>
                  </a:lnTo>
                  <a:lnTo>
                    <a:pt x="427" y="337"/>
                  </a:lnTo>
                  <a:lnTo>
                    <a:pt x="426" y="348"/>
                  </a:lnTo>
                  <a:lnTo>
                    <a:pt x="426" y="360"/>
                  </a:lnTo>
                  <a:lnTo>
                    <a:pt x="427" y="376"/>
                  </a:lnTo>
                  <a:lnTo>
                    <a:pt x="430" y="389"/>
                  </a:lnTo>
                  <a:lnTo>
                    <a:pt x="434" y="401"/>
                  </a:lnTo>
                  <a:lnTo>
                    <a:pt x="440" y="411"/>
                  </a:lnTo>
                  <a:lnTo>
                    <a:pt x="446" y="418"/>
                  </a:lnTo>
                  <a:lnTo>
                    <a:pt x="454" y="424"/>
                  </a:lnTo>
                  <a:lnTo>
                    <a:pt x="462" y="428"/>
                  </a:lnTo>
                  <a:lnTo>
                    <a:pt x="472" y="430"/>
                  </a:lnTo>
                  <a:lnTo>
                    <a:pt x="482" y="431"/>
                  </a:lnTo>
                  <a:lnTo>
                    <a:pt x="493" y="430"/>
                  </a:lnTo>
                  <a:lnTo>
                    <a:pt x="502" y="427"/>
                  </a:lnTo>
                  <a:lnTo>
                    <a:pt x="514" y="423"/>
                  </a:lnTo>
                  <a:lnTo>
                    <a:pt x="525" y="417"/>
                  </a:lnTo>
                  <a:lnTo>
                    <a:pt x="536" y="410"/>
                  </a:lnTo>
                  <a:lnTo>
                    <a:pt x="547" y="402"/>
                  </a:lnTo>
                  <a:lnTo>
                    <a:pt x="557" y="391"/>
                  </a:lnTo>
                  <a:lnTo>
                    <a:pt x="560" y="399"/>
                  </a:lnTo>
                  <a:lnTo>
                    <a:pt x="562" y="404"/>
                  </a:lnTo>
                  <a:lnTo>
                    <a:pt x="565" y="410"/>
                  </a:lnTo>
                  <a:lnTo>
                    <a:pt x="568" y="415"/>
                  </a:lnTo>
                  <a:lnTo>
                    <a:pt x="571" y="418"/>
                  </a:lnTo>
                  <a:lnTo>
                    <a:pt x="575" y="422"/>
                  </a:lnTo>
                  <a:lnTo>
                    <a:pt x="578" y="425"/>
                  </a:lnTo>
                  <a:lnTo>
                    <a:pt x="582" y="426"/>
                  </a:lnTo>
                  <a:lnTo>
                    <a:pt x="590" y="429"/>
                  </a:lnTo>
                  <a:lnTo>
                    <a:pt x="598" y="429"/>
                  </a:lnTo>
                  <a:lnTo>
                    <a:pt x="607" y="428"/>
                  </a:lnTo>
                  <a:lnTo>
                    <a:pt x="615" y="426"/>
                  </a:lnTo>
                  <a:lnTo>
                    <a:pt x="623" y="423"/>
                  </a:lnTo>
                  <a:lnTo>
                    <a:pt x="631" y="418"/>
                  </a:lnTo>
                  <a:lnTo>
                    <a:pt x="637" y="414"/>
                  </a:lnTo>
                  <a:lnTo>
                    <a:pt x="643" y="410"/>
                  </a:lnTo>
                  <a:lnTo>
                    <a:pt x="647" y="405"/>
                  </a:lnTo>
                  <a:lnTo>
                    <a:pt x="651" y="401"/>
                  </a:lnTo>
                  <a:lnTo>
                    <a:pt x="652" y="399"/>
                  </a:lnTo>
                  <a:lnTo>
                    <a:pt x="652" y="397"/>
                  </a:lnTo>
                  <a:lnTo>
                    <a:pt x="646" y="381"/>
                  </a:lnTo>
                  <a:lnTo>
                    <a:pt x="642" y="385"/>
                  </a:lnTo>
                  <a:lnTo>
                    <a:pt x="637" y="387"/>
                  </a:lnTo>
                  <a:lnTo>
                    <a:pt x="633" y="389"/>
                  </a:lnTo>
                  <a:lnTo>
                    <a:pt x="630" y="389"/>
                  </a:lnTo>
                  <a:lnTo>
                    <a:pt x="627" y="387"/>
                  </a:lnTo>
                  <a:lnTo>
                    <a:pt x="624" y="383"/>
                  </a:lnTo>
                  <a:lnTo>
                    <a:pt x="623" y="375"/>
                  </a:lnTo>
                  <a:lnTo>
                    <a:pt x="622" y="365"/>
                  </a:lnTo>
                  <a:lnTo>
                    <a:pt x="622" y="214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22" y="176"/>
                  </a:lnTo>
                  <a:lnTo>
                    <a:pt x="621" y="166"/>
                  </a:lnTo>
                  <a:lnTo>
                    <a:pt x="619" y="156"/>
                  </a:lnTo>
                  <a:lnTo>
                    <a:pt x="617" y="146"/>
                  </a:lnTo>
                  <a:lnTo>
                    <a:pt x="614" y="139"/>
                  </a:lnTo>
                  <a:lnTo>
                    <a:pt x="609" y="131"/>
                  </a:lnTo>
                  <a:lnTo>
                    <a:pt x="604" y="125"/>
                  </a:lnTo>
                  <a:lnTo>
                    <a:pt x="597" y="118"/>
                  </a:lnTo>
                  <a:lnTo>
                    <a:pt x="590" y="114"/>
                  </a:lnTo>
                  <a:lnTo>
                    <a:pt x="582" y="109"/>
                  </a:lnTo>
                  <a:lnTo>
                    <a:pt x="573" y="106"/>
                  </a:lnTo>
                  <a:lnTo>
                    <a:pt x="562" y="104"/>
                  </a:lnTo>
                  <a:lnTo>
                    <a:pt x="550" y="103"/>
                  </a:lnTo>
                  <a:lnTo>
                    <a:pt x="537" y="103"/>
                  </a:lnTo>
                  <a:close/>
                  <a:moveTo>
                    <a:pt x="557" y="354"/>
                  </a:moveTo>
                  <a:lnTo>
                    <a:pt x="549" y="364"/>
                  </a:lnTo>
                  <a:lnTo>
                    <a:pt x="541" y="372"/>
                  </a:lnTo>
                  <a:lnTo>
                    <a:pt x="534" y="377"/>
                  </a:lnTo>
                  <a:lnTo>
                    <a:pt x="527" y="381"/>
                  </a:lnTo>
                  <a:lnTo>
                    <a:pt x="522" y="382"/>
                  </a:lnTo>
                  <a:lnTo>
                    <a:pt x="516" y="382"/>
                  </a:lnTo>
                  <a:lnTo>
                    <a:pt x="512" y="381"/>
                  </a:lnTo>
                  <a:lnTo>
                    <a:pt x="509" y="377"/>
                  </a:lnTo>
                  <a:lnTo>
                    <a:pt x="505" y="374"/>
                  </a:lnTo>
                  <a:lnTo>
                    <a:pt x="502" y="370"/>
                  </a:lnTo>
                  <a:lnTo>
                    <a:pt x="500" y="363"/>
                  </a:lnTo>
                  <a:lnTo>
                    <a:pt x="498" y="358"/>
                  </a:lnTo>
                  <a:lnTo>
                    <a:pt x="496" y="345"/>
                  </a:lnTo>
                  <a:lnTo>
                    <a:pt x="495" y="332"/>
                  </a:lnTo>
                  <a:lnTo>
                    <a:pt x="496" y="321"/>
                  </a:lnTo>
                  <a:lnTo>
                    <a:pt x="499" y="310"/>
                  </a:lnTo>
                  <a:lnTo>
                    <a:pt x="505" y="298"/>
                  </a:lnTo>
                  <a:lnTo>
                    <a:pt x="511" y="287"/>
                  </a:lnTo>
                  <a:lnTo>
                    <a:pt x="521" y="276"/>
                  </a:lnTo>
                  <a:lnTo>
                    <a:pt x="532" y="266"/>
                  </a:lnTo>
                  <a:lnTo>
                    <a:pt x="537" y="262"/>
                  </a:lnTo>
                  <a:lnTo>
                    <a:pt x="543" y="257"/>
                  </a:lnTo>
                  <a:lnTo>
                    <a:pt x="550" y="255"/>
                  </a:lnTo>
                  <a:lnTo>
                    <a:pt x="557" y="252"/>
                  </a:lnTo>
                  <a:lnTo>
                    <a:pt x="557" y="35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020057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ტექნიკური მხარდაჭერა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REACH-IT</a:t>
            </a:r>
          </a:p>
          <a:p>
            <a:pPr lvl="1"/>
            <a:r>
              <a:rPr lang="ka-GE" sz="2000" dirty="0" smtClean="0"/>
              <a:t>კომპიუტერული პროგრამა (</a:t>
            </a:r>
            <a:r>
              <a:rPr lang="cs-CZ" sz="2000" dirty="0" smtClean="0"/>
              <a:t>Software</a:t>
            </a:r>
            <a:r>
              <a:rPr lang="ka-GE" sz="2000" dirty="0" smtClean="0"/>
              <a:t>) მრეწველის (ან წევრი ქვეყნის) </a:t>
            </a:r>
            <a:r>
              <a:rPr lang="cs-CZ" sz="2000" dirty="0" smtClean="0"/>
              <a:t>ECHA</a:t>
            </a:r>
            <a:r>
              <a:rPr lang="ka-GE" sz="2000" dirty="0" smtClean="0"/>
              <a:t>-ს სააგენტოსთან კომუნიკაციისთვის (დოკუმენტაციის წარდგენისთვის და ა.შ.) </a:t>
            </a:r>
            <a:endParaRPr lang="cs-CZ" sz="2000" dirty="0" smtClean="0"/>
          </a:p>
          <a:p>
            <a:r>
              <a:rPr lang="cs-CZ" dirty="0" smtClean="0"/>
              <a:t>IUCLID (International </a:t>
            </a:r>
            <a:r>
              <a:rPr lang="cs-CZ" dirty="0" err="1" smtClean="0"/>
              <a:t>Uniform</a:t>
            </a:r>
            <a:r>
              <a:rPr lang="cs-CZ" dirty="0" smtClean="0"/>
              <a:t> </a:t>
            </a:r>
            <a:r>
              <a:rPr lang="cs-CZ" dirty="0" err="1" smtClean="0"/>
              <a:t>Chemical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 Database), verze 6.0</a:t>
            </a:r>
          </a:p>
          <a:p>
            <a:pPr lvl="1"/>
            <a:r>
              <a:rPr lang="ka-GE" sz="2000" dirty="0" smtClean="0"/>
              <a:t>დოკუმენტაციის </a:t>
            </a:r>
            <a:r>
              <a:rPr lang="ka-GE" sz="2000" dirty="0"/>
              <a:t>მომზადების </a:t>
            </a:r>
            <a:r>
              <a:rPr lang="ka-GE" sz="2000" dirty="0" smtClean="0"/>
              <a:t>ინსტრუმენტი </a:t>
            </a:r>
            <a:r>
              <a:rPr lang="cs-CZ" sz="2000" dirty="0" smtClean="0"/>
              <a:t>REACH</a:t>
            </a:r>
            <a:r>
              <a:rPr lang="ka-GE" sz="2000" dirty="0" smtClean="0"/>
              <a:t>-სთვის და ასევე სხვა </a:t>
            </a:r>
            <a:r>
              <a:rPr lang="ka-GE" sz="2000" dirty="0"/>
              <a:t>მარეგულირებელი </a:t>
            </a:r>
            <a:r>
              <a:rPr lang="ka-GE" sz="2000" dirty="0" smtClean="0"/>
              <a:t>პროგრამებისთვის </a:t>
            </a:r>
            <a:r>
              <a:rPr lang="ka-GE" sz="2000" dirty="0"/>
              <a:t>(</a:t>
            </a:r>
            <a:r>
              <a:rPr lang="ka-GE" sz="2000" dirty="0" smtClean="0"/>
              <a:t>ბიოციდების, </a:t>
            </a:r>
            <a:r>
              <a:rPr lang="cs-CZ" sz="2000" dirty="0"/>
              <a:t>OECD HPV ...)</a:t>
            </a:r>
          </a:p>
          <a:p>
            <a:pPr lvl="1"/>
            <a:r>
              <a:rPr lang="ka-GE" sz="2000" dirty="0"/>
              <a:t>მრავალრიცხოვანი ფორმების შევსება (</a:t>
            </a:r>
            <a:r>
              <a:rPr lang="cs-CZ" sz="2000" dirty="0"/>
              <a:t>OECD </a:t>
            </a:r>
            <a:r>
              <a:rPr lang="ka-GE" sz="2000" dirty="0"/>
              <a:t>სტანდარტების მიხედვით) </a:t>
            </a:r>
            <a:r>
              <a:rPr lang="ka-GE" sz="2000" dirty="0" smtClean="0"/>
              <a:t>და სააგენტოსთვის მიწოდება </a:t>
            </a:r>
            <a:r>
              <a:rPr lang="cs-CZ" sz="2000" dirty="0" smtClean="0"/>
              <a:t>REACH-IT</a:t>
            </a:r>
            <a:r>
              <a:rPr lang="ka-GE" sz="2000" dirty="0" smtClean="0"/>
              <a:t>-ის </a:t>
            </a:r>
            <a:r>
              <a:rPr lang="ka-GE" sz="2000" dirty="0"/>
              <a:t>მეშვეობით</a:t>
            </a:r>
          </a:p>
          <a:p>
            <a:pPr lvl="1"/>
            <a:r>
              <a:rPr lang="ka-GE" sz="2000" dirty="0"/>
              <a:t>საწარმოში </a:t>
            </a:r>
            <a:r>
              <a:rPr lang="ka-GE" sz="2000" dirty="0" smtClean="0"/>
              <a:t>ნივთიერებების შესახებ მონაცემების </a:t>
            </a:r>
            <a:r>
              <a:rPr lang="ka-GE" sz="2000" dirty="0"/>
              <a:t>შენახვა</a:t>
            </a:r>
            <a:endParaRPr lang="cs-CZ" sz="2000" dirty="0"/>
          </a:p>
          <a:p>
            <a:pPr lvl="1"/>
            <a:r>
              <a:rPr lang="cs-CZ" sz="1800" dirty="0">
                <a:hlinkClick r:id="rId3"/>
              </a:rPr>
              <a:t>https://iuclid6.echa.europa.eu/home</a:t>
            </a:r>
            <a:r>
              <a:rPr lang="cs-CZ" sz="1800" dirty="0"/>
              <a:t> 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F365EEC-FDE8-4794-9CF6-57A88D2FA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AE3A054-720B-4814-9954-2DC9D292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xmlns="" id="{07AC582F-DBCE-4CC5-9D31-D4B91FCC04C1}"/>
              </a:ext>
            </a:extLst>
          </p:cNvPr>
          <p:cNvSpPr/>
          <p:nvPr/>
        </p:nvSpPr>
        <p:spPr>
          <a:xfrm>
            <a:off x="5020143" y="6017073"/>
            <a:ext cx="5144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A3681779-065B-46B9-8147-22393E70F573}"/>
              </a:ext>
            </a:extLst>
          </p:cNvPr>
          <p:cNvSpPr txBox="1"/>
          <p:nvPr/>
        </p:nvSpPr>
        <p:spPr>
          <a:xfrm>
            <a:off x="5852864" y="5801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სისწრაფე</a:t>
            </a:r>
            <a:r>
              <a:rPr lang="cs-CZ" dirty="0" smtClean="0"/>
              <a:t>, </a:t>
            </a:r>
            <a:r>
              <a:rPr lang="ka-GE" dirty="0" smtClean="0"/>
              <a:t>უსაფრთხოება</a:t>
            </a:r>
            <a:r>
              <a:rPr lang="cs-CZ" dirty="0" smtClean="0"/>
              <a:t>, </a:t>
            </a:r>
            <a:r>
              <a:rPr lang="ka-GE" dirty="0" smtClean="0"/>
              <a:t>მონაცემების დადასტურება</a:t>
            </a:r>
            <a:r>
              <a:rPr lang="cs-CZ" dirty="0" smtClean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54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IUCLID</a:t>
            </a:r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8DD52AAA-AEA4-466B-9C58-A0596B23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3E6570F0-B99E-48D2-B12D-F24E00A8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11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E5CAD18B-C32D-4AA3-B9C0-09C5999A4F22}"/>
              </a:ext>
            </a:extLst>
          </p:cNvPr>
          <p:cNvPicPr/>
          <p:nvPr/>
        </p:nvPicPr>
        <p:blipFill rotWithShape="1">
          <a:blip r:embed="rId2"/>
          <a:srcRect b="6454"/>
          <a:stretch/>
        </p:blipFill>
        <p:spPr bwMode="auto">
          <a:xfrm>
            <a:off x="0" y="1036047"/>
            <a:ext cx="9144000" cy="5400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1893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 smtClean="0"/>
              <a:t>ინფორმაცია მომხმარებელთა შესახებ</a:t>
            </a:r>
            <a:endParaRPr lang="cs-CZ" sz="2800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სააგენტოს ახალი ვებგვერდი - „ქიმიური ნივთიერებები ჩვენს ცხოვრებაში“</a:t>
            </a:r>
            <a:endParaRPr lang="cs-CZ" dirty="0"/>
          </a:p>
          <a:p>
            <a:r>
              <a:rPr lang="ka-GE" dirty="0" smtClean="0"/>
              <a:t>გათვალისწინებულია მომხმარებლებზე (კვლევის თანახმად, მოსახლეობის 65% გამოთქვამს შეშფოთებას ქიმიური ნივთიერებების ექსპოზიციის შედეგების შესახებ</a:t>
            </a:r>
            <a:r>
              <a:rPr lang="cs-CZ" dirty="0" smtClean="0"/>
              <a:t>)</a:t>
            </a:r>
            <a:endParaRPr lang="cs-CZ" dirty="0"/>
          </a:p>
          <a:p>
            <a:r>
              <a:rPr lang="ka-GE" dirty="0"/>
              <a:t>ინფორმირება </a:t>
            </a:r>
            <a:r>
              <a:rPr lang="ka-GE" dirty="0" smtClean="0"/>
              <a:t>რისკების შესახებ და ასევე ქიმიური ნივთიერებების გამოყენების სარგებლიანობის შესახებ ყოველდღიურ ცხოვრებაში </a:t>
            </a:r>
            <a:endParaRPr lang="ka-GE" dirty="0"/>
          </a:p>
          <a:p>
            <a:r>
              <a:rPr lang="ka-GE" dirty="0" smtClean="0"/>
              <a:t>როგორ იცავს ევროკავშირის კანონმდებლობა თავის მოქალაქეებს</a:t>
            </a:r>
            <a:endParaRPr lang="cs-CZ" dirty="0"/>
          </a:p>
          <a:p>
            <a:pPr marL="0" indent="0">
              <a:buNone/>
            </a:pPr>
            <a:r>
              <a:rPr lang="cs-CZ" sz="3200" dirty="0">
                <a:hlinkClick r:id="rId3"/>
              </a:rPr>
              <a:t>https://chemicalsinourlife.echa.europa.eu/</a:t>
            </a: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8DD52AAA-AEA4-466B-9C58-A0596B23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3E6570F0-B99E-48D2-B12D-F24E00A8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ტესტი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160" y="1146193"/>
            <a:ext cx="8229600" cy="635074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ka-GE" sz="3200" dirty="0" smtClean="0"/>
              <a:t>იპოვეთ ეთანოლის საიდენტიფიკაციო ნომერი</a:t>
            </a:r>
            <a:endParaRPr lang="cs-CZ" sz="32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8DD52AAA-AEA4-466B-9C58-A0596B23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3E6570F0-B99E-48D2-B12D-F24E00A8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7" name="Zástupný symbol pro obsah 9">
            <a:extLst>
              <a:ext uri="{FF2B5EF4-FFF2-40B4-BE49-F238E27FC236}">
                <a16:creationId xmlns:a16="http://schemas.microsoft.com/office/drawing/2014/main" xmlns="" id="{5A8A318B-6298-4411-8C55-0910A2417DA0}"/>
              </a:ext>
            </a:extLst>
          </p:cNvPr>
          <p:cNvSpPr txBox="1">
            <a:spLocks/>
          </p:cNvSpPr>
          <p:nvPr/>
        </p:nvSpPr>
        <p:spPr>
          <a:xfrm>
            <a:off x="539191" y="4320030"/>
            <a:ext cx="8229600" cy="110394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dirty="0"/>
              <a:t>3) </a:t>
            </a:r>
            <a:r>
              <a:rPr lang="ka-GE" sz="3200" dirty="0" smtClean="0"/>
              <a:t>ევროგაერთიანების კვების მრეწველობაში რამდენი ნივთიერება გამოიყენება კლასიფიკაციით </a:t>
            </a:r>
            <a:r>
              <a:rPr lang="cs-CZ" sz="3200" dirty="0" err="1" smtClean="0"/>
              <a:t>Carc</a:t>
            </a:r>
            <a:r>
              <a:rPr lang="cs-CZ" sz="3200" dirty="0"/>
              <a:t>. </a:t>
            </a:r>
            <a:r>
              <a:rPr lang="cs-CZ" sz="3200" dirty="0" smtClean="0"/>
              <a:t>1?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8" name="Zástupný symbol pro obsah 9">
            <a:extLst>
              <a:ext uri="{FF2B5EF4-FFF2-40B4-BE49-F238E27FC236}">
                <a16:creationId xmlns:a16="http://schemas.microsoft.com/office/drawing/2014/main" xmlns="" id="{4F57B5A6-5D42-4272-BADE-744B7F0A8C9F}"/>
              </a:ext>
            </a:extLst>
          </p:cNvPr>
          <p:cNvSpPr txBox="1">
            <a:spLocks/>
          </p:cNvSpPr>
          <p:nvPr/>
        </p:nvSpPr>
        <p:spPr>
          <a:xfrm>
            <a:off x="899592" y="1836373"/>
            <a:ext cx="7728520" cy="584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800" b="1" dirty="0">
                <a:solidFill>
                  <a:srgbClr val="00B050"/>
                </a:solidFill>
              </a:rPr>
              <a:t>64-17-5</a:t>
            </a:r>
            <a:endParaRPr lang="cs-CZ" sz="3600" b="1" dirty="0">
              <a:solidFill>
                <a:srgbClr val="00B050"/>
              </a:solidFill>
            </a:endParaRPr>
          </a:p>
          <a:p>
            <a:endParaRPr lang="cs-CZ" sz="3200" dirty="0"/>
          </a:p>
        </p:txBody>
      </p:sp>
      <p:sp>
        <p:nvSpPr>
          <p:cNvPr id="9" name="Zástupný symbol pro obsah 9">
            <a:extLst>
              <a:ext uri="{FF2B5EF4-FFF2-40B4-BE49-F238E27FC236}">
                <a16:creationId xmlns:a16="http://schemas.microsoft.com/office/drawing/2014/main" xmlns="" id="{D96FE9A0-B6D9-41A3-A6ED-0648C2804255}"/>
              </a:ext>
            </a:extLst>
          </p:cNvPr>
          <p:cNvSpPr txBox="1">
            <a:spLocks/>
          </p:cNvSpPr>
          <p:nvPr/>
        </p:nvSpPr>
        <p:spPr>
          <a:xfrm>
            <a:off x="878904" y="5473680"/>
            <a:ext cx="4629200" cy="635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>
                <a:solidFill>
                  <a:srgbClr val="00B050"/>
                </a:solidFill>
              </a:rPr>
              <a:t>11</a:t>
            </a:r>
          </a:p>
        </p:txBody>
      </p:sp>
      <p:sp>
        <p:nvSpPr>
          <p:cNvPr id="11" name="Zástupný symbol pro obsah 9">
            <a:extLst>
              <a:ext uri="{FF2B5EF4-FFF2-40B4-BE49-F238E27FC236}">
                <a16:creationId xmlns:a16="http://schemas.microsoft.com/office/drawing/2014/main" xmlns="" id="{17FBEA71-53F3-4194-B0ED-9047153DF95B}"/>
              </a:ext>
            </a:extLst>
          </p:cNvPr>
          <p:cNvSpPr txBox="1">
            <a:spLocks/>
          </p:cNvSpPr>
          <p:nvPr/>
        </p:nvSpPr>
        <p:spPr>
          <a:xfrm>
            <a:off x="507372" y="2575677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dirty="0"/>
              <a:t>2) </a:t>
            </a:r>
            <a:r>
              <a:rPr lang="ka-GE" sz="2800" dirty="0" smtClean="0"/>
              <a:t>წყალი დარეგისტრირებულია</a:t>
            </a:r>
            <a:r>
              <a:rPr lang="cs-CZ" sz="2800" dirty="0" smtClean="0"/>
              <a:t>?</a:t>
            </a:r>
            <a:endParaRPr lang="cs-CZ" sz="2800" dirty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12" name="Zástupný symbol pro obsah 9">
            <a:extLst>
              <a:ext uri="{FF2B5EF4-FFF2-40B4-BE49-F238E27FC236}">
                <a16:creationId xmlns:a16="http://schemas.microsoft.com/office/drawing/2014/main" xmlns="" id="{018E5E82-5F9F-4950-B128-D8F420C406B9}"/>
              </a:ext>
            </a:extLst>
          </p:cNvPr>
          <p:cNvSpPr txBox="1">
            <a:spLocks/>
          </p:cNvSpPr>
          <p:nvPr/>
        </p:nvSpPr>
        <p:spPr>
          <a:xfrm>
            <a:off x="878904" y="3317716"/>
            <a:ext cx="5637312" cy="63507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–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a-GE" sz="3200" b="1" dirty="0" smtClean="0">
                <a:solidFill>
                  <a:srgbClr val="00B050"/>
                </a:solidFill>
              </a:rPr>
              <a:t>არა</a:t>
            </a:r>
            <a:r>
              <a:rPr lang="cs-CZ" sz="3200" b="1" dirty="0" smtClean="0">
                <a:solidFill>
                  <a:srgbClr val="00B050"/>
                </a:solidFill>
              </a:rPr>
              <a:t> (</a:t>
            </a:r>
            <a:r>
              <a:rPr lang="ka-GE" sz="3200" b="1" dirty="0" smtClean="0">
                <a:solidFill>
                  <a:srgbClr val="00B050"/>
                </a:solidFill>
              </a:rPr>
              <a:t>გამონაკლისი </a:t>
            </a:r>
            <a:r>
              <a:rPr lang="cs-CZ" sz="3200" b="1" dirty="0" smtClean="0">
                <a:solidFill>
                  <a:srgbClr val="00B050"/>
                </a:solidFill>
              </a:rPr>
              <a:t>REACH</a:t>
            </a:r>
            <a:r>
              <a:rPr lang="ka-GE" sz="3200" b="1" dirty="0" smtClean="0">
                <a:solidFill>
                  <a:srgbClr val="00B050"/>
                </a:solidFill>
              </a:rPr>
              <a:t>-ის </a:t>
            </a:r>
            <a:r>
              <a:rPr lang="cs-CZ" sz="3200" b="1" dirty="0" smtClean="0">
                <a:solidFill>
                  <a:srgbClr val="00B050"/>
                </a:solidFill>
              </a:rPr>
              <a:t>IV</a:t>
            </a:r>
            <a:r>
              <a:rPr lang="ka-GE" sz="3200" b="1" dirty="0" smtClean="0">
                <a:solidFill>
                  <a:srgbClr val="00B050"/>
                </a:solidFill>
              </a:rPr>
              <a:t> დანართის მიხედვით</a:t>
            </a:r>
            <a:r>
              <a:rPr lang="cs-CZ" sz="3200" b="1" dirty="0" smtClean="0">
                <a:solidFill>
                  <a:srgbClr val="00B050"/>
                </a:solidFill>
              </a:rPr>
              <a:t>)</a:t>
            </a:r>
            <a:endParaRPr lang="cs-CZ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030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196752"/>
            <a:ext cx="7772400" cy="1362075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გმადლობთ ყურადღებისთვის!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9269765A-9680-4374-8B49-2316FAD2B3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558243"/>
            <a:ext cx="3591842" cy="3591842"/>
          </a:xfrm>
          <a:prstGeom prst="rect">
            <a:avLst/>
          </a:prstGeom>
        </p:spPr>
      </p:pic>
      <p:pic>
        <p:nvPicPr>
          <p:cNvPr id="4" name="Obrázek 14" descr="logocrd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6" y="117251"/>
            <a:ext cx="3724276" cy="107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30"/>
          <p:cNvGrpSpPr>
            <a:grpSpLocks/>
          </p:cNvGrpSpPr>
          <p:nvPr/>
        </p:nvGrpSpPr>
        <p:grpSpPr bwMode="auto">
          <a:xfrm>
            <a:off x="4692451" y="332656"/>
            <a:ext cx="1527175" cy="766762"/>
            <a:chOff x="4921" y="250"/>
            <a:chExt cx="589" cy="217"/>
          </a:xfrm>
        </p:grpSpPr>
        <p:sp>
          <p:nvSpPr>
            <p:cNvPr id="11" name="Freeform 31"/>
            <p:cNvSpPr>
              <a:spLocks noEditPoints="1"/>
            </p:cNvSpPr>
            <p:nvPr/>
          </p:nvSpPr>
          <p:spPr bwMode="auto">
            <a:xfrm>
              <a:off x="5015" y="250"/>
              <a:ext cx="265" cy="217"/>
            </a:xfrm>
            <a:custGeom>
              <a:avLst/>
              <a:gdLst>
                <a:gd name="T0" fmla="*/ 0 w 794"/>
                <a:gd name="T1" fmla="*/ 0 h 652"/>
                <a:gd name="T2" fmla="*/ 0 w 794"/>
                <a:gd name="T3" fmla="*/ 0 h 652"/>
                <a:gd name="T4" fmla="*/ 0 w 794"/>
                <a:gd name="T5" fmla="*/ 0 h 652"/>
                <a:gd name="T6" fmla="*/ 0 w 794"/>
                <a:gd name="T7" fmla="*/ 0 h 652"/>
                <a:gd name="T8" fmla="*/ 0 w 794"/>
                <a:gd name="T9" fmla="*/ 0 h 652"/>
                <a:gd name="T10" fmla="*/ 0 w 794"/>
                <a:gd name="T11" fmla="*/ 0 h 652"/>
                <a:gd name="T12" fmla="*/ 0 w 794"/>
                <a:gd name="T13" fmla="*/ 0 h 652"/>
                <a:gd name="T14" fmla="*/ 0 w 794"/>
                <a:gd name="T15" fmla="*/ 0 h 652"/>
                <a:gd name="T16" fmla="*/ 0 w 794"/>
                <a:gd name="T17" fmla="*/ 0 h 652"/>
                <a:gd name="T18" fmla="*/ 0 w 794"/>
                <a:gd name="T19" fmla="*/ 0 h 652"/>
                <a:gd name="T20" fmla="*/ 0 w 794"/>
                <a:gd name="T21" fmla="*/ 0 h 652"/>
                <a:gd name="T22" fmla="*/ 0 w 794"/>
                <a:gd name="T23" fmla="*/ 0 h 652"/>
                <a:gd name="T24" fmla="*/ 0 w 794"/>
                <a:gd name="T25" fmla="*/ 0 h 652"/>
                <a:gd name="T26" fmla="*/ 0 w 794"/>
                <a:gd name="T27" fmla="*/ 0 h 652"/>
                <a:gd name="T28" fmla="*/ 0 w 794"/>
                <a:gd name="T29" fmla="*/ 0 h 652"/>
                <a:gd name="T30" fmla="*/ 0 w 794"/>
                <a:gd name="T31" fmla="*/ 0 h 652"/>
                <a:gd name="T32" fmla="*/ 0 w 794"/>
                <a:gd name="T33" fmla="*/ 0 h 652"/>
                <a:gd name="T34" fmla="*/ 0 w 794"/>
                <a:gd name="T35" fmla="*/ 0 h 652"/>
                <a:gd name="T36" fmla="*/ 0 w 794"/>
                <a:gd name="T37" fmla="*/ 0 h 652"/>
                <a:gd name="T38" fmla="*/ 0 w 794"/>
                <a:gd name="T39" fmla="*/ 0 h 652"/>
                <a:gd name="T40" fmla="*/ 0 w 794"/>
                <a:gd name="T41" fmla="*/ 0 h 652"/>
                <a:gd name="T42" fmla="*/ 0 w 794"/>
                <a:gd name="T43" fmla="*/ 0 h 652"/>
                <a:gd name="T44" fmla="*/ 0 w 794"/>
                <a:gd name="T45" fmla="*/ 0 h 652"/>
                <a:gd name="T46" fmla="*/ 0 w 794"/>
                <a:gd name="T47" fmla="*/ 0 h 652"/>
                <a:gd name="T48" fmla="*/ 0 w 794"/>
                <a:gd name="T49" fmla="*/ 0 h 652"/>
                <a:gd name="T50" fmla="*/ 0 w 794"/>
                <a:gd name="T51" fmla="*/ 0 h 652"/>
                <a:gd name="T52" fmla="*/ 0 w 794"/>
                <a:gd name="T53" fmla="*/ 0 h 652"/>
                <a:gd name="T54" fmla="*/ 0 w 794"/>
                <a:gd name="T55" fmla="*/ 0 h 652"/>
                <a:gd name="T56" fmla="*/ 0 w 794"/>
                <a:gd name="T57" fmla="*/ 0 h 652"/>
                <a:gd name="T58" fmla="*/ 0 w 794"/>
                <a:gd name="T59" fmla="*/ 0 h 652"/>
                <a:gd name="T60" fmla="*/ 0 w 794"/>
                <a:gd name="T61" fmla="*/ 0 h 652"/>
                <a:gd name="T62" fmla="*/ 0 w 794"/>
                <a:gd name="T63" fmla="*/ 0 h 652"/>
                <a:gd name="T64" fmla="*/ 0 w 794"/>
                <a:gd name="T65" fmla="*/ 0 h 652"/>
                <a:gd name="T66" fmla="*/ 0 w 794"/>
                <a:gd name="T67" fmla="*/ 0 h 652"/>
                <a:gd name="T68" fmla="*/ 0 w 794"/>
                <a:gd name="T69" fmla="*/ 0 h 652"/>
                <a:gd name="T70" fmla="*/ 0 w 794"/>
                <a:gd name="T71" fmla="*/ 0 h 652"/>
                <a:gd name="T72" fmla="*/ 0 w 794"/>
                <a:gd name="T73" fmla="*/ 0 h 652"/>
                <a:gd name="T74" fmla="*/ 0 w 794"/>
                <a:gd name="T75" fmla="*/ 0 h 652"/>
                <a:gd name="T76" fmla="*/ 0 w 794"/>
                <a:gd name="T77" fmla="*/ 0 h 652"/>
                <a:gd name="T78" fmla="*/ 0 w 794"/>
                <a:gd name="T79" fmla="*/ 0 h 652"/>
                <a:gd name="T80" fmla="*/ 0 w 794"/>
                <a:gd name="T81" fmla="*/ 0 h 652"/>
                <a:gd name="T82" fmla="*/ 0 w 794"/>
                <a:gd name="T83" fmla="*/ 0 h 652"/>
                <a:gd name="T84" fmla="*/ 0 w 794"/>
                <a:gd name="T85" fmla="*/ 0 h 652"/>
                <a:gd name="T86" fmla="*/ 0 w 794"/>
                <a:gd name="T87" fmla="*/ 0 h 652"/>
                <a:gd name="T88" fmla="*/ 0 w 794"/>
                <a:gd name="T89" fmla="*/ 0 h 652"/>
                <a:gd name="T90" fmla="*/ 0 w 794"/>
                <a:gd name="T91" fmla="*/ 0 h 652"/>
                <a:gd name="T92" fmla="*/ 0 w 794"/>
                <a:gd name="T93" fmla="*/ 0 h 652"/>
                <a:gd name="T94" fmla="*/ 0 w 794"/>
                <a:gd name="T95" fmla="*/ 0 h 652"/>
                <a:gd name="T96" fmla="*/ 0 w 794"/>
                <a:gd name="T97" fmla="*/ 0 h 652"/>
                <a:gd name="T98" fmla="*/ 0 w 794"/>
                <a:gd name="T99" fmla="*/ 0 h 652"/>
                <a:gd name="T100" fmla="*/ 0 w 794"/>
                <a:gd name="T101" fmla="*/ 0 h 652"/>
                <a:gd name="T102" fmla="*/ 0 w 794"/>
                <a:gd name="T103" fmla="*/ 0 h 652"/>
                <a:gd name="T104" fmla="*/ 0 w 794"/>
                <a:gd name="T105" fmla="*/ 0 h 652"/>
                <a:gd name="T106" fmla="*/ 0 w 794"/>
                <a:gd name="T107" fmla="*/ 0 h 652"/>
                <a:gd name="T108" fmla="*/ 0 w 794"/>
                <a:gd name="T109" fmla="*/ 0 h 652"/>
                <a:gd name="T110" fmla="*/ 0 w 794"/>
                <a:gd name="T111" fmla="*/ 0 h 652"/>
                <a:gd name="T112" fmla="*/ 0 w 794"/>
                <a:gd name="T113" fmla="*/ 0 h 652"/>
                <a:gd name="T114" fmla="*/ 0 w 794"/>
                <a:gd name="T115" fmla="*/ 0 h 652"/>
                <a:gd name="T116" fmla="*/ 0 w 794"/>
                <a:gd name="T117" fmla="*/ 0 h 652"/>
                <a:gd name="T118" fmla="*/ 0 w 794"/>
                <a:gd name="T119" fmla="*/ 0 h 652"/>
                <a:gd name="T120" fmla="*/ 0 w 794"/>
                <a:gd name="T121" fmla="*/ 0 h 652"/>
                <a:gd name="T122" fmla="*/ 0 w 794"/>
                <a:gd name="T123" fmla="*/ 0 h 652"/>
                <a:gd name="T124" fmla="*/ 0 w 794"/>
                <a:gd name="T125" fmla="*/ 0 h 6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4"/>
                <a:gd name="T190" fmla="*/ 0 h 652"/>
                <a:gd name="T191" fmla="*/ 794 w 794"/>
                <a:gd name="T192" fmla="*/ 652 h 6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4" h="652">
                  <a:moveTo>
                    <a:pt x="0" y="0"/>
                  </a:moveTo>
                  <a:lnTo>
                    <a:pt x="794" y="0"/>
                  </a:lnTo>
                  <a:lnTo>
                    <a:pt x="794" y="652"/>
                  </a:lnTo>
                  <a:lnTo>
                    <a:pt x="0" y="652"/>
                  </a:lnTo>
                  <a:lnTo>
                    <a:pt x="0" y="0"/>
                  </a:lnTo>
                  <a:close/>
                  <a:moveTo>
                    <a:pt x="637" y="201"/>
                  </a:moveTo>
                  <a:lnTo>
                    <a:pt x="642" y="203"/>
                  </a:lnTo>
                  <a:lnTo>
                    <a:pt x="647" y="204"/>
                  </a:lnTo>
                  <a:lnTo>
                    <a:pt x="652" y="207"/>
                  </a:lnTo>
                  <a:lnTo>
                    <a:pt x="656" y="211"/>
                  </a:lnTo>
                  <a:lnTo>
                    <a:pt x="660" y="217"/>
                  </a:lnTo>
                  <a:lnTo>
                    <a:pt x="665" y="223"/>
                  </a:lnTo>
                  <a:lnTo>
                    <a:pt x="668" y="230"/>
                  </a:lnTo>
                  <a:lnTo>
                    <a:pt x="671" y="238"/>
                  </a:lnTo>
                  <a:lnTo>
                    <a:pt x="677" y="257"/>
                  </a:lnTo>
                  <a:lnTo>
                    <a:pt x="680" y="278"/>
                  </a:lnTo>
                  <a:lnTo>
                    <a:pt x="682" y="303"/>
                  </a:lnTo>
                  <a:lnTo>
                    <a:pt x="683" y="330"/>
                  </a:lnTo>
                  <a:lnTo>
                    <a:pt x="683" y="359"/>
                  </a:lnTo>
                  <a:lnTo>
                    <a:pt x="682" y="387"/>
                  </a:lnTo>
                  <a:lnTo>
                    <a:pt x="679" y="414"/>
                  </a:lnTo>
                  <a:lnTo>
                    <a:pt x="675" y="439"/>
                  </a:lnTo>
                  <a:lnTo>
                    <a:pt x="672" y="450"/>
                  </a:lnTo>
                  <a:lnTo>
                    <a:pt x="669" y="461"/>
                  </a:lnTo>
                  <a:lnTo>
                    <a:pt x="666" y="469"/>
                  </a:lnTo>
                  <a:lnTo>
                    <a:pt x="661" y="477"/>
                  </a:lnTo>
                  <a:lnTo>
                    <a:pt x="656" y="483"/>
                  </a:lnTo>
                  <a:lnTo>
                    <a:pt x="651" y="488"/>
                  </a:lnTo>
                  <a:lnTo>
                    <a:pt x="644" y="491"/>
                  </a:lnTo>
                  <a:lnTo>
                    <a:pt x="637" y="492"/>
                  </a:lnTo>
                  <a:lnTo>
                    <a:pt x="631" y="491"/>
                  </a:lnTo>
                  <a:lnTo>
                    <a:pt x="628" y="490"/>
                  </a:lnTo>
                  <a:lnTo>
                    <a:pt x="624" y="489"/>
                  </a:lnTo>
                  <a:lnTo>
                    <a:pt x="619" y="487"/>
                  </a:lnTo>
                  <a:lnTo>
                    <a:pt x="613" y="481"/>
                  </a:lnTo>
                  <a:lnTo>
                    <a:pt x="607" y="474"/>
                  </a:lnTo>
                  <a:lnTo>
                    <a:pt x="603" y="465"/>
                  </a:lnTo>
                  <a:lnTo>
                    <a:pt x="600" y="454"/>
                  </a:lnTo>
                  <a:lnTo>
                    <a:pt x="597" y="442"/>
                  </a:lnTo>
                  <a:lnTo>
                    <a:pt x="594" y="430"/>
                  </a:lnTo>
                  <a:lnTo>
                    <a:pt x="591" y="403"/>
                  </a:lnTo>
                  <a:lnTo>
                    <a:pt x="590" y="375"/>
                  </a:lnTo>
                  <a:lnTo>
                    <a:pt x="589" y="349"/>
                  </a:lnTo>
                  <a:lnTo>
                    <a:pt x="590" y="326"/>
                  </a:lnTo>
                  <a:lnTo>
                    <a:pt x="590" y="303"/>
                  </a:lnTo>
                  <a:lnTo>
                    <a:pt x="591" y="281"/>
                  </a:lnTo>
                  <a:lnTo>
                    <a:pt x="594" y="260"/>
                  </a:lnTo>
                  <a:lnTo>
                    <a:pt x="598" y="241"/>
                  </a:lnTo>
                  <a:lnTo>
                    <a:pt x="601" y="233"/>
                  </a:lnTo>
                  <a:lnTo>
                    <a:pt x="604" y="225"/>
                  </a:lnTo>
                  <a:lnTo>
                    <a:pt x="609" y="219"/>
                  </a:lnTo>
                  <a:lnTo>
                    <a:pt x="613" y="212"/>
                  </a:lnTo>
                  <a:lnTo>
                    <a:pt x="617" y="208"/>
                  </a:lnTo>
                  <a:lnTo>
                    <a:pt x="623" y="205"/>
                  </a:lnTo>
                  <a:lnTo>
                    <a:pt x="629" y="203"/>
                  </a:lnTo>
                  <a:lnTo>
                    <a:pt x="637" y="201"/>
                  </a:lnTo>
                  <a:close/>
                  <a:moveTo>
                    <a:pt x="524" y="335"/>
                  </a:moveTo>
                  <a:lnTo>
                    <a:pt x="524" y="357"/>
                  </a:lnTo>
                  <a:lnTo>
                    <a:pt x="525" y="378"/>
                  </a:lnTo>
                  <a:lnTo>
                    <a:pt x="529" y="396"/>
                  </a:lnTo>
                  <a:lnTo>
                    <a:pt x="532" y="413"/>
                  </a:lnTo>
                  <a:lnTo>
                    <a:pt x="537" y="429"/>
                  </a:lnTo>
                  <a:lnTo>
                    <a:pt x="544" y="444"/>
                  </a:lnTo>
                  <a:lnTo>
                    <a:pt x="550" y="457"/>
                  </a:lnTo>
                  <a:lnTo>
                    <a:pt x="559" y="469"/>
                  </a:lnTo>
                  <a:lnTo>
                    <a:pt x="567" y="480"/>
                  </a:lnTo>
                  <a:lnTo>
                    <a:pt x="576" y="490"/>
                  </a:lnTo>
                  <a:lnTo>
                    <a:pt x="586" y="497"/>
                  </a:lnTo>
                  <a:lnTo>
                    <a:pt x="596" y="504"/>
                  </a:lnTo>
                  <a:lnTo>
                    <a:pt x="605" y="509"/>
                  </a:lnTo>
                  <a:lnTo>
                    <a:pt x="616" y="513"/>
                  </a:lnTo>
                  <a:lnTo>
                    <a:pt x="626" y="515"/>
                  </a:lnTo>
                  <a:lnTo>
                    <a:pt x="637" y="516"/>
                  </a:lnTo>
                  <a:lnTo>
                    <a:pt x="647" y="515"/>
                  </a:lnTo>
                  <a:lnTo>
                    <a:pt x="659" y="511"/>
                  </a:lnTo>
                  <a:lnTo>
                    <a:pt x="670" y="507"/>
                  </a:lnTo>
                  <a:lnTo>
                    <a:pt x="681" y="501"/>
                  </a:lnTo>
                  <a:lnTo>
                    <a:pt x="691" y="493"/>
                  </a:lnTo>
                  <a:lnTo>
                    <a:pt x="700" y="484"/>
                  </a:lnTo>
                  <a:lnTo>
                    <a:pt x="709" y="474"/>
                  </a:lnTo>
                  <a:lnTo>
                    <a:pt x="717" y="462"/>
                  </a:lnTo>
                  <a:lnTo>
                    <a:pt x="724" y="449"/>
                  </a:lnTo>
                  <a:lnTo>
                    <a:pt x="731" y="435"/>
                  </a:lnTo>
                  <a:lnTo>
                    <a:pt x="736" y="420"/>
                  </a:lnTo>
                  <a:lnTo>
                    <a:pt x="741" y="405"/>
                  </a:lnTo>
                  <a:lnTo>
                    <a:pt x="745" y="388"/>
                  </a:lnTo>
                  <a:lnTo>
                    <a:pt x="747" y="371"/>
                  </a:lnTo>
                  <a:lnTo>
                    <a:pt x="748" y="354"/>
                  </a:lnTo>
                  <a:lnTo>
                    <a:pt x="748" y="335"/>
                  </a:lnTo>
                  <a:lnTo>
                    <a:pt x="747" y="319"/>
                  </a:lnTo>
                  <a:lnTo>
                    <a:pt x="745" y="303"/>
                  </a:lnTo>
                  <a:lnTo>
                    <a:pt x="742" y="288"/>
                  </a:lnTo>
                  <a:lnTo>
                    <a:pt x="738" y="273"/>
                  </a:lnTo>
                  <a:lnTo>
                    <a:pt x="733" y="260"/>
                  </a:lnTo>
                  <a:lnTo>
                    <a:pt x="726" y="247"/>
                  </a:lnTo>
                  <a:lnTo>
                    <a:pt x="720" y="235"/>
                  </a:lnTo>
                  <a:lnTo>
                    <a:pt x="712" y="224"/>
                  </a:lnTo>
                  <a:lnTo>
                    <a:pt x="704" y="214"/>
                  </a:lnTo>
                  <a:lnTo>
                    <a:pt x="695" y="206"/>
                  </a:lnTo>
                  <a:lnTo>
                    <a:pt x="686" y="198"/>
                  </a:lnTo>
                  <a:lnTo>
                    <a:pt x="677" y="192"/>
                  </a:lnTo>
                  <a:lnTo>
                    <a:pt x="667" y="187"/>
                  </a:lnTo>
                  <a:lnTo>
                    <a:pt x="656" y="183"/>
                  </a:lnTo>
                  <a:lnTo>
                    <a:pt x="646" y="181"/>
                  </a:lnTo>
                  <a:lnTo>
                    <a:pt x="637" y="181"/>
                  </a:lnTo>
                  <a:lnTo>
                    <a:pt x="623" y="181"/>
                  </a:lnTo>
                  <a:lnTo>
                    <a:pt x="611" y="184"/>
                  </a:lnTo>
                  <a:lnTo>
                    <a:pt x="599" y="189"/>
                  </a:lnTo>
                  <a:lnTo>
                    <a:pt x="588" y="194"/>
                  </a:lnTo>
                  <a:lnTo>
                    <a:pt x="578" y="200"/>
                  </a:lnTo>
                  <a:lnTo>
                    <a:pt x="570" y="208"/>
                  </a:lnTo>
                  <a:lnTo>
                    <a:pt x="561" y="218"/>
                  </a:lnTo>
                  <a:lnTo>
                    <a:pt x="553" y="227"/>
                  </a:lnTo>
                  <a:lnTo>
                    <a:pt x="547" y="239"/>
                  </a:lnTo>
                  <a:lnTo>
                    <a:pt x="542" y="251"/>
                  </a:lnTo>
                  <a:lnTo>
                    <a:pt x="536" y="264"/>
                  </a:lnTo>
                  <a:lnTo>
                    <a:pt x="533" y="277"/>
                  </a:lnTo>
                  <a:lnTo>
                    <a:pt x="530" y="291"/>
                  </a:lnTo>
                  <a:lnTo>
                    <a:pt x="526" y="306"/>
                  </a:lnTo>
                  <a:lnTo>
                    <a:pt x="525" y="320"/>
                  </a:lnTo>
                  <a:lnTo>
                    <a:pt x="524" y="335"/>
                  </a:lnTo>
                  <a:close/>
                  <a:moveTo>
                    <a:pt x="281" y="132"/>
                  </a:moveTo>
                  <a:lnTo>
                    <a:pt x="281" y="104"/>
                  </a:lnTo>
                  <a:lnTo>
                    <a:pt x="279" y="81"/>
                  </a:lnTo>
                  <a:lnTo>
                    <a:pt x="278" y="76"/>
                  </a:lnTo>
                  <a:lnTo>
                    <a:pt x="277" y="72"/>
                  </a:lnTo>
                  <a:lnTo>
                    <a:pt x="275" y="69"/>
                  </a:lnTo>
                  <a:lnTo>
                    <a:pt x="273" y="65"/>
                  </a:lnTo>
                  <a:lnTo>
                    <a:pt x="269" y="63"/>
                  </a:lnTo>
                  <a:lnTo>
                    <a:pt x="266" y="62"/>
                  </a:lnTo>
                  <a:lnTo>
                    <a:pt x="262" y="62"/>
                  </a:lnTo>
                  <a:lnTo>
                    <a:pt x="258" y="62"/>
                  </a:lnTo>
                  <a:lnTo>
                    <a:pt x="258" y="46"/>
                  </a:lnTo>
                  <a:lnTo>
                    <a:pt x="347" y="46"/>
                  </a:lnTo>
                  <a:lnTo>
                    <a:pt x="347" y="335"/>
                  </a:lnTo>
                  <a:lnTo>
                    <a:pt x="404" y="254"/>
                  </a:lnTo>
                  <a:lnTo>
                    <a:pt x="410" y="247"/>
                  </a:lnTo>
                  <a:lnTo>
                    <a:pt x="413" y="238"/>
                  </a:lnTo>
                  <a:lnTo>
                    <a:pt x="414" y="231"/>
                  </a:lnTo>
                  <a:lnTo>
                    <a:pt x="414" y="223"/>
                  </a:lnTo>
                  <a:lnTo>
                    <a:pt x="413" y="219"/>
                  </a:lnTo>
                  <a:lnTo>
                    <a:pt x="411" y="217"/>
                  </a:lnTo>
                  <a:lnTo>
                    <a:pt x="409" y="213"/>
                  </a:lnTo>
                  <a:lnTo>
                    <a:pt x="407" y="211"/>
                  </a:lnTo>
                  <a:lnTo>
                    <a:pt x="403" y="209"/>
                  </a:lnTo>
                  <a:lnTo>
                    <a:pt x="399" y="208"/>
                  </a:lnTo>
                  <a:lnTo>
                    <a:pt x="395" y="207"/>
                  </a:lnTo>
                  <a:lnTo>
                    <a:pt x="388" y="206"/>
                  </a:lnTo>
                  <a:lnTo>
                    <a:pt x="388" y="190"/>
                  </a:lnTo>
                  <a:lnTo>
                    <a:pt x="493" y="190"/>
                  </a:lnTo>
                  <a:lnTo>
                    <a:pt x="493" y="206"/>
                  </a:lnTo>
                  <a:lnTo>
                    <a:pt x="483" y="209"/>
                  </a:lnTo>
                  <a:lnTo>
                    <a:pt x="476" y="212"/>
                  </a:lnTo>
                  <a:lnTo>
                    <a:pt x="468" y="217"/>
                  </a:lnTo>
                  <a:lnTo>
                    <a:pt x="463" y="221"/>
                  </a:lnTo>
                  <a:lnTo>
                    <a:pt x="452" y="231"/>
                  </a:lnTo>
                  <a:lnTo>
                    <a:pt x="442" y="238"/>
                  </a:lnTo>
                  <a:lnTo>
                    <a:pt x="404" y="292"/>
                  </a:lnTo>
                  <a:lnTo>
                    <a:pt x="478" y="443"/>
                  </a:lnTo>
                  <a:lnTo>
                    <a:pt x="484" y="455"/>
                  </a:lnTo>
                  <a:lnTo>
                    <a:pt x="491" y="467"/>
                  </a:lnTo>
                  <a:lnTo>
                    <a:pt x="494" y="473"/>
                  </a:lnTo>
                  <a:lnTo>
                    <a:pt x="498" y="476"/>
                  </a:lnTo>
                  <a:lnTo>
                    <a:pt x="504" y="479"/>
                  </a:lnTo>
                  <a:lnTo>
                    <a:pt x="509" y="480"/>
                  </a:lnTo>
                  <a:lnTo>
                    <a:pt x="509" y="500"/>
                  </a:lnTo>
                  <a:lnTo>
                    <a:pt x="397" y="500"/>
                  </a:lnTo>
                  <a:lnTo>
                    <a:pt x="397" y="487"/>
                  </a:lnTo>
                  <a:lnTo>
                    <a:pt x="401" y="486"/>
                  </a:lnTo>
                  <a:lnTo>
                    <a:pt x="405" y="486"/>
                  </a:lnTo>
                  <a:lnTo>
                    <a:pt x="409" y="483"/>
                  </a:lnTo>
                  <a:lnTo>
                    <a:pt x="411" y="482"/>
                  </a:lnTo>
                  <a:lnTo>
                    <a:pt x="413" y="480"/>
                  </a:lnTo>
                  <a:lnTo>
                    <a:pt x="414" y="478"/>
                  </a:lnTo>
                  <a:lnTo>
                    <a:pt x="414" y="475"/>
                  </a:lnTo>
                  <a:lnTo>
                    <a:pt x="414" y="471"/>
                  </a:lnTo>
                  <a:lnTo>
                    <a:pt x="413" y="464"/>
                  </a:lnTo>
                  <a:lnTo>
                    <a:pt x="410" y="456"/>
                  </a:lnTo>
                  <a:lnTo>
                    <a:pt x="405" y="448"/>
                  </a:lnTo>
                  <a:lnTo>
                    <a:pt x="400" y="438"/>
                  </a:lnTo>
                  <a:lnTo>
                    <a:pt x="359" y="352"/>
                  </a:lnTo>
                  <a:lnTo>
                    <a:pt x="347" y="367"/>
                  </a:lnTo>
                  <a:lnTo>
                    <a:pt x="347" y="426"/>
                  </a:lnTo>
                  <a:lnTo>
                    <a:pt x="347" y="441"/>
                  </a:lnTo>
                  <a:lnTo>
                    <a:pt x="347" y="453"/>
                  </a:lnTo>
                  <a:lnTo>
                    <a:pt x="349" y="463"/>
                  </a:lnTo>
                  <a:lnTo>
                    <a:pt x="350" y="470"/>
                  </a:lnTo>
                  <a:lnTo>
                    <a:pt x="354" y="476"/>
                  </a:lnTo>
                  <a:lnTo>
                    <a:pt x="358" y="480"/>
                  </a:lnTo>
                  <a:lnTo>
                    <a:pt x="363" y="483"/>
                  </a:lnTo>
                  <a:lnTo>
                    <a:pt x="370" y="487"/>
                  </a:lnTo>
                  <a:lnTo>
                    <a:pt x="370" y="500"/>
                  </a:lnTo>
                  <a:lnTo>
                    <a:pt x="261" y="500"/>
                  </a:lnTo>
                  <a:lnTo>
                    <a:pt x="261" y="487"/>
                  </a:lnTo>
                  <a:lnTo>
                    <a:pt x="265" y="484"/>
                  </a:lnTo>
                  <a:lnTo>
                    <a:pt x="268" y="483"/>
                  </a:lnTo>
                  <a:lnTo>
                    <a:pt x="272" y="481"/>
                  </a:lnTo>
                  <a:lnTo>
                    <a:pt x="274" y="478"/>
                  </a:lnTo>
                  <a:lnTo>
                    <a:pt x="278" y="473"/>
                  </a:lnTo>
                  <a:lnTo>
                    <a:pt x="280" y="464"/>
                  </a:lnTo>
                  <a:lnTo>
                    <a:pt x="281" y="441"/>
                  </a:lnTo>
                  <a:lnTo>
                    <a:pt x="281" y="410"/>
                  </a:lnTo>
                  <a:lnTo>
                    <a:pt x="281" y="132"/>
                  </a:lnTo>
                  <a:close/>
                  <a:moveTo>
                    <a:pt x="181" y="309"/>
                  </a:moveTo>
                  <a:lnTo>
                    <a:pt x="115" y="309"/>
                  </a:lnTo>
                  <a:lnTo>
                    <a:pt x="116" y="284"/>
                  </a:lnTo>
                  <a:lnTo>
                    <a:pt x="118" y="261"/>
                  </a:lnTo>
                  <a:lnTo>
                    <a:pt x="120" y="244"/>
                  </a:lnTo>
                  <a:lnTo>
                    <a:pt x="124" y="228"/>
                  </a:lnTo>
                  <a:lnTo>
                    <a:pt x="125" y="223"/>
                  </a:lnTo>
                  <a:lnTo>
                    <a:pt x="127" y="218"/>
                  </a:lnTo>
                  <a:lnTo>
                    <a:pt x="130" y="213"/>
                  </a:lnTo>
                  <a:lnTo>
                    <a:pt x="133" y="210"/>
                  </a:lnTo>
                  <a:lnTo>
                    <a:pt x="137" y="207"/>
                  </a:lnTo>
                  <a:lnTo>
                    <a:pt x="140" y="205"/>
                  </a:lnTo>
                  <a:lnTo>
                    <a:pt x="144" y="203"/>
                  </a:lnTo>
                  <a:lnTo>
                    <a:pt x="150" y="201"/>
                  </a:lnTo>
                  <a:lnTo>
                    <a:pt x="156" y="201"/>
                  </a:lnTo>
                  <a:lnTo>
                    <a:pt x="161" y="203"/>
                  </a:lnTo>
                  <a:lnTo>
                    <a:pt x="166" y="206"/>
                  </a:lnTo>
                  <a:lnTo>
                    <a:pt x="170" y="210"/>
                  </a:lnTo>
                  <a:lnTo>
                    <a:pt x="173" y="216"/>
                  </a:lnTo>
                  <a:lnTo>
                    <a:pt x="177" y="222"/>
                  </a:lnTo>
                  <a:lnTo>
                    <a:pt x="179" y="230"/>
                  </a:lnTo>
                  <a:lnTo>
                    <a:pt x="180" y="237"/>
                  </a:lnTo>
                  <a:lnTo>
                    <a:pt x="182" y="254"/>
                  </a:lnTo>
                  <a:lnTo>
                    <a:pt x="183" y="274"/>
                  </a:lnTo>
                  <a:lnTo>
                    <a:pt x="182" y="292"/>
                  </a:lnTo>
                  <a:lnTo>
                    <a:pt x="181" y="309"/>
                  </a:lnTo>
                  <a:close/>
                  <a:moveTo>
                    <a:pt x="64" y="245"/>
                  </a:moveTo>
                  <a:lnTo>
                    <a:pt x="60" y="259"/>
                  </a:lnTo>
                  <a:lnTo>
                    <a:pt x="56" y="274"/>
                  </a:lnTo>
                  <a:lnTo>
                    <a:pt x="52" y="288"/>
                  </a:lnTo>
                  <a:lnTo>
                    <a:pt x="50" y="303"/>
                  </a:lnTo>
                  <a:lnTo>
                    <a:pt x="49" y="317"/>
                  </a:lnTo>
                  <a:lnTo>
                    <a:pt x="48" y="332"/>
                  </a:lnTo>
                  <a:lnTo>
                    <a:pt x="47" y="347"/>
                  </a:lnTo>
                  <a:lnTo>
                    <a:pt x="48" y="361"/>
                  </a:lnTo>
                  <a:lnTo>
                    <a:pt x="49" y="375"/>
                  </a:lnTo>
                  <a:lnTo>
                    <a:pt x="50" y="389"/>
                  </a:lnTo>
                  <a:lnTo>
                    <a:pt x="52" y="402"/>
                  </a:lnTo>
                  <a:lnTo>
                    <a:pt x="56" y="415"/>
                  </a:lnTo>
                  <a:lnTo>
                    <a:pt x="59" y="427"/>
                  </a:lnTo>
                  <a:lnTo>
                    <a:pt x="63" y="438"/>
                  </a:lnTo>
                  <a:lnTo>
                    <a:pt x="67" y="449"/>
                  </a:lnTo>
                  <a:lnTo>
                    <a:pt x="72" y="459"/>
                  </a:lnTo>
                  <a:lnTo>
                    <a:pt x="80" y="473"/>
                  </a:lnTo>
                  <a:lnTo>
                    <a:pt x="90" y="484"/>
                  </a:lnTo>
                  <a:lnTo>
                    <a:pt x="100" y="493"/>
                  </a:lnTo>
                  <a:lnTo>
                    <a:pt x="111" y="501"/>
                  </a:lnTo>
                  <a:lnTo>
                    <a:pt x="121" y="506"/>
                  </a:lnTo>
                  <a:lnTo>
                    <a:pt x="133" y="509"/>
                  </a:lnTo>
                  <a:lnTo>
                    <a:pt x="145" y="511"/>
                  </a:lnTo>
                  <a:lnTo>
                    <a:pt x="157" y="510"/>
                  </a:lnTo>
                  <a:lnTo>
                    <a:pt x="169" y="507"/>
                  </a:lnTo>
                  <a:lnTo>
                    <a:pt x="181" y="503"/>
                  </a:lnTo>
                  <a:lnTo>
                    <a:pt x="193" y="496"/>
                  </a:lnTo>
                  <a:lnTo>
                    <a:pt x="204" y="487"/>
                  </a:lnTo>
                  <a:lnTo>
                    <a:pt x="214" y="476"/>
                  </a:lnTo>
                  <a:lnTo>
                    <a:pt x="225" y="464"/>
                  </a:lnTo>
                  <a:lnTo>
                    <a:pt x="234" y="449"/>
                  </a:lnTo>
                  <a:lnTo>
                    <a:pt x="242" y="432"/>
                  </a:lnTo>
                  <a:lnTo>
                    <a:pt x="231" y="422"/>
                  </a:lnTo>
                  <a:lnTo>
                    <a:pt x="218" y="436"/>
                  </a:lnTo>
                  <a:lnTo>
                    <a:pt x="205" y="447"/>
                  </a:lnTo>
                  <a:lnTo>
                    <a:pt x="198" y="450"/>
                  </a:lnTo>
                  <a:lnTo>
                    <a:pt x="193" y="453"/>
                  </a:lnTo>
                  <a:lnTo>
                    <a:pt x="187" y="456"/>
                  </a:lnTo>
                  <a:lnTo>
                    <a:pt x="182" y="457"/>
                  </a:lnTo>
                  <a:lnTo>
                    <a:pt x="177" y="459"/>
                  </a:lnTo>
                  <a:lnTo>
                    <a:pt x="172" y="460"/>
                  </a:lnTo>
                  <a:lnTo>
                    <a:pt x="167" y="459"/>
                  </a:lnTo>
                  <a:lnTo>
                    <a:pt x="162" y="459"/>
                  </a:lnTo>
                  <a:lnTo>
                    <a:pt x="158" y="456"/>
                  </a:lnTo>
                  <a:lnTo>
                    <a:pt x="154" y="454"/>
                  </a:lnTo>
                  <a:lnTo>
                    <a:pt x="150" y="452"/>
                  </a:lnTo>
                  <a:lnTo>
                    <a:pt x="146" y="448"/>
                  </a:lnTo>
                  <a:lnTo>
                    <a:pt x="140" y="440"/>
                  </a:lnTo>
                  <a:lnTo>
                    <a:pt x="133" y="429"/>
                  </a:lnTo>
                  <a:lnTo>
                    <a:pt x="128" y="417"/>
                  </a:lnTo>
                  <a:lnTo>
                    <a:pt x="124" y="405"/>
                  </a:lnTo>
                  <a:lnTo>
                    <a:pt x="120" y="389"/>
                  </a:lnTo>
                  <a:lnTo>
                    <a:pt x="117" y="372"/>
                  </a:lnTo>
                  <a:lnTo>
                    <a:pt x="116" y="355"/>
                  </a:lnTo>
                  <a:lnTo>
                    <a:pt x="115" y="335"/>
                  </a:lnTo>
                  <a:lnTo>
                    <a:pt x="238" y="335"/>
                  </a:lnTo>
                  <a:lnTo>
                    <a:pt x="239" y="322"/>
                  </a:lnTo>
                  <a:lnTo>
                    <a:pt x="239" y="309"/>
                  </a:lnTo>
                  <a:lnTo>
                    <a:pt x="238" y="297"/>
                  </a:lnTo>
                  <a:lnTo>
                    <a:pt x="237" y="284"/>
                  </a:lnTo>
                  <a:lnTo>
                    <a:pt x="235" y="272"/>
                  </a:lnTo>
                  <a:lnTo>
                    <a:pt x="233" y="260"/>
                  </a:lnTo>
                  <a:lnTo>
                    <a:pt x="229" y="249"/>
                  </a:lnTo>
                  <a:lnTo>
                    <a:pt x="225" y="238"/>
                  </a:lnTo>
                  <a:lnTo>
                    <a:pt x="222" y="228"/>
                  </a:lnTo>
                  <a:lnTo>
                    <a:pt x="216" y="220"/>
                  </a:lnTo>
                  <a:lnTo>
                    <a:pt x="212" y="211"/>
                  </a:lnTo>
                  <a:lnTo>
                    <a:pt x="207" y="203"/>
                  </a:lnTo>
                  <a:lnTo>
                    <a:pt x="200" y="196"/>
                  </a:lnTo>
                  <a:lnTo>
                    <a:pt x="195" y="190"/>
                  </a:lnTo>
                  <a:lnTo>
                    <a:pt x="188" y="183"/>
                  </a:lnTo>
                  <a:lnTo>
                    <a:pt x="182" y="179"/>
                  </a:lnTo>
                  <a:lnTo>
                    <a:pt x="174" y="174"/>
                  </a:lnTo>
                  <a:lnTo>
                    <a:pt x="168" y="172"/>
                  </a:lnTo>
                  <a:lnTo>
                    <a:pt x="160" y="170"/>
                  </a:lnTo>
                  <a:lnTo>
                    <a:pt x="153" y="169"/>
                  </a:lnTo>
                  <a:lnTo>
                    <a:pt x="145" y="168"/>
                  </a:lnTo>
                  <a:lnTo>
                    <a:pt x="138" y="169"/>
                  </a:lnTo>
                  <a:lnTo>
                    <a:pt x="130" y="171"/>
                  </a:lnTo>
                  <a:lnTo>
                    <a:pt x="123" y="174"/>
                  </a:lnTo>
                  <a:lnTo>
                    <a:pt x="115" y="179"/>
                  </a:lnTo>
                  <a:lnTo>
                    <a:pt x="107" y="184"/>
                  </a:lnTo>
                  <a:lnTo>
                    <a:pt x="100" y="192"/>
                  </a:lnTo>
                  <a:lnTo>
                    <a:pt x="92" y="199"/>
                  </a:lnTo>
                  <a:lnTo>
                    <a:pt x="85" y="209"/>
                  </a:lnTo>
                  <a:lnTo>
                    <a:pt x="78" y="220"/>
                  </a:lnTo>
                  <a:lnTo>
                    <a:pt x="71" y="232"/>
                  </a:lnTo>
                  <a:lnTo>
                    <a:pt x="64" y="245"/>
                  </a:lnTo>
                  <a:close/>
                </a:path>
              </a:pathLst>
            </a:custGeom>
            <a:solidFill>
              <a:srgbClr val="135F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32"/>
            <p:cNvSpPr>
              <a:spLocks noEditPoints="1"/>
            </p:cNvSpPr>
            <p:nvPr/>
          </p:nvSpPr>
          <p:spPr bwMode="auto">
            <a:xfrm>
              <a:off x="4921" y="265"/>
              <a:ext cx="82" cy="157"/>
            </a:xfrm>
            <a:custGeom>
              <a:avLst/>
              <a:gdLst>
                <a:gd name="T0" fmla="*/ 0 w 245"/>
                <a:gd name="T1" fmla="*/ 0 h 471"/>
                <a:gd name="T2" fmla="*/ 0 w 245"/>
                <a:gd name="T3" fmla="*/ 0 h 471"/>
                <a:gd name="T4" fmla="*/ 0 w 245"/>
                <a:gd name="T5" fmla="*/ 0 h 471"/>
                <a:gd name="T6" fmla="*/ 0 w 245"/>
                <a:gd name="T7" fmla="*/ 0 h 471"/>
                <a:gd name="T8" fmla="*/ 0 w 245"/>
                <a:gd name="T9" fmla="*/ 0 h 471"/>
                <a:gd name="T10" fmla="*/ 0 w 245"/>
                <a:gd name="T11" fmla="*/ 0 h 471"/>
                <a:gd name="T12" fmla="*/ 0 w 245"/>
                <a:gd name="T13" fmla="*/ 0 h 471"/>
                <a:gd name="T14" fmla="*/ 0 w 245"/>
                <a:gd name="T15" fmla="*/ 0 h 471"/>
                <a:gd name="T16" fmla="*/ 0 w 245"/>
                <a:gd name="T17" fmla="*/ 0 h 471"/>
                <a:gd name="T18" fmla="*/ 0 w 245"/>
                <a:gd name="T19" fmla="*/ 0 h 471"/>
                <a:gd name="T20" fmla="*/ 0 w 245"/>
                <a:gd name="T21" fmla="*/ 0 h 471"/>
                <a:gd name="T22" fmla="*/ 0 w 245"/>
                <a:gd name="T23" fmla="*/ 0 h 471"/>
                <a:gd name="T24" fmla="*/ 0 w 245"/>
                <a:gd name="T25" fmla="*/ 0 h 471"/>
                <a:gd name="T26" fmla="*/ 0 w 245"/>
                <a:gd name="T27" fmla="*/ 0 h 471"/>
                <a:gd name="T28" fmla="*/ 0 w 245"/>
                <a:gd name="T29" fmla="*/ 0 h 471"/>
                <a:gd name="T30" fmla="*/ 0 w 245"/>
                <a:gd name="T31" fmla="*/ 0 h 471"/>
                <a:gd name="T32" fmla="*/ 0 w 245"/>
                <a:gd name="T33" fmla="*/ 0 h 471"/>
                <a:gd name="T34" fmla="*/ 0 w 245"/>
                <a:gd name="T35" fmla="*/ 0 h 471"/>
                <a:gd name="T36" fmla="*/ 0 w 245"/>
                <a:gd name="T37" fmla="*/ 0 h 471"/>
                <a:gd name="T38" fmla="*/ 0 w 245"/>
                <a:gd name="T39" fmla="*/ 0 h 471"/>
                <a:gd name="T40" fmla="*/ 0 w 245"/>
                <a:gd name="T41" fmla="*/ 0 h 471"/>
                <a:gd name="T42" fmla="*/ 0 w 245"/>
                <a:gd name="T43" fmla="*/ 0 h 471"/>
                <a:gd name="T44" fmla="*/ 0 w 245"/>
                <a:gd name="T45" fmla="*/ 0 h 471"/>
                <a:gd name="T46" fmla="*/ 0 w 245"/>
                <a:gd name="T47" fmla="*/ 0 h 471"/>
                <a:gd name="T48" fmla="*/ 0 w 245"/>
                <a:gd name="T49" fmla="*/ 0 h 471"/>
                <a:gd name="T50" fmla="*/ 0 w 245"/>
                <a:gd name="T51" fmla="*/ 0 h 471"/>
                <a:gd name="T52" fmla="*/ 0 w 245"/>
                <a:gd name="T53" fmla="*/ 0 h 471"/>
                <a:gd name="T54" fmla="*/ 0 w 245"/>
                <a:gd name="T55" fmla="*/ 0 h 471"/>
                <a:gd name="T56" fmla="*/ 0 w 245"/>
                <a:gd name="T57" fmla="*/ 0 h 471"/>
                <a:gd name="T58" fmla="*/ 0 w 245"/>
                <a:gd name="T59" fmla="*/ 0 h 471"/>
                <a:gd name="T60" fmla="*/ 0 w 245"/>
                <a:gd name="T61" fmla="*/ 0 h 471"/>
                <a:gd name="T62" fmla="*/ 0 w 245"/>
                <a:gd name="T63" fmla="*/ 0 h 471"/>
                <a:gd name="T64" fmla="*/ 0 w 245"/>
                <a:gd name="T65" fmla="*/ 0 h 471"/>
                <a:gd name="T66" fmla="*/ 0 w 245"/>
                <a:gd name="T67" fmla="*/ 0 h 471"/>
                <a:gd name="T68" fmla="*/ 0 w 245"/>
                <a:gd name="T69" fmla="*/ 0 h 471"/>
                <a:gd name="T70" fmla="*/ 0 w 245"/>
                <a:gd name="T71" fmla="*/ 0 h 471"/>
                <a:gd name="T72" fmla="*/ 0 w 245"/>
                <a:gd name="T73" fmla="*/ 0 h 471"/>
                <a:gd name="T74" fmla="*/ 0 w 245"/>
                <a:gd name="T75" fmla="*/ 0 h 471"/>
                <a:gd name="T76" fmla="*/ 0 w 245"/>
                <a:gd name="T77" fmla="*/ 0 h 471"/>
                <a:gd name="T78" fmla="*/ 0 w 245"/>
                <a:gd name="T79" fmla="*/ 0 h 471"/>
                <a:gd name="T80" fmla="*/ 0 w 245"/>
                <a:gd name="T81" fmla="*/ 0 h 471"/>
                <a:gd name="T82" fmla="*/ 0 w 245"/>
                <a:gd name="T83" fmla="*/ 0 h 471"/>
                <a:gd name="T84" fmla="*/ 0 w 245"/>
                <a:gd name="T85" fmla="*/ 0 h 471"/>
                <a:gd name="T86" fmla="*/ 0 w 245"/>
                <a:gd name="T87" fmla="*/ 0 h 471"/>
                <a:gd name="T88" fmla="*/ 0 w 245"/>
                <a:gd name="T89" fmla="*/ 0 h 471"/>
                <a:gd name="T90" fmla="*/ 0 w 245"/>
                <a:gd name="T91" fmla="*/ 0 h 471"/>
                <a:gd name="T92" fmla="*/ 0 w 245"/>
                <a:gd name="T93" fmla="*/ 0 h 471"/>
                <a:gd name="T94" fmla="*/ 0 w 245"/>
                <a:gd name="T95" fmla="*/ 0 h 471"/>
                <a:gd name="T96" fmla="*/ 0 w 245"/>
                <a:gd name="T97" fmla="*/ 0 h 471"/>
                <a:gd name="T98" fmla="*/ 0 w 245"/>
                <a:gd name="T99" fmla="*/ 0 h 471"/>
                <a:gd name="T100" fmla="*/ 0 w 245"/>
                <a:gd name="T101" fmla="*/ 0 h 471"/>
                <a:gd name="T102" fmla="*/ 0 w 245"/>
                <a:gd name="T103" fmla="*/ 0 h 471"/>
                <a:gd name="T104" fmla="*/ 0 w 245"/>
                <a:gd name="T105" fmla="*/ 0 h 471"/>
                <a:gd name="T106" fmla="*/ 0 w 245"/>
                <a:gd name="T107" fmla="*/ 0 h 471"/>
                <a:gd name="T108" fmla="*/ 0 w 245"/>
                <a:gd name="T109" fmla="*/ 0 h 471"/>
                <a:gd name="T110" fmla="*/ 0 w 245"/>
                <a:gd name="T111" fmla="*/ 0 h 471"/>
                <a:gd name="T112" fmla="*/ 0 w 245"/>
                <a:gd name="T113" fmla="*/ 0 h 471"/>
                <a:gd name="T114" fmla="*/ 0 w 245"/>
                <a:gd name="T115" fmla="*/ 0 h 471"/>
                <a:gd name="T116" fmla="*/ 0 w 245"/>
                <a:gd name="T117" fmla="*/ 0 h 471"/>
                <a:gd name="T118" fmla="*/ 0 w 245"/>
                <a:gd name="T119" fmla="*/ 0 h 471"/>
                <a:gd name="T120" fmla="*/ 0 w 245"/>
                <a:gd name="T121" fmla="*/ 0 h 471"/>
                <a:gd name="T122" fmla="*/ 0 w 245"/>
                <a:gd name="T123" fmla="*/ 0 h 471"/>
                <a:gd name="T124" fmla="*/ 0 w 245"/>
                <a:gd name="T125" fmla="*/ 0 h 47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45"/>
                <a:gd name="T190" fmla="*/ 0 h 471"/>
                <a:gd name="T191" fmla="*/ 245 w 245"/>
                <a:gd name="T192" fmla="*/ 471 h 47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45" h="471">
                  <a:moveTo>
                    <a:pt x="31" y="177"/>
                  </a:moveTo>
                  <a:lnTo>
                    <a:pt x="39" y="167"/>
                  </a:lnTo>
                  <a:lnTo>
                    <a:pt x="48" y="159"/>
                  </a:lnTo>
                  <a:lnTo>
                    <a:pt x="56" y="152"/>
                  </a:lnTo>
                  <a:lnTo>
                    <a:pt x="64" y="146"/>
                  </a:lnTo>
                  <a:lnTo>
                    <a:pt x="73" y="141"/>
                  </a:lnTo>
                  <a:lnTo>
                    <a:pt x="81" y="138"/>
                  </a:lnTo>
                  <a:lnTo>
                    <a:pt x="89" y="136"/>
                  </a:lnTo>
                  <a:lnTo>
                    <a:pt x="98" y="135"/>
                  </a:lnTo>
                  <a:lnTo>
                    <a:pt x="105" y="136"/>
                  </a:lnTo>
                  <a:lnTo>
                    <a:pt x="113" y="137"/>
                  </a:lnTo>
                  <a:lnTo>
                    <a:pt x="120" y="140"/>
                  </a:lnTo>
                  <a:lnTo>
                    <a:pt x="127" y="145"/>
                  </a:lnTo>
                  <a:lnTo>
                    <a:pt x="135" y="151"/>
                  </a:lnTo>
                  <a:lnTo>
                    <a:pt x="141" y="158"/>
                  </a:lnTo>
                  <a:lnTo>
                    <a:pt x="146" y="166"/>
                  </a:lnTo>
                  <a:lnTo>
                    <a:pt x="152" y="177"/>
                  </a:lnTo>
                  <a:lnTo>
                    <a:pt x="152" y="59"/>
                  </a:lnTo>
                  <a:lnTo>
                    <a:pt x="152" y="51"/>
                  </a:lnTo>
                  <a:lnTo>
                    <a:pt x="152" y="43"/>
                  </a:lnTo>
                  <a:lnTo>
                    <a:pt x="152" y="37"/>
                  </a:lnTo>
                  <a:lnTo>
                    <a:pt x="151" y="31"/>
                  </a:lnTo>
                  <a:lnTo>
                    <a:pt x="149" y="28"/>
                  </a:lnTo>
                  <a:lnTo>
                    <a:pt x="147" y="25"/>
                  </a:lnTo>
                  <a:lnTo>
                    <a:pt x="145" y="24"/>
                  </a:lnTo>
                  <a:lnTo>
                    <a:pt x="143" y="22"/>
                  </a:lnTo>
                  <a:lnTo>
                    <a:pt x="140" y="20"/>
                  </a:lnTo>
                  <a:lnTo>
                    <a:pt x="137" y="20"/>
                  </a:lnTo>
                  <a:lnTo>
                    <a:pt x="135" y="19"/>
                  </a:lnTo>
                  <a:lnTo>
                    <a:pt x="133" y="19"/>
                  </a:lnTo>
                  <a:lnTo>
                    <a:pt x="132" y="18"/>
                  </a:lnTo>
                  <a:lnTo>
                    <a:pt x="132" y="16"/>
                  </a:lnTo>
                  <a:lnTo>
                    <a:pt x="132" y="0"/>
                  </a:lnTo>
                  <a:lnTo>
                    <a:pt x="217" y="0"/>
                  </a:lnTo>
                  <a:lnTo>
                    <a:pt x="217" y="380"/>
                  </a:lnTo>
                  <a:lnTo>
                    <a:pt x="217" y="396"/>
                  </a:lnTo>
                  <a:lnTo>
                    <a:pt x="219" y="409"/>
                  </a:lnTo>
                  <a:lnTo>
                    <a:pt x="220" y="418"/>
                  </a:lnTo>
                  <a:lnTo>
                    <a:pt x="223" y="424"/>
                  </a:lnTo>
                  <a:lnTo>
                    <a:pt x="225" y="427"/>
                  </a:lnTo>
                  <a:lnTo>
                    <a:pt x="227" y="429"/>
                  </a:lnTo>
                  <a:lnTo>
                    <a:pt x="230" y="430"/>
                  </a:lnTo>
                  <a:lnTo>
                    <a:pt x="232" y="430"/>
                  </a:lnTo>
                  <a:lnTo>
                    <a:pt x="238" y="430"/>
                  </a:lnTo>
                  <a:lnTo>
                    <a:pt x="245" y="429"/>
                  </a:lnTo>
                  <a:lnTo>
                    <a:pt x="245" y="446"/>
                  </a:lnTo>
                  <a:lnTo>
                    <a:pt x="225" y="448"/>
                  </a:lnTo>
                  <a:lnTo>
                    <a:pt x="200" y="452"/>
                  </a:lnTo>
                  <a:lnTo>
                    <a:pt x="174" y="459"/>
                  </a:lnTo>
                  <a:lnTo>
                    <a:pt x="152" y="464"/>
                  </a:lnTo>
                  <a:lnTo>
                    <a:pt x="152" y="429"/>
                  </a:lnTo>
                  <a:lnTo>
                    <a:pt x="142" y="440"/>
                  </a:lnTo>
                  <a:lnTo>
                    <a:pt x="132" y="449"/>
                  </a:lnTo>
                  <a:lnTo>
                    <a:pt x="123" y="457"/>
                  </a:lnTo>
                  <a:lnTo>
                    <a:pt x="113" y="463"/>
                  </a:lnTo>
                  <a:lnTo>
                    <a:pt x="104" y="468"/>
                  </a:lnTo>
                  <a:lnTo>
                    <a:pt x="95" y="470"/>
                  </a:lnTo>
                  <a:lnTo>
                    <a:pt x="85" y="471"/>
                  </a:lnTo>
                  <a:lnTo>
                    <a:pt x="76" y="470"/>
                  </a:lnTo>
                  <a:lnTo>
                    <a:pt x="68" y="468"/>
                  </a:lnTo>
                  <a:lnTo>
                    <a:pt x="59" y="462"/>
                  </a:lnTo>
                  <a:lnTo>
                    <a:pt x="50" y="457"/>
                  </a:lnTo>
                  <a:lnTo>
                    <a:pt x="42" y="448"/>
                  </a:lnTo>
                  <a:lnTo>
                    <a:pt x="34" y="438"/>
                  </a:lnTo>
                  <a:lnTo>
                    <a:pt x="27" y="427"/>
                  </a:lnTo>
                  <a:lnTo>
                    <a:pt x="20" y="413"/>
                  </a:lnTo>
                  <a:lnTo>
                    <a:pt x="12" y="397"/>
                  </a:lnTo>
                  <a:lnTo>
                    <a:pt x="8" y="382"/>
                  </a:lnTo>
                  <a:lnTo>
                    <a:pt x="5" y="366"/>
                  </a:lnTo>
                  <a:lnTo>
                    <a:pt x="3" y="351"/>
                  </a:lnTo>
                  <a:lnTo>
                    <a:pt x="1" y="336"/>
                  </a:lnTo>
                  <a:lnTo>
                    <a:pt x="0" y="320"/>
                  </a:lnTo>
                  <a:lnTo>
                    <a:pt x="0" y="305"/>
                  </a:lnTo>
                  <a:lnTo>
                    <a:pt x="0" y="289"/>
                  </a:lnTo>
                  <a:lnTo>
                    <a:pt x="1" y="275"/>
                  </a:lnTo>
                  <a:lnTo>
                    <a:pt x="3" y="260"/>
                  </a:lnTo>
                  <a:lnTo>
                    <a:pt x="5" y="246"/>
                  </a:lnTo>
                  <a:lnTo>
                    <a:pt x="8" y="233"/>
                  </a:lnTo>
                  <a:lnTo>
                    <a:pt x="12" y="220"/>
                  </a:lnTo>
                  <a:lnTo>
                    <a:pt x="16" y="208"/>
                  </a:lnTo>
                  <a:lnTo>
                    <a:pt x="21" y="197"/>
                  </a:lnTo>
                  <a:lnTo>
                    <a:pt x="25" y="187"/>
                  </a:lnTo>
                  <a:lnTo>
                    <a:pt x="31" y="177"/>
                  </a:lnTo>
                  <a:close/>
                  <a:moveTo>
                    <a:pt x="71" y="300"/>
                  </a:moveTo>
                  <a:lnTo>
                    <a:pt x="71" y="328"/>
                  </a:lnTo>
                  <a:lnTo>
                    <a:pt x="72" y="353"/>
                  </a:lnTo>
                  <a:lnTo>
                    <a:pt x="75" y="374"/>
                  </a:lnTo>
                  <a:lnTo>
                    <a:pt x="79" y="390"/>
                  </a:lnTo>
                  <a:lnTo>
                    <a:pt x="82" y="397"/>
                  </a:lnTo>
                  <a:lnTo>
                    <a:pt x="84" y="403"/>
                  </a:lnTo>
                  <a:lnTo>
                    <a:pt x="87" y="408"/>
                  </a:lnTo>
                  <a:lnTo>
                    <a:pt x="90" y="414"/>
                  </a:lnTo>
                  <a:lnTo>
                    <a:pt x="93" y="417"/>
                  </a:lnTo>
                  <a:lnTo>
                    <a:pt x="97" y="420"/>
                  </a:lnTo>
                  <a:lnTo>
                    <a:pt x="100" y="422"/>
                  </a:lnTo>
                  <a:lnTo>
                    <a:pt x="103" y="424"/>
                  </a:lnTo>
                  <a:lnTo>
                    <a:pt x="108" y="425"/>
                  </a:lnTo>
                  <a:lnTo>
                    <a:pt x="111" y="425"/>
                  </a:lnTo>
                  <a:lnTo>
                    <a:pt x="114" y="425"/>
                  </a:lnTo>
                  <a:lnTo>
                    <a:pt x="118" y="424"/>
                  </a:lnTo>
                  <a:lnTo>
                    <a:pt x="125" y="421"/>
                  </a:lnTo>
                  <a:lnTo>
                    <a:pt x="132" y="416"/>
                  </a:lnTo>
                  <a:lnTo>
                    <a:pt x="138" y="409"/>
                  </a:lnTo>
                  <a:lnTo>
                    <a:pt x="143" y="401"/>
                  </a:lnTo>
                  <a:lnTo>
                    <a:pt x="149" y="391"/>
                  </a:lnTo>
                  <a:lnTo>
                    <a:pt x="152" y="380"/>
                  </a:lnTo>
                  <a:lnTo>
                    <a:pt x="152" y="215"/>
                  </a:lnTo>
                  <a:lnTo>
                    <a:pt x="144" y="199"/>
                  </a:lnTo>
                  <a:lnTo>
                    <a:pt x="137" y="188"/>
                  </a:lnTo>
                  <a:lnTo>
                    <a:pt x="133" y="184"/>
                  </a:lnTo>
                  <a:lnTo>
                    <a:pt x="129" y="180"/>
                  </a:lnTo>
                  <a:lnTo>
                    <a:pt x="126" y="178"/>
                  </a:lnTo>
                  <a:lnTo>
                    <a:pt x="122" y="176"/>
                  </a:lnTo>
                  <a:lnTo>
                    <a:pt x="118" y="176"/>
                  </a:lnTo>
                  <a:lnTo>
                    <a:pt x="115" y="176"/>
                  </a:lnTo>
                  <a:lnTo>
                    <a:pt x="111" y="177"/>
                  </a:lnTo>
                  <a:lnTo>
                    <a:pt x="108" y="178"/>
                  </a:lnTo>
                  <a:lnTo>
                    <a:pt x="101" y="184"/>
                  </a:lnTo>
                  <a:lnTo>
                    <a:pt x="95" y="191"/>
                  </a:lnTo>
                  <a:lnTo>
                    <a:pt x="89" y="201"/>
                  </a:lnTo>
                  <a:lnTo>
                    <a:pt x="84" y="213"/>
                  </a:lnTo>
                  <a:lnTo>
                    <a:pt x="79" y="226"/>
                  </a:lnTo>
                  <a:lnTo>
                    <a:pt x="76" y="240"/>
                  </a:lnTo>
                  <a:lnTo>
                    <a:pt x="73" y="254"/>
                  </a:lnTo>
                  <a:lnTo>
                    <a:pt x="71" y="269"/>
                  </a:lnTo>
                  <a:lnTo>
                    <a:pt x="70" y="285"/>
                  </a:lnTo>
                  <a:lnTo>
                    <a:pt x="71" y="30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33"/>
            <p:cNvSpPr>
              <a:spLocks noEditPoints="1"/>
            </p:cNvSpPr>
            <p:nvPr/>
          </p:nvSpPr>
          <p:spPr bwMode="auto">
            <a:xfrm>
              <a:off x="5293" y="276"/>
              <a:ext cx="217" cy="145"/>
            </a:xfrm>
            <a:custGeom>
              <a:avLst/>
              <a:gdLst>
                <a:gd name="T0" fmla="*/ 0 w 652"/>
                <a:gd name="T1" fmla="*/ 0 h 436"/>
                <a:gd name="T2" fmla="*/ 0 w 652"/>
                <a:gd name="T3" fmla="*/ 0 h 436"/>
                <a:gd name="T4" fmla="*/ 0 w 652"/>
                <a:gd name="T5" fmla="*/ 0 h 436"/>
                <a:gd name="T6" fmla="*/ 0 w 652"/>
                <a:gd name="T7" fmla="*/ 0 h 436"/>
                <a:gd name="T8" fmla="*/ 0 w 652"/>
                <a:gd name="T9" fmla="*/ 0 h 436"/>
                <a:gd name="T10" fmla="*/ 0 w 652"/>
                <a:gd name="T11" fmla="*/ 0 h 436"/>
                <a:gd name="T12" fmla="*/ 0 w 652"/>
                <a:gd name="T13" fmla="*/ 0 h 436"/>
                <a:gd name="T14" fmla="*/ 0 w 652"/>
                <a:gd name="T15" fmla="*/ 0 h 436"/>
                <a:gd name="T16" fmla="*/ 0 w 652"/>
                <a:gd name="T17" fmla="*/ 0 h 436"/>
                <a:gd name="T18" fmla="*/ 0 w 652"/>
                <a:gd name="T19" fmla="*/ 0 h 436"/>
                <a:gd name="T20" fmla="*/ 0 w 652"/>
                <a:gd name="T21" fmla="*/ 0 h 436"/>
                <a:gd name="T22" fmla="*/ 0 w 652"/>
                <a:gd name="T23" fmla="*/ 0 h 436"/>
                <a:gd name="T24" fmla="*/ 0 w 652"/>
                <a:gd name="T25" fmla="*/ 0 h 436"/>
                <a:gd name="T26" fmla="*/ 0 w 652"/>
                <a:gd name="T27" fmla="*/ 0 h 436"/>
                <a:gd name="T28" fmla="*/ 0 w 652"/>
                <a:gd name="T29" fmla="*/ 0 h 436"/>
                <a:gd name="T30" fmla="*/ 0 w 652"/>
                <a:gd name="T31" fmla="*/ 0 h 436"/>
                <a:gd name="T32" fmla="*/ 0 w 652"/>
                <a:gd name="T33" fmla="*/ 0 h 436"/>
                <a:gd name="T34" fmla="*/ 0 w 652"/>
                <a:gd name="T35" fmla="*/ 0 h 436"/>
                <a:gd name="T36" fmla="*/ 0 w 652"/>
                <a:gd name="T37" fmla="*/ 0 h 436"/>
                <a:gd name="T38" fmla="*/ 0 w 652"/>
                <a:gd name="T39" fmla="*/ 0 h 436"/>
                <a:gd name="T40" fmla="*/ 0 w 652"/>
                <a:gd name="T41" fmla="*/ 0 h 436"/>
                <a:gd name="T42" fmla="*/ 0 w 652"/>
                <a:gd name="T43" fmla="*/ 0 h 436"/>
                <a:gd name="T44" fmla="*/ 0 w 652"/>
                <a:gd name="T45" fmla="*/ 0 h 436"/>
                <a:gd name="T46" fmla="*/ 0 w 652"/>
                <a:gd name="T47" fmla="*/ 0 h 436"/>
                <a:gd name="T48" fmla="*/ 0 w 652"/>
                <a:gd name="T49" fmla="*/ 0 h 436"/>
                <a:gd name="T50" fmla="*/ 0 w 652"/>
                <a:gd name="T51" fmla="*/ 0 h 436"/>
                <a:gd name="T52" fmla="*/ 0 w 652"/>
                <a:gd name="T53" fmla="*/ 0 h 436"/>
                <a:gd name="T54" fmla="*/ 0 w 652"/>
                <a:gd name="T55" fmla="*/ 0 h 436"/>
                <a:gd name="T56" fmla="*/ 0 w 652"/>
                <a:gd name="T57" fmla="*/ 0 h 436"/>
                <a:gd name="T58" fmla="*/ 0 w 652"/>
                <a:gd name="T59" fmla="*/ 0 h 436"/>
                <a:gd name="T60" fmla="*/ 0 w 652"/>
                <a:gd name="T61" fmla="*/ 0 h 436"/>
                <a:gd name="T62" fmla="*/ 0 w 652"/>
                <a:gd name="T63" fmla="*/ 0 h 436"/>
                <a:gd name="T64" fmla="*/ 0 w 652"/>
                <a:gd name="T65" fmla="*/ 0 h 436"/>
                <a:gd name="T66" fmla="*/ 0 w 652"/>
                <a:gd name="T67" fmla="*/ 0 h 436"/>
                <a:gd name="T68" fmla="*/ 0 w 652"/>
                <a:gd name="T69" fmla="*/ 0 h 436"/>
                <a:gd name="T70" fmla="*/ 0 w 652"/>
                <a:gd name="T71" fmla="*/ 0 h 436"/>
                <a:gd name="T72" fmla="*/ 0 w 652"/>
                <a:gd name="T73" fmla="*/ 0 h 436"/>
                <a:gd name="T74" fmla="*/ 0 w 652"/>
                <a:gd name="T75" fmla="*/ 0 h 436"/>
                <a:gd name="T76" fmla="*/ 0 w 652"/>
                <a:gd name="T77" fmla="*/ 0 h 436"/>
                <a:gd name="T78" fmla="*/ 0 w 652"/>
                <a:gd name="T79" fmla="*/ 0 h 436"/>
                <a:gd name="T80" fmla="*/ 0 w 652"/>
                <a:gd name="T81" fmla="*/ 0 h 436"/>
                <a:gd name="T82" fmla="*/ 0 w 652"/>
                <a:gd name="T83" fmla="*/ 0 h 436"/>
                <a:gd name="T84" fmla="*/ 0 w 652"/>
                <a:gd name="T85" fmla="*/ 0 h 436"/>
                <a:gd name="T86" fmla="*/ 0 w 652"/>
                <a:gd name="T87" fmla="*/ 0 h 436"/>
                <a:gd name="T88" fmla="*/ 0 w 652"/>
                <a:gd name="T89" fmla="*/ 0 h 436"/>
                <a:gd name="T90" fmla="*/ 0 w 652"/>
                <a:gd name="T91" fmla="*/ 0 h 436"/>
                <a:gd name="T92" fmla="*/ 0 w 652"/>
                <a:gd name="T93" fmla="*/ 0 h 436"/>
                <a:gd name="T94" fmla="*/ 0 w 652"/>
                <a:gd name="T95" fmla="*/ 0 h 436"/>
                <a:gd name="T96" fmla="*/ 0 w 652"/>
                <a:gd name="T97" fmla="*/ 0 h 436"/>
                <a:gd name="T98" fmla="*/ 0 w 652"/>
                <a:gd name="T99" fmla="*/ 0 h 436"/>
                <a:gd name="T100" fmla="*/ 0 w 652"/>
                <a:gd name="T101" fmla="*/ 0 h 436"/>
                <a:gd name="T102" fmla="*/ 0 w 652"/>
                <a:gd name="T103" fmla="*/ 0 h 436"/>
                <a:gd name="T104" fmla="*/ 0 w 652"/>
                <a:gd name="T105" fmla="*/ 0 h 436"/>
                <a:gd name="T106" fmla="*/ 0 w 652"/>
                <a:gd name="T107" fmla="*/ 0 h 436"/>
                <a:gd name="T108" fmla="*/ 0 w 652"/>
                <a:gd name="T109" fmla="*/ 0 h 436"/>
                <a:gd name="T110" fmla="*/ 0 w 652"/>
                <a:gd name="T111" fmla="*/ 0 h 436"/>
                <a:gd name="T112" fmla="*/ 0 w 652"/>
                <a:gd name="T113" fmla="*/ 0 h 436"/>
                <a:gd name="T114" fmla="*/ 0 w 652"/>
                <a:gd name="T115" fmla="*/ 0 h 436"/>
                <a:gd name="T116" fmla="*/ 0 w 652"/>
                <a:gd name="T117" fmla="*/ 0 h 436"/>
                <a:gd name="T118" fmla="*/ 0 w 652"/>
                <a:gd name="T119" fmla="*/ 0 h 4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52"/>
                <a:gd name="T181" fmla="*/ 0 h 436"/>
                <a:gd name="T182" fmla="*/ 652 w 652"/>
                <a:gd name="T183" fmla="*/ 436 h 4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52" h="436">
                  <a:moveTo>
                    <a:pt x="24" y="188"/>
                  </a:moveTo>
                  <a:lnTo>
                    <a:pt x="24" y="165"/>
                  </a:lnTo>
                  <a:lnTo>
                    <a:pt x="23" y="145"/>
                  </a:lnTo>
                  <a:lnTo>
                    <a:pt x="21" y="138"/>
                  </a:lnTo>
                  <a:lnTo>
                    <a:pt x="17" y="131"/>
                  </a:lnTo>
                  <a:lnTo>
                    <a:pt x="15" y="129"/>
                  </a:lnTo>
                  <a:lnTo>
                    <a:pt x="12" y="127"/>
                  </a:lnTo>
                  <a:lnTo>
                    <a:pt x="9" y="125"/>
                  </a:lnTo>
                  <a:lnTo>
                    <a:pt x="4" y="123"/>
                  </a:lnTo>
                  <a:lnTo>
                    <a:pt x="4" y="107"/>
                  </a:lnTo>
                  <a:lnTo>
                    <a:pt x="93" y="107"/>
                  </a:lnTo>
                  <a:lnTo>
                    <a:pt x="93" y="145"/>
                  </a:lnTo>
                  <a:lnTo>
                    <a:pt x="100" y="135"/>
                  </a:lnTo>
                  <a:lnTo>
                    <a:pt x="107" y="126"/>
                  </a:lnTo>
                  <a:lnTo>
                    <a:pt x="117" y="118"/>
                  </a:lnTo>
                  <a:lnTo>
                    <a:pt x="127" y="111"/>
                  </a:lnTo>
                  <a:lnTo>
                    <a:pt x="137" y="104"/>
                  </a:lnTo>
                  <a:lnTo>
                    <a:pt x="148" y="100"/>
                  </a:lnTo>
                  <a:lnTo>
                    <a:pt x="160" y="98"/>
                  </a:lnTo>
                  <a:lnTo>
                    <a:pt x="171" y="96"/>
                  </a:lnTo>
                  <a:lnTo>
                    <a:pt x="176" y="98"/>
                  </a:lnTo>
                  <a:lnTo>
                    <a:pt x="182" y="99"/>
                  </a:lnTo>
                  <a:lnTo>
                    <a:pt x="187" y="101"/>
                  </a:lnTo>
                  <a:lnTo>
                    <a:pt x="191" y="103"/>
                  </a:lnTo>
                  <a:lnTo>
                    <a:pt x="197" y="106"/>
                  </a:lnTo>
                  <a:lnTo>
                    <a:pt x="201" y="109"/>
                  </a:lnTo>
                  <a:lnTo>
                    <a:pt x="205" y="114"/>
                  </a:lnTo>
                  <a:lnTo>
                    <a:pt x="209" y="119"/>
                  </a:lnTo>
                  <a:lnTo>
                    <a:pt x="213" y="126"/>
                  </a:lnTo>
                  <a:lnTo>
                    <a:pt x="216" y="132"/>
                  </a:lnTo>
                  <a:lnTo>
                    <a:pt x="218" y="141"/>
                  </a:lnTo>
                  <a:lnTo>
                    <a:pt x="220" y="149"/>
                  </a:lnTo>
                  <a:lnTo>
                    <a:pt x="223" y="159"/>
                  </a:lnTo>
                  <a:lnTo>
                    <a:pt x="224" y="169"/>
                  </a:lnTo>
                  <a:lnTo>
                    <a:pt x="225" y="181"/>
                  </a:lnTo>
                  <a:lnTo>
                    <a:pt x="225" y="194"/>
                  </a:lnTo>
                  <a:lnTo>
                    <a:pt x="225" y="365"/>
                  </a:lnTo>
                  <a:lnTo>
                    <a:pt x="225" y="379"/>
                  </a:lnTo>
                  <a:lnTo>
                    <a:pt x="226" y="389"/>
                  </a:lnTo>
                  <a:lnTo>
                    <a:pt x="227" y="396"/>
                  </a:lnTo>
                  <a:lnTo>
                    <a:pt x="228" y="400"/>
                  </a:lnTo>
                  <a:lnTo>
                    <a:pt x="231" y="403"/>
                  </a:lnTo>
                  <a:lnTo>
                    <a:pt x="235" y="404"/>
                  </a:lnTo>
                  <a:lnTo>
                    <a:pt x="241" y="406"/>
                  </a:lnTo>
                  <a:lnTo>
                    <a:pt x="249" y="409"/>
                  </a:lnTo>
                  <a:lnTo>
                    <a:pt x="249" y="422"/>
                  </a:lnTo>
                  <a:lnTo>
                    <a:pt x="136" y="422"/>
                  </a:lnTo>
                  <a:lnTo>
                    <a:pt x="136" y="409"/>
                  </a:lnTo>
                  <a:lnTo>
                    <a:pt x="145" y="405"/>
                  </a:lnTo>
                  <a:lnTo>
                    <a:pt x="150" y="401"/>
                  </a:lnTo>
                  <a:lnTo>
                    <a:pt x="155" y="397"/>
                  </a:lnTo>
                  <a:lnTo>
                    <a:pt x="157" y="391"/>
                  </a:lnTo>
                  <a:lnTo>
                    <a:pt x="159" y="379"/>
                  </a:lnTo>
                  <a:lnTo>
                    <a:pt x="159" y="365"/>
                  </a:lnTo>
                  <a:lnTo>
                    <a:pt x="159" y="204"/>
                  </a:lnTo>
                  <a:lnTo>
                    <a:pt x="158" y="188"/>
                  </a:lnTo>
                  <a:lnTo>
                    <a:pt x="156" y="175"/>
                  </a:lnTo>
                  <a:lnTo>
                    <a:pt x="152" y="166"/>
                  </a:lnTo>
                  <a:lnTo>
                    <a:pt x="149" y="158"/>
                  </a:lnTo>
                  <a:lnTo>
                    <a:pt x="144" y="152"/>
                  </a:lnTo>
                  <a:lnTo>
                    <a:pt x="139" y="148"/>
                  </a:lnTo>
                  <a:lnTo>
                    <a:pt x="133" y="147"/>
                  </a:lnTo>
                  <a:lnTo>
                    <a:pt x="128" y="147"/>
                  </a:lnTo>
                  <a:lnTo>
                    <a:pt x="121" y="148"/>
                  </a:lnTo>
                  <a:lnTo>
                    <a:pt x="116" y="152"/>
                  </a:lnTo>
                  <a:lnTo>
                    <a:pt x="110" y="155"/>
                  </a:lnTo>
                  <a:lnTo>
                    <a:pt x="105" y="160"/>
                  </a:lnTo>
                  <a:lnTo>
                    <a:pt x="101" y="165"/>
                  </a:lnTo>
                  <a:lnTo>
                    <a:pt x="97" y="171"/>
                  </a:lnTo>
                  <a:lnTo>
                    <a:pt x="94" y="176"/>
                  </a:lnTo>
                  <a:lnTo>
                    <a:pt x="93" y="183"/>
                  </a:lnTo>
                  <a:lnTo>
                    <a:pt x="93" y="360"/>
                  </a:lnTo>
                  <a:lnTo>
                    <a:pt x="93" y="374"/>
                  </a:lnTo>
                  <a:lnTo>
                    <a:pt x="94" y="384"/>
                  </a:lnTo>
                  <a:lnTo>
                    <a:pt x="95" y="390"/>
                  </a:lnTo>
                  <a:lnTo>
                    <a:pt x="97" y="396"/>
                  </a:lnTo>
                  <a:lnTo>
                    <a:pt x="103" y="402"/>
                  </a:lnTo>
                  <a:lnTo>
                    <a:pt x="112" y="409"/>
                  </a:lnTo>
                  <a:lnTo>
                    <a:pt x="112" y="422"/>
                  </a:lnTo>
                  <a:lnTo>
                    <a:pt x="0" y="422"/>
                  </a:lnTo>
                  <a:lnTo>
                    <a:pt x="0" y="409"/>
                  </a:lnTo>
                  <a:lnTo>
                    <a:pt x="9" y="405"/>
                  </a:lnTo>
                  <a:lnTo>
                    <a:pt x="15" y="401"/>
                  </a:lnTo>
                  <a:lnTo>
                    <a:pt x="20" y="397"/>
                  </a:lnTo>
                  <a:lnTo>
                    <a:pt x="22" y="391"/>
                  </a:lnTo>
                  <a:lnTo>
                    <a:pt x="24" y="379"/>
                  </a:lnTo>
                  <a:lnTo>
                    <a:pt x="24" y="365"/>
                  </a:lnTo>
                  <a:lnTo>
                    <a:pt x="24" y="188"/>
                  </a:lnTo>
                  <a:close/>
                  <a:moveTo>
                    <a:pt x="281" y="371"/>
                  </a:moveTo>
                  <a:lnTo>
                    <a:pt x="281" y="145"/>
                  </a:lnTo>
                  <a:lnTo>
                    <a:pt x="257" y="145"/>
                  </a:lnTo>
                  <a:lnTo>
                    <a:pt x="257" y="123"/>
                  </a:lnTo>
                  <a:lnTo>
                    <a:pt x="269" y="109"/>
                  </a:lnTo>
                  <a:lnTo>
                    <a:pt x="279" y="95"/>
                  </a:lnTo>
                  <a:lnTo>
                    <a:pt x="290" y="80"/>
                  </a:lnTo>
                  <a:lnTo>
                    <a:pt x="299" y="65"/>
                  </a:lnTo>
                  <a:lnTo>
                    <a:pt x="318" y="33"/>
                  </a:lnTo>
                  <a:lnTo>
                    <a:pt x="335" y="0"/>
                  </a:lnTo>
                  <a:lnTo>
                    <a:pt x="347" y="0"/>
                  </a:lnTo>
                  <a:lnTo>
                    <a:pt x="347" y="112"/>
                  </a:lnTo>
                  <a:lnTo>
                    <a:pt x="393" y="112"/>
                  </a:lnTo>
                  <a:lnTo>
                    <a:pt x="393" y="145"/>
                  </a:lnTo>
                  <a:lnTo>
                    <a:pt x="347" y="145"/>
                  </a:lnTo>
                  <a:lnTo>
                    <a:pt x="347" y="354"/>
                  </a:lnTo>
                  <a:lnTo>
                    <a:pt x="347" y="365"/>
                  </a:lnTo>
                  <a:lnTo>
                    <a:pt x="348" y="374"/>
                  </a:lnTo>
                  <a:lnTo>
                    <a:pt x="349" y="382"/>
                  </a:lnTo>
                  <a:lnTo>
                    <a:pt x="351" y="388"/>
                  </a:lnTo>
                  <a:lnTo>
                    <a:pt x="353" y="392"/>
                  </a:lnTo>
                  <a:lnTo>
                    <a:pt x="355" y="396"/>
                  </a:lnTo>
                  <a:lnTo>
                    <a:pt x="358" y="397"/>
                  </a:lnTo>
                  <a:lnTo>
                    <a:pt x="361" y="397"/>
                  </a:lnTo>
                  <a:lnTo>
                    <a:pt x="364" y="396"/>
                  </a:lnTo>
                  <a:lnTo>
                    <a:pt x="368" y="393"/>
                  </a:lnTo>
                  <a:lnTo>
                    <a:pt x="372" y="390"/>
                  </a:lnTo>
                  <a:lnTo>
                    <a:pt x="376" y="386"/>
                  </a:lnTo>
                  <a:lnTo>
                    <a:pt x="385" y="375"/>
                  </a:lnTo>
                  <a:lnTo>
                    <a:pt x="393" y="360"/>
                  </a:lnTo>
                  <a:lnTo>
                    <a:pt x="404" y="371"/>
                  </a:lnTo>
                  <a:lnTo>
                    <a:pt x="394" y="389"/>
                  </a:lnTo>
                  <a:lnTo>
                    <a:pt x="385" y="404"/>
                  </a:lnTo>
                  <a:lnTo>
                    <a:pt x="379" y="411"/>
                  </a:lnTo>
                  <a:lnTo>
                    <a:pt x="374" y="416"/>
                  </a:lnTo>
                  <a:lnTo>
                    <a:pt x="370" y="422"/>
                  </a:lnTo>
                  <a:lnTo>
                    <a:pt x="364" y="425"/>
                  </a:lnTo>
                  <a:lnTo>
                    <a:pt x="359" y="429"/>
                  </a:lnTo>
                  <a:lnTo>
                    <a:pt x="353" y="431"/>
                  </a:lnTo>
                  <a:lnTo>
                    <a:pt x="348" y="433"/>
                  </a:lnTo>
                  <a:lnTo>
                    <a:pt x="344" y="435"/>
                  </a:lnTo>
                  <a:lnTo>
                    <a:pt x="338" y="436"/>
                  </a:lnTo>
                  <a:lnTo>
                    <a:pt x="333" y="436"/>
                  </a:lnTo>
                  <a:lnTo>
                    <a:pt x="328" y="436"/>
                  </a:lnTo>
                  <a:lnTo>
                    <a:pt x="324" y="435"/>
                  </a:lnTo>
                  <a:lnTo>
                    <a:pt x="314" y="431"/>
                  </a:lnTo>
                  <a:lnTo>
                    <a:pt x="307" y="426"/>
                  </a:lnTo>
                  <a:lnTo>
                    <a:pt x="299" y="419"/>
                  </a:lnTo>
                  <a:lnTo>
                    <a:pt x="293" y="412"/>
                  </a:lnTo>
                  <a:lnTo>
                    <a:pt x="289" y="403"/>
                  </a:lnTo>
                  <a:lnTo>
                    <a:pt x="284" y="392"/>
                  </a:lnTo>
                  <a:lnTo>
                    <a:pt x="282" y="382"/>
                  </a:lnTo>
                  <a:lnTo>
                    <a:pt x="281" y="371"/>
                  </a:lnTo>
                  <a:close/>
                  <a:moveTo>
                    <a:pt x="537" y="103"/>
                  </a:moveTo>
                  <a:lnTo>
                    <a:pt x="523" y="103"/>
                  </a:lnTo>
                  <a:lnTo>
                    <a:pt x="507" y="106"/>
                  </a:lnTo>
                  <a:lnTo>
                    <a:pt x="498" y="108"/>
                  </a:lnTo>
                  <a:lnTo>
                    <a:pt x="490" y="111"/>
                  </a:lnTo>
                  <a:lnTo>
                    <a:pt x="482" y="114"/>
                  </a:lnTo>
                  <a:lnTo>
                    <a:pt x="474" y="118"/>
                  </a:lnTo>
                  <a:lnTo>
                    <a:pt x="467" y="122"/>
                  </a:lnTo>
                  <a:lnTo>
                    <a:pt x="459" y="128"/>
                  </a:lnTo>
                  <a:lnTo>
                    <a:pt x="454" y="133"/>
                  </a:lnTo>
                  <a:lnTo>
                    <a:pt x="448" y="141"/>
                  </a:lnTo>
                  <a:lnTo>
                    <a:pt x="443" y="148"/>
                  </a:lnTo>
                  <a:lnTo>
                    <a:pt x="440" y="157"/>
                  </a:lnTo>
                  <a:lnTo>
                    <a:pt x="438" y="167"/>
                  </a:lnTo>
                  <a:lnTo>
                    <a:pt x="438" y="176"/>
                  </a:lnTo>
                  <a:lnTo>
                    <a:pt x="438" y="187"/>
                  </a:lnTo>
                  <a:lnTo>
                    <a:pt x="440" y="197"/>
                  </a:lnTo>
                  <a:lnTo>
                    <a:pt x="443" y="204"/>
                  </a:lnTo>
                  <a:lnTo>
                    <a:pt x="447" y="211"/>
                  </a:lnTo>
                  <a:lnTo>
                    <a:pt x="453" y="216"/>
                  </a:lnTo>
                  <a:lnTo>
                    <a:pt x="458" y="221"/>
                  </a:lnTo>
                  <a:lnTo>
                    <a:pt x="463" y="223"/>
                  </a:lnTo>
                  <a:lnTo>
                    <a:pt x="470" y="224"/>
                  </a:lnTo>
                  <a:lnTo>
                    <a:pt x="475" y="225"/>
                  </a:lnTo>
                  <a:lnTo>
                    <a:pt x="482" y="223"/>
                  </a:lnTo>
                  <a:lnTo>
                    <a:pt x="487" y="221"/>
                  </a:lnTo>
                  <a:lnTo>
                    <a:pt x="492" y="217"/>
                  </a:lnTo>
                  <a:lnTo>
                    <a:pt x="496" y="212"/>
                  </a:lnTo>
                  <a:lnTo>
                    <a:pt x="499" y="206"/>
                  </a:lnTo>
                  <a:lnTo>
                    <a:pt x="501" y="197"/>
                  </a:lnTo>
                  <a:lnTo>
                    <a:pt x="502" y="188"/>
                  </a:lnTo>
                  <a:lnTo>
                    <a:pt x="501" y="183"/>
                  </a:lnTo>
                  <a:lnTo>
                    <a:pt x="500" y="177"/>
                  </a:lnTo>
                  <a:lnTo>
                    <a:pt x="498" y="173"/>
                  </a:lnTo>
                  <a:lnTo>
                    <a:pt x="496" y="169"/>
                  </a:lnTo>
                  <a:lnTo>
                    <a:pt x="492" y="159"/>
                  </a:lnTo>
                  <a:lnTo>
                    <a:pt x="487" y="150"/>
                  </a:lnTo>
                  <a:lnTo>
                    <a:pt x="485" y="147"/>
                  </a:lnTo>
                  <a:lnTo>
                    <a:pt x="485" y="143"/>
                  </a:lnTo>
                  <a:lnTo>
                    <a:pt x="485" y="139"/>
                  </a:lnTo>
                  <a:lnTo>
                    <a:pt x="486" y="134"/>
                  </a:lnTo>
                  <a:lnTo>
                    <a:pt x="489" y="130"/>
                  </a:lnTo>
                  <a:lnTo>
                    <a:pt x="493" y="127"/>
                  </a:lnTo>
                  <a:lnTo>
                    <a:pt x="499" y="122"/>
                  </a:lnTo>
                  <a:lnTo>
                    <a:pt x="507" y="118"/>
                  </a:lnTo>
                  <a:lnTo>
                    <a:pt x="520" y="117"/>
                  </a:lnTo>
                  <a:lnTo>
                    <a:pt x="530" y="118"/>
                  </a:lnTo>
                  <a:lnTo>
                    <a:pt x="535" y="119"/>
                  </a:lnTo>
                  <a:lnTo>
                    <a:pt x="539" y="120"/>
                  </a:lnTo>
                  <a:lnTo>
                    <a:pt x="543" y="122"/>
                  </a:lnTo>
                  <a:lnTo>
                    <a:pt x="547" y="125"/>
                  </a:lnTo>
                  <a:lnTo>
                    <a:pt x="549" y="128"/>
                  </a:lnTo>
                  <a:lnTo>
                    <a:pt x="551" y="131"/>
                  </a:lnTo>
                  <a:lnTo>
                    <a:pt x="553" y="135"/>
                  </a:lnTo>
                  <a:lnTo>
                    <a:pt x="554" y="140"/>
                  </a:lnTo>
                  <a:lnTo>
                    <a:pt x="556" y="149"/>
                  </a:lnTo>
                  <a:lnTo>
                    <a:pt x="557" y="160"/>
                  </a:lnTo>
                  <a:lnTo>
                    <a:pt x="557" y="231"/>
                  </a:lnTo>
                  <a:lnTo>
                    <a:pt x="532" y="240"/>
                  </a:lnTo>
                  <a:lnTo>
                    <a:pt x="508" y="251"/>
                  </a:lnTo>
                  <a:lnTo>
                    <a:pt x="496" y="257"/>
                  </a:lnTo>
                  <a:lnTo>
                    <a:pt x="485" y="264"/>
                  </a:lnTo>
                  <a:lnTo>
                    <a:pt x="474" y="271"/>
                  </a:lnTo>
                  <a:lnTo>
                    <a:pt x="465" y="279"/>
                  </a:lnTo>
                  <a:lnTo>
                    <a:pt x="456" y="288"/>
                  </a:lnTo>
                  <a:lnTo>
                    <a:pt x="447" y="296"/>
                  </a:lnTo>
                  <a:lnTo>
                    <a:pt x="441" y="306"/>
                  </a:lnTo>
                  <a:lnTo>
                    <a:pt x="434" y="316"/>
                  </a:lnTo>
                  <a:lnTo>
                    <a:pt x="430" y="327"/>
                  </a:lnTo>
                  <a:lnTo>
                    <a:pt x="427" y="337"/>
                  </a:lnTo>
                  <a:lnTo>
                    <a:pt x="426" y="348"/>
                  </a:lnTo>
                  <a:lnTo>
                    <a:pt x="426" y="360"/>
                  </a:lnTo>
                  <a:lnTo>
                    <a:pt x="427" y="376"/>
                  </a:lnTo>
                  <a:lnTo>
                    <a:pt x="430" y="389"/>
                  </a:lnTo>
                  <a:lnTo>
                    <a:pt x="434" y="401"/>
                  </a:lnTo>
                  <a:lnTo>
                    <a:pt x="440" y="411"/>
                  </a:lnTo>
                  <a:lnTo>
                    <a:pt x="446" y="418"/>
                  </a:lnTo>
                  <a:lnTo>
                    <a:pt x="454" y="424"/>
                  </a:lnTo>
                  <a:lnTo>
                    <a:pt x="462" y="428"/>
                  </a:lnTo>
                  <a:lnTo>
                    <a:pt x="472" y="430"/>
                  </a:lnTo>
                  <a:lnTo>
                    <a:pt x="482" y="431"/>
                  </a:lnTo>
                  <a:lnTo>
                    <a:pt x="493" y="430"/>
                  </a:lnTo>
                  <a:lnTo>
                    <a:pt x="502" y="427"/>
                  </a:lnTo>
                  <a:lnTo>
                    <a:pt x="514" y="423"/>
                  </a:lnTo>
                  <a:lnTo>
                    <a:pt x="525" y="417"/>
                  </a:lnTo>
                  <a:lnTo>
                    <a:pt x="536" y="410"/>
                  </a:lnTo>
                  <a:lnTo>
                    <a:pt x="547" y="402"/>
                  </a:lnTo>
                  <a:lnTo>
                    <a:pt x="557" y="391"/>
                  </a:lnTo>
                  <a:lnTo>
                    <a:pt x="560" y="399"/>
                  </a:lnTo>
                  <a:lnTo>
                    <a:pt x="562" y="404"/>
                  </a:lnTo>
                  <a:lnTo>
                    <a:pt x="565" y="410"/>
                  </a:lnTo>
                  <a:lnTo>
                    <a:pt x="568" y="415"/>
                  </a:lnTo>
                  <a:lnTo>
                    <a:pt x="571" y="418"/>
                  </a:lnTo>
                  <a:lnTo>
                    <a:pt x="575" y="422"/>
                  </a:lnTo>
                  <a:lnTo>
                    <a:pt x="578" y="425"/>
                  </a:lnTo>
                  <a:lnTo>
                    <a:pt x="582" y="426"/>
                  </a:lnTo>
                  <a:lnTo>
                    <a:pt x="590" y="429"/>
                  </a:lnTo>
                  <a:lnTo>
                    <a:pt x="598" y="429"/>
                  </a:lnTo>
                  <a:lnTo>
                    <a:pt x="607" y="428"/>
                  </a:lnTo>
                  <a:lnTo>
                    <a:pt x="615" y="426"/>
                  </a:lnTo>
                  <a:lnTo>
                    <a:pt x="623" y="423"/>
                  </a:lnTo>
                  <a:lnTo>
                    <a:pt x="631" y="418"/>
                  </a:lnTo>
                  <a:lnTo>
                    <a:pt x="637" y="414"/>
                  </a:lnTo>
                  <a:lnTo>
                    <a:pt x="643" y="410"/>
                  </a:lnTo>
                  <a:lnTo>
                    <a:pt x="647" y="405"/>
                  </a:lnTo>
                  <a:lnTo>
                    <a:pt x="651" y="401"/>
                  </a:lnTo>
                  <a:lnTo>
                    <a:pt x="652" y="399"/>
                  </a:lnTo>
                  <a:lnTo>
                    <a:pt x="652" y="397"/>
                  </a:lnTo>
                  <a:lnTo>
                    <a:pt x="646" y="381"/>
                  </a:lnTo>
                  <a:lnTo>
                    <a:pt x="642" y="385"/>
                  </a:lnTo>
                  <a:lnTo>
                    <a:pt x="637" y="387"/>
                  </a:lnTo>
                  <a:lnTo>
                    <a:pt x="633" y="389"/>
                  </a:lnTo>
                  <a:lnTo>
                    <a:pt x="630" y="389"/>
                  </a:lnTo>
                  <a:lnTo>
                    <a:pt x="627" y="387"/>
                  </a:lnTo>
                  <a:lnTo>
                    <a:pt x="624" y="383"/>
                  </a:lnTo>
                  <a:lnTo>
                    <a:pt x="623" y="375"/>
                  </a:lnTo>
                  <a:lnTo>
                    <a:pt x="622" y="365"/>
                  </a:lnTo>
                  <a:lnTo>
                    <a:pt x="622" y="214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22" y="176"/>
                  </a:lnTo>
                  <a:lnTo>
                    <a:pt x="621" y="166"/>
                  </a:lnTo>
                  <a:lnTo>
                    <a:pt x="619" y="156"/>
                  </a:lnTo>
                  <a:lnTo>
                    <a:pt x="617" y="146"/>
                  </a:lnTo>
                  <a:lnTo>
                    <a:pt x="614" y="139"/>
                  </a:lnTo>
                  <a:lnTo>
                    <a:pt x="609" y="131"/>
                  </a:lnTo>
                  <a:lnTo>
                    <a:pt x="604" y="125"/>
                  </a:lnTo>
                  <a:lnTo>
                    <a:pt x="597" y="118"/>
                  </a:lnTo>
                  <a:lnTo>
                    <a:pt x="590" y="114"/>
                  </a:lnTo>
                  <a:lnTo>
                    <a:pt x="582" y="109"/>
                  </a:lnTo>
                  <a:lnTo>
                    <a:pt x="573" y="106"/>
                  </a:lnTo>
                  <a:lnTo>
                    <a:pt x="562" y="104"/>
                  </a:lnTo>
                  <a:lnTo>
                    <a:pt x="550" y="103"/>
                  </a:lnTo>
                  <a:lnTo>
                    <a:pt x="537" y="103"/>
                  </a:lnTo>
                  <a:close/>
                  <a:moveTo>
                    <a:pt x="557" y="354"/>
                  </a:moveTo>
                  <a:lnTo>
                    <a:pt x="549" y="364"/>
                  </a:lnTo>
                  <a:lnTo>
                    <a:pt x="541" y="372"/>
                  </a:lnTo>
                  <a:lnTo>
                    <a:pt x="534" y="377"/>
                  </a:lnTo>
                  <a:lnTo>
                    <a:pt x="527" y="381"/>
                  </a:lnTo>
                  <a:lnTo>
                    <a:pt x="522" y="382"/>
                  </a:lnTo>
                  <a:lnTo>
                    <a:pt x="516" y="382"/>
                  </a:lnTo>
                  <a:lnTo>
                    <a:pt x="512" y="381"/>
                  </a:lnTo>
                  <a:lnTo>
                    <a:pt x="509" y="377"/>
                  </a:lnTo>
                  <a:lnTo>
                    <a:pt x="505" y="374"/>
                  </a:lnTo>
                  <a:lnTo>
                    <a:pt x="502" y="370"/>
                  </a:lnTo>
                  <a:lnTo>
                    <a:pt x="500" y="363"/>
                  </a:lnTo>
                  <a:lnTo>
                    <a:pt x="498" y="358"/>
                  </a:lnTo>
                  <a:lnTo>
                    <a:pt x="496" y="345"/>
                  </a:lnTo>
                  <a:lnTo>
                    <a:pt x="495" y="332"/>
                  </a:lnTo>
                  <a:lnTo>
                    <a:pt x="496" y="321"/>
                  </a:lnTo>
                  <a:lnTo>
                    <a:pt x="499" y="310"/>
                  </a:lnTo>
                  <a:lnTo>
                    <a:pt x="505" y="298"/>
                  </a:lnTo>
                  <a:lnTo>
                    <a:pt x="511" y="287"/>
                  </a:lnTo>
                  <a:lnTo>
                    <a:pt x="521" y="276"/>
                  </a:lnTo>
                  <a:lnTo>
                    <a:pt x="532" y="266"/>
                  </a:lnTo>
                  <a:lnTo>
                    <a:pt x="537" y="262"/>
                  </a:lnTo>
                  <a:lnTo>
                    <a:pt x="543" y="257"/>
                  </a:lnTo>
                  <a:lnTo>
                    <a:pt x="550" y="255"/>
                  </a:lnTo>
                  <a:lnTo>
                    <a:pt x="557" y="252"/>
                  </a:lnTo>
                  <a:lnTo>
                    <a:pt x="557" y="35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285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მისია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2600" dirty="0" smtClean="0"/>
              <a:t>ევროკავშირის </a:t>
            </a:r>
            <a:r>
              <a:rPr lang="ka-GE" sz="2600" dirty="0"/>
              <a:t>ქიმიური ნივთიერებების </a:t>
            </a:r>
            <a:r>
              <a:rPr lang="ka-GE" sz="2600" dirty="0" smtClean="0"/>
              <a:t>კანონმდებლობის </a:t>
            </a:r>
            <a:r>
              <a:rPr lang="ka-GE" sz="2600" dirty="0"/>
              <a:t>მთავარი მარეგულირებელი </a:t>
            </a:r>
            <a:r>
              <a:rPr lang="ka-GE" sz="2600" dirty="0" smtClean="0"/>
              <a:t>ორგანო</a:t>
            </a:r>
            <a:endParaRPr lang="cs-CZ" sz="2600" dirty="0"/>
          </a:p>
          <a:p>
            <a:r>
              <a:rPr lang="ka-GE" sz="2600" dirty="0"/>
              <a:t>ხელს უწყობს </a:t>
            </a:r>
            <a:r>
              <a:rPr lang="ka-GE" sz="2600" dirty="0" smtClean="0"/>
              <a:t>მეწარმეებს</a:t>
            </a:r>
            <a:r>
              <a:rPr lang="cs-CZ" sz="2600" dirty="0" smtClean="0"/>
              <a:t>, </a:t>
            </a:r>
            <a:r>
              <a:rPr lang="ka-GE" sz="2600" dirty="0" smtClean="0"/>
              <a:t>რათა </a:t>
            </a:r>
            <a:r>
              <a:rPr lang="ka-GE" sz="2600" dirty="0"/>
              <a:t>ქიმიური ნივთიერებების კანონმდებლობის </a:t>
            </a:r>
            <a:r>
              <a:rPr lang="ka-GE" sz="2600" dirty="0" smtClean="0"/>
              <a:t>მოთხოვნები დააკმაყოფილონ</a:t>
            </a:r>
          </a:p>
          <a:p>
            <a:r>
              <a:rPr lang="ka-GE" sz="2600" dirty="0"/>
              <a:t>ქიმიური ნივთიერებების შესახებ ინფორმაციას აგროვებს და ხელმსაწვდომს </a:t>
            </a:r>
            <a:r>
              <a:rPr lang="ka-GE" sz="2600" dirty="0" smtClean="0"/>
              <a:t>ხდის</a:t>
            </a:r>
          </a:p>
          <a:p>
            <a:r>
              <a:rPr lang="ka-GE" sz="2600" dirty="0" smtClean="0"/>
              <a:t>მხარს უჭერს ქიმიური ნივთიერებების უსაფრთხო გამოყენებას</a:t>
            </a:r>
          </a:p>
          <a:p>
            <a:r>
              <a:rPr lang="ka-GE" sz="2600" dirty="0" smtClean="0"/>
              <a:t>ეფუძნება გამჭვირვალობისა </a:t>
            </a:r>
            <a:r>
              <a:rPr lang="ka-GE" sz="2600" dirty="0"/>
              <a:t>და </a:t>
            </a:r>
            <a:r>
              <a:rPr lang="ka-GE" sz="2600" dirty="0" smtClean="0"/>
              <a:t>დამოუკიდებლობის პრინციპებს</a:t>
            </a:r>
          </a:p>
          <a:p>
            <a:r>
              <a:rPr lang="ka-GE" sz="2600" dirty="0" smtClean="0"/>
              <a:t>მისი </a:t>
            </a:r>
            <a:r>
              <a:rPr lang="ka-GE" sz="2600" dirty="0"/>
              <a:t>გრძელვადიანი ხედვაა გახდეს მსოფლიოს წამყვანი მარეგულირებელი ორგანო ქიმიური ნივთიერებების უსაფრთხოების </a:t>
            </a:r>
            <a:r>
              <a:rPr lang="ka-GE" sz="2600" dirty="0" smtClean="0"/>
              <a:t>სფეროში</a:t>
            </a:r>
            <a:endParaRPr lang="cs-CZ" sz="2600" dirty="0"/>
          </a:p>
        </p:txBody>
      </p:sp>
      <p:sp>
        <p:nvSpPr>
          <p:cNvPr id="11" name="Zástupný symbol pro zápatí 10">
            <a:extLst>
              <a:ext uri="{FF2B5EF4-FFF2-40B4-BE49-F238E27FC236}">
                <a16:creationId xmlns:a16="http://schemas.microsoft.com/office/drawing/2014/main" xmlns="" id="{7F4DEF14-F31A-40B1-8525-B54EC7DA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12" name="Zástupný symbol pro číslo snímku 11">
            <a:extLst>
              <a:ext uri="{FF2B5EF4-FFF2-40B4-BE49-F238E27FC236}">
                <a16:creationId xmlns:a16="http://schemas.microsoft.com/office/drawing/2014/main" xmlns="" id="{F48C0D2A-C4F4-438E-92FB-C31A3745F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20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ისტორია და სტრუქტურა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დაფუძნდა </a:t>
            </a:r>
            <a:r>
              <a:rPr lang="ka-GE" dirty="0"/>
              <a:t>2007 წელს </a:t>
            </a:r>
            <a:r>
              <a:rPr lang="ka-GE" dirty="0" smtClean="0"/>
              <a:t>(</a:t>
            </a:r>
            <a:r>
              <a:rPr lang="cs-CZ" dirty="0" smtClean="0"/>
              <a:t>REACH</a:t>
            </a:r>
            <a:r>
              <a:rPr lang="ka-GE" dirty="0" smtClean="0"/>
              <a:t> რეგულაციის საფუძველზე</a:t>
            </a:r>
            <a:r>
              <a:rPr lang="cs-CZ" dirty="0" smtClean="0"/>
              <a:t>)</a:t>
            </a:r>
            <a:endParaRPr lang="cs-CZ" dirty="0"/>
          </a:p>
          <a:p>
            <a:r>
              <a:rPr lang="ka-GE" dirty="0" smtClean="0"/>
              <a:t>შტაბბინა -  </a:t>
            </a:r>
            <a:r>
              <a:rPr lang="ka-GE" dirty="0"/>
              <a:t>ჰელსინკში (ფინეთი)</a:t>
            </a:r>
          </a:p>
          <a:p>
            <a:r>
              <a:rPr lang="ka-GE" dirty="0"/>
              <a:t>დაახლოებით 600 თანამშრომელი</a:t>
            </a:r>
          </a:p>
          <a:p>
            <a:r>
              <a:rPr lang="ka-GE" dirty="0"/>
              <a:t>აღმასრულებელი დირექტორი</a:t>
            </a:r>
          </a:p>
          <a:p>
            <a:r>
              <a:rPr lang="ka-GE" dirty="0"/>
              <a:t>მმართველი საბჭო: ევროკომისიის, პარლამენტის, ინდივიდუალური წევრი </a:t>
            </a:r>
            <a:r>
              <a:rPr lang="ka-GE" dirty="0" smtClean="0"/>
              <a:t>სახელმწიფოების წარმომადგენლები და დამკვირვებლები ასევე </a:t>
            </a:r>
            <a:r>
              <a:rPr lang="ka-GE" dirty="0"/>
              <a:t>ევროკავშირის </a:t>
            </a:r>
            <a:r>
              <a:rPr lang="ka-GE" dirty="0" smtClean="0"/>
              <a:t>არაწევრი ქვეყნებიდან </a:t>
            </a:r>
          </a:p>
          <a:p>
            <a:r>
              <a:rPr lang="ka-GE" dirty="0" smtClean="0"/>
              <a:t>წევრი სახელმწიფოების </a:t>
            </a:r>
            <a:r>
              <a:rPr lang="ka-GE" dirty="0"/>
              <a:t>კომიტეტი + კიდევ </a:t>
            </a:r>
            <a:r>
              <a:rPr lang="ka-GE" dirty="0" smtClean="0"/>
              <a:t>რამოდენიმე </a:t>
            </a:r>
            <a:r>
              <a:rPr lang="ka-GE" dirty="0"/>
              <a:t>კომიტეტი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F7DBA79F-621B-48B7-BEBB-E769B6F65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A187C102-682F-4380-B5CE-2561249F4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8074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სააგენტოს ვებ-გვერდი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sz="2800" dirty="0" smtClean="0"/>
              <a:t>ვებ-გვერდი - წევრი ქვეყნების ენების მიხედვით </a:t>
            </a:r>
            <a:r>
              <a:rPr lang="cs-CZ" sz="2800" dirty="0" smtClean="0"/>
              <a:t>(</a:t>
            </a:r>
            <a:r>
              <a:rPr lang="ka-GE" sz="2800" dirty="0" smtClean="0"/>
              <a:t>ყვეფერი არ არის გადათარგმნილი</a:t>
            </a:r>
            <a:r>
              <a:rPr lang="cs-CZ" sz="2800" dirty="0" smtClean="0"/>
              <a:t>)</a:t>
            </a:r>
            <a:endParaRPr lang="cs-CZ" sz="2800" dirty="0"/>
          </a:p>
          <a:p>
            <a:r>
              <a:rPr lang="ka-GE" sz="2800" dirty="0" smtClean="0"/>
              <a:t>ძირითადი ამოცანები</a:t>
            </a:r>
            <a:r>
              <a:rPr lang="cs-CZ" sz="2800" dirty="0" smtClean="0"/>
              <a:t>:</a:t>
            </a:r>
            <a:endParaRPr lang="cs-CZ" sz="2800" dirty="0"/>
          </a:p>
          <a:p>
            <a:pPr lvl="1"/>
            <a:r>
              <a:rPr lang="cs-CZ" sz="3000" dirty="0">
                <a:solidFill>
                  <a:srgbClr val="0070C0"/>
                </a:solidFill>
              </a:rPr>
              <a:t>REACH</a:t>
            </a:r>
            <a:r>
              <a:rPr lang="cs-CZ" sz="3000" dirty="0"/>
              <a:t> </a:t>
            </a:r>
            <a:endParaRPr lang="ka-GE" sz="3000" dirty="0" smtClean="0"/>
          </a:p>
          <a:p>
            <a:pPr lvl="2"/>
            <a:r>
              <a:rPr lang="ka-GE" sz="3000" dirty="0" smtClean="0"/>
              <a:t>რეგისტრაცია</a:t>
            </a:r>
            <a:r>
              <a:rPr lang="ka-GE" sz="3000" dirty="0"/>
              <a:t>, შეფასება, ავტორიზაცია და შეზღუდვა</a:t>
            </a:r>
          </a:p>
          <a:p>
            <a:pPr lvl="1"/>
            <a:r>
              <a:rPr lang="cs-CZ" sz="3000" dirty="0">
                <a:solidFill>
                  <a:srgbClr val="0070C0"/>
                </a:solidFill>
              </a:rPr>
              <a:t>CLP</a:t>
            </a:r>
          </a:p>
          <a:p>
            <a:pPr lvl="2"/>
            <a:r>
              <a:rPr lang="ka-GE" sz="3000" dirty="0"/>
              <a:t>ნივთიერებებისა და </a:t>
            </a:r>
            <a:r>
              <a:rPr lang="ka-GE" sz="3000" dirty="0" smtClean="0"/>
              <a:t>ნარევების კლასიფიკაცია</a:t>
            </a:r>
            <a:r>
              <a:rPr lang="ka-GE" sz="3000" dirty="0"/>
              <a:t>, </a:t>
            </a:r>
            <a:r>
              <a:rPr lang="ka-GE" sz="3000" dirty="0" smtClean="0"/>
              <a:t>ეტიკეტირება და შეფუთვა</a:t>
            </a:r>
            <a:endParaRPr lang="ka-GE" sz="3000" dirty="0"/>
          </a:p>
          <a:p>
            <a:pPr lvl="1"/>
            <a:r>
              <a:rPr lang="cs-CZ" sz="3000" dirty="0">
                <a:solidFill>
                  <a:srgbClr val="0070C0"/>
                </a:solidFill>
              </a:rPr>
              <a:t>BPR</a:t>
            </a:r>
          </a:p>
          <a:p>
            <a:pPr lvl="2"/>
            <a:r>
              <a:rPr lang="ka-GE" sz="3000" dirty="0" smtClean="0"/>
              <a:t>ბიოციდებით </a:t>
            </a:r>
            <a:r>
              <a:rPr lang="ka-GE" sz="3000" dirty="0"/>
              <a:t>ვაჭრობა და გამოყენება</a:t>
            </a:r>
          </a:p>
          <a:p>
            <a:pPr lvl="1"/>
            <a:r>
              <a:rPr lang="cs-CZ" sz="3000" dirty="0" smtClean="0">
                <a:solidFill>
                  <a:srgbClr val="0070C0"/>
                </a:solidFill>
              </a:rPr>
              <a:t>PIC</a:t>
            </a:r>
            <a:endParaRPr lang="ka-GE" sz="3000" dirty="0">
              <a:solidFill>
                <a:srgbClr val="0070C0"/>
              </a:solidFill>
            </a:endParaRPr>
          </a:p>
          <a:p>
            <a:pPr lvl="2"/>
            <a:r>
              <a:rPr lang="ka-GE" sz="3000" dirty="0"/>
              <a:t>ევროკავშირის გარეთ საშიში ქიმიური ნივთიერებების ექსპორტი</a:t>
            </a:r>
            <a:endParaRPr lang="cs-CZ" sz="30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365925CF-D04F-49A1-90DD-5DBC9B509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E89171B5-5081-4DA9-9851-13079098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9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ინფორმაცია რეგულაციების შესახებ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REACH – </a:t>
            </a:r>
            <a:r>
              <a:rPr lang="cs-CZ" sz="3200" dirty="0" smtClean="0"/>
              <a:t>(„REACH</a:t>
            </a:r>
            <a:r>
              <a:rPr lang="ka-GE" sz="3200" dirty="0" smtClean="0"/>
              <a:t>-ის შესახებ</a:t>
            </a:r>
            <a:r>
              <a:rPr lang="cs-CZ" sz="3200" dirty="0" smtClean="0"/>
              <a:t>“)</a:t>
            </a:r>
            <a:endParaRPr lang="cs-CZ" sz="3200" dirty="0"/>
          </a:p>
          <a:p>
            <a:pPr lvl="1"/>
            <a:r>
              <a:rPr lang="ka-GE" sz="2400" dirty="0" smtClean="0"/>
              <a:t>გამარტივებული </a:t>
            </a:r>
            <a:r>
              <a:rPr lang="ka-GE" sz="2400" dirty="0"/>
              <a:t>მიმოხილვა ვალდებულებების შესახებ</a:t>
            </a:r>
          </a:p>
          <a:p>
            <a:pPr lvl="1"/>
            <a:r>
              <a:rPr lang="ka-GE" sz="2400" dirty="0" smtClean="0"/>
              <a:t>ცალკეული ნაბიჯების </a:t>
            </a:r>
            <a:r>
              <a:rPr lang="ka-GE" sz="2400" dirty="0"/>
              <a:t>ძირითადი აღწერა და </a:t>
            </a:r>
            <a:r>
              <a:rPr lang="ka-GE" sz="2400" dirty="0" smtClean="0"/>
              <a:t>ვის ეხება ეს ნაბიჯები</a:t>
            </a:r>
            <a:endParaRPr lang="ka-GE" sz="2400" dirty="0"/>
          </a:p>
          <a:p>
            <a:pPr lvl="1"/>
            <a:r>
              <a:rPr lang="ka-GE" sz="2400" dirty="0" smtClean="0"/>
              <a:t>სახელმძღვანელოები (ე.წ.</a:t>
            </a:r>
            <a:r>
              <a:rPr lang="cs-CZ" sz="2400" dirty="0" smtClean="0"/>
              <a:t>„</a:t>
            </a:r>
            <a:r>
              <a:rPr lang="cs-CZ" sz="2400" dirty="0" err="1" smtClean="0"/>
              <a:t>guidances</a:t>
            </a:r>
            <a:r>
              <a:rPr lang="cs-CZ" sz="2400" dirty="0"/>
              <a:t>“) </a:t>
            </a:r>
            <a:r>
              <a:rPr lang="ka-GE" sz="2400" dirty="0" smtClean="0"/>
              <a:t> </a:t>
            </a:r>
            <a:r>
              <a:rPr lang="ka-GE" sz="2400" dirty="0"/>
              <a:t>- პრაქტიკული მეთოდები, მაგალითები და რჩევები ინდივიდუალური მოვალეობების შესასრულებლად</a:t>
            </a:r>
          </a:p>
          <a:p>
            <a:pPr lvl="1"/>
            <a:r>
              <a:rPr lang="ka-GE" sz="2400" dirty="0"/>
              <a:t>მიმდინარე ინფორმაცია (</a:t>
            </a:r>
            <a:r>
              <a:rPr lang="cs-CZ" sz="2400" dirty="0"/>
              <a:t>REACH 2018) - </a:t>
            </a:r>
            <a:r>
              <a:rPr lang="ka-GE" sz="2400" dirty="0"/>
              <a:t>უახლოესი </a:t>
            </a:r>
            <a:r>
              <a:rPr lang="ka-GE" sz="2400" dirty="0" smtClean="0"/>
              <a:t>ვადები, </a:t>
            </a:r>
            <a:r>
              <a:rPr lang="ka-GE" sz="2400" dirty="0"/>
              <a:t>ვებინარები, ახალი ამბები, სტატისტიკა</a:t>
            </a:r>
          </a:p>
          <a:p>
            <a:pPr lvl="1"/>
            <a:r>
              <a:rPr lang="ka-GE" sz="2400" dirty="0" smtClean="0"/>
              <a:t>კითხვები </a:t>
            </a:r>
            <a:r>
              <a:rPr lang="ka-GE" sz="2400" dirty="0"/>
              <a:t>და </a:t>
            </a:r>
            <a:r>
              <a:rPr lang="ka-GE" sz="2400" dirty="0" smtClean="0"/>
              <a:t>პასუხები</a:t>
            </a:r>
            <a:endParaRPr lang="cs-CZ" sz="24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435A6BF2-A0D9-4FF8-8B37-2CA73A7F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2FB90F7A-6EA6-4F6C-94E3-818D3D62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09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ინფორმაცია რეგულაციების </a:t>
            </a:r>
            <a:r>
              <a:rPr lang="ka-GE" dirty="0" smtClean="0"/>
              <a:t>შესახებ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CLP</a:t>
            </a:r>
          </a:p>
          <a:p>
            <a:pPr lvl="1"/>
            <a:r>
              <a:rPr lang="ka-GE" sz="3000" dirty="0" smtClean="0"/>
              <a:t>დიდი "სახელმძღვანელოები</a:t>
            </a:r>
            <a:r>
              <a:rPr lang="ka-GE" sz="3000" dirty="0"/>
              <a:t>" - </a:t>
            </a:r>
            <a:r>
              <a:rPr lang="ka-GE" sz="3000" dirty="0" smtClean="0"/>
              <a:t>მთავარ რეგულაციას 1373 გვერდი გააჩნია (აქედან დაახ. 900 გვ. -  </a:t>
            </a:r>
            <a:r>
              <a:rPr lang="cs-CZ" sz="3000" dirty="0" smtClean="0"/>
              <a:t>VI</a:t>
            </a:r>
            <a:r>
              <a:rPr lang="ka-GE" sz="3000" dirty="0" smtClean="0"/>
              <a:t> დანართია </a:t>
            </a:r>
            <a:r>
              <a:rPr lang="cs-CZ" sz="3000" dirty="0" smtClean="0"/>
              <a:t>: </a:t>
            </a:r>
            <a:r>
              <a:rPr lang="ka-GE" sz="3000" dirty="0"/>
              <a:t>ჰარმონიზებული კლასიფიკაციის </a:t>
            </a:r>
            <a:r>
              <a:rPr lang="ka-GE" sz="3000" dirty="0" smtClean="0"/>
              <a:t>ნუსხა)</a:t>
            </a:r>
            <a:endParaRPr lang="cs-CZ" sz="30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65682A73-EB6B-4177-9F5E-2B8C70F43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95A21E25-5CCD-4907-BB76-469808BE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884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ინფორმაცია ნივთიერებების შესახებ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ძვირფასი ინფორმაციის წყარო - თავისუფლად ხელმისაწვდომი</a:t>
            </a:r>
            <a:endParaRPr lang="ka-GE" dirty="0"/>
          </a:p>
          <a:p>
            <a:r>
              <a:rPr lang="cs-CZ" dirty="0" smtClean="0"/>
              <a:t>REACH</a:t>
            </a:r>
            <a:r>
              <a:rPr lang="ka-GE" dirty="0" smtClean="0"/>
              <a:t> და </a:t>
            </a:r>
            <a:r>
              <a:rPr lang="cs-CZ" dirty="0" smtClean="0"/>
              <a:t>CLP</a:t>
            </a:r>
            <a:r>
              <a:rPr lang="ka-GE" dirty="0" smtClean="0"/>
              <a:t> რეგულაციების </a:t>
            </a:r>
            <a:r>
              <a:rPr lang="ka-GE" dirty="0"/>
              <a:t>მოთხოვნების საფუძველზე თანდათანობით შემუშავებული ნივთიერებების ჩამონათვალი</a:t>
            </a:r>
          </a:p>
          <a:p>
            <a:r>
              <a:rPr lang="ka-GE" dirty="0"/>
              <a:t>ამჟამად დაკავშირებულია ძიების </a:t>
            </a:r>
            <a:r>
              <a:rPr lang="ka-GE" dirty="0" smtClean="0"/>
              <a:t>ერთსა და იმავე სივრცესთან </a:t>
            </a:r>
            <a:endParaRPr lang="cs-CZ" dirty="0"/>
          </a:p>
          <a:p>
            <a:pPr lvl="1"/>
            <a:r>
              <a:rPr lang="ka-GE" sz="2400" dirty="0" smtClean="0"/>
              <a:t>თითოეულ ნივთიერებას გააჩნია ე.წ. ინფო-ბარათი </a:t>
            </a:r>
            <a:r>
              <a:rPr lang="cs-CZ" sz="2400" dirty="0" smtClean="0"/>
              <a:t>–</a:t>
            </a:r>
            <a:r>
              <a:rPr lang="ka-GE" sz="2400" dirty="0" smtClean="0"/>
              <a:t>ცალკეული ნუსხებისა და დანარჩენი </a:t>
            </a:r>
            <a:r>
              <a:rPr lang="ka-GE" sz="2400" dirty="0"/>
              <a:t>ინფორმაციების </a:t>
            </a:r>
            <a:r>
              <a:rPr lang="ka-GE" sz="2400" dirty="0" smtClean="0"/>
              <a:t>ადგილსამყოფლის მაჩვენებელი  </a:t>
            </a:r>
            <a:endParaRPr lang="cs-CZ" sz="2400" dirty="0"/>
          </a:p>
          <a:p>
            <a:endParaRPr lang="cs-CZ" sz="32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45DCC980-EBD2-4867-A1AE-4E9FECC1F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49312660-DC07-49FD-8909-9FD89B1C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xmlns="" id="{A04BB18B-BAA8-4768-9854-B1B1A5974D7C}"/>
              </a:ext>
            </a:extLst>
          </p:cNvPr>
          <p:cNvSpPr/>
          <p:nvPr/>
        </p:nvSpPr>
        <p:spPr>
          <a:xfrm rot="2561038">
            <a:off x="5526569" y="5654021"/>
            <a:ext cx="12241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xmlns="" id="{4E426071-6BB7-4489-AD4A-0AF55D203B60}"/>
              </a:ext>
            </a:extLst>
          </p:cNvPr>
          <p:cNvSpPr/>
          <p:nvPr/>
        </p:nvSpPr>
        <p:spPr>
          <a:xfrm rot="7833673">
            <a:off x="2169113" y="5604847"/>
            <a:ext cx="12241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xmlns="" id="{D5DC47CD-3BF4-4C67-A6FA-0D68FA108850}"/>
              </a:ext>
            </a:extLst>
          </p:cNvPr>
          <p:cNvSpPr/>
          <p:nvPr/>
        </p:nvSpPr>
        <p:spPr>
          <a:xfrm rot="5400000">
            <a:off x="3957643" y="5792097"/>
            <a:ext cx="967321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3854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ინფორმაცია ნივთიერებების შესახებ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C</a:t>
            </a:r>
            <a:r>
              <a:rPr lang="en-US" sz="2000" dirty="0" smtClean="0"/>
              <a:t>&amp;L</a:t>
            </a:r>
            <a:r>
              <a:rPr lang="ka-GE" sz="2000" dirty="0" smtClean="0"/>
              <a:t> ნუსხა</a:t>
            </a:r>
            <a:r>
              <a:rPr lang="en-US" sz="2000" dirty="0" smtClean="0"/>
              <a:t> </a:t>
            </a:r>
            <a:r>
              <a:rPr lang="cs-CZ" sz="2000" dirty="0" smtClean="0"/>
              <a:t>(</a:t>
            </a:r>
            <a:r>
              <a:rPr lang="ka-GE" sz="2000" dirty="0" smtClean="0"/>
              <a:t>კლასიფიკაცია და ეტიკეტირება</a:t>
            </a:r>
            <a:r>
              <a:rPr lang="cs-CZ" sz="2000" dirty="0" smtClean="0"/>
              <a:t>)</a:t>
            </a:r>
            <a:endParaRPr lang="cs-CZ" sz="2000" dirty="0"/>
          </a:p>
          <a:p>
            <a:pPr lvl="1" algn="just"/>
            <a:r>
              <a:rPr lang="ka-GE" sz="2000" dirty="0"/>
              <a:t>კლასიფიკაციისა და </a:t>
            </a:r>
            <a:r>
              <a:rPr lang="ka-GE" sz="2000" dirty="0" smtClean="0"/>
              <a:t>ეტიკეტირების </a:t>
            </a:r>
            <a:r>
              <a:rPr lang="ka-GE" sz="2000" dirty="0"/>
              <a:t>ნუსხა, რომელსაც, </a:t>
            </a:r>
            <a:r>
              <a:rPr lang="cs-CZ" sz="2000" dirty="0"/>
              <a:t>CLP- </a:t>
            </a:r>
            <a:r>
              <a:rPr lang="ka-GE" sz="2000" dirty="0"/>
              <a:t>ის თანახმად, საშიში ნივთიერებების ცალკე ან ნარევებში მწარმოებლები ან იმპორტიორები წარადგენენ შეტყობინებას, ბაზარზე განთავსებული რაოდენობის </a:t>
            </a:r>
            <a:r>
              <a:rPr lang="ka-GE" sz="2000" dirty="0" smtClean="0"/>
              <a:t>მიუხედავად</a:t>
            </a:r>
            <a:endParaRPr lang="cs-CZ" sz="2000" dirty="0" smtClean="0"/>
          </a:p>
          <a:p>
            <a:r>
              <a:rPr lang="ka-GE" sz="2000" dirty="0" smtClean="0"/>
              <a:t>სარეგისტრაციო დოკუმენტი (თუ ნივთიერება რეგისტრირებულია)</a:t>
            </a:r>
          </a:p>
          <a:p>
            <a:pPr lvl="1"/>
            <a:r>
              <a:rPr lang="ka-GE" sz="2000" dirty="0"/>
              <a:t>დარეგისტრირებისათვის აუცილებელი ინფორმაციის რეზუმე</a:t>
            </a:r>
          </a:p>
          <a:p>
            <a:pPr lvl="1"/>
            <a:r>
              <a:rPr lang="ka-GE" sz="2000" dirty="0" smtClean="0"/>
              <a:t>ე.წ. მგრძნობიარე </a:t>
            </a:r>
            <a:r>
              <a:rPr lang="ka-GE" sz="2000" dirty="0"/>
              <a:t>მონაცემები </a:t>
            </a:r>
            <a:r>
              <a:rPr lang="ka-GE" sz="2000" dirty="0" smtClean="0"/>
              <a:t>რეგისტრანტებზე </a:t>
            </a:r>
            <a:r>
              <a:rPr lang="ka-GE" sz="2000" dirty="0"/>
              <a:t>არ </a:t>
            </a:r>
            <a:r>
              <a:rPr lang="ka-GE" sz="2000" dirty="0" smtClean="0"/>
              <a:t>ქვეყნდება</a:t>
            </a:r>
            <a:endParaRPr lang="cs-CZ" sz="20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4B8EA180-187D-43FC-B8EF-B6F5BEC6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87145406-D2E6-4CF5-9F1F-AB60EF3EB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6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ინფორმაცია ნივთიერებების შესახებ</a:t>
            </a:r>
            <a:endParaRPr lang="cs-CZ" dirty="0"/>
          </a:p>
        </p:txBody>
      </p:sp>
      <p:sp>
        <p:nvSpPr>
          <p:cNvPr id="10" name="Zástupný symbol pro obsah 9">
            <a:extLst>
              <a:ext uri="{FF2B5EF4-FFF2-40B4-BE49-F238E27FC236}">
                <a16:creationId xmlns:a16="http://schemas.microsoft.com/office/drawing/2014/main" xmlns="" id="{537CE23E-B883-4ACD-AA5E-18DDF5411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a-GE" sz="2800" dirty="0" smtClean="0"/>
              <a:t>ინფორმაცია იმის შესახებ, ნივთიერება გვხვდება თუ არა</a:t>
            </a:r>
            <a:r>
              <a:rPr lang="cs-CZ" sz="2800" dirty="0" smtClean="0"/>
              <a:t>:</a:t>
            </a:r>
            <a:endParaRPr lang="cs-CZ" sz="2800" dirty="0"/>
          </a:p>
          <a:p>
            <a:r>
              <a:rPr lang="ka-GE" sz="2800" dirty="0" smtClean="0"/>
              <a:t>ნივთიერებათა საკანდიდატო სიაში,</a:t>
            </a:r>
            <a:r>
              <a:rPr lang="cs-CZ" sz="2800" dirty="0" smtClean="0"/>
              <a:t> </a:t>
            </a:r>
            <a:r>
              <a:rPr lang="cs-CZ" sz="2800" dirty="0"/>
              <a:t>REACH -</a:t>
            </a:r>
            <a:r>
              <a:rPr lang="ka-GE" sz="2800" dirty="0"/>
              <a:t>ის </a:t>
            </a:r>
            <a:r>
              <a:rPr lang="cs-CZ" sz="2800" dirty="0"/>
              <a:t>XIV </a:t>
            </a:r>
            <a:r>
              <a:rPr lang="ka-GE" sz="2800" dirty="0" smtClean="0"/>
              <a:t>დანართში შესატანად</a:t>
            </a:r>
            <a:r>
              <a:rPr lang="cs-CZ" sz="2800" dirty="0" smtClean="0"/>
              <a:t> /</a:t>
            </a:r>
            <a:r>
              <a:rPr lang="ka-GE" sz="2800" dirty="0" smtClean="0"/>
              <a:t> </a:t>
            </a:r>
            <a:r>
              <a:rPr lang="cs-CZ" sz="2800" dirty="0" smtClean="0"/>
              <a:t>XIV</a:t>
            </a:r>
            <a:r>
              <a:rPr lang="ka-GE" sz="2800" dirty="0" smtClean="0"/>
              <a:t> დანართი</a:t>
            </a:r>
            <a:r>
              <a:rPr lang="cs-CZ" sz="2800" dirty="0" smtClean="0"/>
              <a:t> </a:t>
            </a:r>
            <a:r>
              <a:rPr lang="cs-CZ" sz="2800" dirty="0"/>
              <a:t>(REACH)</a:t>
            </a:r>
          </a:p>
          <a:p>
            <a:pPr lvl="1"/>
            <a:r>
              <a:rPr lang="ka-GE" sz="2800" dirty="0" smtClean="0"/>
              <a:t>ნივთიერებები, რომლებიც ნებართვას საჭიროებენ</a:t>
            </a:r>
            <a:endParaRPr lang="cs-CZ" sz="2800" dirty="0"/>
          </a:p>
          <a:p>
            <a:r>
              <a:rPr lang="cs-CZ" sz="2800" dirty="0" smtClean="0"/>
              <a:t>XVII</a:t>
            </a:r>
            <a:r>
              <a:rPr lang="ka-GE" sz="2800" dirty="0" smtClean="0"/>
              <a:t> დანართი</a:t>
            </a:r>
            <a:r>
              <a:rPr lang="cs-CZ" sz="2800" dirty="0" smtClean="0"/>
              <a:t> </a:t>
            </a:r>
            <a:r>
              <a:rPr lang="cs-CZ" sz="2800" dirty="0"/>
              <a:t>(REACH)</a:t>
            </a:r>
          </a:p>
          <a:p>
            <a:pPr lvl="1"/>
            <a:r>
              <a:rPr lang="ka-GE" sz="2800" dirty="0" smtClean="0"/>
              <a:t>ნივთიერებები  - წარმოების, ბაზარზე განთავსების ან გამოყენების შეზღუდვით</a:t>
            </a:r>
            <a:endParaRPr lang="cs-CZ" sz="2800" dirty="0"/>
          </a:p>
          <a:p>
            <a:endParaRPr lang="cs-CZ" sz="3200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8DD52AAA-AEA4-466B-9C58-A0596B23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Medistyl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3E6570F0-B99E-48D2-B12D-F24E00A8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2AE93-4306-4DC8-9439-4E9231548A66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6115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21459</TotalTime>
  <Words>1125</Words>
  <Application>Microsoft Office PowerPoint</Application>
  <PresentationFormat>Předvádění na obrazovce (4:3)</PresentationFormat>
  <Paragraphs>190</Paragraphs>
  <Slides>14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ქიმიური ნივთიერებების ევროპის სააგენტო</vt:lpstr>
      <vt:lpstr>მისია</vt:lpstr>
      <vt:lpstr>ისტორია და სტრუქტურა</vt:lpstr>
      <vt:lpstr>სააგენტოს ვებ-გვერდი</vt:lpstr>
      <vt:lpstr>ინფორმაცია რეგულაციების შესახებ</vt:lpstr>
      <vt:lpstr>ინფორმაცია რეგულაციების შესახებ</vt:lpstr>
      <vt:lpstr>ინფორმაცია ნივთიერებების შესახებ</vt:lpstr>
      <vt:lpstr>ინფორმაცია ნივთიერებების შესახებ</vt:lpstr>
      <vt:lpstr>ინფორმაცია ნივთიერებების შესახებ</vt:lpstr>
      <vt:lpstr>ტექნიკური მხარდაჭერა</vt:lpstr>
      <vt:lpstr>IUCLID</vt:lpstr>
      <vt:lpstr>ინფორმაცია მომხმარებელთა შესახებ</vt:lpstr>
      <vt:lpstr>ტესტი</vt:lpstr>
      <vt:lpstr>გმადლობთ ყურადღებისთვის!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Medistyl</dc:creator>
  <cp:lastModifiedBy>ales.kulhanek</cp:lastModifiedBy>
  <cp:revision>427</cp:revision>
  <dcterms:created xsi:type="dcterms:W3CDTF">2014-03-26T15:20:34Z</dcterms:created>
  <dcterms:modified xsi:type="dcterms:W3CDTF">2018-04-23T13:34:47Z</dcterms:modified>
</cp:coreProperties>
</file>