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95" r:id="rId3"/>
    <p:sldId id="396" r:id="rId4"/>
    <p:sldId id="384" r:id="rId5"/>
    <p:sldId id="397" r:id="rId6"/>
    <p:sldId id="385" r:id="rId7"/>
    <p:sldId id="386" r:id="rId8"/>
    <p:sldId id="387" r:id="rId9"/>
    <p:sldId id="404" r:id="rId10"/>
    <p:sldId id="389" r:id="rId11"/>
    <p:sldId id="390" r:id="rId12"/>
    <p:sldId id="391" r:id="rId13"/>
    <p:sldId id="392" r:id="rId14"/>
    <p:sldId id="400" r:id="rId15"/>
    <p:sldId id="401" r:id="rId16"/>
    <p:sldId id="402" r:id="rId17"/>
    <p:sldId id="403" r:id="rId18"/>
    <p:sldId id="398" r:id="rId19"/>
    <p:sldId id="266" r:id="rId20"/>
  </p:sldIdLst>
  <p:sldSz cx="9144000" cy="6858000" type="screen4x3"/>
  <p:notesSz cx="6794500" cy="99314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8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2385"/>
    <a:srgbClr val="000099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27" autoAdjust="0"/>
    <p:restoredTop sz="79162" autoAdjust="0"/>
  </p:normalViewPr>
  <p:slideViewPr>
    <p:cSldViewPr>
      <p:cViewPr>
        <p:scale>
          <a:sx n="111" d="100"/>
          <a:sy n="111" d="100"/>
        </p:scale>
        <p:origin x="-161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56" y="-90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D97C6-E507-41DD-98E3-51F095D88C89}" type="datetimeFigureOut">
              <a:rPr lang="cs-CZ" smtClean="0"/>
              <a:t>23.04.2018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58FAE1-A52B-4269-AC85-B5507004E9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5567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3780B-D322-44E5-A648-FD6336A13288}" type="datetimeFigureOut">
              <a:rPr lang="cs-CZ" smtClean="0"/>
              <a:t>23.04.2018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A0C55-2EE9-41B3-B4CF-9DB5320C60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738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A0C55-2EE9-41B3-B4CF-9DB5320C60B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9546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A0C55-2EE9-41B3-B4CF-9DB5320C60BE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6277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 anchor="b"/>
          <a:lstStyle>
            <a:lvl1pPr algn="l">
              <a:defRPr sz="36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4365104"/>
            <a:ext cx="7272808" cy="1512168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03914B1-26AD-46DA-B00E-13D432443AAA}" type="datetime1">
              <a:rPr lang="cs-CZ" smtClean="0"/>
              <a:t>23.04.2018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cs-CZ" smtClean="0"/>
              <a:t>Medistyl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C62AE93-4306-4DC8-9439-4E9231548A66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479"/>
          <a:stretch/>
        </p:blipFill>
        <p:spPr>
          <a:xfrm>
            <a:off x="6442924" y="260649"/>
            <a:ext cx="2449555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598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400">
                <a:solidFill>
                  <a:srgbClr val="0070C0"/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E9127-6B5B-4440-89EC-2EFA7B0510D1}" type="datetime1">
              <a:rPr lang="cs-CZ" smtClean="0"/>
              <a:t>23.04.2018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Medistyl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336"/>
            <a:ext cx="91440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902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FD44-C8F6-4F0F-8F36-EC051F93768F}" type="datetime1">
              <a:rPr lang="cs-CZ" smtClean="0"/>
              <a:t>23.04.2018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Medistyl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336"/>
            <a:ext cx="91440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5659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2E2-3B4A-4001-9D2D-EF44F07AF2EC}" type="datetime1">
              <a:rPr lang="cs-CZ" smtClean="0"/>
              <a:t>23.04.2018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Medistyl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336"/>
            <a:ext cx="91440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6495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C6E0-8B83-42FF-B616-242E8FF5F16C}" type="datetime1">
              <a:rPr lang="cs-CZ" smtClean="0"/>
              <a:t>23.04.2018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Medistyl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336"/>
            <a:ext cx="91440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4841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ěž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6995120" cy="720080"/>
          </a:xfrm>
        </p:spPr>
        <p:txBody>
          <a:bodyPr anchor="t">
            <a:noAutofit/>
          </a:bodyPr>
          <a:lstStyle>
            <a:lvl1pPr algn="l">
              <a:defRPr sz="3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/>
          <a:lstStyle>
            <a:lvl1pPr>
              <a:defRPr sz="2400">
                <a:solidFill>
                  <a:srgbClr val="0070C0"/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buFont typeface="Calibri" pitchFamily="34" charset="0"/>
              <a:buChar char="–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453336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DBF5D57-9F67-4735-B408-BBF7FCD5C72C}" type="datetime1">
              <a:rPr lang="cs-CZ" smtClean="0"/>
              <a:t>23.04.2018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5852864" y="6448251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Medistyl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3374504" y="6453336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C62AE93-4306-4DC8-9439-4E9231548A66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336"/>
            <a:ext cx="91440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5690" r="14995" b="5667"/>
          <a:stretch/>
        </p:blipFill>
        <p:spPr>
          <a:xfrm>
            <a:off x="7674772" y="222557"/>
            <a:ext cx="1282329" cy="83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000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osle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1803028"/>
            <a:ext cx="7772400" cy="1362075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8973"/>
            <a:ext cx="7772400" cy="294034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336"/>
            <a:ext cx="91440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5690" r="14995" b="5667"/>
          <a:stretch/>
        </p:blipFill>
        <p:spPr>
          <a:xfrm>
            <a:off x="7007414" y="222557"/>
            <a:ext cx="1949688" cy="1262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8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oslední snímek_Adre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1803028"/>
            <a:ext cx="7772400" cy="1362075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8973"/>
            <a:ext cx="7772400" cy="2292275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5690" r="14995" b="5667"/>
          <a:stretch/>
        </p:blipFill>
        <p:spPr>
          <a:xfrm>
            <a:off x="7007414" y="222557"/>
            <a:ext cx="1949688" cy="1262227"/>
          </a:xfrm>
          <a:prstGeom prst="rect">
            <a:avLst/>
          </a:prstGeom>
        </p:spPr>
      </p:pic>
      <p:sp>
        <p:nvSpPr>
          <p:cNvPr id="4" name="TextovéPole 3"/>
          <p:cNvSpPr txBox="1"/>
          <p:nvPr userDrawn="1"/>
        </p:nvSpPr>
        <p:spPr>
          <a:xfrm>
            <a:off x="323528" y="5805264"/>
            <a:ext cx="2016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MEDISTYL, spol. s r.o.</a:t>
            </a:r>
            <a:br>
              <a:rPr lang="cs-CZ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cs-CZ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Michelská 12a/18</a:t>
            </a:r>
            <a:br>
              <a:rPr lang="cs-CZ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cs-CZ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140 00 Praha 4</a:t>
            </a:r>
            <a:endParaRPr lang="cs-CZ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563888" y="6297707"/>
            <a:ext cx="18136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www.medistyl.cz</a:t>
            </a:r>
            <a:endParaRPr lang="cs-CZ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TextovéPole 9"/>
          <p:cNvSpPr txBox="1"/>
          <p:nvPr userDrawn="1"/>
        </p:nvSpPr>
        <p:spPr>
          <a:xfrm>
            <a:off x="6588224" y="6051486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Tel: +420 241 492 692</a:t>
            </a:r>
            <a:br>
              <a:rPr lang="cs-CZ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cs-CZ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Fax: +420 241 492 651</a:t>
            </a:r>
            <a:endParaRPr lang="cs-CZ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458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6995120" cy="706090"/>
          </a:xfrm>
        </p:spPr>
        <p:txBody>
          <a:bodyPr anchor="t">
            <a:normAutofit/>
          </a:bodyPr>
          <a:lstStyle>
            <a:lvl1pPr algn="l">
              <a:defRPr sz="3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8CA74-7622-4752-8DA8-B6FBF7919E8B}" type="datetime1">
              <a:rPr lang="cs-CZ" smtClean="0"/>
              <a:t>23.04.2018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Medistyl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336"/>
            <a:ext cx="91440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5690" r="14995" b="5667"/>
          <a:stretch/>
        </p:blipFill>
        <p:spPr>
          <a:xfrm>
            <a:off x="7674772" y="222557"/>
            <a:ext cx="1282329" cy="830179"/>
          </a:xfrm>
          <a:prstGeom prst="rect">
            <a:avLst/>
          </a:prstGeom>
        </p:spPr>
      </p:pic>
      <p:sp>
        <p:nvSpPr>
          <p:cNvPr id="10" name="Zástupný symbol pro obsah 2"/>
          <p:cNvSpPr>
            <a:spLocks noGrp="1"/>
          </p:cNvSpPr>
          <p:nvPr>
            <p:ph idx="13"/>
          </p:nvPr>
        </p:nvSpPr>
        <p:spPr>
          <a:xfrm>
            <a:off x="457200" y="1340769"/>
            <a:ext cx="4042792" cy="4968552"/>
          </a:xfrm>
        </p:spPr>
        <p:txBody>
          <a:bodyPr/>
          <a:lstStyle>
            <a:lvl1pPr>
              <a:defRPr sz="2400">
                <a:solidFill>
                  <a:srgbClr val="0070C0"/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buFont typeface="Calibri" pitchFamily="34" charset="0"/>
              <a:buChar char="–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11" name="Zástupný symbol pro obsah 2"/>
          <p:cNvSpPr>
            <a:spLocks noGrp="1"/>
          </p:cNvSpPr>
          <p:nvPr>
            <p:ph idx="14"/>
          </p:nvPr>
        </p:nvSpPr>
        <p:spPr>
          <a:xfrm>
            <a:off x="4705672" y="1340769"/>
            <a:ext cx="4042792" cy="4968552"/>
          </a:xfrm>
        </p:spPr>
        <p:txBody>
          <a:bodyPr/>
          <a:lstStyle>
            <a:lvl1pPr>
              <a:defRPr sz="2400">
                <a:solidFill>
                  <a:srgbClr val="0070C0"/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buFont typeface="Calibri" pitchFamily="34" charset="0"/>
              <a:buChar char="–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7402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6995120" cy="648072"/>
          </a:xfrm>
        </p:spPr>
        <p:txBody>
          <a:bodyPr anchor="t">
            <a:normAutofit/>
          </a:bodyPr>
          <a:lstStyle>
            <a:lvl1pPr algn="l">
              <a:defRPr sz="3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70757"/>
            <a:ext cx="4040188" cy="690091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370757"/>
            <a:ext cx="4041775" cy="690091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D4EC-C6FE-4769-9753-67FFE3B63CE4}" type="datetime1">
              <a:rPr lang="cs-CZ" smtClean="0"/>
              <a:t>23.04.2018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Medistyl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336"/>
            <a:ext cx="91440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5690" r="14995" b="5667"/>
          <a:stretch/>
        </p:blipFill>
        <p:spPr>
          <a:xfrm>
            <a:off x="7674772" y="222557"/>
            <a:ext cx="1282329" cy="830179"/>
          </a:xfrm>
          <a:prstGeom prst="rect">
            <a:avLst/>
          </a:prstGeom>
        </p:spPr>
      </p:pic>
      <p:sp>
        <p:nvSpPr>
          <p:cNvPr id="12" name="Zástupný symbol pro obsah 2"/>
          <p:cNvSpPr>
            <a:spLocks noGrp="1"/>
          </p:cNvSpPr>
          <p:nvPr>
            <p:ph idx="13"/>
          </p:nvPr>
        </p:nvSpPr>
        <p:spPr>
          <a:xfrm>
            <a:off x="457200" y="2060849"/>
            <a:ext cx="4042792" cy="4248472"/>
          </a:xfrm>
        </p:spPr>
        <p:txBody>
          <a:bodyPr/>
          <a:lstStyle>
            <a:lvl1pPr>
              <a:defRPr sz="2200">
                <a:solidFill>
                  <a:srgbClr val="0070C0"/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13" name="Zástupný symbol pro obsah 2"/>
          <p:cNvSpPr>
            <a:spLocks noGrp="1"/>
          </p:cNvSpPr>
          <p:nvPr>
            <p:ph idx="14"/>
          </p:nvPr>
        </p:nvSpPr>
        <p:spPr>
          <a:xfrm>
            <a:off x="4633664" y="2060848"/>
            <a:ext cx="4042792" cy="4248473"/>
          </a:xfrm>
        </p:spPr>
        <p:txBody>
          <a:bodyPr/>
          <a:lstStyle>
            <a:lvl1pPr>
              <a:defRPr sz="2200">
                <a:solidFill>
                  <a:srgbClr val="0070C0"/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3653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6995120" cy="634082"/>
          </a:xfrm>
        </p:spPr>
        <p:txBody>
          <a:bodyPr anchor="t">
            <a:normAutofit/>
          </a:bodyPr>
          <a:lstStyle>
            <a:lvl1pPr algn="l">
              <a:defRPr sz="32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0340A-CFEB-490D-8A06-BBF140665BB1}" type="datetime1">
              <a:rPr lang="cs-CZ" smtClean="0"/>
              <a:t>23.04.2018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Medistyl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336"/>
            <a:ext cx="91440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5690" r="14995" b="5667"/>
          <a:stretch/>
        </p:blipFill>
        <p:spPr>
          <a:xfrm>
            <a:off x="7674772" y="222557"/>
            <a:ext cx="1282329" cy="83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96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0EB0F-DBA1-41B8-AF98-B50C3BC3273D}" type="datetime1">
              <a:rPr lang="cs-CZ" smtClean="0"/>
              <a:t>23.04.2018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Medistyl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336"/>
            <a:ext cx="91440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50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z mot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06090"/>
          </a:xfrm>
        </p:spPr>
        <p:txBody>
          <a:bodyPr anchor="t">
            <a:normAutofit/>
          </a:bodyPr>
          <a:lstStyle>
            <a:lvl1pPr algn="l">
              <a:defRPr sz="3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471BE-84C3-4573-A8E1-6FE972025694}" type="datetime1">
              <a:rPr lang="cs-CZ" smtClean="0"/>
              <a:t>23.04.2018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Medistyl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4295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9C3471BE-84C3-4573-A8E1-6FE972025694}" type="datetime1">
              <a:rPr lang="cs-CZ" smtClean="0"/>
              <a:t>23.04.2018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5852864" y="64482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Medistyl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3374504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600" b="1">
                <a:solidFill>
                  <a:schemeClr val="bg1"/>
                </a:solidFill>
              </a:defRPr>
            </a:lvl1pPr>
          </a:lstStyle>
          <a:p>
            <a:fld id="{4C62AE93-4306-4DC8-9439-4E9231548A6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625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652" r:id="rId5"/>
    <p:sldLayoutId id="2147483653" r:id="rId6"/>
    <p:sldLayoutId id="2147483654" r:id="rId7"/>
    <p:sldLayoutId id="2147483655" r:id="rId8"/>
    <p:sldLayoutId id="2147483660" r:id="rId9"/>
    <p:sldLayoutId id="2147483656" r:id="rId10"/>
    <p:sldLayoutId id="2147483657" r:id="rId11"/>
    <p:sldLayoutId id="2147483658" r:id="rId12"/>
    <p:sldLayoutId id="2147483659" r:id="rId1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Petra.sykorova@medistyl.c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poisoncentres.echa.europa.eu/cs/information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zcr.cz/en/obsah/registr-zdravotnickych-prostredku_1979_3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7990656" cy="3647999"/>
          </a:xfrm>
        </p:spPr>
        <p:txBody>
          <a:bodyPr anchor="b">
            <a:normAutofit/>
          </a:bodyPr>
          <a:lstStyle/>
          <a:p>
            <a:pPr algn="ctr"/>
            <a:r>
              <a:rPr lang="ka-GE" sz="4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ქიმიური ნივთიერებების</a:t>
            </a:r>
            <a:r>
              <a:rPr lang="ka-GE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ა</a:t>
            </a:r>
            <a:r>
              <a:rPr lang="ka-GE" sz="4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ka-GE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და ნარევების </a:t>
            </a:r>
            <a:r>
              <a:rPr lang="ka-GE" sz="4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რეესტრი ჩეხეთის </a:t>
            </a:r>
            <a:r>
              <a:rPr lang="ka-GE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რესპუბლიკაში </a:t>
            </a:r>
            <a:r>
              <a:rPr lang="ka-GE" sz="4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cs-CZ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CHLaP</a:t>
            </a:r>
            <a:endParaRPr lang="cs-CZ" sz="40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4412704"/>
            <a:ext cx="6400800" cy="1752600"/>
          </a:xfrm>
        </p:spPr>
        <p:txBody>
          <a:bodyPr>
            <a:normAutofit lnSpcReduction="10000"/>
          </a:bodyPr>
          <a:lstStyle/>
          <a:p>
            <a:endParaRPr lang="cs-CZ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Ing. Petra Sýkorová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- პეტრა სიკოროვა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2"/>
              </a:rPr>
              <a:t>petra.sykorova@medistyl.cz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cs-CZ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Obrázek 14" descr="logocrd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26988"/>
            <a:ext cx="3724276" cy="1079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3687763" y="1340768"/>
            <a:ext cx="1527175" cy="766762"/>
            <a:chOff x="4921" y="250"/>
            <a:chExt cx="589" cy="217"/>
          </a:xfrm>
        </p:grpSpPr>
        <p:sp>
          <p:nvSpPr>
            <p:cNvPr id="6" name="Freeform 31"/>
            <p:cNvSpPr>
              <a:spLocks noEditPoints="1"/>
            </p:cNvSpPr>
            <p:nvPr/>
          </p:nvSpPr>
          <p:spPr bwMode="auto">
            <a:xfrm>
              <a:off x="5015" y="250"/>
              <a:ext cx="265" cy="217"/>
            </a:xfrm>
            <a:custGeom>
              <a:avLst/>
              <a:gdLst>
                <a:gd name="T0" fmla="*/ 0 w 794"/>
                <a:gd name="T1" fmla="*/ 0 h 652"/>
                <a:gd name="T2" fmla="*/ 0 w 794"/>
                <a:gd name="T3" fmla="*/ 0 h 652"/>
                <a:gd name="T4" fmla="*/ 0 w 794"/>
                <a:gd name="T5" fmla="*/ 0 h 652"/>
                <a:gd name="T6" fmla="*/ 0 w 794"/>
                <a:gd name="T7" fmla="*/ 0 h 652"/>
                <a:gd name="T8" fmla="*/ 0 w 794"/>
                <a:gd name="T9" fmla="*/ 0 h 652"/>
                <a:gd name="T10" fmla="*/ 0 w 794"/>
                <a:gd name="T11" fmla="*/ 0 h 652"/>
                <a:gd name="T12" fmla="*/ 0 w 794"/>
                <a:gd name="T13" fmla="*/ 0 h 652"/>
                <a:gd name="T14" fmla="*/ 0 w 794"/>
                <a:gd name="T15" fmla="*/ 0 h 652"/>
                <a:gd name="T16" fmla="*/ 0 w 794"/>
                <a:gd name="T17" fmla="*/ 0 h 652"/>
                <a:gd name="T18" fmla="*/ 0 w 794"/>
                <a:gd name="T19" fmla="*/ 0 h 652"/>
                <a:gd name="T20" fmla="*/ 0 w 794"/>
                <a:gd name="T21" fmla="*/ 0 h 652"/>
                <a:gd name="T22" fmla="*/ 0 w 794"/>
                <a:gd name="T23" fmla="*/ 0 h 652"/>
                <a:gd name="T24" fmla="*/ 0 w 794"/>
                <a:gd name="T25" fmla="*/ 0 h 652"/>
                <a:gd name="T26" fmla="*/ 0 w 794"/>
                <a:gd name="T27" fmla="*/ 0 h 652"/>
                <a:gd name="T28" fmla="*/ 0 w 794"/>
                <a:gd name="T29" fmla="*/ 0 h 652"/>
                <a:gd name="T30" fmla="*/ 0 w 794"/>
                <a:gd name="T31" fmla="*/ 0 h 652"/>
                <a:gd name="T32" fmla="*/ 0 w 794"/>
                <a:gd name="T33" fmla="*/ 0 h 652"/>
                <a:gd name="T34" fmla="*/ 0 w 794"/>
                <a:gd name="T35" fmla="*/ 0 h 652"/>
                <a:gd name="T36" fmla="*/ 0 w 794"/>
                <a:gd name="T37" fmla="*/ 0 h 652"/>
                <a:gd name="T38" fmla="*/ 0 w 794"/>
                <a:gd name="T39" fmla="*/ 0 h 652"/>
                <a:gd name="T40" fmla="*/ 0 w 794"/>
                <a:gd name="T41" fmla="*/ 0 h 652"/>
                <a:gd name="T42" fmla="*/ 0 w 794"/>
                <a:gd name="T43" fmla="*/ 0 h 652"/>
                <a:gd name="T44" fmla="*/ 0 w 794"/>
                <a:gd name="T45" fmla="*/ 0 h 652"/>
                <a:gd name="T46" fmla="*/ 0 w 794"/>
                <a:gd name="T47" fmla="*/ 0 h 652"/>
                <a:gd name="T48" fmla="*/ 0 w 794"/>
                <a:gd name="T49" fmla="*/ 0 h 652"/>
                <a:gd name="T50" fmla="*/ 0 w 794"/>
                <a:gd name="T51" fmla="*/ 0 h 652"/>
                <a:gd name="T52" fmla="*/ 0 w 794"/>
                <a:gd name="T53" fmla="*/ 0 h 652"/>
                <a:gd name="T54" fmla="*/ 0 w 794"/>
                <a:gd name="T55" fmla="*/ 0 h 652"/>
                <a:gd name="T56" fmla="*/ 0 w 794"/>
                <a:gd name="T57" fmla="*/ 0 h 652"/>
                <a:gd name="T58" fmla="*/ 0 w 794"/>
                <a:gd name="T59" fmla="*/ 0 h 652"/>
                <a:gd name="T60" fmla="*/ 0 w 794"/>
                <a:gd name="T61" fmla="*/ 0 h 652"/>
                <a:gd name="T62" fmla="*/ 0 w 794"/>
                <a:gd name="T63" fmla="*/ 0 h 652"/>
                <a:gd name="T64" fmla="*/ 0 w 794"/>
                <a:gd name="T65" fmla="*/ 0 h 652"/>
                <a:gd name="T66" fmla="*/ 0 w 794"/>
                <a:gd name="T67" fmla="*/ 0 h 652"/>
                <a:gd name="T68" fmla="*/ 0 w 794"/>
                <a:gd name="T69" fmla="*/ 0 h 652"/>
                <a:gd name="T70" fmla="*/ 0 w 794"/>
                <a:gd name="T71" fmla="*/ 0 h 652"/>
                <a:gd name="T72" fmla="*/ 0 w 794"/>
                <a:gd name="T73" fmla="*/ 0 h 652"/>
                <a:gd name="T74" fmla="*/ 0 w 794"/>
                <a:gd name="T75" fmla="*/ 0 h 652"/>
                <a:gd name="T76" fmla="*/ 0 w 794"/>
                <a:gd name="T77" fmla="*/ 0 h 652"/>
                <a:gd name="T78" fmla="*/ 0 w 794"/>
                <a:gd name="T79" fmla="*/ 0 h 652"/>
                <a:gd name="T80" fmla="*/ 0 w 794"/>
                <a:gd name="T81" fmla="*/ 0 h 652"/>
                <a:gd name="T82" fmla="*/ 0 w 794"/>
                <a:gd name="T83" fmla="*/ 0 h 652"/>
                <a:gd name="T84" fmla="*/ 0 w 794"/>
                <a:gd name="T85" fmla="*/ 0 h 652"/>
                <a:gd name="T86" fmla="*/ 0 w 794"/>
                <a:gd name="T87" fmla="*/ 0 h 652"/>
                <a:gd name="T88" fmla="*/ 0 w 794"/>
                <a:gd name="T89" fmla="*/ 0 h 652"/>
                <a:gd name="T90" fmla="*/ 0 w 794"/>
                <a:gd name="T91" fmla="*/ 0 h 652"/>
                <a:gd name="T92" fmla="*/ 0 w 794"/>
                <a:gd name="T93" fmla="*/ 0 h 652"/>
                <a:gd name="T94" fmla="*/ 0 w 794"/>
                <a:gd name="T95" fmla="*/ 0 h 652"/>
                <a:gd name="T96" fmla="*/ 0 w 794"/>
                <a:gd name="T97" fmla="*/ 0 h 652"/>
                <a:gd name="T98" fmla="*/ 0 w 794"/>
                <a:gd name="T99" fmla="*/ 0 h 652"/>
                <a:gd name="T100" fmla="*/ 0 w 794"/>
                <a:gd name="T101" fmla="*/ 0 h 652"/>
                <a:gd name="T102" fmla="*/ 0 w 794"/>
                <a:gd name="T103" fmla="*/ 0 h 652"/>
                <a:gd name="T104" fmla="*/ 0 w 794"/>
                <a:gd name="T105" fmla="*/ 0 h 652"/>
                <a:gd name="T106" fmla="*/ 0 w 794"/>
                <a:gd name="T107" fmla="*/ 0 h 652"/>
                <a:gd name="T108" fmla="*/ 0 w 794"/>
                <a:gd name="T109" fmla="*/ 0 h 652"/>
                <a:gd name="T110" fmla="*/ 0 w 794"/>
                <a:gd name="T111" fmla="*/ 0 h 652"/>
                <a:gd name="T112" fmla="*/ 0 w 794"/>
                <a:gd name="T113" fmla="*/ 0 h 652"/>
                <a:gd name="T114" fmla="*/ 0 w 794"/>
                <a:gd name="T115" fmla="*/ 0 h 652"/>
                <a:gd name="T116" fmla="*/ 0 w 794"/>
                <a:gd name="T117" fmla="*/ 0 h 652"/>
                <a:gd name="T118" fmla="*/ 0 w 794"/>
                <a:gd name="T119" fmla="*/ 0 h 652"/>
                <a:gd name="T120" fmla="*/ 0 w 794"/>
                <a:gd name="T121" fmla="*/ 0 h 652"/>
                <a:gd name="T122" fmla="*/ 0 w 794"/>
                <a:gd name="T123" fmla="*/ 0 h 652"/>
                <a:gd name="T124" fmla="*/ 0 w 794"/>
                <a:gd name="T125" fmla="*/ 0 h 65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794"/>
                <a:gd name="T190" fmla="*/ 0 h 652"/>
                <a:gd name="T191" fmla="*/ 794 w 794"/>
                <a:gd name="T192" fmla="*/ 652 h 652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794" h="652">
                  <a:moveTo>
                    <a:pt x="0" y="0"/>
                  </a:moveTo>
                  <a:lnTo>
                    <a:pt x="794" y="0"/>
                  </a:lnTo>
                  <a:lnTo>
                    <a:pt x="794" y="652"/>
                  </a:lnTo>
                  <a:lnTo>
                    <a:pt x="0" y="652"/>
                  </a:lnTo>
                  <a:lnTo>
                    <a:pt x="0" y="0"/>
                  </a:lnTo>
                  <a:close/>
                  <a:moveTo>
                    <a:pt x="637" y="201"/>
                  </a:moveTo>
                  <a:lnTo>
                    <a:pt x="642" y="203"/>
                  </a:lnTo>
                  <a:lnTo>
                    <a:pt x="647" y="204"/>
                  </a:lnTo>
                  <a:lnTo>
                    <a:pt x="652" y="207"/>
                  </a:lnTo>
                  <a:lnTo>
                    <a:pt x="656" y="211"/>
                  </a:lnTo>
                  <a:lnTo>
                    <a:pt x="660" y="217"/>
                  </a:lnTo>
                  <a:lnTo>
                    <a:pt x="665" y="223"/>
                  </a:lnTo>
                  <a:lnTo>
                    <a:pt x="668" y="230"/>
                  </a:lnTo>
                  <a:lnTo>
                    <a:pt x="671" y="238"/>
                  </a:lnTo>
                  <a:lnTo>
                    <a:pt x="677" y="257"/>
                  </a:lnTo>
                  <a:lnTo>
                    <a:pt x="680" y="278"/>
                  </a:lnTo>
                  <a:lnTo>
                    <a:pt x="682" y="303"/>
                  </a:lnTo>
                  <a:lnTo>
                    <a:pt x="683" y="330"/>
                  </a:lnTo>
                  <a:lnTo>
                    <a:pt x="683" y="359"/>
                  </a:lnTo>
                  <a:lnTo>
                    <a:pt x="682" y="387"/>
                  </a:lnTo>
                  <a:lnTo>
                    <a:pt x="679" y="414"/>
                  </a:lnTo>
                  <a:lnTo>
                    <a:pt x="675" y="439"/>
                  </a:lnTo>
                  <a:lnTo>
                    <a:pt x="672" y="450"/>
                  </a:lnTo>
                  <a:lnTo>
                    <a:pt x="669" y="461"/>
                  </a:lnTo>
                  <a:lnTo>
                    <a:pt x="666" y="469"/>
                  </a:lnTo>
                  <a:lnTo>
                    <a:pt x="661" y="477"/>
                  </a:lnTo>
                  <a:lnTo>
                    <a:pt x="656" y="483"/>
                  </a:lnTo>
                  <a:lnTo>
                    <a:pt x="651" y="488"/>
                  </a:lnTo>
                  <a:lnTo>
                    <a:pt x="644" y="491"/>
                  </a:lnTo>
                  <a:lnTo>
                    <a:pt x="637" y="492"/>
                  </a:lnTo>
                  <a:lnTo>
                    <a:pt x="631" y="491"/>
                  </a:lnTo>
                  <a:lnTo>
                    <a:pt x="628" y="490"/>
                  </a:lnTo>
                  <a:lnTo>
                    <a:pt x="624" y="489"/>
                  </a:lnTo>
                  <a:lnTo>
                    <a:pt x="619" y="487"/>
                  </a:lnTo>
                  <a:lnTo>
                    <a:pt x="613" y="481"/>
                  </a:lnTo>
                  <a:lnTo>
                    <a:pt x="607" y="474"/>
                  </a:lnTo>
                  <a:lnTo>
                    <a:pt x="603" y="465"/>
                  </a:lnTo>
                  <a:lnTo>
                    <a:pt x="600" y="454"/>
                  </a:lnTo>
                  <a:lnTo>
                    <a:pt x="597" y="442"/>
                  </a:lnTo>
                  <a:lnTo>
                    <a:pt x="594" y="430"/>
                  </a:lnTo>
                  <a:lnTo>
                    <a:pt x="591" y="403"/>
                  </a:lnTo>
                  <a:lnTo>
                    <a:pt x="590" y="375"/>
                  </a:lnTo>
                  <a:lnTo>
                    <a:pt x="589" y="349"/>
                  </a:lnTo>
                  <a:lnTo>
                    <a:pt x="590" y="326"/>
                  </a:lnTo>
                  <a:lnTo>
                    <a:pt x="590" y="303"/>
                  </a:lnTo>
                  <a:lnTo>
                    <a:pt x="591" y="281"/>
                  </a:lnTo>
                  <a:lnTo>
                    <a:pt x="594" y="260"/>
                  </a:lnTo>
                  <a:lnTo>
                    <a:pt x="598" y="241"/>
                  </a:lnTo>
                  <a:lnTo>
                    <a:pt x="601" y="233"/>
                  </a:lnTo>
                  <a:lnTo>
                    <a:pt x="604" y="225"/>
                  </a:lnTo>
                  <a:lnTo>
                    <a:pt x="609" y="219"/>
                  </a:lnTo>
                  <a:lnTo>
                    <a:pt x="613" y="212"/>
                  </a:lnTo>
                  <a:lnTo>
                    <a:pt x="617" y="208"/>
                  </a:lnTo>
                  <a:lnTo>
                    <a:pt x="623" y="205"/>
                  </a:lnTo>
                  <a:lnTo>
                    <a:pt x="629" y="203"/>
                  </a:lnTo>
                  <a:lnTo>
                    <a:pt x="637" y="201"/>
                  </a:lnTo>
                  <a:close/>
                  <a:moveTo>
                    <a:pt x="524" y="335"/>
                  </a:moveTo>
                  <a:lnTo>
                    <a:pt x="524" y="357"/>
                  </a:lnTo>
                  <a:lnTo>
                    <a:pt x="525" y="378"/>
                  </a:lnTo>
                  <a:lnTo>
                    <a:pt x="529" y="396"/>
                  </a:lnTo>
                  <a:lnTo>
                    <a:pt x="532" y="413"/>
                  </a:lnTo>
                  <a:lnTo>
                    <a:pt x="537" y="429"/>
                  </a:lnTo>
                  <a:lnTo>
                    <a:pt x="544" y="444"/>
                  </a:lnTo>
                  <a:lnTo>
                    <a:pt x="550" y="457"/>
                  </a:lnTo>
                  <a:lnTo>
                    <a:pt x="559" y="469"/>
                  </a:lnTo>
                  <a:lnTo>
                    <a:pt x="567" y="480"/>
                  </a:lnTo>
                  <a:lnTo>
                    <a:pt x="576" y="490"/>
                  </a:lnTo>
                  <a:lnTo>
                    <a:pt x="586" y="497"/>
                  </a:lnTo>
                  <a:lnTo>
                    <a:pt x="596" y="504"/>
                  </a:lnTo>
                  <a:lnTo>
                    <a:pt x="605" y="509"/>
                  </a:lnTo>
                  <a:lnTo>
                    <a:pt x="616" y="513"/>
                  </a:lnTo>
                  <a:lnTo>
                    <a:pt x="626" y="515"/>
                  </a:lnTo>
                  <a:lnTo>
                    <a:pt x="637" y="516"/>
                  </a:lnTo>
                  <a:lnTo>
                    <a:pt x="647" y="515"/>
                  </a:lnTo>
                  <a:lnTo>
                    <a:pt x="659" y="511"/>
                  </a:lnTo>
                  <a:lnTo>
                    <a:pt x="670" y="507"/>
                  </a:lnTo>
                  <a:lnTo>
                    <a:pt x="681" y="501"/>
                  </a:lnTo>
                  <a:lnTo>
                    <a:pt x="691" y="493"/>
                  </a:lnTo>
                  <a:lnTo>
                    <a:pt x="700" y="484"/>
                  </a:lnTo>
                  <a:lnTo>
                    <a:pt x="709" y="474"/>
                  </a:lnTo>
                  <a:lnTo>
                    <a:pt x="717" y="462"/>
                  </a:lnTo>
                  <a:lnTo>
                    <a:pt x="724" y="449"/>
                  </a:lnTo>
                  <a:lnTo>
                    <a:pt x="731" y="435"/>
                  </a:lnTo>
                  <a:lnTo>
                    <a:pt x="736" y="420"/>
                  </a:lnTo>
                  <a:lnTo>
                    <a:pt x="741" y="405"/>
                  </a:lnTo>
                  <a:lnTo>
                    <a:pt x="745" y="388"/>
                  </a:lnTo>
                  <a:lnTo>
                    <a:pt x="747" y="371"/>
                  </a:lnTo>
                  <a:lnTo>
                    <a:pt x="748" y="354"/>
                  </a:lnTo>
                  <a:lnTo>
                    <a:pt x="748" y="335"/>
                  </a:lnTo>
                  <a:lnTo>
                    <a:pt x="747" y="319"/>
                  </a:lnTo>
                  <a:lnTo>
                    <a:pt x="745" y="303"/>
                  </a:lnTo>
                  <a:lnTo>
                    <a:pt x="742" y="288"/>
                  </a:lnTo>
                  <a:lnTo>
                    <a:pt x="738" y="273"/>
                  </a:lnTo>
                  <a:lnTo>
                    <a:pt x="733" y="260"/>
                  </a:lnTo>
                  <a:lnTo>
                    <a:pt x="726" y="247"/>
                  </a:lnTo>
                  <a:lnTo>
                    <a:pt x="720" y="235"/>
                  </a:lnTo>
                  <a:lnTo>
                    <a:pt x="712" y="224"/>
                  </a:lnTo>
                  <a:lnTo>
                    <a:pt x="704" y="214"/>
                  </a:lnTo>
                  <a:lnTo>
                    <a:pt x="695" y="206"/>
                  </a:lnTo>
                  <a:lnTo>
                    <a:pt x="686" y="198"/>
                  </a:lnTo>
                  <a:lnTo>
                    <a:pt x="677" y="192"/>
                  </a:lnTo>
                  <a:lnTo>
                    <a:pt x="667" y="187"/>
                  </a:lnTo>
                  <a:lnTo>
                    <a:pt x="656" y="183"/>
                  </a:lnTo>
                  <a:lnTo>
                    <a:pt x="646" y="181"/>
                  </a:lnTo>
                  <a:lnTo>
                    <a:pt x="637" y="181"/>
                  </a:lnTo>
                  <a:lnTo>
                    <a:pt x="623" y="181"/>
                  </a:lnTo>
                  <a:lnTo>
                    <a:pt x="611" y="184"/>
                  </a:lnTo>
                  <a:lnTo>
                    <a:pt x="599" y="189"/>
                  </a:lnTo>
                  <a:lnTo>
                    <a:pt x="588" y="194"/>
                  </a:lnTo>
                  <a:lnTo>
                    <a:pt x="578" y="200"/>
                  </a:lnTo>
                  <a:lnTo>
                    <a:pt x="570" y="208"/>
                  </a:lnTo>
                  <a:lnTo>
                    <a:pt x="561" y="218"/>
                  </a:lnTo>
                  <a:lnTo>
                    <a:pt x="553" y="227"/>
                  </a:lnTo>
                  <a:lnTo>
                    <a:pt x="547" y="239"/>
                  </a:lnTo>
                  <a:lnTo>
                    <a:pt x="542" y="251"/>
                  </a:lnTo>
                  <a:lnTo>
                    <a:pt x="536" y="264"/>
                  </a:lnTo>
                  <a:lnTo>
                    <a:pt x="533" y="277"/>
                  </a:lnTo>
                  <a:lnTo>
                    <a:pt x="530" y="291"/>
                  </a:lnTo>
                  <a:lnTo>
                    <a:pt x="526" y="306"/>
                  </a:lnTo>
                  <a:lnTo>
                    <a:pt x="525" y="320"/>
                  </a:lnTo>
                  <a:lnTo>
                    <a:pt x="524" y="335"/>
                  </a:lnTo>
                  <a:close/>
                  <a:moveTo>
                    <a:pt x="281" y="132"/>
                  </a:moveTo>
                  <a:lnTo>
                    <a:pt x="281" y="104"/>
                  </a:lnTo>
                  <a:lnTo>
                    <a:pt x="279" y="81"/>
                  </a:lnTo>
                  <a:lnTo>
                    <a:pt x="278" y="76"/>
                  </a:lnTo>
                  <a:lnTo>
                    <a:pt x="277" y="72"/>
                  </a:lnTo>
                  <a:lnTo>
                    <a:pt x="275" y="69"/>
                  </a:lnTo>
                  <a:lnTo>
                    <a:pt x="273" y="65"/>
                  </a:lnTo>
                  <a:lnTo>
                    <a:pt x="269" y="63"/>
                  </a:lnTo>
                  <a:lnTo>
                    <a:pt x="266" y="62"/>
                  </a:lnTo>
                  <a:lnTo>
                    <a:pt x="262" y="62"/>
                  </a:lnTo>
                  <a:lnTo>
                    <a:pt x="258" y="62"/>
                  </a:lnTo>
                  <a:lnTo>
                    <a:pt x="258" y="46"/>
                  </a:lnTo>
                  <a:lnTo>
                    <a:pt x="347" y="46"/>
                  </a:lnTo>
                  <a:lnTo>
                    <a:pt x="347" y="335"/>
                  </a:lnTo>
                  <a:lnTo>
                    <a:pt x="404" y="254"/>
                  </a:lnTo>
                  <a:lnTo>
                    <a:pt x="410" y="247"/>
                  </a:lnTo>
                  <a:lnTo>
                    <a:pt x="413" y="238"/>
                  </a:lnTo>
                  <a:lnTo>
                    <a:pt x="414" y="231"/>
                  </a:lnTo>
                  <a:lnTo>
                    <a:pt x="414" y="223"/>
                  </a:lnTo>
                  <a:lnTo>
                    <a:pt x="413" y="219"/>
                  </a:lnTo>
                  <a:lnTo>
                    <a:pt x="411" y="217"/>
                  </a:lnTo>
                  <a:lnTo>
                    <a:pt x="409" y="213"/>
                  </a:lnTo>
                  <a:lnTo>
                    <a:pt x="407" y="211"/>
                  </a:lnTo>
                  <a:lnTo>
                    <a:pt x="403" y="209"/>
                  </a:lnTo>
                  <a:lnTo>
                    <a:pt x="399" y="208"/>
                  </a:lnTo>
                  <a:lnTo>
                    <a:pt x="395" y="207"/>
                  </a:lnTo>
                  <a:lnTo>
                    <a:pt x="388" y="206"/>
                  </a:lnTo>
                  <a:lnTo>
                    <a:pt x="388" y="190"/>
                  </a:lnTo>
                  <a:lnTo>
                    <a:pt x="493" y="190"/>
                  </a:lnTo>
                  <a:lnTo>
                    <a:pt x="493" y="206"/>
                  </a:lnTo>
                  <a:lnTo>
                    <a:pt x="483" y="209"/>
                  </a:lnTo>
                  <a:lnTo>
                    <a:pt x="476" y="212"/>
                  </a:lnTo>
                  <a:lnTo>
                    <a:pt x="468" y="217"/>
                  </a:lnTo>
                  <a:lnTo>
                    <a:pt x="463" y="221"/>
                  </a:lnTo>
                  <a:lnTo>
                    <a:pt x="452" y="231"/>
                  </a:lnTo>
                  <a:lnTo>
                    <a:pt x="442" y="238"/>
                  </a:lnTo>
                  <a:lnTo>
                    <a:pt x="404" y="292"/>
                  </a:lnTo>
                  <a:lnTo>
                    <a:pt x="478" y="443"/>
                  </a:lnTo>
                  <a:lnTo>
                    <a:pt x="484" y="455"/>
                  </a:lnTo>
                  <a:lnTo>
                    <a:pt x="491" y="467"/>
                  </a:lnTo>
                  <a:lnTo>
                    <a:pt x="494" y="473"/>
                  </a:lnTo>
                  <a:lnTo>
                    <a:pt x="498" y="476"/>
                  </a:lnTo>
                  <a:lnTo>
                    <a:pt x="504" y="479"/>
                  </a:lnTo>
                  <a:lnTo>
                    <a:pt x="509" y="480"/>
                  </a:lnTo>
                  <a:lnTo>
                    <a:pt x="509" y="500"/>
                  </a:lnTo>
                  <a:lnTo>
                    <a:pt x="397" y="500"/>
                  </a:lnTo>
                  <a:lnTo>
                    <a:pt x="397" y="487"/>
                  </a:lnTo>
                  <a:lnTo>
                    <a:pt x="401" y="486"/>
                  </a:lnTo>
                  <a:lnTo>
                    <a:pt x="405" y="486"/>
                  </a:lnTo>
                  <a:lnTo>
                    <a:pt x="409" y="483"/>
                  </a:lnTo>
                  <a:lnTo>
                    <a:pt x="411" y="482"/>
                  </a:lnTo>
                  <a:lnTo>
                    <a:pt x="413" y="480"/>
                  </a:lnTo>
                  <a:lnTo>
                    <a:pt x="414" y="478"/>
                  </a:lnTo>
                  <a:lnTo>
                    <a:pt x="414" y="475"/>
                  </a:lnTo>
                  <a:lnTo>
                    <a:pt x="414" y="471"/>
                  </a:lnTo>
                  <a:lnTo>
                    <a:pt x="413" y="464"/>
                  </a:lnTo>
                  <a:lnTo>
                    <a:pt x="410" y="456"/>
                  </a:lnTo>
                  <a:lnTo>
                    <a:pt x="405" y="448"/>
                  </a:lnTo>
                  <a:lnTo>
                    <a:pt x="400" y="438"/>
                  </a:lnTo>
                  <a:lnTo>
                    <a:pt x="359" y="352"/>
                  </a:lnTo>
                  <a:lnTo>
                    <a:pt x="347" y="367"/>
                  </a:lnTo>
                  <a:lnTo>
                    <a:pt x="347" y="426"/>
                  </a:lnTo>
                  <a:lnTo>
                    <a:pt x="347" y="441"/>
                  </a:lnTo>
                  <a:lnTo>
                    <a:pt x="347" y="453"/>
                  </a:lnTo>
                  <a:lnTo>
                    <a:pt x="349" y="463"/>
                  </a:lnTo>
                  <a:lnTo>
                    <a:pt x="350" y="470"/>
                  </a:lnTo>
                  <a:lnTo>
                    <a:pt x="354" y="476"/>
                  </a:lnTo>
                  <a:lnTo>
                    <a:pt x="358" y="480"/>
                  </a:lnTo>
                  <a:lnTo>
                    <a:pt x="363" y="483"/>
                  </a:lnTo>
                  <a:lnTo>
                    <a:pt x="370" y="487"/>
                  </a:lnTo>
                  <a:lnTo>
                    <a:pt x="370" y="500"/>
                  </a:lnTo>
                  <a:lnTo>
                    <a:pt x="261" y="500"/>
                  </a:lnTo>
                  <a:lnTo>
                    <a:pt x="261" y="487"/>
                  </a:lnTo>
                  <a:lnTo>
                    <a:pt x="265" y="484"/>
                  </a:lnTo>
                  <a:lnTo>
                    <a:pt x="268" y="483"/>
                  </a:lnTo>
                  <a:lnTo>
                    <a:pt x="272" y="481"/>
                  </a:lnTo>
                  <a:lnTo>
                    <a:pt x="274" y="478"/>
                  </a:lnTo>
                  <a:lnTo>
                    <a:pt x="278" y="473"/>
                  </a:lnTo>
                  <a:lnTo>
                    <a:pt x="280" y="464"/>
                  </a:lnTo>
                  <a:lnTo>
                    <a:pt x="281" y="441"/>
                  </a:lnTo>
                  <a:lnTo>
                    <a:pt x="281" y="410"/>
                  </a:lnTo>
                  <a:lnTo>
                    <a:pt x="281" y="132"/>
                  </a:lnTo>
                  <a:close/>
                  <a:moveTo>
                    <a:pt x="181" y="309"/>
                  </a:moveTo>
                  <a:lnTo>
                    <a:pt x="115" y="309"/>
                  </a:lnTo>
                  <a:lnTo>
                    <a:pt x="116" y="284"/>
                  </a:lnTo>
                  <a:lnTo>
                    <a:pt x="118" y="261"/>
                  </a:lnTo>
                  <a:lnTo>
                    <a:pt x="120" y="244"/>
                  </a:lnTo>
                  <a:lnTo>
                    <a:pt x="124" y="228"/>
                  </a:lnTo>
                  <a:lnTo>
                    <a:pt x="125" y="223"/>
                  </a:lnTo>
                  <a:lnTo>
                    <a:pt x="127" y="218"/>
                  </a:lnTo>
                  <a:lnTo>
                    <a:pt x="130" y="213"/>
                  </a:lnTo>
                  <a:lnTo>
                    <a:pt x="133" y="210"/>
                  </a:lnTo>
                  <a:lnTo>
                    <a:pt x="137" y="207"/>
                  </a:lnTo>
                  <a:lnTo>
                    <a:pt x="140" y="205"/>
                  </a:lnTo>
                  <a:lnTo>
                    <a:pt x="144" y="203"/>
                  </a:lnTo>
                  <a:lnTo>
                    <a:pt x="150" y="201"/>
                  </a:lnTo>
                  <a:lnTo>
                    <a:pt x="156" y="201"/>
                  </a:lnTo>
                  <a:lnTo>
                    <a:pt x="161" y="203"/>
                  </a:lnTo>
                  <a:lnTo>
                    <a:pt x="166" y="206"/>
                  </a:lnTo>
                  <a:lnTo>
                    <a:pt x="170" y="210"/>
                  </a:lnTo>
                  <a:lnTo>
                    <a:pt x="173" y="216"/>
                  </a:lnTo>
                  <a:lnTo>
                    <a:pt x="177" y="222"/>
                  </a:lnTo>
                  <a:lnTo>
                    <a:pt x="179" y="230"/>
                  </a:lnTo>
                  <a:lnTo>
                    <a:pt x="180" y="237"/>
                  </a:lnTo>
                  <a:lnTo>
                    <a:pt x="182" y="254"/>
                  </a:lnTo>
                  <a:lnTo>
                    <a:pt x="183" y="274"/>
                  </a:lnTo>
                  <a:lnTo>
                    <a:pt x="182" y="292"/>
                  </a:lnTo>
                  <a:lnTo>
                    <a:pt x="181" y="309"/>
                  </a:lnTo>
                  <a:close/>
                  <a:moveTo>
                    <a:pt x="64" y="245"/>
                  </a:moveTo>
                  <a:lnTo>
                    <a:pt x="60" y="259"/>
                  </a:lnTo>
                  <a:lnTo>
                    <a:pt x="56" y="274"/>
                  </a:lnTo>
                  <a:lnTo>
                    <a:pt x="52" y="288"/>
                  </a:lnTo>
                  <a:lnTo>
                    <a:pt x="50" y="303"/>
                  </a:lnTo>
                  <a:lnTo>
                    <a:pt x="49" y="317"/>
                  </a:lnTo>
                  <a:lnTo>
                    <a:pt x="48" y="332"/>
                  </a:lnTo>
                  <a:lnTo>
                    <a:pt x="47" y="347"/>
                  </a:lnTo>
                  <a:lnTo>
                    <a:pt x="48" y="361"/>
                  </a:lnTo>
                  <a:lnTo>
                    <a:pt x="49" y="375"/>
                  </a:lnTo>
                  <a:lnTo>
                    <a:pt x="50" y="389"/>
                  </a:lnTo>
                  <a:lnTo>
                    <a:pt x="52" y="402"/>
                  </a:lnTo>
                  <a:lnTo>
                    <a:pt x="56" y="415"/>
                  </a:lnTo>
                  <a:lnTo>
                    <a:pt x="59" y="427"/>
                  </a:lnTo>
                  <a:lnTo>
                    <a:pt x="63" y="438"/>
                  </a:lnTo>
                  <a:lnTo>
                    <a:pt x="67" y="449"/>
                  </a:lnTo>
                  <a:lnTo>
                    <a:pt x="72" y="459"/>
                  </a:lnTo>
                  <a:lnTo>
                    <a:pt x="80" y="473"/>
                  </a:lnTo>
                  <a:lnTo>
                    <a:pt x="90" y="484"/>
                  </a:lnTo>
                  <a:lnTo>
                    <a:pt x="100" y="493"/>
                  </a:lnTo>
                  <a:lnTo>
                    <a:pt x="111" y="501"/>
                  </a:lnTo>
                  <a:lnTo>
                    <a:pt x="121" y="506"/>
                  </a:lnTo>
                  <a:lnTo>
                    <a:pt x="133" y="509"/>
                  </a:lnTo>
                  <a:lnTo>
                    <a:pt x="145" y="511"/>
                  </a:lnTo>
                  <a:lnTo>
                    <a:pt x="157" y="510"/>
                  </a:lnTo>
                  <a:lnTo>
                    <a:pt x="169" y="507"/>
                  </a:lnTo>
                  <a:lnTo>
                    <a:pt x="181" y="503"/>
                  </a:lnTo>
                  <a:lnTo>
                    <a:pt x="193" y="496"/>
                  </a:lnTo>
                  <a:lnTo>
                    <a:pt x="204" y="487"/>
                  </a:lnTo>
                  <a:lnTo>
                    <a:pt x="214" y="476"/>
                  </a:lnTo>
                  <a:lnTo>
                    <a:pt x="225" y="464"/>
                  </a:lnTo>
                  <a:lnTo>
                    <a:pt x="234" y="449"/>
                  </a:lnTo>
                  <a:lnTo>
                    <a:pt x="242" y="432"/>
                  </a:lnTo>
                  <a:lnTo>
                    <a:pt x="231" y="422"/>
                  </a:lnTo>
                  <a:lnTo>
                    <a:pt x="218" y="436"/>
                  </a:lnTo>
                  <a:lnTo>
                    <a:pt x="205" y="447"/>
                  </a:lnTo>
                  <a:lnTo>
                    <a:pt x="198" y="450"/>
                  </a:lnTo>
                  <a:lnTo>
                    <a:pt x="193" y="453"/>
                  </a:lnTo>
                  <a:lnTo>
                    <a:pt x="187" y="456"/>
                  </a:lnTo>
                  <a:lnTo>
                    <a:pt x="182" y="457"/>
                  </a:lnTo>
                  <a:lnTo>
                    <a:pt x="177" y="459"/>
                  </a:lnTo>
                  <a:lnTo>
                    <a:pt x="172" y="460"/>
                  </a:lnTo>
                  <a:lnTo>
                    <a:pt x="167" y="459"/>
                  </a:lnTo>
                  <a:lnTo>
                    <a:pt x="162" y="459"/>
                  </a:lnTo>
                  <a:lnTo>
                    <a:pt x="158" y="456"/>
                  </a:lnTo>
                  <a:lnTo>
                    <a:pt x="154" y="454"/>
                  </a:lnTo>
                  <a:lnTo>
                    <a:pt x="150" y="452"/>
                  </a:lnTo>
                  <a:lnTo>
                    <a:pt x="146" y="448"/>
                  </a:lnTo>
                  <a:lnTo>
                    <a:pt x="140" y="440"/>
                  </a:lnTo>
                  <a:lnTo>
                    <a:pt x="133" y="429"/>
                  </a:lnTo>
                  <a:lnTo>
                    <a:pt x="128" y="417"/>
                  </a:lnTo>
                  <a:lnTo>
                    <a:pt x="124" y="405"/>
                  </a:lnTo>
                  <a:lnTo>
                    <a:pt x="120" y="389"/>
                  </a:lnTo>
                  <a:lnTo>
                    <a:pt x="117" y="372"/>
                  </a:lnTo>
                  <a:lnTo>
                    <a:pt x="116" y="355"/>
                  </a:lnTo>
                  <a:lnTo>
                    <a:pt x="115" y="335"/>
                  </a:lnTo>
                  <a:lnTo>
                    <a:pt x="238" y="335"/>
                  </a:lnTo>
                  <a:lnTo>
                    <a:pt x="239" y="322"/>
                  </a:lnTo>
                  <a:lnTo>
                    <a:pt x="239" y="309"/>
                  </a:lnTo>
                  <a:lnTo>
                    <a:pt x="238" y="297"/>
                  </a:lnTo>
                  <a:lnTo>
                    <a:pt x="237" y="284"/>
                  </a:lnTo>
                  <a:lnTo>
                    <a:pt x="235" y="272"/>
                  </a:lnTo>
                  <a:lnTo>
                    <a:pt x="233" y="260"/>
                  </a:lnTo>
                  <a:lnTo>
                    <a:pt x="229" y="249"/>
                  </a:lnTo>
                  <a:lnTo>
                    <a:pt x="225" y="238"/>
                  </a:lnTo>
                  <a:lnTo>
                    <a:pt x="222" y="228"/>
                  </a:lnTo>
                  <a:lnTo>
                    <a:pt x="216" y="220"/>
                  </a:lnTo>
                  <a:lnTo>
                    <a:pt x="212" y="211"/>
                  </a:lnTo>
                  <a:lnTo>
                    <a:pt x="207" y="203"/>
                  </a:lnTo>
                  <a:lnTo>
                    <a:pt x="200" y="196"/>
                  </a:lnTo>
                  <a:lnTo>
                    <a:pt x="195" y="190"/>
                  </a:lnTo>
                  <a:lnTo>
                    <a:pt x="188" y="183"/>
                  </a:lnTo>
                  <a:lnTo>
                    <a:pt x="182" y="179"/>
                  </a:lnTo>
                  <a:lnTo>
                    <a:pt x="174" y="174"/>
                  </a:lnTo>
                  <a:lnTo>
                    <a:pt x="168" y="172"/>
                  </a:lnTo>
                  <a:lnTo>
                    <a:pt x="160" y="170"/>
                  </a:lnTo>
                  <a:lnTo>
                    <a:pt x="153" y="169"/>
                  </a:lnTo>
                  <a:lnTo>
                    <a:pt x="145" y="168"/>
                  </a:lnTo>
                  <a:lnTo>
                    <a:pt x="138" y="169"/>
                  </a:lnTo>
                  <a:lnTo>
                    <a:pt x="130" y="171"/>
                  </a:lnTo>
                  <a:lnTo>
                    <a:pt x="123" y="174"/>
                  </a:lnTo>
                  <a:lnTo>
                    <a:pt x="115" y="179"/>
                  </a:lnTo>
                  <a:lnTo>
                    <a:pt x="107" y="184"/>
                  </a:lnTo>
                  <a:lnTo>
                    <a:pt x="100" y="192"/>
                  </a:lnTo>
                  <a:lnTo>
                    <a:pt x="92" y="199"/>
                  </a:lnTo>
                  <a:lnTo>
                    <a:pt x="85" y="209"/>
                  </a:lnTo>
                  <a:lnTo>
                    <a:pt x="78" y="220"/>
                  </a:lnTo>
                  <a:lnTo>
                    <a:pt x="71" y="232"/>
                  </a:lnTo>
                  <a:lnTo>
                    <a:pt x="64" y="245"/>
                  </a:lnTo>
                  <a:close/>
                </a:path>
              </a:pathLst>
            </a:custGeom>
            <a:solidFill>
              <a:srgbClr val="135FA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" name="Freeform 32"/>
            <p:cNvSpPr>
              <a:spLocks noEditPoints="1"/>
            </p:cNvSpPr>
            <p:nvPr/>
          </p:nvSpPr>
          <p:spPr bwMode="auto">
            <a:xfrm>
              <a:off x="4921" y="265"/>
              <a:ext cx="82" cy="157"/>
            </a:xfrm>
            <a:custGeom>
              <a:avLst/>
              <a:gdLst>
                <a:gd name="T0" fmla="*/ 0 w 245"/>
                <a:gd name="T1" fmla="*/ 0 h 471"/>
                <a:gd name="T2" fmla="*/ 0 w 245"/>
                <a:gd name="T3" fmla="*/ 0 h 471"/>
                <a:gd name="T4" fmla="*/ 0 w 245"/>
                <a:gd name="T5" fmla="*/ 0 h 471"/>
                <a:gd name="T6" fmla="*/ 0 w 245"/>
                <a:gd name="T7" fmla="*/ 0 h 471"/>
                <a:gd name="T8" fmla="*/ 0 w 245"/>
                <a:gd name="T9" fmla="*/ 0 h 471"/>
                <a:gd name="T10" fmla="*/ 0 w 245"/>
                <a:gd name="T11" fmla="*/ 0 h 471"/>
                <a:gd name="T12" fmla="*/ 0 w 245"/>
                <a:gd name="T13" fmla="*/ 0 h 471"/>
                <a:gd name="T14" fmla="*/ 0 w 245"/>
                <a:gd name="T15" fmla="*/ 0 h 471"/>
                <a:gd name="T16" fmla="*/ 0 w 245"/>
                <a:gd name="T17" fmla="*/ 0 h 471"/>
                <a:gd name="T18" fmla="*/ 0 w 245"/>
                <a:gd name="T19" fmla="*/ 0 h 471"/>
                <a:gd name="T20" fmla="*/ 0 w 245"/>
                <a:gd name="T21" fmla="*/ 0 h 471"/>
                <a:gd name="T22" fmla="*/ 0 w 245"/>
                <a:gd name="T23" fmla="*/ 0 h 471"/>
                <a:gd name="T24" fmla="*/ 0 w 245"/>
                <a:gd name="T25" fmla="*/ 0 h 471"/>
                <a:gd name="T26" fmla="*/ 0 w 245"/>
                <a:gd name="T27" fmla="*/ 0 h 471"/>
                <a:gd name="T28" fmla="*/ 0 w 245"/>
                <a:gd name="T29" fmla="*/ 0 h 471"/>
                <a:gd name="T30" fmla="*/ 0 w 245"/>
                <a:gd name="T31" fmla="*/ 0 h 471"/>
                <a:gd name="T32" fmla="*/ 0 w 245"/>
                <a:gd name="T33" fmla="*/ 0 h 471"/>
                <a:gd name="T34" fmla="*/ 0 w 245"/>
                <a:gd name="T35" fmla="*/ 0 h 471"/>
                <a:gd name="T36" fmla="*/ 0 w 245"/>
                <a:gd name="T37" fmla="*/ 0 h 471"/>
                <a:gd name="T38" fmla="*/ 0 w 245"/>
                <a:gd name="T39" fmla="*/ 0 h 471"/>
                <a:gd name="T40" fmla="*/ 0 w 245"/>
                <a:gd name="T41" fmla="*/ 0 h 471"/>
                <a:gd name="T42" fmla="*/ 0 w 245"/>
                <a:gd name="T43" fmla="*/ 0 h 471"/>
                <a:gd name="T44" fmla="*/ 0 w 245"/>
                <a:gd name="T45" fmla="*/ 0 h 471"/>
                <a:gd name="T46" fmla="*/ 0 w 245"/>
                <a:gd name="T47" fmla="*/ 0 h 471"/>
                <a:gd name="T48" fmla="*/ 0 w 245"/>
                <a:gd name="T49" fmla="*/ 0 h 471"/>
                <a:gd name="T50" fmla="*/ 0 w 245"/>
                <a:gd name="T51" fmla="*/ 0 h 471"/>
                <a:gd name="T52" fmla="*/ 0 w 245"/>
                <a:gd name="T53" fmla="*/ 0 h 471"/>
                <a:gd name="T54" fmla="*/ 0 w 245"/>
                <a:gd name="T55" fmla="*/ 0 h 471"/>
                <a:gd name="T56" fmla="*/ 0 w 245"/>
                <a:gd name="T57" fmla="*/ 0 h 471"/>
                <a:gd name="T58" fmla="*/ 0 w 245"/>
                <a:gd name="T59" fmla="*/ 0 h 471"/>
                <a:gd name="T60" fmla="*/ 0 w 245"/>
                <a:gd name="T61" fmla="*/ 0 h 471"/>
                <a:gd name="T62" fmla="*/ 0 w 245"/>
                <a:gd name="T63" fmla="*/ 0 h 471"/>
                <a:gd name="T64" fmla="*/ 0 w 245"/>
                <a:gd name="T65" fmla="*/ 0 h 471"/>
                <a:gd name="T66" fmla="*/ 0 w 245"/>
                <a:gd name="T67" fmla="*/ 0 h 471"/>
                <a:gd name="T68" fmla="*/ 0 w 245"/>
                <a:gd name="T69" fmla="*/ 0 h 471"/>
                <a:gd name="T70" fmla="*/ 0 w 245"/>
                <a:gd name="T71" fmla="*/ 0 h 471"/>
                <a:gd name="T72" fmla="*/ 0 w 245"/>
                <a:gd name="T73" fmla="*/ 0 h 471"/>
                <a:gd name="T74" fmla="*/ 0 w 245"/>
                <a:gd name="T75" fmla="*/ 0 h 471"/>
                <a:gd name="T76" fmla="*/ 0 w 245"/>
                <a:gd name="T77" fmla="*/ 0 h 471"/>
                <a:gd name="T78" fmla="*/ 0 w 245"/>
                <a:gd name="T79" fmla="*/ 0 h 471"/>
                <a:gd name="T80" fmla="*/ 0 w 245"/>
                <a:gd name="T81" fmla="*/ 0 h 471"/>
                <a:gd name="T82" fmla="*/ 0 w 245"/>
                <a:gd name="T83" fmla="*/ 0 h 471"/>
                <a:gd name="T84" fmla="*/ 0 w 245"/>
                <a:gd name="T85" fmla="*/ 0 h 471"/>
                <a:gd name="T86" fmla="*/ 0 w 245"/>
                <a:gd name="T87" fmla="*/ 0 h 471"/>
                <a:gd name="T88" fmla="*/ 0 w 245"/>
                <a:gd name="T89" fmla="*/ 0 h 471"/>
                <a:gd name="T90" fmla="*/ 0 w 245"/>
                <a:gd name="T91" fmla="*/ 0 h 471"/>
                <a:gd name="T92" fmla="*/ 0 w 245"/>
                <a:gd name="T93" fmla="*/ 0 h 471"/>
                <a:gd name="T94" fmla="*/ 0 w 245"/>
                <a:gd name="T95" fmla="*/ 0 h 471"/>
                <a:gd name="T96" fmla="*/ 0 w 245"/>
                <a:gd name="T97" fmla="*/ 0 h 471"/>
                <a:gd name="T98" fmla="*/ 0 w 245"/>
                <a:gd name="T99" fmla="*/ 0 h 471"/>
                <a:gd name="T100" fmla="*/ 0 w 245"/>
                <a:gd name="T101" fmla="*/ 0 h 471"/>
                <a:gd name="T102" fmla="*/ 0 w 245"/>
                <a:gd name="T103" fmla="*/ 0 h 471"/>
                <a:gd name="T104" fmla="*/ 0 w 245"/>
                <a:gd name="T105" fmla="*/ 0 h 471"/>
                <a:gd name="T106" fmla="*/ 0 w 245"/>
                <a:gd name="T107" fmla="*/ 0 h 471"/>
                <a:gd name="T108" fmla="*/ 0 w 245"/>
                <a:gd name="T109" fmla="*/ 0 h 471"/>
                <a:gd name="T110" fmla="*/ 0 w 245"/>
                <a:gd name="T111" fmla="*/ 0 h 471"/>
                <a:gd name="T112" fmla="*/ 0 w 245"/>
                <a:gd name="T113" fmla="*/ 0 h 471"/>
                <a:gd name="T114" fmla="*/ 0 w 245"/>
                <a:gd name="T115" fmla="*/ 0 h 471"/>
                <a:gd name="T116" fmla="*/ 0 w 245"/>
                <a:gd name="T117" fmla="*/ 0 h 471"/>
                <a:gd name="T118" fmla="*/ 0 w 245"/>
                <a:gd name="T119" fmla="*/ 0 h 471"/>
                <a:gd name="T120" fmla="*/ 0 w 245"/>
                <a:gd name="T121" fmla="*/ 0 h 471"/>
                <a:gd name="T122" fmla="*/ 0 w 245"/>
                <a:gd name="T123" fmla="*/ 0 h 471"/>
                <a:gd name="T124" fmla="*/ 0 w 245"/>
                <a:gd name="T125" fmla="*/ 0 h 47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45"/>
                <a:gd name="T190" fmla="*/ 0 h 471"/>
                <a:gd name="T191" fmla="*/ 245 w 245"/>
                <a:gd name="T192" fmla="*/ 471 h 47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45" h="471">
                  <a:moveTo>
                    <a:pt x="31" y="177"/>
                  </a:moveTo>
                  <a:lnTo>
                    <a:pt x="39" y="167"/>
                  </a:lnTo>
                  <a:lnTo>
                    <a:pt x="48" y="159"/>
                  </a:lnTo>
                  <a:lnTo>
                    <a:pt x="56" y="152"/>
                  </a:lnTo>
                  <a:lnTo>
                    <a:pt x="64" y="146"/>
                  </a:lnTo>
                  <a:lnTo>
                    <a:pt x="73" y="141"/>
                  </a:lnTo>
                  <a:lnTo>
                    <a:pt x="81" y="138"/>
                  </a:lnTo>
                  <a:lnTo>
                    <a:pt x="89" y="136"/>
                  </a:lnTo>
                  <a:lnTo>
                    <a:pt x="98" y="135"/>
                  </a:lnTo>
                  <a:lnTo>
                    <a:pt x="105" y="136"/>
                  </a:lnTo>
                  <a:lnTo>
                    <a:pt x="113" y="137"/>
                  </a:lnTo>
                  <a:lnTo>
                    <a:pt x="120" y="140"/>
                  </a:lnTo>
                  <a:lnTo>
                    <a:pt x="127" y="145"/>
                  </a:lnTo>
                  <a:lnTo>
                    <a:pt x="135" y="151"/>
                  </a:lnTo>
                  <a:lnTo>
                    <a:pt x="141" y="158"/>
                  </a:lnTo>
                  <a:lnTo>
                    <a:pt x="146" y="166"/>
                  </a:lnTo>
                  <a:lnTo>
                    <a:pt x="152" y="177"/>
                  </a:lnTo>
                  <a:lnTo>
                    <a:pt x="152" y="59"/>
                  </a:lnTo>
                  <a:lnTo>
                    <a:pt x="152" y="51"/>
                  </a:lnTo>
                  <a:lnTo>
                    <a:pt x="152" y="43"/>
                  </a:lnTo>
                  <a:lnTo>
                    <a:pt x="152" y="37"/>
                  </a:lnTo>
                  <a:lnTo>
                    <a:pt x="151" y="31"/>
                  </a:lnTo>
                  <a:lnTo>
                    <a:pt x="149" y="28"/>
                  </a:lnTo>
                  <a:lnTo>
                    <a:pt x="147" y="25"/>
                  </a:lnTo>
                  <a:lnTo>
                    <a:pt x="145" y="24"/>
                  </a:lnTo>
                  <a:lnTo>
                    <a:pt x="143" y="22"/>
                  </a:lnTo>
                  <a:lnTo>
                    <a:pt x="140" y="20"/>
                  </a:lnTo>
                  <a:lnTo>
                    <a:pt x="137" y="20"/>
                  </a:lnTo>
                  <a:lnTo>
                    <a:pt x="135" y="19"/>
                  </a:lnTo>
                  <a:lnTo>
                    <a:pt x="133" y="19"/>
                  </a:lnTo>
                  <a:lnTo>
                    <a:pt x="132" y="18"/>
                  </a:lnTo>
                  <a:lnTo>
                    <a:pt x="132" y="16"/>
                  </a:lnTo>
                  <a:lnTo>
                    <a:pt x="132" y="0"/>
                  </a:lnTo>
                  <a:lnTo>
                    <a:pt x="217" y="0"/>
                  </a:lnTo>
                  <a:lnTo>
                    <a:pt x="217" y="380"/>
                  </a:lnTo>
                  <a:lnTo>
                    <a:pt x="217" y="396"/>
                  </a:lnTo>
                  <a:lnTo>
                    <a:pt x="219" y="409"/>
                  </a:lnTo>
                  <a:lnTo>
                    <a:pt x="220" y="418"/>
                  </a:lnTo>
                  <a:lnTo>
                    <a:pt x="223" y="424"/>
                  </a:lnTo>
                  <a:lnTo>
                    <a:pt x="225" y="427"/>
                  </a:lnTo>
                  <a:lnTo>
                    <a:pt x="227" y="429"/>
                  </a:lnTo>
                  <a:lnTo>
                    <a:pt x="230" y="430"/>
                  </a:lnTo>
                  <a:lnTo>
                    <a:pt x="232" y="430"/>
                  </a:lnTo>
                  <a:lnTo>
                    <a:pt x="238" y="430"/>
                  </a:lnTo>
                  <a:lnTo>
                    <a:pt x="245" y="429"/>
                  </a:lnTo>
                  <a:lnTo>
                    <a:pt x="245" y="446"/>
                  </a:lnTo>
                  <a:lnTo>
                    <a:pt x="225" y="448"/>
                  </a:lnTo>
                  <a:lnTo>
                    <a:pt x="200" y="452"/>
                  </a:lnTo>
                  <a:lnTo>
                    <a:pt x="174" y="459"/>
                  </a:lnTo>
                  <a:lnTo>
                    <a:pt x="152" y="464"/>
                  </a:lnTo>
                  <a:lnTo>
                    <a:pt x="152" y="429"/>
                  </a:lnTo>
                  <a:lnTo>
                    <a:pt x="142" y="440"/>
                  </a:lnTo>
                  <a:lnTo>
                    <a:pt x="132" y="449"/>
                  </a:lnTo>
                  <a:lnTo>
                    <a:pt x="123" y="457"/>
                  </a:lnTo>
                  <a:lnTo>
                    <a:pt x="113" y="463"/>
                  </a:lnTo>
                  <a:lnTo>
                    <a:pt x="104" y="468"/>
                  </a:lnTo>
                  <a:lnTo>
                    <a:pt x="95" y="470"/>
                  </a:lnTo>
                  <a:lnTo>
                    <a:pt x="85" y="471"/>
                  </a:lnTo>
                  <a:lnTo>
                    <a:pt x="76" y="470"/>
                  </a:lnTo>
                  <a:lnTo>
                    <a:pt x="68" y="468"/>
                  </a:lnTo>
                  <a:lnTo>
                    <a:pt x="59" y="462"/>
                  </a:lnTo>
                  <a:lnTo>
                    <a:pt x="50" y="457"/>
                  </a:lnTo>
                  <a:lnTo>
                    <a:pt x="42" y="448"/>
                  </a:lnTo>
                  <a:lnTo>
                    <a:pt x="34" y="438"/>
                  </a:lnTo>
                  <a:lnTo>
                    <a:pt x="27" y="427"/>
                  </a:lnTo>
                  <a:lnTo>
                    <a:pt x="20" y="413"/>
                  </a:lnTo>
                  <a:lnTo>
                    <a:pt x="12" y="397"/>
                  </a:lnTo>
                  <a:lnTo>
                    <a:pt x="8" y="382"/>
                  </a:lnTo>
                  <a:lnTo>
                    <a:pt x="5" y="366"/>
                  </a:lnTo>
                  <a:lnTo>
                    <a:pt x="3" y="351"/>
                  </a:lnTo>
                  <a:lnTo>
                    <a:pt x="1" y="336"/>
                  </a:lnTo>
                  <a:lnTo>
                    <a:pt x="0" y="320"/>
                  </a:lnTo>
                  <a:lnTo>
                    <a:pt x="0" y="305"/>
                  </a:lnTo>
                  <a:lnTo>
                    <a:pt x="0" y="289"/>
                  </a:lnTo>
                  <a:lnTo>
                    <a:pt x="1" y="275"/>
                  </a:lnTo>
                  <a:lnTo>
                    <a:pt x="3" y="260"/>
                  </a:lnTo>
                  <a:lnTo>
                    <a:pt x="5" y="246"/>
                  </a:lnTo>
                  <a:lnTo>
                    <a:pt x="8" y="233"/>
                  </a:lnTo>
                  <a:lnTo>
                    <a:pt x="12" y="220"/>
                  </a:lnTo>
                  <a:lnTo>
                    <a:pt x="16" y="208"/>
                  </a:lnTo>
                  <a:lnTo>
                    <a:pt x="21" y="197"/>
                  </a:lnTo>
                  <a:lnTo>
                    <a:pt x="25" y="187"/>
                  </a:lnTo>
                  <a:lnTo>
                    <a:pt x="31" y="177"/>
                  </a:lnTo>
                  <a:close/>
                  <a:moveTo>
                    <a:pt x="71" y="300"/>
                  </a:moveTo>
                  <a:lnTo>
                    <a:pt x="71" y="328"/>
                  </a:lnTo>
                  <a:lnTo>
                    <a:pt x="72" y="353"/>
                  </a:lnTo>
                  <a:lnTo>
                    <a:pt x="75" y="374"/>
                  </a:lnTo>
                  <a:lnTo>
                    <a:pt x="79" y="390"/>
                  </a:lnTo>
                  <a:lnTo>
                    <a:pt x="82" y="397"/>
                  </a:lnTo>
                  <a:lnTo>
                    <a:pt x="84" y="403"/>
                  </a:lnTo>
                  <a:lnTo>
                    <a:pt x="87" y="408"/>
                  </a:lnTo>
                  <a:lnTo>
                    <a:pt x="90" y="414"/>
                  </a:lnTo>
                  <a:lnTo>
                    <a:pt x="93" y="417"/>
                  </a:lnTo>
                  <a:lnTo>
                    <a:pt x="97" y="420"/>
                  </a:lnTo>
                  <a:lnTo>
                    <a:pt x="100" y="422"/>
                  </a:lnTo>
                  <a:lnTo>
                    <a:pt x="103" y="424"/>
                  </a:lnTo>
                  <a:lnTo>
                    <a:pt x="108" y="425"/>
                  </a:lnTo>
                  <a:lnTo>
                    <a:pt x="111" y="425"/>
                  </a:lnTo>
                  <a:lnTo>
                    <a:pt x="114" y="425"/>
                  </a:lnTo>
                  <a:lnTo>
                    <a:pt x="118" y="424"/>
                  </a:lnTo>
                  <a:lnTo>
                    <a:pt x="125" y="421"/>
                  </a:lnTo>
                  <a:lnTo>
                    <a:pt x="132" y="416"/>
                  </a:lnTo>
                  <a:lnTo>
                    <a:pt x="138" y="409"/>
                  </a:lnTo>
                  <a:lnTo>
                    <a:pt x="143" y="401"/>
                  </a:lnTo>
                  <a:lnTo>
                    <a:pt x="149" y="391"/>
                  </a:lnTo>
                  <a:lnTo>
                    <a:pt x="152" y="380"/>
                  </a:lnTo>
                  <a:lnTo>
                    <a:pt x="152" y="215"/>
                  </a:lnTo>
                  <a:lnTo>
                    <a:pt x="144" y="199"/>
                  </a:lnTo>
                  <a:lnTo>
                    <a:pt x="137" y="188"/>
                  </a:lnTo>
                  <a:lnTo>
                    <a:pt x="133" y="184"/>
                  </a:lnTo>
                  <a:lnTo>
                    <a:pt x="129" y="180"/>
                  </a:lnTo>
                  <a:lnTo>
                    <a:pt x="126" y="178"/>
                  </a:lnTo>
                  <a:lnTo>
                    <a:pt x="122" y="176"/>
                  </a:lnTo>
                  <a:lnTo>
                    <a:pt x="118" y="176"/>
                  </a:lnTo>
                  <a:lnTo>
                    <a:pt x="115" y="176"/>
                  </a:lnTo>
                  <a:lnTo>
                    <a:pt x="111" y="177"/>
                  </a:lnTo>
                  <a:lnTo>
                    <a:pt x="108" y="178"/>
                  </a:lnTo>
                  <a:lnTo>
                    <a:pt x="101" y="184"/>
                  </a:lnTo>
                  <a:lnTo>
                    <a:pt x="95" y="191"/>
                  </a:lnTo>
                  <a:lnTo>
                    <a:pt x="89" y="201"/>
                  </a:lnTo>
                  <a:lnTo>
                    <a:pt x="84" y="213"/>
                  </a:lnTo>
                  <a:lnTo>
                    <a:pt x="79" y="226"/>
                  </a:lnTo>
                  <a:lnTo>
                    <a:pt x="76" y="240"/>
                  </a:lnTo>
                  <a:lnTo>
                    <a:pt x="73" y="254"/>
                  </a:lnTo>
                  <a:lnTo>
                    <a:pt x="71" y="269"/>
                  </a:lnTo>
                  <a:lnTo>
                    <a:pt x="70" y="285"/>
                  </a:lnTo>
                  <a:lnTo>
                    <a:pt x="71" y="300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" name="Freeform 33"/>
            <p:cNvSpPr>
              <a:spLocks noEditPoints="1"/>
            </p:cNvSpPr>
            <p:nvPr/>
          </p:nvSpPr>
          <p:spPr bwMode="auto">
            <a:xfrm>
              <a:off x="5293" y="276"/>
              <a:ext cx="217" cy="145"/>
            </a:xfrm>
            <a:custGeom>
              <a:avLst/>
              <a:gdLst>
                <a:gd name="T0" fmla="*/ 0 w 652"/>
                <a:gd name="T1" fmla="*/ 0 h 436"/>
                <a:gd name="T2" fmla="*/ 0 w 652"/>
                <a:gd name="T3" fmla="*/ 0 h 436"/>
                <a:gd name="T4" fmla="*/ 0 w 652"/>
                <a:gd name="T5" fmla="*/ 0 h 436"/>
                <a:gd name="T6" fmla="*/ 0 w 652"/>
                <a:gd name="T7" fmla="*/ 0 h 436"/>
                <a:gd name="T8" fmla="*/ 0 w 652"/>
                <a:gd name="T9" fmla="*/ 0 h 436"/>
                <a:gd name="T10" fmla="*/ 0 w 652"/>
                <a:gd name="T11" fmla="*/ 0 h 436"/>
                <a:gd name="T12" fmla="*/ 0 w 652"/>
                <a:gd name="T13" fmla="*/ 0 h 436"/>
                <a:gd name="T14" fmla="*/ 0 w 652"/>
                <a:gd name="T15" fmla="*/ 0 h 436"/>
                <a:gd name="T16" fmla="*/ 0 w 652"/>
                <a:gd name="T17" fmla="*/ 0 h 436"/>
                <a:gd name="T18" fmla="*/ 0 w 652"/>
                <a:gd name="T19" fmla="*/ 0 h 436"/>
                <a:gd name="T20" fmla="*/ 0 w 652"/>
                <a:gd name="T21" fmla="*/ 0 h 436"/>
                <a:gd name="T22" fmla="*/ 0 w 652"/>
                <a:gd name="T23" fmla="*/ 0 h 436"/>
                <a:gd name="T24" fmla="*/ 0 w 652"/>
                <a:gd name="T25" fmla="*/ 0 h 436"/>
                <a:gd name="T26" fmla="*/ 0 w 652"/>
                <a:gd name="T27" fmla="*/ 0 h 436"/>
                <a:gd name="T28" fmla="*/ 0 w 652"/>
                <a:gd name="T29" fmla="*/ 0 h 436"/>
                <a:gd name="T30" fmla="*/ 0 w 652"/>
                <a:gd name="T31" fmla="*/ 0 h 436"/>
                <a:gd name="T32" fmla="*/ 0 w 652"/>
                <a:gd name="T33" fmla="*/ 0 h 436"/>
                <a:gd name="T34" fmla="*/ 0 w 652"/>
                <a:gd name="T35" fmla="*/ 0 h 436"/>
                <a:gd name="T36" fmla="*/ 0 w 652"/>
                <a:gd name="T37" fmla="*/ 0 h 436"/>
                <a:gd name="T38" fmla="*/ 0 w 652"/>
                <a:gd name="T39" fmla="*/ 0 h 436"/>
                <a:gd name="T40" fmla="*/ 0 w 652"/>
                <a:gd name="T41" fmla="*/ 0 h 436"/>
                <a:gd name="T42" fmla="*/ 0 w 652"/>
                <a:gd name="T43" fmla="*/ 0 h 436"/>
                <a:gd name="T44" fmla="*/ 0 w 652"/>
                <a:gd name="T45" fmla="*/ 0 h 436"/>
                <a:gd name="T46" fmla="*/ 0 w 652"/>
                <a:gd name="T47" fmla="*/ 0 h 436"/>
                <a:gd name="T48" fmla="*/ 0 w 652"/>
                <a:gd name="T49" fmla="*/ 0 h 436"/>
                <a:gd name="T50" fmla="*/ 0 w 652"/>
                <a:gd name="T51" fmla="*/ 0 h 436"/>
                <a:gd name="T52" fmla="*/ 0 w 652"/>
                <a:gd name="T53" fmla="*/ 0 h 436"/>
                <a:gd name="T54" fmla="*/ 0 w 652"/>
                <a:gd name="T55" fmla="*/ 0 h 436"/>
                <a:gd name="T56" fmla="*/ 0 w 652"/>
                <a:gd name="T57" fmla="*/ 0 h 436"/>
                <a:gd name="T58" fmla="*/ 0 w 652"/>
                <a:gd name="T59" fmla="*/ 0 h 436"/>
                <a:gd name="T60" fmla="*/ 0 w 652"/>
                <a:gd name="T61" fmla="*/ 0 h 436"/>
                <a:gd name="T62" fmla="*/ 0 w 652"/>
                <a:gd name="T63" fmla="*/ 0 h 436"/>
                <a:gd name="T64" fmla="*/ 0 w 652"/>
                <a:gd name="T65" fmla="*/ 0 h 436"/>
                <a:gd name="T66" fmla="*/ 0 w 652"/>
                <a:gd name="T67" fmla="*/ 0 h 436"/>
                <a:gd name="T68" fmla="*/ 0 w 652"/>
                <a:gd name="T69" fmla="*/ 0 h 436"/>
                <a:gd name="T70" fmla="*/ 0 w 652"/>
                <a:gd name="T71" fmla="*/ 0 h 436"/>
                <a:gd name="T72" fmla="*/ 0 w 652"/>
                <a:gd name="T73" fmla="*/ 0 h 436"/>
                <a:gd name="T74" fmla="*/ 0 w 652"/>
                <a:gd name="T75" fmla="*/ 0 h 436"/>
                <a:gd name="T76" fmla="*/ 0 w 652"/>
                <a:gd name="T77" fmla="*/ 0 h 436"/>
                <a:gd name="T78" fmla="*/ 0 w 652"/>
                <a:gd name="T79" fmla="*/ 0 h 436"/>
                <a:gd name="T80" fmla="*/ 0 w 652"/>
                <a:gd name="T81" fmla="*/ 0 h 436"/>
                <a:gd name="T82" fmla="*/ 0 w 652"/>
                <a:gd name="T83" fmla="*/ 0 h 436"/>
                <a:gd name="T84" fmla="*/ 0 w 652"/>
                <a:gd name="T85" fmla="*/ 0 h 436"/>
                <a:gd name="T86" fmla="*/ 0 w 652"/>
                <a:gd name="T87" fmla="*/ 0 h 436"/>
                <a:gd name="T88" fmla="*/ 0 w 652"/>
                <a:gd name="T89" fmla="*/ 0 h 436"/>
                <a:gd name="T90" fmla="*/ 0 w 652"/>
                <a:gd name="T91" fmla="*/ 0 h 436"/>
                <a:gd name="T92" fmla="*/ 0 w 652"/>
                <a:gd name="T93" fmla="*/ 0 h 436"/>
                <a:gd name="T94" fmla="*/ 0 w 652"/>
                <a:gd name="T95" fmla="*/ 0 h 436"/>
                <a:gd name="T96" fmla="*/ 0 w 652"/>
                <a:gd name="T97" fmla="*/ 0 h 436"/>
                <a:gd name="T98" fmla="*/ 0 w 652"/>
                <a:gd name="T99" fmla="*/ 0 h 436"/>
                <a:gd name="T100" fmla="*/ 0 w 652"/>
                <a:gd name="T101" fmla="*/ 0 h 436"/>
                <a:gd name="T102" fmla="*/ 0 w 652"/>
                <a:gd name="T103" fmla="*/ 0 h 436"/>
                <a:gd name="T104" fmla="*/ 0 w 652"/>
                <a:gd name="T105" fmla="*/ 0 h 436"/>
                <a:gd name="T106" fmla="*/ 0 w 652"/>
                <a:gd name="T107" fmla="*/ 0 h 436"/>
                <a:gd name="T108" fmla="*/ 0 w 652"/>
                <a:gd name="T109" fmla="*/ 0 h 436"/>
                <a:gd name="T110" fmla="*/ 0 w 652"/>
                <a:gd name="T111" fmla="*/ 0 h 436"/>
                <a:gd name="T112" fmla="*/ 0 w 652"/>
                <a:gd name="T113" fmla="*/ 0 h 436"/>
                <a:gd name="T114" fmla="*/ 0 w 652"/>
                <a:gd name="T115" fmla="*/ 0 h 436"/>
                <a:gd name="T116" fmla="*/ 0 w 652"/>
                <a:gd name="T117" fmla="*/ 0 h 436"/>
                <a:gd name="T118" fmla="*/ 0 w 652"/>
                <a:gd name="T119" fmla="*/ 0 h 4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652"/>
                <a:gd name="T181" fmla="*/ 0 h 436"/>
                <a:gd name="T182" fmla="*/ 652 w 652"/>
                <a:gd name="T183" fmla="*/ 436 h 4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652" h="436">
                  <a:moveTo>
                    <a:pt x="24" y="188"/>
                  </a:moveTo>
                  <a:lnTo>
                    <a:pt x="24" y="165"/>
                  </a:lnTo>
                  <a:lnTo>
                    <a:pt x="23" y="145"/>
                  </a:lnTo>
                  <a:lnTo>
                    <a:pt x="21" y="138"/>
                  </a:lnTo>
                  <a:lnTo>
                    <a:pt x="17" y="131"/>
                  </a:lnTo>
                  <a:lnTo>
                    <a:pt x="15" y="129"/>
                  </a:lnTo>
                  <a:lnTo>
                    <a:pt x="12" y="127"/>
                  </a:lnTo>
                  <a:lnTo>
                    <a:pt x="9" y="125"/>
                  </a:lnTo>
                  <a:lnTo>
                    <a:pt x="4" y="123"/>
                  </a:lnTo>
                  <a:lnTo>
                    <a:pt x="4" y="107"/>
                  </a:lnTo>
                  <a:lnTo>
                    <a:pt x="93" y="107"/>
                  </a:lnTo>
                  <a:lnTo>
                    <a:pt x="93" y="145"/>
                  </a:lnTo>
                  <a:lnTo>
                    <a:pt x="100" y="135"/>
                  </a:lnTo>
                  <a:lnTo>
                    <a:pt x="107" y="126"/>
                  </a:lnTo>
                  <a:lnTo>
                    <a:pt x="117" y="118"/>
                  </a:lnTo>
                  <a:lnTo>
                    <a:pt x="127" y="111"/>
                  </a:lnTo>
                  <a:lnTo>
                    <a:pt x="137" y="104"/>
                  </a:lnTo>
                  <a:lnTo>
                    <a:pt x="148" y="100"/>
                  </a:lnTo>
                  <a:lnTo>
                    <a:pt x="160" y="98"/>
                  </a:lnTo>
                  <a:lnTo>
                    <a:pt x="171" y="96"/>
                  </a:lnTo>
                  <a:lnTo>
                    <a:pt x="176" y="98"/>
                  </a:lnTo>
                  <a:lnTo>
                    <a:pt x="182" y="99"/>
                  </a:lnTo>
                  <a:lnTo>
                    <a:pt x="187" y="101"/>
                  </a:lnTo>
                  <a:lnTo>
                    <a:pt x="191" y="103"/>
                  </a:lnTo>
                  <a:lnTo>
                    <a:pt x="197" y="106"/>
                  </a:lnTo>
                  <a:lnTo>
                    <a:pt x="201" y="109"/>
                  </a:lnTo>
                  <a:lnTo>
                    <a:pt x="205" y="114"/>
                  </a:lnTo>
                  <a:lnTo>
                    <a:pt x="209" y="119"/>
                  </a:lnTo>
                  <a:lnTo>
                    <a:pt x="213" y="126"/>
                  </a:lnTo>
                  <a:lnTo>
                    <a:pt x="216" y="132"/>
                  </a:lnTo>
                  <a:lnTo>
                    <a:pt x="218" y="141"/>
                  </a:lnTo>
                  <a:lnTo>
                    <a:pt x="220" y="149"/>
                  </a:lnTo>
                  <a:lnTo>
                    <a:pt x="223" y="159"/>
                  </a:lnTo>
                  <a:lnTo>
                    <a:pt x="224" y="169"/>
                  </a:lnTo>
                  <a:lnTo>
                    <a:pt x="225" y="181"/>
                  </a:lnTo>
                  <a:lnTo>
                    <a:pt x="225" y="194"/>
                  </a:lnTo>
                  <a:lnTo>
                    <a:pt x="225" y="365"/>
                  </a:lnTo>
                  <a:lnTo>
                    <a:pt x="225" y="379"/>
                  </a:lnTo>
                  <a:lnTo>
                    <a:pt x="226" y="389"/>
                  </a:lnTo>
                  <a:lnTo>
                    <a:pt x="227" y="396"/>
                  </a:lnTo>
                  <a:lnTo>
                    <a:pt x="228" y="400"/>
                  </a:lnTo>
                  <a:lnTo>
                    <a:pt x="231" y="403"/>
                  </a:lnTo>
                  <a:lnTo>
                    <a:pt x="235" y="404"/>
                  </a:lnTo>
                  <a:lnTo>
                    <a:pt x="241" y="406"/>
                  </a:lnTo>
                  <a:lnTo>
                    <a:pt x="249" y="409"/>
                  </a:lnTo>
                  <a:lnTo>
                    <a:pt x="249" y="422"/>
                  </a:lnTo>
                  <a:lnTo>
                    <a:pt x="136" y="422"/>
                  </a:lnTo>
                  <a:lnTo>
                    <a:pt x="136" y="409"/>
                  </a:lnTo>
                  <a:lnTo>
                    <a:pt x="145" y="405"/>
                  </a:lnTo>
                  <a:lnTo>
                    <a:pt x="150" y="401"/>
                  </a:lnTo>
                  <a:lnTo>
                    <a:pt x="155" y="397"/>
                  </a:lnTo>
                  <a:lnTo>
                    <a:pt x="157" y="391"/>
                  </a:lnTo>
                  <a:lnTo>
                    <a:pt x="159" y="379"/>
                  </a:lnTo>
                  <a:lnTo>
                    <a:pt x="159" y="365"/>
                  </a:lnTo>
                  <a:lnTo>
                    <a:pt x="159" y="204"/>
                  </a:lnTo>
                  <a:lnTo>
                    <a:pt x="158" y="188"/>
                  </a:lnTo>
                  <a:lnTo>
                    <a:pt x="156" y="175"/>
                  </a:lnTo>
                  <a:lnTo>
                    <a:pt x="152" y="166"/>
                  </a:lnTo>
                  <a:lnTo>
                    <a:pt x="149" y="158"/>
                  </a:lnTo>
                  <a:lnTo>
                    <a:pt x="144" y="152"/>
                  </a:lnTo>
                  <a:lnTo>
                    <a:pt x="139" y="148"/>
                  </a:lnTo>
                  <a:lnTo>
                    <a:pt x="133" y="147"/>
                  </a:lnTo>
                  <a:lnTo>
                    <a:pt x="128" y="147"/>
                  </a:lnTo>
                  <a:lnTo>
                    <a:pt x="121" y="148"/>
                  </a:lnTo>
                  <a:lnTo>
                    <a:pt x="116" y="152"/>
                  </a:lnTo>
                  <a:lnTo>
                    <a:pt x="110" y="155"/>
                  </a:lnTo>
                  <a:lnTo>
                    <a:pt x="105" y="160"/>
                  </a:lnTo>
                  <a:lnTo>
                    <a:pt x="101" y="165"/>
                  </a:lnTo>
                  <a:lnTo>
                    <a:pt x="97" y="171"/>
                  </a:lnTo>
                  <a:lnTo>
                    <a:pt x="94" y="176"/>
                  </a:lnTo>
                  <a:lnTo>
                    <a:pt x="93" y="183"/>
                  </a:lnTo>
                  <a:lnTo>
                    <a:pt x="93" y="360"/>
                  </a:lnTo>
                  <a:lnTo>
                    <a:pt x="93" y="374"/>
                  </a:lnTo>
                  <a:lnTo>
                    <a:pt x="94" y="384"/>
                  </a:lnTo>
                  <a:lnTo>
                    <a:pt x="95" y="390"/>
                  </a:lnTo>
                  <a:lnTo>
                    <a:pt x="97" y="396"/>
                  </a:lnTo>
                  <a:lnTo>
                    <a:pt x="103" y="402"/>
                  </a:lnTo>
                  <a:lnTo>
                    <a:pt x="112" y="409"/>
                  </a:lnTo>
                  <a:lnTo>
                    <a:pt x="112" y="422"/>
                  </a:lnTo>
                  <a:lnTo>
                    <a:pt x="0" y="422"/>
                  </a:lnTo>
                  <a:lnTo>
                    <a:pt x="0" y="409"/>
                  </a:lnTo>
                  <a:lnTo>
                    <a:pt x="9" y="405"/>
                  </a:lnTo>
                  <a:lnTo>
                    <a:pt x="15" y="401"/>
                  </a:lnTo>
                  <a:lnTo>
                    <a:pt x="20" y="397"/>
                  </a:lnTo>
                  <a:lnTo>
                    <a:pt x="22" y="391"/>
                  </a:lnTo>
                  <a:lnTo>
                    <a:pt x="24" y="379"/>
                  </a:lnTo>
                  <a:lnTo>
                    <a:pt x="24" y="365"/>
                  </a:lnTo>
                  <a:lnTo>
                    <a:pt x="24" y="188"/>
                  </a:lnTo>
                  <a:close/>
                  <a:moveTo>
                    <a:pt x="281" y="371"/>
                  </a:moveTo>
                  <a:lnTo>
                    <a:pt x="281" y="145"/>
                  </a:lnTo>
                  <a:lnTo>
                    <a:pt x="257" y="145"/>
                  </a:lnTo>
                  <a:lnTo>
                    <a:pt x="257" y="123"/>
                  </a:lnTo>
                  <a:lnTo>
                    <a:pt x="269" y="109"/>
                  </a:lnTo>
                  <a:lnTo>
                    <a:pt x="279" y="95"/>
                  </a:lnTo>
                  <a:lnTo>
                    <a:pt x="290" y="80"/>
                  </a:lnTo>
                  <a:lnTo>
                    <a:pt x="299" y="65"/>
                  </a:lnTo>
                  <a:lnTo>
                    <a:pt x="318" y="33"/>
                  </a:lnTo>
                  <a:lnTo>
                    <a:pt x="335" y="0"/>
                  </a:lnTo>
                  <a:lnTo>
                    <a:pt x="347" y="0"/>
                  </a:lnTo>
                  <a:lnTo>
                    <a:pt x="347" y="112"/>
                  </a:lnTo>
                  <a:lnTo>
                    <a:pt x="393" y="112"/>
                  </a:lnTo>
                  <a:lnTo>
                    <a:pt x="393" y="145"/>
                  </a:lnTo>
                  <a:lnTo>
                    <a:pt x="347" y="145"/>
                  </a:lnTo>
                  <a:lnTo>
                    <a:pt x="347" y="354"/>
                  </a:lnTo>
                  <a:lnTo>
                    <a:pt x="347" y="365"/>
                  </a:lnTo>
                  <a:lnTo>
                    <a:pt x="348" y="374"/>
                  </a:lnTo>
                  <a:lnTo>
                    <a:pt x="349" y="382"/>
                  </a:lnTo>
                  <a:lnTo>
                    <a:pt x="351" y="388"/>
                  </a:lnTo>
                  <a:lnTo>
                    <a:pt x="353" y="392"/>
                  </a:lnTo>
                  <a:lnTo>
                    <a:pt x="355" y="396"/>
                  </a:lnTo>
                  <a:lnTo>
                    <a:pt x="358" y="397"/>
                  </a:lnTo>
                  <a:lnTo>
                    <a:pt x="361" y="397"/>
                  </a:lnTo>
                  <a:lnTo>
                    <a:pt x="364" y="396"/>
                  </a:lnTo>
                  <a:lnTo>
                    <a:pt x="368" y="393"/>
                  </a:lnTo>
                  <a:lnTo>
                    <a:pt x="372" y="390"/>
                  </a:lnTo>
                  <a:lnTo>
                    <a:pt x="376" y="386"/>
                  </a:lnTo>
                  <a:lnTo>
                    <a:pt x="385" y="375"/>
                  </a:lnTo>
                  <a:lnTo>
                    <a:pt x="393" y="360"/>
                  </a:lnTo>
                  <a:lnTo>
                    <a:pt x="404" y="371"/>
                  </a:lnTo>
                  <a:lnTo>
                    <a:pt x="394" y="389"/>
                  </a:lnTo>
                  <a:lnTo>
                    <a:pt x="385" y="404"/>
                  </a:lnTo>
                  <a:lnTo>
                    <a:pt x="379" y="411"/>
                  </a:lnTo>
                  <a:lnTo>
                    <a:pt x="374" y="416"/>
                  </a:lnTo>
                  <a:lnTo>
                    <a:pt x="370" y="422"/>
                  </a:lnTo>
                  <a:lnTo>
                    <a:pt x="364" y="425"/>
                  </a:lnTo>
                  <a:lnTo>
                    <a:pt x="359" y="429"/>
                  </a:lnTo>
                  <a:lnTo>
                    <a:pt x="353" y="431"/>
                  </a:lnTo>
                  <a:lnTo>
                    <a:pt x="348" y="433"/>
                  </a:lnTo>
                  <a:lnTo>
                    <a:pt x="344" y="435"/>
                  </a:lnTo>
                  <a:lnTo>
                    <a:pt x="338" y="436"/>
                  </a:lnTo>
                  <a:lnTo>
                    <a:pt x="333" y="436"/>
                  </a:lnTo>
                  <a:lnTo>
                    <a:pt x="328" y="436"/>
                  </a:lnTo>
                  <a:lnTo>
                    <a:pt x="324" y="435"/>
                  </a:lnTo>
                  <a:lnTo>
                    <a:pt x="314" y="431"/>
                  </a:lnTo>
                  <a:lnTo>
                    <a:pt x="307" y="426"/>
                  </a:lnTo>
                  <a:lnTo>
                    <a:pt x="299" y="419"/>
                  </a:lnTo>
                  <a:lnTo>
                    <a:pt x="293" y="412"/>
                  </a:lnTo>
                  <a:lnTo>
                    <a:pt x="289" y="403"/>
                  </a:lnTo>
                  <a:lnTo>
                    <a:pt x="284" y="392"/>
                  </a:lnTo>
                  <a:lnTo>
                    <a:pt x="282" y="382"/>
                  </a:lnTo>
                  <a:lnTo>
                    <a:pt x="281" y="371"/>
                  </a:lnTo>
                  <a:close/>
                  <a:moveTo>
                    <a:pt x="537" y="103"/>
                  </a:moveTo>
                  <a:lnTo>
                    <a:pt x="523" y="103"/>
                  </a:lnTo>
                  <a:lnTo>
                    <a:pt x="507" y="106"/>
                  </a:lnTo>
                  <a:lnTo>
                    <a:pt x="498" y="108"/>
                  </a:lnTo>
                  <a:lnTo>
                    <a:pt x="490" y="111"/>
                  </a:lnTo>
                  <a:lnTo>
                    <a:pt x="482" y="114"/>
                  </a:lnTo>
                  <a:lnTo>
                    <a:pt x="474" y="118"/>
                  </a:lnTo>
                  <a:lnTo>
                    <a:pt x="467" y="122"/>
                  </a:lnTo>
                  <a:lnTo>
                    <a:pt x="459" y="128"/>
                  </a:lnTo>
                  <a:lnTo>
                    <a:pt x="454" y="133"/>
                  </a:lnTo>
                  <a:lnTo>
                    <a:pt x="448" y="141"/>
                  </a:lnTo>
                  <a:lnTo>
                    <a:pt x="443" y="148"/>
                  </a:lnTo>
                  <a:lnTo>
                    <a:pt x="440" y="157"/>
                  </a:lnTo>
                  <a:lnTo>
                    <a:pt x="438" y="167"/>
                  </a:lnTo>
                  <a:lnTo>
                    <a:pt x="438" y="176"/>
                  </a:lnTo>
                  <a:lnTo>
                    <a:pt x="438" y="187"/>
                  </a:lnTo>
                  <a:lnTo>
                    <a:pt x="440" y="197"/>
                  </a:lnTo>
                  <a:lnTo>
                    <a:pt x="443" y="204"/>
                  </a:lnTo>
                  <a:lnTo>
                    <a:pt x="447" y="211"/>
                  </a:lnTo>
                  <a:lnTo>
                    <a:pt x="453" y="216"/>
                  </a:lnTo>
                  <a:lnTo>
                    <a:pt x="458" y="221"/>
                  </a:lnTo>
                  <a:lnTo>
                    <a:pt x="463" y="223"/>
                  </a:lnTo>
                  <a:lnTo>
                    <a:pt x="470" y="224"/>
                  </a:lnTo>
                  <a:lnTo>
                    <a:pt x="475" y="225"/>
                  </a:lnTo>
                  <a:lnTo>
                    <a:pt x="482" y="223"/>
                  </a:lnTo>
                  <a:lnTo>
                    <a:pt x="487" y="221"/>
                  </a:lnTo>
                  <a:lnTo>
                    <a:pt x="492" y="217"/>
                  </a:lnTo>
                  <a:lnTo>
                    <a:pt x="496" y="212"/>
                  </a:lnTo>
                  <a:lnTo>
                    <a:pt x="499" y="206"/>
                  </a:lnTo>
                  <a:lnTo>
                    <a:pt x="501" y="197"/>
                  </a:lnTo>
                  <a:lnTo>
                    <a:pt x="502" y="188"/>
                  </a:lnTo>
                  <a:lnTo>
                    <a:pt x="501" y="183"/>
                  </a:lnTo>
                  <a:lnTo>
                    <a:pt x="500" y="177"/>
                  </a:lnTo>
                  <a:lnTo>
                    <a:pt x="498" y="173"/>
                  </a:lnTo>
                  <a:lnTo>
                    <a:pt x="496" y="169"/>
                  </a:lnTo>
                  <a:lnTo>
                    <a:pt x="492" y="159"/>
                  </a:lnTo>
                  <a:lnTo>
                    <a:pt x="487" y="150"/>
                  </a:lnTo>
                  <a:lnTo>
                    <a:pt x="485" y="147"/>
                  </a:lnTo>
                  <a:lnTo>
                    <a:pt x="485" y="143"/>
                  </a:lnTo>
                  <a:lnTo>
                    <a:pt x="485" y="139"/>
                  </a:lnTo>
                  <a:lnTo>
                    <a:pt x="486" y="134"/>
                  </a:lnTo>
                  <a:lnTo>
                    <a:pt x="489" y="130"/>
                  </a:lnTo>
                  <a:lnTo>
                    <a:pt x="493" y="127"/>
                  </a:lnTo>
                  <a:lnTo>
                    <a:pt x="499" y="122"/>
                  </a:lnTo>
                  <a:lnTo>
                    <a:pt x="507" y="118"/>
                  </a:lnTo>
                  <a:lnTo>
                    <a:pt x="520" y="117"/>
                  </a:lnTo>
                  <a:lnTo>
                    <a:pt x="530" y="118"/>
                  </a:lnTo>
                  <a:lnTo>
                    <a:pt x="535" y="119"/>
                  </a:lnTo>
                  <a:lnTo>
                    <a:pt x="539" y="120"/>
                  </a:lnTo>
                  <a:lnTo>
                    <a:pt x="543" y="122"/>
                  </a:lnTo>
                  <a:lnTo>
                    <a:pt x="547" y="125"/>
                  </a:lnTo>
                  <a:lnTo>
                    <a:pt x="549" y="128"/>
                  </a:lnTo>
                  <a:lnTo>
                    <a:pt x="551" y="131"/>
                  </a:lnTo>
                  <a:lnTo>
                    <a:pt x="553" y="135"/>
                  </a:lnTo>
                  <a:lnTo>
                    <a:pt x="554" y="140"/>
                  </a:lnTo>
                  <a:lnTo>
                    <a:pt x="556" y="149"/>
                  </a:lnTo>
                  <a:lnTo>
                    <a:pt x="557" y="160"/>
                  </a:lnTo>
                  <a:lnTo>
                    <a:pt x="557" y="231"/>
                  </a:lnTo>
                  <a:lnTo>
                    <a:pt x="532" y="240"/>
                  </a:lnTo>
                  <a:lnTo>
                    <a:pt x="508" y="251"/>
                  </a:lnTo>
                  <a:lnTo>
                    <a:pt x="496" y="257"/>
                  </a:lnTo>
                  <a:lnTo>
                    <a:pt x="485" y="264"/>
                  </a:lnTo>
                  <a:lnTo>
                    <a:pt x="474" y="271"/>
                  </a:lnTo>
                  <a:lnTo>
                    <a:pt x="465" y="279"/>
                  </a:lnTo>
                  <a:lnTo>
                    <a:pt x="456" y="288"/>
                  </a:lnTo>
                  <a:lnTo>
                    <a:pt x="447" y="296"/>
                  </a:lnTo>
                  <a:lnTo>
                    <a:pt x="441" y="306"/>
                  </a:lnTo>
                  <a:lnTo>
                    <a:pt x="434" y="316"/>
                  </a:lnTo>
                  <a:lnTo>
                    <a:pt x="430" y="327"/>
                  </a:lnTo>
                  <a:lnTo>
                    <a:pt x="427" y="337"/>
                  </a:lnTo>
                  <a:lnTo>
                    <a:pt x="426" y="348"/>
                  </a:lnTo>
                  <a:lnTo>
                    <a:pt x="426" y="360"/>
                  </a:lnTo>
                  <a:lnTo>
                    <a:pt x="427" y="376"/>
                  </a:lnTo>
                  <a:lnTo>
                    <a:pt x="430" y="389"/>
                  </a:lnTo>
                  <a:lnTo>
                    <a:pt x="434" y="401"/>
                  </a:lnTo>
                  <a:lnTo>
                    <a:pt x="440" y="411"/>
                  </a:lnTo>
                  <a:lnTo>
                    <a:pt x="446" y="418"/>
                  </a:lnTo>
                  <a:lnTo>
                    <a:pt x="454" y="424"/>
                  </a:lnTo>
                  <a:lnTo>
                    <a:pt x="462" y="428"/>
                  </a:lnTo>
                  <a:lnTo>
                    <a:pt x="472" y="430"/>
                  </a:lnTo>
                  <a:lnTo>
                    <a:pt x="482" y="431"/>
                  </a:lnTo>
                  <a:lnTo>
                    <a:pt x="493" y="430"/>
                  </a:lnTo>
                  <a:lnTo>
                    <a:pt x="502" y="427"/>
                  </a:lnTo>
                  <a:lnTo>
                    <a:pt x="514" y="423"/>
                  </a:lnTo>
                  <a:lnTo>
                    <a:pt x="525" y="417"/>
                  </a:lnTo>
                  <a:lnTo>
                    <a:pt x="536" y="410"/>
                  </a:lnTo>
                  <a:lnTo>
                    <a:pt x="547" y="402"/>
                  </a:lnTo>
                  <a:lnTo>
                    <a:pt x="557" y="391"/>
                  </a:lnTo>
                  <a:lnTo>
                    <a:pt x="560" y="399"/>
                  </a:lnTo>
                  <a:lnTo>
                    <a:pt x="562" y="404"/>
                  </a:lnTo>
                  <a:lnTo>
                    <a:pt x="565" y="410"/>
                  </a:lnTo>
                  <a:lnTo>
                    <a:pt x="568" y="415"/>
                  </a:lnTo>
                  <a:lnTo>
                    <a:pt x="571" y="418"/>
                  </a:lnTo>
                  <a:lnTo>
                    <a:pt x="575" y="422"/>
                  </a:lnTo>
                  <a:lnTo>
                    <a:pt x="578" y="425"/>
                  </a:lnTo>
                  <a:lnTo>
                    <a:pt x="582" y="426"/>
                  </a:lnTo>
                  <a:lnTo>
                    <a:pt x="590" y="429"/>
                  </a:lnTo>
                  <a:lnTo>
                    <a:pt x="598" y="429"/>
                  </a:lnTo>
                  <a:lnTo>
                    <a:pt x="607" y="428"/>
                  </a:lnTo>
                  <a:lnTo>
                    <a:pt x="615" y="426"/>
                  </a:lnTo>
                  <a:lnTo>
                    <a:pt x="623" y="423"/>
                  </a:lnTo>
                  <a:lnTo>
                    <a:pt x="631" y="418"/>
                  </a:lnTo>
                  <a:lnTo>
                    <a:pt x="637" y="414"/>
                  </a:lnTo>
                  <a:lnTo>
                    <a:pt x="643" y="410"/>
                  </a:lnTo>
                  <a:lnTo>
                    <a:pt x="647" y="405"/>
                  </a:lnTo>
                  <a:lnTo>
                    <a:pt x="651" y="401"/>
                  </a:lnTo>
                  <a:lnTo>
                    <a:pt x="652" y="399"/>
                  </a:lnTo>
                  <a:lnTo>
                    <a:pt x="652" y="397"/>
                  </a:lnTo>
                  <a:lnTo>
                    <a:pt x="646" y="381"/>
                  </a:lnTo>
                  <a:lnTo>
                    <a:pt x="642" y="385"/>
                  </a:lnTo>
                  <a:lnTo>
                    <a:pt x="637" y="387"/>
                  </a:lnTo>
                  <a:lnTo>
                    <a:pt x="633" y="389"/>
                  </a:lnTo>
                  <a:lnTo>
                    <a:pt x="630" y="389"/>
                  </a:lnTo>
                  <a:lnTo>
                    <a:pt x="627" y="387"/>
                  </a:lnTo>
                  <a:lnTo>
                    <a:pt x="624" y="383"/>
                  </a:lnTo>
                  <a:lnTo>
                    <a:pt x="623" y="375"/>
                  </a:lnTo>
                  <a:lnTo>
                    <a:pt x="622" y="365"/>
                  </a:lnTo>
                  <a:lnTo>
                    <a:pt x="622" y="214"/>
                  </a:lnTo>
                  <a:lnTo>
                    <a:pt x="623" y="201"/>
                  </a:lnTo>
                  <a:lnTo>
                    <a:pt x="623" y="188"/>
                  </a:lnTo>
                  <a:lnTo>
                    <a:pt x="622" y="176"/>
                  </a:lnTo>
                  <a:lnTo>
                    <a:pt x="621" y="166"/>
                  </a:lnTo>
                  <a:lnTo>
                    <a:pt x="619" y="156"/>
                  </a:lnTo>
                  <a:lnTo>
                    <a:pt x="617" y="146"/>
                  </a:lnTo>
                  <a:lnTo>
                    <a:pt x="614" y="139"/>
                  </a:lnTo>
                  <a:lnTo>
                    <a:pt x="609" y="131"/>
                  </a:lnTo>
                  <a:lnTo>
                    <a:pt x="604" y="125"/>
                  </a:lnTo>
                  <a:lnTo>
                    <a:pt x="597" y="118"/>
                  </a:lnTo>
                  <a:lnTo>
                    <a:pt x="590" y="114"/>
                  </a:lnTo>
                  <a:lnTo>
                    <a:pt x="582" y="109"/>
                  </a:lnTo>
                  <a:lnTo>
                    <a:pt x="573" y="106"/>
                  </a:lnTo>
                  <a:lnTo>
                    <a:pt x="562" y="104"/>
                  </a:lnTo>
                  <a:lnTo>
                    <a:pt x="550" y="103"/>
                  </a:lnTo>
                  <a:lnTo>
                    <a:pt x="537" y="103"/>
                  </a:lnTo>
                  <a:close/>
                  <a:moveTo>
                    <a:pt x="557" y="354"/>
                  </a:moveTo>
                  <a:lnTo>
                    <a:pt x="549" y="364"/>
                  </a:lnTo>
                  <a:lnTo>
                    <a:pt x="541" y="372"/>
                  </a:lnTo>
                  <a:lnTo>
                    <a:pt x="534" y="377"/>
                  </a:lnTo>
                  <a:lnTo>
                    <a:pt x="527" y="381"/>
                  </a:lnTo>
                  <a:lnTo>
                    <a:pt x="522" y="382"/>
                  </a:lnTo>
                  <a:lnTo>
                    <a:pt x="516" y="382"/>
                  </a:lnTo>
                  <a:lnTo>
                    <a:pt x="512" y="381"/>
                  </a:lnTo>
                  <a:lnTo>
                    <a:pt x="509" y="377"/>
                  </a:lnTo>
                  <a:lnTo>
                    <a:pt x="505" y="374"/>
                  </a:lnTo>
                  <a:lnTo>
                    <a:pt x="502" y="370"/>
                  </a:lnTo>
                  <a:lnTo>
                    <a:pt x="500" y="363"/>
                  </a:lnTo>
                  <a:lnTo>
                    <a:pt x="498" y="358"/>
                  </a:lnTo>
                  <a:lnTo>
                    <a:pt x="496" y="345"/>
                  </a:lnTo>
                  <a:lnTo>
                    <a:pt x="495" y="332"/>
                  </a:lnTo>
                  <a:lnTo>
                    <a:pt x="496" y="321"/>
                  </a:lnTo>
                  <a:lnTo>
                    <a:pt x="499" y="310"/>
                  </a:lnTo>
                  <a:lnTo>
                    <a:pt x="505" y="298"/>
                  </a:lnTo>
                  <a:lnTo>
                    <a:pt x="511" y="287"/>
                  </a:lnTo>
                  <a:lnTo>
                    <a:pt x="521" y="276"/>
                  </a:lnTo>
                  <a:lnTo>
                    <a:pt x="532" y="266"/>
                  </a:lnTo>
                  <a:lnTo>
                    <a:pt x="537" y="262"/>
                  </a:lnTo>
                  <a:lnTo>
                    <a:pt x="543" y="257"/>
                  </a:lnTo>
                  <a:lnTo>
                    <a:pt x="550" y="255"/>
                  </a:lnTo>
                  <a:lnTo>
                    <a:pt x="557" y="252"/>
                  </a:lnTo>
                  <a:lnTo>
                    <a:pt x="557" y="35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02005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რეესტრი </a:t>
            </a:r>
            <a:r>
              <a:rPr lang="cs-CZ" dirty="0" smtClean="0"/>
              <a:t>CHLaP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" indent="0">
              <a:buNone/>
            </a:pPr>
            <a:r>
              <a:rPr lang="ka-GE" dirty="0" smtClean="0"/>
              <a:t>ინფორმაცია </a:t>
            </a:r>
            <a:r>
              <a:rPr lang="cs-CZ" dirty="0" smtClean="0"/>
              <a:t>MSDS</a:t>
            </a:r>
            <a:r>
              <a:rPr lang="ka-GE" dirty="0" smtClean="0"/>
              <a:t>-დან</a:t>
            </a:r>
            <a:r>
              <a:rPr lang="cs-CZ" dirty="0" smtClean="0"/>
              <a:t>:</a:t>
            </a:r>
          </a:p>
          <a:p>
            <a:pPr marL="57150" indent="0">
              <a:buNone/>
            </a:pPr>
            <a:r>
              <a:rPr lang="ka-GE" dirty="0"/>
              <a:t>ნარევის კლასიფიკაცია</a:t>
            </a:r>
            <a:r>
              <a:rPr lang="ka-GE" dirty="0" smtClean="0"/>
              <a:t>:</a:t>
            </a:r>
          </a:p>
          <a:p>
            <a:pPr marL="57150" indent="0">
              <a:buNone/>
            </a:pPr>
            <a:endParaRPr lang="cs-CZ" dirty="0"/>
          </a:p>
          <a:p>
            <a:pPr lvl="1"/>
            <a:r>
              <a:rPr lang="ka-GE" i="1" dirty="0"/>
              <a:t>საშიში ნარევის კლასიფიკაცია (კლასიფიკაცია, </a:t>
            </a:r>
            <a:r>
              <a:rPr lang="cs-CZ" i="1" dirty="0"/>
              <a:t>H-</a:t>
            </a:r>
            <a:r>
              <a:rPr lang="ka-GE" i="1" dirty="0"/>
              <a:t>ფრაზების ჩათვლით)</a:t>
            </a:r>
          </a:p>
          <a:p>
            <a:pPr lvl="1"/>
            <a:r>
              <a:rPr lang="ka-GE" i="1" dirty="0" smtClean="0"/>
              <a:t>გამაფრთხილებელი სიტყვა</a:t>
            </a:r>
            <a:r>
              <a:rPr lang="cs-CZ" i="1" dirty="0" smtClean="0"/>
              <a:t> </a:t>
            </a:r>
            <a:endParaRPr lang="ka-GE" i="1" dirty="0" smtClean="0"/>
          </a:p>
          <a:p>
            <a:pPr marL="457200" lvl="1" indent="0">
              <a:buNone/>
            </a:pPr>
            <a:endParaRPr lang="cs-CZ" i="1" dirty="0" smtClean="0"/>
          </a:p>
          <a:p>
            <a:pPr lvl="1"/>
            <a:r>
              <a:rPr lang="cs-CZ" dirty="0" smtClean="0"/>
              <a:t>GHS </a:t>
            </a:r>
            <a:r>
              <a:rPr lang="ka-GE" dirty="0" smtClean="0"/>
              <a:t>საშიშროების </a:t>
            </a:r>
            <a:r>
              <a:rPr lang="ka-GE" dirty="0"/>
              <a:t>სიმბოლო</a:t>
            </a:r>
          </a:p>
          <a:p>
            <a:pPr lvl="1"/>
            <a:r>
              <a:rPr lang="ka-GE" dirty="0"/>
              <a:t>უსაფრთხოების ინსტრუქციები (</a:t>
            </a:r>
            <a:r>
              <a:rPr lang="cs-CZ" dirty="0"/>
              <a:t>P- </a:t>
            </a:r>
            <a:r>
              <a:rPr lang="ka-GE" dirty="0"/>
              <a:t>ფრაზები)</a:t>
            </a:r>
          </a:p>
          <a:p>
            <a:pPr lvl="1"/>
            <a:r>
              <a:rPr lang="ka-GE" dirty="0"/>
              <a:t>დამატებითი </a:t>
            </a:r>
            <a:r>
              <a:rPr lang="ka-GE" dirty="0" smtClean="0"/>
              <a:t>ინფორმაცია საშიშროების შესახებ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971600" y="3933056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464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რეესტრი </a:t>
            </a:r>
            <a:r>
              <a:rPr lang="cs-CZ" dirty="0" smtClean="0"/>
              <a:t>CHLaP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ka-GE" dirty="0" smtClean="0"/>
              <a:t>ინფორმაცია </a:t>
            </a:r>
            <a:r>
              <a:rPr lang="cs-CZ" dirty="0" smtClean="0"/>
              <a:t>MSDS</a:t>
            </a:r>
            <a:r>
              <a:rPr lang="ka-GE" dirty="0" smtClean="0"/>
              <a:t>-დან</a:t>
            </a:r>
            <a:r>
              <a:rPr lang="cs-CZ" dirty="0" smtClean="0"/>
              <a:t>:</a:t>
            </a:r>
            <a:endParaRPr lang="cs-CZ" dirty="0"/>
          </a:p>
          <a:p>
            <a:r>
              <a:rPr lang="ka-GE" dirty="0" smtClean="0"/>
              <a:t>ნარევების ფიზიკური და ქიმიური თვისებები</a:t>
            </a:r>
            <a:r>
              <a:rPr lang="cs-CZ" dirty="0" smtClean="0"/>
              <a:t>: </a:t>
            </a:r>
            <a:endParaRPr lang="ka-GE" i="1" dirty="0"/>
          </a:p>
          <a:p>
            <a:pPr lvl="1"/>
            <a:r>
              <a:rPr lang="ka-GE" i="1" dirty="0"/>
              <a:t>ფიზიკური მდგომარეობა [20 ° </a:t>
            </a:r>
            <a:r>
              <a:rPr lang="cs-CZ" i="1" dirty="0"/>
              <a:t>C]</a:t>
            </a:r>
          </a:p>
          <a:p>
            <a:pPr lvl="1"/>
            <a:r>
              <a:rPr lang="ka-GE" i="1" dirty="0"/>
              <a:t>ფერი</a:t>
            </a:r>
          </a:p>
          <a:p>
            <a:pPr lvl="1"/>
            <a:r>
              <a:rPr lang="ka-GE" i="1" dirty="0"/>
              <a:t>სუნი </a:t>
            </a:r>
            <a:endParaRPr lang="ka-GE" i="1" dirty="0" smtClean="0"/>
          </a:p>
          <a:p>
            <a:pPr lvl="1"/>
            <a:r>
              <a:rPr lang="cs-CZ" i="1" dirty="0" smtClean="0"/>
              <a:t>PH </a:t>
            </a:r>
            <a:r>
              <a:rPr lang="ka-GE" i="1" dirty="0" smtClean="0"/>
              <a:t>სიდიდე </a:t>
            </a:r>
            <a:r>
              <a:rPr lang="ka-GE" i="1" dirty="0"/>
              <a:t>(უნდა იყოს მითითებული, თუ </a:t>
            </a:r>
            <a:r>
              <a:rPr lang="ka-GE" i="1" dirty="0" smtClean="0"/>
              <a:t>ეს ტექნიკურად </a:t>
            </a:r>
            <a:r>
              <a:rPr lang="ka-GE" i="1" dirty="0"/>
              <a:t>შესაძლებელია)</a:t>
            </a:r>
          </a:p>
          <a:p>
            <a:pPr lvl="1"/>
            <a:r>
              <a:rPr lang="ka-GE" i="1" dirty="0"/>
              <a:t>წყალში ხსნადი (უნდა </a:t>
            </a:r>
            <a:r>
              <a:rPr lang="ka-GE" i="1" dirty="0" smtClean="0"/>
              <a:t> იყოს მითითებული, </a:t>
            </a:r>
            <a:r>
              <a:rPr lang="ka-GE" i="1" dirty="0"/>
              <a:t>თუ </a:t>
            </a:r>
            <a:r>
              <a:rPr lang="ka-GE" i="1" dirty="0" smtClean="0"/>
              <a:t> ეს ტექნიკურად </a:t>
            </a:r>
            <a:r>
              <a:rPr lang="ka-GE" i="1" dirty="0"/>
              <a:t>შესაძლებელია)</a:t>
            </a:r>
            <a:endParaRPr lang="cs-CZ" i="1" dirty="0" smtClean="0"/>
          </a:p>
          <a:p>
            <a:pPr lvl="1"/>
            <a:endParaRPr lang="cs-CZ" i="1" dirty="0"/>
          </a:p>
          <a:p>
            <a:pPr marL="457200" lvl="1" indent="0">
              <a:buNone/>
            </a:pPr>
            <a:endParaRPr lang="ka-GE" i="1" dirty="0" smtClean="0"/>
          </a:p>
          <a:p>
            <a:pPr lvl="1"/>
            <a:r>
              <a:rPr lang="ka-GE" i="1" dirty="0" smtClean="0"/>
              <a:t>გადანაწილების </a:t>
            </a:r>
            <a:r>
              <a:rPr lang="ka-GE" i="1" dirty="0"/>
              <a:t>კოეფიციენტი </a:t>
            </a:r>
            <a:r>
              <a:rPr lang="cs-CZ" i="1" dirty="0"/>
              <a:t>n- </a:t>
            </a:r>
            <a:r>
              <a:rPr lang="ka-GE" i="1" dirty="0"/>
              <a:t>ოქტანოლი / წყალი</a:t>
            </a:r>
          </a:p>
          <a:p>
            <a:pPr lvl="1"/>
            <a:r>
              <a:rPr lang="ka-GE" i="1" dirty="0"/>
              <a:t>სიბლანტე [20 ° </a:t>
            </a:r>
            <a:r>
              <a:rPr lang="cs-CZ" i="1" dirty="0"/>
              <a:t>C]</a:t>
            </a:r>
          </a:p>
          <a:p>
            <a:pPr lvl="1"/>
            <a:r>
              <a:rPr lang="ka-GE" i="1" dirty="0" smtClean="0"/>
              <a:t>ხსნადობა </a:t>
            </a:r>
            <a:r>
              <a:rPr lang="ka-GE" i="1" dirty="0"/>
              <a:t>ცხიმში</a:t>
            </a:r>
          </a:p>
          <a:p>
            <a:pPr lvl="1"/>
            <a:r>
              <a:rPr lang="cs-CZ" i="1" dirty="0"/>
              <a:t>Acidobasic </a:t>
            </a:r>
            <a:r>
              <a:rPr lang="en-US" i="1" dirty="0" smtClean="0"/>
              <a:t>capacity</a:t>
            </a:r>
            <a:r>
              <a:rPr lang="ka-GE" i="1" dirty="0" smtClean="0"/>
              <a:t> </a:t>
            </a:r>
            <a:r>
              <a:rPr lang="ka-GE" i="1" dirty="0"/>
              <a:t>&lt;2</a:t>
            </a:r>
          </a:p>
          <a:p>
            <a:pPr lvl="1"/>
            <a:r>
              <a:rPr lang="cs-CZ" i="1" dirty="0"/>
              <a:t>Acidobasic </a:t>
            </a:r>
            <a:r>
              <a:rPr lang="cs-CZ" i="1" dirty="0" err="1"/>
              <a:t>capacity</a:t>
            </a:r>
            <a:r>
              <a:rPr lang="cs-CZ" i="1" dirty="0"/>
              <a:t> </a:t>
            </a:r>
            <a:r>
              <a:rPr lang="ka-GE" i="1" dirty="0" smtClean="0"/>
              <a:t>&gt; </a:t>
            </a:r>
            <a:r>
              <a:rPr lang="ka-GE" i="1" dirty="0"/>
              <a:t>10</a:t>
            </a:r>
            <a:endParaRPr lang="cs-CZ" i="1" dirty="0" smtClean="0"/>
          </a:p>
          <a:p>
            <a:endParaRPr lang="cs-CZ" dirty="0"/>
          </a:p>
        </p:txBody>
      </p:sp>
      <p:cxnSp>
        <p:nvCxnSpPr>
          <p:cNvPr id="4" name="Přímá spojnice 3"/>
          <p:cNvCxnSpPr/>
          <p:nvPr/>
        </p:nvCxnSpPr>
        <p:spPr>
          <a:xfrm>
            <a:off x="971600" y="4293096"/>
            <a:ext cx="62646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7015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რეესტრი </a:t>
            </a:r>
            <a:r>
              <a:rPr lang="cs-CZ" dirty="0" smtClean="0"/>
              <a:t>CHLaP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a-GE" dirty="0" smtClean="0"/>
              <a:t>ინფორმაცია </a:t>
            </a:r>
            <a:r>
              <a:rPr lang="cs-CZ" dirty="0" smtClean="0"/>
              <a:t>MSDS</a:t>
            </a:r>
            <a:r>
              <a:rPr lang="ka-GE" dirty="0" smtClean="0"/>
              <a:t>-დან</a:t>
            </a:r>
            <a:r>
              <a:rPr lang="cs-CZ" dirty="0" smtClean="0"/>
              <a:t>:</a:t>
            </a:r>
            <a:endParaRPr lang="cs-CZ" dirty="0"/>
          </a:p>
          <a:p>
            <a:r>
              <a:rPr lang="ka-GE" dirty="0" smtClean="0"/>
              <a:t>ნარევის ტოქსიკოლოგიური ინფორმაცია</a:t>
            </a:r>
            <a:r>
              <a:rPr lang="cs-CZ" dirty="0" smtClean="0"/>
              <a:t>: </a:t>
            </a:r>
          </a:p>
          <a:p>
            <a:pPr lvl="1"/>
            <a:r>
              <a:rPr lang="ka-GE" i="1" dirty="0" smtClean="0"/>
              <a:t>მწვავე ტოქსიკურობა</a:t>
            </a:r>
            <a:endParaRPr lang="cs-CZ" i="1" dirty="0" smtClean="0"/>
          </a:p>
          <a:p>
            <a:pPr lvl="1"/>
            <a:r>
              <a:rPr lang="ka-GE" i="1" dirty="0" smtClean="0"/>
              <a:t>გაღიზიანებადობა</a:t>
            </a:r>
            <a:endParaRPr lang="cs-CZ" i="1" dirty="0" smtClean="0"/>
          </a:p>
          <a:p>
            <a:pPr lvl="1"/>
            <a:r>
              <a:rPr lang="ka-GE" i="1" dirty="0" smtClean="0"/>
              <a:t>დამწვრობა</a:t>
            </a:r>
            <a:endParaRPr lang="cs-CZ" i="1" dirty="0" smtClean="0"/>
          </a:p>
          <a:p>
            <a:pPr lvl="1"/>
            <a:r>
              <a:rPr lang="ka-GE" i="1" dirty="0" smtClean="0"/>
              <a:t>მგრძნობიარობა</a:t>
            </a:r>
            <a:endParaRPr lang="cs-CZ" i="1" dirty="0" smtClean="0"/>
          </a:p>
          <a:p>
            <a:pPr lvl="1"/>
            <a:r>
              <a:rPr lang="ka-GE" i="1" dirty="0" smtClean="0"/>
              <a:t>განმეორებითი  ტოქსიკურობა</a:t>
            </a:r>
          </a:p>
          <a:p>
            <a:pPr lvl="1"/>
            <a:r>
              <a:rPr lang="ka-GE" i="1" dirty="0" smtClean="0"/>
              <a:t>კარცენოგენურობა</a:t>
            </a:r>
            <a:endParaRPr lang="cs-CZ" i="1" dirty="0" smtClean="0"/>
          </a:p>
          <a:p>
            <a:pPr lvl="1"/>
            <a:r>
              <a:rPr lang="ka-GE" i="1" dirty="0" smtClean="0"/>
              <a:t>მუტაგენურობა</a:t>
            </a:r>
            <a:endParaRPr lang="cs-CZ" i="1" dirty="0" smtClean="0"/>
          </a:p>
          <a:p>
            <a:pPr lvl="1"/>
            <a:r>
              <a:rPr lang="ka-GE" i="1" dirty="0" smtClean="0"/>
              <a:t>ტოქსიკურობა რეპროდუქციისათვის</a:t>
            </a:r>
            <a:endParaRPr lang="cs-CZ" i="1" dirty="0" smtClean="0"/>
          </a:p>
          <a:p>
            <a:pPr lvl="1"/>
            <a:endParaRPr lang="cs-CZ" i="1" dirty="0" smtClean="0"/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0451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რეესტრი </a:t>
            </a:r>
            <a:r>
              <a:rPr lang="cs-CZ" dirty="0" smtClean="0"/>
              <a:t>CHLaP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ბოლო ნაბიჯი</a:t>
            </a:r>
            <a:r>
              <a:rPr lang="cs-CZ" dirty="0" smtClean="0"/>
              <a:t>: </a:t>
            </a:r>
          </a:p>
          <a:p>
            <a:pPr lvl="1"/>
            <a:r>
              <a:rPr lang="ka-GE" dirty="0" smtClean="0"/>
              <a:t>დანართების დამატება</a:t>
            </a:r>
            <a:r>
              <a:rPr lang="cs-CZ" dirty="0" smtClean="0"/>
              <a:t> – MSDS </a:t>
            </a:r>
            <a:r>
              <a:rPr lang="ka-GE" dirty="0" smtClean="0"/>
              <a:t>და სხვა</a:t>
            </a:r>
            <a:endParaRPr lang="cs-CZ" dirty="0" smtClean="0"/>
          </a:p>
          <a:p>
            <a:pPr lvl="1"/>
            <a:r>
              <a:rPr lang="ka-GE" dirty="0" smtClean="0"/>
              <a:t>გაგზავნა</a:t>
            </a:r>
            <a:r>
              <a:rPr lang="cs-CZ" dirty="0" smtClean="0"/>
              <a:t> </a:t>
            </a:r>
          </a:p>
          <a:p>
            <a:pPr lvl="1"/>
            <a:endParaRPr lang="cs-CZ" dirty="0"/>
          </a:p>
          <a:p>
            <a:pPr lvl="1"/>
            <a:r>
              <a:rPr lang="ka-GE" dirty="0" smtClean="0"/>
              <a:t>გაგზავნის შემდეგ შესაძლებელია</a:t>
            </a:r>
            <a:r>
              <a:rPr lang="cs-CZ" dirty="0" smtClean="0"/>
              <a:t> – </a:t>
            </a:r>
            <a:r>
              <a:rPr lang="ka-GE" dirty="0" smtClean="0"/>
              <a:t>ბეჭდვა და კითხვა, მაგრამ რედაქტირება უკვე აღარ არის შესაძლებელი</a:t>
            </a:r>
            <a:r>
              <a:rPr lang="cs-CZ" dirty="0" smtClean="0"/>
              <a:t> 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31189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რეესტრი </a:t>
            </a:r>
            <a:r>
              <a:rPr lang="cs-CZ" dirty="0" smtClean="0"/>
              <a:t>CHLaP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ka-GE" dirty="0"/>
              <a:t>ნოტიფიკაციის ვალდებულება </a:t>
            </a:r>
            <a:r>
              <a:rPr lang="cs-CZ" dirty="0"/>
              <a:t>CLP </a:t>
            </a:r>
            <a:r>
              <a:rPr lang="ka-GE" dirty="0"/>
              <a:t>რგულაციის 45-ე მუხლის </a:t>
            </a:r>
            <a:r>
              <a:rPr lang="ka-GE" dirty="0" smtClean="0"/>
              <a:t>შესაბამისად</a:t>
            </a:r>
            <a:r>
              <a:rPr lang="cs-CZ" dirty="0" smtClean="0"/>
              <a:t>: </a:t>
            </a:r>
            <a:endParaRPr lang="ka-GE" dirty="0" smtClean="0"/>
          </a:p>
          <a:p>
            <a:r>
              <a:rPr lang="ka-GE" dirty="0" smtClean="0"/>
              <a:t>ჯანმრთელობისთვის </a:t>
            </a:r>
            <a:r>
              <a:rPr lang="ka-GE" dirty="0"/>
              <a:t>წარმოქმნილი საშიშიროების შესახებ ინფორმაციის მიღებაზე პასუხისმგებელი ორგანოების განსაზღვრა</a:t>
            </a:r>
          </a:p>
          <a:p>
            <a:endParaRPr lang="cs-CZ" dirty="0" smtClean="0"/>
          </a:p>
          <a:p>
            <a:pPr marL="457200" lvl="1" indent="0">
              <a:buNone/>
            </a:pPr>
            <a:r>
              <a:rPr lang="cs-CZ" dirty="0" smtClean="0"/>
              <a:t>							</a:t>
            </a:r>
            <a:r>
              <a:rPr lang="cs-CZ" sz="4000" dirty="0" smtClean="0">
                <a:solidFill>
                  <a:srgbClr val="00B050"/>
                </a:solidFill>
              </a:rPr>
              <a:t>EU</a:t>
            </a:r>
          </a:p>
          <a:p>
            <a:pPr marL="457200" lvl="1" indent="0">
              <a:buNone/>
            </a:pPr>
            <a:endParaRPr lang="cs-CZ" dirty="0"/>
          </a:p>
          <a:p>
            <a:pPr marL="457200" lvl="1" indent="0">
              <a:buNone/>
            </a:pPr>
            <a:r>
              <a:rPr lang="cs-CZ" dirty="0" smtClean="0"/>
              <a:t>					</a:t>
            </a:r>
          </a:p>
          <a:p>
            <a:pPr marL="457200" lvl="1" indent="0">
              <a:buNone/>
            </a:pPr>
            <a:r>
              <a:rPr lang="cs-CZ" dirty="0" smtClean="0"/>
              <a:t>							</a:t>
            </a:r>
            <a:r>
              <a:rPr lang="cs-CZ" sz="4000" dirty="0" smtClean="0">
                <a:solidFill>
                  <a:schemeClr val="accent6">
                    <a:lumMod val="75000"/>
                  </a:schemeClr>
                </a:solidFill>
              </a:rPr>
              <a:t>ČR</a:t>
            </a:r>
            <a:endParaRPr lang="cs-CZ" sz="4000" dirty="0">
              <a:solidFill>
                <a:schemeClr val="accent6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cs-CZ" dirty="0" smtClean="0"/>
          </a:p>
          <a:p>
            <a:pPr marL="457200" lvl="1" indent="0">
              <a:buNone/>
            </a:pPr>
            <a:endParaRPr lang="cs-CZ" dirty="0"/>
          </a:p>
          <a:p>
            <a:pPr marL="57150" indent="0">
              <a:buNone/>
            </a:pPr>
            <a:r>
              <a:rPr lang="ka-GE" dirty="0" smtClean="0"/>
              <a:t>კანონი </a:t>
            </a:r>
            <a:r>
              <a:rPr lang="ka-GE" dirty="0"/>
              <a:t>ქიმიური ნივთიერებების შესახებ - 350/2011, </a:t>
            </a:r>
            <a:r>
              <a:rPr lang="cs-CZ" dirty="0"/>
              <a:t>Sb. v ČR (</a:t>
            </a:r>
            <a:r>
              <a:rPr lang="ka-GE" dirty="0"/>
              <a:t>დადგენილება 61/2013,</a:t>
            </a:r>
            <a:r>
              <a:rPr lang="cs-CZ" dirty="0"/>
              <a:t>Sb.)</a:t>
            </a:r>
          </a:p>
          <a:p>
            <a:pPr marL="400050"/>
            <a:r>
              <a:rPr lang="ka-GE" dirty="0"/>
              <a:t>ჯანდაცვის სამინისტრომ ელექტრონული რეესტრი შექმნა (პასუხისმგებელი ორგანო ჩეხეთის რესპუბლიკაში) </a:t>
            </a:r>
            <a:r>
              <a:rPr lang="ka-GE" dirty="0" smtClean="0"/>
              <a:t>- რეესტრი </a:t>
            </a:r>
            <a:r>
              <a:rPr lang="cs-CZ" dirty="0"/>
              <a:t>CHLaP</a:t>
            </a:r>
            <a:endParaRPr lang="cs-CZ" dirty="0" smtClean="0"/>
          </a:p>
          <a:p>
            <a:pPr marL="400050"/>
            <a:endParaRPr lang="cs-CZ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683568" y="3356992"/>
            <a:ext cx="7848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Šipka dolů 7"/>
          <p:cNvSpPr/>
          <p:nvPr/>
        </p:nvSpPr>
        <p:spPr>
          <a:xfrm>
            <a:off x="3851920" y="2564904"/>
            <a:ext cx="936104" cy="2016224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04293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sz="2800" dirty="0" smtClean="0"/>
              <a:t>ევროკავშირის ტოქსიკოლოგიური ცენტრი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dirty="0" smtClean="0"/>
              <a:t>მომავალში</a:t>
            </a:r>
            <a:r>
              <a:rPr lang="cs-CZ" dirty="0" smtClean="0"/>
              <a:t> – </a:t>
            </a:r>
            <a:r>
              <a:rPr lang="ka-GE" dirty="0" smtClean="0"/>
              <a:t>ჯერ არ ფუნქციონირებს, მაგრამ </a:t>
            </a:r>
            <a:r>
              <a:rPr lang="cs-CZ" dirty="0"/>
              <a:t>CLP </a:t>
            </a:r>
            <a:r>
              <a:rPr lang="cs-CZ" dirty="0" smtClean="0"/>
              <a:t>1272/2018</a:t>
            </a:r>
            <a:r>
              <a:rPr lang="ka-GE" dirty="0" smtClean="0"/>
              <a:t> რეგულაციის </a:t>
            </a:r>
            <a:r>
              <a:rPr lang="cs-CZ" dirty="0" smtClean="0"/>
              <a:t>VIII</a:t>
            </a:r>
            <a:r>
              <a:rPr lang="ka-GE" dirty="0" smtClean="0"/>
              <a:t> დანართში უკვე დადგენილია</a:t>
            </a:r>
          </a:p>
          <a:p>
            <a:pPr marL="400050" lvl="1" indent="0">
              <a:buNone/>
            </a:pP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://poisoncentres.echa.europa.eu/cs/information</a:t>
            </a:r>
            <a:endParaRPr lang="cs-CZ" dirty="0"/>
          </a:p>
          <a:p>
            <a:pPr marL="857250" lvl="1" indent="-457200">
              <a:buAutoNum type="arabicParenR"/>
            </a:pPr>
            <a:r>
              <a:rPr lang="ka-GE" dirty="0" smtClean="0"/>
              <a:t>25- მუხლს მე-7 ქვეპუნქტი ემატება: „</a:t>
            </a:r>
            <a:r>
              <a:rPr lang="ka-GE" dirty="0" smtClean="0">
                <a:solidFill>
                  <a:srgbClr val="00B050"/>
                </a:solidFill>
              </a:rPr>
              <a:t>თუ წარდგენელი შემადგენლობის </a:t>
            </a:r>
            <a:r>
              <a:rPr lang="ka-GE" dirty="0" smtClean="0">
                <a:solidFill>
                  <a:srgbClr val="FF0000"/>
                </a:solidFill>
              </a:rPr>
              <a:t>ერთადერთ იდენტიფიკატორს </a:t>
            </a:r>
            <a:r>
              <a:rPr lang="ka-GE" dirty="0" smtClean="0">
                <a:solidFill>
                  <a:srgbClr val="00B050"/>
                </a:solidFill>
              </a:rPr>
              <a:t>შექმნის </a:t>
            </a:r>
            <a:r>
              <a:rPr lang="cs-CZ" dirty="0" smtClean="0">
                <a:solidFill>
                  <a:srgbClr val="00B050"/>
                </a:solidFill>
              </a:rPr>
              <a:t>VIII</a:t>
            </a:r>
            <a:r>
              <a:rPr lang="ka-GE" dirty="0" smtClean="0">
                <a:solidFill>
                  <a:srgbClr val="00B050"/>
                </a:solidFill>
              </a:rPr>
              <a:t> დანართის მიხედვით, ეს იდენტიფიკატორი უნდა იყოს მითითებული ეტიკეტზე მოცემული დანართის </a:t>
            </a:r>
            <a:r>
              <a:rPr lang="cs-CZ" dirty="0" smtClean="0">
                <a:solidFill>
                  <a:srgbClr val="00B050"/>
                </a:solidFill>
              </a:rPr>
              <a:t>A </a:t>
            </a:r>
            <a:r>
              <a:rPr lang="ka-GE" dirty="0">
                <a:solidFill>
                  <a:srgbClr val="00B050"/>
                </a:solidFill>
              </a:rPr>
              <a:t> ნაწილის </a:t>
            </a:r>
            <a:r>
              <a:rPr lang="ka-GE" dirty="0" smtClean="0">
                <a:solidFill>
                  <a:srgbClr val="00B050"/>
                </a:solidFill>
              </a:rPr>
              <a:t>მე-5 ქვენაწილის მიხედვით“     </a:t>
            </a:r>
            <a:endParaRPr lang="cs-CZ" dirty="0">
              <a:solidFill>
                <a:srgbClr val="00B050"/>
              </a:solidFill>
            </a:endParaRPr>
          </a:p>
          <a:p>
            <a:pPr marL="857250" lvl="1" indent="-457200">
              <a:buAutoNum type="arabicParenR"/>
            </a:pPr>
            <a:r>
              <a:rPr lang="cs-CZ" dirty="0" smtClean="0"/>
              <a:t>VIII</a:t>
            </a:r>
            <a:r>
              <a:rPr lang="ka-GE" dirty="0" smtClean="0"/>
              <a:t> დანართში შევა დამატებები.</a:t>
            </a:r>
            <a:endParaRPr lang="cs-CZ" dirty="0"/>
          </a:p>
          <a:p>
            <a:pPr marL="400050" lvl="1" indent="0">
              <a:buNone/>
            </a:pPr>
            <a:r>
              <a:rPr lang="cs-CZ" dirty="0"/>
              <a:t>	</a:t>
            </a:r>
            <a:r>
              <a:rPr lang="cs-CZ" dirty="0" smtClean="0"/>
              <a:t>1.1.2020 </a:t>
            </a:r>
            <a:r>
              <a:rPr lang="ka-GE" dirty="0" smtClean="0"/>
              <a:t>-დან </a:t>
            </a:r>
            <a:r>
              <a:rPr lang="cs-CZ" dirty="0" smtClean="0"/>
              <a:t>– </a:t>
            </a:r>
            <a:r>
              <a:rPr lang="ka-GE" dirty="0" smtClean="0"/>
              <a:t>მომხმარებელთა გამოყენებისთვის</a:t>
            </a:r>
            <a:endParaRPr lang="cs-CZ" dirty="0"/>
          </a:p>
          <a:p>
            <a:pPr marL="400050" lvl="1" indent="0">
              <a:buNone/>
            </a:pPr>
            <a:r>
              <a:rPr lang="cs-CZ" dirty="0"/>
              <a:t>	</a:t>
            </a:r>
            <a:r>
              <a:rPr lang="cs-CZ" dirty="0" smtClean="0"/>
              <a:t>1.1.2021</a:t>
            </a:r>
            <a:r>
              <a:rPr lang="ka-GE" dirty="0" smtClean="0"/>
              <a:t>-დან</a:t>
            </a:r>
            <a:r>
              <a:rPr lang="cs-CZ" dirty="0" smtClean="0"/>
              <a:t> </a:t>
            </a:r>
            <a:r>
              <a:rPr lang="cs-CZ" dirty="0"/>
              <a:t>– </a:t>
            </a:r>
            <a:r>
              <a:rPr lang="ka-GE" dirty="0" smtClean="0"/>
              <a:t>პროფესიული გამოყენებისთვის</a:t>
            </a:r>
            <a:endParaRPr lang="cs-CZ" dirty="0"/>
          </a:p>
          <a:p>
            <a:pPr marL="400050" lvl="1" indent="0">
              <a:buNone/>
            </a:pPr>
            <a:r>
              <a:rPr lang="cs-CZ" dirty="0"/>
              <a:t>	</a:t>
            </a:r>
            <a:r>
              <a:rPr lang="cs-CZ" dirty="0" smtClean="0"/>
              <a:t>1.1.2024</a:t>
            </a:r>
            <a:r>
              <a:rPr lang="ka-GE" dirty="0" smtClean="0"/>
              <a:t>-დან</a:t>
            </a:r>
            <a:r>
              <a:rPr lang="cs-CZ" dirty="0" smtClean="0"/>
              <a:t> </a:t>
            </a:r>
            <a:r>
              <a:rPr lang="cs-CZ" dirty="0"/>
              <a:t>– </a:t>
            </a:r>
            <a:r>
              <a:rPr lang="ka-GE" dirty="0" smtClean="0"/>
              <a:t>სამრეწველო გამოყენებისთვის</a:t>
            </a:r>
            <a:endParaRPr lang="cs-CZ" dirty="0"/>
          </a:p>
          <a:p>
            <a:pPr marL="400050" lvl="1" indent="0">
              <a:buNone/>
            </a:pPr>
            <a:r>
              <a:rPr lang="cs-CZ" dirty="0"/>
              <a:t>	</a:t>
            </a:r>
            <a:r>
              <a:rPr lang="cs-CZ" dirty="0" smtClean="0"/>
              <a:t>1.1.2025</a:t>
            </a:r>
            <a:r>
              <a:rPr lang="ka-GE" dirty="0" smtClean="0"/>
              <a:t>-დან</a:t>
            </a:r>
            <a:r>
              <a:rPr lang="cs-CZ" dirty="0" smtClean="0"/>
              <a:t> </a:t>
            </a:r>
            <a:r>
              <a:rPr lang="cs-CZ" dirty="0"/>
              <a:t>– </a:t>
            </a:r>
            <a:r>
              <a:rPr lang="ka-GE" dirty="0"/>
              <a:t>თუ </a:t>
            </a:r>
            <a:r>
              <a:rPr lang="ka-GE" dirty="0" smtClean="0"/>
              <a:t>ინფორმაცია წინასწარ იყო 	წარდგენილი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3349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sz="2800" dirty="0"/>
              <a:t>ევროკავშირის ტოქსიკოლოგიური ცენტრი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ka-GE" b="1" dirty="0" smtClean="0">
                <a:solidFill>
                  <a:srgbClr val="00B050"/>
                </a:solidFill>
              </a:rPr>
              <a:t>კოდი </a:t>
            </a:r>
            <a:r>
              <a:rPr lang="cs-CZ" b="1" dirty="0" smtClean="0">
                <a:solidFill>
                  <a:srgbClr val="00B050"/>
                </a:solidFill>
              </a:rPr>
              <a:t>UFI</a:t>
            </a:r>
            <a:r>
              <a:rPr lang="ka-GE" b="1" dirty="0" smtClean="0">
                <a:solidFill>
                  <a:srgbClr val="00B050"/>
                </a:solidFill>
              </a:rPr>
              <a:t> </a:t>
            </a:r>
            <a:r>
              <a:rPr lang="cs-CZ" b="1" dirty="0" smtClean="0">
                <a:solidFill>
                  <a:srgbClr val="00B050"/>
                </a:solidFill>
              </a:rPr>
              <a:t>– </a:t>
            </a:r>
            <a:r>
              <a:rPr lang="ka-GE" b="1" dirty="0">
                <a:solidFill>
                  <a:srgbClr val="00B050"/>
                </a:solidFill>
              </a:rPr>
              <a:t>ცალსახა </a:t>
            </a:r>
            <a:r>
              <a:rPr lang="ka-GE" b="1" dirty="0" smtClean="0">
                <a:solidFill>
                  <a:srgbClr val="00B050"/>
                </a:solidFill>
              </a:rPr>
              <a:t>იდენტიფიკატორი</a:t>
            </a:r>
            <a:endParaRPr lang="ka-GE" dirty="0" smtClean="0"/>
          </a:p>
          <a:p>
            <a:pPr marL="457200" lvl="1" indent="0">
              <a:buNone/>
            </a:pPr>
            <a:r>
              <a:rPr lang="ka-GE" dirty="0" smtClean="0"/>
              <a:t>უნიკალური </a:t>
            </a:r>
            <a:r>
              <a:rPr lang="ka-GE" dirty="0"/>
              <a:t>ალფანუმერული კოდი, რომელიც </a:t>
            </a:r>
            <a:r>
              <a:rPr lang="ka-GE" dirty="0" smtClean="0"/>
              <a:t>წარდგენილ ინფორმაციას ნარევის </a:t>
            </a:r>
            <a:r>
              <a:rPr lang="ka-GE" dirty="0"/>
              <a:t>ან </a:t>
            </a:r>
            <a:r>
              <a:rPr lang="ka-GE" dirty="0" smtClean="0"/>
              <a:t>ნარევთა ჯგუფის შემადგენლობის შესახებ ცალსახად კონკრეტულ ნარევს </a:t>
            </a:r>
            <a:r>
              <a:rPr lang="ka-GE" dirty="0"/>
              <a:t>ან </a:t>
            </a:r>
            <a:r>
              <a:rPr lang="ka-GE" dirty="0" smtClean="0"/>
              <a:t>ნარევთა ჯგუფს მიანიჭებს.</a:t>
            </a:r>
            <a:endParaRPr lang="ka-GE" dirty="0"/>
          </a:p>
          <a:p>
            <a:pPr lvl="1"/>
            <a:r>
              <a:rPr lang="cs-CZ" dirty="0" smtClean="0"/>
              <a:t>UFI</a:t>
            </a:r>
            <a:r>
              <a:rPr lang="ka-GE" dirty="0" smtClean="0"/>
              <a:t> კოდის მინიჭება</a:t>
            </a:r>
            <a:r>
              <a:rPr lang="ka-GE" dirty="0"/>
              <a:t> </a:t>
            </a:r>
            <a:r>
              <a:rPr lang="ka-GE" dirty="0" smtClean="0"/>
              <a:t>უფასოა</a:t>
            </a:r>
            <a:endParaRPr lang="ka-GE" dirty="0"/>
          </a:p>
          <a:p>
            <a:pPr lvl="1"/>
            <a:r>
              <a:rPr lang="ka-GE" dirty="0"/>
              <a:t>ელექტრონულად (სააგენტოს მიერ მოწოდებული)</a:t>
            </a:r>
          </a:p>
          <a:p>
            <a:pPr lvl="1"/>
            <a:r>
              <a:rPr lang="ka-GE" dirty="0"/>
              <a:t>შეცვლა - ახალი </a:t>
            </a:r>
            <a:r>
              <a:rPr lang="cs-CZ" dirty="0" smtClean="0"/>
              <a:t>UFI</a:t>
            </a:r>
            <a:r>
              <a:rPr lang="ka-GE" dirty="0" smtClean="0"/>
              <a:t> კოდი</a:t>
            </a:r>
            <a:endParaRPr lang="cs-CZ" dirty="0"/>
          </a:p>
          <a:p>
            <a:pPr lvl="1"/>
            <a:r>
              <a:rPr lang="ka-GE" dirty="0" smtClean="0"/>
              <a:t>ეტიკეტზე განთავსება</a:t>
            </a:r>
            <a:r>
              <a:rPr lang="ka-GE" dirty="0"/>
              <a:t>; იდენტიფიკატორის წინ </a:t>
            </a:r>
            <a:r>
              <a:rPr lang="ka-GE" dirty="0" smtClean="0"/>
              <a:t>იქნება </a:t>
            </a:r>
            <a:r>
              <a:rPr lang="cs-CZ" dirty="0" smtClean="0">
                <a:solidFill>
                  <a:srgbClr val="FF0000"/>
                </a:solidFill>
              </a:rPr>
              <a:t>"UFI</a:t>
            </a:r>
            <a:r>
              <a:rPr lang="cs-CZ" dirty="0">
                <a:solidFill>
                  <a:srgbClr val="FF0000"/>
                </a:solidFill>
              </a:rPr>
              <a:t>" </a:t>
            </a:r>
            <a:r>
              <a:rPr lang="ka-GE" dirty="0" smtClean="0"/>
              <a:t>;  უნდა იყოს თვალსაჩინო, წაკითხვადი და წაუშლელი</a:t>
            </a:r>
            <a:endParaRPr lang="ka-GE" dirty="0"/>
          </a:p>
          <a:p>
            <a:pPr lvl="1"/>
            <a:r>
              <a:rPr lang="ka-GE" dirty="0" smtClean="0"/>
              <a:t>უსაფრთხოების ბარათში შეტანა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50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sz="2400" dirty="0"/>
              <a:t>ევროკავშირის ტოქსიკოლოგიური </a:t>
            </a:r>
            <a:r>
              <a:rPr lang="ka-GE" sz="2400" dirty="0" smtClean="0"/>
              <a:t>ცენტრი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r>
              <a:rPr lang="ka-GE" b="1" dirty="0">
                <a:solidFill>
                  <a:srgbClr val="00B050"/>
                </a:solidFill>
              </a:rPr>
              <a:t>კოდი </a:t>
            </a:r>
            <a:r>
              <a:rPr lang="cs-CZ" b="1" dirty="0">
                <a:solidFill>
                  <a:srgbClr val="00B050"/>
                </a:solidFill>
              </a:rPr>
              <a:t>UFI – </a:t>
            </a:r>
            <a:r>
              <a:rPr lang="ka-GE" b="1" dirty="0">
                <a:solidFill>
                  <a:srgbClr val="00B050"/>
                </a:solidFill>
              </a:rPr>
              <a:t>ცალსახა იდენტიფიკატორი</a:t>
            </a:r>
          </a:p>
          <a:p>
            <a:pPr marL="457200" lvl="1" indent="0">
              <a:buNone/>
            </a:pPr>
            <a:r>
              <a:rPr lang="ka-GE" dirty="0" smtClean="0"/>
              <a:t>წარდგენილი ინფორმაციის შემცველობა</a:t>
            </a:r>
            <a:endParaRPr lang="cs-CZ" dirty="0" smtClean="0"/>
          </a:p>
          <a:p>
            <a:pPr marL="457200" lvl="1" indent="0">
              <a:buNone/>
            </a:pPr>
            <a:r>
              <a:rPr lang="ka-GE" dirty="0" smtClean="0"/>
              <a:t>ნარევისა </a:t>
            </a:r>
            <a:r>
              <a:rPr lang="ka-GE" dirty="0"/>
              <a:t>და განმცხადებლის იდენტიფიკაცია</a:t>
            </a:r>
          </a:p>
          <a:p>
            <a:pPr lvl="2"/>
            <a:r>
              <a:rPr lang="ka-GE" i="1" dirty="0" smtClean="0"/>
              <a:t>პროდუქტის </a:t>
            </a:r>
            <a:r>
              <a:rPr lang="ka-GE" i="1" dirty="0"/>
              <a:t>იდენტიფიკატორი </a:t>
            </a:r>
            <a:r>
              <a:rPr lang="ka-GE" i="1" dirty="0" smtClean="0"/>
              <a:t>ნარევისთვის</a:t>
            </a:r>
            <a:endParaRPr lang="ka-GE" i="1" dirty="0"/>
          </a:p>
          <a:p>
            <a:pPr lvl="2"/>
            <a:r>
              <a:rPr lang="ka-GE" i="1" dirty="0"/>
              <a:t>მონაცემები </a:t>
            </a:r>
            <a:r>
              <a:rPr lang="ka-GE" i="1" dirty="0" smtClean="0"/>
              <a:t>განმცხადებლის შესახებ </a:t>
            </a:r>
            <a:endParaRPr lang="ka-GE" i="1" dirty="0"/>
          </a:p>
          <a:p>
            <a:pPr lvl="2"/>
            <a:r>
              <a:rPr lang="ka-GE" i="1" dirty="0"/>
              <a:t>ტელეფონის ნომერი და ელექტრონული ფოსტის მისამართი დამატებითი </a:t>
            </a:r>
            <a:r>
              <a:rPr lang="ka-GE" i="1" dirty="0" smtClean="0"/>
              <a:t>ინფორმაციის მისაღებად  -სწრაფი ხელმისაწვდომობა</a:t>
            </a:r>
          </a:p>
          <a:p>
            <a:pPr lvl="2"/>
            <a:r>
              <a:rPr lang="ka-GE" i="1" dirty="0" smtClean="0"/>
              <a:t>საშიშროების იდენტიფიკაცია და დამატებითი ინფორმაცია</a:t>
            </a:r>
            <a:r>
              <a:rPr lang="cs-CZ" dirty="0" smtClean="0"/>
              <a:t> </a:t>
            </a:r>
          </a:p>
          <a:p>
            <a:pPr lvl="2"/>
            <a:r>
              <a:rPr lang="ka-GE" dirty="0" smtClean="0"/>
              <a:t>ნარევის კლასიფიკაცია</a:t>
            </a:r>
            <a:endParaRPr lang="cs-CZ" dirty="0" smtClean="0"/>
          </a:p>
          <a:p>
            <a:pPr lvl="2"/>
            <a:r>
              <a:rPr lang="ka-GE" i="1" dirty="0" smtClean="0"/>
              <a:t>აღნიშვნის ელემენტები</a:t>
            </a:r>
            <a:r>
              <a:rPr lang="cs-CZ" i="1" dirty="0" smtClean="0"/>
              <a:t> </a:t>
            </a:r>
          </a:p>
          <a:p>
            <a:pPr lvl="2"/>
            <a:r>
              <a:rPr lang="ka-GE" i="1" dirty="0" smtClean="0"/>
              <a:t>ტოქსიკოლოგიური ინფორმაცია </a:t>
            </a:r>
            <a:r>
              <a:rPr lang="cs-CZ" i="1" dirty="0" smtClean="0"/>
              <a:t>(</a:t>
            </a:r>
            <a:r>
              <a:rPr lang="ka-GE" i="1" dirty="0" smtClean="0"/>
              <a:t>მე- </a:t>
            </a:r>
            <a:r>
              <a:rPr lang="cs-CZ" i="1" dirty="0" smtClean="0"/>
              <a:t>11</a:t>
            </a:r>
            <a:r>
              <a:rPr lang="ka-GE" i="1" dirty="0" smtClean="0"/>
              <a:t> ნაწ. უსაფრთხოების ბარათი</a:t>
            </a:r>
            <a:r>
              <a:rPr lang="cs-CZ" i="1" dirty="0" smtClean="0"/>
              <a:t>)</a:t>
            </a:r>
          </a:p>
          <a:p>
            <a:pPr lvl="2"/>
            <a:r>
              <a:rPr lang="ka-GE" i="1" dirty="0" smtClean="0"/>
              <a:t>დამატებითი ინფორმაცია </a:t>
            </a:r>
            <a:r>
              <a:rPr lang="cs-CZ" i="1" dirty="0" smtClean="0"/>
              <a:t>(</a:t>
            </a:r>
            <a:r>
              <a:rPr lang="ka-GE" i="1" dirty="0" smtClean="0"/>
              <a:t>ფერი</a:t>
            </a:r>
            <a:r>
              <a:rPr lang="cs-CZ" i="1" dirty="0" smtClean="0"/>
              <a:t>,</a:t>
            </a:r>
            <a:r>
              <a:rPr lang="ka-GE" i="1" dirty="0" smtClean="0"/>
              <a:t> ფიზიკური მდგომარეობა</a:t>
            </a:r>
            <a:r>
              <a:rPr lang="cs-CZ" i="1" dirty="0" smtClean="0"/>
              <a:t>, pH, </a:t>
            </a:r>
            <a:r>
              <a:rPr lang="ka-GE" i="1" dirty="0" smtClean="0"/>
              <a:t>გამოყენება</a:t>
            </a:r>
            <a:r>
              <a:rPr lang="cs-CZ" i="1" dirty="0" smtClean="0"/>
              <a:t>, </a:t>
            </a:r>
            <a:r>
              <a:rPr lang="ka-GE" i="1" dirty="0" smtClean="0"/>
              <a:t>პროფესიული ან მომხმარებლური გამოყენებისთვის შეფუთვის ტიპი და სიდიდე</a:t>
            </a:r>
            <a:r>
              <a:rPr lang="cs-CZ" i="1" dirty="0" smtClean="0"/>
              <a:t>)</a:t>
            </a:r>
          </a:p>
          <a:p>
            <a:pPr marL="400050" lvl="1" indent="0">
              <a:buNone/>
            </a:pPr>
            <a:r>
              <a:rPr lang="ka-GE" dirty="0" smtClean="0"/>
              <a:t>ინფორმაცია ნარევის კომპონენტების შესახებ </a:t>
            </a:r>
            <a:r>
              <a:rPr lang="cs-CZ" dirty="0" smtClean="0"/>
              <a:t>(</a:t>
            </a:r>
            <a:r>
              <a:rPr lang="ka-GE" dirty="0" smtClean="0"/>
              <a:t>დასახელება</a:t>
            </a:r>
            <a:r>
              <a:rPr lang="cs-CZ" dirty="0" smtClean="0"/>
              <a:t>, CAS, ES, </a:t>
            </a:r>
            <a:r>
              <a:rPr lang="ka-GE" dirty="0" smtClean="0"/>
              <a:t>თუ შესაბამისია - </a:t>
            </a:r>
            <a:r>
              <a:rPr lang="cs-CZ" dirty="0" smtClean="0"/>
              <a:t>UFI, c, </a:t>
            </a:r>
            <a:r>
              <a:rPr lang="ka-GE" dirty="0" smtClean="0"/>
              <a:t>კლასიფიკაცია</a:t>
            </a:r>
            <a:r>
              <a:rPr lang="cs-CZ" dirty="0" smtClean="0"/>
              <a:t>)</a:t>
            </a:r>
            <a:endParaRPr lang="ka-GE" dirty="0" smtClean="0"/>
          </a:p>
          <a:p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71927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ბიოციდების რეესტრი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a-GE" dirty="0" smtClean="0"/>
              <a:t>ბიოციდური საშუალებების ნოტიფიკაციის ვალდებულება გარდამავალ პერიოდში</a:t>
            </a:r>
            <a:endParaRPr lang="cs-CZ" dirty="0" smtClean="0"/>
          </a:p>
          <a:p>
            <a:r>
              <a:rPr lang="ka-GE" dirty="0" smtClean="0"/>
              <a:t>მსგავსი რეესტრი</a:t>
            </a:r>
            <a:r>
              <a:rPr lang="cs-CZ" dirty="0" smtClean="0"/>
              <a:t>, </a:t>
            </a:r>
            <a:r>
              <a:rPr lang="ka-GE" dirty="0" smtClean="0"/>
              <a:t>მაგრამ სხვა ვალდებულებები</a:t>
            </a:r>
            <a:endParaRPr lang="cs-CZ" dirty="0" smtClean="0"/>
          </a:p>
          <a:p>
            <a:r>
              <a:rPr lang="ka-GE" dirty="0" smtClean="0"/>
              <a:t>განსხვავდება </a:t>
            </a:r>
            <a:r>
              <a:rPr lang="cs-CZ" dirty="0" smtClean="0"/>
              <a:t>„</a:t>
            </a:r>
            <a:r>
              <a:rPr lang="ka-GE" dirty="0" smtClean="0"/>
              <a:t>ჩვეულებრივი ქიმიური ნარევებისა და დეტერგენტებისგან</a:t>
            </a:r>
            <a:r>
              <a:rPr lang="cs-CZ" dirty="0" smtClean="0"/>
              <a:t>“</a:t>
            </a:r>
          </a:p>
          <a:p>
            <a:r>
              <a:rPr lang="ka-GE" dirty="0" smtClean="0"/>
              <a:t>კანონმდებლობა</a:t>
            </a:r>
            <a:r>
              <a:rPr lang="cs-CZ" dirty="0" smtClean="0"/>
              <a:t>: </a:t>
            </a:r>
          </a:p>
          <a:p>
            <a:pPr lvl="1"/>
            <a:r>
              <a:rPr lang="ka-GE" dirty="0" smtClean="0"/>
              <a:t>დადგენილება </a:t>
            </a:r>
            <a:r>
              <a:rPr lang="cs-CZ" dirty="0" smtClean="0"/>
              <a:t>528/2012 </a:t>
            </a:r>
            <a:r>
              <a:rPr lang="cs-CZ" dirty="0"/>
              <a:t>EU - </a:t>
            </a:r>
            <a:r>
              <a:rPr lang="ka-GE" dirty="0" smtClean="0"/>
              <a:t>ბიოციდური საშუალებების ბაზარზე მიწოდებისა და მათი გამოყენების შესახებ</a:t>
            </a:r>
            <a:endParaRPr lang="cs-CZ" dirty="0" smtClean="0"/>
          </a:p>
          <a:p>
            <a:pPr lvl="1"/>
            <a:r>
              <a:rPr lang="ka-GE" dirty="0" smtClean="0"/>
              <a:t>კანონი ბიოციდებზე</a:t>
            </a:r>
            <a:r>
              <a:rPr lang="cs-CZ" dirty="0" smtClean="0"/>
              <a:t> 324/2016, Sb. v ČR</a:t>
            </a:r>
          </a:p>
          <a:p>
            <a:r>
              <a:rPr lang="ka-GE" dirty="0" smtClean="0"/>
              <a:t>უფრო მეტი ინფორმაციის წარდგენა ხდება</a:t>
            </a:r>
            <a:r>
              <a:rPr lang="cs-CZ" dirty="0" smtClean="0"/>
              <a:t> – </a:t>
            </a:r>
            <a:r>
              <a:rPr lang="ka-GE" dirty="0" smtClean="0"/>
              <a:t>ეფექტურობის </a:t>
            </a:r>
            <a:r>
              <a:rPr lang="ka-GE" dirty="0"/>
              <a:t>ტესტები, აქტიური ნივთიერებების შესახებ ინფორმაცია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57849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გმადლობთ ყურადღებისთვის!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Obrázek 14" descr="logocrd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644" y="117251"/>
            <a:ext cx="3724276" cy="1079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4556993" y="260648"/>
            <a:ext cx="1527175" cy="766762"/>
            <a:chOff x="4921" y="250"/>
            <a:chExt cx="589" cy="217"/>
          </a:xfrm>
        </p:grpSpPr>
        <p:sp>
          <p:nvSpPr>
            <p:cNvPr id="6" name="Freeform 31"/>
            <p:cNvSpPr>
              <a:spLocks noEditPoints="1"/>
            </p:cNvSpPr>
            <p:nvPr/>
          </p:nvSpPr>
          <p:spPr bwMode="auto">
            <a:xfrm>
              <a:off x="5015" y="250"/>
              <a:ext cx="265" cy="217"/>
            </a:xfrm>
            <a:custGeom>
              <a:avLst/>
              <a:gdLst>
                <a:gd name="T0" fmla="*/ 0 w 794"/>
                <a:gd name="T1" fmla="*/ 0 h 652"/>
                <a:gd name="T2" fmla="*/ 0 w 794"/>
                <a:gd name="T3" fmla="*/ 0 h 652"/>
                <a:gd name="T4" fmla="*/ 0 w 794"/>
                <a:gd name="T5" fmla="*/ 0 h 652"/>
                <a:gd name="T6" fmla="*/ 0 w 794"/>
                <a:gd name="T7" fmla="*/ 0 h 652"/>
                <a:gd name="T8" fmla="*/ 0 w 794"/>
                <a:gd name="T9" fmla="*/ 0 h 652"/>
                <a:gd name="T10" fmla="*/ 0 w 794"/>
                <a:gd name="T11" fmla="*/ 0 h 652"/>
                <a:gd name="T12" fmla="*/ 0 w 794"/>
                <a:gd name="T13" fmla="*/ 0 h 652"/>
                <a:gd name="T14" fmla="*/ 0 w 794"/>
                <a:gd name="T15" fmla="*/ 0 h 652"/>
                <a:gd name="T16" fmla="*/ 0 w 794"/>
                <a:gd name="T17" fmla="*/ 0 h 652"/>
                <a:gd name="T18" fmla="*/ 0 w 794"/>
                <a:gd name="T19" fmla="*/ 0 h 652"/>
                <a:gd name="T20" fmla="*/ 0 w 794"/>
                <a:gd name="T21" fmla="*/ 0 h 652"/>
                <a:gd name="T22" fmla="*/ 0 w 794"/>
                <a:gd name="T23" fmla="*/ 0 h 652"/>
                <a:gd name="T24" fmla="*/ 0 w 794"/>
                <a:gd name="T25" fmla="*/ 0 h 652"/>
                <a:gd name="T26" fmla="*/ 0 w 794"/>
                <a:gd name="T27" fmla="*/ 0 h 652"/>
                <a:gd name="T28" fmla="*/ 0 w 794"/>
                <a:gd name="T29" fmla="*/ 0 h 652"/>
                <a:gd name="T30" fmla="*/ 0 w 794"/>
                <a:gd name="T31" fmla="*/ 0 h 652"/>
                <a:gd name="T32" fmla="*/ 0 w 794"/>
                <a:gd name="T33" fmla="*/ 0 h 652"/>
                <a:gd name="T34" fmla="*/ 0 w 794"/>
                <a:gd name="T35" fmla="*/ 0 h 652"/>
                <a:gd name="T36" fmla="*/ 0 w 794"/>
                <a:gd name="T37" fmla="*/ 0 h 652"/>
                <a:gd name="T38" fmla="*/ 0 w 794"/>
                <a:gd name="T39" fmla="*/ 0 h 652"/>
                <a:gd name="T40" fmla="*/ 0 w 794"/>
                <a:gd name="T41" fmla="*/ 0 h 652"/>
                <a:gd name="T42" fmla="*/ 0 w 794"/>
                <a:gd name="T43" fmla="*/ 0 h 652"/>
                <a:gd name="T44" fmla="*/ 0 w 794"/>
                <a:gd name="T45" fmla="*/ 0 h 652"/>
                <a:gd name="T46" fmla="*/ 0 w 794"/>
                <a:gd name="T47" fmla="*/ 0 h 652"/>
                <a:gd name="T48" fmla="*/ 0 w 794"/>
                <a:gd name="T49" fmla="*/ 0 h 652"/>
                <a:gd name="T50" fmla="*/ 0 w 794"/>
                <a:gd name="T51" fmla="*/ 0 h 652"/>
                <a:gd name="T52" fmla="*/ 0 w 794"/>
                <a:gd name="T53" fmla="*/ 0 h 652"/>
                <a:gd name="T54" fmla="*/ 0 w 794"/>
                <a:gd name="T55" fmla="*/ 0 h 652"/>
                <a:gd name="T56" fmla="*/ 0 w 794"/>
                <a:gd name="T57" fmla="*/ 0 h 652"/>
                <a:gd name="T58" fmla="*/ 0 w 794"/>
                <a:gd name="T59" fmla="*/ 0 h 652"/>
                <a:gd name="T60" fmla="*/ 0 w 794"/>
                <a:gd name="T61" fmla="*/ 0 h 652"/>
                <a:gd name="T62" fmla="*/ 0 w 794"/>
                <a:gd name="T63" fmla="*/ 0 h 652"/>
                <a:gd name="T64" fmla="*/ 0 w 794"/>
                <a:gd name="T65" fmla="*/ 0 h 652"/>
                <a:gd name="T66" fmla="*/ 0 w 794"/>
                <a:gd name="T67" fmla="*/ 0 h 652"/>
                <a:gd name="T68" fmla="*/ 0 w 794"/>
                <a:gd name="T69" fmla="*/ 0 h 652"/>
                <a:gd name="T70" fmla="*/ 0 w 794"/>
                <a:gd name="T71" fmla="*/ 0 h 652"/>
                <a:gd name="T72" fmla="*/ 0 w 794"/>
                <a:gd name="T73" fmla="*/ 0 h 652"/>
                <a:gd name="T74" fmla="*/ 0 w 794"/>
                <a:gd name="T75" fmla="*/ 0 h 652"/>
                <a:gd name="T76" fmla="*/ 0 w 794"/>
                <a:gd name="T77" fmla="*/ 0 h 652"/>
                <a:gd name="T78" fmla="*/ 0 w 794"/>
                <a:gd name="T79" fmla="*/ 0 h 652"/>
                <a:gd name="T80" fmla="*/ 0 w 794"/>
                <a:gd name="T81" fmla="*/ 0 h 652"/>
                <a:gd name="T82" fmla="*/ 0 w 794"/>
                <a:gd name="T83" fmla="*/ 0 h 652"/>
                <a:gd name="T84" fmla="*/ 0 w 794"/>
                <a:gd name="T85" fmla="*/ 0 h 652"/>
                <a:gd name="T86" fmla="*/ 0 w 794"/>
                <a:gd name="T87" fmla="*/ 0 h 652"/>
                <a:gd name="T88" fmla="*/ 0 w 794"/>
                <a:gd name="T89" fmla="*/ 0 h 652"/>
                <a:gd name="T90" fmla="*/ 0 w 794"/>
                <a:gd name="T91" fmla="*/ 0 h 652"/>
                <a:gd name="T92" fmla="*/ 0 w 794"/>
                <a:gd name="T93" fmla="*/ 0 h 652"/>
                <a:gd name="T94" fmla="*/ 0 w 794"/>
                <a:gd name="T95" fmla="*/ 0 h 652"/>
                <a:gd name="T96" fmla="*/ 0 w 794"/>
                <a:gd name="T97" fmla="*/ 0 h 652"/>
                <a:gd name="T98" fmla="*/ 0 w 794"/>
                <a:gd name="T99" fmla="*/ 0 h 652"/>
                <a:gd name="T100" fmla="*/ 0 w 794"/>
                <a:gd name="T101" fmla="*/ 0 h 652"/>
                <a:gd name="T102" fmla="*/ 0 w 794"/>
                <a:gd name="T103" fmla="*/ 0 h 652"/>
                <a:gd name="T104" fmla="*/ 0 w 794"/>
                <a:gd name="T105" fmla="*/ 0 h 652"/>
                <a:gd name="T106" fmla="*/ 0 w 794"/>
                <a:gd name="T107" fmla="*/ 0 h 652"/>
                <a:gd name="T108" fmla="*/ 0 w 794"/>
                <a:gd name="T109" fmla="*/ 0 h 652"/>
                <a:gd name="T110" fmla="*/ 0 w 794"/>
                <a:gd name="T111" fmla="*/ 0 h 652"/>
                <a:gd name="T112" fmla="*/ 0 w 794"/>
                <a:gd name="T113" fmla="*/ 0 h 652"/>
                <a:gd name="T114" fmla="*/ 0 w 794"/>
                <a:gd name="T115" fmla="*/ 0 h 652"/>
                <a:gd name="T116" fmla="*/ 0 w 794"/>
                <a:gd name="T117" fmla="*/ 0 h 652"/>
                <a:gd name="T118" fmla="*/ 0 w 794"/>
                <a:gd name="T119" fmla="*/ 0 h 652"/>
                <a:gd name="T120" fmla="*/ 0 w 794"/>
                <a:gd name="T121" fmla="*/ 0 h 652"/>
                <a:gd name="T122" fmla="*/ 0 w 794"/>
                <a:gd name="T123" fmla="*/ 0 h 652"/>
                <a:gd name="T124" fmla="*/ 0 w 794"/>
                <a:gd name="T125" fmla="*/ 0 h 65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794"/>
                <a:gd name="T190" fmla="*/ 0 h 652"/>
                <a:gd name="T191" fmla="*/ 794 w 794"/>
                <a:gd name="T192" fmla="*/ 652 h 652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794" h="652">
                  <a:moveTo>
                    <a:pt x="0" y="0"/>
                  </a:moveTo>
                  <a:lnTo>
                    <a:pt x="794" y="0"/>
                  </a:lnTo>
                  <a:lnTo>
                    <a:pt x="794" y="652"/>
                  </a:lnTo>
                  <a:lnTo>
                    <a:pt x="0" y="652"/>
                  </a:lnTo>
                  <a:lnTo>
                    <a:pt x="0" y="0"/>
                  </a:lnTo>
                  <a:close/>
                  <a:moveTo>
                    <a:pt x="637" y="201"/>
                  </a:moveTo>
                  <a:lnTo>
                    <a:pt x="642" y="203"/>
                  </a:lnTo>
                  <a:lnTo>
                    <a:pt x="647" y="204"/>
                  </a:lnTo>
                  <a:lnTo>
                    <a:pt x="652" y="207"/>
                  </a:lnTo>
                  <a:lnTo>
                    <a:pt x="656" y="211"/>
                  </a:lnTo>
                  <a:lnTo>
                    <a:pt x="660" y="217"/>
                  </a:lnTo>
                  <a:lnTo>
                    <a:pt x="665" y="223"/>
                  </a:lnTo>
                  <a:lnTo>
                    <a:pt x="668" y="230"/>
                  </a:lnTo>
                  <a:lnTo>
                    <a:pt x="671" y="238"/>
                  </a:lnTo>
                  <a:lnTo>
                    <a:pt x="677" y="257"/>
                  </a:lnTo>
                  <a:lnTo>
                    <a:pt x="680" y="278"/>
                  </a:lnTo>
                  <a:lnTo>
                    <a:pt x="682" y="303"/>
                  </a:lnTo>
                  <a:lnTo>
                    <a:pt x="683" y="330"/>
                  </a:lnTo>
                  <a:lnTo>
                    <a:pt x="683" y="359"/>
                  </a:lnTo>
                  <a:lnTo>
                    <a:pt x="682" y="387"/>
                  </a:lnTo>
                  <a:lnTo>
                    <a:pt x="679" y="414"/>
                  </a:lnTo>
                  <a:lnTo>
                    <a:pt x="675" y="439"/>
                  </a:lnTo>
                  <a:lnTo>
                    <a:pt x="672" y="450"/>
                  </a:lnTo>
                  <a:lnTo>
                    <a:pt x="669" y="461"/>
                  </a:lnTo>
                  <a:lnTo>
                    <a:pt x="666" y="469"/>
                  </a:lnTo>
                  <a:lnTo>
                    <a:pt x="661" y="477"/>
                  </a:lnTo>
                  <a:lnTo>
                    <a:pt x="656" y="483"/>
                  </a:lnTo>
                  <a:lnTo>
                    <a:pt x="651" y="488"/>
                  </a:lnTo>
                  <a:lnTo>
                    <a:pt x="644" y="491"/>
                  </a:lnTo>
                  <a:lnTo>
                    <a:pt x="637" y="492"/>
                  </a:lnTo>
                  <a:lnTo>
                    <a:pt x="631" y="491"/>
                  </a:lnTo>
                  <a:lnTo>
                    <a:pt x="628" y="490"/>
                  </a:lnTo>
                  <a:lnTo>
                    <a:pt x="624" y="489"/>
                  </a:lnTo>
                  <a:lnTo>
                    <a:pt x="619" y="487"/>
                  </a:lnTo>
                  <a:lnTo>
                    <a:pt x="613" y="481"/>
                  </a:lnTo>
                  <a:lnTo>
                    <a:pt x="607" y="474"/>
                  </a:lnTo>
                  <a:lnTo>
                    <a:pt x="603" y="465"/>
                  </a:lnTo>
                  <a:lnTo>
                    <a:pt x="600" y="454"/>
                  </a:lnTo>
                  <a:lnTo>
                    <a:pt x="597" y="442"/>
                  </a:lnTo>
                  <a:lnTo>
                    <a:pt x="594" y="430"/>
                  </a:lnTo>
                  <a:lnTo>
                    <a:pt x="591" y="403"/>
                  </a:lnTo>
                  <a:lnTo>
                    <a:pt x="590" y="375"/>
                  </a:lnTo>
                  <a:lnTo>
                    <a:pt x="589" y="349"/>
                  </a:lnTo>
                  <a:lnTo>
                    <a:pt x="590" y="326"/>
                  </a:lnTo>
                  <a:lnTo>
                    <a:pt x="590" y="303"/>
                  </a:lnTo>
                  <a:lnTo>
                    <a:pt x="591" y="281"/>
                  </a:lnTo>
                  <a:lnTo>
                    <a:pt x="594" y="260"/>
                  </a:lnTo>
                  <a:lnTo>
                    <a:pt x="598" y="241"/>
                  </a:lnTo>
                  <a:lnTo>
                    <a:pt x="601" y="233"/>
                  </a:lnTo>
                  <a:lnTo>
                    <a:pt x="604" y="225"/>
                  </a:lnTo>
                  <a:lnTo>
                    <a:pt x="609" y="219"/>
                  </a:lnTo>
                  <a:lnTo>
                    <a:pt x="613" y="212"/>
                  </a:lnTo>
                  <a:lnTo>
                    <a:pt x="617" y="208"/>
                  </a:lnTo>
                  <a:lnTo>
                    <a:pt x="623" y="205"/>
                  </a:lnTo>
                  <a:lnTo>
                    <a:pt x="629" y="203"/>
                  </a:lnTo>
                  <a:lnTo>
                    <a:pt x="637" y="201"/>
                  </a:lnTo>
                  <a:close/>
                  <a:moveTo>
                    <a:pt x="524" y="335"/>
                  </a:moveTo>
                  <a:lnTo>
                    <a:pt x="524" y="357"/>
                  </a:lnTo>
                  <a:lnTo>
                    <a:pt x="525" y="378"/>
                  </a:lnTo>
                  <a:lnTo>
                    <a:pt x="529" y="396"/>
                  </a:lnTo>
                  <a:lnTo>
                    <a:pt x="532" y="413"/>
                  </a:lnTo>
                  <a:lnTo>
                    <a:pt x="537" y="429"/>
                  </a:lnTo>
                  <a:lnTo>
                    <a:pt x="544" y="444"/>
                  </a:lnTo>
                  <a:lnTo>
                    <a:pt x="550" y="457"/>
                  </a:lnTo>
                  <a:lnTo>
                    <a:pt x="559" y="469"/>
                  </a:lnTo>
                  <a:lnTo>
                    <a:pt x="567" y="480"/>
                  </a:lnTo>
                  <a:lnTo>
                    <a:pt x="576" y="490"/>
                  </a:lnTo>
                  <a:lnTo>
                    <a:pt x="586" y="497"/>
                  </a:lnTo>
                  <a:lnTo>
                    <a:pt x="596" y="504"/>
                  </a:lnTo>
                  <a:lnTo>
                    <a:pt x="605" y="509"/>
                  </a:lnTo>
                  <a:lnTo>
                    <a:pt x="616" y="513"/>
                  </a:lnTo>
                  <a:lnTo>
                    <a:pt x="626" y="515"/>
                  </a:lnTo>
                  <a:lnTo>
                    <a:pt x="637" y="516"/>
                  </a:lnTo>
                  <a:lnTo>
                    <a:pt x="647" y="515"/>
                  </a:lnTo>
                  <a:lnTo>
                    <a:pt x="659" y="511"/>
                  </a:lnTo>
                  <a:lnTo>
                    <a:pt x="670" y="507"/>
                  </a:lnTo>
                  <a:lnTo>
                    <a:pt x="681" y="501"/>
                  </a:lnTo>
                  <a:lnTo>
                    <a:pt x="691" y="493"/>
                  </a:lnTo>
                  <a:lnTo>
                    <a:pt x="700" y="484"/>
                  </a:lnTo>
                  <a:lnTo>
                    <a:pt x="709" y="474"/>
                  </a:lnTo>
                  <a:lnTo>
                    <a:pt x="717" y="462"/>
                  </a:lnTo>
                  <a:lnTo>
                    <a:pt x="724" y="449"/>
                  </a:lnTo>
                  <a:lnTo>
                    <a:pt x="731" y="435"/>
                  </a:lnTo>
                  <a:lnTo>
                    <a:pt x="736" y="420"/>
                  </a:lnTo>
                  <a:lnTo>
                    <a:pt x="741" y="405"/>
                  </a:lnTo>
                  <a:lnTo>
                    <a:pt x="745" y="388"/>
                  </a:lnTo>
                  <a:lnTo>
                    <a:pt x="747" y="371"/>
                  </a:lnTo>
                  <a:lnTo>
                    <a:pt x="748" y="354"/>
                  </a:lnTo>
                  <a:lnTo>
                    <a:pt x="748" y="335"/>
                  </a:lnTo>
                  <a:lnTo>
                    <a:pt x="747" y="319"/>
                  </a:lnTo>
                  <a:lnTo>
                    <a:pt x="745" y="303"/>
                  </a:lnTo>
                  <a:lnTo>
                    <a:pt x="742" y="288"/>
                  </a:lnTo>
                  <a:lnTo>
                    <a:pt x="738" y="273"/>
                  </a:lnTo>
                  <a:lnTo>
                    <a:pt x="733" y="260"/>
                  </a:lnTo>
                  <a:lnTo>
                    <a:pt x="726" y="247"/>
                  </a:lnTo>
                  <a:lnTo>
                    <a:pt x="720" y="235"/>
                  </a:lnTo>
                  <a:lnTo>
                    <a:pt x="712" y="224"/>
                  </a:lnTo>
                  <a:lnTo>
                    <a:pt x="704" y="214"/>
                  </a:lnTo>
                  <a:lnTo>
                    <a:pt x="695" y="206"/>
                  </a:lnTo>
                  <a:lnTo>
                    <a:pt x="686" y="198"/>
                  </a:lnTo>
                  <a:lnTo>
                    <a:pt x="677" y="192"/>
                  </a:lnTo>
                  <a:lnTo>
                    <a:pt x="667" y="187"/>
                  </a:lnTo>
                  <a:lnTo>
                    <a:pt x="656" y="183"/>
                  </a:lnTo>
                  <a:lnTo>
                    <a:pt x="646" y="181"/>
                  </a:lnTo>
                  <a:lnTo>
                    <a:pt x="637" y="181"/>
                  </a:lnTo>
                  <a:lnTo>
                    <a:pt x="623" y="181"/>
                  </a:lnTo>
                  <a:lnTo>
                    <a:pt x="611" y="184"/>
                  </a:lnTo>
                  <a:lnTo>
                    <a:pt x="599" y="189"/>
                  </a:lnTo>
                  <a:lnTo>
                    <a:pt x="588" y="194"/>
                  </a:lnTo>
                  <a:lnTo>
                    <a:pt x="578" y="200"/>
                  </a:lnTo>
                  <a:lnTo>
                    <a:pt x="570" y="208"/>
                  </a:lnTo>
                  <a:lnTo>
                    <a:pt x="561" y="218"/>
                  </a:lnTo>
                  <a:lnTo>
                    <a:pt x="553" y="227"/>
                  </a:lnTo>
                  <a:lnTo>
                    <a:pt x="547" y="239"/>
                  </a:lnTo>
                  <a:lnTo>
                    <a:pt x="542" y="251"/>
                  </a:lnTo>
                  <a:lnTo>
                    <a:pt x="536" y="264"/>
                  </a:lnTo>
                  <a:lnTo>
                    <a:pt x="533" y="277"/>
                  </a:lnTo>
                  <a:lnTo>
                    <a:pt x="530" y="291"/>
                  </a:lnTo>
                  <a:lnTo>
                    <a:pt x="526" y="306"/>
                  </a:lnTo>
                  <a:lnTo>
                    <a:pt x="525" y="320"/>
                  </a:lnTo>
                  <a:lnTo>
                    <a:pt x="524" y="335"/>
                  </a:lnTo>
                  <a:close/>
                  <a:moveTo>
                    <a:pt x="281" y="132"/>
                  </a:moveTo>
                  <a:lnTo>
                    <a:pt x="281" y="104"/>
                  </a:lnTo>
                  <a:lnTo>
                    <a:pt x="279" y="81"/>
                  </a:lnTo>
                  <a:lnTo>
                    <a:pt x="278" y="76"/>
                  </a:lnTo>
                  <a:lnTo>
                    <a:pt x="277" y="72"/>
                  </a:lnTo>
                  <a:lnTo>
                    <a:pt x="275" y="69"/>
                  </a:lnTo>
                  <a:lnTo>
                    <a:pt x="273" y="65"/>
                  </a:lnTo>
                  <a:lnTo>
                    <a:pt x="269" y="63"/>
                  </a:lnTo>
                  <a:lnTo>
                    <a:pt x="266" y="62"/>
                  </a:lnTo>
                  <a:lnTo>
                    <a:pt x="262" y="62"/>
                  </a:lnTo>
                  <a:lnTo>
                    <a:pt x="258" y="62"/>
                  </a:lnTo>
                  <a:lnTo>
                    <a:pt x="258" y="46"/>
                  </a:lnTo>
                  <a:lnTo>
                    <a:pt x="347" y="46"/>
                  </a:lnTo>
                  <a:lnTo>
                    <a:pt x="347" y="335"/>
                  </a:lnTo>
                  <a:lnTo>
                    <a:pt x="404" y="254"/>
                  </a:lnTo>
                  <a:lnTo>
                    <a:pt x="410" y="247"/>
                  </a:lnTo>
                  <a:lnTo>
                    <a:pt x="413" y="238"/>
                  </a:lnTo>
                  <a:lnTo>
                    <a:pt x="414" y="231"/>
                  </a:lnTo>
                  <a:lnTo>
                    <a:pt x="414" y="223"/>
                  </a:lnTo>
                  <a:lnTo>
                    <a:pt x="413" y="219"/>
                  </a:lnTo>
                  <a:lnTo>
                    <a:pt x="411" y="217"/>
                  </a:lnTo>
                  <a:lnTo>
                    <a:pt x="409" y="213"/>
                  </a:lnTo>
                  <a:lnTo>
                    <a:pt x="407" y="211"/>
                  </a:lnTo>
                  <a:lnTo>
                    <a:pt x="403" y="209"/>
                  </a:lnTo>
                  <a:lnTo>
                    <a:pt x="399" y="208"/>
                  </a:lnTo>
                  <a:lnTo>
                    <a:pt x="395" y="207"/>
                  </a:lnTo>
                  <a:lnTo>
                    <a:pt x="388" y="206"/>
                  </a:lnTo>
                  <a:lnTo>
                    <a:pt x="388" y="190"/>
                  </a:lnTo>
                  <a:lnTo>
                    <a:pt x="493" y="190"/>
                  </a:lnTo>
                  <a:lnTo>
                    <a:pt x="493" y="206"/>
                  </a:lnTo>
                  <a:lnTo>
                    <a:pt x="483" y="209"/>
                  </a:lnTo>
                  <a:lnTo>
                    <a:pt x="476" y="212"/>
                  </a:lnTo>
                  <a:lnTo>
                    <a:pt x="468" y="217"/>
                  </a:lnTo>
                  <a:lnTo>
                    <a:pt x="463" y="221"/>
                  </a:lnTo>
                  <a:lnTo>
                    <a:pt x="452" y="231"/>
                  </a:lnTo>
                  <a:lnTo>
                    <a:pt x="442" y="238"/>
                  </a:lnTo>
                  <a:lnTo>
                    <a:pt x="404" y="292"/>
                  </a:lnTo>
                  <a:lnTo>
                    <a:pt x="478" y="443"/>
                  </a:lnTo>
                  <a:lnTo>
                    <a:pt x="484" y="455"/>
                  </a:lnTo>
                  <a:lnTo>
                    <a:pt x="491" y="467"/>
                  </a:lnTo>
                  <a:lnTo>
                    <a:pt x="494" y="473"/>
                  </a:lnTo>
                  <a:lnTo>
                    <a:pt x="498" y="476"/>
                  </a:lnTo>
                  <a:lnTo>
                    <a:pt x="504" y="479"/>
                  </a:lnTo>
                  <a:lnTo>
                    <a:pt x="509" y="480"/>
                  </a:lnTo>
                  <a:lnTo>
                    <a:pt x="509" y="500"/>
                  </a:lnTo>
                  <a:lnTo>
                    <a:pt x="397" y="500"/>
                  </a:lnTo>
                  <a:lnTo>
                    <a:pt x="397" y="487"/>
                  </a:lnTo>
                  <a:lnTo>
                    <a:pt x="401" y="486"/>
                  </a:lnTo>
                  <a:lnTo>
                    <a:pt x="405" y="486"/>
                  </a:lnTo>
                  <a:lnTo>
                    <a:pt x="409" y="483"/>
                  </a:lnTo>
                  <a:lnTo>
                    <a:pt x="411" y="482"/>
                  </a:lnTo>
                  <a:lnTo>
                    <a:pt x="413" y="480"/>
                  </a:lnTo>
                  <a:lnTo>
                    <a:pt x="414" y="478"/>
                  </a:lnTo>
                  <a:lnTo>
                    <a:pt x="414" y="475"/>
                  </a:lnTo>
                  <a:lnTo>
                    <a:pt x="414" y="471"/>
                  </a:lnTo>
                  <a:lnTo>
                    <a:pt x="413" y="464"/>
                  </a:lnTo>
                  <a:lnTo>
                    <a:pt x="410" y="456"/>
                  </a:lnTo>
                  <a:lnTo>
                    <a:pt x="405" y="448"/>
                  </a:lnTo>
                  <a:lnTo>
                    <a:pt x="400" y="438"/>
                  </a:lnTo>
                  <a:lnTo>
                    <a:pt x="359" y="352"/>
                  </a:lnTo>
                  <a:lnTo>
                    <a:pt x="347" y="367"/>
                  </a:lnTo>
                  <a:lnTo>
                    <a:pt x="347" y="426"/>
                  </a:lnTo>
                  <a:lnTo>
                    <a:pt x="347" y="441"/>
                  </a:lnTo>
                  <a:lnTo>
                    <a:pt x="347" y="453"/>
                  </a:lnTo>
                  <a:lnTo>
                    <a:pt x="349" y="463"/>
                  </a:lnTo>
                  <a:lnTo>
                    <a:pt x="350" y="470"/>
                  </a:lnTo>
                  <a:lnTo>
                    <a:pt x="354" y="476"/>
                  </a:lnTo>
                  <a:lnTo>
                    <a:pt x="358" y="480"/>
                  </a:lnTo>
                  <a:lnTo>
                    <a:pt x="363" y="483"/>
                  </a:lnTo>
                  <a:lnTo>
                    <a:pt x="370" y="487"/>
                  </a:lnTo>
                  <a:lnTo>
                    <a:pt x="370" y="500"/>
                  </a:lnTo>
                  <a:lnTo>
                    <a:pt x="261" y="500"/>
                  </a:lnTo>
                  <a:lnTo>
                    <a:pt x="261" y="487"/>
                  </a:lnTo>
                  <a:lnTo>
                    <a:pt x="265" y="484"/>
                  </a:lnTo>
                  <a:lnTo>
                    <a:pt x="268" y="483"/>
                  </a:lnTo>
                  <a:lnTo>
                    <a:pt x="272" y="481"/>
                  </a:lnTo>
                  <a:lnTo>
                    <a:pt x="274" y="478"/>
                  </a:lnTo>
                  <a:lnTo>
                    <a:pt x="278" y="473"/>
                  </a:lnTo>
                  <a:lnTo>
                    <a:pt x="280" y="464"/>
                  </a:lnTo>
                  <a:lnTo>
                    <a:pt x="281" y="441"/>
                  </a:lnTo>
                  <a:lnTo>
                    <a:pt x="281" y="410"/>
                  </a:lnTo>
                  <a:lnTo>
                    <a:pt x="281" y="132"/>
                  </a:lnTo>
                  <a:close/>
                  <a:moveTo>
                    <a:pt x="181" y="309"/>
                  </a:moveTo>
                  <a:lnTo>
                    <a:pt x="115" y="309"/>
                  </a:lnTo>
                  <a:lnTo>
                    <a:pt x="116" y="284"/>
                  </a:lnTo>
                  <a:lnTo>
                    <a:pt x="118" y="261"/>
                  </a:lnTo>
                  <a:lnTo>
                    <a:pt x="120" y="244"/>
                  </a:lnTo>
                  <a:lnTo>
                    <a:pt x="124" y="228"/>
                  </a:lnTo>
                  <a:lnTo>
                    <a:pt x="125" y="223"/>
                  </a:lnTo>
                  <a:lnTo>
                    <a:pt x="127" y="218"/>
                  </a:lnTo>
                  <a:lnTo>
                    <a:pt x="130" y="213"/>
                  </a:lnTo>
                  <a:lnTo>
                    <a:pt x="133" y="210"/>
                  </a:lnTo>
                  <a:lnTo>
                    <a:pt x="137" y="207"/>
                  </a:lnTo>
                  <a:lnTo>
                    <a:pt x="140" y="205"/>
                  </a:lnTo>
                  <a:lnTo>
                    <a:pt x="144" y="203"/>
                  </a:lnTo>
                  <a:lnTo>
                    <a:pt x="150" y="201"/>
                  </a:lnTo>
                  <a:lnTo>
                    <a:pt x="156" y="201"/>
                  </a:lnTo>
                  <a:lnTo>
                    <a:pt x="161" y="203"/>
                  </a:lnTo>
                  <a:lnTo>
                    <a:pt x="166" y="206"/>
                  </a:lnTo>
                  <a:lnTo>
                    <a:pt x="170" y="210"/>
                  </a:lnTo>
                  <a:lnTo>
                    <a:pt x="173" y="216"/>
                  </a:lnTo>
                  <a:lnTo>
                    <a:pt x="177" y="222"/>
                  </a:lnTo>
                  <a:lnTo>
                    <a:pt x="179" y="230"/>
                  </a:lnTo>
                  <a:lnTo>
                    <a:pt x="180" y="237"/>
                  </a:lnTo>
                  <a:lnTo>
                    <a:pt x="182" y="254"/>
                  </a:lnTo>
                  <a:lnTo>
                    <a:pt x="183" y="274"/>
                  </a:lnTo>
                  <a:lnTo>
                    <a:pt x="182" y="292"/>
                  </a:lnTo>
                  <a:lnTo>
                    <a:pt x="181" y="309"/>
                  </a:lnTo>
                  <a:close/>
                  <a:moveTo>
                    <a:pt x="64" y="245"/>
                  </a:moveTo>
                  <a:lnTo>
                    <a:pt x="60" y="259"/>
                  </a:lnTo>
                  <a:lnTo>
                    <a:pt x="56" y="274"/>
                  </a:lnTo>
                  <a:lnTo>
                    <a:pt x="52" y="288"/>
                  </a:lnTo>
                  <a:lnTo>
                    <a:pt x="50" y="303"/>
                  </a:lnTo>
                  <a:lnTo>
                    <a:pt x="49" y="317"/>
                  </a:lnTo>
                  <a:lnTo>
                    <a:pt x="48" y="332"/>
                  </a:lnTo>
                  <a:lnTo>
                    <a:pt x="47" y="347"/>
                  </a:lnTo>
                  <a:lnTo>
                    <a:pt x="48" y="361"/>
                  </a:lnTo>
                  <a:lnTo>
                    <a:pt x="49" y="375"/>
                  </a:lnTo>
                  <a:lnTo>
                    <a:pt x="50" y="389"/>
                  </a:lnTo>
                  <a:lnTo>
                    <a:pt x="52" y="402"/>
                  </a:lnTo>
                  <a:lnTo>
                    <a:pt x="56" y="415"/>
                  </a:lnTo>
                  <a:lnTo>
                    <a:pt x="59" y="427"/>
                  </a:lnTo>
                  <a:lnTo>
                    <a:pt x="63" y="438"/>
                  </a:lnTo>
                  <a:lnTo>
                    <a:pt x="67" y="449"/>
                  </a:lnTo>
                  <a:lnTo>
                    <a:pt x="72" y="459"/>
                  </a:lnTo>
                  <a:lnTo>
                    <a:pt x="80" y="473"/>
                  </a:lnTo>
                  <a:lnTo>
                    <a:pt x="90" y="484"/>
                  </a:lnTo>
                  <a:lnTo>
                    <a:pt x="100" y="493"/>
                  </a:lnTo>
                  <a:lnTo>
                    <a:pt x="111" y="501"/>
                  </a:lnTo>
                  <a:lnTo>
                    <a:pt x="121" y="506"/>
                  </a:lnTo>
                  <a:lnTo>
                    <a:pt x="133" y="509"/>
                  </a:lnTo>
                  <a:lnTo>
                    <a:pt x="145" y="511"/>
                  </a:lnTo>
                  <a:lnTo>
                    <a:pt x="157" y="510"/>
                  </a:lnTo>
                  <a:lnTo>
                    <a:pt x="169" y="507"/>
                  </a:lnTo>
                  <a:lnTo>
                    <a:pt x="181" y="503"/>
                  </a:lnTo>
                  <a:lnTo>
                    <a:pt x="193" y="496"/>
                  </a:lnTo>
                  <a:lnTo>
                    <a:pt x="204" y="487"/>
                  </a:lnTo>
                  <a:lnTo>
                    <a:pt x="214" y="476"/>
                  </a:lnTo>
                  <a:lnTo>
                    <a:pt x="225" y="464"/>
                  </a:lnTo>
                  <a:lnTo>
                    <a:pt x="234" y="449"/>
                  </a:lnTo>
                  <a:lnTo>
                    <a:pt x="242" y="432"/>
                  </a:lnTo>
                  <a:lnTo>
                    <a:pt x="231" y="422"/>
                  </a:lnTo>
                  <a:lnTo>
                    <a:pt x="218" y="436"/>
                  </a:lnTo>
                  <a:lnTo>
                    <a:pt x="205" y="447"/>
                  </a:lnTo>
                  <a:lnTo>
                    <a:pt x="198" y="450"/>
                  </a:lnTo>
                  <a:lnTo>
                    <a:pt x="193" y="453"/>
                  </a:lnTo>
                  <a:lnTo>
                    <a:pt x="187" y="456"/>
                  </a:lnTo>
                  <a:lnTo>
                    <a:pt x="182" y="457"/>
                  </a:lnTo>
                  <a:lnTo>
                    <a:pt x="177" y="459"/>
                  </a:lnTo>
                  <a:lnTo>
                    <a:pt x="172" y="460"/>
                  </a:lnTo>
                  <a:lnTo>
                    <a:pt x="167" y="459"/>
                  </a:lnTo>
                  <a:lnTo>
                    <a:pt x="162" y="459"/>
                  </a:lnTo>
                  <a:lnTo>
                    <a:pt x="158" y="456"/>
                  </a:lnTo>
                  <a:lnTo>
                    <a:pt x="154" y="454"/>
                  </a:lnTo>
                  <a:lnTo>
                    <a:pt x="150" y="452"/>
                  </a:lnTo>
                  <a:lnTo>
                    <a:pt x="146" y="448"/>
                  </a:lnTo>
                  <a:lnTo>
                    <a:pt x="140" y="440"/>
                  </a:lnTo>
                  <a:lnTo>
                    <a:pt x="133" y="429"/>
                  </a:lnTo>
                  <a:lnTo>
                    <a:pt x="128" y="417"/>
                  </a:lnTo>
                  <a:lnTo>
                    <a:pt x="124" y="405"/>
                  </a:lnTo>
                  <a:lnTo>
                    <a:pt x="120" y="389"/>
                  </a:lnTo>
                  <a:lnTo>
                    <a:pt x="117" y="372"/>
                  </a:lnTo>
                  <a:lnTo>
                    <a:pt x="116" y="355"/>
                  </a:lnTo>
                  <a:lnTo>
                    <a:pt x="115" y="335"/>
                  </a:lnTo>
                  <a:lnTo>
                    <a:pt x="238" y="335"/>
                  </a:lnTo>
                  <a:lnTo>
                    <a:pt x="239" y="322"/>
                  </a:lnTo>
                  <a:lnTo>
                    <a:pt x="239" y="309"/>
                  </a:lnTo>
                  <a:lnTo>
                    <a:pt x="238" y="297"/>
                  </a:lnTo>
                  <a:lnTo>
                    <a:pt x="237" y="284"/>
                  </a:lnTo>
                  <a:lnTo>
                    <a:pt x="235" y="272"/>
                  </a:lnTo>
                  <a:lnTo>
                    <a:pt x="233" y="260"/>
                  </a:lnTo>
                  <a:lnTo>
                    <a:pt x="229" y="249"/>
                  </a:lnTo>
                  <a:lnTo>
                    <a:pt x="225" y="238"/>
                  </a:lnTo>
                  <a:lnTo>
                    <a:pt x="222" y="228"/>
                  </a:lnTo>
                  <a:lnTo>
                    <a:pt x="216" y="220"/>
                  </a:lnTo>
                  <a:lnTo>
                    <a:pt x="212" y="211"/>
                  </a:lnTo>
                  <a:lnTo>
                    <a:pt x="207" y="203"/>
                  </a:lnTo>
                  <a:lnTo>
                    <a:pt x="200" y="196"/>
                  </a:lnTo>
                  <a:lnTo>
                    <a:pt x="195" y="190"/>
                  </a:lnTo>
                  <a:lnTo>
                    <a:pt x="188" y="183"/>
                  </a:lnTo>
                  <a:lnTo>
                    <a:pt x="182" y="179"/>
                  </a:lnTo>
                  <a:lnTo>
                    <a:pt x="174" y="174"/>
                  </a:lnTo>
                  <a:lnTo>
                    <a:pt x="168" y="172"/>
                  </a:lnTo>
                  <a:lnTo>
                    <a:pt x="160" y="170"/>
                  </a:lnTo>
                  <a:lnTo>
                    <a:pt x="153" y="169"/>
                  </a:lnTo>
                  <a:lnTo>
                    <a:pt x="145" y="168"/>
                  </a:lnTo>
                  <a:lnTo>
                    <a:pt x="138" y="169"/>
                  </a:lnTo>
                  <a:lnTo>
                    <a:pt x="130" y="171"/>
                  </a:lnTo>
                  <a:lnTo>
                    <a:pt x="123" y="174"/>
                  </a:lnTo>
                  <a:lnTo>
                    <a:pt x="115" y="179"/>
                  </a:lnTo>
                  <a:lnTo>
                    <a:pt x="107" y="184"/>
                  </a:lnTo>
                  <a:lnTo>
                    <a:pt x="100" y="192"/>
                  </a:lnTo>
                  <a:lnTo>
                    <a:pt x="92" y="199"/>
                  </a:lnTo>
                  <a:lnTo>
                    <a:pt x="85" y="209"/>
                  </a:lnTo>
                  <a:lnTo>
                    <a:pt x="78" y="220"/>
                  </a:lnTo>
                  <a:lnTo>
                    <a:pt x="71" y="232"/>
                  </a:lnTo>
                  <a:lnTo>
                    <a:pt x="64" y="245"/>
                  </a:lnTo>
                  <a:close/>
                </a:path>
              </a:pathLst>
            </a:custGeom>
            <a:solidFill>
              <a:srgbClr val="135FA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" name="Freeform 32"/>
            <p:cNvSpPr>
              <a:spLocks noEditPoints="1"/>
            </p:cNvSpPr>
            <p:nvPr/>
          </p:nvSpPr>
          <p:spPr bwMode="auto">
            <a:xfrm>
              <a:off x="4921" y="265"/>
              <a:ext cx="82" cy="157"/>
            </a:xfrm>
            <a:custGeom>
              <a:avLst/>
              <a:gdLst>
                <a:gd name="T0" fmla="*/ 0 w 245"/>
                <a:gd name="T1" fmla="*/ 0 h 471"/>
                <a:gd name="T2" fmla="*/ 0 w 245"/>
                <a:gd name="T3" fmla="*/ 0 h 471"/>
                <a:gd name="T4" fmla="*/ 0 w 245"/>
                <a:gd name="T5" fmla="*/ 0 h 471"/>
                <a:gd name="T6" fmla="*/ 0 w 245"/>
                <a:gd name="T7" fmla="*/ 0 h 471"/>
                <a:gd name="T8" fmla="*/ 0 w 245"/>
                <a:gd name="T9" fmla="*/ 0 h 471"/>
                <a:gd name="T10" fmla="*/ 0 w 245"/>
                <a:gd name="T11" fmla="*/ 0 h 471"/>
                <a:gd name="T12" fmla="*/ 0 w 245"/>
                <a:gd name="T13" fmla="*/ 0 h 471"/>
                <a:gd name="T14" fmla="*/ 0 w 245"/>
                <a:gd name="T15" fmla="*/ 0 h 471"/>
                <a:gd name="T16" fmla="*/ 0 w 245"/>
                <a:gd name="T17" fmla="*/ 0 h 471"/>
                <a:gd name="T18" fmla="*/ 0 w 245"/>
                <a:gd name="T19" fmla="*/ 0 h 471"/>
                <a:gd name="T20" fmla="*/ 0 w 245"/>
                <a:gd name="T21" fmla="*/ 0 h 471"/>
                <a:gd name="T22" fmla="*/ 0 w 245"/>
                <a:gd name="T23" fmla="*/ 0 h 471"/>
                <a:gd name="T24" fmla="*/ 0 w 245"/>
                <a:gd name="T25" fmla="*/ 0 h 471"/>
                <a:gd name="T26" fmla="*/ 0 w 245"/>
                <a:gd name="T27" fmla="*/ 0 h 471"/>
                <a:gd name="T28" fmla="*/ 0 w 245"/>
                <a:gd name="T29" fmla="*/ 0 h 471"/>
                <a:gd name="T30" fmla="*/ 0 w 245"/>
                <a:gd name="T31" fmla="*/ 0 h 471"/>
                <a:gd name="T32" fmla="*/ 0 w 245"/>
                <a:gd name="T33" fmla="*/ 0 h 471"/>
                <a:gd name="T34" fmla="*/ 0 w 245"/>
                <a:gd name="T35" fmla="*/ 0 h 471"/>
                <a:gd name="T36" fmla="*/ 0 w 245"/>
                <a:gd name="T37" fmla="*/ 0 h 471"/>
                <a:gd name="T38" fmla="*/ 0 w 245"/>
                <a:gd name="T39" fmla="*/ 0 h 471"/>
                <a:gd name="T40" fmla="*/ 0 w 245"/>
                <a:gd name="T41" fmla="*/ 0 h 471"/>
                <a:gd name="T42" fmla="*/ 0 w 245"/>
                <a:gd name="T43" fmla="*/ 0 h 471"/>
                <a:gd name="T44" fmla="*/ 0 w 245"/>
                <a:gd name="T45" fmla="*/ 0 h 471"/>
                <a:gd name="T46" fmla="*/ 0 w 245"/>
                <a:gd name="T47" fmla="*/ 0 h 471"/>
                <a:gd name="T48" fmla="*/ 0 w 245"/>
                <a:gd name="T49" fmla="*/ 0 h 471"/>
                <a:gd name="T50" fmla="*/ 0 w 245"/>
                <a:gd name="T51" fmla="*/ 0 h 471"/>
                <a:gd name="T52" fmla="*/ 0 w 245"/>
                <a:gd name="T53" fmla="*/ 0 h 471"/>
                <a:gd name="T54" fmla="*/ 0 w 245"/>
                <a:gd name="T55" fmla="*/ 0 h 471"/>
                <a:gd name="T56" fmla="*/ 0 w 245"/>
                <a:gd name="T57" fmla="*/ 0 h 471"/>
                <a:gd name="T58" fmla="*/ 0 w 245"/>
                <a:gd name="T59" fmla="*/ 0 h 471"/>
                <a:gd name="T60" fmla="*/ 0 w 245"/>
                <a:gd name="T61" fmla="*/ 0 h 471"/>
                <a:gd name="T62" fmla="*/ 0 w 245"/>
                <a:gd name="T63" fmla="*/ 0 h 471"/>
                <a:gd name="T64" fmla="*/ 0 w 245"/>
                <a:gd name="T65" fmla="*/ 0 h 471"/>
                <a:gd name="T66" fmla="*/ 0 w 245"/>
                <a:gd name="T67" fmla="*/ 0 h 471"/>
                <a:gd name="T68" fmla="*/ 0 w 245"/>
                <a:gd name="T69" fmla="*/ 0 h 471"/>
                <a:gd name="T70" fmla="*/ 0 w 245"/>
                <a:gd name="T71" fmla="*/ 0 h 471"/>
                <a:gd name="T72" fmla="*/ 0 w 245"/>
                <a:gd name="T73" fmla="*/ 0 h 471"/>
                <a:gd name="T74" fmla="*/ 0 w 245"/>
                <a:gd name="T75" fmla="*/ 0 h 471"/>
                <a:gd name="T76" fmla="*/ 0 w 245"/>
                <a:gd name="T77" fmla="*/ 0 h 471"/>
                <a:gd name="T78" fmla="*/ 0 w 245"/>
                <a:gd name="T79" fmla="*/ 0 h 471"/>
                <a:gd name="T80" fmla="*/ 0 w 245"/>
                <a:gd name="T81" fmla="*/ 0 h 471"/>
                <a:gd name="T82" fmla="*/ 0 w 245"/>
                <a:gd name="T83" fmla="*/ 0 h 471"/>
                <a:gd name="T84" fmla="*/ 0 w 245"/>
                <a:gd name="T85" fmla="*/ 0 h 471"/>
                <a:gd name="T86" fmla="*/ 0 w 245"/>
                <a:gd name="T87" fmla="*/ 0 h 471"/>
                <a:gd name="T88" fmla="*/ 0 w 245"/>
                <a:gd name="T89" fmla="*/ 0 h 471"/>
                <a:gd name="T90" fmla="*/ 0 w 245"/>
                <a:gd name="T91" fmla="*/ 0 h 471"/>
                <a:gd name="T92" fmla="*/ 0 w 245"/>
                <a:gd name="T93" fmla="*/ 0 h 471"/>
                <a:gd name="T94" fmla="*/ 0 w 245"/>
                <a:gd name="T95" fmla="*/ 0 h 471"/>
                <a:gd name="T96" fmla="*/ 0 w 245"/>
                <a:gd name="T97" fmla="*/ 0 h 471"/>
                <a:gd name="T98" fmla="*/ 0 w 245"/>
                <a:gd name="T99" fmla="*/ 0 h 471"/>
                <a:gd name="T100" fmla="*/ 0 w 245"/>
                <a:gd name="T101" fmla="*/ 0 h 471"/>
                <a:gd name="T102" fmla="*/ 0 w 245"/>
                <a:gd name="T103" fmla="*/ 0 h 471"/>
                <a:gd name="T104" fmla="*/ 0 w 245"/>
                <a:gd name="T105" fmla="*/ 0 h 471"/>
                <a:gd name="T106" fmla="*/ 0 w 245"/>
                <a:gd name="T107" fmla="*/ 0 h 471"/>
                <a:gd name="T108" fmla="*/ 0 w 245"/>
                <a:gd name="T109" fmla="*/ 0 h 471"/>
                <a:gd name="T110" fmla="*/ 0 w 245"/>
                <a:gd name="T111" fmla="*/ 0 h 471"/>
                <a:gd name="T112" fmla="*/ 0 w 245"/>
                <a:gd name="T113" fmla="*/ 0 h 471"/>
                <a:gd name="T114" fmla="*/ 0 w 245"/>
                <a:gd name="T115" fmla="*/ 0 h 471"/>
                <a:gd name="T116" fmla="*/ 0 w 245"/>
                <a:gd name="T117" fmla="*/ 0 h 471"/>
                <a:gd name="T118" fmla="*/ 0 w 245"/>
                <a:gd name="T119" fmla="*/ 0 h 471"/>
                <a:gd name="T120" fmla="*/ 0 w 245"/>
                <a:gd name="T121" fmla="*/ 0 h 471"/>
                <a:gd name="T122" fmla="*/ 0 w 245"/>
                <a:gd name="T123" fmla="*/ 0 h 471"/>
                <a:gd name="T124" fmla="*/ 0 w 245"/>
                <a:gd name="T125" fmla="*/ 0 h 47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45"/>
                <a:gd name="T190" fmla="*/ 0 h 471"/>
                <a:gd name="T191" fmla="*/ 245 w 245"/>
                <a:gd name="T192" fmla="*/ 471 h 47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45" h="471">
                  <a:moveTo>
                    <a:pt x="31" y="177"/>
                  </a:moveTo>
                  <a:lnTo>
                    <a:pt x="39" y="167"/>
                  </a:lnTo>
                  <a:lnTo>
                    <a:pt x="48" y="159"/>
                  </a:lnTo>
                  <a:lnTo>
                    <a:pt x="56" y="152"/>
                  </a:lnTo>
                  <a:lnTo>
                    <a:pt x="64" y="146"/>
                  </a:lnTo>
                  <a:lnTo>
                    <a:pt x="73" y="141"/>
                  </a:lnTo>
                  <a:lnTo>
                    <a:pt x="81" y="138"/>
                  </a:lnTo>
                  <a:lnTo>
                    <a:pt x="89" y="136"/>
                  </a:lnTo>
                  <a:lnTo>
                    <a:pt x="98" y="135"/>
                  </a:lnTo>
                  <a:lnTo>
                    <a:pt x="105" y="136"/>
                  </a:lnTo>
                  <a:lnTo>
                    <a:pt x="113" y="137"/>
                  </a:lnTo>
                  <a:lnTo>
                    <a:pt x="120" y="140"/>
                  </a:lnTo>
                  <a:lnTo>
                    <a:pt x="127" y="145"/>
                  </a:lnTo>
                  <a:lnTo>
                    <a:pt x="135" y="151"/>
                  </a:lnTo>
                  <a:lnTo>
                    <a:pt x="141" y="158"/>
                  </a:lnTo>
                  <a:lnTo>
                    <a:pt x="146" y="166"/>
                  </a:lnTo>
                  <a:lnTo>
                    <a:pt x="152" y="177"/>
                  </a:lnTo>
                  <a:lnTo>
                    <a:pt x="152" y="59"/>
                  </a:lnTo>
                  <a:lnTo>
                    <a:pt x="152" y="51"/>
                  </a:lnTo>
                  <a:lnTo>
                    <a:pt x="152" y="43"/>
                  </a:lnTo>
                  <a:lnTo>
                    <a:pt x="152" y="37"/>
                  </a:lnTo>
                  <a:lnTo>
                    <a:pt x="151" y="31"/>
                  </a:lnTo>
                  <a:lnTo>
                    <a:pt x="149" y="28"/>
                  </a:lnTo>
                  <a:lnTo>
                    <a:pt x="147" y="25"/>
                  </a:lnTo>
                  <a:lnTo>
                    <a:pt x="145" y="24"/>
                  </a:lnTo>
                  <a:lnTo>
                    <a:pt x="143" y="22"/>
                  </a:lnTo>
                  <a:lnTo>
                    <a:pt x="140" y="20"/>
                  </a:lnTo>
                  <a:lnTo>
                    <a:pt x="137" y="20"/>
                  </a:lnTo>
                  <a:lnTo>
                    <a:pt x="135" y="19"/>
                  </a:lnTo>
                  <a:lnTo>
                    <a:pt x="133" y="19"/>
                  </a:lnTo>
                  <a:lnTo>
                    <a:pt x="132" y="18"/>
                  </a:lnTo>
                  <a:lnTo>
                    <a:pt x="132" y="16"/>
                  </a:lnTo>
                  <a:lnTo>
                    <a:pt x="132" y="0"/>
                  </a:lnTo>
                  <a:lnTo>
                    <a:pt x="217" y="0"/>
                  </a:lnTo>
                  <a:lnTo>
                    <a:pt x="217" y="380"/>
                  </a:lnTo>
                  <a:lnTo>
                    <a:pt x="217" y="396"/>
                  </a:lnTo>
                  <a:lnTo>
                    <a:pt x="219" y="409"/>
                  </a:lnTo>
                  <a:lnTo>
                    <a:pt x="220" y="418"/>
                  </a:lnTo>
                  <a:lnTo>
                    <a:pt x="223" y="424"/>
                  </a:lnTo>
                  <a:lnTo>
                    <a:pt x="225" y="427"/>
                  </a:lnTo>
                  <a:lnTo>
                    <a:pt x="227" y="429"/>
                  </a:lnTo>
                  <a:lnTo>
                    <a:pt x="230" y="430"/>
                  </a:lnTo>
                  <a:lnTo>
                    <a:pt x="232" y="430"/>
                  </a:lnTo>
                  <a:lnTo>
                    <a:pt x="238" y="430"/>
                  </a:lnTo>
                  <a:lnTo>
                    <a:pt x="245" y="429"/>
                  </a:lnTo>
                  <a:lnTo>
                    <a:pt x="245" y="446"/>
                  </a:lnTo>
                  <a:lnTo>
                    <a:pt x="225" y="448"/>
                  </a:lnTo>
                  <a:lnTo>
                    <a:pt x="200" y="452"/>
                  </a:lnTo>
                  <a:lnTo>
                    <a:pt x="174" y="459"/>
                  </a:lnTo>
                  <a:lnTo>
                    <a:pt x="152" y="464"/>
                  </a:lnTo>
                  <a:lnTo>
                    <a:pt x="152" y="429"/>
                  </a:lnTo>
                  <a:lnTo>
                    <a:pt x="142" y="440"/>
                  </a:lnTo>
                  <a:lnTo>
                    <a:pt x="132" y="449"/>
                  </a:lnTo>
                  <a:lnTo>
                    <a:pt x="123" y="457"/>
                  </a:lnTo>
                  <a:lnTo>
                    <a:pt x="113" y="463"/>
                  </a:lnTo>
                  <a:lnTo>
                    <a:pt x="104" y="468"/>
                  </a:lnTo>
                  <a:lnTo>
                    <a:pt x="95" y="470"/>
                  </a:lnTo>
                  <a:lnTo>
                    <a:pt x="85" y="471"/>
                  </a:lnTo>
                  <a:lnTo>
                    <a:pt x="76" y="470"/>
                  </a:lnTo>
                  <a:lnTo>
                    <a:pt x="68" y="468"/>
                  </a:lnTo>
                  <a:lnTo>
                    <a:pt x="59" y="462"/>
                  </a:lnTo>
                  <a:lnTo>
                    <a:pt x="50" y="457"/>
                  </a:lnTo>
                  <a:lnTo>
                    <a:pt x="42" y="448"/>
                  </a:lnTo>
                  <a:lnTo>
                    <a:pt x="34" y="438"/>
                  </a:lnTo>
                  <a:lnTo>
                    <a:pt x="27" y="427"/>
                  </a:lnTo>
                  <a:lnTo>
                    <a:pt x="20" y="413"/>
                  </a:lnTo>
                  <a:lnTo>
                    <a:pt x="12" y="397"/>
                  </a:lnTo>
                  <a:lnTo>
                    <a:pt x="8" y="382"/>
                  </a:lnTo>
                  <a:lnTo>
                    <a:pt x="5" y="366"/>
                  </a:lnTo>
                  <a:lnTo>
                    <a:pt x="3" y="351"/>
                  </a:lnTo>
                  <a:lnTo>
                    <a:pt x="1" y="336"/>
                  </a:lnTo>
                  <a:lnTo>
                    <a:pt x="0" y="320"/>
                  </a:lnTo>
                  <a:lnTo>
                    <a:pt x="0" y="305"/>
                  </a:lnTo>
                  <a:lnTo>
                    <a:pt x="0" y="289"/>
                  </a:lnTo>
                  <a:lnTo>
                    <a:pt x="1" y="275"/>
                  </a:lnTo>
                  <a:lnTo>
                    <a:pt x="3" y="260"/>
                  </a:lnTo>
                  <a:lnTo>
                    <a:pt x="5" y="246"/>
                  </a:lnTo>
                  <a:lnTo>
                    <a:pt x="8" y="233"/>
                  </a:lnTo>
                  <a:lnTo>
                    <a:pt x="12" y="220"/>
                  </a:lnTo>
                  <a:lnTo>
                    <a:pt x="16" y="208"/>
                  </a:lnTo>
                  <a:lnTo>
                    <a:pt x="21" y="197"/>
                  </a:lnTo>
                  <a:lnTo>
                    <a:pt x="25" y="187"/>
                  </a:lnTo>
                  <a:lnTo>
                    <a:pt x="31" y="177"/>
                  </a:lnTo>
                  <a:close/>
                  <a:moveTo>
                    <a:pt x="71" y="300"/>
                  </a:moveTo>
                  <a:lnTo>
                    <a:pt x="71" y="328"/>
                  </a:lnTo>
                  <a:lnTo>
                    <a:pt x="72" y="353"/>
                  </a:lnTo>
                  <a:lnTo>
                    <a:pt x="75" y="374"/>
                  </a:lnTo>
                  <a:lnTo>
                    <a:pt x="79" y="390"/>
                  </a:lnTo>
                  <a:lnTo>
                    <a:pt x="82" y="397"/>
                  </a:lnTo>
                  <a:lnTo>
                    <a:pt x="84" y="403"/>
                  </a:lnTo>
                  <a:lnTo>
                    <a:pt x="87" y="408"/>
                  </a:lnTo>
                  <a:lnTo>
                    <a:pt x="90" y="414"/>
                  </a:lnTo>
                  <a:lnTo>
                    <a:pt x="93" y="417"/>
                  </a:lnTo>
                  <a:lnTo>
                    <a:pt x="97" y="420"/>
                  </a:lnTo>
                  <a:lnTo>
                    <a:pt x="100" y="422"/>
                  </a:lnTo>
                  <a:lnTo>
                    <a:pt x="103" y="424"/>
                  </a:lnTo>
                  <a:lnTo>
                    <a:pt x="108" y="425"/>
                  </a:lnTo>
                  <a:lnTo>
                    <a:pt x="111" y="425"/>
                  </a:lnTo>
                  <a:lnTo>
                    <a:pt x="114" y="425"/>
                  </a:lnTo>
                  <a:lnTo>
                    <a:pt x="118" y="424"/>
                  </a:lnTo>
                  <a:lnTo>
                    <a:pt x="125" y="421"/>
                  </a:lnTo>
                  <a:lnTo>
                    <a:pt x="132" y="416"/>
                  </a:lnTo>
                  <a:lnTo>
                    <a:pt x="138" y="409"/>
                  </a:lnTo>
                  <a:lnTo>
                    <a:pt x="143" y="401"/>
                  </a:lnTo>
                  <a:lnTo>
                    <a:pt x="149" y="391"/>
                  </a:lnTo>
                  <a:lnTo>
                    <a:pt x="152" y="380"/>
                  </a:lnTo>
                  <a:lnTo>
                    <a:pt x="152" y="215"/>
                  </a:lnTo>
                  <a:lnTo>
                    <a:pt x="144" y="199"/>
                  </a:lnTo>
                  <a:lnTo>
                    <a:pt x="137" y="188"/>
                  </a:lnTo>
                  <a:lnTo>
                    <a:pt x="133" y="184"/>
                  </a:lnTo>
                  <a:lnTo>
                    <a:pt x="129" y="180"/>
                  </a:lnTo>
                  <a:lnTo>
                    <a:pt x="126" y="178"/>
                  </a:lnTo>
                  <a:lnTo>
                    <a:pt x="122" y="176"/>
                  </a:lnTo>
                  <a:lnTo>
                    <a:pt x="118" y="176"/>
                  </a:lnTo>
                  <a:lnTo>
                    <a:pt x="115" y="176"/>
                  </a:lnTo>
                  <a:lnTo>
                    <a:pt x="111" y="177"/>
                  </a:lnTo>
                  <a:lnTo>
                    <a:pt x="108" y="178"/>
                  </a:lnTo>
                  <a:lnTo>
                    <a:pt x="101" y="184"/>
                  </a:lnTo>
                  <a:lnTo>
                    <a:pt x="95" y="191"/>
                  </a:lnTo>
                  <a:lnTo>
                    <a:pt x="89" y="201"/>
                  </a:lnTo>
                  <a:lnTo>
                    <a:pt x="84" y="213"/>
                  </a:lnTo>
                  <a:lnTo>
                    <a:pt x="79" y="226"/>
                  </a:lnTo>
                  <a:lnTo>
                    <a:pt x="76" y="240"/>
                  </a:lnTo>
                  <a:lnTo>
                    <a:pt x="73" y="254"/>
                  </a:lnTo>
                  <a:lnTo>
                    <a:pt x="71" y="269"/>
                  </a:lnTo>
                  <a:lnTo>
                    <a:pt x="70" y="285"/>
                  </a:lnTo>
                  <a:lnTo>
                    <a:pt x="71" y="300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" name="Freeform 33"/>
            <p:cNvSpPr>
              <a:spLocks noEditPoints="1"/>
            </p:cNvSpPr>
            <p:nvPr/>
          </p:nvSpPr>
          <p:spPr bwMode="auto">
            <a:xfrm>
              <a:off x="5293" y="276"/>
              <a:ext cx="217" cy="145"/>
            </a:xfrm>
            <a:custGeom>
              <a:avLst/>
              <a:gdLst>
                <a:gd name="T0" fmla="*/ 0 w 652"/>
                <a:gd name="T1" fmla="*/ 0 h 436"/>
                <a:gd name="T2" fmla="*/ 0 w 652"/>
                <a:gd name="T3" fmla="*/ 0 h 436"/>
                <a:gd name="T4" fmla="*/ 0 w 652"/>
                <a:gd name="T5" fmla="*/ 0 h 436"/>
                <a:gd name="T6" fmla="*/ 0 w 652"/>
                <a:gd name="T7" fmla="*/ 0 h 436"/>
                <a:gd name="T8" fmla="*/ 0 w 652"/>
                <a:gd name="T9" fmla="*/ 0 h 436"/>
                <a:gd name="T10" fmla="*/ 0 w 652"/>
                <a:gd name="T11" fmla="*/ 0 h 436"/>
                <a:gd name="T12" fmla="*/ 0 w 652"/>
                <a:gd name="T13" fmla="*/ 0 h 436"/>
                <a:gd name="T14" fmla="*/ 0 w 652"/>
                <a:gd name="T15" fmla="*/ 0 h 436"/>
                <a:gd name="T16" fmla="*/ 0 w 652"/>
                <a:gd name="T17" fmla="*/ 0 h 436"/>
                <a:gd name="T18" fmla="*/ 0 w 652"/>
                <a:gd name="T19" fmla="*/ 0 h 436"/>
                <a:gd name="T20" fmla="*/ 0 w 652"/>
                <a:gd name="T21" fmla="*/ 0 h 436"/>
                <a:gd name="T22" fmla="*/ 0 w 652"/>
                <a:gd name="T23" fmla="*/ 0 h 436"/>
                <a:gd name="T24" fmla="*/ 0 w 652"/>
                <a:gd name="T25" fmla="*/ 0 h 436"/>
                <a:gd name="T26" fmla="*/ 0 w 652"/>
                <a:gd name="T27" fmla="*/ 0 h 436"/>
                <a:gd name="T28" fmla="*/ 0 w 652"/>
                <a:gd name="T29" fmla="*/ 0 h 436"/>
                <a:gd name="T30" fmla="*/ 0 w 652"/>
                <a:gd name="T31" fmla="*/ 0 h 436"/>
                <a:gd name="T32" fmla="*/ 0 w 652"/>
                <a:gd name="T33" fmla="*/ 0 h 436"/>
                <a:gd name="T34" fmla="*/ 0 w 652"/>
                <a:gd name="T35" fmla="*/ 0 h 436"/>
                <a:gd name="T36" fmla="*/ 0 w 652"/>
                <a:gd name="T37" fmla="*/ 0 h 436"/>
                <a:gd name="T38" fmla="*/ 0 w 652"/>
                <a:gd name="T39" fmla="*/ 0 h 436"/>
                <a:gd name="T40" fmla="*/ 0 w 652"/>
                <a:gd name="T41" fmla="*/ 0 h 436"/>
                <a:gd name="T42" fmla="*/ 0 w 652"/>
                <a:gd name="T43" fmla="*/ 0 h 436"/>
                <a:gd name="T44" fmla="*/ 0 w 652"/>
                <a:gd name="T45" fmla="*/ 0 h 436"/>
                <a:gd name="T46" fmla="*/ 0 w 652"/>
                <a:gd name="T47" fmla="*/ 0 h 436"/>
                <a:gd name="T48" fmla="*/ 0 w 652"/>
                <a:gd name="T49" fmla="*/ 0 h 436"/>
                <a:gd name="T50" fmla="*/ 0 w 652"/>
                <a:gd name="T51" fmla="*/ 0 h 436"/>
                <a:gd name="T52" fmla="*/ 0 w 652"/>
                <a:gd name="T53" fmla="*/ 0 h 436"/>
                <a:gd name="T54" fmla="*/ 0 w 652"/>
                <a:gd name="T55" fmla="*/ 0 h 436"/>
                <a:gd name="T56" fmla="*/ 0 w 652"/>
                <a:gd name="T57" fmla="*/ 0 h 436"/>
                <a:gd name="T58" fmla="*/ 0 w 652"/>
                <a:gd name="T59" fmla="*/ 0 h 436"/>
                <a:gd name="T60" fmla="*/ 0 w 652"/>
                <a:gd name="T61" fmla="*/ 0 h 436"/>
                <a:gd name="T62" fmla="*/ 0 w 652"/>
                <a:gd name="T63" fmla="*/ 0 h 436"/>
                <a:gd name="T64" fmla="*/ 0 w 652"/>
                <a:gd name="T65" fmla="*/ 0 h 436"/>
                <a:gd name="T66" fmla="*/ 0 w 652"/>
                <a:gd name="T67" fmla="*/ 0 h 436"/>
                <a:gd name="T68" fmla="*/ 0 w 652"/>
                <a:gd name="T69" fmla="*/ 0 h 436"/>
                <a:gd name="T70" fmla="*/ 0 w 652"/>
                <a:gd name="T71" fmla="*/ 0 h 436"/>
                <a:gd name="T72" fmla="*/ 0 w 652"/>
                <a:gd name="T73" fmla="*/ 0 h 436"/>
                <a:gd name="T74" fmla="*/ 0 w 652"/>
                <a:gd name="T75" fmla="*/ 0 h 436"/>
                <a:gd name="T76" fmla="*/ 0 w 652"/>
                <a:gd name="T77" fmla="*/ 0 h 436"/>
                <a:gd name="T78" fmla="*/ 0 w 652"/>
                <a:gd name="T79" fmla="*/ 0 h 436"/>
                <a:gd name="T80" fmla="*/ 0 w 652"/>
                <a:gd name="T81" fmla="*/ 0 h 436"/>
                <a:gd name="T82" fmla="*/ 0 w 652"/>
                <a:gd name="T83" fmla="*/ 0 h 436"/>
                <a:gd name="T84" fmla="*/ 0 w 652"/>
                <a:gd name="T85" fmla="*/ 0 h 436"/>
                <a:gd name="T86" fmla="*/ 0 w 652"/>
                <a:gd name="T87" fmla="*/ 0 h 436"/>
                <a:gd name="T88" fmla="*/ 0 w 652"/>
                <a:gd name="T89" fmla="*/ 0 h 436"/>
                <a:gd name="T90" fmla="*/ 0 w 652"/>
                <a:gd name="T91" fmla="*/ 0 h 436"/>
                <a:gd name="T92" fmla="*/ 0 w 652"/>
                <a:gd name="T93" fmla="*/ 0 h 436"/>
                <a:gd name="T94" fmla="*/ 0 w 652"/>
                <a:gd name="T95" fmla="*/ 0 h 436"/>
                <a:gd name="T96" fmla="*/ 0 w 652"/>
                <a:gd name="T97" fmla="*/ 0 h 436"/>
                <a:gd name="T98" fmla="*/ 0 w 652"/>
                <a:gd name="T99" fmla="*/ 0 h 436"/>
                <a:gd name="T100" fmla="*/ 0 w 652"/>
                <a:gd name="T101" fmla="*/ 0 h 436"/>
                <a:gd name="T102" fmla="*/ 0 w 652"/>
                <a:gd name="T103" fmla="*/ 0 h 436"/>
                <a:gd name="T104" fmla="*/ 0 w 652"/>
                <a:gd name="T105" fmla="*/ 0 h 436"/>
                <a:gd name="T106" fmla="*/ 0 w 652"/>
                <a:gd name="T107" fmla="*/ 0 h 436"/>
                <a:gd name="T108" fmla="*/ 0 w 652"/>
                <a:gd name="T109" fmla="*/ 0 h 436"/>
                <a:gd name="T110" fmla="*/ 0 w 652"/>
                <a:gd name="T111" fmla="*/ 0 h 436"/>
                <a:gd name="T112" fmla="*/ 0 w 652"/>
                <a:gd name="T113" fmla="*/ 0 h 436"/>
                <a:gd name="T114" fmla="*/ 0 w 652"/>
                <a:gd name="T115" fmla="*/ 0 h 436"/>
                <a:gd name="T116" fmla="*/ 0 w 652"/>
                <a:gd name="T117" fmla="*/ 0 h 436"/>
                <a:gd name="T118" fmla="*/ 0 w 652"/>
                <a:gd name="T119" fmla="*/ 0 h 4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652"/>
                <a:gd name="T181" fmla="*/ 0 h 436"/>
                <a:gd name="T182" fmla="*/ 652 w 652"/>
                <a:gd name="T183" fmla="*/ 436 h 4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652" h="436">
                  <a:moveTo>
                    <a:pt x="24" y="188"/>
                  </a:moveTo>
                  <a:lnTo>
                    <a:pt x="24" y="165"/>
                  </a:lnTo>
                  <a:lnTo>
                    <a:pt x="23" y="145"/>
                  </a:lnTo>
                  <a:lnTo>
                    <a:pt x="21" y="138"/>
                  </a:lnTo>
                  <a:lnTo>
                    <a:pt x="17" y="131"/>
                  </a:lnTo>
                  <a:lnTo>
                    <a:pt x="15" y="129"/>
                  </a:lnTo>
                  <a:lnTo>
                    <a:pt x="12" y="127"/>
                  </a:lnTo>
                  <a:lnTo>
                    <a:pt x="9" y="125"/>
                  </a:lnTo>
                  <a:lnTo>
                    <a:pt x="4" y="123"/>
                  </a:lnTo>
                  <a:lnTo>
                    <a:pt x="4" y="107"/>
                  </a:lnTo>
                  <a:lnTo>
                    <a:pt x="93" y="107"/>
                  </a:lnTo>
                  <a:lnTo>
                    <a:pt x="93" y="145"/>
                  </a:lnTo>
                  <a:lnTo>
                    <a:pt x="100" y="135"/>
                  </a:lnTo>
                  <a:lnTo>
                    <a:pt x="107" y="126"/>
                  </a:lnTo>
                  <a:lnTo>
                    <a:pt x="117" y="118"/>
                  </a:lnTo>
                  <a:lnTo>
                    <a:pt x="127" y="111"/>
                  </a:lnTo>
                  <a:lnTo>
                    <a:pt x="137" y="104"/>
                  </a:lnTo>
                  <a:lnTo>
                    <a:pt x="148" y="100"/>
                  </a:lnTo>
                  <a:lnTo>
                    <a:pt x="160" y="98"/>
                  </a:lnTo>
                  <a:lnTo>
                    <a:pt x="171" y="96"/>
                  </a:lnTo>
                  <a:lnTo>
                    <a:pt x="176" y="98"/>
                  </a:lnTo>
                  <a:lnTo>
                    <a:pt x="182" y="99"/>
                  </a:lnTo>
                  <a:lnTo>
                    <a:pt x="187" y="101"/>
                  </a:lnTo>
                  <a:lnTo>
                    <a:pt x="191" y="103"/>
                  </a:lnTo>
                  <a:lnTo>
                    <a:pt x="197" y="106"/>
                  </a:lnTo>
                  <a:lnTo>
                    <a:pt x="201" y="109"/>
                  </a:lnTo>
                  <a:lnTo>
                    <a:pt x="205" y="114"/>
                  </a:lnTo>
                  <a:lnTo>
                    <a:pt x="209" y="119"/>
                  </a:lnTo>
                  <a:lnTo>
                    <a:pt x="213" y="126"/>
                  </a:lnTo>
                  <a:lnTo>
                    <a:pt x="216" y="132"/>
                  </a:lnTo>
                  <a:lnTo>
                    <a:pt x="218" y="141"/>
                  </a:lnTo>
                  <a:lnTo>
                    <a:pt x="220" y="149"/>
                  </a:lnTo>
                  <a:lnTo>
                    <a:pt x="223" y="159"/>
                  </a:lnTo>
                  <a:lnTo>
                    <a:pt x="224" y="169"/>
                  </a:lnTo>
                  <a:lnTo>
                    <a:pt x="225" y="181"/>
                  </a:lnTo>
                  <a:lnTo>
                    <a:pt x="225" y="194"/>
                  </a:lnTo>
                  <a:lnTo>
                    <a:pt x="225" y="365"/>
                  </a:lnTo>
                  <a:lnTo>
                    <a:pt x="225" y="379"/>
                  </a:lnTo>
                  <a:lnTo>
                    <a:pt x="226" y="389"/>
                  </a:lnTo>
                  <a:lnTo>
                    <a:pt x="227" y="396"/>
                  </a:lnTo>
                  <a:lnTo>
                    <a:pt x="228" y="400"/>
                  </a:lnTo>
                  <a:lnTo>
                    <a:pt x="231" y="403"/>
                  </a:lnTo>
                  <a:lnTo>
                    <a:pt x="235" y="404"/>
                  </a:lnTo>
                  <a:lnTo>
                    <a:pt x="241" y="406"/>
                  </a:lnTo>
                  <a:lnTo>
                    <a:pt x="249" y="409"/>
                  </a:lnTo>
                  <a:lnTo>
                    <a:pt x="249" y="422"/>
                  </a:lnTo>
                  <a:lnTo>
                    <a:pt x="136" y="422"/>
                  </a:lnTo>
                  <a:lnTo>
                    <a:pt x="136" y="409"/>
                  </a:lnTo>
                  <a:lnTo>
                    <a:pt x="145" y="405"/>
                  </a:lnTo>
                  <a:lnTo>
                    <a:pt x="150" y="401"/>
                  </a:lnTo>
                  <a:lnTo>
                    <a:pt x="155" y="397"/>
                  </a:lnTo>
                  <a:lnTo>
                    <a:pt x="157" y="391"/>
                  </a:lnTo>
                  <a:lnTo>
                    <a:pt x="159" y="379"/>
                  </a:lnTo>
                  <a:lnTo>
                    <a:pt x="159" y="365"/>
                  </a:lnTo>
                  <a:lnTo>
                    <a:pt x="159" y="204"/>
                  </a:lnTo>
                  <a:lnTo>
                    <a:pt x="158" y="188"/>
                  </a:lnTo>
                  <a:lnTo>
                    <a:pt x="156" y="175"/>
                  </a:lnTo>
                  <a:lnTo>
                    <a:pt x="152" y="166"/>
                  </a:lnTo>
                  <a:lnTo>
                    <a:pt x="149" y="158"/>
                  </a:lnTo>
                  <a:lnTo>
                    <a:pt x="144" y="152"/>
                  </a:lnTo>
                  <a:lnTo>
                    <a:pt x="139" y="148"/>
                  </a:lnTo>
                  <a:lnTo>
                    <a:pt x="133" y="147"/>
                  </a:lnTo>
                  <a:lnTo>
                    <a:pt x="128" y="147"/>
                  </a:lnTo>
                  <a:lnTo>
                    <a:pt x="121" y="148"/>
                  </a:lnTo>
                  <a:lnTo>
                    <a:pt x="116" y="152"/>
                  </a:lnTo>
                  <a:lnTo>
                    <a:pt x="110" y="155"/>
                  </a:lnTo>
                  <a:lnTo>
                    <a:pt x="105" y="160"/>
                  </a:lnTo>
                  <a:lnTo>
                    <a:pt x="101" y="165"/>
                  </a:lnTo>
                  <a:lnTo>
                    <a:pt x="97" y="171"/>
                  </a:lnTo>
                  <a:lnTo>
                    <a:pt x="94" y="176"/>
                  </a:lnTo>
                  <a:lnTo>
                    <a:pt x="93" y="183"/>
                  </a:lnTo>
                  <a:lnTo>
                    <a:pt x="93" y="360"/>
                  </a:lnTo>
                  <a:lnTo>
                    <a:pt x="93" y="374"/>
                  </a:lnTo>
                  <a:lnTo>
                    <a:pt x="94" y="384"/>
                  </a:lnTo>
                  <a:lnTo>
                    <a:pt x="95" y="390"/>
                  </a:lnTo>
                  <a:lnTo>
                    <a:pt x="97" y="396"/>
                  </a:lnTo>
                  <a:lnTo>
                    <a:pt x="103" y="402"/>
                  </a:lnTo>
                  <a:lnTo>
                    <a:pt x="112" y="409"/>
                  </a:lnTo>
                  <a:lnTo>
                    <a:pt x="112" y="422"/>
                  </a:lnTo>
                  <a:lnTo>
                    <a:pt x="0" y="422"/>
                  </a:lnTo>
                  <a:lnTo>
                    <a:pt x="0" y="409"/>
                  </a:lnTo>
                  <a:lnTo>
                    <a:pt x="9" y="405"/>
                  </a:lnTo>
                  <a:lnTo>
                    <a:pt x="15" y="401"/>
                  </a:lnTo>
                  <a:lnTo>
                    <a:pt x="20" y="397"/>
                  </a:lnTo>
                  <a:lnTo>
                    <a:pt x="22" y="391"/>
                  </a:lnTo>
                  <a:lnTo>
                    <a:pt x="24" y="379"/>
                  </a:lnTo>
                  <a:lnTo>
                    <a:pt x="24" y="365"/>
                  </a:lnTo>
                  <a:lnTo>
                    <a:pt x="24" y="188"/>
                  </a:lnTo>
                  <a:close/>
                  <a:moveTo>
                    <a:pt x="281" y="371"/>
                  </a:moveTo>
                  <a:lnTo>
                    <a:pt x="281" y="145"/>
                  </a:lnTo>
                  <a:lnTo>
                    <a:pt x="257" y="145"/>
                  </a:lnTo>
                  <a:lnTo>
                    <a:pt x="257" y="123"/>
                  </a:lnTo>
                  <a:lnTo>
                    <a:pt x="269" y="109"/>
                  </a:lnTo>
                  <a:lnTo>
                    <a:pt x="279" y="95"/>
                  </a:lnTo>
                  <a:lnTo>
                    <a:pt x="290" y="80"/>
                  </a:lnTo>
                  <a:lnTo>
                    <a:pt x="299" y="65"/>
                  </a:lnTo>
                  <a:lnTo>
                    <a:pt x="318" y="33"/>
                  </a:lnTo>
                  <a:lnTo>
                    <a:pt x="335" y="0"/>
                  </a:lnTo>
                  <a:lnTo>
                    <a:pt x="347" y="0"/>
                  </a:lnTo>
                  <a:lnTo>
                    <a:pt x="347" y="112"/>
                  </a:lnTo>
                  <a:lnTo>
                    <a:pt x="393" y="112"/>
                  </a:lnTo>
                  <a:lnTo>
                    <a:pt x="393" y="145"/>
                  </a:lnTo>
                  <a:lnTo>
                    <a:pt x="347" y="145"/>
                  </a:lnTo>
                  <a:lnTo>
                    <a:pt x="347" y="354"/>
                  </a:lnTo>
                  <a:lnTo>
                    <a:pt x="347" y="365"/>
                  </a:lnTo>
                  <a:lnTo>
                    <a:pt x="348" y="374"/>
                  </a:lnTo>
                  <a:lnTo>
                    <a:pt x="349" y="382"/>
                  </a:lnTo>
                  <a:lnTo>
                    <a:pt x="351" y="388"/>
                  </a:lnTo>
                  <a:lnTo>
                    <a:pt x="353" y="392"/>
                  </a:lnTo>
                  <a:lnTo>
                    <a:pt x="355" y="396"/>
                  </a:lnTo>
                  <a:lnTo>
                    <a:pt x="358" y="397"/>
                  </a:lnTo>
                  <a:lnTo>
                    <a:pt x="361" y="397"/>
                  </a:lnTo>
                  <a:lnTo>
                    <a:pt x="364" y="396"/>
                  </a:lnTo>
                  <a:lnTo>
                    <a:pt x="368" y="393"/>
                  </a:lnTo>
                  <a:lnTo>
                    <a:pt x="372" y="390"/>
                  </a:lnTo>
                  <a:lnTo>
                    <a:pt x="376" y="386"/>
                  </a:lnTo>
                  <a:lnTo>
                    <a:pt x="385" y="375"/>
                  </a:lnTo>
                  <a:lnTo>
                    <a:pt x="393" y="360"/>
                  </a:lnTo>
                  <a:lnTo>
                    <a:pt x="404" y="371"/>
                  </a:lnTo>
                  <a:lnTo>
                    <a:pt x="394" y="389"/>
                  </a:lnTo>
                  <a:lnTo>
                    <a:pt x="385" y="404"/>
                  </a:lnTo>
                  <a:lnTo>
                    <a:pt x="379" y="411"/>
                  </a:lnTo>
                  <a:lnTo>
                    <a:pt x="374" y="416"/>
                  </a:lnTo>
                  <a:lnTo>
                    <a:pt x="370" y="422"/>
                  </a:lnTo>
                  <a:lnTo>
                    <a:pt x="364" y="425"/>
                  </a:lnTo>
                  <a:lnTo>
                    <a:pt x="359" y="429"/>
                  </a:lnTo>
                  <a:lnTo>
                    <a:pt x="353" y="431"/>
                  </a:lnTo>
                  <a:lnTo>
                    <a:pt x="348" y="433"/>
                  </a:lnTo>
                  <a:lnTo>
                    <a:pt x="344" y="435"/>
                  </a:lnTo>
                  <a:lnTo>
                    <a:pt x="338" y="436"/>
                  </a:lnTo>
                  <a:lnTo>
                    <a:pt x="333" y="436"/>
                  </a:lnTo>
                  <a:lnTo>
                    <a:pt x="328" y="436"/>
                  </a:lnTo>
                  <a:lnTo>
                    <a:pt x="324" y="435"/>
                  </a:lnTo>
                  <a:lnTo>
                    <a:pt x="314" y="431"/>
                  </a:lnTo>
                  <a:lnTo>
                    <a:pt x="307" y="426"/>
                  </a:lnTo>
                  <a:lnTo>
                    <a:pt x="299" y="419"/>
                  </a:lnTo>
                  <a:lnTo>
                    <a:pt x="293" y="412"/>
                  </a:lnTo>
                  <a:lnTo>
                    <a:pt x="289" y="403"/>
                  </a:lnTo>
                  <a:lnTo>
                    <a:pt x="284" y="392"/>
                  </a:lnTo>
                  <a:lnTo>
                    <a:pt x="282" y="382"/>
                  </a:lnTo>
                  <a:lnTo>
                    <a:pt x="281" y="371"/>
                  </a:lnTo>
                  <a:close/>
                  <a:moveTo>
                    <a:pt x="537" y="103"/>
                  </a:moveTo>
                  <a:lnTo>
                    <a:pt x="523" y="103"/>
                  </a:lnTo>
                  <a:lnTo>
                    <a:pt x="507" y="106"/>
                  </a:lnTo>
                  <a:lnTo>
                    <a:pt x="498" y="108"/>
                  </a:lnTo>
                  <a:lnTo>
                    <a:pt x="490" y="111"/>
                  </a:lnTo>
                  <a:lnTo>
                    <a:pt x="482" y="114"/>
                  </a:lnTo>
                  <a:lnTo>
                    <a:pt x="474" y="118"/>
                  </a:lnTo>
                  <a:lnTo>
                    <a:pt x="467" y="122"/>
                  </a:lnTo>
                  <a:lnTo>
                    <a:pt x="459" y="128"/>
                  </a:lnTo>
                  <a:lnTo>
                    <a:pt x="454" y="133"/>
                  </a:lnTo>
                  <a:lnTo>
                    <a:pt x="448" y="141"/>
                  </a:lnTo>
                  <a:lnTo>
                    <a:pt x="443" y="148"/>
                  </a:lnTo>
                  <a:lnTo>
                    <a:pt x="440" y="157"/>
                  </a:lnTo>
                  <a:lnTo>
                    <a:pt x="438" y="167"/>
                  </a:lnTo>
                  <a:lnTo>
                    <a:pt x="438" y="176"/>
                  </a:lnTo>
                  <a:lnTo>
                    <a:pt x="438" y="187"/>
                  </a:lnTo>
                  <a:lnTo>
                    <a:pt x="440" y="197"/>
                  </a:lnTo>
                  <a:lnTo>
                    <a:pt x="443" y="204"/>
                  </a:lnTo>
                  <a:lnTo>
                    <a:pt x="447" y="211"/>
                  </a:lnTo>
                  <a:lnTo>
                    <a:pt x="453" y="216"/>
                  </a:lnTo>
                  <a:lnTo>
                    <a:pt x="458" y="221"/>
                  </a:lnTo>
                  <a:lnTo>
                    <a:pt x="463" y="223"/>
                  </a:lnTo>
                  <a:lnTo>
                    <a:pt x="470" y="224"/>
                  </a:lnTo>
                  <a:lnTo>
                    <a:pt x="475" y="225"/>
                  </a:lnTo>
                  <a:lnTo>
                    <a:pt x="482" y="223"/>
                  </a:lnTo>
                  <a:lnTo>
                    <a:pt x="487" y="221"/>
                  </a:lnTo>
                  <a:lnTo>
                    <a:pt x="492" y="217"/>
                  </a:lnTo>
                  <a:lnTo>
                    <a:pt x="496" y="212"/>
                  </a:lnTo>
                  <a:lnTo>
                    <a:pt x="499" y="206"/>
                  </a:lnTo>
                  <a:lnTo>
                    <a:pt x="501" y="197"/>
                  </a:lnTo>
                  <a:lnTo>
                    <a:pt x="502" y="188"/>
                  </a:lnTo>
                  <a:lnTo>
                    <a:pt x="501" y="183"/>
                  </a:lnTo>
                  <a:lnTo>
                    <a:pt x="500" y="177"/>
                  </a:lnTo>
                  <a:lnTo>
                    <a:pt x="498" y="173"/>
                  </a:lnTo>
                  <a:lnTo>
                    <a:pt x="496" y="169"/>
                  </a:lnTo>
                  <a:lnTo>
                    <a:pt x="492" y="159"/>
                  </a:lnTo>
                  <a:lnTo>
                    <a:pt x="487" y="150"/>
                  </a:lnTo>
                  <a:lnTo>
                    <a:pt x="485" y="147"/>
                  </a:lnTo>
                  <a:lnTo>
                    <a:pt x="485" y="143"/>
                  </a:lnTo>
                  <a:lnTo>
                    <a:pt x="485" y="139"/>
                  </a:lnTo>
                  <a:lnTo>
                    <a:pt x="486" y="134"/>
                  </a:lnTo>
                  <a:lnTo>
                    <a:pt x="489" y="130"/>
                  </a:lnTo>
                  <a:lnTo>
                    <a:pt x="493" y="127"/>
                  </a:lnTo>
                  <a:lnTo>
                    <a:pt x="499" y="122"/>
                  </a:lnTo>
                  <a:lnTo>
                    <a:pt x="507" y="118"/>
                  </a:lnTo>
                  <a:lnTo>
                    <a:pt x="520" y="117"/>
                  </a:lnTo>
                  <a:lnTo>
                    <a:pt x="530" y="118"/>
                  </a:lnTo>
                  <a:lnTo>
                    <a:pt x="535" y="119"/>
                  </a:lnTo>
                  <a:lnTo>
                    <a:pt x="539" y="120"/>
                  </a:lnTo>
                  <a:lnTo>
                    <a:pt x="543" y="122"/>
                  </a:lnTo>
                  <a:lnTo>
                    <a:pt x="547" y="125"/>
                  </a:lnTo>
                  <a:lnTo>
                    <a:pt x="549" y="128"/>
                  </a:lnTo>
                  <a:lnTo>
                    <a:pt x="551" y="131"/>
                  </a:lnTo>
                  <a:lnTo>
                    <a:pt x="553" y="135"/>
                  </a:lnTo>
                  <a:lnTo>
                    <a:pt x="554" y="140"/>
                  </a:lnTo>
                  <a:lnTo>
                    <a:pt x="556" y="149"/>
                  </a:lnTo>
                  <a:lnTo>
                    <a:pt x="557" y="160"/>
                  </a:lnTo>
                  <a:lnTo>
                    <a:pt x="557" y="231"/>
                  </a:lnTo>
                  <a:lnTo>
                    <a:pt x="532" y="240"/>
                  </a:lnTo>
                  <a:lnTo>
                    <a:pt x="508" y="251"/>
                  </a:lnTo>
                  <a:lnTo>
                    <a:pt x="496" y="257"/>
                  </a:lnTo>
                  <a:lnTo>
                    <a:pt x="485" y="264"/>
                  </a:lnTo>
                  <a:lnTo>
                    <a:pt x="474" y="271"/>
                  </a:lnTo>
                  <a:lnTo>
                    <a:pt x="465" y="279"/>
                  </a:lnTo>
                  <a:lnTo>
                    <a:pt x="456" y="288"/>
                  </a:lnTo>
                  <a:lnTo>
                    <a:pt x="447" y="296"/>
                  </a:lnTo>
                  <a:lnTo>
                    <a:pt x="441" y="306"/>
                  </a:lnTo>
                  <a:lnTo>
                    <a:pt x="434" y="316"/>
                  </a:lnTo>
                  <a:lnTo>
                    <a:pt x="430" y="327"/>
                  </a:lnTo>
                  <a:lnTo>
                    <a:pt x="427" y="337"/>
                  </a:lnTo>
                  <a:lnTo>
                    <a:pt x="426" y="348"/>
                  </a:lnTo>
                  <a:lnTo>
                    <a:pt x="426" y="360"/>
                  </a:lnTo>
                  <a:lnTo>
                    <a:pt x="427" y="376"/>
                  </a:lnTo>
                  <a:lnTo>
                    <a:pt x="430" y="389"/>
                  </a:lnTo>
                  <a:lnTo>
                    <a:pt x="434" y="401"/>
                  </a:lnTo>
                  <a:lnTo>
                    <a:pt x="440" y="411"/>
                  </a:lnTo>
                  <a:lnTo>
                    <a:pt x="446" y="418"/>
                  </a:lnTo>
                  <a:lnTo>
                    <a:pt x="454" y="424"/>
                  </a:lnTo>
                  <a:lnTo>
                    <a:pt x="462" y="428"/>
                  </a:lnTo>
                  <a:lnTo>
                    <a:pt x="472" y="430"/>
                  </a:lnTo>
                  <a:lnTo>
                    <a:pt x="482" y="431"/>
                  </a:lnTo>
                  <a:lnTo>
                    <a:pt x="493" y="430"/>
                  </a:lnTo>
                  <a:lnTo>
                    <a:pt x="502" y="427"/>
                  </a:lnTo>
                  <a:lnTo>
                    <a:pt x="514" y="423"/>
                  </a:lnTo>
                  <a:lnTo>
                    <a:pt x="525" y="417"/>
                  </a:lnTo>
                  <a:lnTo>
                    <a:pt x="536" y="410"/>
                  </a:lnTo>
                  <a:lnTo>
                    <a:pt x="547" y="402"/>
                  </a:lnTo>
                  <a:lnTo>
                    <a:pt x="557" y="391"/>
                  </a:lnTo>
                  <a:lnTo>
                    <a:pt x="560" y="399"/>
                  </a:lnTo>
                  <a:lnTo>
                    <a:pt x="562" y="404"/>
                  </a:lnTo>
                  <a:lnTo>
                    <a:pt x="565" y="410"/>
                  </a:lnTo>
                  <a:lnTo>
                    <a:pt x="568" y="415"/>
                  </a:lnTo>
                  <a:lnTo>
                    <a:pt x="571" y="418"/>
                  </a:lnTo>
                  <a:lnTo>
                    <a:pt x="575" y="422"/>
                  </a:lnTo>
                  <a:lnTo>
                    <a:pt x="578" y="425"/>
                  </a:lnTo>
                  <a:lnTo>
                    <a:pt x="582" y="426"/>
                  </a:lnTo>
                  <a:lnTo>
                    <a:pt x="590" y="429"/>
                  </a:lnTo>
                  <a:lnTo>
                    <a:pt x="598" y="429"/>
                  </a:lnTo>
                  <a:lnTo>
                    <a:pt x="607" y="428"/>
                  </a:lnTo>
                  <a:lnTo>
                    <a:pt x="615" y="426"/>
                  </a:lnTo>
                  <a:lnTo>
                    <a:pt x="623" y="423"/>
                  </a:lnTo>
                  <a:lnTo>
                    <a:pt x="631" y="418"/>
                  </a:lnTo>
                  <a:lnTo>
                    <a:pt x="637" y="414"/>
                  </a:lnTo>
                  <a:lnTo>
                    <a:pt x="643" y="410"/>
                  </a:lnTo>
                  <a:lnTo>
                    <a:pt x="647" y="405"/>
                  </a:lnTo>
                  <a:lnTo>
                    <a:pt x="651" y="401"/>
                  </a:lnTo>
                  <a:lnTo>
                    <a:pt x="652" y="399"/>
                  </a:lnTo>
                  <a:lnTo>
                    <a:pt x="652" y="397"/>
                  </a:lnTo>
                  <a:lnTo>
                    <a:pt x="646" y="381"/>
                  </a:lnTo>
                  <a:lnTo>
                    <a:pt x="642" y="385"/>
                  </a:lnTo>
                  <a:lnTo>
                    <a:pt x="637" y="387"/>
                  </a:lnTo>
                  <a:lnTo>
                    <a:pt x="633" y="389"/>
                  </a:lnTo>
                  <a:lnTo>
                    <a:pt x="630" y="389"/>
                  </a:lnTo>
                  <a:lnTo>
                    <a:pt x="627" y="387"/>
                  </a:lnTo>
                  <a:lnTo>
                    <a:pt x="624" y="383"/>
                  </a:lnTo>
                  <a:lnTo>
                    <a:pt x="623" y="375"/>
                  </a:lnTo>
                  <a:lnTo>
                    <a:pt x="622" y="365"/>
                  </a:lnTo>
                  <a:lnTo>
                    <a:pt x="622" y="214"/>
                  </a:lnTo>
                  <a:lnTo>
                    <a:pt x="623" y="201"/>
                  </a:lnTo>
                  <a:lnTo>
                    <a:pt x="623" y="188"/>
                  </a:lnTo>
                  <a:lnTo>
                    <a:pt x="622" y="176"/>
                  </a:lnTo>
                  <a:lnTo>
                    <a:pt x="621" y="166"/>
                  </a:lnTo>
                  <a:lnTo>
                    <a:pt x="619" y="156"/>
                  </a:lnTo>
                  <a:lnTo>
                    <a:pt x="617" y="146"/>
                  </a:lnTo>
                  <a:lnTo>
                    <a:pt x="614" y="139"/>
                  </a:lnTo>
                  <a:lnTo>
                    <a:pt x="609" y="131"/>
                  </a:lnTo>
                  <a:lnTo>
                    <a:pt x="604" y="125"/>
                  </a:lnTo>
                  <a:lnTo>
                    <a:pt x="597" y="118"/>
                  </a:lnTo>
                  <a:lnTo>
                    <a:pt x="590" y="114"/>
                  </a:lnTo>
                  <a:lnTo>
                    <a:pt x="582" y="109"/>
                  </a:lnTo>
                  <a:lnTo>
                    <a:pt x="573" y="106"/>
                  </a:lnTo>
                  <a:lnTo>
                    <a:pt x="562" y="104"/>
                  </a:lnTo>
                  <a:lnTo>
                    <a:pt x="550" y="103"/>
                  </a:lnTo>
                  <a:lnTo>
                    <a:pt x="537" y="103"/>
                  </a:lnTo>
                  <a:close/>
                  <a:moveTo>
                    <a:pt x="557" y="354"/>
                  </a:moveTo>
                  <a:lnTo>
                    <a:pt x="549" y="364"/>
                  </a:lnTo>
                  <a:lnTo>
                    <a:pt x="541" y="372"/>
                  </a:lnTo>
                  <a:lnTo>
                    <a:pt x="534" y="377"/>
                  </a:lnTo>
                  <a:lnTo>
                    <a:pt x="527" y="381"/>
                  </a:lnTo>
                  <a:lnTo>
                    <a:pt x="522" y="382"/>
                  </a:lnTo>
                  <a:lnTo>
                    <a:pt x="516" y="382"/>
                  </a:lnTo>
                  <a:lnTo>
                    <a:pt x="512" y="381"/>
                  </a:lnTo>
                  <a:lnTo>
                    <a:pt x="509" y="377"/>
                  </a:lnTo>
                  <a:lnTo>
                    <a:pt x="505" y="374"/>
                  </a:lnTo>
                  <a:lnTo>
                    <a:pt x="502" y="370"/>
                  </a:lnTo>
                  <a:lnTo>
                    <a:pt x="500" y="363"/>
                  </a:lnTo>
                  <a:lnTo>
                    <a:pt x="498" y="358"/>
                  </a:lnTo>
                  <a:lnTo>
                    <a:pt x="496" y="345"/>
                  </a:lnTo>
                  <a:lnTo>
                    <a:pt x="495" y="332"/>
                  </a:lnTo>
                  <a:lnTo>
                    <a:pt x="496" y="321"/>
                  </a:lnTo>
                  <a:lnTo>
                    <a:pt x="499" y="310"/>
                  </a:lnTo>
                  <a:lnTo>
                    <a:pt x="505" y="298"/>
                  </a:lnTo>
                  <a:lnTo>
                    <a:pt x="511" y="287"/>
                  </a:lnTo>
                  <a:lnTo>
                    <a:pt x="521" y="276"/>
                  </a:lnTo>
                  <a:lnTo>
                    <a:pt x="532" y="266"/>
                  </a:lnTo>
                  <a:lnTo>
                    <a:pt x="537" y="262"/>
                  </a:lnTo>
                  <a:lnTo>
                    <a:pt x="543" y="257"/>
                  </a:lnTo>
                  <a:lnTo>
                    <a:pt x="550" y="255"/>
                  </a:lnTo>
                  <a:lnTo>
                    <a:pt x="557" y="252"/>
                  </a:lnTo>
                  <a:lnTo>
                    <a:pt x="557" y="35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5285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რეესტრი</a:t>
            </a:r>
            <a:r>
              <a:rPr lang="cs-CZ" dirty="0" smtClean="0"/>
              <a:t> CHLaP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ka-GE" dirty="0" smtClean="0"/>
              <a:t>ნოტიფიკაციის ვალდებულება </a:t>
            </a:r>
            <a:r>
              <a:rPr lang="cs-CZ" dirty="0" smtClean="0"/>
              <a:t>CLP</a:t>
            </a:r>
            <a:r>
              <a:rPr lang="ka-GE" dirty="0" smtClean="0"/>
              <a:t> </a:t>
            </a:r>
            <a:r>
              <a:rPr lang="ka-GE" dirty="0"/>
              <a:t>რგულაციის </a:t>
            </a:r>
            <a:r>
              <a:rPr lang="ka-GE" dirty="0" smtClean="0"/>
              <a:t>45-ე მუხლის შესაბამისად</a:t>
            </a:r>
            <a:r>
              <a:rPr lang="cs-CZ" dirty="0" smtClean="0"/>
              <a:t>: </a:t>
            </a:r>
          </a:p>
          <a:p>
            <a:r>
              <a:rPr lang="ka-GE" dirty="0" smtClean="0"/>
              <a:t>ჯანმრთელობისთვის წარმოქმნილი საშიშიროების შესახებ ინფორმაციის მიღებაზე </a:t>
            </a:r>
            <a:r>
              <a:rPr lang="ka-GE" dirty="0"/>
              <a:t>პასუხისმგებელი ორგანოების </a:t>
            </a:r>
            <a:r>
              <a:rPr lang="ka-GE" dirty="0" smtClean="0"/>
              <a:t>განსაზღვრა</a:t>
            </a:r>
            <a:endParaRPr lang="cs-CZ" dirty="0" smtClean="0"/>
          </a:p>
          <a:p>
            <a:pPr marL="457200" lvl="1" indent="0">
              <a:buNone/>
            </a:pPr>
            <a:r>
              <a:rPr lang="cs-CZ" dirty="0" smtClean="0"/>
              <a:t>							</a:t>
            </a:r>
            <a:r>
              <a:rPr lang="cs-CZ" sz="4000" dirty="0" smtClean="0">
                <a:solidFill>
                  <a:srgbClr val="00B050"/>
                </a:solidFill>
              </a:rPr>
              <a:t>EU</a:t>
            </a:r>
          </a:p>
          <a:p>
            <a:pPr marL="457200" lvl="1" indent="0" algn="r">
              <a:buNone/>
            </a:pPr>
            <a:r>
              <a:rPr lang="ka-GE" sz="2400" b="1" dirty="0" smtClean="0"/>
              <a:t>ტოქსიკოლოგიური </a:t>
            </a:r>
          </a:p>
          <a:p>
            <a:pPr marL="457200" lvl="1" indent="0" algn="r">
              <a:buNone/>
            </a:pPr>
            <a:r>
              <a:rPr lang="ka-GE" sz="2400" b="1" dirty="0" smtClean="0"/>
              <a:t>ცენტრი</a:t>
            </a:r>
            <a:r>
              <a:rPr lang="cs-CZ" sz="2400" b="1" dirty="0" smtClean="0"/>
              <a:t> </a:t>
            </a:r>
          </a:p>
          <a:p>
            <a:pPr marL="457200" lvl="1" indent="0" algn="r">
              <a:buNone/>
            </a:pPr>
            <a:r>
              <a:rPr lang="cs-CZ" dirty="0" smtClean="0"/>
              <a:t>							2020</a:t>
            </a:r>
            <a:r>
              <a:rPr lang="ka-GE" dirty="0" smtClean="0"/>
              <a:t> წ-მდე</a:t>
            </a:r>
            <a:endParaRPr lang="cs-CZ" dirty="0" smtClean="0"/>
          </a:p>
          <a:p>
            <a:pPr marL="457200" lvl="1" indent="0">
              <a:buNone/>
            </a:pPr>
            <a:r>
              <a:rPr lang="cs-CZ" dirty="0" smtClean="0"/>
              <a:t>							</a:t>
            </a:r>
            <a:r>
              <a:rPr lang="cs-CZ" sz="4000" dirty="0" smtClean="0">
                <a:solidFill>
                  <a:schemeClr val="accent6">
                    <a:lumMod val="75000"/>
                  </a:schemeClr>
                </a:solidFill>
              </a:rPr>
              <a:t>ČR</a:t>
            </a:r>
            <a:endParaRPr lang="cs-CZ" dirty="0"/>
          </a:p>
          <a:p>
            <a:pPr marL="57150" indent="0">
              <a:buNone/>
            </a:pPr>
            <a:r>
              <a:rPr lang="ka-GE" dirty="0" smtClean="0"/>
              <a:t>კანონი ქიმიური ნივთიერებების შესახებ - </a:t>
            </a:r>
            <a:r>
              <a:rPr lang="cs-CZ" dirty="0" smtClean="0"/>
              <a:t>350/2011, Sb. v ČR (</a:t>
            </a:r>
            <a:r>
              <a:rPr lang="ka-GE" dirty="0" smtClean="0"/>
              <a:t>დადგენილება </a:t>
            </a:r>
            <a:r>
              <a:rPr lang="cs-CZ" dirty="0" smtClean="0"/>
              <a:t>61/2013,Sb.)</a:t>
            </a:r>
          </a:p>
          <a:p>
            <a:pPr marL="400050"/>
            <a:r>
              <a:rPr lang="ka-GE" dirty="0"/>
              <a:t>ჯანდაცვის </a:t>
            </a:r>
            <a:r>
              <a:rPr lang="ka-GE" dirty="0" smtClean="0"/>
              <a:t>სამინისტრომ </a:t>
            </a:r>
            <a:r>
              <a:rPr lang="ka-GE" dirty="0"/>
              <a:t>ელექტრონული </a:t>
            </a:r>
            <a:r>
              <a:rPr lang="ka-GE" dirty="0" smtClean="0"/>
              <a:t>რეესტრი შექმნა </a:t>
            </a:r>
            <a:r>
              <a:rPr lang="ka-GE" dirty="0"/>
              <a:t>(პასუხისმგებელი ორგანო ჩეხეთის რესპუბლიკაში</a:t>
            </a:r>
            <a:r>
              <a:rPr lang="ka-GE" dirty="0" smtClean="0"/>
              <a:t>)</a:t>
            </a:r>
            <a:r>
              <a:rPr lang="cs-CZ" dirty="0" smtClean="0"/>
              <a:t> </a:t>
            </a:r>
            <a:r>
              <a:rPr lang="ka-GE" dirty="0" smtClean="0">
                <a:solidFill>
                  <a:schemeClr val="tx1"/>
                </a:solidFill>
              </a:rPr>
              <a:t>რეესტრი</a:t>
            </a:r>
            <a:r>
              <a:rPr lang="cs-CZ" dirty="0" smtClean="0">
                <a:solidFill>
                  <a:schemeClr val="tx1"/>
                </a:solidFill>
              </a:rPr>
              <a:t> CHLaP</a:t>
            </a:r>
          </a:p>
        </p:txBody>
      </p:sp>
      <p:cxnSp>
        <p:nvCxnSpPr>
          <p:cNvPr id="6" name="Přímá spojnice 5"/>
          <p:cNvCxnSpPr/>
          <p:nvPr/>
        </p:nvCxnSpPr>
        <p:spPr>
          <a:xfrm>
            <a:off x="719572" y="4293096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Šipka dolů 7"/>
          <p:cNvSpPr/>
          <p:nvPr/>
        </p:nvSpPr>
        <p:spPr>
          <a:xfrm>
            <a:off x="3851920" y="2564904"/>
            <a:ext cx="936104" cy="2016224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0020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რეესტრი</a:t>
            </a:r>
            <a:r>
              <a:rPr lang="cs-CZ" dirty="0" smtClean="0"/>
              <a:t> CHLaP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ka-GE" sz="3800" dirty="0" smtClean="0"/>
              <a:t>მიღებული ინფორმაცია ემსახურება</a:t>
            </a:r>
            <a:r>
              <a:rPr lang="cs-CZ" sz="3800" dirty="0" smtClean="0"/>
              <a:t>:</a:t>
            </a:r>
          </a:p>
          <a:p>
            <a:pPr lvl="1"/>
            <a:r>
              <a:rPr lang="ka-GE" sz="3800" dirty="0"/>
              <a:t>სამედიცინო მოთხოვნების დაკმაყოფილებას, თუ საქმე ეხება პრევენციული და სამკურნალო ზომების გატარებას, განსაკუთრებით კი საჭიროების შემთხვევაში</a:t>
            </a:r>
          </a:p>
          <a:p>
            <a:pPr marL="457200" lvl="1" indent="0">
              <a:buNone/>
            </a:pPr>
            <a:endParaRPr lang="ka-GE" sz="3800" dirty="0"/>
          </a:p>
          <a:p>
            <a:pPr lvl="1"/>
            <a:endParaRPr lang="ka-GE" dirty="0" smtClean="0"/>
          </a:p>
          <a:p>
            <a:pPr lvl="1"/>
            <a:endParaRPr lang="ka-GE" dirty="0"/>
          </a:p>
          <a:p>
            <a:pPr lvl="1"/>
            <a:endParaRPr lang="ka-GE" dirty="0" smtClean="0"/>
          </a:p>
          <a:p>
            <a:pPr lvl="1"/>
            <a:endParaRPr lang="ka-GE" dirty="0"/>
          </a:p>
          <a:p>
            <a:pPr lvl="1"/>
            <a:endParaRPr lang="ka-GE" dirty="0" smtClean="0"/>
          </a:p>
          <a:p>
            <a:pPr lvl="1"/>
            <a:endParaRPr lang="ka-GE" dirty="0"/>
          </a:p>
          <a:p>
            <a:pPr marL="457200" lvl="1" indent="0">
              <a:buNone/>
            </a:pPr>
            <a:endParaRPr lang="ka-GE" dirty="0"/>
          </a:p>
          <a:p>
            <a:pPr marL="457200" lvl="1" indent="0">
              <a:buNone/>
            </a:pPr>
            <a:endParaRPr lang="ka-GE" dirty="0" smtClean="0"/>
          </a:p>
          <a:p>
            <a:pPr marL="457200" lvl="1" indent="0">
              <a:buNone/>
            </a:pPr>
            <a:endParaRPr lang="ka-GE" dirty="0"/>
          </a:p>
          <a:p>
            <a:pPr marL="457200" lvl="1" indent="0">
              <a:buNone/>
            </a:pPr>
            <a:endParaRPr lang="ka-GE" dirty="0" smtClean="0"/>
          </a:p>
          <a:p>
            <a:pPr marL="457200" lvl="1" indent="0">
              <a:buNone/>
            </a:pPr>
            <a:endParaRPr lang="cs-CZ" dirty="0"/>
          </a:p>
          <a:p>
            <a:pPr marL="457200" lvl="1" indent="0">
              <a:buNone/>
            </a:pPr>
            <a:endParaRPr lang="cs-CZ" dirty="0" smtClean="0"/>
          </a:p>
          <a:p>
            <a:pPr lvl="1"/>
            <a:r>
              <a:rPr lang="ka-GE" sz="3800" dirty="0" smtClean="0"/>
              <a:t>სტატისტიკური </a:t>
            </a:r>
            <a:r>
              <a:rPr lang="ka-GE" sz="3800" dirty="0"/>
              <a:t>ანალიზის </a:t>
            </a:r>
            <a:r>
              <a:rPr lang="ka-GE" sz="3800" dirty="0" smtClean="0"/>
              <a:t>ჩატარებას, </a:t>
            </a:r>
            <a:r>
              <a:rPr lang="ka-GE" sz="3800" dirty="0"/>
              <a:t>თუ ამას მოითხოვს წევრი სახელმწიფო, რათა </a:t>
            </a:r>
            <a:r>
              <a:rPr lang="ka-GE" sz="3800" dirty="0" smtClean="0"/>
              <a:t>დადგინდეს სად არის საჭირო რისკის </a:t>
            </a:r>
            <a:r>
              <a:rPr lang="ka-GE" sz="3800" dirty="0"/>
              <a:t>მართვის უფრო ეფექტური </a:t>
            </a:r>
            <a:r>
              <a:rPr lang="ka-GE" sz="3800" dirty="0" smtClean="0"/>
              <a:t>ზომების მიღება.</a:t>
            </a:r>
            <a:endParaRPr lang="ka-GE" sz="3800" dirty="0"/>
          </a:p>
          <a:p>
            <a:pPr marL="457200" lvl="1" indent="0">
              <a:buNone/>
            </a:pPr>
            <a:endParaRPr lang="ka-GE" sz="3800" dirty="0" smtClean="0"/>
          </a:p>
          <a:p>
            <a:pPr marL="457200" lvl="1" indent="0">
              <a:buNone/>
            </a:pPr>
            <a:r>
              <a:rPr lang="ka-GE" sz="3800" dirty="0" smtClean="0">
                <a:solidFill>
                  <a:srgbClr val="0070C0"/>
                </a:solidFill>
              </a:rPr>
              <a:t>ამ ინფორმაციის  გამოყენება </a:t>
            </a:r>
            <a:r>
              <a:rPr lang="ka-GE" sz="3800" dirty="0">
                <a:solidFill>
                  <a:srgbClr val="0070C0"/>
                </a:solidFill>
              </a:rPr>
              <a:t>სხვა </a:t>
            </a:r>
            <a:r>
              <a:rPr lang="ka-GE" sz="3800" dirty="0" smtClean="0">
                <a:solidFill>
                  <a:srgbClr val="0070C0"/>
                </a:solidFill>
              </a:rPr>
              <a:t>მიზნებისთვის არ შეიძლება!</a:t>
            </a:r>
            <a:endParaRPr lang="cs-CZ" sz="3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3800" dirty="0" smtClean="0"/>
              <a:t>	</a:t>
            </a:r>
            <a:endParaRPr lang="cs-CZ" sz="3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6176" y="2780928"/>
            <a:ext cx="2080440" cy="1379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01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რეესტრი </a:t>
            </a:r>
            <a:r>
              <a:rPr lang="cs-CZ" dirty="0" smtClean="0"/>
              <a:t>CHLaP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a-GE" sz="2000" b="1" dirty="0" smtClean="0">
                <a:solidFill>
                  <a:srgbClr val="00B050"/>
                </a:solidFill>
              </a:rPr>
              <a:t>ვინ</a:t>
            </a:r>
            <a:endParaRPr lang="cs-CZ" sz="2000" b="1" dirty="0" smtClean="0">
              <a:solidFill>
                <a:srgbClr val="00B050"/>
              </a:solidFill>
            </a:endParaRPr>
          </a:p>
          <a:p>
            <a:r>
              <a:rPr lang="ka-GE" sz="2000" dirty="0" smtClean="0"/>
              <a:t>ნარევის იმპორტიორი</a:t>
            </a:r>
            <a:r>
              <a:rPr lang="cs-CZ" sz="2000" dirty="0" smtClean="0"/>
              <a:t> </a:t>
            </a:r>
          </a:p>
          <a:p>
            <a:r>
              <a:rPr lang="ka-GE" sz="2000" dirty="0" smtClean="0"/>
              <a:t>ნარევის შემდგომი მომხმარებელი</a:t>
            </a:r>
            <a:r>
              <a:rPr lang="cs-CZ" sz="2000" dirty="0" smtClean="0"/>
              <a:t> – </a:t>
            </a:r>
            <a:r>
              <a:rPr lang="ka-GE" sz="2000" dirty="0" smtClean="0"/>
              <a:t>მწარმოებელი</a:t>
            </a:r>
            <a:r>
              <a:rPr lang="cs-CZ" sz="2000" dirty="0" smtClean="0"/>
              <a:t> </a:t>
            </a:r>
          </a:p>
          <a:p>
            <a:r>
              <a:rPr lang="ka-GE" sz="2000" dirty="0" smtClean="0"/>
              <a:t>ნარევის შემდგომი მომხმარებელი</a:t>
            </a:r>
            <a:r>
              <a:rPr lang="cs-CZ" sz="2000" dirty="0" smtClean="0"/>
              <a:t> – </a:t>
            </a:r>
            <a:r>
              <a:rPr lang="ka-GE" sz="2000" dirty="0"/>
              <a:t>შემფუთავი*</a:t>
            </a:r>
            <a:r>
              <a:rPr lang="cs-CZ" sz="2000" dirty="0" smtClean="0"/>
              <a:t> </a:t>
            </a:r>
          </a:p>
          <a:p>
            <a:r>
              <a:rPr lang="ka-GE" sz="2000" dirty="0"/>
              <a:t>*ნარევის </a:t>
            </a:r>
            <a:r>
              <a:rPr lang="ka-GE" sz="2000" dirty="0" smtClean="0"/>
              <a:t>დისტრიბუტორი</a:t>
            </a:r>
            <a:r>
              <a:rPr lang="cs-CZ" sz="2000" dirty="0" smtClean="0"/>
              <a:t> 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/>
              <a:t>* </a:t>
            </a:r>
            <a:r>
              <a:rPr lang="ka-GE" sz="2000" dirty="0" smtClean="0"/>
              <a:t>ნარევები</a:t>
            </a:r>
            <a:r>
              <a:rPr lang="cs-CZ" sz="2000" dirty="0" smtClean="0"/>
              <a:t> </a:t>
            </a:r>
            <a:r>
              <a:rPr lang="ka-GE" sz="2000" dirty="0" smtClean="0"/>
              <a:t>- ნარევები ევროგაერთიანებიდან, თუ ის არის პირველი, რომელიც ბაზარზე განათავსებს </a:t>
            </a:r>
            <a:endParaRPr lang="cs-CZ" sz="2000" dirty="0" smtClean="0"/>
          </a:p>
          <a:p>
            <a:pPr marL="0" indent="0">
              <a:buNone/>
            </a:pPr>
            <a:endParaRPr lang="ka-GE" sz="2000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ka-GE" sz="2000" b="1" dirty="0" smtClean="0">
                <a:solidFill>
                  <a:srgbClr val="00B050"/>
                </a:solidFill>
              </a:rPr>
              <a:t>როდის</a:t>
            </a:r>
            <a:endParaRPr lang="cs-CZ" sz="2000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ka-GE" sz="2000" dirty="0" smtClean="0"/>
              <a:t>ნოტიფიკაცია ბაზარზე პრიველი განათავსებიდან 45 დღემდე </a:t>
            </a:r>
            <a:r>
              <a:rPr lang="cs-CZ" sz="2000" dirty="0" smtClean="0"/>
              <a:t> </a:t>
            </a:r>
            <a:endParaRPr lang="cs-CZ" sz="2000" dirty="0"/>
          </a:p>
          <a:p>
            <a:pPr marL="0" indent="0">
              <a:buNone/>
            </a:pPr>
            <a:endParaRPr lang="ka-GE" sz="2000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ka-GE" sz="2000" b="1" dirty="0" smtClean="0">
                <a:solidFill>
                  <a:srgbClr val="00B050"/>
                </a:solidFill>
              </a:rPr>
              <a:t>კანონმდებლობა</a:t>
            </a:r>
            <a:endParaRPr lang="cs-CZ" sz="2000" b="1" dirty="0" smtClean="0">
              <a:solidFill>
                <a:srgbClr val="00B050"/>
              </a:solidFill>
            </a:endParaRPr>
          </a:p>
          <a:p>
            <a:r>
              <a:rPr lang="cs-CZ" sz="2000" b="1" dirty="0" smtClean="0">
                <a:solidFill>
                  <a:srgbClr val="FF0000"/>
                </a:solidFill>
              </a:rPr>
              <a:t>61/2013</a:t>
            </a:r>
            <a:r>
              <a:rPr lang="cs-CZ" sz="2000" b="1" dirty="0">
                <a:solidFill>
                  <a:srgbClr val="FF0000"/>
                </a:solidFill>
              </a:rPr>
              <a:t>, Sb</a:t>
            </a:r>
            <a:r>
              <a:rPr lang="cs-CZ" sz="2000" dirty="0">
                <a:solidFill>
                  <a:srgbClr val="FF0000"/>
                </a:solidFill>
              </a:rPr>
              <a:t>. </a:t>
            </a:r>
            <a:r>
              <a:rPr lang="ka-GE" sz="2000" dirty="0" smtClean="0"/>
              <a:t>დადგენილება საშიში თვისებების მქონე ქიმიური ნარევების შესახებ და ასევე დეტერგენტების შესახებ ქიმიური  კანონის  </a:t>
            </a:r>
            <a:r>
              <a:rPr lang="cs-CZ" sz="2000" dirty="0"/>
              <a:t>(350/2011,Sb</a:t>
            </a:r>
            <a:r>
              <a:rPr lang="cs-CZ" sz="2000" dirty="0" smtClean="0"/>
              <a:t>.)</a:t>
            </a:r>
            <a:r>
              <a:rPr lang="ka-GE" sz="2000" dirty="0" smtClean="0"/>
              <a:t> მიხედვით</a:t>
            </a:r>
            <a:endParaRPr lang="cs-CZ" sz="2000" dirty="0"/>
          </a:p>
          <a:p>
            <a:endParaRPr lang="ka-GE" sz="2000" dirty="0" smtClean="0"/>
          </a:p>
          <a:p>
            <a:r>
              <a:rPr lang="ka-GE" sz="2000" dirty="0" smtClean="0">
                <a:solidFill>
                  <a:srgbClr val="FF0000"/>
                </a:solidFill>
              </a:rPr>
              <a:t>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0367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რეესტრი</a:t>
            </a:r>
            <a:r>
              <a:rPr lang="cs-CZ" dirty="0" smtClean="0"/>
              <a:t> CHLaP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a-GE" b="1" dirty="0" smtClean="0">
                <a:solidFill>
                  <a:srgbClr val="00B050"/>
                </a:solidFill>
              </a:rPr>
              <a:t>სად</a:t>
            </a:r>
            <a:endParaRPr lang="cs-CZ" b="1" dirty="0" smtClean="0">
              <a:solidFill>
                <a:srgbClr val="00B050"/>
              </a:solidFill>
            </a:endParaRPr>
          </a:p>
          <a:p>
            <a:r>
              <a:rPr lang="ka-GE" dirty="0" smtClean="0">
                <a:hlinkClick r:id="rId2"/>
              </a:rPr>
              <a:t>მონაცემთა ბაზა </a:t>
            </a:r>
            <a:r>
              <a:rPr lang="cs-CZ" dirty="0" smtClean="0">
                <a:hlinkClick r:id="rId2"/>
              </a:rPr>
              <a:t>CHES</a:t>
            </a:r>
            <a:r>
              <a:rPr lang="ka-GE" dirty="0" smtClean="0">
                <a:hlinkClick r:id="rId2"/>
              </a:rPr>
              <a:t>, ადრე</a:t>
            </a:r>
            <a:r>
              <a:rPr lang="cs-CZ" dirty="0" smtClean="0">
                <a:hlinkClick r:id="rId2"/>
              </a:rPr>
              <a:t> CHLAP</a:t>
            </a:r>
          </a:p>
          <a:p>
            <a:pPr marL="0" indent="0">
              <a:buNone/>
            </a:pPr>
            <a:endParaRPr lang="cs-CZ" dirty="0">
              <a:hlinkClick r:id="rId2"/>
            </a:endParaRPr>
          </a:p>
          <a:p>
            <a:r>
              <a:rPr lang="cs-CZ" dirty="0">
                <a:hlinkClick r:id="rId2"/>
              </a:rPr>
              <a:t>http://www.mzcr.cz/en/obsah/registr-zdravotnickych-prostredku_1979_3.html</a:t>
            </a:r>
            <a:r>
              <a:rPr lang="cs-CZ" dirty="0"/>
              <a:t>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ka-GE" dirty="0" smtClean="0"/>
              <a:t>ყოველ ფირმას, რომელიც შეტყობინებას აგზავნის, თავისი მიდგომა აქვს.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2942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რეესტრი</a:t>
            </a:r>
            <a:r>
              <a:rPr lang="cs-CZ" dirty="0" smtClean="0"/>
              <a:t> </a:t>
            </a:r>
            <a:r>
              <a:rPr lang="cs-CZ" dirty="0"/>
              <a:t>CHLaP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a-GE" b="1" dirty="0" smtClean="0">
                <a:solidFill>
                  <a:srgbClr val="00B050"/>
                </a:solidFill>
              </a:rPr>
              <a:t>რა</a:t>
            </a:r>
            <a:endParaRPr lang="cs-CZ" b="1" dirty="0" smtClean="0">
              <a:solidFill>
                <a:srgbClr val="00B050"/>
              </a:solidFill>
            </a:endParaRPr>
          </a:p>
          <a:p>
            <a:r>
              <a:rPr lang="ka-GE" dirty="0"/>
              <a:t>ნარევებისა და სარეცხი საშუალებების შემადგენლობისა და შერჩეული საშიში თვისებების შესახებ ინფორმაციის მიწოდება</a:t>
            </a:r>
            <a:r>
              <a:rPr lang="ka-GE" dirty="0" smtClean="0"/>
              <a:t>:</a:t>
            </a:r>
          </a:p>
          <a:p>
            <a:endParaRPr lang="cs-CZ" dirty="0" smtClean="0"/>
          </a:p>
          <a:p>
            <a:pPr lvl="1"/>
            <a:r>
              <a:rPr lang="ka-GE" dirty="0" smtClean="0">
                <a:solidFill>
                  <a:schemeClr val="tx1"/>
                </a:solidFill>
              </a:rPr>
              <a:t>ნარევი, საშიში </a:t>
            </a:r>
            <a:r>
              <a:rPr lang="ka-GE" dirty="0">
                <a:solidFill>
                  <a:schemeClr val="tx1"/>
                </a:solidFill>
              </a:rPr>
              <a:t>ფიზიკური და </a:t>
            </a:r>
            <a:r>
              <a:rPr lang="ka-GE" dirty="0" smtClean="0">
                <a:solidFill>
                  <a:schemeClr val="tx1"/>
                </a:solidFill>
              </a:rPr>
              <a:t>ქიმიური თვისებებისა და ჯანმრთელობაზე </a:t>
            </a:r>
            <a:r>
              <a:rPr lang="ka-GE" dirty="0">
                <a:solidFill>
                  <a:schemeClr val="tx1"/>
                </a:solidFill>
              </a:rPr>
              <a:t>ზემოქმედების  </a:t>
            </a:r>
            <a:r>
              <a:rPr lang="ka-GE" dirty="0" smtClean="0">
                <a:solidFill>
                  <a:schemeClr val="tx1"/>
                </a:solidFill>
              </a:rPr>
              <a:t>მიხედვით  კლასიფიცირებულია, როგორც საშიში</a:t>
            </a:r>
          </a:p>
          <a:p>
            <a:pPr marL="457200" lvl="1" indent="0">
              <a:buNone/>
            </a:pPr>
            <a:endParaRPr lang="ka-GE" dirty="0" smtClean="0">
              <a:solidFill>
                <a:schemeClr val="tx1"/>
              </a:solidFill>
            </a:endParaRPr>
          </a:p>
          <a:p>
            <a:pPr lvl="1"/>
            <a:r>
              <a:rPr lang="ka-GE" dirty="0" smtClean="0">
                <a:solidFill>
                  <a:schemeClr val="tx1"/>
                </a:solidFill>
              </a:rPr>
              <a:t>სარეცხი საშუალება, საშიში </a:t>
            </a:r>
            <a:r>
              <a:rPr lang="ka-GE" dirty="0">
                <a:solidFill>
                  <a:schemeClr val="tx1"/>
                </a:solidFill>
              </a:rPr>
              <a:t>ფიზიკური და ქიმიური თვისებებისა და ჯანმრთელობაზე ზემოქმედების  მიხედვით  კლასიფიცირებულია, როგორც </a:t>
            </a:r>
            <a:r>
              <a:rPr lang="ka-GE" dirty="0" smtClean="0">
                <a:solidFill>
                  <a:schemeClr val="tx1"/>
                </a:solidFill>
              </a:rPr>
              <a:t>საშიში</a:t>
            </a:r>
          </a:p>
          <a:p>
            <a:pPr marL="457200" lvl="1" indent="0">
              <a:buNone/>
            </a:pPr>
            <a:endParaRPr lang="ka-GE" dirty="0" smtClean="0">
              <a:solidFill>
                <a:schemeClr val="tx1"/>
              </a:solidFill>
            </a:endParaRPr>
          </a:p>
          <a:p>
            <a:pPr lvl="1"/>
            <a:r>
              <a:rPr lang="ka-GE" dirty="0" smtClean="0">
                <a:solidFill>
                  <a:schemeClr val="tx1"/>
                </a:solidFill>
              </a:rPr>
              <a:t>დეტერგენტი</a:t>
            </a:r>
          </a:p>
          <a:p>
            <a:pPr lvl="1"/>
            <a:endParaRPr lang="ka-G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tx1"/>
              </a:solidFill>
            </a:endParaRPr>
          </a:p>
          <a:p>
            <a:pPr marL="914400" lvl="2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6665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რეესტრი </a:t>
            </a:r>
            <a:r>
              <a:rPr lang="cs-CZ" dirty="0" smtClean="0"/>
              <a:t>CHLaP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a-GE" dirty="0" smtClean="0"/>
              <a:t>შეტყობინებისთვის </a:t>
            </a:r>
            <a:r>
              <a:rPr lang="ka-GE" dirty="0"/>
              <a:t>მნიშვნელოვანია იცოდეთ</a:t>
            </a:r>
            <a:r>
              <a:rPr lang="ka-GE" dirty="0" smtClean="0"/>
              <a:t>:</a:t>
            </a:r>
            <a:endParaRPr lang="cs-CZ" dirty="0" smtClean="0"/>
          </a:p>
          <a:p>
            <a:pPr lvl="1"/>
            <a:r>
              <a:rPr lang="ka-GE" dirty="0" smtClean="0"/>
              <a:t>როლი მიმწოდებლის ქსელში</a:t>
            </a:r>
            <a:endParaRPr lang="ka-GE" dirty="0"/>
          </a:p>
          <a:p>
            <a:pPr lvl="1"/>
            <a:r>
              <a:rPr lang="ka-GE" dirty="0"/>
              <a:t>თუ ჩვენ არ ვართ </a:t>
            </a:r>
            <a:r>
              <a:rPr lang="ka-GE" dirty="0" smtClean="0"/>
              <a:t>ნარევის </a:t>
            </a:r>
            <a:r>
              <a:rPr lang="ka-GE" dirty="0"/>
              <a:t>მწარმოებელი, მაშინ </a:t>
            </a:r>
            <a:r>
              <a:rPr lang="ka-GE" dirty="0" smtClean="0"/>
              <a:t> მწარმოებლის შესაბამისი გრაფა უნდა შეივსოს, მაგრამ სავაჭრო საიდუმლოს შენახვის თვალსაზრისით </a:t>
            </a:r>
            <a:r>
              <a:rPr lang="ka-GE" dirty="0"/>
              <a:t>უნდა </a:t>
            </a:r>
            <a:r>
              <a:rPr lang="ka-GE" dirty="0" smtClean="0"/>
              <a:t>ჩაიწეროს "</a:t>
            </a:r>
            <a:r>
              <a:rPr lang="ka-GE" dirty="0"/>
              <a:t>უცნობი</a:t>
            </a:r>
            <a:r>
              <a:rPr lang="ka-GE" dirty="0" smtClean="0"/>
              <a:t>"  </a:t>
            </a:r>
          </a:p>
          <a:p>
            <a:r>
              <a:rPr lang="ka-GE" dirty="0" smtClean="0"/>
              <a:t>უსაფრთხოების მონაცემთა ფურცელი შედგენილი უნდა ოყოს, რადგან ინფორმაციას ამ ფურცლიდან ვატყობინებთ</a:t>
            </a:r>
            <a:endParaRPr lang="cs-CZ" dirty="0" smtClean="0"/>
          </a:p>
          <a:p>
            <a:r>
              <a:rPr lang="ka-GE" dirty="0"/>
              <a:t>ეტიკეტი - </a:t>
            </a:r>
            <a:r>
              <a:rPr lang="ka-GE" dirty="0" smtClean="0"/>
              <a:t>ბმული, </a:t>
            </a:r>
            <a:r>
              <a:rPr lang="ka-GE" dirty="0"/>
              <a:t>როგორც </a:t>
            </a:r>
            <a:r>
              <a:rPr lang="ka-GE" dirty="0" smtClean="0"/>
              <a:t>დანართი </a:t>
            </a:r>
            <a:r>
              <a:rPr lang="ka-GE" dirty="0"/>
              <a:t>(საკმარისია ინფორმაციის ამონაწერი, არ არის საჭირო გრაფიკული </a:t>
            </a:r>
            <a:r>
              <a:rPr lang="ka-GE" dirty="0" smtClean="0"/>
              <a:t>დამუშავება) </a:t>
            </a:r>
            <a:r>
              <a:rPr lang="ka-GE" dirty="0"/>
              <a:t>- არ არის სავალდებულო</a:t>
            </a:r>
          </a:p>
          <a:p>
            <a:r>
              <a:rPr lang="ka-GE" dirty="0" smtClean="0"/>
              <a:t>დეტერგენტის </a:t>
            </a:r>
            <a:r>
              <a:rPr lang="ka-GE" dirty="0"/>
              <a:t>პაკეტი უნდა მოიცავდეს შემადგენლობის მონაცემთა </a:t>
            </a:r>
            <a:r>
              <a:rPr lang="ka-GE" dirty="0" smtClean="0"/>
              <a:t>ფურცელს, </a:t>
            </a:r>
            <a:r>
              <a:rPr lang="cs-CZ" dirty="0"/>
              <a:t>XII </a:t>
            </a:r>
            <a:r>
              <a:rPr lang="ka-GE" dirty="0"/>
              <a:t>დანართის </a:t>
            </a:r>
            <a:r>
              <a:rPr lang="cs-CZ" dirty="0"/>
              <a:t>C </a:t>
            </a:r>
            <a:r>
              <a:rPr lang="ka-GE" dirty="0"/>
              <a:t>პუნქტის მიხედვით - სავალდებულოა!</a:t>
            </a:r>
          </a:p>
          <a:p>
            <a:pPr lvl="1"/>
            <a:r>
              <a:rPr lang="ka-GE" dirty="0" smtClean="0"/>
              <a:t>ევროკავშირის </a:t>
            </a:r>
            <a:r>
              <a:rPr lang="ka-GE" dirty="0"/>
              <a:t>რეგულაცია 648/2004 </a:t>
            </a:r>
            <a:r>
              <a:rPr lang="ka-GE" dirty="0" smtClean="0"/>
              <a:t>დეტერგენტების შესახებ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1027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რეესტრი </a:t>
            </a:r>
            <a:r>
              <a:rPr lang="cs-CZ" dirty="0" smtClean="0"/>
              <a:t>CHLaP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/>
              <a:t>ნარევი, საშიში ფიზიკური და ქიმიური თვისებებისა და ჯანმრთელობაზე ზემოქმედების  მიხედვით  </a:t>
            </a:r>
            <a:r>
              <a:rPr lang="ka-GE" dirty="0" smtClean="0"/>
              <a:t>კლასიფიცირებული, </a:t>
            </a:r>
            <a:r>
              <a:rPr lang="ka-GE" dirty="0"/>
              <a:t>როგორც </a:t>
            </a:r>
            <a:r>
              <a:rPr lang="ka-GE" dirty="0" smtClean="0"/>
              <a:t>საშიში - სავალდებულოა შემდეგი ინფორმაციის შევსება:</a:t>
            </a:r>
            <a:r>
              <a:rPr lang="cs-CZ" dirty="0" smtClean="0"/>
              <a:t> </a:t>
            </a:r>
            <a:endParaRPr lang="ka-GE" dirty="0" smtClean="0"/>
          </a:p>
          <a:p>
            <a:endParaRPr lang="cs-CZ" dirty="0" smtClean="0"/>
          </a:p>
          <a:p>
            <a:pPr lvl="1"/>
            <a:r>
              <a:rPr lang="ka-GE" i="1" dirty="0" smtClean="0"/>
              <a:t>საშიში ნარევის </a:t>
            </a:r>
            <a:r>
              <a:rPr lang="ka-GE" i="1" dirty="0"/>
              <a:t>კომერციული ან სხვა </a:t>
            </a:r>
            <a:r>
              <a:rPr lang="ka-GE" i="1" dirty="0" smtClean="0"/>
              <a:t>დასახელება </a:t>
            </a:r>
          </a:p>
          <a:p>
            <a:pPr lvl="1"/>
            <a:r>
              <a:rPr lang="ka-GE" i="1" dirty="0" smtClean="0"/>
              <a:t>საშიში ნარევის </a:t>
            </a:r>
            <a:r>
              <a:rPr lang="ka-GE" i="1" dirty="0"/>
              <a:t>შესაბამისი </a:t>
            </a:r>
            <a:r>
              <a:rPr lang="ka-GE" i="1" dirty="0" smtClean="0"/>
              <a:t>განსაზღვრული </a:t>
            </a:r>
            <a:r>
              <a:rPr lang="ka-GE" i="1" dirty="0"/>
              <a:t>გამოყენება</a:t>
            </a:r>
          </a:p>
          <a:p>
            <a:pPr lvl="1"/>
            <a:r>
              <a:rPr lang="ka-GE" i="1" dirty="0"/>
              <a:t>ბაზარზე განთავსებაზე პასუხისმგებელი პირის დასახელება (მწარმოებელი, </a:t>
            </a:r>
            <a:r>
              <a:rPr lang="ka-GE" i="1" dirty="0" smtClean="0"/>
              <a:t>იმპორტიორი, შემდგომი </a:t>
            </a:r>
            <a:r>
              <a:rPr lang="ka-GE" i="1" dirty="0"/>
              <a:t>მომხმარებელი, მიმწოდებელი, დისტრიბუტორი)</a:t>
            </a:r>
          </a:p>
          <a:p>
            <a:pPr lvl="1"/>
            <a:r>
              <a:rPr lang="ka-GE" i="1" dirty="0"/>
              <a:t>თუ ჩვენ არ ვართ მწარმოებლის </a:t>
            </a:r>
            <a:r>
              <a:rPr lang="ka-GE" i="1" dirty="0" smtClean="0"/>
              <a:t>როლში</a:t>
            </a:r>
            <a:r>
              <a:rPr lang="ka-GE" i="1" dirty="0"/>
              <a:t>, </a:t>
            </a:r>
            <a:r>
              <a:rPr lang="ka-GE" i="1" dirty="0" smtClean="0"/>
              <a:t>მაინც ვავსებთ გრაფს „მწარმოებელი“</a:t>
            </a:r>
            <a:endParaRPr lang="pl-PL" i="1" dirty="0" smtClean="0"/>
          </a:p>
        </p:txBody>
      </p:sp>
    </p:spTree>
    <p:extLst>
      <p:ext uri="{BB962C8B-B14F-4D97-AF65-F5344CB8AC3E}">
        <p14:creationId xmlns:p14="http://schemas.microsoft.com/office/powerpoint/2010/main" val="2768101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 რეესტრი </a:t>
            </a:r>
            <a:r>
              <a:rPr lang="cs-CZ" dirty="0" smtClean="0"/>
              <a:t>CHLaP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dirty="0"/>
              <a:t>ნარევი, საშიში ფიზიკური და ქიმიური თვისებებისა და ჯანმრთელობაზე ზემოქმედების  მიხედვით  კლასიფიცირებული, როგორც საშიში - </a:t>
            </a:r>
            <a:r>
              <a:rPr lang="ka-GE" dirty="0" smtClean="0"/>
              <a:t>სავალდებულოა შემდეგი </a:t>
            </a:r>
            <a:r>
              <a:rPr lang="ka-GE" dirty="0"/>
              <a:t>ინფორმაციის შევსება: </a:t>
            </a:r>
            <a:endParaRPr lang="ka-GE" dirty="0" smtClean="0"/>
          </a:p>
          <a:p>
            <a:pPr marL="457200" lvl="1" indent="0">
              <a:buNone/>
            </a:pPr>
            <a:endParaRPr lang="cs-CZ" dirty="0" smtClean="0"/>
          </a:p>
          <a:p>
            <a:pPr lvl="1"/>
            <a:r>
              <a:rPr lang="ka-GE" i="1" dirty="0"/>
              <a:t>შემადგენლობა: </a:t>
            </a:r>
            <a:r>
              <a:rPr lang="ka-GE" i="1" dirty="0" smtClean="0"/>
              <a:t>დასახელება, შემცველობა, კლასიფიკაცია</a:t>
            </a:r>
          </a:p>
          <a:p>
            <a:pPr lvl="2"/>
            <a:r>
              <a:rPr lang="ka-GE" dirty="0" smtClean="0"/>
              <a:t>საშიში ნივთიერებები ნარევის შემცველობაში</a:t>
            </a:r>
            <a:endParaRPr lang="ka-GE" dirty="0"/>
          </a:p>
          <a:p>
            <a:pPr lvl="2"/>
            <a:r>
              <a:rPr lang="ka-GE" dirty="0"/>
              <a:t>ნივთიერებები, </a:t>
            </a:r>
            <a:r>
              <a:rPr lang="ka-GE" dirty="0" smtClean="0"/>
              <a:t>რომლებზეც ევროკავშირმა ექსპოზიციის ლიმიტები დაადგინა </a:t>
            </a:r>
            <a:r>
              <a:rPr lang="ka-GE" dirty="0"/>
              <a:t>სამუშაო </a:t>
            </a:r>
            <a:r>
              <a:rPr lang="ka-GE" dirty="0" smtClean="0"/>
              <a:t>გარემოსთვის</a:t>
            </a:r>
            <a:endParaRPr lang="ka-GE" dirty="0"/>
          </a:p>
          <a:p>
            <a:pPr lvl="2"/>
            <a:r>
              <a:rPr lang="ka-GE" dirty="0"/>
              <a:t>ნივთიერებები, რომლებიც </a:t>
            </a:r>
            <a:r>
              <a:rPr lang="ka-GE" dirty="0" smtClean="0"/>
              <a:t>არიან მდგრადი, </a:t>
            </a:r>
            <a:r>
              <a:rPr lang="ka-GE" dirty="0"/>
              <a:t>ბიოაკუმულაციური და </a:t>
            </a:r>
            <a:r>
              <a:rPr lang="ka-GE" dirty="0" smtClean="0"/>
              <a:t>ტოქსიკური </a:t>
            </a:r>
            <a:r>
              <a:rPr lang="ka-GE" dirty="0"/>
              <a:t>(</a:t>
            </a:r>
            <a:r>
              <a:rPr lang="cs-CZ" dirty="0"/>
              <a:t>PBT) </a:t>
            </a:r>
            <a:r>
              <a:rPr lang="ka-GE" dirty="0"/>
              <a:t>და </a:t>
            </a:r>
            <a:r>
              <a:rPr lang="ka-GE" dirty="0" smtClean="0"/>
              <a:t>ძალზედ მდგრადი, ძალზედ ბიოაკუმულაციური </a:t>
            </a:r>
            <a:r>
              <a:rPr lang="ka-GE" dirty="0"/>
              <a:t>(</a:t>
            </a:r>
            <a:r>
              <a:rPr lang="cs-CZ" dirty="0" err="1"/>
              <a:t>vPvB</a:t>
            </a:r>
            <a:r>
              <a:rPr lang="cs-CZ" dirty="0"/>
              <a:t>)</a:t>
            </a:r>
          </a:p>
          <a:p>
            <a:pPr lvl="2"/>
            <a:r>
              <a:rPr lang="ka-GE" dirty="0"/>
              <a:t>სხვა ნივთიერებები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313530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8581</TotalTime>
  <Words>838</Words>
  <Application>Microsoft Office PowerPoint</Application>
  <PresentationFormat>Předvádění na obrazovce (4:3)</PresentationFormat>
  <Paragraphs>186</Paragraphs>
  <Slides>19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Motiv systému Office</vt:lpstr>
      <vt:lpstr>ქიმიური ნივთიერებებისა და ნარევების რეესტრი ჩეხეთის რესპუბლიკაში  CHLaP</vt:lpstr>
      <vt:lpstr>რეესტრი CHLaP</vt:lpstr>
      <vt:lpstr>რეესტრი CHLaP</vt:lpstr>
      <vt:lpstr>რეესტრი CHLaP</vt:lpstr>
      <vt:lpstr>რეესტრი CHLaP</vt:lpstr>
      <vt:lpstr>რეესტრი CHLaP</vt:lpstr>
      <vt:lpstr>რეესტრი CHLaP</vt:lpstr>
      <vt:lpstr>რეესტრი CHLaP</vt:lpstr>
      <vt:lpstr> რეესტრი CHLaP</vt:lpstr>
      <vt:lpstr>რეესტრი CHLaP</vt:lpstr>
      <vt:lpstr>რეესტრი CHLaP</vt:lpstr>
      <vt:lpstr>რეესტრი CHLaP</vt:lpstr>
      <vt:lpstr>რეესტრი CHLaP</vt:lpstr>
      <vt:lpstr>რეესტრი CHLaP</vt:lpstr>
      <vt:lpstr>ევროკავშირის ტოქსიკოლოგიური ცენტრი</vt:lpstr>
      <vt:lpstr>ევროკავშირის ტოქსიკოლოგიური ცენტრი</vt:lpstr>
      <vt:lpstr>ევროკავშირის ტოქსიკოლოგიური ცენტრი</vt:lpstr>
      <vt:lpstr>ბიოციდების რეესტრი</vt:lpstr>
      <vt:lpstr>გმადლობთ ყურადღებისთვის!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Medistyl</dc:creator>
  <cp:lastModifiedBy>ales.kulhanek</cp:lastModifiedBy>
  <cp:revision>561</cp:revision>
  <cp:lastPrinted>2016-04-26T05:29:52Z</cp:lastPrinted>
  <dcterms:created xsi:type="dcterms:W3CDTF">2014-03-26T15:20:34Z</dcterms:created>
  <dcterms:modified xsi:type="dcterms:W3CDTF">2018-04-23T13:35:13Z</dcterms:modified>
</cp:coreProperties>
</file>