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0" r:id="rId5"/>
    <p:sldMasterId id="2147483651" r:id="rId6"/>
  </p:sldMasterIdLst>
  <p:notesMasterIdLst>
    <p:notesMasterId r:id="rId9"/>
  </p:notesMasterIdLst>
  <p:sldIdLst>
    <p:sldId id="392" r:id="rId7"/>
    <p:sldId id="39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BBE0E3"/>
    <a:srgbClr val="FF9900"/>
    <a:srgbClr val="FFFF00"/>
    <a:srgbClr val="5C1F00"/>
    <a:srgbClr val="C9C58B"/>
    <a:srgbClr val="33CC33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39" autoAdjust="0"/>
    <p:restoredTop sz="99767" autoAdjust="0"/>
  </p:normalViewPr>
  <p:slideViewPr>
    <p:cSldViewPr snapToGrid="0" showGuides="1">
      <p:cViewPr varScale="1">
        <p:scale>
          <a:sx n="110" d="100"/>
          <a:sy n="110" d="100"/>
        </p:scale>
        <p:origin x="1752" y="96"/>
      </p:cViewPr>
      <p:guideLst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24"/>
    </p:cViewPr>
  </p:sorterViewPr>
  <p:notesViewPr>
    <p:cSldViewPr snapToGrid="0" showGuides="1">
      <p:cViewPr varScale="1">
        <p:scale>
          <a:sx n="56" d="100"/>
          <a:sy n="56" d="100"/>
        </p:scale>
        <p:origin x="-107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E2366F-641C-41ED-B4A3-9577D396F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023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332" y="1952625"/>
            <a:ext cx="2665412" cy="2665412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4724400"/>
            <a:ext cx="6019800" cy="1752600"/>
          </a:xfrm>
        </p:spPr>
        <p:txBody>
          <a:bodyPr/>
          <a:lstStyle>
            <a:lvl1pPr marL="0" indent="0">
              <a:buFontTx/>
              <a:buNone/>
              <a:defRPr sz="2400" i="1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44500"/>
            <a:ext cx="7772400" cy="1470025"/>
          </a:xfrm>
        </p:spPr>
        <p:txBody>
          <a:bodyPr anchor="t"/>
          <a:lstStyle>
            <a:lvl1pPr>
              <a:defRPr sz="3600" i="1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B5B274-E7C3-4E51-B8F6-7D82596EB8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74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77A424-1DE7-4AA6-8398-6DE2067308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0235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6D5DB98-9565-400E-909F-9A73184ADD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4585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3267B9-D5EE-41A5-97B7-8D9CB95358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7112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E694C6F-867C-463B-84DF-47149E350F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420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BAF08EE-4025-46AF-89C4-0AF8B3C836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43426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E376C99-B4C4-4931-B238-A9CBEA35A4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73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CDD4D00-BE4C-4D26-A852-A613B1125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75060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94C70A-AA2A-46F2-8237-2C6FC519DC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26237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96D098-C447-4240-8583-1C016C5A4D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365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F5E5CC-A57B-4846-8625-AFE0E1C3A3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33063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AA744A-944F-451C-BE00-A1EA4FDC70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82302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095A86-BF0C-44BE-8F21-529666D511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37970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7555D2-CB5B-46B0-9CBF-A02E060F8B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25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C5711B-D3EA-4582-A5BB-803DAE5392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80805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90F48B9-3FEC-4F7E-BFE8-6A213BAAA4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74022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D4815E-7ED9-45D9-BC3F-484B6F8A42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36983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3525"/>
            <a:ext cx="4038600" cy="4592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33525"/>
            <a:ext cx="4038600" cy="4592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0DD7917-57FE-4FBB-AD76-1DB7E72460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25910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2C3518-59F8-4FFD-80F3-57FF1574C9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1039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BA9D4D-C5A1-4F9A-9CB8-698CA77EA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12838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B13F02-21F6-46FF-A2E9-E8D1E21652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426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ECE0F0-60F2-4C0F-982E-8EE6058DE5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03666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32E494-0823-4533-A1D6-ABECB0CABE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6651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6DDC7F-59E9-425B-993E-8E8CAD7127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1919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99E8273-8CE0-437D-A228-99F6AD9790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23478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62162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34088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A99D24-3BB1-49DB-BF49-E70E1AAD57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882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602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02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DD0AF2B-4F1E-4034-A2B5-8D12112E75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1167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E1CF28-0D78-4838-A73E-8B71AA4D2A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678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A8A13F-CF50-4C53-B2ED-40A961B23B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684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9DEFA5-4F6B-4A53-A1B5-DCBB9D03B6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198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AEAA7A-7BD8-437E-ACEF-4A4F83A289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30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DC2018-748F-433C-9198-171EB18708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1251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4" name="Group 10"/>
          <p:cNvGrpSpPr>
            <a:grpSpLocks/>
          </p:cNvGrpSpPr>
          <p:nvPr userDrawn="1"/>
        </p:nvGrpSpPr>
        <p:grpSpPr bwMode="auto">
          <a:xfrm>
            <a:off x="63500" y="1066800"/>
            <a:ext cx="8991600" cy="152400"/>
            <a:chOff x="0" y="576"/>
            <a:chExt cx="5282" cy="189"/>
          </a:xfrm>
        </p:grpSpPr>
        <p:grpSp>
          <p:nvGrpSpPr>
            <p:cNvPr id="1035" name="Group 11"/>
            <p:cNvGrpSpPr>
              <a:grpSpLocks/>
            </p:cNvGrpSpPr>
            <p:nvPr/>
          </p:nvGrpSpPr>
          <p:grpSpPr bwMode="auto">
            <a:xfrm>
              <a:off x="5158" y="576"/>
              <a:ext cx="124" cy="189"/>
              <a:chOff x="5158" y="576"/>
              <a:chExt cx="124" cy="189"/>
            </a:xfrm>
          </p:grpSpPr>
          <p:sp>
            <p:nvSpPr>
              <p:cNvPr id="1036" name="Rectangle 12"/>
              <p:cNvSpPr>
                <a:spLocks noChangeArrowheads="1"/>
              </p:cNvSpPr>
              <p:nvPr/>
            </p:nvSpPr>
            <p:spPr bwMode="auto">
              <a:xfrm>
                <a:off x="5252" y="576"/>
                <a:ext cx="30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13"/>
              <p:cNvSpPr>
                <a:spLocks noChangeArrowheads="1"/>
              </p:cNvSpPr>
              <p:nvPr/>
            </p:nvSpPr>
            <p:spPr bwMode="auto">
              <a:xfrm>
                <a:off x="5158" y="576"/>
                <a:ext cx="60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8" name="Group 14"/>
            <p:cNvGrpSpPr>
              <a:grpSpLocks/>
            </p:cNvGrpSpPr>
            <p:nvPr/>
          </p:nvGrpSpPr>
          <p:grpSpPr bwMode="auto">
            <a:xfrm>
              <a:off x="4848" y="576"/>
              <a:ext cx="263" cy="189"/>
              <a:chOff x="4848" y="576"/>
              <a:chExt cx="263" cy="189"/>
            </a:xfrm>
          </p:grpSpPr>
          <p:sp>
            <p:nvSpPr>
              <p:cNvPr id="1039" name="Rectangle 15"/>
              <p:cNvSpPr>
                <a:spLocks noChangeArrowheads="1"/>
              </p:cNvSpPr>
              <p:nvPr/>
            </p:nvSpPr>
            <p:spPr bwMode="auto">
              <a:xfrm>
                <a:off x="5018" y="576"/>
                <a:ext cx="93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16"/>
              <p:cNvSpPr>
                <a:spLocks noChangeArrowheads="1"/>
              </p:cNvSpPr>
              <p:nvPr/>
            </p:nvSpPr>
            <p:spPr bwMode="auto">
              <a:xfrm>
                <a:off x="4848" y="576"/>
                <a:ext cx="126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1" name="Group 17"/>
            <p:cNvGrpSpPr>
              <a:grpSpLocks/>
            </p:cNvGrpSpPr>
            <p:nvPr/>
          </p:nvGrpSpPr>
          <p:grpSpPr bwMode="auto">
            <a:xfrm>
              <a:off x="4418" y="576"/>
              <a:ext cx="386" cy="189"/>
              <a:chOff x="4418" y="576"/>
              <a:chExt cx="386" cy="189"/>
            </a:xfrm>
          </p:grpSpPr>
          <p:sp>
            <p:nvSpPr>
              <p:cNvPr id="1042" name="Rectangle 18"/>
              <p:cNvSpPr>
                <a:spLocks noChangeArrowheads="1"/>
              </p:cNvSpPr>
              <p:nvPr/>
            </p:nvSpPr>
            <p:spPr bwMode="auto">
              <a:xfrm>
                <a:off x="4650" y="576"/>
                <a:ext cx="154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/>
            </p:nvSpPr>
            <p:spPr bwMode="auto">
              <a:xfrm>
                <a:off x="4418" y="576"/>
                <a:ext cx="189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4" name="Group 20"/>
            <p:cNvGrpSpPr>
              <a:grpSpLocks/>
            </p:cNvGrpSpPr>
            <p:nvPr/>
          </p:nvGrpSpPr>
          <p:grpSpPr bwMode="auto">
            <a:xfrm>
              <a:off x="3183" y="576"/>
              <a:ext cx="1191" cy="189"/>
              <a:chOff x="3183" y="576"/>
              <a:chExt cx="1191" cy="189"/>
            </a:xfrm>
          </p:grpSpPr>
          <p:sp>
            <p:nvSpPr>
              <p:cNvPr id="1045" name="Rectangle 21"/>
              <p:cNvSpPr>
                <a:spLocks noChangeArrowheads="1"/>
              </p:cNvSpPr>
              <p:nvPr/>
            </p:nvSpPr>
            <p:spPr bwMode="auto">
              <a:xfrm>
                <a:off x="3558" y="576"/>
                <a:ext cx="250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>
                <a:off x="4156" y="576"/>
                <a:ext cx="218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/>
            </p:nvSpPr>
            <p:spPr bwMode="auto">
              <a:xfrm>
                <a:off x="3864" y="576"/>
                <a:ext cx="250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>
                <a:off x="3183" y="576"/>
                <a:ext cx="314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9" name="Group 25"/>
            <p:cNvGrpSpPr>
              <a:grpSpLocks/>
            </p:cNvGrpSpPr>
            <p:nvPr/>
          </p:nvGrpSpPr>
          <p:grpSpPr bwMode="auto">
            <a:xfrm>
              <a:off x="0" y="576"/>
              <a:ext cx="3143" cy="189"/>
              <a:chOff x="0" y="576"/>
              <a:chExt cx="3143" cy="189"/>
            </a:xfrm>
          </p:grpSpPr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>
                <a:off x="2798" y="576"/>
                <a:ext cx="345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/>
            </p:nvSpPr>
            <p:spPr bwMode="auto">
              <a:xfrm>
                <a:off x="0" y="576"/>
                <a:ext cx="2756" cy="189"/>
              </a:xfrm>
              <a:prstGeom prst="rect">
                <a:avLst/>
              </a:prstGeom>
              <a:gradFill rotWithShape="0">
                <a:gsLst>
                  <a:gs pos="0">
                    <a:srgbClr val="3232DE"/>
                  </a:gs>
                  <a:gs pos="100000">
                    <a:srgbClr val="3232DE">
                      <a:gamma/>
                      <a:shade val="40000"/>
                      <a:invGamma/>
                    </a:srgb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55" name="Freeform 31"/>
          <p:cNvSpPr>
            <a:spLocks/>
          </p:cNvSpPr>
          <p:nvPr userDrawn="1"/>
        </p:nvSpPr>
        <p:spPr bwMode="auto">
          <a:xfrm>
            <a:off x="0" y="6345238"/>
            <a:ext cx="9034463" cy="166687"/>
          </a:xfrm>
          <a:custGeom>
            <a:avLst/>
            <a:gdLst>
              <a:gd name="T0" fmla="*/ 4538 w 4538"/>
              <a:gd name="T1" fmla="*/ 78 h 150"/>
              <a:gd name="T2" fmla="*/ 4382 w 4538"/>
              <a:gd name="T3" fmla="*/ 0 h 150"/>
              <a:gd name="T4" fmla="*/ 4352 w 4538"/>
              <a:gd name="T5" fmla="*/ 56 h 150"/>
              <a:gd name="T6" fmla="*/ 0 w 4538"/>
              <a:gd name="T7" fmla="*/ 56 h 150"/>
              <a:gd name="T8" fmla="*/ 0 w 4538"/>
              <a:gd name="T9" fmla="*/ 106 h 150"/>
              <a:gd name="T10" fmla="*/ 4326 w 4538"/>
              <a:gd name="T11" fmla="*/ 106 h 150"/>
              <a:gd name="T12" fmla="*/ 4300 w 4538"/>
              <a:gd name="T13" fmla="*/ 150 h 150"/>
              <a:gd name="T14" fmla="*/ 4538 w 4538"/>
              <a:gd name="T15" fmla="*/ 78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8" h="150">
                <a:moveTo>
                  <a:pt x="4538" y="78"/>
                </a:moveTo>
                <a:lnTo>
                  <a:pt x="4382" y="0"/>
                </a:lnTo>
                <a:lnTo>
                  <a:pt x="4352" y="56"/>
                </a:lnTo>
                <a:lnTo>
                  <a:pt x="0" y="56"/>
                </a:lnTo>
                <a:lnTo>
                  <a:pt x="0" y="106"/>
                </a:lnTo>
                <a:lnTo>
                  <a:pt x="4326" y="106"/>
                </a:lnTo>
                <a:lnTo>
                  <a:pt x="4300" y="150"/>
                </a:lnTo>
                <a:lnTo>
                  <a:pt x="4538" y="78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8275" y="274638"/>
            <a:ext cx="7229475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60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53200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553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fld id="{4FD9DEA5-8FF3-497D-AFFF-4DC537DA1FCF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5" y="81116"/>
            <a:ext cx="1268361" cy="12683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lnSpc>
          <a:spcPct val="85000"/>
        </a:lnSpc>
        <a:spcBef>
          <a:spcPct val="40000"/>
        </a:spcBef>
        <a:spcAft>
          <a:spcPct val="0"/>
        </a:spcAft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85000"/>
        </a:lnSpc>
        <a:spcBef>
          <a:spcPct val="40000"/>
        </a:spcBef>
        <a:spcAft>
          <a:spcPct val="0"/>
        </a:spcAft>
        <a:buChar char="–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•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–"/>
        <a:defRPr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»"/>
        <a:defRPr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rotWithShape="0">
          <a:gsLst>
            <a:gs pos="0">
              <a:srgbClr val="000082"/>
            </a:gs>
            <a:gs pos="100000">
              <a:srgbClr val="000082">
                <a:gamma/>
                <a:shade val="46275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3" name="Rectangle 7"/>
          <p:cNvSpPr>
            <a:spLocks noChangeArrowheads="1"/>
          </p:cNvSpPr>
          <p:nvPr userDrawn="1"/>
        </p:nvSpPr>
        <p:spPr bwMode="auto">
          <a:xfrm>
            <a:off x="3549650" y="0"/>
            <a:ext cx="2076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200" b="1">
                <a:solidFill>
                  <a:schemeClr val="bg2"/>
                </a:solidFill>
                <a:ea typeface="ＭＳ Ｐゴシック" panose="020B0600070205080204" pitchFamily="34" charset="-128"/>
              </a:rPr>
              <a:t>FOR OFFICIAL USE ONLY</a:t>
            </a:r>
          </a:p>
        </p:txBody>
      </p:sp>
      <p:sp>
        <p:nvSpPr>
          <p:cNvPr id="91144" name="Rectangle 8"/>
          <p:cNvSpPr>
            <a:spLocks noChangeArrowheads="1"/>
          </p:cNvSpPr>
          <p:nvPr userDrawn="1"/>
        </p:nvSpPr>
        <p:spPr bwMode="auto">
          <a:xfrm>
            <a:off x="3536950" y="6583363"/>
            <a:ext cx="20764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200" b="1">
                <a:solidFill>
                  <a:schemeClr val="bg2"/>
                </a:solidFill>
              </a:rPr>
              <a:t>FOR OFFICIAL USE ONLY</a:t>
            </a:r>
            <a:endParaRPr lang="en-US" altLang="en-US" sz="1200" b="1">
              <a:solidFill>
                <a:schemeClr val="bg2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9114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553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chemeClr val="bg2"/>
                </a:solidFill>
              </a:defRPr>
            </a:lvl1pPr>
          </a:lstStyle>
          <a:p>
            <a:fld id="{09861754-AA4E-4EC8-B8CC-FD54CDA8636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1146" name="Rectangle 10"/>
          <p:cNvSpPr>
            <a:spLocks noChangeArrowheads="1"/>
          </p:cNvSpPr>
          <p:nvPr/>
        </p:nvSpPr>
        <p:spPr bwMode="auto">
          <a:xfrm>
            <a:off x="457200" y="6553200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 sz="800">
              <a:solidFill>
                <a:schemeClr val="bg2"/>
              </a:solidFill>
            </a:endParaRPr>
          </a:p>
        </p:txBody>
      </p:sp>
      <p:pic>
        <p:nvPicPr>
          <p:cNvPr id="91159" name="Picture 23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2550"/>
            <a:ext cx="1193800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rotWithShape="0">
          <a:gsLst>
            <a:gs pos="0">
              <a:srgbClr val="000082"/>
            </a:gs>
            <a:gs pos="100000">
              <a:srgbClr val="000082">
                <a:gamma/>
                <a:shade val="46275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78" name="Group 18"/>
          <p:cNvGrpSpPr>
            <a:grpSpLocks/>
          </p:cNvGrpSpPr>
          <p:nvPr userDrawn="1"/>
        </p:nvGrpSpPr>
        <p:grpSpPr bwMode="auto">
          <a:xfrm>
            <a:off x="66675" y="1066800"/>
            <a:ext cx="8986838" cy="152400"/>
            <a:chOff x="96" y="480"/>
            <a:chExt cx="5520" cy="144"/>
          </a:xfrm>
        </p:grpSpPr>
        <p:grpSp>
          <p:nvGrpSpPr>
            <p:cNvPr id="92179" name="Group 19"/>
            <p:cNvGrpSpPr>
              <a:grpSpLocks/>
            </p:cNvGrpSpPr>
            <p:nvPr userDrawn="1"/>
          </p:nvGrpSpPr>
          <p:grpSpPr bwMode="auto">
            <a:xfrm>
              <a:off x="5484" y="480"/>
              <a:ext cx="132" cy="144"/>
              <a:chOff x="5484" y="480"/>
              <a:chExt cx="132" cy="144"/>
            </a:xfrm>
          </p:grpSpPr>
          <p:sp>
            <p:nvSpPr>
              <p:cNvPr id="92180" name="Rectangle 20"/>
              <p:cNvSpPr>
                <a:spLocks noChangeArrowheads="1"/>
              </p:cNvSpPr>
              <p:nvPr userDrawn="1"/>
            </p:nvSpPr>
            <p:spPr bwMode="auto">
              <a:xfrm>
                <a:off x="5583" y="480"/>
                <a:ext cx="33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81" name="Rectangle 21"/>
              <p:cNvSpPr>
                <a:spLocks noChangeArrowheads="1"/>
              </p:cNvSpPr>
              <p:nvPr userDrawn="1"/>
            </p:nvSpPr>
            <p:spPr bwMode="auto">
              <a:xfrm>
                <a:off x="5484" y="480"/>
                <a:ext cx="62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182" name="Group 22"/>
            <p:cNvGrpSpPr>
              <a:grpSpLocks/>
            </p:cNvGrpSpPr>
            <p:nvPr userDrawn="1"/>
          </p:nvGrpSpPr>
          <p:grpSpPr bwMode="auto">
            <a:xfrm>
              <a:off x="5160" y="480"/>
              <a:ext cx="276" cy="144"/>
              <a:chOff x="5160" y="480"/>
              <a:chExt cx="276" cy="144"/>
            </a:xfrm>
          </p:grpSpPr>
          <p:sp>
            <p:nvSpPr>
              <p:cNvPr id="92183" name="Rectangle 23"/>
              <p:cNvSpPr>
                <a:spLocks noChangeArrowheads="1"/>
              </p:cNvSpPr>
              <p:nvPr userDrawn="1"/>
            </p:nvSpPr>
            <p:spPr bwMode="auto">
              <a:xfrm>
                <a:off x="5339" y="480"/>
                <a:ext cx="97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84" name="Rectangle 24"/>
              <p:cNvSpPr>
                <a:spLocks noChangeArrowheads="1"/>
              </p:cNvSpPr>
              <p:nvPr userDrawn="1"/>
            </p:nvSpPr>
            <p:spPr bwMode="auto">
              <a:xfrm>
                <a:off x="5160" y="480"/>
                <a:ext cx="133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185" name="Group 25"/>
            <p:cNvGrpSpPr>
              <a:grpSpLocks/>
            </p:cNvGrpSpPr>
            <p:nvPr userDrawn="1"/>
          </p:nvGrpSpPr>
          <p:grpSpPr bwMode="auto">
            <a:xfrm>
              <a:off x="4713" y="480"/>
              <a:ext cx="405" cy="144"/>
              <a:chOff x="4713" y="480"/>
              <a:chExt cx="405" cy="144"/>
            </a:xfrm>
          </p:grpSpPr>
          <p:sp>
            <p:nvSpPr>
              <p:cNvPr id="92186" name="Rectangle 26"/>
              <p:cNvSpPr>
                <a:spLocks noChangeArrowheads="1"/>
              </p:cNvSpPr>
              <p:nvPr userDrawn="1"/>
            </p:nvSpPr>
            <p:spPr bwMode="auto">
              <a:xfrm>
                <a:off x="4954" y="480"/>
                <a:ext cx="164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87" name="Rectangle 27"/>
              <p:cNvSpPr>
                <a:spLocks noChangeArrowheads="1"/>
              </p:cNvSpPr>
              <p:nvPr userDrawn="1"/>
            </p:nvSpPr>
            <p:spPr bwMode="auto">
              <a:xfrm>
                <a:off x="4713" y="480"/>
                <a:ext cx="196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188" name="Group 28"/>
            <p:cNvGrpSpPr>
              <a:grpSpLocks/>
            </p:cNvGrpSpPr>
            <p:nvPr userDrawn="1"/>
          </p:nvGrpSpPr>
          <p:grpSpPr bwMode="auto">
            <a:xfrm>
              <a:off x="3422" y="480"/>
              <a:ext cx="1245" cy="144"/>
              <a:chOff x="3422" y="480"/>
              <a:chExt cx="1245" cy="144"/>
            </a:xfrm>
          </p:grpSpPr>
          <p:sp>
            <p:nvSpPr>
              <p:cNvPr id="92189" name="Rectangle 29"/>
              <p:cNvSpPr>
                <a:spLocks noChangeArrowheads="1"/>
              </p:cNvSpPr>
              <p:nvPr userDrawn="1"/>
            </p:nvSpPr>
            <p:spPr bwMode="auto">
              <a:xfrm>
                <a:off x="3814" y="480"/>
                <a:ext cx="260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90" name="Rectangle 30"/>
              <p:cNvSpPr>
                <a:spLocks noChangeArrowheads="1"/>
              </p:cNvSpPr>
              <p:nvPr userDrawn="1"/>
            </p:nvSpPr>
            <p:spPr bwMode="auto">
              <a:xfrm>
                <a:off x="4439" y="480"/>
                <a:ext cx="228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91" name="Rectangle 31"/>
              <p:cNvSpPr>
                <a:spLocks noChangeArrowheads="1"/>
              </p:cNvSpPr>
              <p:nvPr userDrawn="1"/>
            </p:nvSpPr>
            <p:spPr bwMode="auto">
              <a:xfrm>
                <a:off x="4135" y="480"/>
                <a:ext cx="258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92" name="Rectangle 32"/>
              <p:cNvSpPr>
                <a:spLocks noChangeArrowheads="1"/>
              </p:cNvSpPr>
              <p:nvPr userDrawn="1"/>
            </p:nvSpPr>
            <p:spPr bwMode="auto">
              <a:xfrm>
                <a:off x="3422" y="480"/>
                <a:ext cx="327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193" name="Group 33"/>
            <p:cNvGrpSpPr>
              <a:grpSpLocks/>
            </p:cNvGrpSpPr>
            <p:nvPr userDrawn="1"/>
          </p:nvGrpSpPr>
          <p:grpSpPr bwMode="auto">
            <a:xfrm>
              <a:off x="96" y="480"/>
              <a:ext cx="3284" cy="144"/>
              <a:chOff x="96" y="480"/>
              <a:chExt cx="3284" cy="144"/>
            </a:xfrm>
          </p:grpSpPr>
          <p:sp>
            <p:nvSpPr>
              <p:cNvPr id="92194" name="Rectangle 34"/>
              <p:cNvSpPr>
                <a:spLocks noChangeArrowheads="1"/>
              </p:cNvSpPr>
              <p:nvPr userDrawn="1"/>
            </p:nvSpPr>
            <p:spPr bwMode="auto">
              <a:xfrm>
                <a:off x="3018" y="480"/>
                <a:ext cx="362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95" name="Rectangle 35"/>
              <p:cNvSpPr>
                <a:spLocks noChangeArrowheads="1"/>
              </p:cNvSpPr>
              <p:nvPr userDrawn="1"/>
            </p:nvSpPr>
            <p:spPr bwMode="auto">
              <a:xfrm>
                <a:off x="96" y="480"/>
                <a:ext cx="2879" cy="144"/>
              </a:xfrm>
              <a:prstGeom prst="rect">
                <a:avLst/>
              </a:prstGeom>
              <a:gradFill rotWithShape="0">
                <a:gsLst>
                  <a:gs pos="0">
                    <a:srgbClr val="C9C58B">
                      <a:gamma/>
                      <a:shade val="46275"/>
                      <a:invGamma/>
                    </a:srgbClr>
                  </a:gs>
                  <a:gs pos="50000">
                    <a:srgbClr val="C9C58B"/>
                  </a:gs>
                  <a:gs pos="100000">
                    <a:srgbClr val="C9C58B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175">
                <a:solidFill>
                  <a:srgbClr val="5C1F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9C58B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33525"/>
            <a:ext cx="8229600" cy="4592638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2167" name="Rectangle 7"/>
          <p:cNvSpPr>
            <a:spLocks noChangeArrowheads="1"/>
          </p:cNvSpPr>
          <p:nvPr userDrawn="1"/>
        </p:nvSpPr>
        <p:spPr bwMode="auto">
          <a:xfrm>
            <a:off x="3549650" y="0"/>
            <a:ext cx="2076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200" b="1">
                <a:solidFill>
                  <a:schemeClr val="bg2"/>
                </a:solidFill>
                <a:ea typeface="ＭＳ Ｐゴシック" panose="020B0600070205080204" pitchFamily="34" charset="-128"/>
              </a:rPr>
              <a:t>FOR OFFICIAL USE ONLY</a:t>
            </a:r>
          </a:p>
        </p:txBody>
      </p:sp>
      <p:sp>
        <p:nvSpPr>
          <p:cNvPr id="92168" name="Rectangle 8"/>
          <p:cNvSpPr>
            <a:spLocks noChangeArrowheads="1"/>
          </p:cNvSpPr>
          <p:nvPr userDrawn="1"/>
        </p:nvSpPr>
        <p:spPr bwMode="auto">
          <a:xfrm>
            <a:off x="3536950" y="6583363"/>
            <a:ext cx="20764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1200" b="1">
                <a:solidFill>
                  <a:schemeClr val="bg2"/>
                </a:solidFill>
              </a:rPr>
              <a:t>FOR OFFICIAL USE ONLY</a:t>
            </a:r>
            <a:endParaRPr lang="en-US" altLang="en-US" sz="1200" b="1">
              <a:solidFill>
                <a:schemeClr val="bg2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921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553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chemeClr val="bg2"/>
                </a:solidFill>
              </a:defRPr>
            </a:lvl1pPr>
          </a:lstStyle>
          <a:p>
            <a:fld id="{933B24F6-FA7C-47AA-9714-21D52D2E889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2170" name="Rectangle 10"/>
          <p:cNvSpPr>
            <a:spLocks noChangeArrowheads="1"/>
          </p:cNvSpPr>
          <p:nvPr userDrawn="1"/>
        </p:nvSpPr>
        <p:spPr bwMode="auto">
          <a:xfrm>
            <a:off x="457200" y="6553200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 sz="800">
              <a:solidFill>
                <a:schemeClr val="bg2"/>
              </a:solidFill>
            </a:endParaRPr>
          </a:p>
        </p:txBody>
      </p:sp>
      <p:sp>
        <p:nvSpPr>
          <p:cNvPr id="9217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495425" y="274638"/>
            <a:ext cx="7210425" cy="71596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2214" name="Freeform 54"/>
          <p:cNvSpPr>
            <a:spLocks/>
          </p:cNvSpPr>
          <p:nvPr userDrawn="1"/>
        </p:nvSpPr>
        <p:spPr bwMode="auto">
          <a:xfrm>
            <a:off x="0" y="6345238"/>
            <a:ext cx="9034463" cy="166687"/>
          </a:xfrm>
          <a:custGeom>
            <a:avLst/>
            <a:gdLst>
              <a:gd name="T0" fmla="*/ 4538 w 4538"/>
              <a:gd name="T1" fmla="*/ 78 h 150"/>
              <a:gd name="T2" fmla="*/ 4382 w 4538"/>
              <a:gd name="T3" fmla="*/ 0 h 150"/>
              <a:gd name="T4" fmla="*/ 4352 w 4538"/>
              <a:gd name="T5" fmla="*/ 56 h 150"/>
              <a:gd name="T6" fmla="*/ 0 w 4538"/>
              <a:gd name="T7" fmla="*/ 56 h 150"/>
              <a:gd name="T8" fmla="*/ 0 w 4538"/>
              <a:gd name="T9" fmla="*/ 106 h 150"/>
              <a:gd name="T10" fmla="*/ 4326 w 4538"/>
              <a:gd name="T11" fmla="*/ 106 h 150"/>
              <a:gd name="T12" fmla="*/ 4300 w 4538"/>
              <a:gd name="T13" fmla="*/ 150 h 150"/>
              <a:gd name="T14" fmla="*/ 4538 w 4538"/>
              <a:gd name="T15" fmla="*/ 78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8" h="150">
                <a:moveTo>
                  <a:pt x="4538" y="78"/>
                </a:moveTo>
                <a:lnTo>
                  <a:pt x="4382" y="0"/>
                </a:lnTo>
                <a:lnTo>
                  <a:pt x="4352" y="56"/>
                </a:lnTo>
                <a:lnTo>
                  <a:pt x="0" y="56"/>
                </a:lnTo>
                <a:lnTo>
                  <a:pt x="0" y="106"/>
                </a:lnTo>
                <a:lnTo>
                  <a:pt x="4326" y="106"/>
                </a:lnTo>
                <a:lnTo>
                  <a:pt x="4300" y="150"/>
                </a:lnTo>
                <a:lnTo>
                  <a:pt x="4538" y="78"/>
                </a:lnTo>
                <a:close/>
              </a:path>
            </a:pathLst>
          </a:custGeom>
          <a:gradFill rotWithShape="1">
            <a:gsLst>
              <a:gs pos="0">
                <a:srgbClr val="C9C58B">
                  <a:gamma/>
                  <a:shade val="46275"/>
                  <a:invGamma/>
                </a:srgbClr>
              </a:gs>
              <a:gs pos="50000">
                <a:srgbClr val="C9C58B"/>
              </a:gs>
              <a:gs pos="100000">
                <a:srgbClr val="C9C58B">
                  <a:gamma/>
                  <a:shade val="46275"/>
                  <a:invGamma/>
                </a:srgbClr>
              </a:gs>
            </a:gsLst>
            <a:lin ang="5400000" scaled="1"/>
          </a:gradFill>
          <a:ln w="3175" cmpd="sng">
            <a:solidFill>
              <a:srgbClr val="5C1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92219" name="Picture 59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2550"/>
            <a:ext cx="1193800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lnSpc>
          <a:spcPct val="85000"/>
        </a:lnSpc>
        <a:spcBef>
          <a:spcPct val="40000"/>
        </a:spcBef>
        <a:spcAft>
          <a:spcPct val="0"/>
        </a:spcAft>
        <a:buChar char="•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85000"/>
        </a:lnSpc>
        <a:spcBef>
          <a:spcPct val="40000"/>
        </a:spcBef>
        <a:spcAft>
          <a:spcPct val="0"/>
        </a:spcAft>
        <a:buChar char="–"/>
        <a:defRPr sz="24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•"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–"/>
        <a:defRPr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har char="»"/>
        <a:defRPr b="1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3335383" y="278674"/>
            <a:ext cx="1393372" cy="243840"/>
          </a:xfrm>
          <a:custGeom>
            <a:avLst/>
            <a:gdLst>
              <a:gd name="connsiteX0" fmla="*/ 1393372 w 1393372"/>
              <a:gd name="connsiteY0" fmla="*/ 0 h 243840"/>
              <a:gd name="connsiteX1" fmla="*/ 0 w 1393372"/>
              <a:gd name="connsiteY1" fmla="*/ 0 h 243840"/>
              <a:gd name="connsiteX2" fmla="*/ 0 w 1393372"/>
              <a:gd name="connsiteY2" fmla="*/ 243840 h 243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93372" h="243840">
                <a:moveTo>
                  <a:pt x="1393372" y="0"/>
                </a:moveTo>
                <a:lnTo>
                  <a:pt x="0" y="0"/>
                </a:lnTo>
                <a:lnTo>
                  <a:pt x="0" y="243840"/>
                </a:lnTo>
              </a:path>
            </a:pathLst>
          </a:custGeom>
          <a:noFill/>
          <a:ln w="38100">
            <a:solidFill>
              <a:srgbClr val="FFC000"/>
            </a:solidFill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Ministry / Agency / Organization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402080"/>
          <a:ext cx="8229600" cy="4876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92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503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1274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Mission: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741">
                <a:tc rowSpan="3"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Role in 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CBRN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Response</a:t>
                      </a:r>
                      <a:r>
                        <a:rPr lang="en-US" sz="1600" b="1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(capabilities and authorities)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12741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2741">
                <a:tc vMerge="1"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74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Role in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 ICS (Field Operations)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1274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Role at EOC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F5E5CC-A57B-4846-8625-AFE0E1C3A346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17" name="Rectangle 16"/>
          <p:cNvSpPr/>
          <p:nvPr/>
        </p:nvSpPr>
        <p:spPr>
          <a:xfrm>
            <a:off x="4371704" y="80337"/>
            <a:ext cx="4156710" cy="359723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Please provide your organization’s name and ministry.</a:t>
            </a:r>
            <a:endParaRPr lang="en-US" sz="12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936274" y="1860636"/>
            <a:ext cx="435430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371704" y="1677756"/>
            <a:ext cx="4156710" cy="359723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What statutory missions does your organization provide?</a:t>
            </a:r>
            <a:endParaRPr lang="en-US" sz="12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3936274" y="5074099"/>
            <a:ext cx="435430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3936274" y="5875287"/>
            <a:ext cx="435430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371704" y="4751554"/>
            <a:ext cx="4156710" cy="604218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What role does your organization have during field command operations? Who would be the lead representative? What assets does your organization bring to the response?</a:t>
            </a:r>
            <a:endParaRPr lang="en-US" sz="12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71704" y="5550072"/>
            <a:ext cx="4156710" cy="604218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Who represents your organization at the National and Regional EOCs? What authorities and decision making abilities do they have? </a:t>
            </a:r>
            <a:endParaRPr lang="en-US" sz="12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3936274" y="2609573"/>
            <a:ext cx="435430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3936274" y="2917372"/>
            <a:ext cx="531223" cy="371469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4032070" y="2872329"/>
            <a:ext cx="1010193" cy="1307785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371704" y="2313154"/>
            <a:ext cx="4156710" cy="604218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What role does your organization have in the overall prevention, response, and recovery effort of a CBRN incident. Under what authorities does it perform these functions?</a:t>
            </a:r>
            <a:endParaRPr lang="en-US" sz="12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803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Ministry / Agency / Organization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1962099"/>
              </p:ext>
            </p:extLst>
          </p:nvPr>
        </p:nvGraphicFramePr>
        <p:xfrm>
          <a:off x="457200" y="1402080"/>
          <a:ext cx="8229600" cy="4876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92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503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1274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Mission: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741">
                <a:tc rowSpan="3"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Role in 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CBRN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Response</a:t>
                      </a:r>
                      <a:r>
                        <a:rPr lang="en-US" sz="1600" b="1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(capabilities and authorities)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12741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2741">
                <a:tc vMerge="1"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74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Role in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 ICS (Field Operations)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1274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Role at EOC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F5E5CC-A57B-4846-8625-AFE0E1C3A346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354968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082C0851363B4A9334828F44D06FC8" ma:contentTypeVersion="0" ma:contentTypeDescription="Create a new document." ma:contentTypeScope="" ma:versionID="4f6598045ac10999bb142371242c0a0f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58C07D15-E80A-4FE1-9CB5-883D07E00567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7D96E2A-9F6A-41E3-8FAD-CD2929D249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9D238C-A8C9-4FD8-A825-55FDFEE613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10418</TotalTime>
  <Words>149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Franklin Gothic Book</vt:lpstr>
      <vt:lpstr>Default Design</vt:lpstr>
      <vt:lpstr>Custom Design</vt:lpstr>
      <vt:lpstr>1_Custom Design</vt:lpstr>
      <vt:lpstr>Ministry / Agency / Organization</vt:lpstr>
      <vt:lpstr>Ministry / Agency / Organization</vt:lpstr>
    </vt:vector>
  </TitlesOfParts>
  <Company>SAIC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Georgia Agency Roles</dc:title>
  <dc:creator>Derek Rowan - Ascenttra</dc:creator>
  <cp:lastModifiedBy>Derek Rowan</cp:lastModifiedBy>
  <cp:revision>136</cp:revision>
  <dcterms:created xsi:type="dcterms:W3CDTF">2007-06-27T12:52:35Z</dcterms:created>
  <dcterms:modified xsi:type="dcterms:W3CDTF">2017-03-27T22:44:26Z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0x0101002B082C0851363B4A9334828F44D06FC8</vt:lpwstr>
  </property>
</Properties>
</file>