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242338" cy="3024346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26">
          <p15:clr>
            <a:srgbClr val="A4A3A4"/>
          </p15:clr>
        </p15:guide>
        <p15:guide id="2" pos="66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20" y="60"/>
      </p:cViewPr>
      <p:guideLst>
        <p:guide orient="horz" pos="9526"/>
        <p:guide pos="669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850" y="9394825"/>
            <a:ext cx="18054638" cy="6483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6113" y="17138650"/>
            <a:ext cx="14870112" cy="77279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64710-143D-4141-8046-E6DCD3DA3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6735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B69986-E93C-4537-9A2A-75080D22C0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47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01925" y="1211263"/>
            <a:ext cx="4778375" cy="25804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2038" y="1211263"/>
            <a:ext cx="14187487" cy="25804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7CB27C-DE0F-420A-B434-5D1ADA6584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153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7EE697-9D3C-40FD-983E-4E03B731E6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683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7988" y="19434175"/>
            <a:ext cx="18056225" cy="6007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7988" y="12819063"/>
            <a:ext cx="18056225" cy="66151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1533A8-1DA8-495D-A074-E439A80604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2038" y="7056438"/>
            <a:ext cx="9482137" cy="19959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6575" y="7056438"/>
            <a:ext cx="9483725" cy="19959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EE7D96-0732-48D9-B910-509EE76618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2339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2038" y="6769100"/>
            <a:ext cx="9385300" cy="2822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2038" y="9591675"/>
            <a:ext cx="9385300" cy="174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790238" y="6769100"/>
            <a:ext cx="9390062" cy="2822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790238" y="9591675"/>
            <a:ext cx="9390062" cy="174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5B718E-035F-488F-83E8-6DA845286F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876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E75A12-F025-4D1D-8D38-96E3DB5BD5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70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57A6FB-A49C-462C-AA90-1EA6B58835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25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038" y="1204913"/>
            <a:ext cx="6988175" cy="5124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05800" y="1204913"/>
            <a:ext cx="11874500" cy="25811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2038" y="6329363"/>
            <a:ext cx="6988175" cy="206867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1F40D-F22A-4380-865E-0C217C5EC7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13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4013" y="21170900"/>
            <a:ext cx="12744450" cy="24987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64013" y="2701925"/>
            <a:ext cx="12744450" cy="181467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4013" y="23669625"/>
            <a:ext cx="12744450" cy="35496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BD9CD-C13F-4B31-8421-EB54BD2CF3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8113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2038" y="1211263"/>
            <a:ext cx="19118262" cy="504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4199" tIns="147100" rIns="294199" bIns="147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2038" y="7056438"/>
            <a:ext cx="19118262" cy="1995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4199" tIns="147100" rIns="294199" bIns="147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2038" y="27541538"/>
            <a:ext cx="4956175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4199" tIns="147100" rIns="294199" bIns="147100" numCol="1" anchor="t" anchorCtr="0" compatLnSpc="1">
            <a:prstTxWarp prst="textNoShape">
              <a:avLst/>
            </a:prstTxWarp>
          </a:bodyPr>
          <a:lstStyle>
            <a:lvl1pPr defTabSz="2941638">
              <a:defRPr sz="45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58050" y="27541538"/>
            <a:ext cx="6726238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4199" tIns="147100" rIns="294199" bIns="147100" numCol="1" anchor="t" anchorCtr="0" compatLnSpc="1">
            <a:prstTxWarp prst="textNoShape">
              <a:avLst/>
            </a:prstTxWarp>
          </a:bodyPr>
          <a:lstStyle>
            <a:lvl1pPr algn="ctr" defTabSz="2941638">
              <a:defRPr sz="45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24125" y="27541538"/>
            <a:ext cx="4956175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4199" tIns="147100" rIns="294199" bIns="147100" numCol="1" anchor="t" anchorCtr="0" compatLnSpc="1">
            <a:prstTxWarp prst="textNoShape">
              <a:avLst/>
            </a:prstTxWarp>
          </a:bodyPr>
          <a:lstStyle>
            <a:lvl1pPr algn="r" defTabSz="2941638">
              <a:defRPr sz="4500"/>
            </a:lvl1pPr>
          </a:lstStyle>
          <a:p>
            <a:fld id="{FC882A93-B383-4069-A3AA-748E04E467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1638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41638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2pPr>
      <a:lvl3pPr algn="ctr" defTabSz="2941638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3pPr>
      <a:lvl4pPr algn="ctr" defTabSz="2941638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4pPr>
      <a:lvl5pPr algn="ctr" defTabSz="2941638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5pPr>
      <a:lvl6pPr marL="457200" algn="ctr" defTabSz="294163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6pPr>
      <a:lvl7pPr marL="914400" algn="ctr" defTabSz="294163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294163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294163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103313" indent="-1103313" algn="l" defTabSz="2941638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  <a:ea typeface="+mn-ea"/>
          <a:cs typeface="+mn-cs"/>
        </a:defRPr>
      </a:lvl1pPr>
      <a:lvl2pPr marL="2390775" indent="-919163" algn="l" defTabSz="2941638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  <a:cs typeface="+mn-cs"/>
        </a:defRPr>
      </a:lvl2pPr>
      <a:lvl3pPr marL="3678238" indent="-736600" algn="l" defTabSz="2941638" rtl="0" eaLnBrk="0" fontAlgn="base" hangingPunct="0">
        <a:spcBef>
          <a:spcPct val="20000"/>
        </a:spcBef>
        <a:spcAft>
          <a:spcPct val="0"/>
        </a:spcAft>
        <a:buChar char="•"/>
        <a:defRPr sz="7700">
          <a:solidFill>
            <a:schemeClr val="tx1"/>
          </a:solidFill>
          <a:latin typeface="+mn-lt"/>
          <a:cs typeface="+mn-cs"/>
        </a:defRPr>
      </a:lvl3pPr>
      <a:lvl4pPr marL="5148263" indent="-735013" algn="l" defTabSz="2941638" rtl="0" eaLnBrk="0" fontAlgn="base" hangingPunct="0">
        <a:spcBef>
          <a:spcPct val="20000"/>
        </a:spcBef>
        <a:spcAft>
          <a:spcPct val="0"/>
        </a:spcAft>
        <a:buChar char="–"/>
        <a:defRPr sz="6400">
          <a:solidFill>
            <a:schemeClr val="tx1"/>
          </a:solidFill>
          <a:latin typeface="+mn-lt"/>
          <a:cs typeface="+mn-cs"/>
        </a:defRPr>
      </a:lvl4pPr>
      <a:lvl5pPr marL="6619875" indent="-736600" algn="l" defTabSz="2941638" rtl="0" eaLnBrk="0" fontAlgn="base" hangingPunct="0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cs typeface="+mn-cs"/>
        </a:defRPr>
      </a:lvl5pPr>
      <a:lvl6pPr marL="7077075" indent="-736600" algn="l" defTabSz="2941638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cs typeface="+mn-cs"/>
        </a:defRPr>
      </a:lvl6pPr>
      <a:lvl7pPr marL="7534275" indent="-736600" algn="l" defTabSz="2941638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cs typeface="+mn-cs"/>
        </a:defRPr>
      </a:lvl7pPr>
      <a:lvl8pPr marL="7991475" indent="-736600" algn="l" defTabSz="2941638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cs typeface="+mn-cs"/>
        </a:defRPr>
      </a:lvl8pPr>
      <a:lvl9pPr marL="8448675" indent="-736600" algn="l" defTabSz="2941638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333038" y="10009188"/>
            <a:ext cx="9721850" cy="2016125"/>
          </a:xfrm>
          <a:noFill/>
        </p:spPr>
        <p:txBody>
          <a:bodyPr anchor="b"/>
          <a:lstStyle/>
          <a:p>
            <a:pPr algn="l" eaLnBrk="1" hangingPunct="1"/>
            <a:r>
              <a:rPr lang="de-DE" altLang="en-US" sz="5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Project Title:</a:t>
            </a:r>
            <a:r>
              <a:rPr lang="de-DE" alt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3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endParaRPr lang="en-US" altLang="en-US" sz="3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12961938"/>
            <a:ext cx="18289588" cy="14617700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de-DE" alt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Project </a:t>
            </a:r>
            <a:r>
              <a:rPr lang="de-DE" altLang="en-US" sz="4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description</a:t>
            </a:r>
            <a:r>
              <a:rPr lang="de-DE" alt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(maximum 3500 characters)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xx xxxxxxxxxxxxxxxxxxxxxxxxxxxxxxxxxxxxxxxxxxxxxxxxxxxxxxxxxxxxxxxxxxxxxxxxxxxxxxxxxxxxxxxxxxxxxxxxxxxxxxxxxxx</a:t>
            </a:r>
            <a:endParaRPr lang="en-US" altLang="en-US" sz="5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4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How it contributes to realizing the potential of living longer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xxx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</a:t>
            </a:r>
            <a:endParaRPr lang="en-US" altLang="en-US" sz="5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4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Timeline/duration of the project </a:t>
            </a:r>
            <a:r>
              <a:rPr lang="en-US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</a:t>
            </a:r>
            <a:r>
              <a:rPr lang="en-US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Lessons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learnt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xxxxxxxxxxxxxxxxxxxxxxxxxxxxxxxxxxxxxxxxxxxxxxxxxxxxxxxxxxxx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</a:t>
            </a:r>
            <a:r>
              <a:rPr lang="de-DE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 eaLnBrk="1" hangingPunct="1">
              <a:lnSpc>
                <a:spcPct val="90000"/>
              </a:lnSpc>
            </a:pPr>
            <a:endParaRPr lang="de-DE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Relevance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for the UNECE region </a:t>
            </a:r>
            <a:r>
              <a:rPr lang="en-US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</a:t>
            </a:r>
            <a:r>
              <a:rPr lang="en-US" alt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 eaLnBrk="1" hangingPunct="1">
              <a:lnSpc>
                <a:spcPct val="90000"/>
              </a:lnSpc>
            </a:pPr>
            <a:endParaRPr lang="de-DE" altLang="en-US" sz="4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de-DE" alt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Location </a:t>
            </a:r>
            <a:r>
              <a:rPr lang="de-DE" alt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project</a:t>
            </a:r>
            <a:r>
              <a:rPr lang="de-DE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xxxxxxxxxxxxxxxxxxxxxxxxxxx</a:t>
            </a:r>
            <a:endParaRPr lang="de-DE" altLang="en-US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de-DE" altLang="en-US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Contact information, website </a:t>
            </a:r>
            <a:r>
              <a:rPr lang="en-US" alt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xxxxxxxxxxxxxxxxx</a:t>
            </a:r>
            <a:endParaRPr lang="en-US" altLang="en-US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5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1692275" y="2663825"/>
            <a:ext cx="8064500" cy="9432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94199" tIns="147100" rIns="294199" bIns="147100" anchor="b"/>
          <a:lstStyle>
            <a:lvl1pPr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en-US" sz="103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Photo</a:t>
            </a:r>
            <a:endParaRPr lang="en-US" altLang="en-US" sz="10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10333038" y="2808288"/>
            <a:ext cx="9432925" cy="576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94199" tIns="147100" rIns="294199" bIns="147100"/>
          <a:lstStyle>
            <a:lvl1pPr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A sustainable society for all ages: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Realizing the potential of living longer</a:t>
            </a:r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UNECE </a:t>
            </a:r>
            <a:r>
              <a:rPr lang="en-US" alt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2017 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Ministerial Conference, </a:t>
            </a:r>
            <a:r>
              <a:rPr lang="en-US" alt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Lisbon, Portugal</a:t>
            </a: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416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416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Project Title: xxxxxxxxxxxxxxxxxxxxx</vt:lpstr>
    </vt:vector>
  </TitlesOfParts>
  <Company>UNECE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Warth</dc:creator>
  <cp:lastModifiedBy>France Font-Verot</cp:lastModifiedBy>
  <cp:revision>6</cp:revision>
  <dcterms:created xsi:type="dcterms:W3CDTF">2012-02-23T10:42:13Z</dcterms:created>
  <dcterms:modified xsi:type="dcterms:W3CDTF">2017-03-31T06:59:19Z</dcterms:modified>
</cp:coreProperties>
</file>