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notesSlides/notesSlide2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4"/>
  </p:sldMasterIdLst>
  <p:notesMasterIdLst>
    <p:notesMasterId r:id="rId42"/>
  </p:notesMasterIdLst>
  <p:sldIdLst>
    <p:sldId id="256" r:id="rId5"/>
    <p:sldId id="349" r:id="rId6"/>
    <p:sldId id="447" r:id="rId7"/>
    <p:sldId id="363" r:id="rId8"/>
    <p:sldId id="439" r:id="rId9"/>
    <p:sldId id="444" r:id="rId10"/>
    <p:sldId id="445" r:id="rId11"/>
    <p:sldId id="448" r:id="rId12"/>
    <p:sldId id="396" r:id="rId13"/>
    <p:sldId id="433" r:id="rId14"/>
    <p:sldId id="436" r:id="rId15"/>
    <p:sldId id="459" r:id="rId16"/>
    <p:sldId id="450" r:id="rId17"/>
    <p:sldId id="378" r:id="rId18"/>
    <p:sldId id="348" r:id="rId19"/>
    <p:sldId id="393" r:id="rId20"/>
    <p:sldId id="368" r:id="rId21"/>
    <p:sldId id="389" r:id="rId22"/>
    <p:sldId id="387" r:id="rId23"/>
    <p:sldId id="451" r:id="rId24"/>
    <p:sldId id="426" r:id="rId25"/>
    <p:sldId id="458" r:id="rId26"/>
    <p:sldId id="454" r:id="rId27"/>
    <p:sldId id="455" r:id="rId28"/>
    <p:sldId id="456" r:id="rId29"/>
    <p:sldId id="457" r:id="rId30"/>
    <p:sldId id="452" r:id="rId31"/>
    <p:sldId id="460" r:id="rId32"/>
    <p:sldId id="437" r:id="rId33"/>
    <p:sldId id="421" r:id="rId34"/>
    <p:sldId id="395" r:id="rId35"/>
    <p:sldId id="399" r:id="rId36"/>
    <p:sldId id="408" r:id="rId37"/>
    <p:sldId id="453" r:id="rId38"/>
    <p:sldId id="418" r:id="rId39"/>
    <p:sldId id="419" r:id="rId40"/>
    <p:sldId id="27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dley TARLTON" initials="DT" lastIdx="9" clrIdx="6">
    <p:extLst/>
  </p:cmAuthor>
  <p:cmAuthor id="1" name="Lika Gamgebeli" initials="LG" lastIdx="67" clrIdx="0">
    <p:extLst/>
  </p:cmAuthor>
  <p:cmAuthor id="8" name="Roy Small" initials="RS" lastIdx="35" clrIdx="7">
    <p:extLst>
      <p:ext uri="{19B8F6BF-5375-455C-9EA6-DF929625EA0E}">
        <p15:presenceInfo xmlns:p15="http://schemas.microsoft.com/office/powerpoint/2012/main" userId="S-1-5-21-1464974944-3708882273-1791259203-53211" providerId="AD"/>
      </p:ext>
    </p:extLst>
  </p:cmAuthor>
  <p:cmAuthor id="2" name="Dudley Tarlton" initials="DT" lastIdx="40" clrIdx="1">
    <p:extLst/>
  </p:cmAuthor>
  <p:cmAuthor id="3" name="Rosemary Kumwenda" initials="RK" lastIdx="5" clrIdx="2">
    <p:extLst/>
  </p:cmAuthor>
  <p:cmAuthor id="4" name="John Macauley" initials="JM" lastIdx="29" clrIdx="3">
    <p:extLst/>
  </p:cmAuthor>
  <p:cmAuthor id="5" name="home" initials="h" lastIdx="4" clrIdx="4">
    <p:extLst/>
  </p:cmAuthor>
  <p:cmAuthor id="6" name="Mann, Nathan" initials="MN" lastIdx="67"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5493"/>
    <a:srgbClr val="ED7D31"/>
    <a:srgbClr val="006CB7"/>
    <a:srgbClr val="CC9900"/>
    <a:srgbClr val="008000"/>
    <a:srgbClr val="00CC99"/>
    <a:srgbClr val="339966"/>
    <a:srgbClr val="FF9900"/>
    <a:srgbClr val="008080"/>
    <a:srgbClr val="E91D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4" autoAdjust="0"/>
    <p:restoredTop sz="94993" autoAdjust="0"/>
  </p:normalViewPr>
  <p:slideViewPr>
    <p:cSldViewPr snapToGrid="0">
      <p:cViewPr varScale="1">
        <p:scale>
          <a:sx n="64" d="100"/>
          <a:sy n="64" d="100"/>
        </p:scale>
        <p:origin x="654"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ika.gamgebeli\Desktop\UNDP%202017\Econ%20burden.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lika.gamgebeli\Desktop\FCTC%20Ivestment%20Case%20-%20GEO\Products\Final-%20FCTC%20Investment%20Case%20Results_Georgia_Final%20(December%2020%202017).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0.15900375040541292"/>
          <c:y val="3.5398230088495575E-2"/>
          <c:w val="0.36069653970000343"/>
          <c:h val="0.93510324483775809"/>
        </c:manualLayout>
      </c:layout>
      <c:pieChart>
        <c:varyColors val="1"/>
        <c:ser>
          <c:idx val="0"/>
          <c:order val="0"/>
          <c:dPt>
            <c:idx val="0"/>
            <c:bubble3D val="0"/>
            <c:explosion val="1"/>
            <c:spPr>
              <a:solidFill>
                <a:schemeClr val="accent2"/>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7A3-4759-BAD5-FD57526EBDD4}"/>
              </c:ext>
            </c:extLst>
          </c:dPt>
          <c:dPt>
            <c:idx val="1"/>
            <c:bubble3D val="0"/>
            <c:spPr>
              <a:solidFill>
                <a:schemeClr val="accent5">
                  <a:tint val="77000"/>
                </a:schemeClr>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7A3-4759-BAD5-FD57526EBDD4}"/>
              </c:ext>
            </c:extLst>
          </c:dPt>
          <c:dPt>
            <c:idx val="2"/>
            <c:bubble3D val="0"/>
            <c:spPr>
              <a:solidFill>
                <a:schemeClr val="accent5"/>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7A3-4759-BAD5-FD57526EBDD4}"/>
              </c:ext>
            </c:extLst>
          </c:dPt>
          <c:dPt>
            <c:idx val="3"/>
            <c:bubble3D val="0"/>
            <c:spPr>
              <a:solidFill>
                <a:schemeClr val="accent5">
                  <a:shade val="76000"/>
                </a:schemeClr>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7A3-4759-BAD5-FD57526EBDD4}"/>
              </c:ext>
            </c:extLst>
          </c:dPt>
          <c:dPt>
            <c:idx val="4"/>
            <c:bubble3D val="0"/>
            <c:spPr>
              <a:solidFill>
                <a:schemeClr val="accent5">
                  <a:shade val="53000"/>
                </a:schemeClr>
              </a:solidFill>
              <a:ln>
                <a:solidFill>
                  <a:schemeClr val="bg1">
                    <a:lumMod val="95000"/>
                  </a:schemeClr>
                </a:solid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7A3-4759-BAD5-FD57526EBDD4}"/>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Sheet2!$B$10:$B$14</c:f>
              <c:strCache>
                <c:ptCount val="5"/>
                <c:pt idx="0">
                  <c:v>Total healthcare expenditures</c:v>
                </c:pt>
                <c:pt idx="1">
                  <c:v>Excess absenteeism</c:v>
                </c:pt>
                <c:pt idx="2">
                  <c:v>Excess presenteeism</c:v>
                </c:pt>
                <c:pt idx="3">
                  <c:v>Productivity losses due to premature mortality and disability</c:v>
                </c:pt>
                <c:pt idx="4">
                  <c:v>Smoking breaks </c:v>
                </c:pt>
              </c:strCache>
            </c:strRef>
          </c:cat>
          <c:val>
            <c:numRef>
              <c:f>Sheet2!$C$10:$C$14</c:f>
              <c:numCache>
                <c:formatCode>General</c:formatCode>
                <c:ptCount val="5"/>
                <c:pt idx="0">
                  <c:v>327340000</c:v>
                </c:pt>
                <c:pt idx="1">
                  <c:v>76229997.863809496</c:v>
                </c:pt>
                <c:pt idx="2">
                  <c:v>73884459.467999995</c:v>
                </c:pt>
                <c:pt idx="3">
                  <c:v>104109324</c:v>
                </c:pt>
                <c:pt idx="4">
                  <c:v>243349608.565238</c:v>
                </c:pt>
              </c:numCache>
            </c:numRef>
          </c:val>
          <c:extLst>
            <c:ext xmlns:c16="http://schemas.microsoft.com/office/drawing/2014/chart" uri="{C3380CC4-5D6E-409C-BE32-E72D297353CC}">
              <c16:uniqueId val="{0000000A-97A3-4759-BAD5-FD57526EBDD4}"/>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worksheet!$C$4</c:f>
              <c:strCache>
                <c:ptCount val="1"/>
                <c:pt idx="0">
                  <c:v>Healthcare expenditure without investment </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worksheet!$D$3:$F$3</c:f>
              <c:strCache>
                <c:ptCount val="3"/>
                <c:pt idx="0">
                  <c:v>1-5 years</c:v>
                </c:pt>
                <c:pt idx="1">
                  <c:v>6-10 years</c:v>
                </c:pt>
                <c:pt idx="2">
                  <c:v>Total 15 years</c:v>
                </c:pt>
              </c:strCache>
            </c:strRef>
          </c:cat>
          <c:val>
            <c:numRef>
              <c:f>worksheet!$D$4:$F$4</c:f>
              <c:numCache>
                <c:formatCode>[$GEL]\ #,##0</c:formatCode>
                <c:ptCount val="3"/>
                <c:pt idx="0">
                  <c:v>1636700000</c:v>
                </c:pt>
                <c:pt idx="1">
                  <c:v>3273400000</c:v>
                </c:pt>
                <c:pt idx="2">
                  <c:v>4910100000</c:v>
                </c:pt>
              </c:numCache>
            </c:numRef>
          </c:val>
          <c:extLst>
            <c:ext xmlns:c16="http://schemas.microsoft.com/office/drawing/2014/chart" uri="{C3380CC4-5D6E-409C-BE32-E72D297353CC}">
              <c16:uniqueId val="{00000000-1197-4A5E-B1B8-56E1AE777447}"/>
            </c:ext>
          </c:extLst>
        </c:ser>
        <c:ser>
          <c:idx val="1"/>
          <c:order val="1"/>
          <c:tx>
            <c:strRef>
              <c:f>worksheet!$C$5</c:f>
              <c:strCache>
                <c:ptCount val="1"/>
                <c:pt idx="0">
                  <c:v>Healthcare expenditure with investment </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lumMod val="9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worksheet!$D$3:$F$3</c:f>
              <c:strCache>
                <c:ptCount val="3"/>
                <c:pt idx="0">
                  <c:v>1-5 years</c:v>
                </c:pt>
                <c:pt idx="1">
                  <c:v>6-10 years</c:v>
                </c:pt>
                <c:pt idx="2">
                  <c:v>Total 15 years</c:v>
                </c:pt>
              </c:strCache>
            </c:strRef>
          </c:cat>
          <c:val>
            <c:numRef>
              <c:f>worksheet!$D$5:$F$5</c:f>
              <c:numCache>
                <c:formatCode>[$GEL]\ #,##0</c:formatCode>
                <c:ptCount val="3"/>
                <c:pt idx="0">
                  <c:v>1339889690.1523705</c:v>
                </c:pt>
                <c:pt idx="1">
                  <c:v>2173927700.9904108</c:v>
                </c:pt>
                <c:pt idx="2">
                  <c:v>3513817391.1427813</c:v>
                </c:pt>
              </c:numCache>
            </c:numRef>
          </c:val>
          <c:extLst>
            <c:ext xmlns:c16="http://schemas.microsoft.com/office/drawing/2014/chart" uri="{C3380CC4-5D6E-409C-BE32-E72D297353CC}">
              <c16:uniqueId val="{00000001-1197-4A5E-B1B8-56E1AE777447}"/>
            </c:ext>
          </c:extLst>
        </c:ser>
        <c:dLbls>
          <c:dLblPos val="ctr"/>
          <c:showLegendKey val="0"/>
          <c:showVal val="1"/>
          <c:showCatName val="0"/>
          <c:showSerName val="0"/>
          <c:showPercent val="0"/>
          <c:showBubbleSize val="0"/>
        </c:dLbls>
        <c:gapWidth val="219"/>
        <c:overlap val="-27"/>
        <c:axId val="154309944"/>
        <c:axId val="154310336"/>
      </c:barChart>
      <c:catAx>
        <c:axId val="154309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10336"/>
        <c:crosses val="autoZero"/>
        <c:auto val="1"/>
        <c:lblAlgn val="ctr"/>
        <c:lblOffset val="100"/>
        <c:noMultiLvlLbl val="0"/>
      </c:catAx>
      <c:valAx>
        <c:axId val="154310336"/>
        <c:scaling>
          <c:orientation val="minMax"/>
        </c:scaling>
        <c:delete val="0"/>
        <c:axPos val="l"/>
        <c:majorGridlines>
          <c:spPr>
            <a:ln w="9525" cap="flat" cmpd="sng" algn="ctr">
              <a:solidFill>
                <a:schemeClr val="tx1">
                  <a:lumMod val="15000"/>
                  <a:lumOff val="85000"/>
                </a:schemeClr>
              </a:solidFill>
              <a:round/>
            </a:ln>
            <a:effectLst/>
          </c:spPr>
        </c:majorGridlines>
        <c:numFmt formatCode="[$GEL]\ #,##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54309944"/>
        <c:crosses val="autoZero"/>
        <c:crossBetween val="between"/>
        <c:dispUnits>
          <c:builtInUnit val="millions"/>
          <c:dispUnitsLbl>
            <c:layout>
              <c:manualLayout>
                <c:xMode val="edge"/>
                <c:yMode val="edge"/>
                <c:x val="4.7148531783491173E-3"/>
                <c:y val="0.37353719571027494"/>
              </c:manualLayout>
            </c:layout>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2448566537358616"/>
          <c:y val="0.92832730217344106"/>
          <c:w val="0.67239833853816511"/>
          <c:h val="5.883685870833860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70C0"/>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worksheet!$A$27:$A$30</c:f>
              <c:strCache>
                <c:ptCount val="4"/>
                <c:pt idx="0">
                  <c:v>Raise Cigarette taxes (art.6)</c:v>
                </c:pt>
                <c:pt idx="1">
                  <c:v>Smoke-free policies (art.8)</c:v>
                </c:pt>
                <c:pt idx="2">
                  <c:v>Advertisement Ban (art.11)</c:v>
                </c:pt>
                <c:pt idx="3">
                  <c:v>Packaging and Labeling (art. 13)</c:v>
                </c:pt>
              </c:strCache>
            </c:strRef>
          </c:cat>
          <c:val>
            <c:numRef>
              <c:f>worksheet!$B$27:$B$30</c:f>
              <c:numCache>
                <c:formatCode>[$GEL]\ #,##0</c:formatCode>
                <c:ptCount val="4"/>
                <c:pt idx="0">
                  <c:v>2217199348.571043</c:v>
                </c:pt>
                <c:pt idx="1">
                  <c:v>660646489.2333982</c:v>
                </c:pt>
                <c:pt idx="2">
                  <c:v>1171668196.0519707</c:v>
                </c:pt>
                <c:pt idx="3">
                  <c:v>814717345.5652951</c:v>
                </c:pt>
              </c:numCache>
            </c:numRef>
          </c:val>
          <c:extLst>
            <c:ext xmlns:c16="http://schemas.microsoft.com/office/drawing/2014/chart" uri="{C3380CC4-5D6E-409C-BE32-E72D297353CC}">
              <c16:uniqueId val="{00000000-E452-4788-87E9-CEBE2D203915}"/>
            </c:ext>
          </c:extLst>
        </c:ser>
        <c:dLbls>
          <c:dLblPos val="inEnd"/>
          <c:showLegendKey val="0"/>
          <c:showVal val="1"/>
          <c:showCatName val="0"/>
          <c:showSerName val="0"/>
          <c:showPercent val="0"/>
          <c:showBubbleSize val="0"/>
        </c:dLbls>
        <c:gapWidth val="65"/>
        <c:axId val="154311120"/>
        <c:axId val="154311512"/>
      </c:barChart>
      <c:catAx>
        <c:axId val="15431112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r>
                  <a:rPr lang="en-US" sz="1400" dirty="0"/>
                  <a:t>FCTC Intervention</a:t>
                </a:r>
              </a:p>
            </c:rich>
          </c:tx>
          <c:layout>
            <c:manualLayout>
              <c:xMode val="edge"/>
              <c:yMode val="edge"/>
              <c:x val="0.43448885450332975"/>
              <c:y val="0.94833298165451585"/>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mn-lt"/>
                <a:ea typeface="+mn-ea"/>
                <a:cs typeface="+mn-cs"/>
              </a:defRPr>
            </a:pPr>
            <a:endParaRPr lang="en-US"/>
          </a:p>
        </c:txPr>
        <c:crossAx val="154311512"/>
        <c:crosses val="autoZero"/>
        <c:auto val="1"/>
        <c:lblAlgn val="ctr"/>
        <c:lblOffset val="100"/>
        <c:noMultiLvlLbl val="0"/>
      </c:catAx>
      <c:valAx>
        <c:axId val="15431151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L]\ #,##0" sourceLinked="1"/>
        <c:majorTickMark val="none"/>
        <c:minorTickMark val="none"/>
        <c:tickLblPos val="none"/>
        <c:crossAx val="154311120"/>
        <c:crosses val="autoZero"/>
        <c:crossBetween val="between"/>
        <c:dispUnits>
          <c:builtInUnit val="millions"/>
          <c:dispUnitsLbl>
            <c:layout>
              <c:manualLayout>
                <c:xMode val="edge"/>
                <c:yMode val="edge"/>
                <c:x val="3.0555555555555555E-2"/>
                <c:y val="0.46800925925925924"/>
              </c:manualLayout>
            </c:layout>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n-US"/>
              </a:p>
            </c:txPr>
          </c:dispUnitsLbl>
        </c:dispUnits>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0036471860589513E-3"/>
          <c:y val="0.14013181796455668"/>
          <c:w val="0.97523997023833786"/>
          <c:h val="0.76243953219455529"/>
        </c:manualLayout>
      </c:layout>
      <c:barChart>
        <c:barDir val="col"/>
        <c:grouping val="percentStacked"/>
        <c:varyColors val="0"/>
        <c:ser>
          <c:idx val="0"/>
          <c:order val="0"/>
          <c:tx>
            <c:strRef>
              <c:f>worksheet!$A$23</c:f>
              <c:strCache>
                <c:ptCount val="1"/>
                <c:pt idx="0">
                  <c:v>Averted economic losses</c:v>
                </c:pt>
              </c:strCache>
            </c:strRef>
          </c:tx>
          <c:spPr>
            <a:solidFill>
              <a:srgbClr val="0070C0"/>
            </a:solidFill>
            <a:ln>
              <a:noFill/>
            </a:ln>
            <a:effectLst/>
          </c:spPr>
          <c:invertIfNegative val="0"/>
          <c:dLbls>
            <c:numFmt formatCode="[$GEL]\ #,##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total 15 year-period</c:v>
                </c:pt>
              </c:strCache>
            </c:strRef>
          </c:cat>
          <c:val>
            <c:numRef>
              <c:f>worksheet!$B$23:$G$23</c:f>
              <c:numCache>
                <c:formatCode>_([$GEL]\ * #,##0.00_);_([$GEL]\ * \(#,##0.00\);_([$GEL]\ * "-"??_);_(@_)</c:formatCode>
                <c:ptCount val="6"/>
                <c:pt idx="0">
                  <c:v>322059318.639781</c:v>
                </c:pt>
                <c:pt idx="1">
                  <c:v>691768074.08402395</c:v>
                </c:pt>
                <c:pt idx="2">
                  <c:v>791849041.75662541</c:v>
                </c:pt>
                <c:pt idx="3">
                  <c:v>856656905.44780779</c:v>
                </c:pt>
                <c:pt idx="4">
                  <c:v>919066431.37780499</c:v>
                </c:pt>
                <c:pt idx="5">
                  <c:v>3581399771.3060427</c:v>
                </c:pt>
              </c:numCache>
            </c:numRef>
          </c:val>
          <c:extLst>
            <c:ext xmlns:c16="http://schemas.microsoft.com/office/drawing/2014/chart" uri="{C3380CC4-5D6E-409C-BE32-E72D297353CC}">
              <c16:uniqueId val="{00000000-5C1D-434F-AD97-F54A14FBBB51}"/>
            </c:ext>
          </c:extLst>
        </c:ser>
        <c:ser>
          <c:idx val="1"/>
          <c:order val="1"/>
          <c:tx>
            <c:strRef>
              <c:f>worksheet!$A$24</c:f>
              <c:strCache>
                <c:ptCount val="1"/>
                <c:pt idx="0">
                  <c:v>Cost of intervention package </c:v>
                </c:pt>
              </c:strCache>
            </c:strRef>
          </c:tx>
          <c:spPr>
            <a:solidFill>
              <a:schemeClr val="accent2">
                <a:lumMod val="75000"/>
              </a:schemeClr>
            </a:solidFill>
            <a:ln>
              <a:noFill/>
            </a:ln>
            <a:effectLst/>
          </c:spPr>
          <c:invertIfNegative val="0"/>
          <c:dLbls>
            <c:numFmt formatCode="[$GEL]\ #,##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worksheet!$B$22:$G$22</c:f>
              <c:strCache>
                <c:ptCount val="6"/>
                <c:pt idx="0">
                  <c:v>2020</c:v>
                </c:pt>
                <c:pt idx="1">
                  <c:v>2023</c:v>
                </c:pt>
                <c:pt idx="2">
                  <c:v>2026</c:v>
                </c:pt>
                <c:pt idx="3">
                  <c:v>2029</c:v>
                </c:pt>
                <c:pt idx="4">
                  <c:v>2032</c:v>
                </c:pt>
                <c:pt idx="5">
                  <c:v>total 15 year-period</c:v>
                </c:pt>
              </c:strCache>
            </c:strRef>
          </c:cat>
          <c:val>
            <c:numRef>
              <c:f>worksheet!$B$24:$G$24</c:f>
              <c:numCache>
                <c:formatCode>_([$GEL]\ * #,##0.00_);_([$GEL]\ * \(#,##0.00\);_([$GEL]\ * "-"??_);_(@_)</c:formatCode>
                <c:ptCount val="6"/>
                <c:pt idx="0">
                  <c:v>3055156.0812771101</c:v>
                </c:pt>
                <c:pt idx="1">
                  <c:v>2354661.2586152102</c:v>
                </c:pt>
                <c:pt idx="2">
                  <c:v>1479440.190138293</c:v>
                </c:pt>
                <c:pt idx="3">
                  <c:v>1653455.2381529636</c:v>
                </c:pt>
                <c:pt idx="4">
                  <c:v>1479440.190138293</c:v>
                </c:pt>
                <c:pt idx="5">
                  <c:v>10022152.958321868</c:v>
                </c:pt>
              </c:numCache>
            </c:numRef>
          </c:val>
          <c:extLst>
            <c:ext xmlns:c16="http://schemas.microsoft.com/office/drawing/2014/chart" uri="{C3380CC4-5D6E-409C-BE32-E72D297353CC}">
              <c16:uniqueId val="{00000001-5C1D-434F-AD97-F54A14FBBB51}"/>
            </c:ext>
          </c:extLst>
        </c:ser>
        <c:dLbls>
          <c:dLblPos val="ctr"/>
          <c:showLegendKey val="0"/>
          <c:showVal val="1"/>
          <c:showCatName val="0"/>
          <c:showSerName val="0"/>
          <c:showPercent val="0"/>
          <c:showBubbleSize val="0"/>
        </c:dLbls>
        <c:gapWidth val="79"/>
        <c:overlap val="100"/>
        <c:axId val="154312296"/>
        <c:axId val="154312688"/>
      </c:barChart>
      <c:catAx>
        <c:axId val="1543122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cap="all" spc="120" normalizeH="0" baseline="0">
                <a:solidFill>
                  <a:schemeClr val="tx1">
                    <a:lumMod val="65000"/>
                    <a:lumOff val="35000"/>
                  </a:schemeClr>
                </a:solidFill>
                <a:latin typeface="+mn-lt"/>
                <a:ea typeface="+mn-ea"/>
                <a:cs typeface="+mn-cs"/>
              </a:defRPr>
            </a:pPr>
            <a:endParaRPr lang="en-US"/>
          </a:p>
        </c:txPr>
        <c:crossAx val="154312688"/>
        <c:crosses val="autoZero"/>
        <c:auto val="1"/>
        <c:lblAlgn val="ctr"/>
        <c:lblOffset val="100"/>
        <c:noMultiLvlLbl val="0"/>
      </c:catAx>
      <c:valAx>
        <c:axId val="154312688"/>
        <c:scaling>
          <c:orientation val="minMax"/>
        </c:scaling>
        <c:delete val="1"/>
        <c:axPos val="l"/>
        <c:numFmt formatCode="0%" sourceLinked="1"/>
        <c:majorTickMark val="none"/>
        <c:minorTickMark val="none"/>
        <c:tickLblPos val="nextTo"/>
        <c:crossAx val="154312296"/>
        <c:crosses val="autoZero"/>
        <c:crossBetween val="between"/>
        <c:dispUnits>
          <c:builtInUnit val="millions"/>
          <c:dispUnitsLbl>
            <c:layout>
              <c:manualLayout>
                <c:xMode val="edge"/>
                <c:yMode val="edge"/>
                <c:x val="1.7927170868347338E-2"/>
                <c:y val="0.41759139784946236"/>
              </c:manualLayout>
            </c:layout>
            <c:spPr>
              <a:noFill/>
              <a:ln>
                <a:noFill/>
              </a:ln>
              <a:effectLst/>
            </c:spPr>
            <c:txPr>
              <a:bodyPr rot="-5400000" spcFirstLastPara="1" vertOverflow="ellipsis" vert="horz" wrap="square" anchor="ctr" anchorCtr="1"/>
              <a:lstStyle/>
              <a:p>
                <a:pPr>
                  <a:defRPr sz="900" b="0" i="0" u="none" strike="noStrike" kern="1200" cap="all"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t>Price per Pack of Cigarettes (USD)</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Price per pack (USD)</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rgbClr val="CFBB4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E78-46FF-B20F-244990644FAD}"/>
              </c:ext>
            </c:extLst>
          </c:dPt>
          <c:dPt>
            <c:idx val="1"/>
            <c:invertIfNegative val="0"/>
            <c:bubble3D val="0"/>
            <c:spPr>
              <a:solidFill>
                <a:srgbClr val="54823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0-FE78-46FF-B20F-244990644FAD}"/>
              </c:ext>
            </c:extLst>
          </c:dPt>
          <c:dPt>
            <c:idx val="2"/>
            <c:invertIfNegative val="0"/>
            <c:bubble3D val="0"/>
            <c:spPr>
              <a:solidFill>
                <a:srgbClr val="2F5597"/>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FE78-46FF-B20F-244990644FAD}"/>
              </c:ext>
            </c:extLst>
          </c:dPt>
          <c:dPt>
            <c:idx val="3"/>
            <c:invertIfNegative val="0"/>
            <c:bubble3D val="0"/>
            <c:spPr>
              <a:solidFill>
                <a:srgbClr val="99336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E78-46FF-B20F-244990644FAD}"/>
              </c:ext>
            </c:extLst>
          </c:dPt>
          <c:dPt>
            <c:idx val="4"/>
            <c:invertIfNegative val="0"/>
            <c:bubble3D val="0"/>
            <c:spPr>
              <a:solidFill>
                <a:srgbClr val="F8332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FE78-46FF-B20F-244990644FAD}"/>
              </c:ext>
            </c:extLst>
          </c:dPt>
          <c:dPt>
            <c:idx val="5"/>
            <c:invertIfNegative val="0"/>
            <c:bubble3D val="0"/>
            <c:spPr>
              <a:solidFill>
                <a:srgbClr val="B4521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FE78-46FF-B20F-244990644FAD}"/>
              </c:ext>
            </c:extLst>
          </c:dPt>
          <c:dPt>
            <c:idx val="6"/>
            <c:invertIfNegative val="0"/>
            <c:bubble3D val="0"/>
            <c:spPr>
              <a:solidFill>
                <a:srgbClr val="8FAADC"/>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E78-46FF-B20F-244990644FAD}"/>
              </c:ext>
            </c:extLst>
          </c:dPt>
          <c:dPt>
            <c:idx val="7"/>
            <c:invertIfNegative val="0"/>
            <c:bubble3D val="0"/>
            <c:spPr>
              <a:solidFill>
                <a:srgbClr val="576AFF"/>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E78-46FF-B20F-244990644FAD}"/>
              </c:ext>
            </c:extLst>
          </c:dPt>
          <c:cat>
            <c:strRef>
              <c:f>Sheet1!$A$2:$A$9</c:f>
              <c:strCache>
                <c:ptCount val="8"/>
                <c:pt idx="0">
                  <c:v>Romania</c:v>
                </c:pt>
                <c:pt idx="1">
                  <c:v>Turkey</c:v>
                </c:pt>
                <c:pt idx="2">
                  <c:v>Poland</c:v>
                </c:pt>
                <c:pt idx="3">
                  <c:v>Azerbaijan</c:v>
                </c:pt>
                <c:pt idx="4">
                  <c:v>Georgia</c:v>
                </c:pt>
                <c:pt idx="5">
                  <c:v>Armenia</c:v>
                </c:pt>
                <c:pt idx="6">
                  <c:v>Ukraine</c:v>
                </c:pt>
                <c:pt idx="7">
                  <c:v>Belarus</c:v>
                </c:pt>
              </c:strCache>
            </c:strRef>
          </c:cat>
          <c:val>
            <c:numRef>
              <c:f>Sheet1!$B$2:$B$9</c:f>
              <c:numCache>
                <c:formatCode>General</c:formatCode>
                <c:ptCount val="8"/>
                <c:pt idx="0">
                  <c:v>3.8218367209835264</c:v>
                </c:pt>
                <c:pt idx="1">
                  <c:v>3.6422215952422317</c:v>
                </c:pt>
                <c:pt idx="2">
                  <c:v>3.1703492033969258</c:v>
                </c:pt>
                <c:pt idx="3">
                  <c:v>1.8486703916312603</c:v>
                </c:pt>
                <c:pt idx="4">
                  <c:v>1.82</c:v>
                </c:pt>
                <c:pt idx="5">
                  <c:v>1.35</c:v>
                </c:pt>
                <c:pt idx="6">
                  <c:v>0.48921124599307964</c:v>
                </c:pt>
                <c:pt idx="7">
                  <c:v>0.45491907093118833</c:v>
                </c:pt>
              </c:numCache>
            </c:numRef>
          </c:val>
          <c:extLst>
            <c:ext xmlns:c16="http://schemas.microsoft.com/office/drawing/2014/chart" uri="{C3380CC4-5D6E-409C-BE32-E72D297353CC}">
              <c16:uniqueId val="{00000000-9286-4AF1-8BCA-0E5A5B1A995B}"/>
            </c:ext>
          </c:extLst>
        </c:ser>
        <c:dLbls>
          <c:showLegendKey val="0"/>
          <c:showVal val="0"/>
          <c:showCatName val="0"/>
          <c:showSerName val="0"/>
          <c:showPercent val="0"/>
          <c:showBubbleSize val="0"/>
        </c:dLbls>
        <c:gapWidth val="100"/>
        <c:overlap val="-24"/>
        <c:axId val="283379536"/>
        <c:axId val="283379928"/>
      </c:barChart>
      <c:catAx>
        <c:axId val="28337953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379928"/>
        <c:crosses val="autoZero"/>
        <c:auto val="1"/>
        <c:lblAlgn val="ctr"/>
        <c:lblOffset val="100"/>
        <c:noMultiLvlLbl val="0"/>
      </c:catAx>
      <c:valAx>
        <c:axId val="2833799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83379536"/>
        <c:crosses val="autoZero"/>
        <c:crossBetween val="between"/>
        <c:majorUnit val="1"/>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ata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diagrams/_rels/drawing5.xml.rels><?xml version="1.0" encoding="UTF-8" standalone="yes"?>
<Relationships xmlns="http://schemas.openxmlformats.org/package/2006/relationships"><Relationship Id="rId2" Type="http://schemas.microsoft.com/office/2007/relationships/hdphoto" Target="../media/hdphoto2.wdp"/><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9C512-4CB4-44E8-9260-AC6858E6CC19}" type="doc">
      <dgm:prSet loTypeId="urn:microsoft.com/office/officeart/2005/8/layout/equation1" loCatId="process" qsTypeId="urn:microsoft.com/office/officeart/2005/8/quickstyle/simple1" qsCatId="simple" csTypeId="urn:microsoft.com/office/officeart/2005/8/colors/accent1_2" csCatId="accent1" phldr="1"/>
      <dgm:spPr/>
    </dgm:pt>
    <dgm:pt modelId="{43734A0B-F472-4916-AE0F-6E10D3B2B787}">
      <dgm:prSet phldrT="[Text]"/>
      <dgm:spPr/>
      <dgm:t>
        <a:bodyPr/>
        <a:lstStyle/>
        <a:p>
          <a:r>
            <a:rPr lang="fr-CH" dirty="0" err="1">
              <a:latin typeface="+mn-lt"/>
            </a:rPr>
            <a:t>Modeling</a:t>
          </a:r>
          <a:r>
            <a:rPr lang="fr-CH" dirty="0">
              <a:latin typeface="+mn-lt"/>
            </a:rPr>
            <a:t> of direct and indirect </a:t>
          </a:r>
          <a:r>
            <a:rPr lang="fr-CH" dirty="0" err="1">
              <a:latin typeface="+mn-lt"/>
            </a:rPr>
            <a:t>costs</a:t>
          </a:r>
          <a:endParaRPr lang="en-US" dirty="0">
            <a:latin typeface="+mn-lt"/>
          </a:endParaRPr>
        </a:p>
      </dgm:t>
    </dgm:pt>
    <dgm:pt modelId="{EC26973E-1991-4952-93AA-49D08B5C3AF6}" type="parTrans" cxnId="{6D0782B7-4E2C-4993-8F1D-693CE421F479}">
      <dgm:prSet/>
      <dgm:spPr/>
      <dgm:t>
        <a:bodyPr/>
        <a:lstStyle/>
        <a:p>
          <a:endParaRPr lang="en-US">
            <a:latin typeface="Gill Sans MT" panose="020B0502020104020203" pitchFamily="34" charset="0"/>
          </a:endParaRPr>
        </a:p>
      </dgm:t>
    </dgm:pt>
    <dgm:pt modelId="{AF284997-B73F-48DE-9CA2-17C1ACB2FFE2}" type="sibTrans" cxnId="{6D0782B7-4E2C-4993-8F1D-693CE421F479}">
      <dgm:prSet/>
      <dgm:spPr/>
      <dgm:t>
        <a:bodyPr/>
        <a:lstStyle/>
        <a:p>
          <a:endParaRPr lang="en-US">
            <a:latin typeface="Gill Sans MT" panose="020B0502020104020203" pitchFamily="34" charset="0"/>
          </a:endParaRPr>
        </a:p>
      </dgm:t>
    </dgm:pt>
    <dgm:pt modelId="{62FA09B9-D689-4F7C-978A-4594F4DAD223}">
      <dgm:prSet phldrT="[Text]"/>
      <dgm:spPr/>
      <dgm:t>
        <a:bodyPr/>
        <a:lstStyle/>
        <a:p>
          <a:r>
            <a:rPr lang="fr-CH" dirty="0" err="1">
              <a:latin typeface="+mn-lt"/>
            </a:rPr>
            <a:t>Institutional</a:t>
          </a:r>
          <a:r>
            <a:rPr lang="fr-CH" dirty="0">
              <a:latin typeface="+mn-lt"/>
            </a:rPr>
            <a:t> </a:t>
          </a:r>
          <a:r>
            <a:rPr lang="fr-CH" dirty="0" err="1">
              <a:latin typeface="+mn-lt"/>
            </a:rPr>
            <a:t>context</a:t>
          </a:r>
          <a:r>
            <a:rPr lang="fr-CH" dirty="0">
              <a:latin typeface="+mn-lt"/>
            </a:rPr>
            <a:t> </a:t>
          </a:r>
          <a:r>
            <a:rPr lang="fr-CH" dirty="0" err="1">
              <a:latin typeface="+mn-lt"/>
            </a:rPr>
            <a:t>analysis</a:t>
          </a:r>
          <a:endParaRPr lang="en-US" dirty="0">
            <a:latin typeface="+mn-lt"/>
          </a:endParaRPr>
        </a:p>
      </dgm:t>
    </dgm:pt>
    <dgm:pt modelId="{7FD0641D-CBD3-40FC-932D-EFC198B1130C}" type="parTrans" cxnId="{C9A73FA7-BC54-4D41-BC2A-9F8D6C142992}">
      <dgm:prSet/>
      <dgm:spPr/>
      <dgm:t>
        <a:bodyPr/>
        <a:lstStyle/>
        <a:p>
          <a:endParaRPr lang="en-US">
            <a:latin typeface="Gill Sans MT" panose="020B0502020104020203" pitchFamily="34" charset="0"/>
          </a:endParaRPr>
        </a:p>
      </dgm:t>
    </dgm:pt>
    <dgm:pt modelId="{90F2BD20-49EE-4F1E-9705-9D1EDD6EF83E}" type="sibTrans" cxnId="{C9A73FA7-BC54-4D41-BC2A-9F8D6C142992}">
      <dgm:prSet/>
      <dgm:spPr/>
      <dgm:t>
        <a:bodyPr/>
        <a:lstStyle/>
        <a:p>
          <a:endParaRPr lang="en-US">
            <a:latin typeface="Gill Sans MT" panose="020B0502020104020203" pitchFamily="34" charset="0"/>
          </a:endParaRPr>
        </a:p>
      </dgm:t>
    </dgm:pt>
    <dgm:pt modelId="{4FD677FC-B7EB-4279-BB49-0B7C5E9781E4}">
      <dgm:prSet phldrT="[Text]"/>
      <dgm:spPr/>
      <dgm:t>
        <a:bodyPr/>
        <a:lstStyle/>
        <a:p>
          <a:r>
            <a:rPr lang="fr-CH" dirty="0">
              <a:latin typeface="+mn-lt"/>
            </a:rPr>
            <a:t>National FCTC </a:t>
          </a:r>
          <a:r>
            <a:rPr lang="fr-CH" dirty="0" err="1">
              <a:latin typeface="+mn-lt"/>
            </a:rPr>
            <a:t>investment</a:t>
          </a:r>
          <a:r>
            <a:rPr lang="fr-CH" dirty="0">
              <a:latin typeface="+mn-lt"/>
            </a:rPr>
            <a:t> case</a:t>
          </a:r>
          <a:endParaRPr lang="en-US" dirty="0">
            <a:latin typeface="+mn-lt"/>
          </a:endParaRPr>
        </a:p>
      </dgm:t>
    </dgm:pt>
    <dgm:pt modelId="{0D114A55-9901-4C7D-A9DF-2C2944FAAB72}" type="parTrans" cxnId="{8DA35159-F86E-40A5-8D74-391C529C2455}">
      <dgm:prSet/>
      <dgm:spPr/>
      <dgm:t>
        <a:bodyPr/>
        <a:lstStyle/>
        <a:p>
          <a:endParaRPr lang="en-US">
            <a:latin typeface="Gill Sans MT" panose="020B0502020104020203" pitchFamily="34" charset="0"/>
          </a:endParaRPr>
        </a:p>
      </dgm:t>
    </dgm:pt>
    <dgm:pt modelId="{F9110ED5-EB26-49C2-9387-953371C154D3}" type="sibTrans" cxnId="{8DA35159-F86E-40A5-8D74-391C529C2455}">
      <dgm:prSet/>
      <dgm:spPr/>
      <dgm:t>
        <a:bodyPr/>
        <a:lstStyle/>
        <a:p>
          <a:endParaRPr lang="en-US">
            <a:latin typeface="Gill Sans MT" panose="020B0502020104020203" pitchFamily="34" charset="0"/>
          </a:endParaRPr>
        </a:p>
      </dgm:t>
    </dgm:pt>
    <dgm:pt modelId="{DB1F7C85-5803-4018-AB00-DACBBA6A5A7E}" type="pres">
      <dgm:prSet presAssocID="{A329C512-4CB4-44E8-9260-AC6858E6CC19}" presName="linearFlow" presStyleCnt="0">
        <dgm:presLayoutVars>
          <dgm:dir/>
          <dgm:resizeHandles val="exact"/>
        </dgm:presLayoutVars>
      </dgm:prSet>
      <dgm:spPr/>
    </dgm:pt>
    <dgm:pt modelId="{7E19E932-CE31-40FB-B979-1B02E5997EF5}" type="pres">
      <dgm:prSet presAssocID="{43734A0B-F472-4916-AE0F-6E10D3B2B787}" presName="node" presStyleLbl="node1" presStyleIdx="0" presStyleCnt="3">
        <dgm:presLayoutVars>
          <dgm:bulletEnabled val="1"/>
        </dgm:presLayoutVars>
      </dgm:prSet>
      <dgm:spPr/>
    </dgm:pt>
    <dgm:pt modelId="{47147FB6-281F-45B5-9E29-219388DCADDA}" type="pres">
      <dgm:prSet presAssocID="{AF284997-B73F-48DE-9CA2-17C1ACB2FFE2}" presName="spacerL" presStyleCnt="0"/>
      <dgm:spPr/>
    </dgm:pt>
    <dgm:pt modelId="{7F2FC180-8AA1-4836-8643-E59EEE552061}" type="pres">
      <dgm:prSet presAssocID="{AF284997-B73F-48DE-9CA2-17C1ACB2FFE2}" presName="sibTrans" presStyleLbl="sibTrans2D1" presStyleIdx="0" presStyleCnt="2"/>
      <dgm:spPr/>
    </dgm:pt>
    <dgm:pt modelId="{2DED3A53-8628-4CC4-9D52-CBA8A407A996}" type="pres">
      <dgm:prSet presAssocID="{AF284997-B73F-48DE-9CA2-17C1ACB2FFE2}" presName="spacerR" presStyleCnt="0"/>
      <dgm:spPr/>
    </dgm:pt>
    <dgm:pt modelId="{346D7AD6-0A6C-472C-ADF7-3009467C4EBD}" type="pres">
      <dgm:prSet presAssocID="{62FA09B9-D689-4F7C-978A-4594F4DAD223}" presName="node" presStyleLbl="node1" presStyleIdx="1" presStyleCnt="3">
        <dgm:presLayoutVars>
          <dgm:bulletEnabled val="1"/>
        </dgm:presLayoutVars>
      </dgm:prSet>
      <dgm:spPr/>
    </dgm:pt>
    <dgm:pt modelId="{9EED307A-9F5A-45C7-875D-870AB0EF2B2F}" type="pres">
      <dgm:prSet presAssocID="{90F2BD20-49EE-4F1E-9705-9D1EDD6EF83E}" presName="spacerL" presStyleCnt="0"/>
      <dgm:spPr/>
    </dgm:pt>
    <dgm:pt modelId="{04A62C23-A1AD-46E7-AEE9-BD47AF0C299C}" type="pres">
      <dgm:prSet presAssocID="{90F2BD20-49EE-4F1E-9705-9D1EDD6EF83E}" presName="sibTrans" presStyleLbl="sibTrans2D1" presStyleIdx="1" presStyleCnt="2"/>
      <dgm:spPr/>
    </dgm:pt>
    <dgm:pt modelId="{6E7B906F-BFA9-4A3C-BEFE-18D898CB7730}" type="pres">
      <dgm:prSet presAssocID="{90F2BD20-49EE-4F1E-9705-9D1EDD6EF83E}" presName="spacerR" presStyleCnt="0"/>
      <dgm:spPr/>
    </dgm:pt>
    <dgm:pt modelId="{C1DED646-8BF0-45D9-AC2F-03B013C4D204}" type="pres">
      <dgm:prSet presAssocID="{4FD677FC-B7EB-4279-BB49-0B7C5E9781E4}" presName="node" presStyleLbl="node1" presStyleIdx="2" presStyleCnt="3">
        <dgm:presLayoutVars>
          <dgm:bulletEnabled val="1"/>
        </dgm:presLayoutVars>
      </dgm:prSet>
      <dgm:spPr/>
    </dgm:pt>
  </dgm:ptLst>
  <dgm:cxnLst>
    <dgm:cxn modelId="{68DE354F-B5BA-4F3B-98ED-4D892150E53D}" type="presOf" srcId="{4FD677FC-B7EB-4279-BB49-0B7C5E9781E4}" destId="{C1DED646-8BF0-45D9-AC2F-03B013C4D204}" srcOrd="0" destOrd="0" presId="urn:microsoft.com/office/officeart/2005/8/layout/equation1"/>
    <dgm:cxn modelId="{8DA35159-F86E-40A5-8D74-391C529C2455}" srcId="{A329C512-4CB4-44E8-9260-AC6858E6CC19}" destId="{4FD677FC-B7EB-4279-BB49-0B7C5E9781E4}" srcOrd="2" destOrd="0" parTransId="{0D114A55-9901-4C7D-A9DF-2C2944FAAB72}" sibTransId="{F9110ED5-EB26-49C2-9387-953371C154D3}"/>
    <dgm:cxn modelId="{4BB44A96-285B-48AF-83C4-97AA700C7966}" type="presOf" srcId="{90F2BD20-49EE-4F1E-9705-9D1EDD6EF83E}" destId="{04A62C23-A1AD-46E7-AEE9-BD47AF0C299C}" srcOrd="0" destOrd="0" presId="urn:microsoft.com/office/officeart/2005/8/layout/equation1"/>
    <dgm:cxn modelId="{C9A73FA7-BC54-4D41-BC2A-9F8D6C142992}" srcId="{A329C512-4CB4-44E8-9260-AC6858E6CC19}" destId="{62FA09B9-D689-4F7C-978A-4594F4DAD223}" srcOrd="1" destOrd="0" parTransId="{7FD0641D-CBD3-40FC-932D-EFC198B1130C}" sibTransId="{90F2BD20-49EE-4F1E-9705-9D1EDD6EF83E}"/>
    <dgm:cxn modelId="{6D0782B7-4E2C-4993-8F1D-693CE421F479}" srcId="{A329C512-4CB4-44E8-9260-AC6858E6CC19}" destId="{43734A0B-F472-4916-AE0F-6E10D3B2B787}" srcOrd="0" destOrd="0" parTransId="{EC26973E-1991-4952-93AA-49D08B5C3AF6}" sibTransId="{AF284997-B73F-48DE-9CA2-17C1ACB2FFE2}"/>
    <dgm:cxn modelId="{0380EBCF-575E-4893-AE9B-4F74D1D4781E}" type="presOf" srcId="{43734A0B-F472-4916-AE0F-6E10D3B2B787}" destId="{7E19E932-CE31-40FB-B979-1B02E5997EF5}" srcOrd="0" destOrd="0" presId="urn:microsoft.com/office/officeart/2005/8/layout/equation1"/>
    <dgm:cxn modelId="{964A36D4-0B37-4F2F-9DCD-811C2C4E66F1}" type="presOf" srcId="{A329C512-4CB4-44E8-9260-AC6858E6CC19}" destId="{DB1F7C85-5803-4018-AB00-DACBBA6A5A7E}" srcOrd="0" destOrd="0" presId="urn:microsoft.com/office/officeart/2005/8/layout/equation1"/>
    <dgm:cxn modelId="{8F4FA8E4-765E-47E3-B9B8-7674803712D7}" type="presOf" srcId="{AF284997-B73F-48DE-9CA2-17C1ACB2FFE2}" destId="{7F2FC180-8AA1-4836-8643-E59EEE552061}" srcOrd="0" destOrd="0" presId="urn:microsoft.com/office/officeart/2005/8/layout/equation1"/>
    <dgm:cxn modelId="{E4C152F0-CF9C-4509-A703-E7CEBB9EB4CD}" type="presOf" srcId="{62FA09B9-D689-4F7C-978A-4594F4DAD223}" destId="{346D7AD6-0A6C-472C-ADF7-3009467C4EBD}" srcOrd="0" destOrd="0" presId="urn:microsoft.com/office/officeart/2005/8/layout/equation1"/>
    <dgm:cxn modelId="{BDAFAFA8-90D0-4803-8D23-4550E7D501A9}" type="presParOf" srcId="{DB1F7C85-5803-4018-AB00-DACBBA6A5A7E}" destId="{7E19E932-CE31-40FB-B979-1B02E5997EF5}" srcOrd="0" destOrd="0" presId="urn:microsoft.com/office/officeart/2005/8/layout/equation1"/>
    <dgm:cxn modelId="{D94FC210-D2A1-461A-B3AD-061CB0AA4C21}" type="presParOf" srcId="{DB1F7C85-5803-4018-AB00-DACBBA6A5A7E}" destId="{47147FB6-281F-45B5-9E29-219388DCADDA}" srcOrd="1" destOrd="0" presId="urn:microsoft.com/office/officeart/2005/8/layout/equation1"/>
    <dgm:cxn modelId="{22DA7B5A-BA97-4194-88EA-9D4E6B1C6525}" type="presParOf" srcId="{DB1F7C85-5803-4018-AB00-DACBBA6A5A7E}" destId="{7F2FC180-8AA1-4836-8643-E59EEE552061}" srcOrd="2" destOrd="0" presId="urn:microsoft.com/office/officeart/2005/8/layout/equation1"/>
    <dgm:cxn modelId="{36AA0BC2-8268-4B20-B19C-857F34286381}" type="presParOf" srcId="{DB1F7C85-5803-4018-AB00-DACBBA6A5A7E}" destId="{2DED3A53-8628-4CC4-9D52-CBA8A407A996}" srcOrd="3" destOrd="0" presId="urn:microsoft.com/office/officeart/2005/8/layout/equation1"/>
    <dgm:cxn modelId="{7D81ABD2-CE17-4256-8D91-D0EA8896FAC9}" type="presParOf" srcId="{DB1F7C85-5803-4018-AB00-DACBBA6A5A7E}" destId="{346D7AD6-0A6C-472C-ADF7-3009467C4EBD}" srcOrd="4" destOrd="0" presId="urn:microsoft.com/office/officeart/2005/8/layout/equation1"/>
    <dgm:cxn modelId="{0EB3FA65-17B3-4C55-AD8A-589461BBBB40}" type="presParOf" srcId="{DB1F7C85-5803-4018-AB00-DACBBA6A5A7E}" destId="{9EED307A-9F5A-45C7-875D-870AB0EF2B2F}" srcOrd="5" destOrd="0" presId="urn:microsoft.com/office/officeart/2005/8/layout/equation1"/>
    <dgm:cxn modelId="{7AE3042C-AE31-420B-AF4A-7C2D60889A08}" type="presParOf" srcId="{DB1F7C85-5803-4018-AB00-DACBBA6A5A7E}" destId="{04A62C23-A1AD-46E7-AEE9-BD47AF0C299C}" srcOrd="6" destOrd="0" presId="urn:microsoft.com/office/officeart/2005/8/layout/equation1"/>
    <dgm:cxn modelId="{856C3560-3EE8-4F55-90D6-34F455E883BE}" type="presParOf" srcId="{DB1F7C85-5803-4018-AB00-DACBBA6A5A7E}" destId="{6E7B906F-BFA9-4A3C-BEFE-18D898CB7730}" srcOrd="7" destOrd="0" presId="urn:microsoft.com/office/officeart/2005/8/layout/equation1"/>
    <dgm:cxn modelId="{F41D038D-D4CF-4338-B3C4-DC01E21280F3}" type="presParOf" srcId="{DB1F7C85-5803-4018-AB00-DACBBA6A5A7E}" destId="{C1DED646-8BF0-45D9-AC2F-03B013C4D20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AC86E3-BE95-43AC-9EC3-92F2F2B6D131}" type="doc">
      <dgm:prSet loTypeId="urn:microsoft.com/office/officeart/2005/8/layout/pList2#1" loCatId="list" qsTypeId="urn:microsoft.com/office/officeart/2005/8/quickstyle/simple1" qsCatId="simple" csTypeId="urn:microsoft.com/office/officeart/2005/8/colors/accent1_2" csCatId="accent1" phldr="1"/>
      <dgm:spPr/>
    </dgm:pt>
    <dgm:pt modelId="{A97E888F-84B7-4A56-AFB4-2A9B04AC57C3}">
      <dgm:prSet phldrT="[Текст]" custT="1"/>
      <dgm:spPr/>
      <dgm:t>
        <a:bodyPr/>
        <a:lstStyle/>
        <a:p>
          <a:r>
            <a:rPr lang="en-US" sz="3000" b="1" dirty="0"/>
            <a:t>Absenteeism</a:t>
          </a:r>
        </a:p>
        <a:p>
          <a:r>
            <a:rPr lang="en-US" sz="3000" b="1" dirty="0"/>
            <a:t>GEL </a:t>
          </a:r>
          <a:r>
            <a:rPr lang="en-US" sz="3000" b="1" dirty="0">
              <a:solidFill>
                <a:srgbClr val="FF0000"/>
              </a:solidFill>
            </a:rPr>
            <a:t>76.3</a:t>
          </a:r>
          <a:r>
            <a:rPr lang="en-US" sz="3000" b="1" dirty="0"/>
            <a:t> million</a:t>
          </a:r>
          <a:endParaRPr lang="ru-RU" sz="3000" b="1" dirty="0"/>
        </a:p>
      </dgm:t>
    </dgm:pt>
    <dgm:pt modelId="{175BFAA0-E022-456C-BDAD-A3AD600BE60B}" type="parTrans" cxnId="{66FBC93F-0A90-4E20-B79F-D80CDEBEECD4}">
      <dgm:prSet/>
      <dgm:spPr/>
      <dgm:t>
        <a:bodyPr/>
        <a:lstStyle/>
        <a:p>
          <a:endParaRPr lang="ru-RU"/>
        </a:p>
      </dgm:t>
    </dgm:pt>
    <dgm:pt modelId="{ECBCE55E-6355-400B-B791-A8723D44F280}" type="sibTrans" cxnId="{66FBC93F-0A90-4E20-B79F-D80CDEBEECD4}">
      <dgm:prSet/>
      <dgm:spPr/>
      <dgm:t>
        <a:bodyPr/>
        <a:lstStyle/>
        <a:p>
          <a:endParaRPr lang="ru-RU"/>
        </a:p>
      </dgm:t>
    </dgm:pt>
    <dgm:pt modelId="{D6633674-353F-4EEB-B10E-D75D47355AAC}">
      <dgm:prSet phldrT="[Текст]" custT="1"/>
      <dgm:spPr/>
      <dgm:t>
        <a:bodyPr/>
        <a:lstStyle/>
        <a:p>
          <a:r>
            <a:rPr lang="en-US" sz="3000" b="1" dirty="0" err="1"/>
            <a:t>Presenteeism</a:t>
          </a:r>
          <a:r>
            <a:rPr lang="en-US" sz="3000" b="1" dirty="0"/>
            <a:t>     </a:t>
          </a:r>
        </a:p>
        <a:p>
          <a:r>
            <a:rPr lang="en-US" sz="3000" b="1" dirty="0"/>
            <a:t>GEL </a:t>
          </a:r>
          <a:r>
            <a:rPr lang="en-US" sz="3000" b="1" dirty="0">
              <a:solidFill>
                <a:srgbClr val="FF0000"/>
              </a:solidFill>
            </a:rPr>
            <a:t>73.9 </a:t>
          </a:r>
          <a:r>
            <a:rPr lang="en-US" sz="3000" b="1" dirty="0"/>
            <a:t>million </a:t>
          </a:r>
          <a:endParaRPr lang="ru-RU" sz="3000" b="1" dirty="0"/>
        </a:p>
      </dgm:t>
    </dgm:pt>
    <dgm:pt modelId="{8B5F0D78-DA39-490E-BE01-BC5309770C61}" type="parTrans" cxnId="{D13870BD-EF09-4892-9429-C96DEB812556}">
      <dgm:prSet/>
      <dgm:spPr/>
      <dgm:t>
        <a:bodyPr/>
        <a:lstStyle/>
        <a:p>
          <a:endParaRPr lang="ru-RU"/>
        </a:p>
      </dgm:t>
    </dgm:pt>
    <dgm:pt modelId="{F523F150-51A3-4987-952D-9F620A73ECA0}" type="sibTrans" cxnId="{D13870BD-EF09-4892-9429-C96DEB812556}">
      <dgm:prSet/>
      <dgm:spPr/>
      <dgm:t>
        <a:bodyPr/>
        <a:lstStyle/>
        <a:p>
          <a:endParaRPr lang="ru-RU"/>
        </a:p>
      </dgm:t>
    </dgm:pt>
    <dgm:pt modelId="{ECF8F68F-1DE0-442D-A7A6-7E338C475AFC}">
      <dgm:prSet phldrT="[Текст]" custT="1"/>
      <dgm:spPr/>
      <dgm:t>
        <a:bodyPr/>
        <a:lstStyle/>
        <a:p>
          <a:r>
            <a:rPr lang="en-US" sz="3000" b="1" dirty="0"/>
            <a:t>Smoking breaks </a:t>
          </a:r>
        </a:p>
        <a:p>
          <a:r>
            <a:rPr lang="en-US" sz="3000" b="1" dirty="0"/>
            <a:t>GEL </a:t>
          </a:r>
          <a:r>
            <a:rPr lang="en-US" sz="3000" b="1" dirty="0">
              <a:solidFill>
                <a:srgbClr val="FF0000"/>
              </a:solidFill>
            </a:rPr>
            <a:t>243.3</a:t>
          </a:r>
          <a:r>
            <a:rPr lang="en-US" sz="3000" b="1" dirty="0"/>
            <a:t> </a:t>
          </a:r>
          <a:br>
            <a:rPr lang="en-US" sz="3000" b="1" dirty="0"/>
          </a:br>
          <a:r>
            <a:rPr lang="en-US" sz="3000" b="1" dirty="0"/>
            <a:t>million</a:t>
          </a:r>
          <a:endParaRPr lang="ru-RU" sz="3000" b="1" dirty="0"/>
        </a:p>
      </dgm:t>
    </dgm:pt>
    <dgm:pt modelId="{9EF1E76B-D1C6-4350-98F3-204EE3E1865C}" type="parTrans" cxnId="{A3152912-B3D1-4B13-96EC-3D9B8268B44F}">
      <dgm:prSet/>
      <dgm:spPr/>
      <dgm:t>
        <a:bodyPr/>
        <a:lstStyle/>
        <a:p>
          <a:endParaRPr lang="ru-RU"/>
        </a:p>
      </dgm:t>
    </dgm:pt>
    <dgm:pt modelId="{7FBFCB1A-DB34-47BC-84E4-525C56340141}" type="sibTrans" cxnId="{A3152912-B3D1-4B13-96EC-3D9B8268B44F}">
      <dgm:prSet/>
      <dgm:spPr/>
      <dgm:t>
        <a:bodyPr/>
        <a:lstStyle/>
        <a:p>
          <a:endParaRPr lang="ru-RU"/>
        </a:p>
      </dgm:t>
    </dgm:pt>
    <dgm:pt modelId="{A0128F6B-3001-425D-A16B-BF46B2F993C0}" type="pres">
      <dgm:prSet presAssocID="{0DAC86E3-BE95-43AC-9EC3-92F2F2B6D131}" presName="Name0" presStyleCnt="0">
        <dgm:presLayoutVars>
          <dgm:dir/>
          <dgm:resizeHandles val="exact"/>
        </dgm:presLayoutVars>
      </dgm:prSet>
      <dgm:spPr/>
    </dgm:pt>
    <dgm:pt modelId="{7DDDE6F8-B6A9-4C87-9214-44EDF90EE0FD}" type="pres">
      <dgm:prSet presAssocID="{0DAC86E3-BE95-43AC-9EC3-92F2F2B6D131}" presName="bkgdShp" presStyleLbl="alignAccFollowNode1" presStyleIdx="0" presStyleCnt="1" custScaleX="93522" custLinFactNeighborY="5714"/>
      <dgm:spPr>
        <a:noFill/>
      </dgm:spPr>
    </dgm:pt>
    <dgm:pt modelId="{49948890-454A-4546-B33F-0E16D4201483}" type="pres">
      <dgm:prSet presAssocID="{0DAC86E3-BE95-43AC-9EC3-92F2F2B6D131}" presName="linComp" presStyleCnt="0"/>
      <dgm:spPr/>
    </dgm:pt>
    <dgm:pt modelId="{A2F7CD85-E5E2-4B7D-88A8-B81158C8F7BC}" type="pres">
      <dgm:prSet presAssocID="{A97E888F-84B7-4A56-AFB4-2A9B04AC57C3}" presName="compNode" presStyleCnt="0"/>
      <dgm:spPr/>
    </dgm:pt>
    <dgm:pt modelId="{8F9AB4EE-F949-4906-B441-80BF9313E96D}" type="pres">
      <dgm:prSet presAssocID="{A97E888F-84B7-4A56-AFB4-2A9B04AC57C3}" presName="node" presStyleLbl="node1" presStyleIdx="0" presStyleCnt="3">
        <dgm:presLayoutVars>
          <dgm:bulletEnabled val="1"/>
        </dgm:presLayoutVars>
      </dgm:prSet>
      <dgm:spPr/>
    </dgm:pt>
    <dgm:pt modelId="{4DB58BD7-1E26-4695-A52F-62F6C54650CD}" type="pres">
      <dgm:prSet presAssocID="{A97E888F-84B7-4A56-AFB4-2A9B04AC57C3}" presName="invisiNode" presStyleLbl="node1" presStyleIdx="0" presStyleCnt="3"/>
      <dgm:spPr/>
    </dgm:pt>
    <dgm:pt modelId="{1A45D265-BBDD-4C83-B2DD-E7B866C4D329}" type="pres">
      <dgm:prSet presAssocID="{A97E888F-84B7-4A56-AFB4-2A9B04AC57C3}" presName="imagNode" presStyleLbl="fgImgPlace1" presStyleIdx="0" presStyleCnt="3" custScaleX="78107"/>
      <dgm:spPr>
        <a:blipFill rotWithShape="1">
          <a:blip xmlns:r="http://schemas.openxmlformats.org/officeDocument/2006/relationships" r:embed="rId1"/>
          <a:stretch>
            <a:fillRect/>
          </a:stretch>
        </a:blipFill>
      </dgm:spPr>
    </dgm:pt>
    <dgm:pt modelId="{377D4B89-7C78-41A7-985E-D9414D35B854}" type="pres">
      <dgm:prSet presAssocID="{ECBCE55E-6355-400B-B791-A8723D44F280}" presName="sibTrans" presStyleLbl="sibTrans2D1" presStyleIdx="0" presStyleCnt="0"/>
      <dgm:spPr/>
    </dgm:pt>
    <dgm:pt modelId="{F049C76A-0F34-42AD-B997-531E5300E6A2}" type="pres">
      <dgm:prSet presAssocID="{D6633674-353F-4EEB-B10E-D75D47355AAC}" presName="compNode" presStyleCnt="0"/>
      <dgm:spPr/>
    </dgm:pt>
    <dgm:pt modelId="{B8EDED0B-B89E-4F94-8538-B3AA42B2A2A2}" type="pres">
      <dgm:prSet presAssocID="{D6633674-353F-4EEB-B10E-D75D47355AAC}" presName="node" presStyleLbl="node1" presStyleIdx="1" presStyleCnt="3" custLinFactNeighborX="2663" custLinFactNeighborY="1568">
        <dgm:presLayoutVars>
          <dgm:bulletEnabled val="1"/>
        </dgm:presLayoutVars>
      </dgm:prSet>
      <dgm:spPr/>
    </dgm:pt>
    <dgm:pt modelId="{B9E31050-1734-4B5A-A98B-EF288A55B573}" type="pres">
      <dgm:prSet presAssocID="{D6633674-353F-4EEB-B10E-D75D47355AAC}" presName="invisiNode" presStyleLbl="node1" presStyleIdx="1" presStyleCnt="3"/>
      <dgm:spPr/>
    </dgm:pt>
    <dgm:pt modelId="{64AC3147-F960-46D6-AE8B-9834F81A88F5}" type="pres">
      <dgm:prSet presAssocID="{D6633674-353F-4EEB-B10E-D75D47355AAC}" presName="imagNode" presStyleLbl="fgImgPlace1" presStyleIdx="1" presStyleCnt="3" custScaleX="78245"/>
      <dgm:spPr>
        <a:blipFill rotWithShape="1">
          <a:blip xmlns:r="http://schemas.openxmlformats.org/officeDocument/2006/relationships" r:embed="rId2"/>
          <a:stretch>
            <a:fillRect/>
          </a:stretch>
        </a:blipFill>
      </dgm:spPr>
    </dgm:pt>
    <dgm:pt modelId="{9BF967B4-C6C5-4EC0-B616-A6C76B98AC10}" type="pres">
      <dgm:prSet presAssocID="{F523F150-51A3-4987-952D-9F620A73ECA0}" presName="sibTrans" presStyleLbl="sibTrans2D1" presStyleIdx="0" presStyleCnt="0"/>
      <dgm:spPr/>
    </dgm:pt>
    <dgm:pt modelId="{12C96461-7DF6-4262-A06B-1B66BE2DBE41}" type="pres">
      <dgm:prSet presAssocID="{ECF8F68F-1DE0-442D-A7A6-7E338C475AFC}" presName="compNode" presStyleCnt="0"/>
      <dgm:spPr/>
    </dgm:pt>
    <dgm:pt modelId="{089FB6C3-B519-437C-9E1D-3EF856368675}" type="pres">
      <dgm:prSet presAssocID="{ECF8F68F-1DE0-442D-A7A6-7E338C475AFC}" presName="node" presStyleLbl="node1" presStyleIdx="2" presStyleCnt="3">
        <dgm:presLayoutVars>
          <dgm:bulletEnabled val="1"/>
        </dgm:presLayoutVars>
      </dgm:prSet>
      <dgm:spPr/>
    </dgm:pt>
    <dgm:pt modelId="{0DDEB6C8-661F-4AF6-B5A4-1BFFD149E5AA}" type="pres">
      <dgm:prSet presAssocID="{ECF8F68F-1DE0-442D-A7A6-7E338C475AFC}" presName="invisiNode" presStyleLbl="node1" presStyleIdx="2" presStyleCnt="3"/>
      <dgm:spPr/>
    </dgm:pt>
    <dgm:pt modelId="{662EB0D3-D2A4-48BC-B172-19D339AC9668}" type="pres">
      <dgm:prSet presAssocID="{ECF8F68F-1DE0-442D-A7A6-7E338C475AFC}" presName="imagNode" presStyleLbl="fgImgPlace1" presStyleIdx="2" presStyleCnt="3" custScaleX="69932"/>
      <dgm:spPr>
        <a:blipFill rotWithShape="1">
          <a:blip xmlns:r="http://schemas.openxmlformats.org/officeDocument/2006/relationships" r:embed="rId3"/>
          <a:stretch>
            <a:fillRect/>
          </a:stretch>
        </a:blipFill>
      </dgm:spPr>
    </dgm:pt>
  </dgm:ptLst>
  <dgm:cxnLst>
    <dgm:cxn modelId="{A3152912-B3D1-4B13-96EC-3D9B8268B44F}" srcId="{0DAC86E3-BE95-43AC-9EC3-92F2F2B6D131}" destId="{ECF8F68F-1DE0-442D-A7A6-7E338C475AFC}" srcOrd="2" destOrd="0" parTransId="{9EF1E76B-D1C6-4350-98F3-204EE3E1865C}" sibTransId="{7FBFCB1A-DB34-47BC-84E4-525C56340141}"/>
    <dgm:cxn modelId="{56839D16-D698-49B0-BD6B-8DB4FC356583}" type="presOf" srcId="{A97E888F-84B7-4A56-AFB4-2A9B04AC57C3}" destId="{8F9AB4EE-F949-4906-B441-80BF9313E96D}" srcOrd="0" destOrd="0" presId="urn:microsoft.com/office/officeart/2005/8/layout/pList2#1"/>
    <dgm:cxn modelId="{1DDF2127-F9D1-4F22-B6BD-D8C8F1D9BD04}" type="presOf" srcId="{0DAC86E3-BE95-43AC-9EC3-92F2F2B6D131}" destId="{A0128F6B-3001-425D-A16B-BF46B2F993C0}" srcOrd="0" destOrd="0" presId="urn:microsoft.com/office/officeart/2005/8/layout/pList2#1"/>
    <dgm:cxn modelId="{66FBC93F-0A90-4E20-B79F-D80CDEBEECD4}" srcId="{0DAC86E3-BE95-43AC-9EC3-92F2F2B6D131}" destId="{A97E888F-84B7-4A56-AFB4-2A9B04AC57C3}" srcOrd="0" destOrd="0" parTransId="{175BFAA0-E022-456C-BDAD-A3AD600BE60B}" sibTransId="{ECBCE55E-6355-400B-B791-A8723D44F280}"/>
    <dgm:cxn modelId="{3839A067-411E-4F79-9B4A-3B023735B471}" type="presOf" srcId="{D6633674-353F-4EEB-B10E-D75D47355AAC}" destId="{B8EDED0B-B89E-4F94-8538-B3AA42B2A2A2}" srcOrd="0" destOrd="0" presId="urn:microsoft.com/office/officeart/2005/8/layout/pList2#1"/>
    <dgm:cxn modelId="{7F13749B-AE6A-4C6E-BDAE-BD7147A0FF40}" type="presOf" srcId="{ECBCE55E-6355-400B-B791-A8723D44F280}" destId="{377D4B89-7C78-41A7-985E-D9414D35B854}" srcOrd="0" destOrd="0" presId="urn:microsoft.com/office/officeart/2005/8/layout/pList2#1"/>
    <dgm:cxn modelId="{D13870BD-EF09-4892-9429-C96DEB812556}" srcId="{0DAC86E3-BE95-43AC-9EC3-92F2F2B6D131}" destId="{D6633674-353F-4EEB-B10E-D75D47355AAC}" srcOrd="1" destOrd="0" parTransId="{8B5F0D78-DA39-490E-BE01-BC5309770C61}" sibTransId="{F523F150-51A3-4987-952D-9F620A73ECA0}"/>
    <dgm:cxn modelId="{20E6A0C7-4B93-41AB-8EA1-5CCC3B3F1710}" type="presOf" srcId="{F523F150-51A3-4987-952D-9F620A73ECA0}" destId="{9BF967B4-C6C5-4EC0-B616-A6C76B98AC10}" srcOrd="0" destOrd="0" presId="urn:microsoft.com/office/officeart/2005/8/layout/pList2#1"/>
    <dgm:cxn modelId="{1F963FD1-FBC8-4066-8B14-B66FC912F827}" type="presOf" srcId="{ECF8F68F-1DE0-442D-A7A6-7E338C475AFC}" destId="{089FB6C3-B519-437C-9E1D-3EF856368675}" srcOrd="0" destOrd="0" presId="urn:microsoft.com/office/officeart/2005/8/layout/pList2#1"/>
    <dgm:cxn modelId="{3E81F993-8149-49FD-9C8D-877CD3E7836B}" type="presParOf" srcId="{A0128F6B-3001-425D-A16B-BF46B2F993C0}" destId="{7DDDE6F8-B6A9-4C87-9214-44EDF90EE0FD}" srcOrd="0" destOrd="0" presId="urn:microsoft.com/office/officeart/2005/8/layout/pList2#1"/>
    <dgm:cxn modelId="{46DCA96A-57EC-4B64-912D-6CD4770568EC}" type="presParOf" srcId="{A0128F6B-3001-425D-A16B-BF46B2F993C0}" destId="{49948890-454A-4546-B33F-0E16D4201483}" srcOrd="1" destOrd="0" presId="urn:microsoft.com/office/officeart/2005/8/layout/pList2#1"/>
    <dgm:cxn modelId="{DEFB730F-EAEF-4989-8D29-AE6F23459A32}" type="presParOf" srcId="{49948890-454A-4546-B33F-0E16D4201483}" destId="{A2F7CD85-E5E2-4B7D-88A8-B81158C8F7BC}" srcOrd="0" destOrd="0" presId="urn:microsoft.com/office/officeart/2005/8/layout/pList2#1"/>
    <dgm:cxn modelId="{FC5E6C2D-B6A9-4804-939F-EFE1F2DF7874}" type="presParOf" srcId="{A2F7CD85-E5E2-4B7D-88A8-B81158C8F7BC}" destId="{8F9AB4EE-F949-4906-B441-80BF9313E96D}" srcOrd="0" destOrd="0" presId="urn:microsoft.com/office/officeart/2005/8/layout/pList2#1"/>
    <dgm:cxn modelId="{7EA9EDCF-BF6A-42CF-90E6-600D54DEC91D}" type="presParOf" srcId="{A2F7CD85-E5E2-4B7D-88A8-B81158C8F7BC}" destId="{4DB58BD7-1E26-4695-A52F-62F6C54650CD}" srcOrd="1" destOrd="0" presId="urn:microsoft.com/office/officeart/2005/8/layout/pList2#1"/>
    <dgm:cxn modelId="{663477C6-26D2-43D3-8153-E7746566C674}" type="presParOf" srcId="{A2F7CD85-E5E2-4B7D-88A8-B81158C8F7BC}" destId="{1A45D265-BBDD-4C83-B2DD-E7B866C4D329}" srcOrd="2" destOrd="0" presId="urn:microsoft.com/office/officeart/2005/8/layout/pList2#1"/>
    <dgm:cxn modelId="{E98C6A41-88A8-4931-9E98-D812C82DDD58}" type="presParOf" srcId="{49948890-454A-4546-B33F-0E16D4201483}" destId="{377D4B89-7C78-41A7-985E-D9414D35B854}" srcOrd="1" destOrd="0" presId="urn:microsoft.com/office/officeart/2005/8/layout/pList2#1"/>
    <dgm:cxn modelId="{2349775D-E298-403C-AE56-DB7349BD981D}" type="presParOf" srcId="{49948890-454A-4546-B33F-0E16D4201483}" destId="{F049C76A-0F34-42AD-B997-531E5300E6A2}" srcOrd="2" destOrd="0" presId="urn:microsoft.com/office/officeart/2005/8/layout/pList2#1"/>
    <dgm:cxn modelId="{5D3B2596-5348-4183-8668-A08DC86530E7}" type="presParOf" srcId="{F049C76A-0F34-42AD-B997-531E5300E6A2}" destId="{B8EDED0B-B89E-4F94-8538-B3AA42B2A2A2}" srcOrd="0" destOrd="0" presId="urn:microsoft.com/office/officeart/2005/8/layout/pList2#1"/>
    <dgm:cxn modelId="{CADBFA2A-F80D-43A5-8979-61445CD15804}" type="presParOf" srcId="{F049C76A-0F34-42AD-B997-531E5300E6A2}" destId="{B9E31050-1734-4B5A-A98B-EF288A55B573}" srcOrd="1" destOrd="0" presId="urn:microsoft.com/office/officeart/2005/8/layout/pList2#1"/>
    <dgm:cxn modelId="{31CF9110-29C5-4B09-BC1F-678CE69CA9F6}" type="presParOf" srcId="{F049C76A-0F34-42AD-B997-531E5300E6A2}" destId="{64AC3147-F960-46D6-AE8B-9834F81A88F5}" srcOrd="2" destOrd="0" presId="urn:microsoft.com/office/officeart/2005/8/layout/pList2#1"/>
    <dgm:cxn modelId="{3B4903C5-13E8-41EE-A497-26F88B45D54C}" type="presParOf" srcId="{49948890-454A-4546-B33F-0E16D4201483}" destId="{9BF967B4-C6C5-4EC0-B616-A6C76B98AC10}" srcOrd="3" destOrd="0" presId="urn:microsoft.com/office/officeart/2005/8/layout/pList2#1"/>
    <dgm:cxn modelId="{04102448-C6E9-4B4D-8442-A1F1C7D660E2}" type="presParOf" srcId="{49948890-454A-4546-B33F-0E16D4201483}" destId="{12C96461-7DF6-4262-A06B-1B66BE2DBE41}" srcOrd="4" destOrd="0" presId="urn:microsoft.com/office/officeart/2005/8/layout/pList2#1"/>
    <dgm:cxn modelId="{D3FD1C9C-3A62-4D11-803A-E924BABCB53B}" type="presParOf" srcId="{12C96461-7DF6-4262-A06B-1B66BE2DBE41}" destId="{089FB6C3-B519-437C-9E1D-3EF856368675}" srcOrd="0" destOrd="0" presId="urn:microsoft.com/office/officeart/2005/8/layout/pList2#1"/>
    <dgm:cxn modelId="{01C495F5-852A-4603-AED3-1C6A70BAD8C2}" type="presParOf" srcId="{12C96461-7DF6-4262-A06B-1B66BE2DBE41}" destId="{0DDEB6C8-661F-4AF6-B5A4-1BFFD149E5AA}" srcOrd="1" destOrd="0" presId="urn:microsoft.com/office/officeart/2005/8/layout/pList2#1"/>
    <dgm:cxn modelId="{EBCC39FB-0326-42C8-BD17-9F9DBF19EDA4}" type="presParOf" srcId="{12C96461-7DF6-4262-A06B-1B66BE2DBE41}" destId="{662EB0D3-D2A4-48BC-B172-19D339AC9668}"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B6AAD5-BB22-443A-B98E-11707CBE16C9}" type="doc">
      <dgm:prSet loTypeId="urn:microsoft.com/office/officeart/2005/8/layout/hProcess4" loCatId="process" qsTypeId="urn:microsoft.com/office/officeart/2005/8/quickstyle/simple1" qsCatId="simple" csTypeId="urn:microsoft.com/office/officeart/2005/8/colors/colorful1" csCatId="colorful" phldr="1"/>
      <dgm:spPr/>
      <dgm:t>
        <a:bodyPr/>
        <a:lstStyle/>
        <a:p>
          <a:endParaRPr lang="en-US"/>
        </a:p>
      </dgm:t>
    </dgm:pt>
    <dgm:pt modelId="{62F3A35F-EA2B-462C-89DA-224952DBD84B}">
      <dgm:prSet phldrT="[Text]" custT="1">
        <dgm:style>
          <a:lnRef idx="0">
            <a:scrgbClr r="0" g="0" b="0"/>
          </a:lnRef>
          <a:fillRef idx="0">
            <a:scrgbClr r="0" g="0" b="0"/>
          </a:fillRef>
          <a:effectRef idx="0">
            <a:scrgbClr r="0" g="0" b="0"/>
          </a:effectRef>
          <a:fontRef idx="minor">
            <a:schemeClr val="lt1"/>
          </a:fontRef>
        </dgm:style>
      </dgm:prSet>
      <dgm:spPr>
        <a:solidFill>
          <a:srgbClr val="44546A"/>
        </a:solidFill>
        <a:ln>
          <a:noFill/>
        </a:ln>
      </dgm:spPr>
      <dgm:t>
        <a:bodyPr/>
        <a:lstStyle/>
        <a:p>
          <a:r>
            <a:rPr lang="en-US" sz="2000" b="0" dirty="0">
              <a:solidFill>
                <a:schemeClr val="bg1"/>
              </a:solidFill>
              <a:latin typeface="+mn-lt"/>
              <a:cs typeface="Source Sans Pro ExtraLight"/>
            </a:rPr>
            <a:t>Tobacco imposes a significant impact on workforce in productive age</a:t>
          </a:r>
        </a:p>
      </dgm:t>
    </dgm:pt>
    <dgm:pt modelId="{68C8E73F-A05A-4DC8-914A-C484D8568F55}" type="parTrans" cxnId="{78D5CF50-3633-4A11-9FE0-D306D94A091D}">
      <dgm:prSet/>
      <dgm:spPr/>
      <dgm:t>
        <a:bodyPr/>
        <a:lstStyle/>
        <a:p>
          <a:endParaRPr lang="en-US">
            <a:solidFill>
              <a:schemeClr val="bg1"/>
            </a:solidFill>
          </a:endParaRPr>
        </a:p>
      </dgm:t>
    </dgm:pt>
    <dgm:pt modelId="{12A631F8-73E8-4437-A632-1DA4C96C2081}" type="sibTrans" cxnId="{78D5CF50-3633-4A11-9FE0-D306D94A091D}">
      <dgm:prSet/>
      <dgm:spPr>
        <a:solidFill>
          <a:srgbClr val="44546A"/>
        </a:solidFill>
        <a:ln>
          <a:noFill/>
        </a:ln>
      </dgm:spPr>
      <dgm:t>
        <a:bodyPr/>
        <a:lstStyle/>
        <a:p>
          <a:endParaRPr lang="en-US">
            <a:solidFill>
              <a:schemeClr val="bg1"/>
            </a:solidFill>
          </a:endParaRPr>
        </a:p>
      </dgm:t>
    </dgm:pt>
    <dgm:pt modelId="{37FDA6AE-027B-4120-90CE-09301A415796}">
      <dgm:prSet phldrT="[Text]" custT="1"/>
      <dgm:spPr>
        <a:solidFill>
          <a:schemeClr val="accent1">
            <a:lumMod val="75000"/>
          </a:schemeClr>
        </a:solidFill>
        <a:ln>
          <a:noFill/>
        </a:ln>
      </dgm:spPr>
      <dgm:t>
        <a:bodyPr/>
        <a:lstStyle/>
        <a:p>
          <a:r>
            <a:rPr lang="en-US" sz="2200" b="0" dirty="0">
              <a:solidFill>
                <a:schemeClr val="bg1"/>
              </a:solidFill>
              <a:latin typeface="+mn-lt"/>
              <a:cs typeface="Source Sans Pro ExtraLight"/>
            </a:rPr>
            <a:t>Tobacco-related mortality</a:t>
          </a:r>
        </a:p>
      </dgm:t>
    </dgm:pt>
    <dgm:pt modelId="{F547554B-51EF-4D52-BD83-B530786A53F6}" type="parTrans" cxnId="{97371629-EAFB-49C5-8D4C-1C2CC8EF98DA}">
      <dgm:prSet/>
      <dgm:spPr/>
      <dgm:t>
        <a:bodyPr/>
        <a:lstStyle/>
        <a:p>
          <a:endParaRPr lang="en-US">
            <a:solidFill>
              <a:schemeClr val="bg1"/>
            </a:solidFill>
          </a:endParaRPr>
        </a:p>
      </dgm:t>
    </dgm:pt>
    <dgm:pt modelId="{AACFA7FC-124D-47F0-AAB7-D837F03A13D6}" type="sibTrans" cxnId="{97371629-EAFB-49C5-8D4C-1C2CC8EF98DA}">
      <dgm:prSet/>
      <dgm:spPr>
        <a:solidFill>
          <a:schemeClr val="accent1">
            <a:lumMod val="75000"/>
          </a:schemeClr>
        </a:solidFill>
        <a:ln>
          <a:solidFill>
            <a:schemeClr val="accent1">
              <a:lumMod val="75000"/>
            </a:schemeClr>
          </a:solidFill>
        </a:ln>
      </dgm:spPr>
      <dgm:t>
        <a:bodyPr/>
        <a:lstStyle/>
        <a:p>
          <a:endParaRPr lang="en-US">
            <a:solidFill>
              <a:schemeClr val="bg1"/>
            </a:solidFill>
          </a:endParaRPr>
        </a:p>
      </dgm:t>
    </dgm:pt>
    <dgm:pt modelId="{8C92A023-B595-4B7E-9FD1-86305B47363F}">
      <dgm:prSet phldrT="[Text]" custT="1">
        <dgm:style>
          <a:lnRef idx="0">
            <a:scrgbClr r="0" g="0" b="0"/>
          </a:lnRef>
          <a:fillRef idx="0">
            <a:scrgbClr r="0" g="0" b="0"/>
          </a:fillRef>
          <a:effectRef idx="0">
            <a:scrgbClr r="0" g="0" b="0"/>
          </a:effectRef>
          <a:fontRef idx="minor">
            <a:schemeClr val="lt1"/>
          </a:fontRef>
        </dgm:style>
      </dgm:prSet>
      <dgm:spPr>
        <a:solidFill>
          <a:srgbClr val="5B9BD5">
            <a:lumMod val="75000"/>
          </a:srgbClr>
        </a:solidFill>
        <a:ln w="12700" cap="flat" cmpd="sng" algn="ctr">
          <a:noFill/>
          <a:prstDash val="solid"/>
          <a:miter lim="800000"/>
        </a:ln>
        <a:effectLst/>
      </dgm:spPr>
      <dgm:t>
        <a:bodyPr spcFirstLastPara="0" vert="horz" wrap="square" lIns="41910" tIns="27940" rIns="41910" bIns="27940" numCol="1" spcCol="1270" anchor="ctr" anchorCtr="0"/>
        <a:lstStyle/>
        <a:p>
          <a:pPr marL="0" lvl="0" indent="0" algn="ctr" defTabSz="977900">
            <a:lnSpc>
              <a:spcPct val="90000"/>
            </a:lnSpc>
            <a:spcBef>
              <a:spcPct val="0"/>
            </a:spcBef>
            <a:spcAft>
              <a:spcPct val="35000"/>
            </a:spcAft>
            <a:buNone/>
          </a:pPr>
          <a:r>
            <a:rPr lang="en-US" sz="2200" b="0" kern="1200" dirty="0">
              <a:solidFill>
                <a:prstClr val="white"/>
              </a:solidFill>
              <a:latin typeface="Calibri"/>
              <a:ea typeface="+mn-ea"/>
              <a:cs typeface="Source Sans Pro ExtraLight"/>
            </a:rPr>
            <a:t>Life years lost</a:t>
          </a:r>
        </a:p>
      </dgm:t>
    </dgm:pt>
    <dgm:pt modelId="{126030B6-AD92-4139-8AC7-ED96A61FFA13}" type="parTrans" cxnId="{6393EA77-6C35-4795-B9F8-BC384CEB01BB}">
      <dgm:prSet/>
      <dgm:spPr/>
      <dgm:t>
        <a:bodyPr/>
        <a:lstStyle/>
        <a:p>
          <a:endParaRPr lang="en-US">
            <a:solidFill>
              <a:schemeClr val="bg1"/>
            </a:solidFill>
          </a:endParaRPr>
        </a:p>
      </dgm:t>
    </dgm:pt>
    <dgm:pt modelId="{45610BF7-B096-4636-A867-71803911F6BC}" type="sibTrans" cxnId="{6393EA77-6C35-4795-B9F8-BC384CEB01BB}">
      <dgm:prSet>
        <dgm:style>
          <a:lnRef idx="0">
            <a:scrgbClr r="0" g="0" b="0"/>
          </a:lnRef>
          <a:fillRef idx="0">
            <a:scrgbClr r="0" g="0" b="0"/>
          </a:fillRef>
          <a:effectRef idx="0">
            <a:scrgbClr r="0" g="0" b="0"/>
          </a:effectRef>
          <a:fontRef idx="minor">
            <a:schemeClr val="lt1"/>
          </a:fontRef>
        </dgm:style>
      </dgm:prSet>
      <dgm:spPr>
        <a:solidFill>
          <a:srgbClr val="5B9BD5">
            <a:lumMod val="75000"/>
          </a:srgbClr>
        </a:solidFill>
        <a:ln>
          <a:solidFill>
            <a:srgbClr val="5B9BD5">
              <a:lumMod val="75000"/>
            </a:srgbClr>
          </a:solidFill>
        </a:ln>
        <a:effectLst/>
      </dgm:spPr>
      <dgm:t>
        <a:bodyPr/>
        <a:lstStyle/>
        <a:p>
          <a:endParaRPr lang="en-US">
            <a:solidFill>
              <a:schemeClr val="bg1"/>
            </a:solidFill>
          </a:endParaRPr>
        </a:p>
      </dgm:t>
    </dgm:pt>
    <dgm:pt modelId="{839B389E-0F3A-4E44-B6E2-13F1399C142F}">
      <dgm:prSet phldrT="[Text]" custT="1">
        <dgm:style>
          <a:lnRef idx="0">
            <a:scrgbClr r="0" g="0" b="0"/>
          </a:lnRef>
          <a:fillRef idx="0">
            <a:scrgbClr r="0" g="0" b="0"/>
          </a:fillRef>
          <a:effectRef idx="0">
            <a:scrgbClr r="0" g="0" b="0"/>
          </a:effectRef>
          <a:fontRef idx="minor">
            <a:schemeClr val="lt1"/>
          </a:fontRef>
        </dgm:style>
      </dgm:prSet>
      <dgm:spPr>
        <a:solidFill>
          <a:srgbClr val="8497B0"/>
        </a:solidFill>
        <a:ln>
          <a:noFill/>
        </a:ln>
      </dgm:spPr>
      <dgm:t>
        <a:bodyPr/>
        <a:lstStyle/>
        <a:p>
          <a:r>
            <a:rPr lang="en-US" sz="2200" b="0" dirty="0">
              <a:solidFill>
                <a:schemeClr val="bg1"/>
              </a:solidFill>
              <a:latin typeface="+mn-lt"/>
              <a:cs typeface="Source Sans Pro ExtraLight"/>
            </a:rPr>
            <a:t>Years lived with disability</a:t>
          </a:r>
        </a:p>
      </dgm:t>
    </dgm:pt>
    <dgm:pt modelId="{9C2D419A-4208-435A-8DFE-59E57C79B927}" type="parTrans" cxnId="{E9F581C8-1891-4557-8FD4-140226A54CF9}">
      <dgm:prSet/>
      <dgm:spPr/>
      <dgm:t>
        <a:bodyPr/>
        <a:lstStyle/>
        <a:p>
          <a:endParaRPr lang="en-US"/>
        </a:p>
      </dgm:t>
    </dgm:pt>
    <dgm:pt modelId="{8F45AFFE-9FF4-4A34-B11A-ED475E2D4999}" type="sibTrans" cxnId="{E9F581C8-1891-4557-8FD4-140226A54CF9}">
      <dgm:prSet/>
      <dgm:spPr/>
      <dgm:t>
        <a:bodyPr/>
        <a:lstStyle/>
        <a:p>
          <a:endParaRPr lang="en-US"/>
        </a:p>
      </dgm:t>
    </dgm:pt>
    <dgm:pt modelId="{329F22C9-55CE-4923-A3AD-2FFA227599C0}" type="pres">
      <dgm:prSet presAssocID="{ABB6AAD5-BB22-443A-B98E-11707CBE16C9}" presName="Name0" presStyleCnt="0">
        <dgm:presLayoutVars>
          <dgm:dir/>
          <dgm:animLvl val="lvl"/>
          <dgm:resizeHandles val="exact"/>
        </dgm:presLayoutVars>
      </dgm:prSet>
      <dgm:spPr/>
    </dgm:pt>
    <dgm:pt modelId="{872017F4-5903-43E5-A816-F3AC98CFF3B1}" type="pres">
      <dgm:prSet presAssocID="{ABB6AAD5-BB22-443A-B98E-11707CBE16C9}" presName="tSp" presStyleCnt="0"/>
      <dgm:spPr/>
    </dgm:pt>
    <dgm:pt modelId="{D9FC563C-D769-4101-9655-D8B5A1C6252F}" type="pres">
      <dgm:prSet presAssocID="{ABB6AAD5-BB22-443A-B98E-11707CBE16C9}" presName="bSp" presStyleCnt="0"/>
      <dgm:spPr/>
    </dgm:pt>
    <dgm:pt modelId="{ED6524A3-5A32-48CD-B667-DFB44CF40773}" type="pres">
      <dgm:prSet presAssocID="{ABB6AAD5-BB22-443A-B98E-11707CBE16C9}" presName="process" presStyleCnt="0"/>
      <dgm:spPr/>
    </dgm:pt>
    <dgm:pt modelId="{D2991228-8CF8-4943-9450-6060DB6B2D0D}" type="pres">
      <dgm:prSet presAssocID="{62F3A35F-EA2B-462C-89DA-224952DBD84B}" presName="composite1" presStyleCnt="0"/>
      <dgm:spPr/>
    </dgm:pt>
    <dgm:pt modelId="{0A6DDAA2-A8F8-4C83-A2A4-E718221F4F47}" type="pres">
      <dgm:prSet presAssocID="{62F3A35F-EA2B-462C-89DA-224952DBD84B}" presName="dummyNode1" presStyleLbl="node1" presStyleIdx="0" presStyleCnt="4"/>
      <dgm:spPr/>
    </dgm:pt>
    <dgm:pt modelId="{5CD9D2C4-CA47-4E2F-9386-15BF2C5BFCE9}" type="pres">
      <dgm:prSet presAssocID="{62F3A35F-EA2B-462C-89DA-224952DBD84B}" presName="childNode1" presStyleLbl="bgAcc1" presStyleIdx="0" presStyleCnt="4" custLinFactNeighborX="10701" custLinFactNeighborY="15790">
        <dgm:presLayoutVars>
          <dgm:bulletEnabled val="1"/>
        </dgm:presLayoutVars>
      </dgm:prSet>
      <dgm:spPr>
        <a:noFill/>
        <a:ln>
          <a:solidFill>
            <a:schemeClr val="accent1"/>
          </a:solidFill>
        </a:ln>
      </dgm:spPr>
    </dgm:pt>
    <dgm:pt modelId="{0AA0795C-3E61-4B6C-BFBF-9678D7606329}" type="pres">
      <dgm:prSet presAssocID="{62F3A35F-EA2B-462C-89DA-224952DBD84B}" presName="childNode1tx" presStyleLbl="bgAcc1" presStyleIdx="0" presStyleCnt="4">
        <dgm:presLayoutVars>
          <dgm:bulletEnabled val="1"/>
        </dgm:presLayoutVars>
      </dgm:prSet>
      <dgm:spPr/>
    </dgm:pt>
    <dgm:pt modelId="{3B837679-D346-4EBB-AB0C-EE653ACF3C6C}" type="pres">
      <dgm:prSet presAssocID="{62F3A35F-EA2B-462C-89DA-224952DBD84B}" presName="parentNode1" presStyleLbl="node1" presStyleIdx="0" presStyleCnt="4" custScaleX="125594" custScaleY="258923" custLinFactNeighborX="-2086" custLinFactNeighborY="-73222">
        <dgm:presLayoutVars>
          <dgm:chMax val="1"/>
          <dgm:bulletEnabled val="1"/>
        </dgm:presLayoutVars>
      </dgm:prSet>
      <dgm:spPr/>
    </dgm:pt>
    <dgm:pt modelId="{89312213-4838-4C30-A681-20C663B3ED12}" type="pres">
      <dgm:prSet presAssocID="{62F3A35F-EA2B-462C-89DA-224952DBD84B}" presName="connSite1" presStyleCnt="0"/>
      <dgm:spPr/>
    </dgm:pt>
    <dgm:pt modelId="{1FE64DFD-23AF-4F50-BCBC-C27132FB3B0D}" type="pres">
      <dgm:prSet presAssocID="{12A631F8-73E8-4437-A632-1DA4C96C2081}" presName="Name9" presStyleLbl="sibTrans2D1" presStyleIdx="0" presStyleCnt="3"/>
      <dgm:spPr/>
    </dgm:pt>
    <dgm:pt modelId="{3E192D9B-A9E7-40C2-8A43-829922D5ACBF}" type="pres">
      <dgm:prSet presAssocID="{37FDA6AE-027B-4120-90CE-09301A415796}" presName="composite2" presStyleCnt="0"/>
      <dgm:spPr/>
    </dgm:pt>
    <dgm:pt modelId="{C4A7D10B-4C13-456F-9E6C-9F9985127CE1}" type="pres">
      <dgm:prSet presAssocID="{37FDA6AE-027B-4120-90CE-09301A415796}" presName="dummyNode2" presStyleLbl="node1" presStyleIdx="0" presStyleCnt="4"/>
      <dgm:spPr/>
    </dgm:pt>
    <dgm:pt modelId="{B651F1CF-D429-4713-ABB8-9F7461E4F7F5}" type="pres">
      <dgm:prSet presAssocID="{37FDA6AE-027B-4120-90CE-09301A415796}" presName="childNode2" presStyleLbl="bgAcc1" presStyleIdx="1" presStyleCnt="4" custScaleX="104139" custScaleY="142101">
        <dgm:presLayoutVars>
          <dgm:bulletEnabled val="1"/>
        </dgm:presLayoutVars>
      </dgm:prSet>
      <dgm:spPr>
        <a:noFill/>
        <a:ln>
          <a:solidFill>
            <a:srgbClr val="009999"/>
          </a:solidFill>
        </a:ln>
      </dgm:spPr>
    </dgm:pt>
    <dgm:pt modelId="{935188BB-FF57-4D09-84D9-19ECEEFAA612}" type="pres">
      <dgm:prSet presAssocID="{37FDA6AE-027B-4120-90CE-09301A415796}" presName="childNode2tx" presStyleLbl="bgAcc1" presStyleIdx="1" presStyleCnt="4">
        <dgm:presLayoutVars>
          <dgm:bulletEnabled val="1"/>
        </dgm:presLayoutVars>
      </dgm:prSet>
      <dgm:spPr/>
    </dgm:pt>
    <dgm:pt modelId="{D1957E8D-52E6-47CA-9E1F-B3BE7EB3E09B}" type="pres">
      <dgm:prSet presAssocID="{37FDA6AE-027B-4120-90CE-09301A415796}" presName="parentNode2" presStyleLbl="node1" presStyleIdx="1" presStyleCnt="4" custScaleY="80526" custLinFactNeighborX="-18253" custLinFactNeighborY="-64851">
        <dgm:presLayoutVars>
          <dgm:chMax val="0"/>
          <dgm:bulletEnabled val="1"/>
        </dgm:presLayoutVars>
      </dgm:prSet>
      <dgm:spPr/>
    </dgm:pt>
    <dgm:pt modelId="{99CED883-7DB5-4B78-B4E7-386BDE96A531}" type="pres">
      <dgm:prSet presAssocID="{37FDA6AE-027B-4120-90CE-09301A415796}" presName="connSite2" presStyleCnt="0"/>
      <dgm:spPr/>
    </dgm:pt>
    <dgm:pt modelId="{BF198A36-C0C4-4E90-AC13-6C982ACE8400}" type="pres">
      <dgm:prSet presAssocID="{AACFA7FC-124D-47F0-AAB7-D837F03A13D6}" presName="Name18" presStyleLbl="sibTrans2D1" presStyleIdx="1" presStyleCnt="3" custAng="719574" custScaleX="66769" custScaleY="69213" custLinFactNeighborX="-7788" custLinFactNeighborY="-6460"/>
      <dgm:spPr/>
    </dgm:pt>
    <dgm:pt modelId="{D6723E67-A432-4FEE-AC6B-8E6B17DEE5B7}" type="pres">
      <dgm:prSet presAssocID="{8C92A023-B595-4B7E-9FD1-86305B47363F}" presName="composite1" presStyleCnt="0"/>
      <dgm:spPr/>
    </dgm:pt>
    <dgm:pt modelId="{47D1E680-C156-4E6D-86C6-95E9E423BCC9}" type="pres">
      <dgm:prSet presAssocID="{8C92A023-B595-4B7E-9FD1-86305B47363F}" presName="dummyNode1" presStyleLbl="node1" presStyleIdx="1" presStyleCnt="4"/>
      <dgm:spPr/>
    </dgm:pt>
    <dgm:pt modelId="{C26DB7B9-FAD6-48DB-954D-A5E46F77BD6D}" type="pres">
      <dgm:prSet presAssocID="{8C92A023-B595-4B7E-9FD1-86305B47363F}" presName="childNode1" presStyleLbl="bgAcc1" presStyleIdx="2" presStyleCnt="4" custScaleX="93893" custScaleY="123709">
        <dgm:presLayoutVars>
          <dgm:bulletEnabled val="1"/>
        </dgm:presLayoutVars>
        <dgm:style>
          <a:lnRef idx="2">
            <a:schemeClr val="accent2"/>
          </a:lnRef>
          <a:fillRef idx="1">
            <a:schemeClr val="lt1"/>
          </a:fillRef>
          <a:effectRef idx="0">
            <a:schemeClr val="accent2"/>
          </a:effectRef>
          <a:fontRef idx="minor">
            <a:schemeClr val="dk1"/>
          </a:fontRef>
        </dgm:style>
      </dgm:prSet>
      <dgm:spPr>
        <a:ln>
          <a:solidFill>
            <a:srgbClr val="7EA6FF"/>
          </a:solidFill>
        </a:ln>
      </dgm:spPr>
    </dgm:pt>
    <dgm:pt modelId="{313EE525-068F-4B0D-B80F-E3D1A721A503}" type="pres">
      <dgm:prSet presAssocID="{8C92A023-B595-4B7E-9FD1-86305B47363F}" presName="childNode1tx" presStyleLbl="bgAcc1" presStyleIdx="2" presStyleCnt="4">
        <dgm:presLayoutVars>
          <dgm:bulletEnabled val="1"/>
        </dgm:presLayoutVars>
      </dgm:prSet>
      <dgm:spPr/>
    </dgm:pt>
    <dgm:pt modelId="{47A26F57-A010-4072-9EBD-86BD6484D91B}" type="pres">
      <dgm:prSet presAssocID="{8C92A023-B595-4B7E-9FD1-86305B47363F}" presName="parentNode1" presStyleLbl="node1" presStyleIdx="2" presStyleCnt="4" custLinFactNeighborX="24294" custLinFactNeighborY="78735">
        <dgm:presLayoutVars>
          <dgm:chMax val="1"/>
          <dgm:bulletEnabled val="1"/>
        </dgm:presLayoutVars>
      </dgm:prSet>
      <dgm:spPr>
        <a:xfrm>
          <a:off x="6957176" y="3480835"/>
          <a:ext cx="2033480" cy="808647"/>
        </a:xfrm>
        <a:prstGeom prst="roundRect">
          <a:avLst>
            <a:gd name="adj" fmla="val 10000"/>
          </a:avLst>
        </a:prstGeom>
      </dgm:spPr>
    </dgm:pt>
    <dgm:pt modelId="{48206F52-42E7-4248-B79E-9B1077913B20}" type="pres">
      <dgm:prSet presAssocID="{8C92A023-B595-4B7E-9FD1-86305B47363F}" presName="connSite1" presStyleCnt="0"/>
      <dgm:spPr/>
    </dgm:pt>
    <dgm:pt modelId="{2467359E-7225-4CFB-BBD2-900CCD5D7BDE}" type="pres">
      <dgm:prSet presAssocID="{45610BF7-B096-4636-A867-71803911F6BC}" presName="Name9" presStyleLbl="sibTrans2D1" presStyleIdx="2" presStyleCnt="3" custAng="20618237" custLinFactNeighborX="43587" custLinFactNeighborY="-16789"/>
      <dgm:spPr>
        <a:xfrm>
          <a:off x="7659188" y="2492445"/>
          <a:ext cx="2304620" cy="2304620"/>
        </a:xfrm>
        <a:prstGeom prst="leftCircularArrow">
          <a:avLst>
            <a:gd name="adj1" fmla="val 3818"/>
            <a:gd name="adj2" fmla="val 477364"/>
            <a:gd name="adj3" fmla="val 1773151"/>
            <a:gd name="adj4" fmla="val 8544766"/>
            <a:gd name="adj5" fmla="val 4454"/>
          </a:avLst>
        </a:prstGeom>
      </dgm:spPr>
    </dgm:pt>
    <dgm:pt modelId="{0F447C47-A4FF-407A-BC1F-16AC042D6327}" type="pres">
      <dgm:prSet presAssocID="{839B389E-0F3A-4E44-B6E2-13F1399C142F}" presName="composite2" presStyleCnt="0"/>
      <dgm:spPr/>
    </dgm:pt>
    <dgm:pt modelId="{21F77DA2-0E77-43BA-AFE7-885029D8FC3B}" type="pres">
      <dgm:prSet presAssocID="{839B389E-0F3A-4E44-B6E2-13F1399C142F}" presName="dummyNode2" presStyleLbl="node1" presStyleIdx="2" presStyleCnt="4"/>
      <dgm:spPr/>
    </dgm:pt>
    <dgm:pt modelId="{939DFC11-B217-40F1-B0EE-ADA1D5FE8FDC}" type="pres">
      <dgm:prSet presAssocID="{839B389E-0F3A-4E44-B6E2-13F1399C142F}" presName="childNode2" presStyleLbl="bgAcc1" presStyleIdx="3" presStyleCnt="4">
        <dgm:presLayoutVars>
          <dgm:bulletEnabled val="1"/>
        </dgm:presLayoutVars>
      </dgm:prSet>
      <dgm:spPr>
        <a:noFill/>
        <a:ln>
          <a:solidFill>
            <a:srgbClr val="8497B0"/>
          </a:solidFill>
        </a:ln>
      </dgm:spPr>
    </dgm:pt>
    <dgm:pt modelId="{999DAA6F-B9C3-4EA2-A461-724C3FC87C73}" type="pres">
      <dgm:prSet presAssocID="{839B389E-0F3A-4E44-B6E2-13F1399C142F}" presName="childNode2tx" presStyleLbl="bgAcc1" presStyleIdx="3" presStyleCnt="4">
        <dgm:presLayoutVars>
          <dgm:bulletEnabled val="1"/>
        </dgm:presLayoutVars>
      </dgm:prSet>
      <dgm:spPr/>
    </dgm:pt>
    <dgm:pt modelId="{A9F63716-280D-4A8A-8AF8-9D84FEF36D8F}" type="pres">
      <dgm:prSet presAssocID="{839B389E-0F3A-4E44-B6E2-13F1399C142F}" presName="parentNode2" presStyleLbl="node1" presStyleIdx="3" presStyleCnt="4" custLinFactNeighborX="-2179" custLinFactNeighborY="-49032">
        <dgm:presLayoutVars>
          <dgm:chMax val="0"/>
          <dgm:bulletEnabled val="1"/>
        </dgm:presLayoutVars>
      </dgm:prSet>
      <dgm:spPr/>
    </dgm:pt>
    <dgm:pt modelId="{FCAE0843-F8C6-41B9-81A8-7C72B81CAA10}" type="pres">
      <dgm:prSet presAssocID="{839B389E-0F3A-4E44-B6E2-13F1399C142F}" presName="connSite2" presStyleCnt="0"/>
      <dgm:spPr/>
    </dgm:pt>
  </dgm:ptLst>
  <dgm:cxnLst>
    <dgm:cxn modelId="{4C94F018-2857-E141-BEDC-6878AE0F520F}" type="presOf" srcId="{62F3A35F-EA2B-462C-89DA-224952DBD84B}" destId="{3B837679-D346-4EBB-AB0C-EE653ACF3C6C}" srcOrd="0" destOrd="0" presId="urn:microsoft.com/office/officeart/2005/8/layout/hProcess4"/>
    <dgm:cxn modelId="{97371629-EAFB-49C5-8D4C-1C2CC8EF98DA}" srcId="{ABB6AAD5-BB22-443A-B98E-11707CBE16C9}" destId="{37FDA6AE-027B-4120-90CE-09301A415796}" srcOrd="1" destOrd="0" parTransId="{F547554B-51EF-4D52-BD83-B530786A53F6}" sibTransId="{AACFA7FC-124D-47F0-AAB7-D837F03A13D6}"/>
    <dgm:cxn modelId="{40602240-A0FE-2746-94ED-C82810379056}" type="presOf" srcId="{ABB6AAD5-BB22-443A-B98E-11707CBE16C9}" destId="{329F22C9-55CE-4923-A3AD-2FFA227599C0}" srcOrd="0" destOrd="0" presId="urn:microsoft.com/office/officeart/2005/8/layout/hProcess4"/>
    <dgm:cxn modelId="{FED5BA6F-0DDA-DD42-A96E-7F49F4163105}" type="presOf" srcId="{8C92A023-B595-4B7E-9FD1-86305B47363F}" destId="{47A26F57-A010-4072-9EBD-86BD6484D91B}" srcOrd="0" destOrd="0" presId="urn:microsoft.com/office/officeart/2005/8/layout/hProcess4"/>
    <dgm:cxn modelId="{78D5CF50-3633-4A11-9FE0-D306D94A091D}" srcId="{ABB6AAD5-BB22-443A-B98E-11707CBE16C9}" destId="{62F3A35F-EA2B-462C-89DA-224952DBD84B}" srcOrd="0" destOrd="0" parTransId="{68C8E73F-A05A-4DC8-914A-C484D8568F55}" sibTransId="{12A631F8-73E8-4437-A632-1DA4C96C2081}"/>
    <dgm:cxn modelId="{2AD76C53-9C27-8447-BAE4-7FA22CDEC571}" type="presOf" srcId="{839B389E-0F3A-4E44-B6E2-13F1399C142F}" destId="{A9F63716-280D-4A8A-8AF8-9D84FEF36D8F}" srcOrd="0" destOrd="0" presId="urn:microsoft.com/office/officeart/2005/8/layout/hProcess4"/>
    <dgm:cxn modelId="{365F9954-24D1-DA41-87A5-7FB42E8A9CEB}" type="presOf" srcId="{AACFA7FC-124D-47F0-AAB7-D837F03A13D6}" destId="{BF198A36-C0C4-4E90-AC13-6C982ACE8400}" srcOrd="0" destOrd="0" presId="urn:microsoft.com/office/officeart/2005/8/layout/hProcess4"/>
    <dgm:cxn modelId="{6393EA77-6C35-4795-B9F8-BC384CEB01BB}" srcId="{ABB6AAD5-BB22-443A-B98E-11707CBE16C9}" destId="{8C92A023-B595-4B7E-9FD1-86305B47363F}" srcOrd="2" destOrd="0" parTransId="{126030B6-AD92-4139-8AC7-ED96A61FFA13}" sibTransId="{45610BF7-B096-4636-A867-71803911F6BC}"/>
    <dgm:cxn modelId="{5D5D0993-1664-B04C-AB34-CC294A0118BB}" type="presOf" srcId="{45610BF7-B096-4636-A867-71803911F6BC}" destId="{2467359E-7225-4CFB-BBD2-900CCD5D7BDE}" srcOrd="0" destOrd="0" presId="urn:microsoft.com/office/officeart/2005/8/layout/hProcess4"/>
    <dgm:cxn modelId="{E9F581C8-1891-4557-8FD4-140226A54CF9}" srcId="{ABB6AAD5-BB22-443A-B98E-11707CBE16C9}" destId="{839B389E-0F3A-4E44-B6E2-13F1399C142F}" srcOrd="3" destOrd="0" parTransId="{9C2D419A-4208-435A-8DFE-59E57C79B927}" sibTransId="{8F45AFFE-9FF4-4A34-B11A-ED475E2D4999}"/>
    <dgm:cxn modelId="{C0A20ECE-B2F3-4246-B93B-97D64734BA2E}" type="presOf" srcId="{12A631F8-73E8-4437-A632-1DA4C96C2081}" destId="{1FE64DFD-23AF-4F50-BCBC-C27132FB3B0D}" srcOrd="0" destOrd="0" presId="urn:microsoft.com/office/officeart/2005/8/layout/hProcess4"/>
    <dgm:cxn modelId="{EFD168F1-F426-9947-B465-1BF9F6152F46}" type="presOf" srcId="{37FDA6AE-027B-4120-90CE-09301A415796}" destId="{D1957E8D-52E6-47CA-9E1F-B3BE7EB3E09B}" srcOrd="0" destOrd="0" presId="urn:microsoft.com/office/officeart/2005/8/layout/hProcess4"/>
    <dgm:cxn modelId="{E99FE635-CB73-0C4F-ABB7-2B039C9D95D4}" type="presParOf" srcId="{329F22C9-55CE-4923-A3AD-2FFA227599C0}" destId="{872017F4-5903-43E5-A816-F3AC98CFF3B1}" srcOrd="0" destOrd="0" presId="urn:microsoft.com/office/officeart/2005/8/layout/hProcess4"/>
    <dgm:cxn modelId="{C995FBA0-59DA-DE4D-B086-97CC810EBA0F}" type="presParOf" srcId="{329F22C9-55CE-4923-A3AD-2FFA227599C0}" destId="{D9FC563C-D769-4101-9655-D8B5A1C6252F}" srcOrd="1" destOrd="0" presId="urn:microsoft.com/office/officeart/2005/8/layout/hProcess4"/>
    <dgm:cxn modelId="{F507510C-47AE-364E-8678-3AD2DB14D124}" type="presParOf" srcId="{329F22C9-55CE-4923-A3AD-2FFA227599C0}" destId="{ED6524A3-5A32-48CD-B667-DFB44CF40773}" srcOrd="2" destOrd="0" presId="urn:microsoft.com/office/officeart/2005/8/layout/hProcess4"/>
    <dgm:cxn modelId="{9182E2F4-89C8-604C-8715-3A9191EE9A29}" type="presParOf" srcId="{ED6524A3-5A32-48CD-B667-DFB44CF40773}" destId="{D2991228-8CF8-4943-9450-6060DB6B2D0D}" srcOrd="0" destOrd="0" presId="urn:microsoft.com/office/officeart/2005/8/layout/hProcess4"/>
    <dgm:cxn modelId="{2F80C3AB-2A8E-8B42-B9A9-FA5BC81105D4}" type="presParOf" srcId="{D2991228-8CF8-4943-9450-6060DB6B2D0D}" destId="{0A6DDAA2-A8F8-4C83-A2A4-E718221F4F47}" srcOrd="0" destOrd="0" presId="urn:microsoft.com/office/officeart/2005/8/layout/hProcess4"/>
    <dgm:cxn modelId="{5631AA8D-24ED-7248-87AD-F818DC1BB75F}" type="presParOf" srcId="{D2991228-8CF8-4943-9450-6060DB6B2D0D}" destId="{5CD9D2C4-CA47-4E2F-9386-15BF2C5BFCE9}" srcOrd="1" destOrd="0" presId="urn:microsoft.com/office/officeart/2005/8/layout/hProcess4"/>
    <dgm:cxn modelId="{4CA1635A-4CB7-494B-800B-6C9772DBAA35}" type="presParOf" srcId="{D2991228-8CF8-4943-9450-6060DB6B2D0D}" destId="{0AA0795C-3E61-4B6C-BFBF-9678D7606329}" srcOrd="2" destOrd="0" presId="urn:microsoft.com/office/officeart/2005/8/layout/hProcess4"/>
    <dgm:cxn modelId="{7A67E8B7-B6F2-F543-8F68-84F22D53F171}" type="presParOf" srcId="{D2991228-8CF8-4943-9450-6060DB6B2D0D}" destId="{3B837679-D346-4EBB-AB0C-EE653ACF3C6C}" srcOrd="3" destOrd="0" presId="urn:microsoft.com/office/officeart/2005/8/layout/hProcess4"/>
    <dgm:cxn modelId="{D8042790-020D-2F4C-A117-A4025FDA91AD}" type="presParOf" srcId="{D2991228-8CF8-4943-9450-6060DB6B2D0D}" destId="{89312213-4838-4C30-A681-20C663B3ED12}" srcOrd="4" destOrd="0" presId="urn:microsoft.com/office/officeart/2005/8/layout/hProcess4"/>
    <dgm:cxn modelId="{46769D37-AFD8-E241-B5CC-3E7228778BD7}" type="presParOf" srcId="{ED6524A3-5A32-48CD-B667-DFB44CF40773}" destId="{1FE64DFD-23AF-4F50-BCBC-C27132FB3B0D}" srcOrd="1" destOrd="0" presId="urn:microsoft.com/office/officeart/2005/8/layout/hProcess4"/>
    <dgm:cxn modelId="{142CE82B-CCBF-634D-843E-FB2C76A0BD68}" type="presParOf" srcId="{ED6524A3-5A32-48CD-B667-DFB44CF40773}" destId="{3E192D9B-A9E7-40C2-8A43-829922D5ACBF}" srcOrd="2" destOrd="0" presId="urn:microsoft.com/office/officeart/2005/8/layout/hProcess4"/>
    <dgm:cxn modelId="{1475F739-A04C-2B41-9C1B-FE6526B563D9}" type="presParOf" srcId="{3E192D9B-A9E7-40C2-8A43-829922D5ACBF}" destId="{C4A7D10B-4C13-456F-9E6C-9F9985127CE1}" srcOrd="0" destOrd="0" presId="urn:microsoft.com/office/officeart/2005/8/layout/hProcess4"/>
    <dgm:cxn modelId="{9F239C08-1A29-2843-8760-7B8F2F34FBA3}" type="presParOf" srcId="{3E192D9B-A9E7-40C2-8A43-829922D5ACBF}" destId="{B651F1CF-D429-4713-ABB8-9F7461E4F7F5}" srcOrd="1" destOrd="0" presId="urn:microsoft.com/office/officeart/2005/8/layout/hProcess4"/>
    <dgm:cxn modelId="{0B14C4F6-5048-D146-A1DD-4657FCA11439}" type="presParOf" srcId="{3E192D9B-A9E7-40C2-8A43-829922D5ACBF}" destId="{935188BB-FF57-4D09-84D9-19ECEEFAA612}" srcOrd="2" destOrd="0" presId="urn:microsoft.com/office/officeart/2005/8/layout/hProcess4"/>
    <dgm:cxn modelId="{11FCA33E-0F27-9F42-8E0C-21CDDA9141F5}" type="presParOf" srcId="{3E192D9B-A9E7-40C2-8A43-829922D5ACBF}" destId="{D1957E8D-52E6-47CA-9E1F-B3BE7EB3E09B}" srcOrd="3" destOrd="0" presId="urn:microsoft.com/office/officeart/2005/8/layout/hProcess4"/>
    <dgm:cxn modelId="{C24CA014-4A72-F64D-8BEB-F399A565BCF7}" type="presParOf" srcId="{3E192D9B-A9E7-40C2-8A43-829922D5ACBF}" destId="{99CED883-7DB5-4B78-B4E7-386BDE96A531}" srcOrd="4" destOrd="0" presId="urn:microsoft.com/office/officeart/2005/8/layout/hProcess4"/>
    <dgm:cxn modelId="{5E2AAECD-06E5-3F40-9812-66BBFF97D045}" type="presParOf" srcId="{ED6524A3-5A32-48CD-B667-DFB44CF40773}" destId="{BF198A36-C0C4-4E90-AC13-6C982ACE8400}" srcOrd="3" destOrd="0" presId="urn:microsoft.com/office/officeart/2005/8/layout/hProcess4"/>
    <dgm:cxn modelId="{8B8136F5-76B6-A347-84AB-2875711D262E}" type="presParOf" srcId="{ED6524A3-5A32-48CD-B667-DFB44CF40773}" destId="{D6723E67-A432-4FEE-AC6B-8E6B17DEE5B7}" srcOrd="4" destOrd="0" presId="urn:microsoft.com/office/officeart/2005/8/layout/hProcess4"/>
    <dgm:cxn modelId="{1D7725CF-4AAD-FE46-8DB8-805EC12F6BFA}" type="presParOf" srcId="{D6723E67-A432-4FEE-AC6B-8E6B17DEE5B7}" destId="{47D1E680-C156-4E6D-86C6-95E9E423BCC9}" srcOrd="0" destOrd="0" presId="urn:microsoft.com/office/officeart/2005/8/layout/hProcess4"/>
    <dgm:cxn modelId="{B47691BB-EF96-EA41-B24B-178AA99A184F}" type="presParOf" srcId="{D6723E67-A432-4FEE-AC6B-8E6B17DEE5B7}" destId="{C26DB7B9-FAD6-48DB-954D-A5E46F77BD6D}" srcOrd="1" destOrd="0" presId="urn:microsoft.com/office/officeart/2005/8/layout/hProcess4"/>
    <dgm:cxn modelId="{F3A13789-DF5E-834C-9956-7045C3627E5B}" type="presParOf" srcId="{D6723E67-A432-4FEE-AC6B-8E6B17DEE5B7}" destId="{313EE525-068F-4B0D-B80F-E3D1A721A503}" srcOrd="2" destOrd="0" presId="urn:microsoft.com/office/officeart/2005/8/layout/hProcess4"/>
    <dgm:cxn modelId="{307ECC9F-C8AF-114B-87A4-C68E94405B5B}" type="presParOf" srcId="{D6723E67-A432-4FEE-AC6B-8E6B17DEE5B7}" destId="{47A26F57-A010-4072-9EBD-86BD6484D91B}" srcOrd="3" destOrd="0" presId="urn:microsoft.com/office/officeart/2005/8/layout/hProcess4"/>
    <dgm:cxn modelId="{2C5B3D44-A20E-584E-9431-886D55126109}" type="presParOf" srcId="{D6723E67-A432-4FEE-AC6B-8E6B17DEE5B7}" destId="{48206F52-42E7-4248-B79E-9B1077913B20}" srcOrd="4" destOrd="0" presId="urn:microsoft.com/office/officeart/2005/8/layout/hProcess4"/>
    <dgm:cxn modelId="{8784DC78-2015-5140-94C5-67CE838DAFCB}" type="presParOf" srcId="{ED6524A3-5A32-48CD-B667-DFB44CF40773}" destId="{2467359E-7225-4CFB-BBD2-900CCD5D7BDE}" srcOrd="5" destOrd="0" presId="urn:microsoft.com/office/officeart/2005/8/layout/hProcess4"/>
    <dgm:cxn modelId="{B982D56F-80A2-E442-A313-1A202467DB2F}" type="presParOf" srcId="{ED6524A3-5A32-48CD-B667-DFB44CF40773}" destId="{0F447C47-A4FF-407A-BC1F-16AC042D6327}" srcOrd="6" destOrd="0" presId="urn:microsoft.com/office/officeart/2005/8/layout/hProcess4"/>
    <dgm:cxn modelId="{5D8A6E49-21F3-CE45-B379-85D6C1B68A26}" type="presParOf" srcId="{0F447C47-A4FF-407A-BC1F-16AC042D6327}" destId="{21F77DA2-0E77-43BA-AFE7-885029D8FC3B}" srcOrd="0" destOrd="0" presId="urn:microsoft.com/office/officeart/2005/8/layout/hProcess4"/>
    <dgm:cxn modelId="{77472787-599A-F145-9808-D7246A779AFA}" type="presParOf" srcId="{0F447C47-A4FF-407A-BC1F-16AC042D6327}" destId="{939DFC11-B217-40F1-B0EE-ADA1D5FE8FDC}" srcOrd="1" destOrd="0" presId="urn:microsoft.com/office/officeart/2005/8/layout/hProcess4"/>
    <dgm:cxn modelId="{1AE042FC-0D35-D94B-8D35-051CD4DBF029}" type="presParOf" srcId="{0F447C47-A4FF-407A-BC1F-16AC042D6327}" destId="{999DAA6F-B9C3-4EA2-A461-724C3FC87C73}" srcOrd="2" destOrd="0" presId="urn:microsoft.com/office/officeart/2005/8/layout/hProcess4"/>
    <dgm:cxn modelId="{ED8322AA-8996-444A-8F58-39EC84510710}" type="presParOf" srcId="{0F447C47-A4FF-407A-BC1F-16AC042D6327}" destId="{A9F63716-280D-4A8A-8AF8-9D84FEF36D8F}" srcOrd="3" destOrd="0" presId="urn:microsoft.com/office/officeart/2005/8/layout/hProcess4"/>
    <dgm:cxn modelId="{D5B9F401-EB0C-674F-A0D5-420B493927E3}" type="presParOf" srcId="{0F447C47-A4FF-407A-BC1F-16AC042D6327}" destId="{FCAE0843-F8C6-41B9-81A8-7C72B81CAA10}"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14237C-50A0-4207-AAC3-39DBED00625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469F773-2AA4-43A3-835B-F9714A58451C}">
      <dgm:prSet phldrT="[Text]" custT="1"/>
      <dgm:spPr/>
      <dgm:t>
        <a:bodyPr/>
        <a:lstStyle/>
        <a:p>
          <a:r>
            <a:rPr lang="en-US" sz="2400" b="1" dirty="0"/>
            <a:t>Adopt</a:t>
          </a:r>
        </a:p>
      </dgm:t>
    </dgm:pt>
    <dgm:pt modelId="{4DAB5777-1664-432E-A486-668951353430}" type="parTrans" cxnId="{A4F934E7-46AE-44CA-87BE-9DC80884C150}">
      <dgm:prSet/>
      <dgm:spPr/>
      <dgm:t>
        <a:bodyPr/>
        <a:lstStyle/>
        <a:p>
          <a:endParaRPr lang="en-US"/>
        </a:p>
      </dgm:t>
    </dgm:pt>
    <dgm:pt modelId="{A17D4E29-66BC-4845-977B-F68C9B619DB0}" type="sibTrans" cxnId="{A4F934E7-46AE-44CA-87BE-9DC80884C150}">
      <dgm:prSet/>
      <dgm:spPr/>
      <dgm:t>
        <a:bodyPr/>
        <a:lstStyle/>
        <a:p>
          <a:endParaRPr lang="en-US"/>
        </a:p>
      </dgm:t>
    </dgm:pt>
    <dgm:pt modelId="{6852550D-D0EC-4DB2-A2B0-777727352587}">
      <dgm:prSet phldrT="[Text]" custT="1"/>
      <dgm:spPr/>
      <dgm:t>
        <a:bodyPr/>
        <a:lstStyle/>
        <a:p>
          <a:pPr algn="l">
            <a:buFont typeface="Arial" panose="020B0604020202020204" pitchFamily="34" charset="0"/>
            <a:buChar char="•"/>
          </a:pPr>
          <a:r>
            <a:rPr lang="en-US" sz="1800" kern="1200" dirty="0">
              <a:solidFill>
                <a:srgbClr val="0070C0"/>
              </a:solidFill>
            </a:rPr>
            <a:t>Georgia made a leap </a:t>
          </a:r>
          <a:r>
            <a:rPr lang="en-US" sz="1800" b="1" kern="1200" dirty="0">
              <a:solidFill>
                <a:srgbClr val="0070C0"/>
              </a:solidFill>
              <a:latin typeface="Calibri"/>
              <a:ea typeface="+mn-ea"/>
              <a:cs typeface="+mn-cs"/>
            </a:rPr>
            <a:t>in WHO FCTC</a:t>
          </a:r>
          <a:r>
            <a:rPr lang="en-US" sz="1800" kern="1200" dirty="0">
              <a:solidFill>
                <a:srgbClr val="0070C0"/>
              </a:solidFill>
              <a:latin typeface="Calibri"/>
              <a:ea typeface="+mn-ea"/>
              <a:cs typeface="+mn-cs"/>
            </a:rPr>
            <a:t> implementation by adopting </a:t>
          </a:r>
          <a:r>
            <a:rPr lang="en-US" sz="1800" b="1" kern="1200" dirty="0">
              <a:solidFill>
                <a:srgbClr val="0070C0"/>
              </a:solidFill>
              <a:latin typeface="Calibri"/>
              <a:ea typeface="+mn-ea"/>
              <a:cs typeface="+mn-cs"/>
            </a:rPr>
            <a:t>new tobacco control legislation</a:t>
          </a:r>
        </a:p>
      </dgm:t>
    </dgm:pt>
    <dgm:pt modelId="{06B6CACE-272F-4667-83ED-80E8FD473C6C}" type="parTrans" cxnId="{C45D48BE-5E76-43BC-9420-657783EBD4A3}">
      <dgm:prSet/>
      <dgm:spPr/>
      <dgm:t>
        <a:bodyPr/>
        <a:lstStyle/>
        <a:p>
          <a:endParaRPr lang="en-US"/>
        </a:p>
      </dgm:t>
    </dgm:pt>
    <dgm:pt modelId="{8BA85E65-0259-4F2A-B928-D96682799FE7}" type="sibTrans" cxnId="{C45D48BE-5E76-43BC-9420-657783EBD4A3}">
      <dgm:prSet/>
      <dgm:spPr/>
      <dgm:t>
        <a:bodyPr/>
        <a:lstStyle/>
        <a:p>
          <a:endParaRPr lang="en-US"/>
        </a:p>
      </dgm:t>
    </dgm:pt>
    <dgm:pt modelId="{11CB645C-D46F-45EA-99C9-5D3B472313AB}">
      <dgm:prSet phldrT="[Text]" custT="1"/>
      <dgm:spPr/>
      <dgm:t>
        <a:bodyPr/>
        <a:lstStyle/>
        <a:p>
          <a:r>
            <a:rPr lang="en-US" sz="2400" b="1" dirty="0"/>
            <a:t>Implement</a:t>
          </a:r>
        </a:p>
      </dgm:t>
    </dgm:pt>
    <dgm:pt modelId="{7E36F007-22A8-4196-9DB1-CC9BDE6569A5}" type="parTrans" cxnId="{2C5D2E24-BCD9-44B8-92AA-B053B60AB702}">
      <dgm:prSet/>
      <dgm:spPr/>
      <dgm:t>
        <a:bodyPr/>
        <a:lstStyle/>
        <a:p>
          <a:endParaRPr lang="en-US"/>
        </a:p>
      </dgm:t>
    </dgm:pt>
    <dgm:pt modelId="{69AF2D2B-92B5-4090-8E43-AC6A5A8385AD}" type="sibTrans" cxnId="{2C5D2E24-BCD9-44B8-92AA-B053B60AB702}">
      <dgm:prSet/>
      <dgm:spPr/>
      <dgm:t>
        <a:bodyPr/>
        <a:lstStyle/>
        <a:p>
          <a:endParaRPr lang="en-US"/>
        </a:p>
      </dgm:t>
    </dgm:pt>
    <dgm:pt modelId="{1349B57D-97FC-4A66-BEC5-0C3A285B3D1F}">
      <dgm:prSet phldrT="[Text]" custT="1"/>
      <dgm:spPr/>
      <dgm:t>
        <a:bodyPr/>
        <a:lstStyle/>
        <a:p>
          <a:r>
            <a:rPr lang="en-US" sz="2400" b="1" dirty="0"/>
            <a:t>Avoid losses and strengthen economy</a:t>
          </a:r>
        </a:p>
      </dgm:t>
    </dgm:pt>
    <dgm:pt modelId="{ECAE4AF0-C090-471E-B573-05D903A1FDDF}" type="parTrans" cxnId="{E7840D1B-F868-4BF5-919D-62A288DDB11C}">
      <dgm:prSet/>
      <dgm:spPr/>
      <dgm:t>
        <a:bodyPr/>
        <a:lstStyle/>
        <a:p>
          <a:endParaRPr lang="en-US"/>
        </a:p>
      </dgm:t>
    </dgm:pt>
    <dgm:pt modelId="{0166C86A-CAB6-41CA-9DD6-0D2F55854D21}" type="sibTrans" cxnId="{E7840D1B-F868-4BF5-919D-62A288DDB11C}">
      <dgm:prSet/>
      <dgm:spPr/>
      <dgm:t>
        <a:bodyPr/>
        <a:lstStyle/>
        <a:p>
          <a:endParaRPr lang="en-US"/>
        </a:p>
      </dgm:t>
    </dgm:pt>
    <dgm:pt modelId="{05A40614-1AC9-4C60-9315-AEFA5F7436F5}">
      <dgm:prSet phldrT="[Text]" custT="1"/>
      <dgm:spPr/>
      <dgm:t>
        <a:bodyPr/>
        <a:lstStyle/>
        <a:p>
          <a:r>
            <a:rPr lang="en-US" sz="1800" kern="1200" dirty="0">
              <a:solidFill>
                <a:srgbClr val="0070C0"/>
              </a:solidFill>
            </a:rPr>
            <a:t>Cost of inaction is far greater. By 2032 tobacco attributable healthcare costs alone will be more than </a:t>
          </a:r>
          <a:r>
            <a:rPr lang="en-US" sz="1800" b="1" kern="1200" dirty="0">
              <a:solidFill>
                <a:srgbClr val="0070C0"/>
              </a:solidFill>
              <a:latin typeface="Calibri"/>
              <a:ea typeface="+mn-ea"/>
              <a:cs typeface="+mn-cs"/>
            </a:rPr>
            <a:t>GEL 4.9 </a:t>
          </a:r>
          <a:r>
            <a:rPr lang="en-US" sz="1800" b="1" kern="1200" dirty="0">
              <a:solidFill>
                <a:srgbClr val="0070C0"/>
              </a:solidFill>
              <a:latin typeface="+mn-lt"/>
              <a:ea typeface="+mn-ea"/>
              <a:cs typeface="+mn-cs"/>
            </a:rPr>
            <a:t>billion</a:t>
          </a:r>
          <a:endParaRPr lang="en-US" sz="1800" b="1" kern="1200" dirty="0">
            <a:solidFill>
              <a:srgbClr val="0070C0"/>
            </a:solidFill>
            <a:latin typeface="Calibri"/>
            <a:ea typeface="+mn-ea"/>
            <a:cs typeface="+mn-cs"/>
          </a:endParaRPr>
        </a:p>
      </dgm:t>
    </dgm:pt>
    <dgm:pt modelId="{EFF69F01-BB38-46B4-919F-AF8491E3DF17}" type="parTrans" cxnId="{650E0982-EFC8-4CB2-B8DE-09DBF1427816}">
      <dgm:prSet/>
      <dgm:spPr/>
      <dgm:t>
        <a:bodyPr/>
        <a:lstStyle/>
        <a:p>
          <a:endParaRPr lang="en-US"/>
        </a:p>
      </dgm:t>
    </dgm:pt>
    <dgm:pt modelId="{7D55F88F-7634-4254-82CE-F37013ABCEC6}" type="sibTrans" cxnId="{650E0982-EFC8-4CB2-B8DE-09DBF1427816}">
      <dgm:prSet/>
      <dgm:spPr/>
      <dgm:t>
        <a:bodyPr/>
        <a:lstStyle/>
        <a:p>
          <a:endParaRPr lang="en-US"/>
        </a:p>
      </dgm:t>
    </dgm:pt>
    <dgm:pt modelId="{4E236442-C1A7-459F-9445-9001EF78545F}">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70C0"/>
              </a:solidFill>
              <a:latin typeface="Calibri"/>
              <a:ea typeface="+mn-ea"/>
              <a:cs typeface="+mn-cs"/>
            </a:rPr>
            <a:t>To address challenges and accelerate WHO FCTC implementation, </a:t>
          </a:r>
          <a:r>
            <a:rPr lang="en-US" sz="1800" b="1" kern="1200" dirty="0">
              <a:solidFill>
                <a:srgbClr val="0070C0"/>
              </a:solidFill>
              <a:latin typeface="Calibri"/>
              <a:ea typeface="+mn-ea"/>
              <a:cs typeface="+mn-cs"/>
            </a:rPr>
            <a:t>multisectoral action</a:t>
          </a:r>
          <a:r>
            <a:rPr lang="en-US" sz="1800" kern="1200" dirty="0">
              <a:solidFill>
                <a:srgbClr val="0070C0"/>
              </a:solidFill>
              <a:latin typeface="Calibri"/>
              <a:ea typeface="+mn-ea"/>
              <a:cs typeface="+mn-cs"/>
            </a:rPr>
            <a:t> – engagement of sectors beyond health – is required</a:t>
          </a:r>
        </a:p>
      </dgm:t>
    </dgm:pt>
    <dgm:pt modelId="{DFC2DD70-F83D-48DF-B561-0F036C19F1B0}" type="parTrans" cxnId="{B0DBC50F-1E2B-4353-A1BC-D92DD5318809}">
      <dgm:prSet/>
      <dgm:spPr/>
      <dgm:t>
        <a:bodyPr/>
        <a:lstStyle/>
        <a:p>
          <a:endParaRPr lang="en-US"/>
        </a:p>
      </dgm:t>
    </dgm:pt>
    <dgm:pt modelId="{9669A988-5700-4523-B270-DB874E0AAA15}" type="sibTrans" cxnId="{B0DBC50F-1E2B-4353-A1BC-D92DD5318809}">
      <dgm:prSet/>
      <dgm:spPr/>
      <dgm:t>
        <a:bodyPr/>
        <a:lstStyle/>
        <a:p>
          <a:endParaRPr lang="en-US"/>
        </a:p>
      </dgm:t>
    </dgm:pt>
    <dgm:pt modelId="{BDA94EBF-D9E8-41E0-A611-0533A5F5126B}">
      <dgm:prSet phldrT="[Text]"/>
      <dgm:spPr/>
      <dgm:t>
        <a:bodyPr/>
        <a:lstStyle/>
        <a:p>
          <a:pPr algn="l">
            <a:buFont typeface="Arial" panose="020B0604020202020204" pitchFamily="34" charset="0"/>
            <a:buChar char="•"/>
          </a:pPr>
          <a:r>
            <a:rPr lang="en-US" sz="1800" kern="1200" dirty="0">
              <a:solidFill>
                <a:srgbClr val="0070C0"/>
              </a:solidFill>
            </a:rPr>
            <a:t>Normative acts and regulations to be adopted </a:t>
          </a:r>
        </a:p>
      </dgm:t>
    </dgm:pt>
    <dgm:pt modelId="{4CBCE6BC-5B2D-4018-B905-216C4A5C4F3E}" type="parTrans" cxnId="{117B3202-9D15-4040-9486-E03E33896AE5}">
      <dgm:prSet/>
      <dgm:spPr/>
      <dgm:t>
        <a:bodyPr/>
        <a:lstStyle/>
        <a:p>
          <a:endParaRPr lang="en-US"/>
        </a:p>
      </dgm:t>
    </dgm:pt>
    <dgm:pt modelId="{CEFE3339-F17F-42B4-826C-5838795D4B23}" type="sibTrans" cxnId="{117B3202-9D15-4040-9486-E03E33896AE5}">
      <dgm:prSet/>
      <dgm:spPr/>
      <dgm:t>
        <a:bodyPr/>
        <a:lstStyle/>
        <a:p>
          <a:endParaRPr lang="en-US"/>
        </a:p>
      </dgm:t>
    </dgm:pt>
    <dgm:pt modelId="{4BEA3DF0-641D-4367-8972-5D7491A1F520}">
      <dgm:prSet phldrT="[Text]" custT="1"/>
      <dgm:spPr/>
      <dgm:t>
        <a:bodyPr/>
        <a:lstStyle/>
        <a:p>
          <a:pPr marL="171450" lvl="1" indent="-171450" algn="l" defTabSz="800100">
            <a:lnSpc>
              <a:spcPct val="90000"/>
            </a:lnSpc>
            <a:spcBef>
              <a:spcPct val="0"/>
            </a:spcBef>
            <a:spcAft>
              <a:spcPct val="15000"/>
            </a:spcAft>
            <a:buChar char="•"/>
          </a:pPr>
          <a:r>
            <a:rPr lang="en-US" sz="1800" kern="1200" dirty="0">
              <a:solidFill>
                <a:srgbClr val="0070C0"/>
              </a:solidFill>
            </a:rPr>
            <a:t>From</a:t>
          </a:r>
          <a:r>
            <a:rPr lang="en-US" sz="1800" kern="1200" dirty="0"/>
            <a:t> </a:t>
          </a:r>
          <a:r>
            <a:rPr lang="en-US" sz="1800" b="1" kern="1200" dirty="0">
              <a:solidFill>
                <a:srgbClr val="0070C0"/>
              </a:solidFill>
              <a:latin typeface="Calibri"/>
              <a:ea typeface="+mn-ea"/>
              <a:cs typeface="+mn-cs"/>
            </a:rPr>
            <a:t>May 2018 </a:t>
          </a:r>
          <a:r>
            <a:rPr lang="en-US" sz="1800" kern="1200" dirty="0">
              <a:solidFill>
                <a:srgbClr val="0070C0"/>
              </a:solidFill>
              <a:latin typeface="Calibri"/>
              <a:ea typeface="+mn-ea"/>
              <a:cs typeface="+mn-cs"/>
            </a:rPr>
            <a:t>the law enters into force (plain packaging - 2020)</a:t>
          </a:r>
        </a:p>
      </dgm:t>
    </dgm:pt>
    <dgm:pt modelId="{21942C64-D793-4890-BD9B-91CDBDC3B637}" type="parTrans" cxnId="{2F4AFCE3-CAD6-4856-88BC-5431D69AA793}">
      <dgm:prSet/>
      <dgm:spPr/>
      <dgm:t>
        <a:bodyPr/>
        <a:lstStyle/>
        <a:p>
          <a:endParaRPr lang="en-US"/>
        </a:p>
      </dgm:t>
    </dgm:pt>
    <dgm:pt modelId="{18E77F42-BBD9-4B0D-85A6-CCD5285249FB}" type="sibTrans" cxnId="{2F4AFCE3-CAD6-4856-88BC-5431D69AA793}">
      <dgm:prSet/>
      <dgm:spPr/>
      <dgm:t>
        <a:bodyPr/>
        <a:lstStyle/>
        <a:p>
          <a:endParaRPr lang="en-US"/>
        </a:p>
      </dgm:t>
    </dgm:pt>
    <dgm:pt modelId="{0A0193A3-6F8F-4DCD-B8DE-A296520F30E3}">
      <dgm:prSet phldrT="[Text]"/>
      <dgm:spPr/>
      <dgm:t>
        <a:bodyPr/>
        <a:lstStyle/>
        <a:p>
          <a:pPr algn="l">
            <a:buFont typeface="Arial" panose="020B0604020202020204" pitchFamily="34" charset="0"/>
            <a:buNone/>
          </a:pPr>
          <a:endParaRPr lang="en-US" sz="1800" kern="1200" dirty="0"/>
        </a:p>
      </dgm:t>
    </dgm:pt>
    <dgm:pt modelId="{7477619F-D51A-401C-A6A1-BB75FCCD0EAB}" type="parTrans" cxnId="{53DCC890-86AA-4802-86AE-AC8689804646}">
      <dgm:prSet/>
      <dgm:spPr/>
      <dgm:t>
        <a:bodyPr/>
        <a:lstStyle/>
        <a:p>
          <a:endParaRPr lang="en-US"/>
        </a:p>
      </dgm:t>
    </dgm:pt>
    <dgm:pt modelId="{F83DFF25-7146-4FE7-83EA-F8AF94822ED9}" type="sibTrans" cxnId="{53DCC890-86AA-4802-86AE-AC8689804646}">
      <dgm:prSet/>
      <dgm:spPr/>
      <dgm:t>
        <a:bodyPr/>
        <a:lstStyle/>
        <a:p>
          <a:endParaRPr lang="en-US"/>
        </a:p>
      </dgm:t>
    </dgm:pt>
    <dgm:pt modelId="{25E2FD7B-60FA-482E-A015-ACA1DE069975}">
      <dgm:prSet phldrT="[Text]" custT="1"/>
      <dgm:spPr/>
      <dgm:t>
        <a:bodyPr/>
        <a:lstStyle/>
        <a:p>
          <a:r>
            <a:rPr lang="en-US" sz="1800" b="1" kern="1200" dirty="0">
              <a:solidFill>
                <a:srgbClr val="0070C0"/>
              </a:solidFill>
              <a:latin typeface="Calibri"/>
              <a:ea typeface="+mn-ea"/>
              <a:cs typeface="+mn-cs"/>
            </a:rPr>
            <a:t>Fully implementing four FCTC interventions </a:t>
          </a:r>
          <a:r>
            <a:rPr lang="en-US" sz="1800" kern="1200" dirty="0">
              <a:solidFill>
                <a:srgbClr val="0070C0"/>
              </a:solidFill>
              <a:latin typeface="Calibri"/>
              <a:ea typeface="+mn-ea"/>
              <a:cs typeface="+mn-cs"/>
            </a:rPr>
            <a:t>between now and 2032 will have substantial economic growth and will encourage sustainable development of Georgia</a:t>
          </a:r>
          <a:endParaRPr lang="en-US" sz="1800" b="1" kern="1200" dirty="0">
            <a:solidFill>
              <a:srgbClr val="0070C0"/>
            </a:solidFill>
            <a:latin typeface="Calibri"/>
            <a:ea typeface="+mn-ea"/>
            <a:cs typeface="+mn-cs"/>
          </a:endParaRPr>
        </a:p>
      </dgm:t>
    </dgm:pt>
    <dgm:pt modelId="{F1F580AF-D6C2-47A9-98B3-6B5F88B53759}" type="parTrans" cxnId="{FC17E63A-3824-4999-80A3-666FE08242E6}">
      <dgm:prSet/>
      <dgm:spPr/>
      <dgm:t>
        <a:bodyPr/>
        <a:lstStyle/>
        <a:p>
          <a:endParaRPr lang="en-US"/>
        </a:p>
      </dgm:t>
    </dgm:pt>
    <dgm:pt modelId="{86180904-4A6E-4D54-84B7-BEBADC93F52A}" type="sibTrans" cxnId="{FC17E63A-3824-4999-80A3-666FE08242E6}">
      <dgm:prSet/>
      <dgm:spPr/>
      <dgm:t>
        <a:bodyPr/>
        <a:lstStyle/>
        <a:p>
          <a:endParaRPr lang="en-US"/>
        </a:p>
      </dgm:t>
    </dgm:pt>
    <dgm:pt modelId="{28144880-036E-4593-B843-332EFD8CD09C}" type="pres">
      <dgm:prSet presAssocID="{4514237C-50A0-4207-AAC3-39DBED006256}" presName="Name0" presStyleCnt="0">
        <dgm:presLayoutVars>
          <dgm:dir/>
          <dgm:animLvl val="lvl"/>
          <dgm:resizeHandles val="exact"/>
        </dgm:presLayoutVars>
      </dgm:prSet>
      <dgm:spPr/>
    </dgm:pt>
    <dgm:pt modelId="{05DA470B-B17A-402D-9905-9C93613FF35C}" type="pres">
      <dgm:prSet presAssocID="{2469F773-2AA4-43A3-835B-F9714A58451C}" presName="composite" presStyleCnt="0"/>
      <dgm:spPr/>
    </dgm:pt>
    <dgm:pt modelId="{60A74A60-A265-4580-842C-1B5911547372}" type="pres">
      <dgm:prSet presAssocID="{2469F773-2AA4-43A3-835B-F9714A58451C}" presName="parTx" presStyleLbl="alignNode1" presStyleIdx="0" presStyleCnt="3">
        <dgm:presLayoutVars>
          <dgm:chMax val="0"/>
          <dgm:chPref val="0"/>
          <dgm:bulletEnabled val="1"/>
        </dgm:presLayoutVars>
      </dgm:prSet>
      <dgm:spPr/>
    </dgm:pt>
    <dgm:pt modelId="{D261163E-1B9D-4A61-854A-23C1635EC0AD}" type="pres">
      <dgm:prSet presAssocID="{2469F773-2AA4-43A3-835B-F9714A58451C}" presName="desTx" presStyleLbl="alignAccFollowNode1" presStyleIdx="0" presStyleCnt="3">
        <dgm:presLayoutVars>
          <dgm:bulletEnabled val="1"/>
        </dgm:presLayoutVars>
      </dgm:prSet>
      <dgm:spPr/>
    </dgm:pt>
    <dgm:pt modelId="{DA2E6122-F278-4A25-825E-9F215CBCF282}" type="pres">
      <dgm:prSet presAssocID="{A17D4E29-66BC-4845-977B-F68C9B619DB0}" presName="space" presStyleCnt="0"/>
      <dgm:spPr/>
    </dgm:pt>
    <dgm:pt modelId="{92FF2F82-BFB1-4B2C-8771-63FDDDBF69F2}" type="pres">
      <dgm:prSet presAssocID="{11CB645C-D46F-45EA-99C9-5D3B472313AB}" presName="composite" presStyleCnt="0"/>
      <dgm:spPr/>
    </dgm:pt>
    <dgm:pt modelId="{949837A2-ACBD-4380-9F33-AB4922F85AB5}" type="pres">
      <dgm:prSet presAssocID="{11CB645C-D46F-45EA-99C9-5D3B472313AB}" presName="parTx" presStyleLbl="alignNode1" presStyleIdx="1" presStyleCnt="3">
        <dgm:presLayoutVars>
          <dgm:chMax val="0"/>
          <dgm:chPref val="0"/>
          <dgm:bulletEnabled val="1"/>
        </dgm:presLayoutVars>
      </dgm:prSet>
      <dgm:spPr/>
    </dgm:pt>
    <dgm:pt modelId="{A847B8C9-458D-4762-BC80-B86E70C577E2}" type="pres">
      <dgm:prSet presAssocID="{11CB645C-D46F-45EA-99C9-5D3B472313AB}" presName="desTx" presStyleLbl="alignAccFollowNode1" presStyleIdx="1" presStyleCnt="3">
        <dgm:presLayoutVars>
          <dgm:bulletEnabled val="1"/>
        </dgm:presLayoutVars>
      </dgm:prSet>
      <dgm:spPr/>
    </dgm:pt>
    <dgm:pt modelId="{9996E4A4-C84F-484D-8A58-C19442033744}" type="pres">
      <dgm:prSet presAssocID="{69AF2D2B-92B5-4090-8E43-AC6A5A8385AD}" presName="space" presStyleCnt="0"/>
      <dgm:spPr/>
    </dgm:pt>
    <dgm:pt modelId="{2C5B6EBA-6E19-4093-A31D-9552144A7779}" type="pres">
      <dgm:prSet presAssocID="{1349B57D-97FC-4A66-BEC5-0C3A285B3D1F}" presName="composite" presStyleCnt="0"/>
      <dgm:spPr/>
    </dgm:pt>
    <dgm:pt modelId="{ED617471-B06E-4050-AD07-47720C67D41D}" type="pres">
      <dgm:prSet presAssocID="{1349B57D-97FC-4A66-BEC5-0C3A285B3D1F}" presName="parTx" presStyleLbl="alignNode1" presStyleIdx="2" presStyleCnt="3">
        <dgm:presLayoutVars>
          <dgm:chMax val="0"/>
          <dgm:chPref val="0"/>
          <dgm:bulletEnabled val="1"/>
        </dgm:presLayoutVars>
      </dgm:prSet>
      <dgm:spPr/>
    </dgm:pt>
    <dgm:pt modelId="{3C9D81EE-78D1-46D2-A347-77DEF06B6784}" type="pres">
      <dgm:prSet presAssocID="{1349B57D-97FC-4A66-BEC5-0C3A285B3D1F}" presName="desTx" presStyleLbl="alignAccFollowNode1" presStyleIdx="2" presStyleCnt="3">
        <dgm:presLayoutVars>
          <dgm:bulletEnabled val="1"/>
        </dgm:presLayoutVars>
      </dgm:prSet>
      <dgm:spPr/>
    </dgm:pt>
  </dgm:ptLst>
  <dgm:cxnLst>
    <dgm:cxn modelId="{117B3202-9D15-4040-9486-E03E33896AE5}" srcId="{2469F773-2AA4-43A3-835B-F9714A58451C}" destId="{BDA94EBF-D9E8-41E0-A611-0533A5F5126B}" srcOrd="1" destOrd="0" parTransId="{4CBCE6BC-5B2D-4018-B905-216C4A5C4F3E}" sibTransId="{CEFE3339-F17F-42B4-826C-5838795D4B23}"/>
    <dgm:cxn modelId="{B0DBC50F-1E2B-4353-A1BC-D92DD5318809}" srcId="{11CB645C-D46F-45EA-99C9-5D3B472313AB}" destId="{4E236442-C1A7-459F-9445-9001EF78545F}" srcOrd="1" destOrd="0" parTransId="{DFC2DD70-F83D-48DF-B561-0F036C19F1B0}" sibTransId="{9669A988-5700-4523-B270-DB874E0AAA15}"/>
    <dgm:cxn modelId="{E7840D1B-F868-4BF5-919D-62A288DDB11C}" srcId="{4514237C-50A0-4207-AAC3-39DBED006256}" destId="{1349B57D-97FC-4A66-BEC5-0C3A285B3D1F}" srcOrd="2" destOrd="0" parTransId="{ECAE4AF0-C090-471E-B573-05D903A1FDDF}" sibTransId="{0166C86A-CAB6-41CA-9DD6-0D2F55854D21}"/>
    <dgm:cxn modelId="{53A0FE1C-F9B1-4C28-8C0E-E8A890F36042}" type="presOf" srcId="{BDA94EBF-D9E8-41E0-A611-0533A5F5126B}" destId="{D261163E-1B9D-4A61-854A-23C1635EC0AD}" srcOrd="0" destOrd="1" presId="urn:microsoft.com/office/officeart/2005/8/layout/hList1"/>
    <dgm:cxn modelId="{2C5D2E24-BCD9-44B8-92AA-B053B60AB702}" srcId="{4514237C-50A0-4207-AAC3-39DBED006256}" destId="{11CB645C-D46F-45EA-99C9-5D3B472313AB}" srcOrd="1" destOrd="0" parTransId="{7E36F007-22A8-4196-9DB1-CC9BDE6569A5}" sibTransId="{69AF2D2B-92B5-4090-8E43-AC6A5A8385AD}"/>
    <dgm:cxn modelId="{A57D3D2C-BDAC-41A0-9DF0-A3C3ED060FD0}" type="presOf" srcId="{2469F773-2AA4-43A3-835B-F9714A58451C}" destId="{60A74A60-A265-4580-842C-1B5911547372}" srcOrd="0" destOrd="0" presId="urn:microsoft.com/office/officeart/2005/8/layout/hList1"/>
    <dgm:cxn modelId="{9CFCD037-7C15-44B6-BC9F-D4A7D2841478}" type="presOf" srcId="{25E2FD7B-60FA-482E-A015-ACA1DE069975}" destId="{3C9D81EE-78D1-46D2-A347-77DEF06B6784}" srcOrd="0" destOrd="1" presId="urn:microsoft.com/office/officeart/2005/8/layout/hList1"/>
    <dgm:cxn modelId="{FC17E63A-3824-4999-80A3-666FE08242E6}" srcId="{1349B57D-97FC-4A66-BEC5-0C3A285B3D1F}" destId="{25E2FD7B-60FA-482E-A015-ACA1DE069975}" srcOrd="1" destOrd="0" parTransId="{F1F580AF-D6C2-47A9-98B3-6B5F88B53759}" sibTransId="{86180904-4A6E-4D54-84B7-BEBADC93F52A}"/>
    <dgm:cxn modelId="{E447D13C-EE65-48C4-9DBE-44874092141D}" type="presOf" srcId="{4E236442-C1A7-459F-9445-9001EF78545F}" destId="{A847B8C9-458D-4762-BC80-B86E70C577E2}" srcOrd="0" destOrd="1" presId="urn:microsoft.com/office/officeart/2005/8/layout/hList1"/>
    <dgm:cxn modelId="{563FE368-DF7A-4600-A101-136395A18220}" type="presOf" srcId="{4514237C-50A0-4207-AAC3-39DBED006256}" destId="{28144880-036E-4593-B843-332EFD8CD09C}" srcOrd="0" destOrd="0" presId="urn:microsoft.com/office/officeart/2005/8/layout/hList1"/>
    <dgm:cxn modelId="{83689B7A-0A95-44DF-843A-B17F95D6D1EA}" type="presOf" srcId="{4BEA3DF0-641D-4367-8972-5D7491A1F520}" destId="{A847B8C9-458D-4762-BC80-B86E70C577E2}" srcOrd="0" destOrd="0" presId="urn:microsoft.com/office/officeart/2005/8/layout/hList1"/>
    <dgm:cxn modelId="{650E0982-EFC8-4CB2-B8DE-09DBF1427816}" srcId="{1349B57D-97FC-4A66-BEC5-0C3A285B3D1F}" destId="{05A40614-1AC9-4C60-9315-AEFA5F7436F5}" srcOrd="0" destOrd="0" parTransId="{EFF69F01-BB38-46B4-919F-AF8491E3DF17}" sibTransId="{7D55F88F-7634-4254-82CE-F37013ABCEC6}"/>
    <dgm:cxn modelId="{53DCC890-86AA-4802-86AE-AC8689804646}" srcId="{2469F773-2AA4-43A3-835B-F9714A58451C}" destId="{0A0193A3-6F8F-4DCD-B8DE-A296520F30E3}" srcOrd="2" destOrd="0" parTransId="{7477619F-D51A-401C-A6A1-BB75FCCD0EAB}" sibTransId="{F83DFF25-7146-4FE7-83EA-F8AF94822ED9}"/>
    <dgm:cxn modelId="{95B3BF94-A00C-459B-BB33-F0D89A40A330}" type="presOf" srcId="{6852550D-D0EC-4DB2-A2B0-777727352587}" destId="{D261163E-1B9D-4A61-854A-23C1635EC0AD}" srcOrd="0" destOrd="0" presId="urn:microsoft.com/office/officeart/2005/8/layout/hList1"/>
    <dgm:cxn modelId="{E33079A9-3F28-40FE-A00A-AD55EC3FA0BA}" type="presOf" srcId="{05A40614-1AC9-4C60-9315-AEFA5F7436F5}" destId="{3C9D81EE-78D1-46D2-A347-77DEF06B6784}" srcOrd="0" destOrd="0" presId="urn:microsoft.com/office/officeart/2005/8/layout/hList1"/>
    <dgm:cxn modelId="{2D3F07B8-3459-4D66-B5E4-353816B70C20}" type="presOf" srcId="{0A0193A3-6F8F-4DCD-B8DE-A296520F30E3}" destId="{D261163E-1B9D-4A61-854A-23C1635EC0AD}" srcOrd="0" destOrd="2" presId="urn:microsoft.com/office/officeart/2005/8/layout/hList1"/>
    <dgm:cxn modelId="{C45D48BE-5E76-43BC-9420-657783EBD4A3}" srcId="{2469F773-2AA4-43A3-835B-F9714A58451C}" destId="{6852550D-D0EC-4DB2-A2B0-777727352587}" srcOrd="0" destOrd="0" parTransId="{06B6CACE-272F-4667-83ED-80E8FD473C6C}" sibTransId="{8BA85E65-0259-4F2A-B928-D96682799FE7}"/>
    <dgm:cxn modelId="{42EE66DE-AF87-41E2-B71A-F16D55322ADA}" type="presOf" srcId="{11CB645C-D46F-45EA-99C9-5D3B472313AB}" destId="{949837A2-ACBD-4380-9F33-AB4922F85AB5}" srcOrd="0" destOrd="0" presId="urn:microsoft.com/office/officeart/2005/8/layout/hList1"/>
    <dgm:cxn modelId="{2F4AFCE3-CAD6-4856-88BC-5431D69AA793}" srcId="{11CB645C-D46F-45EA-99C9-5D3B472313AB}" destId="{4BEA3DF0-641D-4367-8972-5D7491A1F520}" srcOrd="0" destOrd="0" parTransId="{21942C64-D793-4890-BD9B-91CDBDC3B637}" sibTransId="{18E77F42-BBD9-4B0D-85A6-CCD5285249FB}"/>
    <dgm:cxn modelId="{A4F934E7-46AE-44CA-87BE-9DC80884C150}" srcId="{4514237C-50A0-4207-AAC3-39DBED006256}" destId="{2469F773-2AA4-43A3-835B-F9714A58451C}" srcOrd="0" destOrd="0" parTransId="{4DAB5777-1664-432E-A486-668951353430}" sibTransId="{A17D4E29-66BC-4845-977B-F68C9B619DB0}"/>
    <dgm:cxn modelId="{EDD04AE7-04F1-4407-9C44-7BD73627F477}" type="presOf" srcId="{1349B57D-97FC-4A66-BEC5-0C3A285B3D1F}" destId="{ED617471-B06E-4050-AD07-47720C67D41D}" srcOrd="0" destOrd="0" presId="urn:microsoft.com/office/officeart/2005/8/layout/hList1"/>
    <dgm:cxn modelId="{F5667D0B-431E-491E-8B6B-0848E709BCB5}" type="presParOf" srcId="{28144880-036E-4593-B843-332EFD8CD09C}" destId="{05DA470B-B17A-402D-9905-9C93613FF35C}" srcOrd="0" destOrd="0" presId="urn:microsoft.com/office/officeart/2005/8/layout/hList1"/>
    <dgm:cxn modelId="{BAF5973F-1370-4898-9BF4-4D365A976F95}" type="presParOf" srcId="{05DA470B-B17A-402D-9905-9C93613FF35C}" destId="{60A74A60-A265-4580-842C-1B5911547372}" srcOrd="0" destOrd="0" presId="urn:microsoft.com/office/officeart/2005/8/layout/hList1"/>
    <dgm:cxn modelId="{7FED6427-3F0B-49BD-A20A-5E73984B9AF2}" type="presParOf" srcId="{05DA470B-B17A-402D-9905-9C93613FF35C}" destId="{D261163E-1B9D-4A61-854A-23C1635EC0AD}" srcOrd="1" destOrd="0" presId="urn:microsoft.com/office/officeart/2005/8/layout/hList1"/>
    <dgm:cxn modelId="{C3F01D4B-A166-4855-87B9-BC07239F9373}" type="presParOf" srcId="{28144880-036E-4593-B843-332EFD8CD09C}" destId="{DA2E6122-F278-4A25-825E-9F215CBCF282}" srcOrd="1" destOrd="0" presId="urn:microsoft.com/office/officeart/2005/8/layout/hList1"/>
    <dgm:cxn modelId="{C1A01C28-A278-417E-B32E-AC31068426BF}" type="presParOf" srcId="{28144880-036E-4593-B843-332EFD8CD09C}" destId="{92FF2F82-BFB1-4B2C-8771-63FDDDBF69F2}" srcOrd="2" destOrd="0" presId="urn:microsoft.com/office/officeart/2005/8/layout/hList1"/>
    <dgm:cxn modelId="{0A6E8860-1B4C-453F-A84F-251350293E25}" type="presParOf" srcId="{92FF2F82-BFB1-4B2C-8771-63FDDDBF69F2}" destId="{949837A2-ACBD-4380-9F33-AB4922F85AB5}" srcOrd="0" destOrd="0" presId="urn:microsoft.com/office/officeart/2005/8/layout/hList1"/>
    <dgm:cxn modelId="{A367D376-7380-4ABD-ACEB-8AF900944E30}" type="presParOf" srcId="{92FF2F82-BFB1-4B2C-8771-63FDDDBF69F2}" destId="{A847B8C9-458D-4762-BC80-B86E70C577E2}" srcOrd="1" destOrd="0" presId="urn:microsoft.com/office/officeart/2005/8/layout/hList1"/>
    <dgm:cxn modelId="{DAC1642E-2260-45B0-B790-81993F30ACE9}" type="presParOf" srcId="{28144880-036E-4593-B843-332EFD8CD09C}" destId="{9996E4A4-C84F-484D-8A58-C19442033744}" srcOrd="3" destOrd="0" presId="urn:microsoft.com/office/officeart/2005/8/layout/hList1"/>
    <dgm:cxn modelId="{B5298A49-2F7D-4F3F-9FCB-C216059BBAAB}" type="presParOf" srcId="{28144880-036E-4593-B843-332EFD8CD09C}" destId="{2C5B6EBA-6E19-4093-A31D-9552144A7779}" srcOrd="4" destOrd="0" presId="urn:microsoft.com/office/officeart/2005/8/layout/hList1"/>
    <dgm:cxn modelId="{B98590B9-DF71-44B5-B6C7-B5554475A762}" type="presParOf" srcId="{2C5B6EBA-6E19-4093-A31D-9552144A7779}" destId="{ED617471-B06E-4050-AD07-47720C67D41D}" srcOrd="0" destOrd="0" presId="urn:microsoft.com/office/officeart/2005/8/layout/hList1"/>
    <dgm:cxn modelId="{28063347-50E1-4342-B5A2-B836547AC37E}" type="presParOf" srcId="{2C5B6EBA-6E19-4093-A31D-9552144A7779}" destId="{3C9D81EE-78D1-46D2-A347-77DEF06B6784}"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6B77DE-10DC-4AD8-ABF2-40BB2A02BE8F}" type="doc">
      <dgm:prSet loTypeId="urn:microsoft.com/office/officeart/2008/layout/BendingPictureCaptionList" loCatId="picture" qsTypeId="urn:microsoft.com/office/officeart/2005/8/quickstyle/simple1" qsCatId="simple" csTypeId="urn:microsoft.com/office/officeart/2005/8/colors/accent1_2" csCatId="accent1" phldr="1"/>
      <dgm:spPr/>
    </dgm:pt>
    <dgm:pt modelId="{6D427B82-D277-4B20-AA83-181E59AA101B}">
      <dgm:prSet phldrT="[Text]" custT="1"/>
      <dgm:spPr>
        <a:solidFill>
          <a:srgbClr val="0070C0"/>
        </a:solidFill>
      </dgm:spPr>
      <dgm:t>
        <a:bodyPr/>
        <a:lstStyle/>
        <a:p>
          <a:pPr>
            <a:buNone/>
          </a:pPr>
          <a:r>
            <a:rPr lang="en-US" sz="2400" b="1" dirty="0"/>
            <a:t>The Georgia-EU Association Agreement obliges Georgia to harmonize legislation with European regulatory frameworks by 2020</a:t>
          </a:r>
          <a:endParaRPr lang="en-US" sz="2400" dirty="0"/>
        </a:p>
      </dgm:t>
    </dgm:pt>
    <dgm:pt modelId="{BD39BAF9-79E3-4651-BB4F-71C2E286DF04}" type="parTrans" cxnId="{F2069FBB-2988-49BC-AFA4-ED598BB8A82A}">
      <dgm:prSet/>
      <dgm:spPr/>
      <dgm:t>
        <a:bodyPr/>
        <a:lstStyle/>
        <a:p>
          <a:endParaRPr lang="en-US"/>
        </a:p>
      </dgm:t>
    </dgm:pt>
    <dgm:pt modelId="{78A914AB-F8E1-49CC-9883-8694A129B190}" type="sibTrans" cxnId="{F2069FBB-2988-49BC-AFA4-ED598BB8A82A}">
      <dgm:prSet/>
      <dgm:spPr/>
      <dgm:t>
        <a:bodyPr/>
        <a:lstStyle/>
        <a:p>
          <a:endParaRPr lang="en-US"/>
        </a:p>
      </dgm:t>
    </dgm:pt>
    <dgm:pt modelId="{39FB2C01-6C24-448F-B589-06A1DFEBAA66}" type="pres">
      <dgm:prSet presAssocID="{0D6B77DE-10DC-4AD8-ABF2-40BB2A02BE8F}" presName="Name0" presStyleCnt="0">
        <dgm:presLayoutVars>
          <dgm:dir/>
          <dgm:resizeHandles val="exact"/>
        </dgm:presLayoutVars>
      </dgm:prSet>
      <dgm:spPr/>
    </dgm:pt>
    <dgm:pt modelId="{6DEEE2F7-5F77-4F3A-8325-2A0EE6D204B3}" type="pres">
      <dgm:prSet presAssocID="{6D427B82-D277-4B20-AA83-181E59AA101B}" presName="composite" presStyleCnt="0"/>
      <dgm:spPr/>
    </dgm:pt>
    <dgm:pt modelId="{97D6F67D-A0CA-4CF1-90BF-1A4B221737CB}" type="pres">
      <dgm:prSet presAssocID="{6D427B82-D277-4B20-AA83-181E59AA101B}" presName="rect1" presStyleLbl="bgImgPlace1" presStyleIdx="0" presStyleCnt="1" custScaleX="95362" custScaleY="102665" custLinFactNeighborX="4162" custLinFactNeighborY="-4475"/>
      <dgm:spPr>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dgm:spPr>
    </dgm:pt>
    <dgm:pt modelId="{96CB2328-CEF4-4E62-9801-C154BACD5E6A}" type="pres">
      <dgm:prSet presAssocID="{6D427B82-D277-4B20-AA83-181E59AA101B}" presName="wedgeRectCallout1" presStyleLbl="node1" presStyleIdx="0" presStyleCnt="1" custScaleX="118108" custScaleY="173654" custLinFactNeighborX="-3644" custLinFactNeighborY="31324">
        <dgm:presLayoutVars>
          <dgm:bulletEnabled val="1"/>
        </dgm:presLayoutVars>
      </dgm:prSet>
      <dgm:spPr/>
    </dgm:pt>
  </dgm:ptLst>
  <dgm:cxnLst>
    <dgm:cxn modelId="{638B1C08-F43A-41B7-ABB4-6DC2EF0E4D10}" type="presOf" srcId="{0D6B77DE-10DC-4AD8-ABF2-40BB2A02BE8F}" destId="{39FB2C01-6C24-448F-B589-06A1DFEBAA66}" srcOrd="0" destOrd="0" presId="urn:microsoft.com/office/officeart/2008/layout/BendingPictureCaptionList"/>
    <dgm:cxn modelId="{0008570F-7A3A-4FF1-BD0D-FAC3465E82CF}" type="presOf" srcId="{6D427B82-D277-4B20-AA83-181E59AA101B}" destId="{96CB2328-CEF4-4E62-9801-C154BACD5E6A}" srcOrd="0" destOrd="0" presId="urn:microsoft.com/office/officeart/2008/layout/BendingPictureCaptionList"/>
    <dgm:cxn modelId="{F2069FBB-2988-49BC-AFA4-ED598BB8A82A}" srcId="{0D6B77DE-10DC-4AD8-ABF2-40BB2A02BE8F}" destId="{6D427B82-D277-4B20-AA83-181E59AA101B}" srcOrd="0" destOrd="0" parTransId="{BD39BAF9-79E3-4651-BB4F-71C2E286DF04}" sibTransId="{78A914AB-F8E1-49CC-9883-8694A129B190}"/>
    <dgm:cxn modelId="{667EA7B6-2DC1-475E-B48F-541C687C1C21}" type="presParOf" srcId="{39FB2C01-6C24-448F-B589-06A1DFEBAA66}" destId="{6DEEE2F7-5F77-4F3A-8325-2A0EE6D204B3}" srcOrd="0" destOrd="0" presId="urn:microsoft.com/office/officeart/2008/layout/BendingPictureCaptionList"/>
    <dgm:cxn modelId="{653D167F-DBD8-42C9-920F-1A2F2FD9C8FA}" type="presParOf" srcId="{6DEEE2F7-5F77-4F3A-8325-2A0EE6D204B3}" destId="{97D6F67D-A0CA-4CF1-90BF-1A4B221737CB}" srcOrd="0" destOrd="0" presId="urn:microsoft.com/office/officeart/2008/layout/BendingPictureCaptionList"/>
    <dgm:cxn modelId="{21DB88CD-DCDF-4EE3-9EC2-4F16F4D1B144}" type="presParOf" srcId="{6DEEE2F7-5F77-4F3A-8325-2A0EE6D204B3}" destId="{96CB2328-CEF4-4E62-9801-C154BACD5E6A}"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81F83A0-2A39-4D9D-B680-B4CD1C41D235}" type="doc">
      <dgm:prSet loTypeId="urn:microsoft.com/office/officeart/2005/8/layout/hProcess9" loCatId="process" qsTypeId="urn:microsoft.com/office/officeart/2005/8/quickstyle/simple1" qsCatId="simple" csTypeId="urn:microsoft.com/office/officeart/2005/8/colors/accent1_2" csCatId="accent1" phldr="1"/>
      <dgm:spPr/>
    </dgm:pt>
    <dgm:pt modelId="{6CEDD94C-3E3C-40BF-8420-0E69F536116B}">
      <dgm:prSet phldrT="[Text]"/>
      <dgm:spPr>
        <a:solidFill>
          <a:srgbClr val="204A64"/>
        </a:solidFill>
      </dgm:spPr>
      <dgm:t>
        <a:bodyPr/>
        <a:lstStyle/>
        <a:p>
          <a:r>
            <a:rPr lang="en-US" dirty="0"/>
            <a:t>Promote equity</a:t>
          </a:r>
        </a:p>
      </dgm:t>
    </dgm:pt>
    <dgm:pt modelId="{B238EFC4-D563-474D-8E09-D3C79D91BDF3}" type="parTrans" cxnId="{C7B7D72F-F550-4128-A8FF-E0AE7F0E54C9}">
      <dgm:prSet/>
      <dgm:spPr/>
      <dgm:t>
        <a:bodyPr/>
        <a:lstStyle/>
        <a:p>
          <a:endParaRPr lang="en-US"/>
        </a:p>
      </dgm:t>
    </dgm:pt>
    <dgm:pt modelId="{2424499E-5C05-4C5E-A6A6-BCA4EB3ECC00}" type="sibTrans" cxnId="{C7B7D72F-F550-4128-A8FF-E0AE7F0E54C9}">
      <dgm:prSet/>
      <dgm:spPr/>
      <dgm:t>
        <a:bodyPr/>
        <a:lstStyle/>
        <a:p>
          <a:endParaRPr lang="en-US"/>
        </a:p>
      </dgm:t>
    </dgm:pt>
    <dgm:pt modelId="{E397039F-112E-4143-B13F-1A27A34583D1}">
      <dgm:prSet phldrT="[Text]"/>
      <dgm:spPr>
        <a:solidFill>
          <a:srgbClr val="008080"/>
        </a:solidFill>
      </dgm:spPr>
      <dgm:t>
        <a:bodyPr/>
        <a:lstStyle/>
        <a:p>
          <a:r>
            <a:rPr lang="en-US" dirty="0"/>
            <a:t>Strengthen economic growth</a:t>
          </a:r>
        </a:p>
      </dgm:t>
    </dgm:pt>
    <dgm:pt modelId="{D3C01C6A-2E88-4BA9-B576-D554E26DC5D6}" type="parTrans" cxnId="{E1DC42AB-3ABE-49ED-8EA8-3D9E49BFBB3D}">
      <dgm:prSet/>
      <dgm:spPr/>
      <dgm:t>
        <a:bodyPr/>
        <a:lstStyle/>
        <a:p>
          <a:endParaRPr lang="en-US"/>
        </a:p>
      </dgm:t>
    </dgm:pt>
    <dgm:pt modelId="{08E5DA5F-F902-43CC-BA3D-A956F158D248}" type="sibTrans" cxnId="{E1DC42AB-3ABE-49ED-8EA8-3D9E49BFBB3D}">
      <dgm:prSet/>
      <dgm:spPr/>
      <dgm:t>
        <a:bodyPr/>
        <a:lstStyle/>
        <a:p>
          <a:endParaRPr lang="en-US"/>
        </a:p>
      </dgm:t>
    </dgm:pt>
    <dgm:pt modelId="{71081946-5A27-4937-81E3-CE19E33DCCD5}">
      <dgm:prSet phldrT="[Text]"/>
      <dgm:spPr>
        <a:solidFill>
          <a:srgbClr val="0070C0"/>
        </a:solidFill>
      </dgm:spPr>
      <dgm:t>
        <a:bodyPr/>
        <a:lstStyle/>
        <a:p>
          <a:r>
            <a:rPr lang="en-US" dirty="0"/>
            <a:t>Reduce healthcare costs</a:t>
          </a:r>
        </a:p>
      </dgm:t>
    </dgm:pt>
    <dgm:pt modelId="{90300E1C-3CE7-4D19-A04F-9E36DB0FBD3E}" type="parTrans" cxnId="{DD152822-1921-410A-AE0A-634E94068EBB}">
      <dgm:prSet/>
      <dgm:spPr/>
      <dgm:t>
        <a:bodyPr/>
        <a:lstStyle/>
        <a:p>
          <a:endParaRPr lang="en-US"/>
        </a:p>
      </dgm:t>
    </dgm:pt>
    <dgm:pt modelId="{275D6C76-F21E-45EA-94A1-8B9AF3550F66}" type="sibTrans" cxnId="{DD152822-1921-410A-AE0A-634E94068EBB}">
      <dgm:prSet/>
      <dgm:spPr/>
      <dgm:t>
        <a:bodyPr/>
        <a:lstStyle/>
        <a:p>
          <a:endParaRPr lang="en-US"/>
        </a:p>
      </dgm:t>
    </dgm:pt>
    <dgm:pt modelId="{7B44EA08-3B08-414A-8AFB-BAF381E848C4}" type="pres">
      <dgm:prSet presAssocID="{F81F83A0-2A39-4D9D-B680-B4CD1C41D235}" presName="CompostProcess" presStyleCnt="0">
        <dgm:presLayoutVars>
          <dgm:dir/>
          <dgm:resizeHandles val="exact"/>
        </dgm:presLayoutVars>
      </dgm:prSet>
      <dgm:spPr/>
    </dgm:pt>
    <dgm:pt modelId="{4218DC91-54FA-4E5B-990F-E5CB8DA1EA3B}" type="pres">
      <dgm:prSet presAssocID="{F81F83A0-2A39-4D9D-B680-B4CD1C41D235}" presName="arrow" presStyleLbl="bgShp" presStyleIdx="0" presStyleCnt="1" custScaleX="101022"/>
      <dgm:spPr>
        <a:solidFill>
          <a:schemeClr val="bg1"/>
        </a:solidFill>
      </dgm:spPr>
    </dgm:pt>
    <dgm:pt modelId="{BAC96030-8882-4E3D-9269-B6D00534A3E5}" type="pres">
      <dgm:prSet presAssocID="{F81F83A0-2A39-4D9D-B680-B4CD1C41D235}" presName="linearProcess" presStyleCnt="0"/>
      <dgm:spPr/>
    </dgm:pt>
    <dgm:pt modelId="{9C729824-72DB-45B6-BCAC-6EA41C3E3680}" type="pres">
      <dgm:prSet presAssocID="{6CEDD94C-3E3C-40BF-8420-0E69F536116B}" presName="textNode" presStyleLbl="node1" presStyleIdx="0" presStyleCnt="3">
        <dgm:presLayoutVars>
          <dgm:bulletEnabled val="1"/>
        </dgm:presLayoutVars>
      </dgm:prSet>
      <dgm:spPr/>
    </dgm:pt>
    <dgm:pt modelId="{35EC10A6-C4A0-4117-B7F9-9DB618EE9516}" type="pres">
      <dgm:prSet presAssocID="{2424499E-5C05-4C5E-A6A6-BCA4EB3ECC00}" presName="sibTrans" presStyleCnt="0"/>
      <dgm:spPr/>
    </dgm:pt>
    <dgm:pt modelId="{7CA48A53-3D1E-4709-872D-ABD0949B34BA}" type="pres">
      <dgm:prSet presAssocID="{E397039F-112E-4143-B13F-1A27A34583D1}" presName="textNode" presStyleLbl="node1" presStyleIdx="1" presStyleCnt="3">
        <dgm:presLayoutVars>
          <dgm:bulletEnabled val="1"/>
        </dgm:presLayoutVars>
      </dgm:prSet>
      <dgm:spPr/>
    </dgm:pt>
    <dgm:pt modelId="{C1FB56B6-20E7-4BA2-99AB-1EAE652BB69D}" type="pres">
      <dgm:prSet presAssocID="{08E5DA5F-F902-43CC-BA3D-A956F158D248}" presName="sibTrans" presStyleCnt="0"/>
      <dgm:spPr/>
    </dgm:pt>
    <dgm:pt modelId="{7B666BBE-525D-4649-A3F3-78036219C2E2}" type="pres">
      <dgm:prSet presAssocID="{71081946-5A27-4937-81E3-CE19E33DCCD5}" presName="textNode" presStyleLbl="node1" presStyleIdx="2" presStyleCnt="3">
        <dgm:presLayoutVars>
          <dgm:bulletEnabled val="1"/>
        </dgm:presLayoutVars>
      </dgm:prSet>
      <dgm:spPr/>
    </dgm:pt>
  </dgm:ptLst>
  <dgm:cxnLst>
    <dgm:cxn modelId="{2B557408-6584-4A7A-84C7-43BD135CBC34}" type="presOf" srcId="{E397039F-112E-4143-B13F-1A27A34583D1}" destId="{7CA48A53-3D1E-4709-872D-ABD0949B34BA}" srcOrd="0" destOrd="0" presId="urn:microsoft.com/office/officeart/2005/8/layout/hProcess9"/>
    <dgm:cxn modelId="{3B264A11-90D5-4AA4-990D-30862E948BD2}" type="presOf" srcId="{F81F83A0-2A39-4D9D-B680-B4CD1C41D235}" destId="{7B44EA08-3B08-414A-8AFB-BAF381E848C4}" srcOrd="0" destOrd="0" presId="urn:microsoft.com/office/officeart/2005/8/layout/hProcess9"/>
    <dgm:cxn modelId="{DD152822-1921-410A-AE0A-634E94068EBB}" srcId="{F81F83A0-2A39-4D9D-B680-B4CD1C41D235}" destId="{71081946-5A27-4937-81E3-CE19E33DCCD5}" srcOrd="2" destOrd="0" parTransId="{90300E1C-3CE7-4D19-A04F-9E36DB0FBD3E}" sibTransId="{275D6C76-F21E-45EA-94A1-8B9AF3550F66}"/>
    <dgm:cxn modelId="{C7B7D72F-F550-4128-A8FF-E0AE7F0E54C9}" srcId="{F81F83A0-2A39-4D9D-B680-B4CD1C41D235}" destId="{6CEDD94C-3E3C-40BF-8420-0E69F536116B}" srcOrd="0" destOrd="0" parTransId="{B238EFC4-D563-474D-8E09-D3C79D91BDF3}" sibTransId="{2424499E-5C05-4C5E-A6A6-BCA4EB3ECC00}"/>
    <dgm:cxn modelId="{2CEAEE54-95AB-4063-B872-BC485A2F34B5}" type="presOf" srcId="{6CEDD94C-3E3C-40BF-8420-0E69F536116B}" destId="{9C729824-72DB-45B6-BCAC-6EA41C3E3680}" srcOrd="0" destOrd="0" presId="urn:microsoft.com/office/officeart/2005/8/layout/hProcess9"/>
    <dgm:cxn modelId="{E1DC42AB-3ABE-49ED-8EA8-3D9E49BFBB3D}" srcId="{F81F83A0-2A39-4D9D-B680-B4CD1C41D235}" destId="{E397039F-112E-4143-B13F-1A27A34583D1}" srcOrd="1" destOrd="0" parTransId="{D3C01C6A-2E88-4BA9-B576-D554E26DC5D6}" sibTransId="{08E5DA5F-F902-43CC-BA3D-A956F158D248}"/>
    <dgm:cxn modelId="{CC7586EC-5F06-46F5-B98B-D54C13DFF698}" type="presOf" srcId="{71081946-5A27-4937-81E3-CE19E33DCCD5}" destId="{7B666BBE-525D-4649-A3F3-78036219C2E2}" srcOrd="0" destOrd="0" presId="urn:microsoft.com/office/officeart/2005/8/layout/hProcess9"/>
    <dgm:cxn modelId="{8EBD62BF-B63C-492B-8CF5-B362A7608B37}" type="presParOf" srcId="{7B44EA08-3B08-414A-8AFB-BAF381E848C4}" destId="{4218DC91-54FA-4E5B-990F-E5CB8DA1EA3B}" srcOrd="0" destOrd="0" presId="urn:microsoft.com/office/officeart/2005/8/layout/hProcess9"/>
    <dgm:cxn modelId="{1AC8E7A3-4607-4FD1-A6EA-4722E8F28CCE}" type="presParOf" srcId="{7B44EA08-3B08-414A-8AFB-BAF381E848C4}" destId="{BAC96030-8882-4E3D-9269-B6D00534A3E5}" srcOrd="1" destOrd="0" presId="urn:microsoft.com/office/officeart/2005/8/layout/hProcess9"/>
    <dgm:cxn modelId="{5E5B05EA-4B71-45F9-8FD3-2748082DBF08}" type="presParOf" srcId="{BAC96030-8882-4E3D-9269-B6D00534A3E5}" destId="{9C729824-72DB-45B6-BCAC-6EA41C3E3680}" srcOrd="0" destOrd="0" presId="urn:microsoft.com/office/officeart/2005/8/layout/hProcess9"/>
    <dgm:cxn modelId="{FF1638F7-BD51-4C7C-B846-991F150DDD8C}" type="presParOf" srcId="{BAC96030-8882-4E3D-9269-B6D00534A3E5}" destId="{35EC10A6-C4A0-4117-B7F9-9DB618EE9516}" srcOrd="1" destOrd="0" presId="urn:microsoft.com/office/officeart/2005/8/layout/hProcess9"/>
    <dgm:cxn modelId="{B6E5464B-C52A-4329-AFFD-1A894CFE4648}" type="presParOf" srcId="{BAC96030-8882-4E3D-9269-B6D00534A3E5}" destId="{7CA48A53-3D1E-4709-872D-ABD0949B34BA}" srcOrd="2" destOrd="0" presId="urn:microsoft.com/office/officeart/2005/8/layout/hProcess9"/>
    <dgm:cxn modelId="{1065BDFC-8E8E-48E5-9E61-2F9C014DC824}" type="presParOf" srcId="{BAC96030-8882-4E3D-9269-B6D00534A3E5}" destId="{C1FB56B6-20E7-4BA2-99AB-1EAE652BB69D}" srcOrd="3" destOrd="0" presId="urn:microsoft.com/office/officeart/2005/8/layout/hProcess9"/>
    <dgm:cxn modelId="{B4A7DCAB-FC2E-4398-A53B-2B0ABE71CCD5}" type="presParOf" srcId="{BAC96030-8882-4E3D-9269-B6D00534A3E5}" destId="{7B666BBE-525D-4649-A3F3-78036219C2E2}" srcOrd="4"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19E932-CE31-40FB-B979-1B02E5997EF5}">
      <dsp:nvSpPr>
        <dsp:cNvPr id="0" name=""/>
        <dsp:cNvSpPr/>
      </dsp:nvSpPr>
      <dsp:spPr>
        <a:xfrm>
          <a:off x="1768" y="617547"/>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dirty="0" err="1">
              <a:latin typeface="+mn-lt"/>
            </a:rPr>
            <a:t>Modeling</a:t>
          </a:r>
          <a:r>
            <a:rPr lang="fr-CH" sz="2500" kern="1200" dirty="0">
              <a:latin typeface="+mn-lt"/>
            </a:rPr>
            <a:t> of direct and indirect </a:t>
          </a:r>
          <a:r>
            <a:rPr lang="fr-CH" sz="2500" kern="1200" dirty="0" err="1">
              <a:latin typeface="+mn-lt"/>
            </a:rPr>
            <a:t>costs</a:t>
          </a:r>
          <a:endParaRPr lang="en-US" sz="2500" kern="1200" dirty="0">
            <a:latin typeface="+mn-lt"/>
          </a:endParaRPr>
        </a:p>
      </dsp:txBody>
      <dsp:txXfrm>
        <a:off x="345029" y="960808"/>
        <a:ext cx="1657409" cy="1657409"/>
      </dsp:txXfrm>
    </dsp:sp>
    <dsp:sp modelId="{7F2FC180-8AA1-4836-8643-E59EEE552061}">
      <dsp:nvSpPr>
        <dsp:cNvPr id="0" name=""/>
        <dsp:cNvSpPr/>
      </dsp:nvSpPr>
      <dsp:spPr>
        <a:xfrm>
          <a:off x="2536026" y="1109772"/>
          <a:ext cx="1359480" cy="1359480"/>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ill Sans MT" panose="020B0502020104020203" pitchFamily="34" charset="0"/>
          </a:endParaRPr>
        </a:p>
      </dsp:txBody>
      <dsp:txXfrm>
        <a:off x="2716225" y="1629637"/>
        <a:ext cx="999082" cy="319750"/>
      </dsp:txXfrm>
    </dsp:sp>
    <dsp:sp modelId="{346D7AD6-0A6C-472C-ADF7-3009467C4EBD}">
      <dsp:nvSpPr>
        <dsp:cNvPr id="0" name=""/>
        <dsp:cNvSpPr/>
      </dsp:nvSpPr>
      <dsp:spPr>
        <a:xfrm>
          <a:off x="4085834" y="617547"/>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dirty="0" err="1">
              <a:latin typeface="+mn-lt"/>
            </a:rPr>
            <a:t>Institutional</a:t>
          </a:r>
          <a:r>
            <a:rPr lang="fr-CH" sz="2500" kern="1200" dirty="0">
              <a:latin typeface="+mn-lt"/>
            </a:rPr>
            <a:t> </a:t>
          </a:r>
          <a:r>
            <a:rPr lang="fr-CH" sz="2500" kern="1200" dirty="0" err="1">
              <a:latin typeface="+mn-lt"/>
            </a:rPr>
            <a:t>context</a:t>
          </a:r>
          <a:r>
            <a:rPr lang="fr-CH" sz="2500" kern="1200" dirty="0">
              <a:latin typeface="+mn-lt"/>
            </a:rPr>
            <a:t> </a:t>
          </a:r>
          <a:r>
            <a:rPr lang="fr-CH" sz="2500" kern="1200" dirty="0" err="1">
              <a:latin typeface="+mn-lt"/>
            </a:rPr>
            <a:t>analysis</a:t>
          </a:r>
          <a:endParaRPr lang="en-US" sz="2500" kern="1200" dirty="0">
            <a:latin typeface="+mn-lt"/>
          </a:endParaRPr>
        </a:p>
      </dsp:txBody>
      <dsp:txXfrm>
        <a:off x="4429095" y="960808"/>
        <a:ext cx="1657409" cy="1657409"/>
      </dsp:txXfrm>
    </dsp:sp>
    <dsp:sp modelId="{04A62C23-A1AD-46E7-AEE9-BD47AF0C299C}">
      <dsp:nvSpPr>
        <dsp:cNvPr id="0" name=""/>
        <dsp:cNvSpPr/>
      </dsp:nvSpPr>
      <dsp:spPr>
        <a:xfrm>
          <a:off x="6620092" y="1109772"/>
          <a:ext cx="1359480" cy="1359480"/>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Gill Sans MT" panose="020B0502020104020203" pitchFamily="34" charset="0"/>
          </a:endParaRPr>
        </a:p>
      </dsp:txBody>
      <dsp:txXfrm>
        <a:off x="6800291" y="1389825"/>
        <a:ext cx="999082" cy="799374"/>
      </dsp:txXfrm>
    </dsp:sp>
    <dsp:sp modelId="{C1DED646-8BF0-45D9-AC2F-03B013C4D204}">
      <dsp:nvSpPr>
        <dsp:cNvPr id="0" name=""/>
        <dsp:cNvSpPr/>
      </dsp:nvSpPr>
      <dsp:spPr>
        <a:xfrm>
          <a:off x="8169900" y="617547"/>
          <a:ext cx="2343931" cy="23439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fr-CH" sz="2500" kern="1200" dirty="0">
              <a:latin typeface="+mn-lt"/>
            </a:rPr>
            <a:t>National FCTC </a:t>
          </a:r>
          <a:r>
            <a:rPr lang="fr-CH" sz="2500" kern="1200" dirty="0" err="1">
              <a:latin typeface="+mn-lt"/>
            </a:rPr>
            <a:t>investment</a:t>
          </a:r>
          <a:r>
            <a:rPr lang="fr-CH" sz="2500" kern="1200" dirty="0">
              <a:latin typeface="+mn-lt"/>
            </a:rPr>
            <a:t> case</a:t>
          </a:r>
          <a:endParaRPr lang="en-US" sz="2500" kern="1200" dirty="0">
            <a:latin typeface="+mn-lt"/>
          </a:endParaRPr>
        </a:p>
      </dsp:txBody>
      <dsp:txXfrm>
        <a:off x="8513161" y="960808"/>
        <a:ext cx="1657409" cy="16574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DDE6F8-B6A9-4C87-9214-44EDF90EE0FD}">
      <dsp:nvSpPr>
        <dsp:cNvPr id="0" name=""/>
        <dsp:cNvSpPr/>
      </dsp:nvSpPr>
      <dsp:spPr>
        <a:xfrm>
          <a:off x="338072" y="97307"/>
          <a:ext cx="9761409" cy="1702973"/>
        </a:xfrm>
        <a:prstGeom prst="roundRect">
          <a:avLst>
            <a:gd name="adj" fmla="val 10000"/>
          </a:avLst>
        </a:prstGeom>
        <a:no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45D265-BBDD-4C83-B2DD-E7B866C4D329}">
      <dsp:nvSpPr>
        <dsp:cNvPr id="0" name=""/>
        <dsp:cNvSpPr/>
      </dsp:nvSpPr>
      <dsp:spPr>
        <a:xfrm>
          <a:off x="648749" y="227063"/>
          <a:ext cx="2394785" cy="1248847"/>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F9AB4EE-F949-4906-B441-80BF9313E96D}">
      <dsp:nvSpPr>
        <dsp:cNvPr id="0" name=""/>
        <dsp:cNvSpPr/>
      </dsp:nvSpPr>
      <dsp:spPr>
        <a:xfrm rot="10800000">
          <a:off x="313126" y="1702973"/>
          <a:ext cx="3066031" cy="208141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Absenteeism</a:t>
          </a:r>
        </a:p>
        <a:p>
          <a:pPr marL="0" lvl="0" indent="0" algn="ctr" defTabSz="1333500">
            <a:lnSpc>
              <a:spcPct val="90000"/>
            </a:lnSpc>
            <a:spcBef>
              <a:spcPct val="0"/>
            </a:spcBef>
            <a:spcAft>
              <a:spcPct val="35000"/>
            </a:spcAft>
            <a:buNone/>
          </a:pPr>
          <a:r>
            <a:rPr lang="en-US" sz="3000" b="1" kern="1200" dirty="0"/>
            <a:t>GEL </a:t>
          </a:r>
          <a:r>
            <a:rPr lang="en-US" sz="3000" b="1" kern="1200" dirty="0">
              <a:solidFill>
                <a:srgbClr val="FF0000"/>
              </a:solidFill>
            </a:rPr>
            <a:t>76.3</a:t>
          </a:r>
          <a:r>
            <a:rPr lang="en-US" sz="3000" b="1" kern="1200" dirty="0"/>
            <a:t> million</a:t>
          </a:r>
          <a:endParaRPr lang="ru-RU" sz="3000" b="1" kern="1200" dirty="0"/>
        </a:p>
      </dsp:txBody>
      <dsp:txXfrm rot="10800000">
        <a:off x="377137" y="1702973"/>
        <a:ext cx="2938009" cy="2017401"/>
      </dsp:txXfrm>
    </dsp:sp>
    <dsp:sp modelId="{64AC3147-F960-46D6-AE8B-9834F81A88F5}">
      <dsp:nvSpPr>
        <dsp:cNvPr id="0" name=""/>
        <dsp:cNvSpPr/>
      </dsp:nvSpPr>
      <dsp:spPr>
        <a:xfrm>
          <a:off x="4019268" y="227063"/>
          <a:ext cx="2399016" cy="1248847"/>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EDED0B-B89E-4F94-8538-B3AA42B2A2A2}">
      <dsp:nvSpPr>
        <dsp:cNvPr id="0" name=""/>
        <dsp:cNvSpPr/>
      </dsp:nvSpPr>
      <dsp:spPr>
        <a:xfrm rot="10800000">
          <a:off x="3767409" y="1702973"/>
          <a:ext cx="3066031" cy="208141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err="1"/>
            <a:t>Presenteeism</a:t>
          </a:r>
          <a:r>
            <a:rPr lang="en-US" sz="3000" b="1" kern="1200" dirty="0"/>
            <a:t>     </a:t>
          </a:r>
        </a:p>
        <a:p>
          <a:pPr marL="0" lvl="0" indent="0" algn="ctr" defTabSz="1333500">
            <a:lnSpc>
              <a:spcPct val="90000"/>
            </a:lnSpc>
            <a:spcBef>
              <a:spcPct val="0"/>
            </a:spcBef>
            <a:spcAft>
              <a:spcPct val="35000"/>
            </a:spcAft>
            <a:buNone/>
          </a:pPr>
          <a:r>
            <a:rPr lang="en-US" sz="3000" b="1" kern="1200" dirty="0"/>
            <a:t>GEL </a:t>
          </a:r>
          <a:r>
            <a:rPr lang="en-US" sz="3000" b="1" kern="1200" dirty="0">
              <a:solidFill>
                <a:srgbClr val="FF0000"/>
              </a:solidFill>
            </a:rPr>
            <a:t>73.9 </a:t>
          </a:r>
          <a:r>
            <a:rPr lang="en-US" sz="3000" b="1" kern="1200" dirty="0"/>
            <a:t>million </a:t>
          </a:r>
          <a:endParaRPr lang="ru-RU" sz="3000" b="1" kern="1200" dirty="0"/>
        </a:p>
      </dsp:txBody>
      <dsp:txXfrm rot="10800000">
        <a:off x="3831420" y="1702973"/>
        <a:ext cx="2938009" cy="2017401"/>
      </dsp:txXfrm>
    </dsp:sp>
    <dsp:sp modelId="{662EB0D3-D2A4-48BC-B172-19D339AC9668}">
      <dsp:nvSpPr>
        <dsp:cNvPr id="0" name=""/>
        <dsp:cNvSpPr/>
      </dsp:nvSpPr>
      <dsp:spPr>
        <a:xfrm>
          <a:off x="7519343" y="227063"/>
          <a:ext cx="2144137" cy="1248847"/>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89FB6C3-B519-437C-9E1D-3EF856368675}">
      <dsp:nvSpPr>
        <dsp:cNvPr id="0" name=""/>
        <dsp:cNvSpPr/>
      </dsp:nvSpPr>
      <dsp:spPr>
        <a:xfrm rot="10800000">
          <a:off x="7058395" y="1702973"/>
          <a:ext cx="3066031" cy="2081412"/>
        </a:xfrm>
        <a:prstGeom prst="round2SameRect">
          <a:avLst>
            <a:gd name="adj1" fmla="val 10500"/>
            <a:gd name="adj2" fmla="val 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t" anchorCtr="0">
          <a:noAutofit/>
        </a:bodyPr>
        <a:lstStyle/>
        <a:p>
          <a:pPr marL="0" lvl="0" indent="0" algn="ctr" defTabSz="1333500">
            <a:lnSpc>
              <a:spcPct val="90000"/>
            </a:lnSpc>
            <a:spcBef>
              <a:spcPct val="0"/>
            </a:spcBef>
            <a:spcAft>
              <a:spcPct val="35000"/>
            </a:spcAft>
            <a:buNone/>
          </a:pPr>
          <a:r>
            <a:rPr lang="en-US" sz="3000" b="1" kern="1200" dirty="0"/>
            <a:t>Smoking breaks </a:t>
          </a:r>
        </a:p>
        <a:p>
          <a:pPr marL="0" lvl="0" indent="0" algn="ctr" defTabSz="1333500">
            <a:lnSpc>
              <a:spcPct val="90000"/>
            </a:lnSpc>
            <a:spcBef>
              <a:spcPct val="0"/>
            </a:spcBef>
            <a:spcAft>
              <a:spcPct val="35000"/>
            </a:spcAft>
            <a:buNone/>
          </a:pPr>
          <a:r>
            <a:rPr lang="en-US" sz="3000" b="1" kern="1200" dirty="0"/>
            <a:t>GEL </a:t>
          </a:r>
          <a:r>
            <a:rPr lang="en-US" sz="3000" b="1" kern="1200" dirty="0">
              <a:solidFill>
                <a:srgbClr val="FF0000"/>
              </a:solidFill>
            </a:rPr>
            <a:t>243.3</a:t>
          </a:r>
          <a:r>
            <a:rPr lang="en-US" sz="3000" b="1" kern="1200" dirty="0"/>
            <a:t> </a:t>
          </a:r>
          <a:br>
            <a:rPr lang="en-US" sz="3000" b="1" kern="1200" dirty="0"/>
          </a:br>
          <a:r>
            <a:rPr lang="en-US" sz="3000" b="1" kern="1200" dirty="0"/>
            <a:t>million</a:t>
          </a:r>
          <a:endParaRPr lang="ru-RU" sz="3000" b="1" kern="1200" dirty="0"/>
        </a:p>
      </dsp:txBody>
      <dsp:txXfrm rot="10800000">
        <a:off x="7122406" y="1702973"/>
        <a:ext cx="2938009" cy="2017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9D2C4-CA47-4E2F-9386-15BF2C5BFCE9}">
      <dsp:nvSpPr>
        <dsp:cNvPr id="0" name=""/>
        <dsp:cNvSpPr/>
      </dsp:nvSpPr>
      <dsp:spPr>
        <a:xfrm>
          <a:off x="247403" y="1723229"/>
          <a:ext cx="2278314" cy="1879133"/>
        </a:xfrm>
        <a:prstGeom prst="roundRect">
          <a:avLst>
            <a:gd name="adj" fmla="val 10000"/>
          </a:avLst>
        </a:prstGeom>
        <a:no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sp>
    <dsp:sp modelId="{1FE64DFD-23AF-4F50-BCBC-C27132FB3B0D}">
      <dsp:nvSpPr>
        <dsp:cNvPr id="0" name=""/>
        <dsp:cNvSpPr/>
      </dsp:nvSpPr>
      <dsp:spPr>
        <a:xfrm>
          <a:off x="1272104" y="1709071"/>
          <a:ext cx="2994993" cy="2994993"/>
        </a:xfrm>
        <a:prstGeom prst="leftCircularArrow">
          <a:avLst>
            <a:gd name="adj1" fmla="val 2926"/>
            <a:gd name="adj2" fmla="val 358150"/>
            <a:gd name="adj3" fmla="val 2518577"/>
            <a:gd name="adj4" fmla="val 9409405"/>
            <a:gd name="adj5" fmla="val 3414"/>
          </a:avLst>
        </a:prstGeom>
        <a:solidFill>
          <a:srgbClr val="44546A"/>
        </a:solidFill>
        <a:ln>
          <a:noFill/>
        </a:ln>
        <a:effectLst/>
      </dsp:spPr>
      <dsp:style>
        <a:lnRef idx="0">
          <a:scrgbClr r="0" g="0" b="0"/>
        </a:lnRef>
        <a:fillRef idx="1">
          <a:scrgbClr r="0" g="0" b="0"/>
        </a:fillRef>
        <a:effectRef idx="0">
          <a:scrgbClr r="0" g="0" b="0"/>
        </a:effectRef>
        <a:fontRef idx="minor">
          <a:schemeClr val="lt1"/>
        </a:fontRef>
      </dsp:style>
    </dsp:sp>
    <dsp:sp modelId="{3B837679-D346-4EBB-AB0C-EE653ACF3C6C}">
      <dsp:nvSpPr>
        <dsp:cNvPr id="0" name=""/>
        <dsp:cNvSpPr/>
      </dsp:nvSpPr>
      <dsp:spPr>
        <a:xfrm>
          <a:off x="208487" y="1673350"/>
          <a:ext cx="2543490" cy="2085217"/>
        </a:xfrm>
        <a:prstGeom prst="roundRect">
          <a:avLst>
            <a:gd name="adj" fmla="val 10000"/>
          </a:avLst>
        </a:prstGeom>
        <a:solidFill>
          <a:srgbClr val="44546A"/>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bg1"/>
              </a:solidFill>
              <a:latin typeface="+mn-lt"/>
              <a:cs typeface="Source Sans Pro ExtraLight"/>
            </a:rPr>
            <a:t>Tobacco imposes a significant impact on workforce in productive age</a:t>
          </a:r>
        </a:p>
      </dsp:txBody>
      <dsp:txXfrm>
        <a:off x="269561" y="1734424"/>
        <a:ext cx="2421342" cy="1963069"/>
      </dsp:txXfrm>
    </dsp:sp>
    <dsp:sp modelId="{B651F1CF-D429-4713-ABB8-9F7461E4F7F5}">
      <dsp:nvSpPr>
        <dsp:cNvPr id="0" name=""/>
        <dsp:cNvSpPr/>
      </dsp:nvSpPr>
      <dsp:spPr>
        <a:xfrm>
          <a:off x="3211522" y="1348090"/>
          <a:ext cx="2372614" cy="2670267"/>
        </a:xfrm>
        <a:prstGeom prst="roundRect">
          <a:avLst>
            <a:gd name="adj" fmla="val 10000"/>
          </a:avLst>
        </a:prstGeom>
        <a:noFill/>
        <a:ln w="12700" cap="flat" cmpd="sng" algn="ctr">
          <a:solidFill>
            <a:srgbClr val="009999"/>
          </a:solidFill>
          <a:prstDash val="solid"/>
          <a:miter lim="800000"/>
        </a:ln>
        <a:effectLst/>
      </dsp:spPr>
      <dsp:style>
        <a:lnRef idx="2">
          <a:scrgbClr r="0" g="0" b="0"/>
        </a:lnRef>
        <a:fillRef idx="1">
          <a:scrgbClr r="0" g="0" b="0"/>
        </a:fillRef>
        <a:effectRef idx="0">
          <a:scrgbClr r="0" g="0" b="0"/>
        </a:effectRef>
        <a:fontRef idx="minor"/>
      </dsp:style>
    </dsp:sp>
    <dsp:sp modelId="{BF198A36-C0C4-4E90-AC13-6C982ACE8400}">
      <dsp:nvSpPr>
        <dsp:cNvPr id="0" name=""/>
        <dsp:cNvSpPr/>
      </dsp:nvSpPr>
      <dsp:spPr>
        <a:xfrm rot="719574">
          <a:off x="4257619" y="516356"/>
          <a:ext cx="2226575" cy="2308076"/>
        </a:xfrm>
        <a:prstGeom prst="circularArrow">
          <a:avLst>
            <a:gd name="adj1" fmla="val 2628"/>
            <a:gd name="adj2" fmla="val 319429"/>
            <a:gd name="adj3" fmla="val 20067083"/>
            <a:gd name="adj4" fmla="val 13137533"/>
            <a:gd name="adj5" fmla="val 3066"/>
          </a:avLst>
        </a:prstGeom>
        <a:solidFill>
          <a:schemeClr val="accent1">
            <a:lumMod val="75000"/>
          </a:schemeClr>
        </a:solidFill>
        <a:ln>
          <a:solidFill>
            <a:schemeClr val="accent1">
              <a:lumMod val="75000"/>
            </a:schemeClr>
          </a:solidFill>
        </a:ln>
        <a:effectLst/>
      </dsp:spPr>
      <dsp:style>
        <a:lnRef idx="0">
          <a:scrgbClr r="0" g="0" b="0"/>
        </a:lnRef>
        <a:fillRef idx="1">
          <a:scrgbClr r="0" g="0" b="0"/>
        </a:fillRef>
        <a:effectRef idx="0">
          <a:scrgbClr r="0" g="0" b="0"/>
        </a:effectRef>
        <a:fontRef idx="minor">
          <a:schemeClr val="lt1"/>
        </a:fontRef>
      </dsp:style>
    </dsp:sp>
    <dsp:sp modelId="{D1957E8D-52E6-47CA-9E1F-B3BE7EB3E09B}">
      <dsp:nvSpPr>
        <dsp:cNvPr id="0" name=""/>
        <dsp:cNvSpPr/>
      </dsp:nvSpPr>
      <dsp:spPr>
        <a:xfrm>
          <a:off x="3395310" y="897129"/>
          <a:ext cx="2025168" cy="648510"/>
        </a:xfrm>
        <a:prstGeom prst="roundRect">
          <a:avLst>
            <a:gd name="adj" fmla="val 1000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mn-lt"/>
              <a:cs typeface="Source Sans Pro ExtraLight"/>
            </a:rPr>
            <a:t>Tobacco-related mortality</a:t>
          </a:r>
        </a:p>
      </dsp:txBody>
      <dsp:txXfrm>
        <a:off x="3414304" y="916123"/>
        <a:ext cx="1987180" cy="610522"/>
      </dsp:txXfrm>
    </dsp:sp>
    <dsp:sp modelId="{C26DB7B9-FAD6-48DB-954D-A5E46F77BD6D}">
      <dsp:nvSpPr>
        <dsp:cNvPr id="0" name=""/>
        <dsp:cNvSpPr/>
      </dsp:nvSpPr>
      <dsp:spPr>
        <a:xfrm>
          <a:off x="6277002" y="1525312"/>
          <a:ext cx="2139178" cy="2324657"/>
        </a:xfrm>
        <a:prstGeom prst="roundRect">
          <a:avLst>
            <a:gd name="adj" fmla="val 10000"/>
          </a:avLst>
        </a:prstGeom>
        <a:solidFill>
          <a:schemeClr val="lt1"/>
        </a:solidFill>
        <a:ln w="12700" cap="flat" cmpd="sng" algn="ctr">
          <a:solidFill>
            <a:srgbClr val="7EA6FF"/>
          </a:solidFill>
          <a:prstDash val="solid"/>
          <a:miter lim="800000"/>
        </a:ln>
        <a:effectLst/>
      </dsp:spPr>
      <dsp:style>
        <a:lnRef idx="2">
          <a:schemeClr val="accent2"/>
        </a:lnRef>
        <a:fillRef idx="1">
          <a:schemeClr val="lt1"/>
        </a:fillRef>
        <a:effectRef idx="0">
          <a:schemeClr val="accent2"/>
        </a:effectRef>
        <a:fontRef idx="minor">
          <a:schemeClr val="dk1"/>
        </a:fontRef>
      </dsp:style>
    </dsp:sp>
    <dsp:sp modelId="{2467359E-7225-4CFB-BBD2-900CCD5D7BDE}">
      <dsp:nvSpPr>
        <dsp:cNvPr id="0" name=""/>
        <dsp:cNvSpPr/>
      </dsp:nvSpPr>
      <dsp:spPr>
        <a:xfrm rot="20618237">
          <a:off x="8691502" y="2459187"/>
          <a:ext cx="2152056" cy="2152056"/>
        </a:xfrm>
        <a:prstGeom prst="leftCircularArrow">
          <a:avLst>
            <a:gd name="adj1" fmla="val 3818"/>
            <a:gd name="adj2" fmla="val 477364"/>
            <a:gd name="adj3" fmla="val 1773151"/>
            <a:gd name="adj4" fmla="val 8544766"/>
            <a:gd name="adj5" fmla="val 4454"/>
          </a:avLst>
        </a:prstGeom>
        <a:solidFill>
          <a:srgbClr val="5B9BD5">
            <a:lumMod val="75000"/>
          </a:srgbClr>
        </a:solidFill>
        <a:ln>
          <a:solidFill>
            <a:srgbClr val="5B9BD5">
              <a:lumMod val="75000"/>
            </a:srgbClr>
          </a:solidFill>
        </a:ln>
        <a:effectLst/>
      </dsp:spPr>
      <dsp:style>
        <a:lnRef idx="0">
          <a:scrgbClr r="0" g="0" b="0"/>
        </a:lnRef>
        <a:fillRef idx="0">
          <a:scrgbClr r="0" g="0" b="0"/>
        </a:fillRef>
        <a:effectRef idx="0">
          <a:scrgbClr r="0" g="0" b="0"/>
        </a:effectRef>
        <a:fontRef idx="minor">
          <a:schemeClr val="lt1"/>
        </a:fontRef>
      </dsp:style>
    </dsp:sp>
    <dsp:sp modelId="{47A26F57-A010-4072-9EBD-86BD6484D91B}">
      <dsp:nvSpPr>
        <dsp:cNvPr id="0" name=""/>
        <dsp:cNvSpPr/>
      </dsp:nvSpPr>
      <dsp:spPr>
        <a:xfrm>
          <a:off x="7205720" y="3858623"/>
          <a:ext cx="2025168" cy="805342"/>
        </a:xfrm>
        <a:prstGeom prst="roundRect">
          <a:avLst>
            <a:gd name="adj" fmla="val 10000"/>
          </a:avLst>
        </a:prstGeom>
        <a:solidFill>
          <a:srgbClr val="5B9BD5">
            <a:lumMod val="75000"/>
          </a:srgbClr>
        </a:solidFill>
        <a:ln w="12700" cap="flat" cmpd="sng" algn="ctr">
          <a:noFill/>
          <a:prstDash val="solid"/>
          <a:miter lim="800000"/>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prstClr val="white"/>
              </a:solidFill>
              <a:latin typeface="Calibri"/>
              <a:ea typeface="+mn-ea"/>
              <a:cs typeface="Source Sans Pro ExtraLight"/>
            </a:rPr>
            <a:t>Life years lost</a:t>
          </a:r>
        </a:p>
      </dsp:txBody>
      <dsp:txXfrm>
        <a:off x="7229308" y="3882211"/>
        <a:ext cx="1977992" cy="758166"/>
      </dsp:txXfrm>
    </dsp:sp>
    <dsp:sp modelId="{939DFC11-B217-40F1-B0EE-ADA1D5FE8FDC}">
      <dsp:nvSpPr>
        <dsp:cNvPr id="0" name=""/>
        <dsp:cNvSpPr/>
      </dsp:nvSpPr>
      <dsp:spPr>
        <a:xfrm>
          <a:off x="9156195" y="1746483"/>
          <a:ext cx="2278314" cy="1879133"/>
        </a:xfrm>
        <a:prstGeom prst="roundRect">
          <a:avLst>
            <a:gd name="adj" fmla="val 10000"/>
          </a:avLst>
        </a:prstGeom>
        <a:noFill/>
        <a:ln w="12700" cap="flat" cmpd="sng" algn="ctr">
          <a:solidFill>
            <a:srgbClr val="8497B0"/>
          </a:solidFill>
          <a:prstDash val="solid"/>
          <a:miter lim="800000"/>
        </a:ln>
        <a:effectLst/>
      </dsp:spPr>
      <dsp:style>
        <a:lnRef idx="2">
          <a:scrgbClr r="0" g="0" b="0"/>
        </a:lnRef>
        <a:fillRef idx="1">
          <a:scrgbClr r="0" g="0" b="0"/>
        </a:fillRef>
        <a:effectRef idx="0">
          <a:scrgbClr r="0" g="0" b="0"/>
        </a:effectRef>
        <a:fontRef idx="minor"/>
      </dsp:style>
    </dsp:sp>
    <dsp:sp modelId="{A9F63716-280D-4A8A-8AF8-9D84FEF36D8F}">
      <dsp:nvSpPr>
        <dsp:cNvPr id="0" name=""/>
        <dsp:cNvSpPr/>
      </dsp:nvSpPr>
      <dsp:spPr>
        <a:xfrm>
          <a:off x="9618358" y="948936"/>
          <a:ext cx="2025168" cy="805342"/>
        </a:xfrm>
        <a:prstGeom prst="roundRect">
          <a:avLst>
            <a:gd name="adj" fmla="val 10000"/>
          </a:avLst>
        </a:prstGeom>
        <a:solidFill>
          <a:srgbClr val="8497B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bg1"/>
              </a:solidFill>
              <a:latin typeface="+mn-lt"/>
              <a:cs typeface="Source Sans Pro ExtraLight"/>
            </a:rPr>
            <a:t>Years lived with disability</a:t>
          </a:r>
        </a:p>
      </dsp:txBody>
      <dsp:txXfrm>
        <a:off x="9641946" y="972524"/>
        <a:ext cx="1977992" cy="7581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A74A60-A265-4580-842C-1B5911547372}">
      <dsp:nvSpPr>
        <dsp:cNvPr id="0" name=""/>
        <dsp:cNvSpPr/>
      </dsp:nvSpPr>
      <dsp:spPr>
        <a:xfrm>
          <a:off x="3286"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Adopt</a:t>
          </a:r>
        </a:p>
      </dsp:txBody>
      <dsp:txXfrm>
        <a:off x="3286" y="107474"/>
        <a:ext cx="3203971" cy="1281588"/>
      </dsp:txXfrm>
    </dsp:sp>
    <dsp:sp modelId="{D261163E-1B9D-4A61-854A-23C1635EC0AD}">
      <dsp:nvSpPr>
        <dsp:cNvPr id="0" name=""/>
        <dsp:cNvSpPr/>
      </dsp:nvSpPr>
      <dsp:spPr>
        <a:xfrm>
          <a:off x="3286" y="1389062"/>
          <a:ext cx="320397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70C0"/>
              </a:solidFill>
            </a:rPr>
            <a:t>Georgia made a leap </a:t>
          </a:r>
          <a:r>
            <a:rPr lang="en-US" sz="1800" b="1" kern="1200" dirty="0">
              <a:solidFill>
                <a:srgbClr val="0070C0"/>
              </a:solidFill>
              <a:latin typeface="Calibri"/>
              <a:ea typeface="+mn-ea"/>
              <a:cs typeface="+mn-cs"/>
            </a:rPr>
            <a:t>in WHO FCTC</a:t>
          </a:r>
          <a:r>
            <a:rPr lang="en-US" sz="1800" kern="1200" dirty="0">
              <a:solidFill>
                <a:srgbClr val="0070C0"/>
              </a:solidFill>
              <a:latin typeface="Calibri"/>
              <a:ea typeface="+mn-ea"/>
              <a:cs typeface="+mn-cs"/>
            </a:rPr>
            <a:t> implementation by adopting </a:t>
          </a:r>
          <a:r>
            <a:rPr lang="en-US" sz="1800" b="1" kern="1200" dirty="0">
              <a:solidFill>
                <a:srgbClr val="0070C0"/>
              </a:solidFill>
              <a:latin typeface="Calibri"/>
              <a:ea typeface="+mn-ea"/>
              <a:cs typeface="+mn-cs"/>
            </a:rPr>
            <a:t>new tobacco control legislation</a:t>
          </a:r>
        </a:p>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solidFill>
                <a:srgbClr val="0070C0"/>
              </a:solidFill>
            </a:rPr>
            <a:t>Normative acts and regulations to be adopted </a:t>
          </a:r>
        </a:p>
        <a:p>
          <a:pPr marL="171450" lvl="1" indent="-171450" algn="l" defTabSz="800100">
            <a:lnSpc>
              <a:spcPct val="90000"/>
            </a:lnSpc>
            <a:spcBef>
              <a:spcPct val="0"/>
            </a:spcBef>
            <a:spcAft>
              <a:spcPct val="15000"/>
            </a:spcAft>
            <a:buFont typeface="Arial" panose="020B0604020202020204" pitchFamily="34" charset="0"/>
            <a:buNone/>
          </a:pPr>
          <a:endParaRPr lang="en-US" sz="1800" kern="1200" dirty="0"/>
        </a:p>
      </dsp:txBody>
      <dsp:txXfrm>
        <a:off x="3286" y="1389062"/>
        <a:ext cx="3203971" cy="2854800"/>
      </dsp:txXfrm>
    </dsp:sp>
    <dsp:sp modelId="{949837A2-ACBD-4380-9F33-AB4922F85AB5}">
      <dsp:nvSpPr>
        <dsp:cNvPr id="0" name=""/>
        <dsp:cNvSpPr/>
      </dsp:nvSpPr>
      <dsp:spPr>
        <a:xfrm>
          <a:off x="3655814"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Implement</a:t>
          </a:r>
        </a:p>
      </dsp:txBody>
      <dsp:txXfrm>
        <a:off x="3655814" y="107474"/>
        <a:ext cx="3203971" cy="1281588"/>
      </dsp:txXfrm>
    </dsp:sp>
    <dsp:sp modelId="{A847B8C9-458D-4762-BC80-B86E70C577E2}">
      <dsp:nvSpPr>
        <dsp:cNvPr id="0" name=""/>
        <dsp:cNvSpPr/>
      </dsp:nvSpPr>
      <dsp:spPr>
        <a:xfrm>
          <a:off x="3655814" y="1389062"/>
          <a:ext cx="320397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70C0"/>
              </a:solidFill>
            </a:rPr>
            <a:t>From</a:t>
          </a:r>
          <a:r>
            <a:rPr lang="en-US" sz="1800" kern="1200" dirty="0"/>
            <a:t> </a:t>
          </a:r>
          <a:r>
            <a:rPr lang="en-US" sz="1800" b="1" kern="1200" dirty="0">
              <a:solidFill>
                <a:srgbClr val="0070C0"/>
              </a:solidFill>
              <a:latin typeface="Calibri"/>
              <a:ea typeface="+mn-ea"/>
              <a:cs typeface="+mn-cs"/>
            </a:rPr>
            <a:t>May 2018 </a:t>
          </a:r>
          <a:r>
            <a:rPr lang="en-US" sz="1800" kern="1200" dirty="0">
              <a:solidFill>
                <a:srgbClr val="0070C0"/>
              </a:solidFill>
              <a:latin typeface="Calibri"/>
              <a:ea typeface="+mn-ea"/>
              <a:cs typeface="+mn-cs"/>
            </a:rPr>
            <a:t>the law enters into force (plain packaging - 2020)</a:t>
          </a:r>
        </a:p>
        <a:p>
          <a:pPr marL="171450" lvl="1" indent="-171450" algn="l" defTabSz="800100">
            <a:lnSpc>
              <a:spcPct val="90000"/>
            </a:lnSpc>
            <a:spcBef>
              <a:spcPct val="0"/>
            </a:spcBef>
            <a:spcAft>
              <a:spcPct val="15000"/>
            </a:spcAft>
            <a:buChar char="•"/>
          </a:pPr>
          <a:r>
            <a:rPr lang="en-US" sz="1800" kern="1200" dirty="0">
              <a:solidFill>
                <a:srgbClr val="0070C0"/>
              </a:solidFill>
              <a:latin typeface="Calibri"/>
              <a:ea typeface="+mn-ea"/>
              <a:cs typeface="+mn-cs"/>
            </a:rPr>
            <a:t>To address challenges and accelerate WHO FCTC implementation, </a:t>
          </a:r>
          <a:r>
            <a:rPr lang="en-US" sz="1800" b="1" kern="1200" dirty="0">
              <a:solidFill>
                <a:srgbClr val="0070C0"/>
              </a:solidFill>
              <a:latin typeface="Calibri"/>
              <a:ea typeface="+mn-ea"/>
              <a:cs typeface="+mn-cs"/>
            </a:rPr>
            <a:t>multisectoral action</a:t>
          </a:r>
          <a:r>
            <a:rPr lang="en-US" sz="1800" kern="1200" dirty="0">
              <a:solidFill>
                <a:srgbClr val="0070C0"/>
              </a:solidFill>
              <a:latin typeface="Calibri"/>
              <a:ea typeface="+mn-ea"/>
              <a:cs typeface="+mn-cs"/>
            </a:rPr>
            <a:t> – engagement of sectors beyond health – is required</a:t>
          </a:r>
        </a:p>
      </dsp:txBody>
      <dsp:txXfrm>
        <a:off x="3655814" y="1389062"/>
        <a:ext cx="3203971" cy="2854800"/>
      </dsp:txXfrm>
    </dsp:sp>
    <dsp:sp modelId="{ED617471-B06E-4050-AD07-47720C67D41D}">
      <dsp:nvSpPr>
        <dsp:cNvPr id="0" name=""/>
        <dsp:cNvSpPr/>
      </dsp:nvSpPr>
      <dsp:spPr>
        <a:xfrm>
          <a:off x="7308341" y="107474"/>
          <a:ext cx="3203971" cy="128158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b="1" kern="1200" dirty="0"/>
            <a:t>Avoid losses and strengthen economy</a:t>
          </a:r>
        </a:p>
      </dsp:txBody>
      <dsp:txXfrm>
        <a:off x="7308341" y="107474"/>
        <a:ext cx="3203971" cy="1281588"/>
      </dsp:txXfrm>
    </dsp:sp>
    <dsp:sp modelId="{3C9D81EE-78D1-46D2-A347-77DEF06B6784}">
      <dsp:nvSpPr>
        <dsp:cNvPr id="0" name=""/>
        <dsp:cNvSpPr/>
      </dsp:nvSpPr>
      <dsp:spPr>
        <a:xfrm>
          <a:off x="7308341" y="1389062"/>
          <a:ext cx="3203971" cy="2854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solidFill>
                <a:srgbClr val="0070C0"/>
              </a:solidFill>
            </a:rPr>
            <a:t>Cost of inaction is far greater. By 2032 tobacco attributable healthcare costs alone will be more than </a:t>
          </a:r>
          <a:r>
            <a:rPr lang="en-US" sz="1800" b="1" kern="1200" dirty="0">
              <a:solidFill>
                <a:srgbClr val="0070C0"/>
              </a:solidFill>
              <a:latin typeface="Calibri"/>
              <a:ea typeface="+mn-ea"/>
              <a:cs typeface="+mn-cs"/>
            </a:rPr>
            <a:t>GEL 4.9 </a:t>
          </a:r>
          <a:r>
            <a:rPr lang="en-US" sz="1800" b="1" kern="1200" dirty="0">
              <a:solidFill>
                <a:srgbClr val="0070C0"/>
              </a:solidFill>
              <a:latin typeface="+mn-lt"/>
              <a:ea typeface="+mn-ea"/>
              <a:cs typeface="+mn-cs"/>
            </a:rPr>
            <a:t>billion</a:t>
          </a:r>
          <a:endParaRPr lang="en-US" sz="1800" b="1" kern="1200" dirty="0">
            <a:solidFill>
              <a:srgbClr val="0070C0"/>
            </a:solidFill>
            <a:latin typeface="Calibri"/>
            <a:ea typeface="+mn-ea"/>
            <a:cs typeface="+mn-cs"/>
          </a:endParaRPr>
        </a:p>
        <a:p>
          <a:pPr marL="171450" lvl="1" indent="-171450" algn="l" defTabSz="800100">
            <a:lnSpc>
              <a:spcPct val="90000"/>
            </a:lnSpc>
            <a:spcBef>
              <a:spcPct val="0"/>
            </a:spcBef>
            <a:spcAft>
              <a:spcPct val="15000"/>
            </a:spcAft>
            <a:buChar char="•"/>
          </a:pPr>
          <a:r>
            <a:rPr lang="en-US" sz="1800" b="1" kern="1200" dirty="0">
              <a:solidFill>
                <a:srgbClr val="0070C0"/>
              </a:solidFill>
              <a:latin typeface="Calibri"/>
              <a:ea typeface="+mn-ea"/>
              <a:cs typeface="+mn-cs"/>
            </a:rPr>
            <a:t>Fully implementing four FCTC interventions </a:t>
          </a:r>
          <a:r>
            <a:rPr lang="en-US" sz="1800" kern="1200" dirty="0">
              <a:solidFill>
                <a:srgbClr val="0070C0"/>
              </a:solidFill>
              <a:latin typeface="Calibri"/>
              <a:ea typeface="+mn-ea"/>
              <a:cs typeface="+mn-cs"/>
            </a:rPr>
            <a:t>between now and 2032 will have substantial economic growth and will encourage sustainable development of Georgia</a:t>
          </a:r>
          <a:endParaRPr lang="en-US" sz="1800" b="1" kern="1200" dirty="0">
            <a:solidFill>
              <a:srgbClr val="0070C0"/>
            </a:solidFill>
            <a:latin typeface="Calibri"/>
            <a:ea typeface="+mn-ea"/>
            <a:cs typeface="+mn-cs"/>
          </a:endParaRPr>
        </a:p>
      </dsp:txBody>
      <dsp:txXfrm>
        <a:off x="7308341" y="1389062"/>
        <a:ext cx="3203971" cy="2854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F67D-A0CA-4CF1-90BF-1A4B221737CB}">
      <dsp:nvSpPr>
        <dsp:cNvPr id="0" name=""/>
        <dsp:cNvSpPr/>
      </dsp:nvSpPr>
      <dsp:spPr>
        <a:xfrm>
          <a:off x="217008" y="0"/>
          <a:ext cx="3730244" cy="3212730"/>
        </a:xfrm>
        <a:prstGeom prst="rect">
          <a:avLst/>
        </a:prstGeom>
        <a:blipFill>
          <a:blip xmlns:r="http://schemas.openxmlformats.org/officeDocument/2006/relationships" r:embed="rId1">
            <a:extLst>
              <a:ext uri="{BEBA8EAE-BF5A-486C-A8C5-ECC9F3942E4B}">
                <a14:imgProps xmlns:a14="http://schemas.microsoft.com/office/drawing/2010/main">
                  <a14:imgLayer r:embed="rId2">
                    <a14:imgEffect>
                      <a14:colorTemperature colorTemp="7200"/>
                    </a14:imgEffect>
                  </a14:imgLayer>
                </a14:imgProps>
              </a:ex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CB2328-CEF4-4E62-9801-C154BACD5E6A}">
      <dsp:nvSpPr>
        <dsp:cNvPr id="0" name=""/>
        <dsp:cNvSpPr/>
      </dsp:nvSpPr>
      <dsp:spPr>
        <a:xfrm>
          <a:off x="0" y="2606038"/>
          <a:ext cx="4111793" cy="1901974"/>
        </a:xfrm>
        <a:prstGeom prst="wedgeRectCallout">
          <a:avLst>
            <a:gd name="adj1" fmla="val 20250"/>
            <a:gd name="adj2" fmla="val -607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The Georgia-EU Association Agreement obliges Georgia to harmonize legislation with European regulatory frameworks by 2020</a:t>
          </a:r>
          <a:endParaRPr lang="en-US" sz="2400" kern="1200" dirty="0"/>
        </a:p>
      </dsp:txBody>
      <dsp:txXfrm>
        <a:off x="0" y="2606038"/>
        <a:ext cx="4111793" cy="19019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8DC91-54FA-4E5B-990F-E5CB8DA1EA3B}">
      <dsp:nvSpPr>
        <dsp:cNvPr id="0" name=""/>
        <dsp:cNvSpPr/>
      </dsp:nvSpPr>
      <dsp:spPr>
        <a:xfrm>
          <a:off x="500317" y="0"/>
          <a:ext cx="6080349" cy="3888889"/>
        </a:xfrm>
        <a:prstGeom prst="rightArrow">
          <a:avLst/>
        </a:prstGeom>
        <a:solidFill>
          <a:schemeClr val="bg1"/>
        </a:solidFill>
        <a:ln>
          <a:noFill/>
        </a:ln>
        <a:effectLst/>
      </dsp:spPr>
      <dsp:style>
        <a:lnRef idx="0">
          <a:scrgbClr r="0" g="0" b="0"/>
        </a:lnRef>
        <a:fillRef idx="1">
          <a:scrgbClr r="0" g="0" b="0"/>
        </a:fillRef>
        <a:effectRef idx="0">
          <a:scrgbClr r="0" g="0" b="0"/>
        </a:effectRef>
        <a:fontRef idx="minor"/>
      </dsp:style>
    </dsp:sp>
    <dsp:sp modelId="{9C729824-72DB-45B6-BCAC-6EA41C3E3680}">
      <dsp:nvSpPr>
        <dsp:cNvPr id="0" name=""/>
        <dsp:cNvSpPr/>
      </dsp:nvSpPr>
      <dsp:spPr>
        <a:xfrm>
          <a:off x="239951" y="1166666"/>
          <a:ext cx="2124295" cy="1555555"/>
        </a:xfrm>
        <a:prstGeom prst="roundRect">
          <a:avLst/>
        </a:prstGeom>
        <a:solidFill>
          <a:srgbClr val="204A6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Promote equity</a:t>
          </a:r>
        </a:p>
      </dsp:txBody>
      <dsp:txXfrm>
        <a:off x="315887" y="1242602"/>
        <a:ext cx="1972423" cy="1403683"/>
      </dsp:txXfrm>
    </dsp:sp>
    <dsp:sp modelId="{7CA48A53-3D1E-4709-872D-ABD0949B34BA}">
      <dsp:nvSpPr>
        <dsp:cNvPr id="0" name=""/>
        <dsp:cNvSpPr/>
      </dsp:nvSpPr>
      <dsp:spPr>
        <a:xfrm>
          <a:off x="2478344" y="1166666"/>
          <a:ext cx="2124295" cy="1555555"/>
        </a:xfrm>
        <a:prstGeom prst="roundRect">
          <a:avLst/>
        </a:prstGeom>
        <a:solidFill>
          <a:srgbClr val="00808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Strengthen economic growth</a:t>
          </a:r>
        </a:p>
      </dsp:txBody>
      <dsp:txXfrm>
        <a:off x="2554280" y="1242602"/>
        <a:ext cx="1972423" cy="1403683"/>
      </dsp:txXfrm>
    </dsp:sp>
    <dsp:sp modelId="{7B666BBE-525D-4649-A3F3-78036219C2E2}">
      <dsp:nvSpPr>
        <dsp:cNvPr id="0" name=""/>
        <dsp:cNvSpPr/>
      </dsp:nvSpPr>
      <dsp:spPr>
        <a:xfrm>
          <a:off x="4716738" y="1166666"/>
          <a:ext cx="2124295" cy="1555555"/>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Reduce healthcare costs</a:t>
          </a:r>
        </a:p>
      </dsp:txBody>
      <dsp:txXfrm>
        <a:off x="4792674" y="1242602"/>
        <a:ext cx="1972423" cy="140368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0.04874</cdr:x>
      <cdr:y>0.11435</cdr:y>
    </cdr:from>
    <cdr:to>
      <cdr:x>0.19822</cdr:x>
      <cdr:y>0.26339</cdr:y>
    </cdr:to>
    <cdr:sp macro="" textlink="">
      <cdr:nvSpPr>
        <cdr:cNvPr id="2" name="TextBox 1">
          <a:extLst xmlns:a="http://schemas.openxmlformats.org/drawingml/2006/main">
            <a:ext uri="{FF2B5EF4-FFF2-40B4-BE49-F238E27FC236}">
              <a16:creationId xmlns:a16="http://schemas.microsoft.com/office/drawing/2014/main" id="{483FCEDD-70D2-4E92-B197-2C89192BDD52}"/>
            </a:ext>
          </a:extLst>
        </cdr:cNvPr>
        <cdr:cNvSpPr txBox="1"/>
      </cdr:nvSpPr>
      <cdr:spPr>
        <a:xfrm xmlns:a="http://schemas.openxmlformats.org/drawingml/2006/main">
          <a:off x="544047" y="492299"/>
          <a:ext cx="1668379" cy="641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315493"/>
              </a:solidFill>
            </a:rPr>
            <a:t>Indirect Costs</a:t>
          </a:r>
        </a:p>
      </cdr:txBody>
    </cdr:sp>
  </cdr:relSizeAnchor>
  <cdr:relSizeAnchor xmlns:cdr="http://schemas.openxmlformats.org/drawingml/2006/chartDrawing">
    <cdr:from>
      <cdr:x>0.5</cdr:x>
      <cdr:y>0.11382</cdr:y>
    </cdr:from>
    <cdr:to>
      <cdr:x>0.63654</cdr:x>
      <cdr:y>0.23306</cdr:y>
    </cdr:to>
    <cdr:sp macro="" textlink="">
      <cdr:nvSpPr>
        <cdr:cNvPr id="3" name="TextBox 2">
          <a:extLst xmlns:a="http://schemas.openxmlformats.org/drawingml/2006/main">
            <a:ext uri="{FF2B5EF4-FFF2-40B4-BE49-F238E27FC236}">
              <a16:creationId xmlns:a16="http://schemas.microsoft.com/office/drawing/2014/main" id="{89ED8BB2-0849-47D9-867E-5810F532F9C2}"/>
            </a:ext>
          </a:extLst>
        </cdr:cNvPr>
        <cdr:cNvSpPr txBox="1"/>
      </cdr:nvSpPr>
      <cdr:spPr>
        <a:xfrm xmlns:a="http://schemas.openxmlformats.org/drawingml/2006/main">
          <a:off x="5580730" y="490026"/>
          <a:ext cx="1524000" cy="51334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b="1" dirty="0">
              <a:solidFill>
                <a:srgbClr val="ED7D31"/>
              </a:solidFill>
            </a:rPr>
            <a:t>Direct Costs </a:t>
          </a:r>
        </a:p>
      </cdr:txBody>
    </cdr:sp>
  </cdr:relSizeAnchor>
</c:userShapes>
</file>

<file path=ppt/drawings/drawing2.xml><?xml version="1.0" encoding="utf-8"?>
<c:userShapes xmlns:c="http://schemas.openxmlformats.org/drawingml/2006/chart">
  <cdr:relSizeAnchor xmlns:cdr="http://schemas.openxmlformats.org/drawingml/2006/chartDrawing">
    <cdr:from>
      <cdr:x>0.19123</cdr:x>
      <cdr:y>0.52616</cdr:y>
    </cdr:from>
    <cdr:to>
      <cdr:x>0.37895</cdr:x>
      <cdr:y>0.61628</cdr:y>
    </cdr:to>
    <cdr:sp macro="" textlink="">
      <cdr:nvSpPr>
        <cdr:cNvPr id="2" name="TextBox 1">
          <a:extLst xmlns:a="http://schemas.openxmlformats.org/drawingml/2006/main">
            <a:ext uri="{FF2B5EF4-FFF2-40B4-BE49-F238E27FC236}">
              <a16:creationId xmlns:a16="http://schemas.microsoft.com/office/drawing/2014/main" id="{571DA8DC-2CA2-4E72-AC3D-F1F8A86619EE}"/>
            </a:ext>
          </a:extLst>
        </cdr:cNvPr>
        <cdr:cNvSpPr txBox="1"/>
      </cdr:nvSpPr>
      <cdr:spPr>
        <a:xfrm xmlns:a="http://schemas.openxmlformats.org/drawingml/2006/main">
          <a:off x="1038225" y="1724025"/>
          <a:ext cx="10191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0.17918</cdr:x>
      <cdr:y>0.47527</cdr:y>
    </cdr:from>
    <cdr:to>
      <cdr:x>0.40162</cdr:x>
      <cdr:y>0.56248</cdr:y>
    </cdr:to>
    <cdr:sp macro="" textlink="">
      <cdr:nvSpPr>
        <cdr:cNvPr id="3" name="TextBox 2">
          <a:extLst xmlns:a="http://schemas.openxmlformats.org/drawingml/2006/main">
            <a:ext uri="{FF2B5EF4-FFF2-40B4-BE49-F238E27FC236}">
              <a16:creationId xmlns:a16="http://schemas.microsoft.com/office/drawing/2014/main" id="{EF22D326-A230-4CF3-91CD-EF5FF2EBBBA2}"/>
            </a:ext>
          </a:extLst>
        </cdr:cNvPr>
        <cdr:cNvSpPr txBox="1"/>
      </cdr:nvSpPr>
      <cdr:spPr>
        <a:xfrm xmlns:a="http://schemas.openxmlformats.org/drawingml/2006/main">
          <a:off x="2099965" y="2351201"/>
          <a:ext cx="2606899" cy="43143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297 million savings</a:t>
          </a:r>
        </a:p>
      </cdr:txBody>
    </cdr:sp>
  </cdr:relSizeAnchor>
  <cdr:relSizeAnchor xmlns:cdr="http://schemas.openxmlformats.org/drawingml/2006/chartDrawing">
    <cdr:from>
      <cdr:x>0.45751</cdr:x>
      <cdr:y>0.29919</cdr:y>
    </cdr:from>
    <cdr:to>
      <cdr:x>0.66262</cdr:x>
      <cdr:y>0.37971</cdr:y>
    </cdr:to>
    <cdr:sp macro="" textlink="">
      <cdr:nvSpPr>
        <cdr:cNvPr id="4" name="TextBox 3">
          <a:extLst xmlns:a="http://schemas.openxmlformats.org/drawingml/2006/main">
            <a:ext uri="{FF2B5EF4-FFF2-40B4-BE49-F238E27FC236}">
              <a16:creationId xmlns:a16="http://schemas.microsoft.com/office/drawing/2014/main" id="{3879027D-0900-4DE3-A5A4-850D4E088AFD}"/>
            </a:ext>
          </a:extLst>
        </cdr:cNvPr>
        <cdr:cNvSpPr txBox="1"/>
      </cdr:nvSpPr>
      <cdr:spPr>
        <a:xfrm xmlns:a="http://schemas.openxmlformats.org/drawingml/2006/main">
          <a:off x="5361763" y="1480119"/>
          <a:ext cx="2403798" cy="3983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1.1 billion savings</a:t>
          </a:r>
        </a:p>
      </cdr:txBody>
    </cdr:sp>
  </cdr:relSizeAnchor>
  <cdr:relSizeAnchor xmlns:cdr="http://schemas.openxmlformats.org/drawingml/2006/chartDrawing">
    <cdr:from>
      <cdr:x>0.74981</cdr:x>
      <cdr:y>0.07022</cdr:y>
    </cdr:from>
    <cdr:to>
      <cdr:x>0.9557</cdr:x>
      <cdr:y>0.1571</cdr:y>
    </cdr:to>
    <cdr:sp macro="" textlink="">
      <cdr:nvSpPr>
        <cdr:cNvPr id="5" name="TextBox 4">
          <a:extLst xmlns:a="http://schemas.openxmlformats.org/drawingml/2006/main">
            <a:ext uri="{FF2B5EF4-FFF2-40B4-BE49-F238E27FC236}">
              <a16:creationId xmlns:a16="http://schemas.microsoft.com/office/drawing/2014/main" id="{C13E5C3D-AFE6-492A-ACBC-A782027A6767}"/>
            </a:ext>
          </a:extLst>
        </cdr:cNvPr>
        <cdr:cNvSpPr txBox="1"/>
      </cdr:nvSpPr>
      <cdr:spPr>
        <a:xfrm xmlns:a="http://schemas.openxmlformats.org/drawingml/2006/main">
          <a:off x="8787437" y="347367"/>
          <a:ext cx="2412940" cy="42980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b="1" dirty="0">
              <a:solidFill>
                <a:schemeClr val="tx1">
                  <a:lumMod val="50000"/>
                  <a:lumOff val="50000"/>
                </a:schemeClr>
              </a:solidFill>
            </a:rPr>
            <a:t>GEL 1.4 billion savings</a:t>
          </a:r>
        </a:p>
      </cdr:txBody>
    </cdr:sp>
  </cdr:relSizeAnchor>
</c:userShapes>
</file>

<file path=ppt/drawings/drawing3.xml><?xml version="1.0" encoding="utf-8"?>
<c:userShapes xmlns:c="http://schemas.openxmlformats.org/drawingml/2006/chart">
  <cdr:relSizeAnchor xmlns:cdr="http://schemas.openxmlformats.org/drawingml/2006/chartDrawing">
    <cdr:from>
      <cdr:x>0.00811</cdr:x>
      <cdr:y>0.42875</cdr:y>
    </cdr:from>
    <cdr:to>
      <cdr:x>0.05236</cdr:x>
      <cdr:y>0.61274</cdr:y>
    </cdr:to>
    <cdr:sp macro="" textlink="">
      <cdr:nvSpPr>
        <cdr:cNvPr id="5" name="TextBox 1">
          <a:extLst xmlns:a="http://schemas.openxmlformats.org/drawingml/2006/main">
            <a:ext uri="{FF2B5EF4-FFF2-40B4-BE49-F238E27FC236}">
              <a16:creationId xmlns:a16="http://schemas.microsoft.com/office/drawing/2014/main" id="{DF87E62D-A2F7-453A-B11A-473C4C80D090}"/>
            </a:ext>
          </a:extLst>
        </cdr:cNvPr>
        <cdr:cNvSpPr txBox="1"/>
      </cdr:nvSpPr>
      <cdr:spPr>
        <a:xfrm xmlns:a="http://schemas.openxmlformats.org/drawingml/2006/main">
          <a:off x="81973" y="2202033"/>
          <a:ext cx="447085" cy="944913"/>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000" dirty="0">
              <a:solidFill>
                <a:schemeClr val="bg2">
                  <a:lumMod val="10000"/>
                </a:schemeClr>
              </a:solidFill>
            </a:rPr>
            <a:t>Millions</a:t>
          </a:r>
        </a:p>
      </cdr:txBody>
    </cdr:sp>
  </cdr:relSizeAnchor>
</c:userShapes>
</file>

<file path=ppt/drawings/drawing4.xml><?xml version="1.0" encoding="utf-8"?>
<c:userShapes xmlns:c="http://schemas.openxmlformats.org/drawingml/2006/chart">
  <cdr:relSizeAnchor xmlns:cdr="http://schemas.openxmlformats.org/drawingml/2006/chartDrawing">
    <cdr:from>
      <cdr:x>0.01005</cdr:x>
      <cdr:y>0.35478</cdr:y>
    </cdr:from>
    <cdr:to>
      <cdr:x>0.04696</cdr:x>
      <cdr:y>0.67853</cdr:y>
    </cdr:to>
    <cdr:sp macro="" textlink="">
      <cdr:nvSpPr>
        <cdr:cNvPr id="2" name="TextBox 1">
          <a:extLst xmlns:a="http://schemas.openxmlformats.org/drawingml/2006/main">
            <a:ext uri="{FF2B5EF4-FFF2-40B4-BE49-F238E27FC236}">
              <a16:creationId xmlns:a16="http://schemas.microsoft.com/office/drawing/2014/main" id="{F37AFABD-4D74-4C22-BD20-7BDBCD396994}"/>
            </a:ext>
          </a:extLst>
        </cdr:cNvPr>
        <cdr:cNvSpPr txBox="1"/>
      </cdr:nvSpPr>
      <cdr:spPr>
        <a:xfrm xmlns:a="http://schemas.openxmlformats.org/drawingml/2006/main">
          <a:off x="113396" y="1581017"/>
          <a:ext cx="416560" cy="144272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0.00876</cdr:x>
      <cdr:y>0.39398</cdr:y>
    </cdr:from>
    <cdr:to>
      <cdr:x>0.04838</cdr:x>
      <cdr:y>0.60602</cdr:y>
    </cdr:to>
    <cdr:sp macro="" textlink="">
      <cdr:nvSpPr>
        <cdr:cNvPr id="3" name="TextBox 2">
          <a:extLst xmlns:a="http://schemas.openxmlformats.org/drawingml/2006/main">
            <a:ext uri="{FF2B5EF4-FFF2-40B4-BE49-F238E27FC236}">
              <a16:creationId xmlns:a16="http://schemas.microsoft.com/office/drawing/2014/main" id="{52C2148A-3393-4B94-830A-A3F599D7D50C}"/>
            </a:ext>
          </a:extLst>
        </cdr:cNvPr>
        <cdr:cNvSpPr txBox="1"/>
      </cdr:nvSpPr>
      <cdr:spPr>
        <a:xfrm xmlns:a="http://schemas.openxmlformats.org/drawingml/2006/main">
          <a:off x="98855" y="1755691"/>
          <a:ext cx="447085" cy="944913"/>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800" dirty="0">
              <a:solidFill>
                <a:schemeClr val="bg2">
                  <a:lumMod val="50000"/>
                </a:schemeClr>
              </a:solidFill>
            </a:rPr>
            <a:t>Millions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8B355B-295A-43F4-A264-26E0BE8B0DE5}" type="datetimeFigureOut">
              <a:rPr lang="en-US" smtClean="0"/>
              <a:pPr/>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2CC5A9-5440-44A1-B47D-05383C1B8B1C}" type="slidenum">
              <a:rPr lang="en-US" smtClean="0"/>
              <a:pPr/>
              <a:t>‹#›</a:t>
            </a:fld>
            <a:endParaRPr lang="en-US"/>
          </a:p>
        </p:txBody>
      </p:sp>
    </p:spTree>
    <p:extLst>
      <p:ext uri="{BB962C8B-B14F-4D97-AF65-F5344CB8AC3E}">
        <p14:creationId xmlns:p14="http://schemas.microsoft.com/office/powerpoint/2010/main" val="384984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a:t>
            </a:fld>
            <a:endParaRPr lang="en-US"/>
          </a:p>
        </p:txBody>
      </p:sp>
    </p:spTree>
    <p:extLst>
      <p:ext uri="{BB962C8B-B14F-4D97-AF65-F5344CB8AC3E}">
        <p14:creationId xmlns:p14="http://schemas.microsoft.com/office/powerpoint/2010/main" val="413134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12</a:t>
            </a:fld>
            <a:endParaRPr lang="en-US"/>
          </a:p>
        </p:txBody>
      </p:sp>
    </p:spTree>
    <p:extLst>
      <p:ext uri="{BB962C8B-B14F-4D97-AF65-F5344CB8AC3E}">
        <p14:creationId xmlns:p14="http://schemas.microsoft.com/office/powerpoint/2010/main" val="1201852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13</a:t>
            </a:fld>
            <a:endParaRPr lang="en-US" dirty="0"/>
          </a:p>
        </p:txBody>
      </p:sp>
    </p:spTree>
    <p:extLst>
      <p:ext uri="{BB962C8B-B14F-4D97-AF65-F5344CB8AC3E}">
        <p14:creationId xmlns:p14="http://schemas.microsoft.com/office/powerpoint/2010/main" val="1083972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14</a:t>
            </a:fld>
            <a:endParaRPr lang="en-US"/>
          </a:p>
        </p:txBody>
      </p:sp>
    </p:spTree>
    <p:extLst>
      <p:ext uri="{BB962C8B-B14F-4D97-AF65-F5344CB8AC3E}">
        <p14:creationId xmlns:p14="http://schemas.microsoft.com/office/powerpoint/2010/main" val="35481772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15</a:t>
            </a:fld>
            <a:endParaRPr lang="en-US"/>
          </a:p>
        </p:txBody>
      </p:sp>
    </p:spTree>
    <p:extLst>
      <p:ext uri="{BB962C8B-B14F-4D97-AF65-F5344CB8AC3E}">
        <p14:creationId xmlns:p14="http://schemas.microsoft.com/office/powerpoint/2010/main" val="33975735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16</a:t>
            </a:fld>
            <a:endParaRPr lang="en-US" dirty="0"/>
          </a:p>
        </p:txBody>
      </p:sp>
    </p:spTree>
    <p:extLst>
      <p:ext uri="{BB962C8B-B14F-4D97-AF65-F5344CB8AC3E}">
        <p14:creationId xmlns:p14="http://schemas.microsoft.com/office/powerpoint/2010/main" val="250814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17</a:t>
            </a:fld>
            <a:endParaRPr lang="en-US"/>
          </a:p>
        </p:txBody>
      </p:sp>
    </p:spTree>
    <p:extLst>
      <p:ext uri="{BB962C8B-B14F-4D97-AF65-F5344CB8AC3E}">
        <p14:creationId xmlns:p14="http://schemas.microsoft.com/office/powerpoint/2010/main" val="2884129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18</a:t>
            </a:fld>
            <a:endParaRPr lang="en-US"/>
          </a:p>
        </p:txBody>
      </p:sp>
    </p:spTree>
    <p:extLst>
      <p:ext uri="{BB962C8B-B14F-4D97-AF65-F5344CB8AC3E}">
        <p14:creationId xmlns:p14="http://schemas.microsoft.com/office/powerpoint/2010/main" val="37839036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750.5 million GEL in 2014 represents an estimate of the total amount of cigarette revenue that tobacco manufacturers and retailers collected from cigarette sales. </a:t>
            </a:r>
          </a:p>
          <a:p>
            <a:r>
              <a:rPr lang="en-US" dirty="0"/>
              <a:t>Considering that cigarettes are manufactured and packaged outside of  Georgia, most of this money left the country and went to multinational corporations, we can estimate about 750.5 million GEL would be "leaking" out of the economy</a:t>
            </a:r>
            <a:endParaRPr lang="ru-RU" dirty="0"/>
          </a:p>
          <a:p>
            <a:endParaRPr lang="en-US" dirty="0"/>
          </a:p>
          <a:p>
            <a:r>
              <a:rPr lang="en-US" dirty="0"/>
              <a:t>The total amount spent by consumers on cigarettes in 2014 was about 1.1 billion GEL.</a:t>
            </a:r>
          </a:p>
          <a:p>
            <a:r>
              <a:rPr lang="en-US" dirty="0"/>
              <a:t>If no one in Georgia smoked, or purchased cigarettes, it is possible that Georgian consumers could spend approximately 1.1 billion GEL on other products, goods, and services what can result in a larger share of the sales revenue remaining in the Georgian economy.</a:t>
            </a:r>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19</a:t>
            </a:fld>
            <a:endParaRPr lang="en-US"/>
          </a:p>
        </p:txBody>
      </p:sp>
    </p:spTree>
    <p:extLst>
      <p:ext uri="{BB962C8B-B14F-4D97-AF65-F5344CB8AC3E}">
        <p14:creationId xmlns:p14="http://schemas.microsoft.com/office/powerpoint/2010/main" val="234708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20</a:t>
            </a:fld>
            <a:endParaRPr lang="en-US" dirty="0"/>
          </a:p>
        </p:txBody>
      </p:sp>
    </p:spTree>
    <p:extLst>
      <p:ext uri="{BB962C8B-B14F-4D97-AF65-F5344CB8AC3E}">
        <p14:creationId xmlns:p14="http://schemas.microsoft.com/office/powerpoint/2010/main" val="2409135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21</a:t>
            </a:fld>
            <a:endParaRPr lang="en-US"/>
          </a:p>
        </p:txBody>
      </p:sp>
    </p:spTree>
    <p:extLst>
      <p:ext uri="{BB962C8B-B14F-4D97-AF65-F5344CB8AC3E}">
        <p14:creationId xmlns:p14="http://schemas.microsoft.com/office/powerpoint/2010/main" val="2645001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a:t>
            </a:fld>
            <a:endParaRPr lang="en-US" dirty="0"/>
          </a:p>
        </p:txBody>
      </p:sp>
    </p:spTree>
    <p:extLst>
      <p:ext uri="{BB962C8B-B14F-4D97-AF65-F5344CB8AC3E}">
        <p14:creationId xmlns:p14="http://schemas.microsoft.com/office/powerpoint/2010/main" val="4256511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22</a:t>
            </a:fld>
            <a:endParaRPr lang="en-US"/>
          </a:p>
        </p:txBody>
      </p:sp>
    </p:spTree>
    <p:extLst>
      <p:ext uri="{BB962C8B-B14F-4D97-AF65-F5344CB8AC3E}">
        <p14:creationId xmlns:p14="http://schemas.microsoft.com/office/powerpoint/2010/main" val="4053775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23</a:t>
            </a:fld>
            <a:endParaRPr lang="en-US"/>
          </a:p>
        </p:txBody>
      </p:sp>
    </p:spTree>
    <p:extLst>
      <p:ext uri="{BB962C8B-B14F-4D97-AF65-F5344CB8AC3E}">
        <p14:creationId xmlns:p14="http://schemas.microsoft.com/office/powerpoint/2010/main" val="459905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24</a:t>
            </a:fld>
            <a:endParaRPr lang="en-US"/>
          </a:p>
        </p:txBody>
      </p:sp>
    </p:spTree>
    <p:extLst>
      <p:ext uri="{BB962C8B-B14F-4D97-AF65-F5344CB8AC3E}">
        <p14:creationId xmlns:p14="http://schemas.microsoft.com/office/powerpoint/2010/main" val="4227570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25</a:t>
            </a:fld>
            <a:endParaRPr lang="en-US"/>
          </a:p>
        </p:txBody>
      </p:sp>
    </p:spTree>
    <p:extLst>
      <p:ext uri="{BB962C8B-B14F-4D97-AF65-F5344CB8AC3E}">
        <p14:creationId xmlns:p14="http://schemas.microsoft.com/office/powerpoint/2010/main" val="8393192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26</a:t>
            </a:fld>
            <a:endParaRPr lang="en-US"/>
          </a:p>
        </p:txBody>
      </p:sp>
    </p:spTree>
    <p:extLst>
      <p:ext uri="{BB962C8B-B14F-4D97-AF65-F5344CB8AC3E}">
        <p14:creationId xmlns:p14="http://schemas.microsoft.com/office/powerpoint/2010/main" val="32878014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27</a:t>
            </a:fld>
            <a:endParaRPr lang="en-US" dirty="0"/>
          </a:p>
        </p:txBody>
      </p:sp>
    </p:spTree>
    <p:extLst>
      <p:ext uri="{BB962C8B-B14F-4D97-AF65-F5344CB8AC3E}">
        <p14:creationId xmlns:p14="http://schemas.microsoft.com/office/powerpoint/2010/main" val="2312937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29</a:t>
            </a:fld>
            <a:endParaRPr lang="en-US"/>
          </a:p>
        </p:txBody>
      </p:sp>
    </p:spTree>
    <p:extLst>
      <p:ext uri="{BB962C8B-B14F-4D97-AF65-F5344CB8AC3E}">
        <p14:creationId xmlns:p14="http://schemas.microsoft.com/office/powerpoint/2010/main" val="29757170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EU AA  - 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p:txBody>
      </p:sp>
      <p:sp>
        <p:nvSpPr>
          <p:cNvPr id="4" name="Slide Number Placeholder 3"/>
          <p:cNvSpPr>
            <a:spLocks noGrp="1"/>
          </p:cNvSpPr>
          <p:nvPr>
            <p:ph type="sldNum" sz="quarter" idx="10"/>
          </p:nvPr>
        </p:nvSpPr>
        <p:spPr/>
        <p:txBody>
          <a:bodyPr/>
          <a:lstStyle/>
          <a:p>
            <a:fld id="{252CC5A9-5440-44A1-B47D-05383C1B8B1C}" type="slidenum">
              <a:rPr lang="en-US" smtClean="0"/>
              <a:pPr/>
              <a:t>30</a:t>
            </a:fld>
            <a:endParaRPr lang="en-US"/>
          </a:p>
        </p:txBody>
      </p:sp>
    </p:spTree>
    <p:extLst>
      <p:ext uri="{BB962C8B-B14F-4D97-AF65-F5344CB8AC3E}">
        <p14:creationId xmlns:p14="http://schemas.microsoft.com/office/powerpoint/2010/main" val="43880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32</a:t>
            </a:fld>
            <a:endParaRPr lang="en-US"/>
          </a:p>
        </p:txBody>
      </p:sp>
    </p:spTree>
    <p:extLst>
      <p:ext uri="{BB962C8B-B14F-4D97-AF65-F5344CB8AC3E}">
        <p14:creationId xmlns:p14="http://schemas.microsoft.com/office/powerpoint/2010/main" val="42552446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33</a:t>
            </a:fld>
            <a:endParaRPr lang="en-US"/>
          </a:p>
        </p:txBody>
      </p:sp>
    </p:spTree>
    <p:extLst>
      <p:ext uri="{BB962C8B-B14F-4D97-AF65-F5344CB8AC3E}">
        <p14:creationId xmlns:p14="http://schemas.microsoft.com/office/powerpoint/2010/main" val="641475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a:t>
            </a:fld>
            <a:endParaRPr lang="en-US" dirty="0"/>
          </a:p>
        </p:txBody>
      </p:sp>
    </p:spTree>
    <p:extLst>
      <p:ext uri="{BB962C8B-B14F-4D97-AF65-F5344CB8AC3E}">
        <p14:creationId xmlns:p14="http://schemas.microsoft.com/office/powerpoint/2010/main" val="44263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34</a:t>
            </a:fld>
            <a:endParaRPr lang="en-US" dirty="0"/>
          </a:p>
        </p:txBody>
      </p:sp>
    </p:spTree>
    <p:extLst>
      <p:ext uri="{BB962C8B-B14F-4D97-AF65-F5344CB8AC3E}">
        <p14:creationId xmlns:p14="http://schemas.microsoft.com/office/powerpoint/2010/main" val="510248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Art. 71 (e) cooperate in preventing and combating illicit cross-border traffic in goods, including in tobacco products;</a:t>
            </a:r>
          </a:p>
          <a:p>
            <a:r>
              <a:rPr lang="en-US" dirty="0"/>
              <a:t>                                 </a:t>
            </a:r>
          </a:p>
          <a:p>
            <a:r>
              <a:rPr lang="en-US" dirty="0"/>
              <a:t>Article 283 The Parties shall develop their cooperation and </a:t>
            </a:r>
            <a:r>
              <a:rPr lang="en-US" dirty="0" err="1"/>
              <a:t>harmonise</a:t>
            </a:r>
            <a:r>
              <a:rPr lang="en-US" dirty="0"/>
              <a:t> policies in counteracting and fighting fraud and smuggling of excisable products. This cooperation will include, inter alia, the gradual approximation of excise rates on tobacco products, as far as possible, taking into account the constraints of the regional context, and in line with the World Health </a:t>
            </a:r>
            <a:r>
              <a:rPr lang="en-US" dirty="0" err="1"/>
              <a:t>Organisation</a:t>
            </a:r>
            <a:r>
              <a:rPr lang="en-US" dirty="0"/>
              <a:t> Framework Convention on Tobacco Control. To that end, the Parties will look to strengthen their cooperation within the regional context.</a:t>
            </a:r>
          </a:p>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35</a:t>
            </a:fld>
            <a:endParaRPr lang="en-US"/>
          </a:p>
        </p:txBody>
      </p:sp>
    </p:spTree>
    <p:extLst>
      <p:ext uri="{BB962C8B-B14F-4D97-AF65-F5344CB8AC3E}">
        <p14:creationId xmlns:p14="http://schemas.microsoft.com/office/powerpoint/2010/main" val="30862947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37</a:t>
            </a:fld>
            <a:endParaRPr lang="en-US"/>
          </a:p>
        </p:txBody>
      </p:sp>
    </p:spTree>
    <p:extLst>
      <p:ext uri="{BB962C8B-B14F-4D97-AF65-F5344CB8AC3E}">
        <p14:creationId xmlns:p14="http://schemas.microsoft.com/office/powerpoint/2010/main" val="4216335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4</a:t>
            </a:fld>
            <a:endParaRPr lang="en-US"/>
          </a:p>
        </p:txBody>
      </p:sp>
    </p:spTree>
    <p:extLst>
      <p:ext uri="{BB962C8B-B14F-4D97-AF65-F5344CB8AC3E}">
        <p14:creationId xmlns:p14="http://schemas.microsoft.com/office/powerpoint/2010/main" val="2061770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5</a:t>
            </a:fld>
            <a:endParaRPr lang="en-US"/>
          </a:p>
        </p:txBody>
      </p:sp>
    </p:spTree>
    <p:extLst>
      <p:ext uri="{BB962C8B-B14F-4D97-AF65-F5344CB8AC3E}">
        <p14:creationId xmlns:p14="http://schemas.microsoft.com/office/powerpoint/2010/main" val="397285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6</a:t>
            </a:fld>
            <a:endParaRPr lang="en-US"/>
          </a:p>
        </p:txBody>
      </p:sp>
    </p:spTree>
    <p:extLst>
      <p:ext uri="{BB962C8B-B14F-4D97-AF65-F5344CB8AC3E}">
        <p14:creationId xmlns:p14="http://schemas.microsoft.com/office/powerpoint/2010/main" val="3709598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7</a:t>
            </a:fld>
            <a:endParaRPr lang="en-US"/>
          </a:p>
        </p:txBody>
      </p:sp>
    </p:spTree>
    <p:extLst>
      <p:ext uri="{BB962C8B-B14F-4D97-AF65-F5344CB8AC3E}">
        <p14:creationId xmlns:p14="http://schemas.microsoft.com/office/powerpoint/2010/main" val="1908762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8</a:t>
            </a:fld>
            <a:endParaRPr lang="en-US" dirty="0"/>
          </a:p>
        </p:txBody>
      </p:sp>
    </p:spTree>
    <p:extLst>
      <p:ext uri="{BB962C8B-B14F-4D97-AF65-F5344CB8AC3E}">
        <p14:creationId xmlns:p14="http://schemas.microsoft.com/office/powerpoint/2010/main" val="4163873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2CC5A9-5440-44A1-B47D-05383C1B8B1C}" type="slidenum">
              <a:rPr lang="en-US" smtClean="0"/>
              <a:pPr/>
              <a:t>9</a:t>
            </a:fld>
            <a:endParaRPr lang="en-US"/>
          </a:p>
        </p:txBody>
      </p:sp>
    </p:spTree>
    <p:extLst>
      <p:ext uri="{BB962C8B-B14F-4D97-AF65-F5344CB8AC3E}">
        <p14:creationId xmlns:p14="http://schemas.microsoft.com/office/powerpoint/2010/main" val="15664610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386978"/>
            <a:ext cx="12192000" cy="2516777"/>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ctrTitle" hasCustomPrompt="1"/>
          </p:nvPr>
        </p:nvSpPr>
        <p:spPr>
          <a:xfrm>
            <a:off x="1524000" y="1461030"/>
            <a:ext cx="9144000" cy="1447658"/>
          </a:xfrm>
        </p:spPr>
        <p:txBody>
          <a:bodyPr anchor="b"/>
          <a:lstStyle>
            <a:lvl1pPr algn="ctr">
              <a:defRPr sz="6000" b="1" baseline="0">
                <a:solidFill>
                  <a:schemeClr val="bg1"/>
                </a:solidFill>
                <a:latin typeface="+mn-lt"/>
              </a:defRPr>
            </a:lvl1pPr>
          </a:lstStyle>
          <a:p>
            <a:r>
              <a:rPr lang="en-US" dirty="0"/>
              <a:t>XXX Title XXX</a:t>
            </a:r>
          </a:p>
        </p:txBody>
      </p:sp>
      <p:sp>
        <p:nvSpPr>
          <p:cNvPr id="3" name="Subtitle 2"/>
          <p:cNvSpPr>
            <a:spLocks noGrp="1"/>
          </p:cNvSpPr>
          <p:nvPr>
            <p:ph type="subTitle" idx="1" hasCustomPrompt="1"/>
          </p:nvPr>
        </p:nvSpPr>
        <p:spPr>
          <a:xfrm>
            <a:off x="1524000" y="3076465"/>
            <a:ext cx="9144000" cy="659513"/>
          </a:xfrm>
        </p:spPr>
        <p:txBody>
          <a:bodyPr>
            <a:normAutofit/>
          </a:bodyPr>
          <a:lstStyle>
            <a:lvl1pPr marL="0" indent="0" algn="ctr">
              <a:buNone/>
              <a:defRPr sz="4000"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XXX Subtitle XXX</a:t>
            </a:r>
          </a:p>
        </p:txBody>
      </p:sp>
      <p:pic>
        <p:nvPicPr>
          <p:cNvPr id="8" name="Picture 7"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768012" y="4433025"/>
            <a:ext cx="1171575" cy="2207260"/>
          </a:xfrm>
          <a:prstGeom prst="rect">
            <a:avLst/>
          </a:prstGeom>
          <a:noFill/>
          <a:ln w="9525">
            <a:noFill/>
            <a:miter lim="800000"/>
            <a:headEnd/>
            <a:tailEnd/>
          </a:ln>
        </p:spPr>
      </p:pic>
      <p:sp>
        <p:nvSpPr>
          <p:cNvPr id="13" name="Text Placeholder 12"/>
          <p:cNvSpPr>
            <a:spLocks noGrp="1"/>
          </p:cNvSpPr>
          <p:nvPr>
            <p:ph type="body" sz="quarter" idx="13" hasCustomPrompt="1"/>
          </p:nvPr>
        </p:nvSpPr>
        <p:spPr>
          <a:xfrm>
            <a:off x="441325" y="5738813"/>
            <a:ext cx="4004551" cy="777875"/>
          </a:xfrm>
        </p:spPr>
        <p:txBody>
          <a:bodyPr/>
          <a:lstStyle>
            <a:lvl1pPr marL="0" indent="0">
              <a:buNone/>
              <a:defRPr b="0">
                <a:solidFill>
                  <a:srgbClr val="006CB7"/>
                </a:solidFill>
              </a:defRPr>
            </a:lvl1pPr>
            <a:lvl5pPr>
              <a:defRPr/>
            </a:lvl5pPr>
          </a:lstStyle>
          <a:p>
            <a:pPr lvl="0"/>
            <a:r>
              <a:rPr lang="en-US" b="1" dirty="0"/>
              <a:t>Author</a:t>
            </a:r>
          </a:p>
          <a:p>
            <a:pPr lvl="0"/>
            <a:r>
              <a:rPr lang="en-US" b="0" dirty="0"/>
              <a:t>Date</a:t>
            </a:r>
            <a:endParaRPr lang="en-US" dirty="0"/>
          </a:p>
        </p:txBody>
      </p:sp>
      <p:pic>
        <p:nvPicPr>
          <p:cNvPr id="9" name="Picture 8" descr="RTI_RGBSm">
            <a:extLst>
              <a:ext uri="{FF2B5EF4-FFF2-40B4-BE49-F238E27FC236}">
                <a16:creationId xmlns:a16="http://schemas.microsoft.com/office/drawing/2014/main" id="{9275FA10-6EF6-431E-B8B4-47B8F0453C09}"/>
              </a:ext>
            </a:extLst>
          </p:cNvPr>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7258953" y="5766096"/>
            <a:ext cx="1446861" cy="792704"/>
          </a:xfrm>
          <a:prstGeom prst="rect">
            <a:avLst/>
          </a:prstGeom>
          <a:noFill/>
          <a:extLst/>
        </p:spPr>
      </p:pic>
      <p:pic>
        <p:nvPicPr>
          <p:cNvPr id="6" name="Picture 5">
            <a:extLst>
              <a:ext uri="{FF2B5EF4-FFF2-40B4-BE49-F238E27FC236}">
                <a16:creationId xmlns:a16="http://schemas.microsoft.com/office/drawing/2014/main" id="{0857485E-7E13-4C4B-BA83-A19E6873E59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05814" y="5799142"/>
            <a:ext cx="1779159" cy="889580"/>
          </a:xfrm>
          <a:prstGeom prst="rect">
            <a:avLst/>
          </a:prstGeom>
        </p:spPr>
      </p:pic>
      <p:pic>
        <p:nvPicPr>
          <p:cNvPr id="11" name="Picture 10">
            <a:extLst>
              <a:ext uri="{FF2B5EF4-FFF2-40B4-BE49-F238E27FC236}">
                <a16:creationId xmlns:a16="http://schemas.microsoft.com/office/drawing/2014/main" id="{36ADC2B6-9AC9-4C49-8567-AF6861D2AAF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39832" y="5926869"/>
            <a:ext cx="2112335" cy="401761"/>
          </a:xfrm>
          <a:prstGeom prst="rect">
            <a:avLst/>
          </a:prstGeom>
        </p:spPr>
      </p:pic>
    </p:spTree>
    <p:extLst>
      <p:ext uri="{BB962C8B-B14F-4D97-AF65-F5344CB8AC3E}">
        <p14:creationId xmlns:p14="http://schemas.microsoft.com/office/powerpoint/2010/main" val="16636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1171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005077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80404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352" y="1634036"/>
            <a:ext cx="10515600" cy="4351338"/>
          </a:xfrm>
        </p:spPr>
        <p:txBody>
          <a:bodyPr/>
          <a:lstStyle>
            <a:lvl1pPr>
              <a:defRPr>
                <a:solidFill>
                  <a:srgbClr val="006CB7"/>
                </a:solidFill>
                <a:latin typeface="+mn-lt"/>
              </a:defRPr>
            </a:lvl1pPr>
            <a:lvl2pPr>
              <a:defRPr>
                <a:solidFill>
                  <a:srgbClr val="006CB7"/>
                </a:solidFill>
                <a:latin typeface="+mn-lt"/>
              </a:defRPr>
            </a:lvl2pPr>
            <a:lvl3pPr>
              <a:defRPr>
                <a:solidFill>
                  <a:srgbClr val="006CB7"/>
                </a:solidFill>
                <a:latin typeface="+mn-lt"/>
              </a:defRPr>
            </a:lvl3pPr>
            <a:lvl4pPr>
              <a:defRPr>
                <a:solidFill>
                  <a:srgbClr val="006CB7"/>
                </a:solidFill>
                <a:latin typeface="+mn-lt"/>
              </a:defRPr>
            </a:lvl4pPr>
            <a:lvl5pPr>
              <a:defRPr>
                <a:solidFill>
                  <a:srgbClr val="006CB7"/>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pic>
        <p:nvPicPr>
          <p:cNvPr id="7" name="Picture 6" descr="C:\Documents and Settings\sshamapande\Desktop\UNDP\one pager\LOGO TAGline.jpg"/>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1413556" y="5469619"/>
            <a:ext cx="664708" cy="1251856"/>
          </a:xfrm>
          <a:prstGeom prst="rect">
            <a:avLst/>
          </a:prstGeom>
          <a:noFill/>
          <a:ln w="9525">
            <a:noFill/>
            <a:miter lim="800000"/>
            <a:headEnd/>
            <a:tailEnd/>
          </a:ln>
        </p:spPr>
      </p:pic>
      <p:sp>
        <p:nvSpPr>
          <p:cNvPr id="8" name="Rectangle 7"/>
          <p:cNvSpPr/>
          <p:nvPr userDrawn="1"/>
        </p:nvSpPr>
        <p:spPr>
          <a:xfrm>
            <a:off x="0" y="193904"/>
            <a:ext cx="12192000" cy="1277845"/>
          </a:xfrm>
          <a:prstGeom prst="rect">
            <a:avLst/>
          </a:prstGeom>
          <a:solidFill>
            <a:srgbClr val="006C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yriad Roman" panose="020B0500000000000000" pitchFamily="34" charset="0"/>
            </a:endParaRPr>
          </a:p>
        </p:txBody>
      </p:sp>
      <p:sp>
        <p:nvSpPr>
          <p:cNvPr id="2" name="Title 1"/>
          <p:cNvSpPr>
            <a:spLocks noGrp="1"/>
          </p:cNvSpPr>
          <p:nvPr>
            <p:ph type="title" hasCustomPrompt="1"/>
          </p:nvPr>
        </p:nvSpPr>
        <p:spPr>
          <a:xfrm>
            <a:off x="385352" y="207460"/>
            <a:ext cx="10515600" cy="1325563"/>
          </a:xfrm>
        </p:spPr>
        <p:txBody>
          <a:bodyPr/>
          <a:lstStyle>
            <a:lvl1pPr>
              <a:defRPr b="1">
                <a:solidFill>
                  <a:schemeClr val="bg1"/>
                </a:solidFill>
                <a:latin typeface="+mn-lt"/>
              </a:defRPr>
            </a:lvl1pPr>
          </a:lstStyle>
          <a:p>
            <a:r>
              <a:rPr lang="en-US" dirty="0"/>
              <a:t>Slide title XXX</a:t>
            </a:r>
          </a:p>
        </p:txBody>
      </p:sp>
      <p:pic>
        <p:nvPicPr>
          <p:cNvPr id="11" name="Picture 10" descr="RTI_RGBSm">
            <a:extLst>
              <a:ext uri="{FF2B5EF4-FFF2-40B4-BE49-F238E27FC236}">
                <a16:creationId xmlns:a16="http://schemas.microsoft.com/office/drawing/2014/main" id="{9275FA10-6EF6-431E-B8B4-47B8F0453C09}"/>
              </a:ext>
            </a:extLst>
          </p:cNvPr>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839" t="-53503" r="-23387" b="-51593"/>
          <a:stretch>
            <a:fillRect/>
          </a:stretch>
        </p:blipFill>
        <p:spPr bwMode="auto">
          <a:xfrm>
            <a:off x="10252758" y="6067885"/>
            <a:ext cx="1115507" cy="512935"/>
          </a:xfrm>
          <a:prstGeom prst="rect">
            <a:avLst/>
          </a:prstGeom>
          <a:noFill/>
          <a:extLst/>
        </p:spPr>
      </p:pic>
      <p:pic>
        <p:nvPicPr>
          <p:cNvPr id="10" name="Picture 9">
            <a:extLst>
              <a:ext uri="{FF2B5EF4-FFF2-40B4-BE49-F238E27FC236}">
                <a16:creationId xmlns:a16="http://schemas.microsoft.com/office/drawing/2014/main" id="{72F74F21-A629-4A0B-8729-E43C069FAA3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8554" y="6023435"/>
            <a:ext cx="1601898" cy="698040"/>
          </a:xfrm>
          <a:prstGeom prst="rect">
            <a:avLst/>
          </a:prstGeom>
        </p:spPr>
      </p:pic>
      <p:pic>
        <p:nvPicPr>
          <p:cNvPr id="14" name="Picture 13">
            <a:extLst>
              <a:ext uri="{FF2B5EF4-FFF2-40B4-BE49-F238E27FC236}">
                <a16:creationId xmlns:a16="http://schemas.microsoft.com/office/drawing/2014/main" id="{8663CF59-AD20-4797-A7BF-4A05B77D8C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95771" y="6232912"/>
            <a:ext cx="1297999" cy="246876"/>
          </a:xfrm>
          <a:prstGeom prst="rect">
            <a:avLst/>
          </a:prstGeom>
        </p:spPr>
      </p:pic>
    </p:spTree>
    <p:extLst>
      <p:ext uri="{BB962C8B-B14F-4D97-AF65-F5344CB8AC3E}">
        <p14:creationId xmlns:p14="http://schemas.microsoft.com/office/powerpoint/2010/main" val="2834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240613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DB7C18-7D15-444D-82EF-CFAE99D2DABF}" type="datetimeFigureOut">
              <a:rPr lang="en-US" smtClean="0"/>
              <a:pPr/>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7260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FDB7C18-7D15-444D-82EF-CFAE99D2DABF}"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4118398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FDB7C18-7D15-444D-82EF-CFAE99D2DABF}" type="datetimeFigureOut">
              <a:rPr lang="en-US" smtClean="0"/>
              <a:pPr/>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0984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DB7C18-7D15-444D-82EF-CFAE99D2DABF}" type="datetimeFigureOut">
              <a:rPr lang="en-US" smtClean="0"/>
              <a:pPr/>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1735173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DB7C18-7D15-444D-82EF-CFAE99D2DABF}" type="datetimeFigureOut">
              <a:rPr lang="en-US" smtClean="0"/>
              <a:pPr/>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23087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FDB7C18-7D15-444D-82EF-CFAE99D2DABF}" type="datetimeFigureOut">
              <a:rPr lang="en-US" smtClean="0"/>
              <a:pPr/>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1250E8-EFB9-41D5-8C3C-15CAB8B32781}" type="slidenum">
              <a:rPr lang="en-US" smtClean="0"/>
              <a:pPr/>
              <a:t>‹#›</a:t>
            </a:fld>
            <a:endParaRPr lang="en-US"/>
          </a:p>
        </p:txBody>
      </p:sp>
    </p:spTree>
    <p:extLst>
      <p:ext uri="{BB962C8B-B14F-4D97-AF65-F5344CB8AC3E}">
        <p14:creationId xmlns:p14="http://schemas.microsoft.com/office/powerpoint/2010/main" val="3960604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DB7C18-7D15-444D-82EF-CFAE99D2DABF}" type="datetimeFigureOut">
              <a:rPr lang="en-US" smtClean="0"/>
              <a:pPr/>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250E8-EFB9-41D5-8C3C-15CAB8B32781}" type="slidenum">
              <a:rPr lang="en-US" smtClean="0"/>
              <a:pPr/>
              <a:t>‹#›</a:t>
            </a:fld>
            <a:endParaRPr lang="en-US"/>
          </a:p>
        </p:txBody>
      </p:sp>
    </p:spTree>
    <p:extLst>
      <p:ext uri="{BB962C8B-B14F-4D97-AF65-F5344CB8AC3E}">
        <p14:creationId xmlns:p14="http://schemas.microsoft.com/office/powerpoint/2010/main" val="41667296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28807"/>
            <a:ext cx="9144000" cy="1447658"/>
          </a:xfrm>
        </p:spPr>
        <p:txBody>
          <a:bodyPr>
            <a:normAutofit fontScale="90000"/>
          </a:bodyPr>
          <a:lstStyle/>
          <a:p>
            <a:r>
              <a:rPr lang="en-US" dirty="0"/>
              <a:t>Investment Case for Tobacco Control in Georgia</a:t>
            </a:r>
            <a:endParaRPr lang="en-US" b="1" dirty="0">
              <a:latin typeface="+mn-lt"/>
            </a:endParaRPr>
          </a:p>
        </p:txBody>
      </p:sp>
      <p:sp>
        <p:nvSpPr>
          <p:cNvPr id="3" name="Subtitle 2"/>
          <p:cNvSpPr>
            <a:spLocks noGrp="1"/>
          </p:cNvSpPr>
          <p:nvPr>
            <p:ph type="subTitle" idx="1"/>
          </p:nvPr>
        </p:nvSpPr>
        <p:spPr>
          <a:xfrm>
            <a:off x="1333500" y="3076465"/>
            <a:ext cx="9525000" cy="659513"/>
          </a:xfrm>
        </p:spPr>
        <p:txBody>
          <a:bodyPr>
            <a:normAutofit fontScale="92500"/>
          </a:bodyPr>
          <a:lstStyle/>
          <a:p>
            <a:r>
              <a:rPr lang="en-US" b="1" dirty="0">
                <a:latin typeface="+mn-lt"/>
              </a:rPr>
              <a:t>The case for investing in FCTC implementation</a:t>
            </a:r>
          </a:p>
        </p:txBody>
      </p:sp>
      <p:sp>
        <p:nvSpPr>
          <p:cNvPr id="4" name="TextBox 3"/>
          <p:cNvSpPr txBox="1"/>
          <p:nvPr/>
        </p:nvSpPr>
        <p:spPr>
          <a:xfrm>
            <a:off x="166536" y="5381756"/>
            <a:ext cx="8683321" cy="1077218"/>
          </a:xfrm>
          <a:prstGeom prst="rect">
            <a:avLst/>
          </a:prstGeom>
          <a:noFill/>
        </p:spPr>
        <p:txBody>
          <a:bodyPr wrap="square" rtlCol="0">
            <a:spAutoFit/>
          </a:bodyPr>
          <a:lstStyle/>
          <a:p>
            <a:endParaRPr lang="en-US" sz="3200" dirty="0">
              <a:solidFill>
                <a:srgbClr val="006CB7"/>
              </a:solidFill>
            </a:endParaRPr>
          </a:p>
          <a:p>
            <a:r>
              <a:rPr lang="en-US" sz="3200" dirty="0">
                <a:solidFill>
                  <a:srgbClr val="006CB7"/>
                </a:solidFill>
              </a:rPr>
              <a:t>February 2018</a:t>
            </a:r>
          </a:p>
        </p:txBody>
      </p:sp>
    </p:spTree>
    <p:extLst>
      <p:ext uri="{BB962C8B-B14F-4D97-AF65-F5344CB8AC3E}">
        <p14:creationId xmlns:p14="http://schemas.microsoft.com/office/powerpoint/2010/main" val="2739913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9E08-5405-4A9F-A15B-B8C406F037E5}"/>
              </a:ext>
            </a:extLst>
          </p:cNvPr>
          <p:cNvSpPr>
            <a:spLocks noGrp="1"/>
          </p:cNvSpPr>
          <p:nvPr>
            <p:ph type="title"/>
          </p:nvPr>
        </p:nvSpPr>
        <p:spPr/>
        <p:txBody>
          <a:bodyPr/>
          <a:lstStyle/>
          <a:p>
            <a:r>
              <a:rPr lang="en-US" dirty="0"/>
              <a:t>FCTC Investment Case model – Component one: Base scenario </a:t>
            </a:r>
          </a:p>
        </p:txBody>
      </p:sp>
      <p:grpSp>
        <p:nvGrpSpPr>
          <p:cNvPr id="21" name="Group 20">
            <a:extLst>
              <a:ext uri="{FF2B5EF4-FFF2-40B4-BE49-F238E27FC236}">
                <a16:creationId xmlns:a16="http://schemas.microsoft.com/office/drawing/2014/main" id="{6767ADA7-099B-4D9C-A428-03743828EC7C}"/>
              </a:ext>
            </a:extLst>
          </p:cNvPr>
          <p:cNvGrpSpPr/>
          <p:nvPr/>
        </p:nvGrpSpPr>
        <p:grpSpPr>
          <a:xfrm>
            <a:off x="1005568" y="2258914"/>
            <a:ext cx="9540511" cy="3301775"/>
            <a:chOff x="1148104" y="1604267"/>
            <a:chExt cx="7786346" cy="2396847"/>
          </a:xfrm>
        </p:grpSpPr>
        <p:sp>
          <p:nvSpPr>
            <p:cNvPr id="22" name="Rectangle 21">
              <a:extLst>
                <a:ext uri="{FF2B5EF4-FFF2-40B4-BE49-F238E27FC236}">
                  <a16:creationId xmlns:a16="http://schemas.microsoft.com/office/drawing/2014/main" id="{D977C39A-3A64-4BB1-8FCA-A5BBBC3BF1B1}"/>
                </a:ext>
              </a:extLst>
            </p:cNvPr>
            <p:cNvSpPr/>
            <p:nvPr/>
          </p:nvSpPr>
          <p:spPr>
            <a:xfrm>
              <a:off x="2158430" y="1604267"/>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mortality and morbidity from tobacco-related diseases.</a:t>
              </a:r>
              <a:endParaRPr lang="en-US" sz="2400" b="1" dirty="0">
                <a:solidFill>
                  <a:schemeClr val="bg1"/>
                </a:solidFill>
              </a:endParaRPr>
            </a:p>
          </p:txBody>
        </p:sp>
        <p:sp>
          <p:nvSpPr>
            <p:cNvPr id="23" name="Rectangle 22">
              <a:extLst>
                <a:ext uri="{FF2B5EF4-FFF2-40B4-BE49-F238E27FC236}">
                  <a16:creationId xmlns:a16="http://schemas.microsoft.com/office/drawing/2014/main" id="{81D32A3C-5C2A-4CD2-9FF1-FECA47339853}"/>
                </a:ext>
              </a:extLst>
            </p:cNvPr>
            <p:cNvSpPr/>
            <p:nvPr/>
          </p:nvSpPr>
          <p:spPr>
            <a:xfrm>
              <a:off x="2158429" y="3169178"/>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total economic costs (direct and indirect costs) associated with tobacco-related diseases</a:t>
              </a:r>
              <a:endParaRPr lang="en-US" sz="2400" b="1" dirty="0">
                <a:solidFill>
                  <a:schemeClr val="bg1"/>
                </a:solidFill>
              </a:endParaRPr>
            </a:p>
          </p:txBody>
        </p:sp>
        <p:sp>
          <p:nvSpPr>
            <p:cNvPr id="26" name="Curved Right Arrow 12">
              <a:extLst>
                <a:ext uri="{FF2B5EF4-FFF2-40B4-BE49-F238E27FC236}">
                  <a16:creationId xmlns:a16="http://schemas.microsoft.com/office/drawing/2014/main" id="{870FB84F-1D0A-4575-85ED-2A637129B058}"/>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sp>
          <p:nvSpPr>
            <p:cNvPr id="27" name="Curved Right Arrow 13">
              <a:extLst>
                <a:ext uri="{FF2B5EF4-FFF2-40B4-BE49-F238E27FC236}">
                  <a16:creationId xmlns:a16="http://schemas.microsoft.com/office/drawing/2014/main" id="{E092AE2E-C8F9-4F0E-AB94-95757C8AE623}"/>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endParaRPr>
            </a:p>
          </p:txBody>
        </p:sp>
      </p:grpSp>
      <p:sp>
        <p:nvSpPr>
          <p:cNvPr id="29" name="TextBox 28">
            <a:extLst>
              <a:ext uri="{FF2B5EF4-FFF2-40B4-BE49-F238E27FC236}">
                <a16:creationId xmlns:a16="http://schemas.microsoft.com/office/drawing/2014/main" id="{D0A69D5D-837D-4ED9-A505-1644596874A0}"/>
              </a:ext>
            </a:extLst>
          </p:cNvPr>
          <p:cNvSpPr txBox="1"/>
          <p:nvPr/>
        </p:nvSpPr>
        <p:spPr>
          <a:xfrm>
            <a:off x="1222887" y="2742814"/>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
        <p:nvSpPr>
          <p:cNvPr id="30" name="TextBox 29">
            <a:extLst>
              <a:ext uri="{FF2B5EF4-FFF2-40B4-BE49-F238E27FC236}">
                <a16:creationId xmlns:a16="http://schemas.microsoft.com/office/drawing/2014/main" id="{3EF6EB55-7259-4733-91AF-199515E89CE7}"/>
              </a:ext>
            </a:extLst>
          </p:cNvPr>
          <p:cNvSpPr txBox="1"/>
          <p:nvPr/>
        </p:nvSpPr>
        <p:spPr>
          <a:xfrm>
            <a:off x="1222886" y="4602815"/>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Tree>
    <p:extLst>
      <p:ext uri="{BB962C8B-B14F-4D97-AF65-F5344CB8AC3E}">
        <p14:creationId xmlns:p14="http://schemas.microsoft.com/office/powerpoint/2010/main" val="1824801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EB69E08-5405-4A9F-A15B-B8C406F037E5}"/>
              </a:ext>
            </a:extLst>
          </p:cNvPr>
          <p:cNvSpPr>
            <a:spLocks noGrp="1"/>
          </p:cNvSpPr>
          <p:nvPr>
            <p:ph type="title"/>
          </p:nvPr>
        </p:nvSpPr>
        <p:spPr/>
        <p:txBody>
          <a:bodyPr>
            <a:normAutofit fontScale="90000"/>
          </a:bodyPr>
          <a:lstStyle/>
          <a:p>
            <a:r>
              <a:rPr lang="en-US" dirty="0"/>
              <a:t>Tobacco Investment Case model – Component two: Intervention/policy scenario</a:t>
            </a:r>
          </a:p>
        </p:txBody>
      </p:sp>
      <p:grpSp>
        <p:nvGrpSpPr>
          <p:cNvPr id="4" name="Group 3">
            <a:extLst>
              <a:ext uri="{FF2B5EF4-FFF2-40B4-BE49-F238E27FC236}">
                <a16:creationId xmlns:a16="http://schemas.microsoft.com/office/drawing/2014/main" id="{BB53FAFC-457D-4C3A-9934-C75112B84B75}"/>
              </a:ext>
            </a:extLst>
          </p:cNvPr>
          <p:cNvGrpSpPr/>
          <p:nvPr/>
        </p:nvGrpSpPr>
        <p:grpSpPr>
          <a:xfrm>
            <a:off x="1075366" y="1772735"/>
            <a:ext cx="10049833" cy="4201345"/>
            <a:chOff x="1148103" y="1785025"/>
            <a:chExt cx="7786347" cy="3460745"/>
          </a:xfrm>
        </p:grpSpPr>
        <p:sp>
          <p:nvSpPr>
            <p:cNvPr id="5" name="Rectangle 4">
              <a:extLst>
                <a:ext uri="{FF2B5EF4-FFF2-40B4-BE49-F238E27FC236}">
                  <a16:creationId xmlns:a16="http://schemas.microsoft.com/office/drawing/2014/main" id="{A7E1849D-34DC-4B1E-8C35-1C9E23445153}"/>
                </a:ext>
              </a:extLst>
            </p:cNvPr>
            <p:cNvSpPr/>
            <p:nvPr/>
          </p:nvSpPr>
          <p:spPr>
            <a:xfrm>
              <a:off x="2158430" y="1785025"/>
              <a:ext cx="6776020" cy="77601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effects of various tobacco control policies and interventions on the mortality, morbidity, and total economic costs (direct and indirect) associated with tobacco-related diseases</a:t>
              </a:r>
              <a:endParaRPr lang="en-US" sz="2400" b="1" dirty="0">
                <a:solidFill>
                  <a:schemeClr val="bg1"/>
                </a:solidFill>
              </a:endParaRPr>
            </a:p>
          </p:txBody>
        </p:sp>
        <p:sp>
          <p:nvSpPr>
            <p:cNvPr id="6" name="Rectangle 5">
              <a:extLst>
                <a:ext uri="{FF2B5EF4-FFF2-40B4-BE49-F238E27FC236}">
                  <a16:creationId xmlns:a16="http://schemas.microsoft.com/office/drawing/2014/main" id="{E978C3DF-0D01-4B4C-B8E0-432F7CF1EBFA}"/>
                </a:ext>
              </a:extLst>
            </p:cNvPr>
            <p:cNvSpPr/>
            <p:nvPr/>
          </p:nvSpPr>
          <p:spPr>
            <a:xfrm>
              <a:off x="2158430" y="3027597"/>
              <a:ext cx="6776020" cy="83193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Estimate the financial costs of implementing the tobacco control policies and interventions modeled, both individually and collectively.</a:t>
              </a:r>
            </a:p>
          </p:txBody>
        </p:sp>
        <p:sp>
          <p:nvSpPr>
            <p:cNvPr id="7" name="Rectangle 6">
              <a:extLst>
                <a:ext uri="{FF2B5EF4-FFF2-40B4-BE49-F238E27FC236}">
                  <a16:creationId xmlns:a16="http://schemas.microsoft.com/office/drawing/2014/main" id="{D0BC49F1-F3DD-4643-A7E7-4508CBF9574F}"/>
                </a:ext>
              </a:extLst>
            </p:cNvPr>
            <p:cNvSpPr/>
            <p:nvPr/>
          </p:nvSpPr>
          <p:spPr>
            <a:xfrm>
              <a:off x="2158430" y="4429987"/>
              <a:ext cx="6776020" cy="70339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pPr algn="ctr"/>
              <a:r>
                <a:rPr lang="en-US" sz="2000" b="1" dirty="0"/>
                <a:t>Quantify the Return on Investment (ROI) for the various tobacco control policies and interventions modeled, both individually and collectively.</a:t>
              </a:r>
              <a:endParaRPr lang="en-US" sz="2400" b="1" dirty="0">
                <a:solidFill>
                  <a:schemeClr val="bg1"/>
                </a:solidFill>
              </a:endParaRPr>
            </a:p>
          </p:txBody>
        </p:sp>
        <p:sp>
          <p:nvSpPr>
            <p:cNvPr id="9" name="Curved Right Arrow 12">
              <a:extLst>
                <a:ext uri="{FF2B5EF4-FFF2-40B4-BE49-F238E27FC236}">
                  <a16:creationId xmlns:a16="http://schemas.microsoft.com/office/drawing/2014/main" id="{BA2D27E3-1833-4C6D-8CF8-831A63EB539F}"/>
                </a:ext>
              </a:extLst>
            </p:cNvPr>
            <p:cNvSpPr/>
            <p:nvPr/>
          </p:nvSpPr>
          <p:spPr>
            <a:xfrm>
              <a:off x="1193581" y="1805431"/>
              <a:ext cx="766234" cy="85643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0" name="Curved Right Arrow 13">
              <a:extLst>
                <a:ext uri="{FF2B5EF4-FFF2-40B4-BE49-F238E27FC236}">
                  <a16:creationId xmlns:a16="http://schemas.microsoft.com/office/drawing/2014/main" id="{B9766006-FD3D-4008-AB3A-C8969B6164AC}"/>
                </a:ext>
              </a:extLst>
            </p:cNvPr>
            <p:cNvSpPr/>
            <p:nvPr/>
          </p:nvSpPr>
          <p:spPr>
            <a:xfrm>
              <a:off x="1148104" y="3169178"/>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sp>
          <p:nvSpPr>
            <p:cNvPr id="11" name="Curved Right Arrow 14">
              <a:extLst>
                <a:ext uri="{FF2B5EF4-FFF2-40B4-BE49-F238E27FC236}">
                  <a16:creationId xmlns:a16="http://schemas.microsoft.com/office/drawing/2014/main" id="{23850E43-74DA-4062-8616-C5CEC6CA02F6}"/>
                </a:ext>
              </a:extLst>
            </p:cNvPr>
            <p:cNvSpPr/>
            <p:nvPr/>
          </p:nvSpPr>
          <p:spPr>
            <a:xfrm>
              <a:off x="1148103" y="4445636"/>
              <a:ext cx="766234" cy="80013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endParaRPr>
            </a:p>
          </p:txBody>
        </p:sp>
      </p:grpSp>
      <p:sp>
        <p:nvSpPr>
          <p:cNvPr id="12" name="TextBox 11">
            <a:extLst>
              <a:ext uri="{FF2B5EF4-FFF2-40B4-BE49-F238E27FC236}">
                <a16:creationId xmlns:a16="http://schemas.microsoft.com/office/drawing/2014/main" id="{B3845F93-0784-49AA-8C6F-E1AA2659B805}"/>
              </a:ext>
            </a:extLst>
          </p:cNvPr>
          <p:cNvSpPr txBox="1"/>
          <p:nvPr/>
        </p:nvSpPr>
        <p:spPr>
          <a:xfrm>
            <a:off x="1332556" y="1963944"/>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a:t>
            </a:r>
            <a:endParaRPr lang="en-US" sz="2000" b="1" dirty="0">
              <a:solidFill>
                <a:srgbClr val="2E75B6"/>
              </a:solidFill>
            </a:endParaRPr>
          </a:p>
        </p:txBody>
      </p:sp>
      <p:sp>
        <p:nvSpPr>
          <p:cNvPr id="13" name="TextBox 12">
            <a:extLst>
              <a:ext uri="{FF2B5EF4-FFF2-40B4-BE49-F238E27FC236}">
                <a16:creationId xmlns:a16="http://schemas.microsoft.com/office/drawing/2014/main" id="{5803D461-1075-4218-B749-5776D7CEEBCE}"/>
              </a:ext>
            </a:extLst>
          </p:cNvPr>
          <p:cNvSpPr txBox="1"/>
          <p:nvPr/>
        </p:nvSpPr>
        <p:spPr>
          <a:xfrm>
            <a:off x="1332553" y="3594243"/>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 </a:t>
            </a:r>
            <a:r>
              <a:rPr lang="en-US" sz="2800" b="1" dirty="0">
                <a:solidFill>
                  <a:srgbClr val="2E75B6"/>
                </a:solidFill>
                <a:sym typeface="Wingdings" panose="05000000000000000000" pitchFamily="2" charset="2"/>
              </a:rPr>
              <a:t> </a:t>
            </a:r>
            <a:endParaRPr lang="en-US" sz="2000" b="1" dirty="0">
              <a:solidFill>
                <a:srgbClr val="2E75B6"/>
              </a:solidFill>
            </a:endParaRPr>
          </a:p>
        </p:txBody>
      </p:sp>
      <p:sp>
        <p:nvSpPr>
          <p:cNvPr id="14" name="TextBox 13">
            <a:extLst>
              <a:ext uri="{FF2B5EF4-FFF2-40B4-BE49-F238E27FC236}">
                <a16:creationId xmlns:a16="http://schemas.microsoft.com/office/drawing/2014/main" id="{2CD0D340-D344-433D-A442-31ADCBFE897A}"/>
              </a:ext>
            </a:extLst>
          </p:cNvPr>
          <p:cNvSpPr txBox="1"/>
          <p:nvPr/>
        </p:nvSpPr>
        <p:spPr>
          <a:xfrm>
            <a:off x="1332554" y="5138647"/>
            <a:ext cx="1179471" cy="523220"/>
          </a:xfrm>
          <a:prstGeom prst="rect">
            <a:avLst/>
          </a:prstGeom>
          <a:noFill/>
        </p:spPr>
        <p:txBody>
          <a:bodyPr wrap="square" rtlCol="0">
            <a:spAutoFit/>
          </a:bodyPr>
          <a:lstStyle/>
          <a:p>
            <a:r>
              <a:rPr lang="en-US" sz="2000" b="1" dirty="0">
                <a:solidFill>
                  <a:srgbClr val="2E75B6"/>
                </a:solidFill>
                <a:sym typeface="Wingdings" panose="05000000000000000000" pitchFamily="2" charset="2"/>
              </a:rPr>
              <a:t>STEP</a:t>
            </a:r>
            <a:r>
              <a:rPr lang="en-US" sz="2800" b="1" dirty="0">
                <a:solidFill>
                  <a:srgbClr val="2E75B6"/>
                </a:solidFill>
                <a:sym typeface="Wingdings" panose="05000000000000000000" pitchFamily="2" charset="2"/>
              </a:rPr>
              <a:t> </a:t>
            </a:r>
            <a:endParaRPr lang="en-US" sz="2000" b="1" dirty="0">
              <a:solidFill>
                <a:srgbClr val="2E75B6"/>
              </a:solidFill>
            </a:endParaRPr>
          </a:p>
        </p:txBody>
      </p:sp>
    </p:spTree>
    <p:extLst>
      <p:ext uri="{BB962C8B-B14F-4D97-AF65-F5344CB8AC3E}">
        <p14:creationId xmlns:p14="http://schemas.microsoft.com/office/powerpoint/2010/main" val="3404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7C2C50C-7A8E-4556-AC3C-7662F203FAE8}"/>
              </a:ext>
            </a:extLst>
          </p:cNvPr>
          <p:cNvGraphicFramePr>
            <a:graphicFrameLocks noGrp="1"/>
          </p:cNvGraphicFramePr>
          <p:nvPr>
            <p:ph idx="1"/>
            <p:extLst>
              <p:ext uri="{D42A27DB-BD31-4B8C-83A1-F6EECF244321}">
                <p14:modId xmlns:p14="http://schemas.microsoft.com/office/powerpoint/2010/main" val="4204558956"/>
              </p:ext>
            </p:extLst>
          </p:nvPr>
        </p:nvGraphicFramePr>
        <p:xfrm>
          <a:off x="1336964" y="1622567"/>
          <a:ext cx="9081655" cy="4402577"/>
        </p:xfrm>
        <a:graphic>
          <a:graphicData uri="http://schemas.openxmlformats.org/drawingml/2006/table">
            <a:tbl>
              <a:tblPr firstRow="1" firstCol="1" bandRow="1">
                <a:tableStyleId>{5C22544A-7EE6-4342-B048-85BDC9FD1C3A}</a:tableStyleId>
              </a:tblPr>
              <a:tblGrid>
                <a:gridCol w="2450920">
                  <a:extLst>
                    <a:ext uri="{9D8B030D-6E8A-4147-A177-3AD203B41FA5}">
                      <a16:colId xmlns:a16="http://schemas.microsoft.com/office/drawing/2014/main" val="489375656"/>
                    </a:ext>
                  </a:extLst>
                </a:gridCol>
                <a:gridCol w="2210245">
                  <a:extLst>
                    <a:ext uri="{9D8B030D-6E8A-4147-A177-3AD203B41FA5}">
                      <a16:colId xmlns:a16="http://schemas.microsoft.com/office/drawing/2014/main" val="1296622350"/>
                    </a:ext>
                  </a:extLst>
                </a:gridCol>
                <a:gridCol w="2210245">
                  <a:extLst>
                    <a:ext uri="{9D8B030D-6E8A-4147-A177-3AD203B41FA5}">
                      <a16:colId xmlns:a16="http://schemas.microsoft.com/office/drawing/2014/main" val="2803175587"/>
                    </a:ext>
                  </a:extLst>
                </a:gridCol>
                <a:gridCol w="2210245">
                  <a:extLst>
                    <a:ext uri="{9D8B030D-6E8A-4147-A177-3AD203B41FA5}">
                      <a16:colId xmlns:a16="http://schemas.microsoft.com/office/drawing/2014/main" val="3989931338"/>
                    </a:ext>
                  </a:extLst>
                </a:gridCol>
              </a:tblGrid>
              <a:tr h="1284711">
                <a:tc>
                  <a:txBody>
                    <a:bodyPr/>
                    <a:lstStyle/>
                    <a:p>
                      <a:pPr marL="0" marR="0" algn="ctr">
                        <a:spcBef>
                          <a:spcPts val="0"/>
                        </a:spcBef>
                        <a:spcAft>
                          <a:spcPts val="0"/>
                        </a:spcAft>
                      </a:pPr>
                      <a:r>
                        <a:rPr lang="en-US" sz="1600" dirty="0">
                          <a:solidFill>
                            <a:schemeClr val="bg1"/>
                          </a:solidFill>
                          <a:effectLst/>
                        </a:rPr>
                        <a:t>FCTC Intervention/Policy</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First 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6-15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Relative Change in Smoking Prevalence: 15 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extLst>
                  <a:ext uri="{0D108BD9-81ED-4DB2-BD59-A6C34878D82A}">
                    <a16:rowId xmlns:a16="http://schemas.microsoft.com/office/drawing/2014/main" val="1945262225"/>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Raise cigarette taxes (FCTC Art.6)</a:t>
                      </a:r>
                    </a:p>
                  </a:txBody>
                  <a:tcPr>
                    <a:solidFill>
                      <a:srgbClr val="0070C0"/>
                    </a:solidFill>
                  </a:tcPr>
                </a:tc>
                <a:tc>
                  <a:txBody>
                    <a:bodyPr/>
                    <a:lstStyle/>
                    <a:p>
                      <a:pPr marL="0" marR="0" algn="ctr">
                        <a:spcBef>
                          <a:spcPts val="0"/>
                        </a:spcBef>
                        <a:spcAft>
                          <a:spcPts val="0"/>
                        </a:spcAft>
                      </a:pPr>
                      <a:r>
                        <a:rPr lang="en-US" sz="1600" dirty="0">
                          <a:effectLst/>
                        </a:rPr>
                        <a:t>-18.2%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-9.1%</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-27.3%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4253501"/>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Smoke free policies (FCTC Art.8)</a:t>
                      </a:r>
                    </a:p>
                  </a:txBody>
                  <a:tcPr>
                    <a:solidFill>
                      <a:srgbClr val="0070C0"/>
                    </a:solidFill>
                  </a:tcPr>
                </a:tc>
                <a:tc>
                  <a:txBody>
                    <a:bodyPr/>
                    <a:lstStyle/>
                    <a:p>
                      <a:pPr marL="0" marR="0" algn="ctr">
                        <a:spcBef>
                          <a:spcPts val="0"/>
                        </a:spcBef>
                        <a:spcAft>
                          <a:spcPts val="0"/>
                        </a:spcAft>
                      </a:pPr>
                      <a:r>
                        <a:rPr lang="en-US" sz="1600">
                          <a:effectLst/>
                        </a:rPr>
                        <a:t>-5.4%</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-0.8%</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-6.2%</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596304943"/>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Advertisement ban (FCTC Art. 11)</a:t>
                      </a:r>
                    </a:p>
                  </a:txBody>
                  <a:tcPr>
                    <a:solidFill>
                      <a:srgbClr val="0070C0"/>
                    </a:solidFill>
                  </a:tcPr>
                </a:tc>
                <a:tc>
                  <a:txBody>
                    <a:bodyPr/>
                    <a:lstStyle/>
                    <a:p>
                      <a:pPr marL="0" marR="0" algn="ctr">
                        <a:spcBef>
                          <a:spcPts val="0"/>
                        </a:spcBef>
                        <a:spcAft>
                          <a:spcPts val="0"/>
                        </a:spcAft>
                      </a:pPr>
                      <a:r>
                        <a:rPr lang="en-US" sz="1600">
                          <a:effectLst/>
                        </a:rPr>
                        <a:t>-10.0%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-12.0%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429617856"/>
                  </a:ext>
                </a:extLst>
              </a:tr>
              <a:tr h="6278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bg1"/>
                          </a:solidFill>
                        </a:rPr>
                        <a:t>Packaging and labeling (FCTC Art.13)</a:t>
                      </a:r>
                    </a:p>
                  </a:txBody>
                  <a:tcPr>
                    <a:solidFill>
                      <a:srgbClr val="0070C0"/>
                    </a:solidFill>
                  </a:tcPr>
                </a:tc>
                <a:tc>
                  <a:txBody>
                    <a:bodyPr/>
                    <a:lstStyle/>
                    <a:p>
                      <a:pPr marL="0" marR="0" algn="ctr">
                        <a:spcBef>
                          <a:spcPts val="0"/>
                        </a:spcBef>
                        <a:spcAft>
                          <a:spcPts val="0"/>
                        </a:spcAft>
                      </a:pPr>
                      <a:r>
                        <a:rPr lang="en-US" sz="1600" dirty="0">
                          <a:effectLst/>
                        </a:rPr>
                        <a:t>-6.0%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-3.0%</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-9.0%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8627311"/>
                  </a:ext>
                </a:extLst>
              </a:tr>
              <a:tr h="557546">
                <a:tc>
                  <a:txBody>
                    <a:bodyPr/>
                    <a:lstStyle/>
                    <a:p>
                      <a:pPr marL="0" marR="0">
                        <a:spcBef>
                          <a:spcPts val="0"/>
                        </a:spcBef>
                        <a:spcAft>
                          <a:spcPts val="0"/>
                        </a:spcAft>
                      </a:pPr>
                      <a:r>
                        <a:rPr lang="en-US" sz="1600" dirty="0">
                          <a:solidFill>
                            <a:schemeClr val="bg1"/>
                          </a:solidFill>
                          <a:effectLst/>
                        </a:rPr>
                        <a:t>All Interventions Combined</a:t>
                      </a:r>
                      <a:endParaRPr lang="en-US" sz="1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solidFill>
                      <a:srgbClr val="0070C0"/>
                    </a:solidFill>
                  </a:tcPr>
                </a:tc>
                <a:tc>
                  <a:txBody>
                    <a:bodyPr/>
                    <a:lstStyle/>
                    <a:p>
                      <a:pPr marL="0" marR="0" algn="ctr">
                        <a:spcBef>
                          <a:spcPts val="0"/>
                        </a:spcBef>
                        <a:spcAft>
                          <a:spcPts val="0"/>
                        </a:spcAft>
                      </a:pPr>
                      <a:r>
                        <a:rPr lang="en-US" sz="1600" dirty="0">
                          <a:effectLst/>
                        </a:rPr>
                        <a:t>-33.0%</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-12.4%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dirty="0">
                          <a:effectLst/>
                        </a:rPr>
                        <a:t>-45.4%</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6379254"/>
                  </a:ext>
                </a:extLst>
              </a:tr>
            </a:tbl>
          </a:graphicData>
        </a:graphic>
      </p:graphicFrame>
      <p:sp>
        <p:nvSpPr>
          <p:cNvPr id="3" name="Title 2">
            <a:extLst>
              <a:ext uri="{FF2B5EF4-FFF2-40B4-BE49-F238E27FC236}">
                <a16:creationId xmlns:a16="http://schemas.microsoft.com/office/drawing/2014/main" id="{278FF106-A926-426F-85B8-3C7278C8F8C1}"/>
              </a:ext>
            </a:extLst>
          </p:cNvPr>
          <p:cNvSpPr>
            <a:spLocks noGrp="1"/>
          </p:cNvSpPr>
          <p:nvPr>
            <p:ph type="title"/>
          </p:nvPr>
        </p:nvSpPr>
        <p:spPr/>
        <p:txBody>
          <a:bodyPr>
            <a:normAutofit/>
          </a:bodyPr>
          <a:lstStyle/>
          <a:p>
            <a:r>
              <a:rPr lang="en-US" dirty="0"/>
              <a:t>Estimated Impacts for Tobacco Interventions and Policies in Georgia</a:t>
            </a:r>
          </a:p>
        </p:txBody>
      </p:sp>
    </p:spTree>
    <p:extLst>
      <p:ext uri="{BB962C8B-B14F-4D97-AF65-F5344CB8AC3E}">
        <p14:creationId xmlns:p14="http://schemas.microsoft.com/office/powerpoint/2010/main" val="21821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id="{99A9E84C-1092-40BF-A245-F378025D0FF7}"/>
              </a:ext>
            </a:extLst>
          </p:cNvPr>
          <p:cNvSpPr txBox="1"/>
          <p:nvPr/>
        </p:nvSpPr>
        <p:spPr>
          <a:xfrm>
            <a:off x="-4" y="3733790"/>
            <a:ext cx="12191999" cy="34163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id="{43F7C04D-F686-4C04-8C73-BA0A0F4B2E57}"/>
              </a:ext>
            </a:extLst>
          </p:cNvPr>
          <p:cNvSpPr txBox="1"/>
          <p:nvPr/>
        </p:nvSpPr>
        <p:spPr>
          <a:xfrm>
            <a:off x="-4" y="1452823"/>
            <a:ext cx="12191999" cy="164592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7589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18CDBFA-70E2-4FAE-B984-4ECE9A9A29E3}"/>
              </a:ext>
            </a:extLst>
          </p:cNvPr>
          <p:cNvSpPr/>
          <p:nvPr/>
        </p:nvSpPr>
        <p:spPr>
          <a:xfrm>
            <a:off x="117586" y="5976292"/>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7" name="Rectangle 6"/>
          <p:cNvSpPr/>
          <p:nvPr/>
        </p:nvSpPr>
        <p:spPr>
          <a:xfrm>
            <a:off x="8941358" y="6218160"/>
            <a:ext cx="2343255" cy="529308"/>
          </a:xfrm>
          <a:prstGeom prst="rect">
            <a:avLst/>
          </a:prstGeom>
          <a:solidFill>
            <a:schemeClr val="bg1"/>
          </a:solidFill>
        </p:spPr>
        <p:txBody>
          <a:bodyPr wrap="square">
            <a:spAutoFit/>
          </a:bodyPr>
          <a:lstStyle/>
          <a:p>
            <a:endParaRPr lang="ru-RU" sz="1050" dirty="0">
              <a:solidFill>
                <a:srgbClr val="006CB7"/>
              </a:solidFill>
            </a:endParaRPr>
          </a:p>
        </p:txBody>
      </p:sp>
      <p:sp>
        <p:nvSpPr>
          <p:cNvPr id="8" name="Rectangle 7"/>
          <p:cNvSpPr/>
          <p:nvPr/>
        </p:nvSpPr>
        <p:spPr>
          <a:xfrm rot="16200000">
            <a:off x="10930917" y="5596940"/>
            <a:ext cx="1763414" cy="646331"/>
          </a:xfrm>
          <a:prstGeom prst="rect">
            <a:avLst/>
          </a:prstGeom>
          <a:solidFill>
            <a:schemeClr val="bg1"/>
          </a:solidFill>
        </p:spPr>
        <p:txBody>
          <a:bodyPr wrap="square">
            <a:spAutoFit/>
          </a:bodyPr>
          <a:lstStyle/>
          <a:p>
            <a:endParaRPr lang="ru-RU" sz="3600" dirty="0">
              <a:solidFill>
                <a:srgbClr val="006CB7"/>
              </a:solidFill>
            </a:endParaRPr>
          </a:p>
        </p:txBody>
      </p:sp>
      <p:sp>
        <p:nvSpPr>
          <p:cNvPr id="3" name="Title 2"/>
          <p:cNvSpPr>
            <a:spLocks noGrp="1"/>
          </p:cNvSpPr>
          <p:nvPr>
            <p:ph type="title"/>
          </p:nvPr>
        </p:nvSpPr>
        <p:spPr>
          <a:xfrm>
            <a:off x="268540" y="235363"/>
            <a:ext cx="11016073" cy="1141137"/>
          </a:xfrm>
        </p:spPr>
        <p:txBody>
          <a:bodyPr>
            <a:normAutofit fontScale="90000"/>
          </a:bodyPr>
          <a:lstStyle/>
          <a:p>
            <a:r>
              <a:rPr lang="en-US" dirty="0">
                <a:solidFill>
                  <a:schemeClr val="bg1">
                    <a:lumMod val="95000"/>
                  </a:schemeClr>
                </a:solidFill>
              </a:rPr>
              <a:t>Total annual economic cost of tobacco use in Georgia</a:t>
            </a:r>
          </a:p>
        </p:txBody>
      </p:sp>
      <p:sp>
        <p:nvSpPr>
          <p:cNvPr id="5" name="TextBox 4"/>
          <p:cNvSpPr txBox="1"/>
          <p:nvPr/>
        </p:nvSpPr>
        <p:spPr>
          <a:xfrm>
            <a:off x="651164" y="1503466"/>
            <a:ext cx="10435936" cy="830997"/>
          </a:xfrm>
          <a:prstGeom prst="rect">
            <a:avLst/>
          </a:prstGeom>
          <a:noFill/>
        </p:spPr>
        <p:txBody>
          <a:bodyPr wrap="square" rtlCol="0">
            <a:spAutoFit/>
          </a:bodyPr>
          <a:lstStyle/>
          <a:p>
            <a:r>
              <a:rPr lang="en-US" sz="2400" dirty="0">
                <a:solidFill>
                  <a:srgbClr val="0070C0"/>
                </a:solidFill>
              </a:rPr>
              <a:t>Total annual economic burden of tobacco use in Georgia is almost </a:t>
            </a:r>
            <a:r>
              <a:rPr lang="en-US" sz="2400" b="1" dirty="0">
                <a:solidFill>
                  <a:srgbClr val="0070C0"/>
                </a:solidFill>
              </a:rPr>
              <a:t>GEL 824.9 million</a:t>
            </a:r>
            <a:r>
              <a:rPr lang="en-US" sz="2400" dirty="0">
                <a:solidFill>
                  <a:srgbClr val="0070C0"/>
                </a:solidFill>
              </a:rPr>
              <a:t>* which is equivalent to </a:t>
            </a:r>
            <a:r>
              <a:rPr lang="en-US" sz="2400" b="1" dirty="0">
                <a:solidFill>
                  <a:srgbClr val="0070C0"/>
                </a:solidFill>
              </a:rPr>
              <a:t>2.43 % </a:t>
            </a:r>
            <a:r>
              <a:rPr lang="en-US" sz="2400" dirty="0">
                <a:solidFill>
                  <a:srgbClr val="0070C0"/>
                </a:solidFill>
              </a:rPr>
              <a:t>of</a:t>
            </a:r>
            <a:r>
              <a:rPr lang="en-US" sz="2400" b="1" dirty="0">
                <a:solidFill>
                  <a:srgbClr val="0070C0"/>
                </a:solidFill>
              </a:rPr>
              <a:t> </a:t>
            </a:r>
            <a:r>
              <a:rPr lang="en-US" sz="2400" dirty="0">
                <a:solidFill>
                  <a:srgbClr val="0070C0"/>
                </a:solidFill>
              </a:rPr>
              <a:t>GDP</a:t>
            </a:r>
            <a:endParaRPr lang="ru-RU" sz="2400" dirty="0">
              <a:solidFill>
                <a:srgbClr val="0070C0"/>
              </a:solidFill>
            </a:endParaRPr>
          </a:p>
        </p:txBody>
      </p:sp>
      <p:sp>
        <p:nvSpPr>
          <p:cNvPr id="6" name="Rectangle 5"/>
          <p:cNvSpPr/>
          <p:nvPr/>
        </p:nvSpPr>
        <p:spPr>
          <a:xfrm>
            <a:off x="7375814" y="1974231"/>
            <a:ext cx="4982441" cy="415498"/>
          </a:xfrm>
          <a:prstGeom prst="rect">
            <a:avLst/>
          </a:prstGeom>
        </p:spPr>
        <p:txBody>
          <a:bodyPr wrap="square">
            <a:spAutoFit/>
          </a:bodyPr>
          <a:lstStyle/>
          <a:p>
            <a:r>
              <a:rPr lang="en-US" sz="1050" dirty="0">
                <a:solidFill>
                  <a:srgbClr val="006CB7"/>
                </a:solidFill>
              </a:rPr>
              <a:t>*health expenditures + economic losses due to premature mortality and disability + costs to employee</a:t>
            </a:r>
            <a:endParaRPr lang="ru-RU" sz="1050" dirty="0">
              <a:solidFill>
                <a:srgbClr val="006CB7"/>
              </a:solidFill>
            </a:endParaRPr>
          </a:p>
        </p:txBody>
      </p:sp>
      <p:graphicFrame>
        <p:nvGraphicFramePr>
          <p:cNvPr id="11" name="Chart 10">
            <a:extLst>
              <a:ext uri="{FF2B5EF4-FFF2-40B4-BE49-F238E27FC236}">
                <a16:creationId xmlns:a16="http://schemas.microsoft.com/office/drawing/2014/main" id="{78A9D71D-C406-49E5-B77A-F1BE1AA8D283}"/>
              </a:ext>
            </a:extLst>
          </p:cNvPr>
          <p:cNvGraphicFramePr>
            <a:graphicFrameLocks/>
          </p:cNvGraphicFramePr>
          <p:nvPr>
            <p:extLst>
              <p:ext uri="{D42A27DB-BD31-4B8C-83A1-F6EECF244321}">
                <p14:modId xmlns:p14="http://schemas.microsoft.com/office/powerpoint/2010/main" val="3367870744"/>
              </p:ext>
            </p:extLst>
          </p:nvPr>
        </p:nvGraphicFramePr>
        <p:xfrm>
          <a:off x="514732" y="2442168"/>
          <a:ext cx="11161460" cy="43053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340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15631" y="5302414"/>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sharpenSoften amount="27000"/>
                    </a14:imgEffect>
                    <a14:imgEffect>
                      <a14:colorTemperature colorTemp="6511"/>
                    </a14:imgEffect>
                    <a14:imgEffect>
                      <a14:saturation sat="63000"/>
                    </a14:imgEffect>
                    <a14:imgEffect>
                      <a14:brightnessContrast bright="1000" contrast="-23000"/>
                    </a14:imgEffect>
                  </a14:imgLayer>
                </a14:imgProps>
              </a:ext>
              <a:ext uri="{28A0092B-C50C-407E-A947-70E740481C1C}">
                <a14:useLocalDpi xmlns:a14="http://schemas.microsoft.com/office/drawing/2010/main" val="0"/>
              </a:ext>
            </a:extLst>
          </a:blip>
          <a:stretch>
            <a:fillRect/>
          </a:stretch>
        </p:blipFill>
        <p:spPr>
          <a:xfrm>
            <a:off x="20282" y="1547761"/>
            <a:ext cx="8112220" cy="5382375"/>
          </a:xfrm>
          <a:prstGeom prst="rect">
            <a:avLst/>
          </a:prstGeom>
        </p:spPr>
      </p:pic>
      <p:sp>
        <p:nvSpPr>
          <p:cNvPr id="3" name="Заголовок 2"/>
          <p:cNvSpPr>
            <a:spLocks noGrp="1"/>
          </p:cNvSpPr>
          <p:nvPr>
            <p:ph type="title"/>
          </p:nvPr>
        </p:nvSpPr>
        <p:spPr/>
        <p:txBody>
          <a:bodyPr/>
          <a:lstStyle/>
          <a:p>
            <a:r>
              <a:rPr lang="en-US" dirty="0"/>
              <a:t>Annual Direct Costs (more apparent) and indirect costs (less apparent)</a:t>
            </a:r>
            <a:endParaRPr lang="ru-RU" dirty="0"/>
          </a:p>
        </p:txBody>
      </p:sp>
      <p:sp>
        <p:nvSpPr>
          <p:cNvPr id="6" name="TextBox 5"/>
          <p:cNvSpPr txBox="1"/>
          <p:nvPr/>
        </p:nvSpPr>
        <p:spPr>
          <a:xfrm>
            <a:off x="6473917" y="4379084"/>
            <a:ext cx="1627824" cy="923330"/>
          </a:xfrm>
          <a:prstGeom prst="rect">
            <a:avLst/>
          </a:prstGeom>
          <a:noFill/>
        </p:spPr>
        <p:txBody>
          <a:bodyPr wrap="square" rtlCol="0">
            <a:spAutoFit/>
          </a:bodyPr>
          <a:lstStyle/>
          <a:p>
            <a:pPr algn="ctr"/>
            <a:r>
              <a:rPr lang="en-US" b="1" dirty="0"/>
              <a:t>Hidden part:</a:t>
            </a:r>
            <a:r>
              <a:rPr lang="en-US" b="1" dirty="0">
                <a:solidFill>
                  <a:srgbClr val="FF0000"/>
                </a:solidFill>
              </a:rPr>
              <a:t>  60%  </a:t>
            </a:r>
            <a:r>
              <a:rPr lang="en-US" b="1" dirty="0"/>
              <a:t>of total burden</a:t>
            </a:r>
          </a:p>
        </p:txBody>
      </p:sp>
      <p:sp>
        <p:nvSpPr>
          <p:cNvPr id="10" name="Объект 2"/>
          <p:cNvSpPr txBox="1">
            <a:spLocks/>
          </p:cNvSpPr>
          <p:nvPr/>
        </p:nvSpPr>
        <p:spPr>
          <a:xfrm>
            <a:off x="8225598" y="2301537"/>
            <a:ext cx="3810734" cy="50307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6CB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6CB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6CB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6CB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dirty="0">
                <a:solidFill>
                  <a:srgbClr val="203864"/>
                </a:solidFill>
              </a:rPr>
              <a:t>Total economic burden of tobacco use is </a:t>
            </a:r>
            <a:r>
              <a:rPr lang="en-US" sz="3200" b="1" dirty="0">
                <a:solidFill>
                  <a:srgbClr val="FF0000"/>
                </a:solidFill>
              </a:rPr>
              <a:t>GEL 824.9 million </a:t>
            </a:r>
            <a:br>
              <a:rPr lang="en-US" sz="3200" b="1" dirty="0">
                <a:solidFill>
                  <a:srgbClr val="FF0000"/>
                </a:solidFill>
              </a:rPr>
            </a:br>
            <a:r>
              <a:rPr lang="en-US" b="1" dirty="0">
                <a:solidFill>
                  <a:srgbClr val="203864"/>
                </a:solidFill>
              </a:rPr>
              <a:t>= healthcare costs + economic losses due to premature mortality + costs at workplace</a:t>
            </a:r>
            <a:r>
              <a:rPr lang="en-US" sz="3200" b="1" dirty="0">
                <a:solidFill>
                  <a:srgbClr val="203864"/>
                </a:solidFill>
              </a:rPr>
              <a:t> </a:t>
            </a:r>
            <a:endParaRPr lang="en-US" sz="3200" b="1" dirty="0">
              <a:solidFill>
                <a:srgbClr val="FF0000"/>
              </a:solidFill>
            </a:endParaRPr>
          </a:p>
        </p:txBody>
      </p:sp>
      <p:sp>
        <p:nvSpPr>
          <p:cNvPr id="2" name="Rectangle 1"/>
          <p:cNvSpPr/>
          <p:nvPr/>
        </p:nvSpPr>
        <p:spPr>
          <a:xfrm>
            <a:off x="227101" y="1720558"/>
            <a:ext cx="2973299" cy="1636813"/>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a:t>
            </a:r>
            <a:r>
              <a:rPr lang="en-US" b="1" i="1" dirty="0">
                <a:solidFill>
                  <a:schemeClr val="tx1"/>
                </a:solidFill>
              </a:rPr>
              <a:t>tobacco –attributable </a:t>
            </a:r>
            <a:r>
              <a:rPr lang="en-US" b="1" dirty="0">
                <a:solidFill>
                  <a:schemeClr val="tx1"/>
                </a:solidFill>
              </a:rPr>
              <a:t>healthcare expenditures:</a:t>
            </a:r>
            <a:br>
              <a:rPr lang="en-US" b="1" dirty="0">
                <a:solidFill>
                  <a:srgbClr val="FF0000"/>
                </a:solidFill>
              </a:rPr>
            </a:br>
            <a:r>
              <a:rPr lang="en-US" b="1" dirty="0">
                <a:solidFill>
                  <a:srgbClr val="FF0000"/>
                </a:solidFill>
              </a:rPr>
              <a:t>GEL 327.3 million</a:t>
            </a:r>
            <a:endParaRPr lang="ru-RU" b="1" dirty="0">
              <a:solidFill>
                <a:srgbClr val="FF0000"/>
              </a:solidFill>
            </a:endParaRPr>
          </a:p>
          <a:p>
            <a:pPr algn="ctr"/>
            <a:endParaRPr lang="en-US" dirty="0"/>
          </a:p>
        </p:txBody>
      </p:sp>
      <p:sp>
        <p:nvSpPr>
          <p:cNvPr id="9" name="Left Brace 8"/>
          <p:cNvSpPr/>
          <p:nvPr/>
        </p:nvSpPr>
        <p:spPr>
          <a:xfrm flipH="1">
            <a:off x="5936490" y="2376307"/>
            <a:ext cx="423080" cy="1116170"/>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Left Brace 10"/>
          <p:cNvSpPr/>
          <p:nvPr/>
        </p:nvSpPr>
        <p:spPr>
          <a:xfrm flipH="1">
            <a:off x="5953740" y="3643962"/>
            <a:ext cx="423080" cy="3214037"/>
          </a:xfrm>
          <a:prstGeom prst="leftBrace">
            <a:avLst/>
          </a:prstGeom>
          <a:ln w="38100">
            <a:solidFill>
              <a:srgbClr val="20386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Rectangle 6"/>
          <p:cNvSpPr/>
          <p:nvPr/>
        </p:nvSpPr>
        <p:spPr>
          <a:xfrm>
            <a:off x="6483427" y="2292012"/>
            <a:ext cx="1649075" cy="1132326"/>
          </a:xfrm>
          <a:prstGeom prst="rect">
            <a:avLst/>
          </a:prstGeom>
          <a:solidFill>
            <a:srgbClr val="C4F3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Visible part:  </a:t>
            </a:r>
            <a:r>
              <a:rPr lang="en-US" b="1" dirty="0">
                <a:solidFill>
                  <a:srgbClr val="FF0000"/>
                </a:solidFill>
              </a:rPr>
              <a:t>40% </a:t>
            </a:r>
            <a:r>
              <a:rPr lang="en-US" b="1" dirty="0">
                <a:solidFill>
                  <a:schemeClr val="tx1"/>
                </a:solidFill>
              </a:rPr>
              <a:t>of total burden </a:t>
            </a:r>
          </a:p>
          <a:p>
            <a:pPr algn="ctr"/>
            <a:endParaRPr lang="en-US" sz="1400" b="1" i="1" dirty="0">
              <a:solidFill>
                <a:schemeClr val="tx1"/>
              </a:solidFill>
            </a:endParaRPr>
          </a:p>
        </p:txBody>
      </p:sp>
      <p:sp>
        <p:nvSpPr>
          <p:cNvPr id="13" name="Rectangle 12"/>
          <p:cNvSpPr/>
          <p:nvPr/>
        </p:nvSpPr>
        <p:spPr>
          <a:xfrm>
            <a:off x="115631" y="3801812"/>
            <a:ext cx="2975041" cy="20503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Total </a:t>
            </a:r>
            <a:r>
              <a:rPr lang="en-US" b="1" i="1" dirty="0">
                <a:solidFill>
                  <a:schemeClr val="tx1"/>
                </a:solidFill>
              </a:rPr>
              <a:t>tobacco-attributable </a:t>
            </a:r>
            <a:r>
              <a:rPr lang="en-US" b="1" dirty="0">
                <a:solidFill>
                  <a:schemeClr val="tx1"/>
                </a:solidFill>
              </a:rPr>
              <a:t>indirect economic losses (premature mortality and workplace costs)</a:t>
            </a:r>
            <a:r>
              <a:rPr lang="en-US" b="1" dirty="0">
                <a:solidFill>
                  <a:srgbClr val="FF0000"/>
                </a:solidFill>
              </a:rPr>
              <a:t> </a:t>
            </a:r>
            <a:br>
              <a:rPr lang="en-US" sz="1600" b="1" i="1" dirty="0">
                <a:solidFill>
                  <a:schemeClr val="tx1"/>
                </a:solidFill>
              </a:rPr>
            </a:br>
            <a:r>
              <a:rPr lang="en-US" b="1" dirty="0">
                <a:solidFill>
                  <a:srgbClr val="FF0000"/>
                </a:solidFill>
              </a:rPr>
              <a:t>GEL 497.6 million</a:t>
            </a:r>
          </a:p>
        </p:txBody>
      </p:sp>
    </p:spTree>
    <p:extLst>
      <p:ext uri="{BB962C8B-B14F-4D97-AF65-F5344CB8AC3E}">
        <p14:creationId xmlns:p14="http://schemas.microsoft.com/office/powerpoint/2010/main" val="3212473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1830" y="247124"/>
            <a:ext cx="10515600" cy="1325563"/>
          </a:xfrm>
        </p:spPr>
        <p:txBody>
          <a:bodyPr/>
          <a:lstStyle/>
          <a:p>
            <a:r>
              <a:rPr lang="en-US" dirty="0"/>
              <a:t>Economic cost of tobacco: healthcare expenditures  </a:t>
            </a:r>
          </a:p>
        </p:txBody>
      </p:sp>
      <p:grpSp>
        <p:nvGrpSpPr>
          <p:cNvPr id="14" name="Group 13"/>
          <p:cNvGrpSpPr/>
          <p:nvPr/>
        </p:nvGrpSpPr>
        <p:grpSpPr>
          <a:xfrm>
            <a:off x="1053344" y="2462393"/>
            <a:ext cx="9892646" cy="3520402"/>
            <a:chOff x="2288894" y="2161307"/>
            <a:chExt cx="6481110" cy="3313804"/>
          </a:xfrm>
        </p:grpSpPr>
        <p:sp>
          <p:nvSpPr>
            <p:cNvPr id="7" name="Rectangle 6"/>
            <p:cNvSpPr/>
            <p:nvPr/>
          </p:nvSpPr>
          <p:spPr>
            <a:xfrm>
              <a:off x="2288894" y="3563041"/>
              <a:ext cx="2144482"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8" name="Rectangle 7"/>
            <p:cNvSpPr/>
            <p:nvPr/>
          </p:nvSpPr>
          <p:spPr>
            <a:xfrm>
              <a:off x="4457209"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9" name="Rectangle 8"/>
            <p:cNvSpPr/>
            <p:nvPr/>
          </p:nvSpPr>
          <p:spPr>
            <a:xfrm>
              <a:off x="6625523" y="3563041"/>
              <a:ext cx="2144481" cy="1912070"/>
            </a:xfrm>
            <a:prstGeom prst="rect">
              <a:avLst/>
            </a:prstGeom>
            <a:solidFill>
              <a:srgbClr val="8497B0"/>
            </a:solidFill>
            <a:ln>
              <a:noFill/>
            </a:ln>
            <a:effectLst/>
          </p:spPr>
          <p:style>
            <a:lnRef idx="1">
              <a:schemeClr val="accent1"/>
            </a:lnRef>
            <a:fillRef idx="3">
              <a:schemeClr val="accent1"/>
            </a:fillRef>
            <a:effectRef idx="2">
              <a:schemeClr val="accent1"/>
            </a:effectRef>
            <a:fontRef idx="minor">
              <a:schemeClr val="lt1"/>
            </a:fontRef>
          </p:style>
          <p:txBody>
            <a:bodyPr lIns="121910" tIns="60955" rIns="121910" bIns="60955" rtlCol="0" anchor="ctr"/>
            <a:lstStyle/>
            <a:p>
              <a:pPr algn="ctr"/>
              <a:endParaRPr lang="en-US" sz="900" dirty="0">
                <a:latin typeface="Source Sans Pro ExtraLight"/>
                <a:cs typeface="Source Sans Pro ExtraLight"/>
              </a:endParaRPr>
            </a:p>
          </p:txBody>
        </p:sp>
        <p:sp>
          <p:nvSpPr>
            <p:cNvPr id="11" name="Rectangle 10"/>
            <p:cNvSpPr/>
            <p:nvPr/>
          </p:nvSpPr>
          <p:spPr>
            <a:xfrm>
              <a:off x="2288894" y="2161307"/>
              <a:ext cx="2144481" cy="1241253"/>
            </a:xfrm>
            <a:prstGeom prst="rect">
              <a:avLst/>
            </a:prstGeom>
            <a:blipFill rotWithShape="1">
              <a:blip r:embed="rId3"/>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Rectangle 11"/>
            <p:cNvSpPr/>
            <p:nvPr/>
          </p:nvSpPr>
          <p:spPr>
            <a:xfrm>
              <a:off x="4457210" y="2161307"/>
              <a:ext cx="2144480" cy="1241253"/>
            </a:xfrm>
            <a:prstGeom prst="rect">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3" name="Rectangle 12"/>
            <p:cNvSpPr/>
            <p:nvPr/>
          </p:nvSpPr>
          <p:spPr>
            <a:xfrm>
              <a:off x="6625522" y="2161307"/>
              <a:ext cx="2144481" cy="1241253"/>
            </a:xfrm>
            <a:prstGeom prst="rect">
              <a:avLst/>
            </a:prstGeom>
            <a:blipFill rotWithShape="1">
              <a:blip r:embed="rId5"/>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16" name="Rectangle 15"/>
          <p:cNvSpPr/>
          <p:nvPr/>
        </p:nvSpPr>
        <p:spPr>
          <a:xfrm>
            <a:off x="4453142" y="4070573"/>
            <a:ext cx="3201363" cy="1200329"/>
          </a:xfrm>
          <a:prstGeom prst="rect">
            <a:avLst/>
          </a:prstGeom>
        </p:spPr>
        <p:txBody>
          <a:bodyPr wrap="square">
            <a:spAutoFit/>
          </a:bodyPr>
          <a:lstStyle/>
          <a:p>
            <a:pPr lvl="0"/>
            <a:r>
              <a:rPr lang="en-US" sz="2400" dirty="0">
                <a:solidFill>
                  <a:srgbClr val="F2F2F2"/>
                </a:solidFill>
              </a:rPr>
              <a:t>GEL </a:t>
            </a:r>
            <a:r>
              <a:rPr lang="en-US" sz="2400" b="1" dirty="0">
                <a:solidFill>
                  <a:srgbClr val="F2F2F2"/>
                </a:solidFill>
              </a:rPr>
              <a:t>327.3 million </a:t>
            </a:r>
            <a:r>
              <a:rPr lang="en-US" sz="2400" dirty="0">
                <a:solidFill>
                  <a:srgbClr val="F2F2F2"/>
                </a:solidFill>
              </a:rPr>
              <a:t>total tobacco-attributable healthcare expenditures</a:t>
            </a:r>
            <a:endParaRPr lang="ru-RU" sz="2400" dirty="0">
              <a:solidFill>
                <a:srgbClr val="F2F2F2"/>
              </a:solidFill>
            </a:endParaRPr>
          </a:p>
        </p:txBody>
      </p:sp>
      <p:sp>
        <p:nvSpPr>
          <p:cNvPr id="17" name="Rectangle 16"/>
          <p:cNvSpPr/>
          <p:nvPr/>
        </p:nvSpPr>
        <p:spPr>
          <a:xfrm>
            <a:off x="7799212" y="4036973"/>
            <a:ext cx="3238218" cy="1569660"/>
          </a:xfrm>
          <a:prstGeom prst="rect">
            <a:avLst/>
          </a:prstGeom>
        </p:spPr>
        <p:txBody>
          <a:bodyPr wrap="square">
            <a:spAutoFit/>
          </a:bodyPr>
          <a:lstStyle/>
          <a:p>
            <a:r>
              <a:rPr lang="en-US" sz="2400" dirty="0">
                <a:solidFill>
                  <a:srgbClr val="EAEAEA"/>
                </a:solidFill>
              </a:rPr>
              <a:t>GEL </a:t>
            </a:r>
            <a:r>
              <a:rPr lang="en-US" sz="2400" b="1" dirty="0">
                <a:solidFill>
                  <a:srgbClr val="EAEAEA"/>
                </a:solidFill>
              </a:rPr>
              <a:t>118.7 million </a:t>
            </a:r>
            <a:r>
              <a:rPr lang="en-US" sz="2400" dirty="0">
                <a:solidFill>
                  <a:srgbClr val="EAEAEA"/>
                </a:solidFill>
              </a:rPr>
              <a:t>tobacco-attributable  government  healthcare expenditures </a:t>
            </a:r>
          </a:p>
        </p:txBody>
      </p:sp>
      <p:sp>
        <p:nvSpPr>
          <p:cNvPr id="2" name="TextBox 1"/>
          <p:cNvSpPr txBox="1"/>
          <p:nvPr/>
        </p:nvSpPr>
        <p:spPr>
          <a:xfrm>
            <a:off x="1131464" y="4036973"/>
            <a:ext cx="3195176" cy="1569660"/>
          </a:xfrm>
          <a:prstGeom prst="rect">
            <a:avLst/>
          </a:prstGeom>
          <a:noFill/>
        </p:spPr>
        <p:txBody>
          <a:bodyPr wrap="square" rtlCol="0">
            <a:spAutoFit/>
          </a:bodyPr>
          <a:lstStyle/>
          <a:p>
            <a:r>
              <a:rPr lang="en-US" sz="2400" dirty="0">
                <a:solidFill>
                  <a:schemeClr val="bg1"/>
                </a:solidFill>
              </a:rPr>
              <a:t>Tobacco is responsible for </a:t>
            </a:r>
            <a:r>
              <a:rPr lang="en-US" sz="2400" b="1" dirty="0">
                <a:solidFill>
                  <a:schemeClr val="bg1"/>
                </a:solidFill>
              </a:rPr>
              <a:t>13% </a:t>
            </a:r>
            <a:r>
              <a:rPr lang="en-US" sz="2400" dirty="0">
                <a:solidFill>
                  <a:schemeClr val="bg1"/>
                </a:solidFill>
              </a:rPr>
              <a:t>of Georgia’s GEL 2.5 billion total healthcare expenditure </a:t>
            </a:r>
            <a:endParaRPr lang="en-US" sz="2400" dirty="0"/>
          </a:p>
        </p:txBody>
      </p:sp>
    </p:spTree>
    <p:extLst>
      <p:ext uri="{BB962C8B-B14F-4D97-AF65-F5344CB8AC3E}">
        <p14:creationId xmlns:p14="http://schemas.microsoft.com/office/powerpoint/2010/main" val="2452329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970" y="401702"/>
            <a:ext cx="11727942" cy="883572"/>
          </a:xfrm>
        </p:spPr>
        <p:txBody>
          <a:bodyPr>
            <a:normAutofit fontScale="90000"/>
          </a:bodyPr>
          <a:lstStyle/>
          <a:p>
            <a:pPr lvl="0"/>
            <a:r>
              <a:rPr lang="en-US" dirty="0"/>
              <a:t>Workplace Costs of Smoking to employees and employers</a:t>
            </a:r>
            <a:endParaRPr lang="en-US" sz="4000" dirty="0">
              <a:latin typeface="Source Sans Pro ExtraLight"/>
              <a:cs typeface="Source Sans Pro ExtraLight"/>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537203539"/>
              </p:ext>
            </p:extLst>
          </p:nvPr>
        </p:nvGraphicFramePr>
        <p:xfrm>
          <a:off x="963835" y="2191923"/>
          <a:ext cx="10437554" cy="37843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579283" y="1607148"/>
            <a:ext cx="9033435" cy="584775"/>
          </a:xfrm>
          <a:prstGeom prst="rect">
            <a:avLst/>
          </a:prstGeom>
          <a:noFill/>
        </p:spPr>
        <p:txBody>
          <a:bodyPr wrap="none" rtlCol="0">
            <a:spAutoFit/>
          </a:bodyPr>
          <a:lstStyle/>
          <a:p>
            <a:pPr algn="ctr"/>
            <a:r>
              <a:rPr lang="en-US" sz="3200" b="1" dirty="0">
                <a:solidFill>
                  <a:srgbClr val="0070C0"/>
                </a:solidFill>
              </a:rPr>
              <a:t>Total workplace costs of smoking: </a:t>
            </a:r>
            <a:r>
              <a:rPr lang="en-US" sz="3200" b="1" dirty="0">
                <a:solidFill>
                  <a:srgbClr val="FF0000"/>
                </a:solidFill>
              </a:rPr>
              <a:t>GEL 393.5 million</a:t>
            </a:r>
            <a:endParaRPr lang="ru-RU" sz="3200" b="1" dirty="0">
              <a:solidFill>
                <a:srgbClr val="FF0000"/>
              </a:solidFill>
            </a:endParaRPr>
          </a:p>
        </p:txBody>
      </p:sp>
    </p:spTree>
    <p:extLst>
      <p:ext uri="{BB962C8B-B14F-4D97-AF65-F5344CB8AC3E}">
        <p14:creationId xmlns:p14="http://schemas.microsoft.com/office/powerpoint/2010/main" val="938364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806649" cy="1325563"/>
          </a:xfrm>
        </p:spPr>
        <p:txBody>
          <a:bodyPr>
            <a:normAutofit/>
          </a:bodyPr>
          <a:lstStyle/>
          <a:p>
            <a:r>
              <a:rPr lang="en-US" sz="4000" dirty="0"/>
              <a:t>Current burden of tobacco: annual premature deaths and disability in productive age (30+) in Georgia </a:t>
            </a:r>
          </a:p>
        </p:txBody>
      </p:sp>
      <p:graphicFrame>
        <p:nvGraphicFramePr>
          <p:cNvPr id="4" name="Diagram 3"/>
          <p:cNvGraphicFramePr/>
          <p:nvPr>
            <p:extLst>
              <p:ext uri="{D42A27DB-BD31-4B8C-83A1-F6EECF244321}">
                <p14:modId xmlns:p14="http://schemas.microsoft.com/office/powerpoint/2010/main" val="3259732805"/>
              </p:ext>
            </p:extLst>
          </p:nvPr>
        </p:nvGraphicFramePr>
        <p:xfrm>
          <a:off x="287381" y="1175658"/>
          <a:ext cx="11691257" cy="5372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565343" y="2846045"/>
            <a:ext cx="2259877" cy="2339102"/>
          </a:xfrm>
          <a:prstGeom prst="rect">
            <a:avLst/>
          </a:prstGeom>
          <a:noFill/>
        </p:spPr>
        <p:txBody>
          <a:bodyPr wrap="square" rtlCol="0">
            <a:spAutoFit/>
          </a:bodyPr>
          <a:lstStyle/>
          <a:p>
            <a:r>
              <a:rPr lang="en-US" b="1" dirty="0">
                <a:solidFill>
                  <a:srgbClr val="0070C0"/>
                </a:solidFill>
              </a:rPr>
              <a:t>11,400</a:t>
            </a:r>
            <a:r>
              <a:rPr lang="en-US" i="1" dirty="0">
                <a:solidFill>
                  <a:srgbClr val="0070C0"/>
                </a:solidFill>
              </a:rPr>
              <a:t> </a:t>
            </a:r>
            <a:r>
              <a:rPr lang="en-US" dirty="0">
                <a:solidFill>
                  <a:srgbClr val="0070C0"/>
                </a:solidFill>
              </a:rPr>
              <a:t>total annual deaths from tobacco use</a:t>
            </a:r>
          </a:p>
          <a:p>
            <a:endParaRPr lang="en-US" b="1" dirty="0">
              <a:solidFill>
                <a:srgbClr val="0070C0"/>
              </a:solidFill>
            </a:endParaRPr>
          </a:p>
          <a:p>
            <a:r>
              <a:rPr lang="en-US" b="1" dirty="0">
                <a:solidFill>
                  <a:srgbClr val="0070C0"/>
                </a:solidFill>
              </a:rPr>
              <a:t>2,100</a:t>
            </a:r>
            <a:r>
              <a:rPr lang="en-US" i="1" dirty="0">
                <a:solidFill>
                  <a:srgbClr val="0070C0"/>
                </a:solidFill>
              </a:rPr>
              <a:t> </a:t>
            </a:r>
            <a:r>
              <a:rPr lang="en-US" dirty="0">
                <a:solidFill>
                  <a:srgbClr val="0070C0"/>
                </a:solidFill>
              </a:rPr>
              <a:t>annual deaths from second hand smoke</a:t>
            </a:r>
            <a:endParaRPr lang="en-US" sz="2000" dirty="0">
              <a:solidFill>
                <a:srgbClr val="0070C0"/>
              </a:solidFill>
            </a:endParaRPr>
          </a:p>
          <a:p>
            <a:r>
              <a:rPr lang="en-US" sz="2000" dirty="0">
                <a:solidFill>
                  <a:srgbClr val="0070C0"/>
                </a:solidFill>
              </a:rPr>
              <a:t> </a:t>
            </a:r>
          </a:p>
        </p:txBody>
      </p:sp>
      <p:sp>
        <p:nvSpPr>
          <p:cNvPr id="8" name="TextBox 7"/>
          <p:cNvSpPr txBox="1"/>
          <p:nvPr/>
        </p:nvSpPr>
        <p:spPr>
          <a:xfrm>
            <a:off x="6614379" y="3123044"/>
            <a:ext cx="2104949" cy="1477328"/>
          </a:xfrm>
          <a:prstGeom prst="rect">
            <a:avLst/>
          </a:prstGeom>
          <a:noFill/>
        </p:spPr>
        <p:txBody>
          <a:bodyPr wrap="square" rtlCol="0">
            <a:spAutoFit/>
          </a:bodyPr>
          <a:lstStyle/>
          <a:p>
            <a:r>
              <a:rPr lang="en-US" dirty="0">
                <a:solidFill>
                  <a:srgbClr val="0070C0"/>
                </a:solidFill>
              </a:rPr>
              <a:t>Annual tobacco-related premature deaths result in </a:t>
            </a:r>
            <a:r>
              <a:rPr lang="en-US" b="1" dirty="0">
                <a:solidFill>
                  <a:srgbClr val="0070C0"/>
                </a:solidFill>
              </a:rPr>
              <a:t>189,000</a:t>
            </a:r>
            <a:r>
              <a:rPr lang="en-US" dirty="0">
                <a:solidFill>
                  <a:srgbClr val="0070C0"/>
                </a:solidFill>
              </a:rPr>
              <a:t> years of life lost</a:t>
            </a:r>
            <a:endParaRPr lang="en-US" sz="2000" i="1" dirty="0">
              <a:solidFill>
                <a:srgbClr val="0070C0"/>
              </a:solidFill>
            </a:endParaRPr>
          </a:p>
        </p:txBody>
      </p:sp>
      <p:sp>
        <p:nvSpPr>
          <p:cNvPr id="10" name="TextBox 9"/>
          <p:cNvSpPr txBox="1"/>
          <p:nvPr/>
        </p:nvSpPr>
        <p:spPr>
          <a:xfrm>
            <a:off x="9508487" y="3251468"/>
            <a:ext cx="2142317" cy="923330"/>
          </a:xfrm>
          <a:prstGeom prst="rect">
            <a:avLst/>
          </a:prstGeom>
          <a:noFill/>
        </p:spPr>
        <p:txBody>
          <a:bodyPr wrap="square" rtlCol="0">
            <a:spAutoFit/>
          </a:bodyPr>
          <a:lstStyle/>
          <a:p>
            <a:r>
              <a:rPr lang="en-US" b="1" dirty="0">
                <a:solidFill>
                  <a:srgbClr val="0070C0"/>
                </a:solidFill>
              </a:rPr>
              <a:t>19,600</a:t>
            </a:r>
            <a:r>
              <a:rPr lang="en-US" i="1" dirty="0">
                <a:solidFill>
                  <a:srgbClr val="0070C0"/>
                </a:solidFill>
              </a:rPr>
              <a:t> </a:t>
            </a:r>
            <a:r>
              <a:rPr lang="en-US" dirty="0">
                <a:solidFill>
                  <a:srgbClr val="0070C0"/>
                </a:solidFill>
              </a:rPr>
              <a:t>years lived with disability each year</a:t>
            </a:r>
          </a:p>
        </p:txBody>
      </p:sp>
    </p:spTree>
    <p:extLst>
      <p:ext uri="{BB962C8B-B14F-4D97-AF65-F5344CB8AC3E}">
        <p14:creationId xmlns:p14="http://schemas.microsoft.com/office/powerpoint/2010/main" val="987490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0" y="530660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1080772" y="1564906"/>
            <a:ext cx="11258567" cy="1325563"/>
          </a:xfrm>
        </p:spPr>
        <p:txBody>
          <a:bodyPr>
            <a:noAutofit/>
          </a:bodyPr>
          <a:lstStyle/>
          <a:p>
            <a:r>
              <a:rPr lang="en-US" sz="2800" dirty="0">
                <a:solidFill>
                  <a:srgbClr val="0070C0"/>
                </a:solidFill>
              </a:rPr>
              <a:t>Total tax revenue from excise taxes on cigarettes compared to  manufacturer/retailer revenue from cigarette sales and consumer spending on tobacco products, 2014 </a:t>
            </a:r>
          </a:p>
        </p:txBody>
      </p:sp>
      <p:grpSp>
        <p:nvGrpSpPr>
          <p:cNvPr id="16" name="Group 15"/>
          <p:cNvGrpSpPr/>
          <p:nvPr/>
        </p:nvGrpSpPr>
        <p:grpSpPr>
          <a:xfrm>
            <a:off x="1076425" y="3000314"/>
            <a:ext cx="3653229" cy="3669016"/>
            <a:chOff x="4246780" y="1979905"/>
            <a:chExt cx="3603636" cy="3567398"/>
          </a:xfrm>
        </p:grpSpPr>
        <p:sp>
          <p:nvSpPr>
            <p:cNvPr id="5" name="Oval 4"/>
            <p:cNvSpPr>
              <a:spLocks noChangeAspect="1"/>
            </p:cNvSpPr>
            <p:nvPr/>
          </p:nvSpPr>
          <p:spPr>
            <a:xfrm>
              <a:off x="4246780" y="1979905"/>
              <a:ext cx="3603636" cy="3531658"/>
            </a:xfrm>
            <a:prstGeom prst="ellipse">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anchor="ctr"/>
            <a:lstStyle/>
            <a:p>
              <a:pPr algn="ctr" defTabSz="609509">
                <a:defRPr/>
              </a:pPr>
              <a:endParaRPr lang="en-US" sz="900" dirty="0">
                <a:latin typeface="Source Sans Pro ExtraLight"/>
              </a:endParaRPr>
            </a:p>
          </p:txBody>
        </p:sp>
        <p:grpSp>
          <p:nvGrpSpPr>
            <p:cNvPr id="6" name="Group 5"/>
            <p:cNvGrpSpPr>
              <a:grpSpLocks/>
            </p:cNvGrpSpPr>
            <p:nvPr/>
          </p:nvGrpSpPr>
          <p:grpSpPr bwMode="auto">
            <a:xfrm>
              <a:off x="4718957" y="2808514"/>
              <a:ext cx="2659452" cy="2703049"/>
              <a:chOff x="1795883" y="2927743"/>
              <a:chExt cx="2645131" cy="2643256"/>
            </a:xfrm>
            <a:solidFill>
              <a:srgbClr val="009999"/>
            </a:solidFill>
          </p:grpSpPr>
          <p:sp>
            <p:nvSpPr>
              <p:cNvPr id="7" name="Oval 6"/>
              <p:cNvSpPr>
                <a:spLocks noChangeAspect="1"/>
              </p:cNvSpPr>
              <p:nvPr/>
            </p:nvSpPr>
            <p:spPr>
              <a:xfrm>
                <a:off x="1795883" y="2927743"/>
                <a:ext cx="2645131" cy="2643256"/>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lIns="60951" tIns="30475" rIns="60951" bIns="30475" anchor="ctr"/>
              <a:lstStyle/>
              <a:p>
                <a:pPr algn="ctr" defTabSz="609509">
                  <a:defRPr/>
                </a:pPr>
                <a:endParaRPr lang="en-US" sz="900" dirty="0">
                  <a:latin typeface="Source Sans Pro ExtraLight"/>
                </a:endParaRPr>
              </a:p>
            </p:txBody>
          </p:sp>
          <p:sp>
            <p:nvSpPr>
              <p:cNvPr id="8" name="Content Placeholder 2"/>
              <p:cNvSpPr txBox="1">
                <a:spLocks/>
              </p:cNvSpPr>
              <p:nvPr/>
            </p:nvSpPr>
            <p:spPr bwMode="auto">
              <a:xfrm>
                <a:off x="2499371" y="3179789"/>
                <a:ext cx="1340554" cy="3335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750 million</a:t>
                </a:r>
              </a:p>
            </p:txBody>
          </p:sp>
        </p:grpSp>
        <p:grpSp>
          <p:nvGrpSpPr>
            <p:cNvPr id="9" name="Group 8"/>
            <p:cNvGrpSpPr>
              <a:grpSpLocks/>
            </p:cNvGrpSpPr>
            <p:nvPr/>
          </p:nvGrpSpPr>
          <p:grpSpPr bwMode="auto">
            <a:xfrm>
              <a:off x="5192486" y="3804557"/>
              <a:ext cx="1712225" cy="1742746"/>
              <a:chOff x="2679537" y="4653648"/>
              <a:chExt cx="878195" cy="879835"/>
            </a:xfrm>
            <a:solidFill>
              <a:srgbClr val="FFC000"/>
            </a:solidFill>
          </p:grpSpPr>
          <p:sp>
            <p:nvSpPr>
              <p:cNvPr id="10" name="Oval 9"/>
              <p:cNvSpPr>
                <a:spLocks noChangeAspect="1"/>
              </p:cNvSpPr>
              <p:nvPr/>
            </p:nvSpPr>
            <p:spPr>
              <a:xfrm>
                <a:off x="2679537" y="4653648"/>
                <a:ext cx="878195" cy="879835"/>
              </a:xfrm>
              <a:prstGeom prst="ellipse">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nchor="ctr"/>
              <a:lstStyle/>
              <a:p>
                <a:pPr algn="ctr" defTabSz="609509">
                  <a:defRPr/>
                </a:pPr>
                <a:endParaRPr lang="en-US" sz="900" dirty="0">
                  <a:solidFill>
                    <a:schemeClr val="bg2">
                      <a:lumMod val="40000"/>
                      <a:lumOff val="60000"/>
                    </a:schemeClr>
                  </a:solidFill>
                  <a:latin typeface="Source Sans Pro ExtraLight"/>
                </a:endParaRPr>
              </a:p>
            </p:txBody>
          </p:sp>
          <p:sp>
            <p:nvSpPr>
              <p:cNvPr id="11" name="Content Placeholder 2"/>
              <p:cNvSpPr txBox="1">
                <a:spLocks/>
              </p:cNvSpPr>
              <p:nvPr/>
            </p:nvSpPr>
            <p:spPr bwMode="auto">
              <a:xfrm>
                <a:off x="2725067" y="4986261"/>
                <a:ext cx="775207" cy="25313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lIns="60951" tIns="30475" rIns="60951" bIns="30475"/>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359 million</a:t>
                </a:r>
              </a:p>
            </p:txBody>
          </p:sp>
        </p:grpSp>
      </p:grpSp>
      <p:sp>
        <p:nvSpPr>
          <p:cNvPr id="12" name="Content Placeholder 2"/>
          <p:cNvSpPr txBox="1">
            <a:spLocks/>
          </p:cNvSpPr>
          <p:nvPr/>
        </p:nvSpPr>
        <p:spPr bwMode="auto">
          <a:xfrm>
            <a:off x="2035317" y="3252751"/>
            <a:ext cx="1511429" cy="43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7" tIns="60953" rIns="121907" bIns="60953"/>
          <a:lstStyle>
            <a:lvl1pPr>
              <a:defRPr sz="4800">
                <a:solidFill>
                  <a:schemeClr val="tx1"/>
                </a:solidFill>
                <a:latin typeface="Calibri" panose="020F0502020204030204" pitchFamily="34" charset="0"/>
                <a:ea typeface="MS PGothic" panose="020B0600070205080204" pitchFamily="34" charset="-128"/>
              </a:defRPr>
            </a:lvl1pPr>
            <a:lvl2pPr marL="742950" indent="-285750">
              <a:defRPr sz="4800">
                <a:solidFill>
                  <a:schemeClr val="tx1"/>
                </a:solidFill>
                <a:latin typeface="Calibri" panose="020F0502020204030204" pitchFamily="34" charset="0"/>
                <a:ea typeface="MS PGothic" panose="020B0600070205080204" pitchFamily="34" charset="-128"/>
              </a:defRPr>
            </a:lvl2pPr>
            <a:lvl3pPr marL="1143000" indent="-228600">
              <a:defRPr sz="4800">
                <a:solidFill>
                  <a:schemeClr val="tx1"/>
                </a:solidFill>
                <a:latin typeface="Calibri" panose="020F0502020204030204" pitchFamily="34" charset="0"/>
                <a:ea typeface="MS PGothic" panose="020B0600070205080204" pitchFamily="34" charset="-128"/>
              </a:defRPr>
            </a:lvl3pPr>
            <a:lvl4pPr marL="1600200" indent="-228600">
              <a:defRPr sz="4800">
                <a:solidFill>
                  <a:schemeClr val="tx1"/>
                </a:solidFill>
                <a:latin typeface="Calibri" panose="020F0502020204030204" pitchFamily="34" charset="0"/>
                <a:ea typeface="MS PGothic" panose="020B0600070205080204" pitchFamily="34" charset="-128"/>
              </a:defRPr>
            </a:lvl4pPr>
            <a:lvl5pPr marL="2057400" indent="-228600">
              <a:defRPr sz="4800">
                <a:solidFill>
                  <a:schemeClr val="tx1"/>
                </a:solidFill>
                <a:latin typeface="Calibri" panose="020F0502020204030204" pitchFamily="34" charset="0"/>
                <a:ea typeface="MS PGothic" panose="020B0600070205080204" pitchFamily="34" charset="-128"/>
              </a:defRPr>
            </a:lvl5pPr>
            <a:lvl6pPr marL="25146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6pPr>
            <a:lvl7pPr marL="29718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7pPr>
            <a:lvl8pPr marL="34290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8pPr>
            <a:lvl9pPr marL="3886200" indent="-228600" defTabSz="1219200" fontAlgn="base">
              <a:spcBef>
                <a:spcPct val="0"/>
              </a:spcBef>
              <a:spcAft>
                <a:spcPct val="0"/>
              </a:spcAft>
              <a:defRPr sz="4800">
                <a:solidFill>
                  <a:schemeClr val="tx1"/>
                </a:solidFill>
                <a:latin typeface="Calibri" panose="020F0502020204030204" pitchFamily="34" charset="0"/>
                <a:ea typeface="MS PGothic" panose="020B0600070205080204" pitchFamily="34" charset="-128"/>
              </a:defRPr>
            </a:lvl9pPr>
          </a:lstStyle>
          <a:p>
            <a:pPr algn="ctr">
              <a:spcBef>
                <a:spcPct val="20000"/>
              </a:spcBef>
              <a:buFont typeface="Arial" panose="020B0604020202020204" pitchFamily="34" charset="0"/>
              <a:buNone/>
            </a:pPr>
            <a:r>
              <a:rPr lang="en-US" altLang="en-US" sz="2000" dirty="0">
                <a:solidFill>
                  <a:schemeClr val="bg1"/>
                </a:solidFill>
                <a:latin typeface="Source Sans Pro ExtraLight" pitchFamily="-65" charset="0"/>
              </a:rPr>
              <a:t>1.1 billion</a:t>
            </a:r>
          </a:p>
        </p:txBody>
      </p:sp>
      <p:grpSp>
        <p:nvGrpSpPr>
          <p:cNvPr id="15" name="Group 14"/>
          <p:cNvGrpSpPr/>
          <p:nvPr/>
        </p:nvGrpSpPr>
        <p:grpSpPr>
          <a:xfrm>
            <a:off x="6653326" y="3210816"/>
            <a:ext cx="3557454" cy="2968377"/>
            <a:chOff x="8213617" y="2465654"/>
            <a:chExt cx="3557454" cy="2968377"/>
          </a:xfrm>
        </p:grpSpPr>
        <p:sp>
          <p:nvSpPr>
            <p:cNvPr id="14" name="Oval 13"/>
            <p:cNvSpPr/>
            <p:nvPr/>
          </p:nvSpPr>
          <p:spPr bwMode="auto">
            <a:xfrm>
              <a:off x="8243741" y="2465654"/>
              <a:ext cx="693647" cy="694441"/>
            </a:xfrm>
            <a:prstGeom prst="ellipse">
              <a:avLst/>
            </a:prstGeom>
            <a:solidFill>
              <a:srgbClr val="006CB7"/>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17" name="Oval 16"/>
            <p:cNvSpPr/>
            <p:nvPr/>
          </p:nvSpPr>
          <p:spPr bwMode="auto">
            <a:xfrm>
              <a:off x="8213617" y="3478101"/>
              <a:ext cx="693647" cy="693647"/>
            </a:xfrm>
            <a:prstGeom prst="ellips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dirty="0">
                <a:latin typeface="Source Sans Pro ExtraLight"/>
                <a:cs typeface="Source Sans Pro ExtraLight"/>
              </a:endParaRPr>
            </a:p>
          </p:txBody>
        </p:sp>
        <p:sp>
          <p:nvSpPr>
            <p:cNvPr id="20" name="Oval 19"/>
            <p:cNvSpPr/>
            <p:nvPr/>
          </p:nvSpPr>
          <p:spPr bwMode="auto">
            <a:xfrm>
              <a:off x="8213618" y="4510701"/>
              <a:ext cx="693647" cy="69364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anchor="ctr"/>
            <a:lstStyle/>
            <a:p>
              <a:pPr algn="ctr" defTabSz="609509">
                <a:defRPr/>
              </a:pPr>
              <a:endParaRPr lang="id-ID" sz="900">
                <a:latin typeface="Source Sans Pro ExtraLight"/>
                <a:cs typeface="Source Sans Pro ExtraLight"/>
              </a:endParaRPr>
            </a:p>
          </p:txBody>
        </p:sp>
        <p:sp>
          <p:nvSpPr>
            <p:cNvPr id="22" name="TextBox 21"/>
            <p:cNvSpPr txBox="1"/>
            <p:nvPr/>
          </p:nvSpPr>
          <p:spPr>
            <a:xfrm>
              <a:off x="9180487" y="2484020"/>
              <a:ext cx="2590584" cy="646331"/>
            </a:xfrm>
            <a:prstGeom prst="rect">
              <a:avLst/>
            </a:prstGeom>
            <a:noFill/>
          </p:spPr>
          <p:txBody>
            <a:bodyPr wrap="square" rtlCol="0">
              <a:spAutoFit/>
            </a:bodyPr>
            <a:lstStyle/>
            <a:p>
              <a:r>
                <a:rPr lang="en-US" dirty="0">
                  <a:solidFill>
                    <a:srgbClr val="0070C0"/>
                  </a:solidFill>
                </a:rPr>
                <a:t>Total amount spent by the consumer</a:t>
              </a:r>
            </a:p>
          </p:txBody>
        </p:sp>
        <p:sp>
          <p:nvSpPr>
            <p:cNvPr id="24" name="TextBox 23"/>
            <p:cNvSpPr txBox="1"/>
            <p:nvPr/>
          </p:nvSpPr>
          <p:spPr>
            <a:xfrm>
              <a:off x="9159323" y="3478101"/>
              <a:ext cx="2416551" cy="923330"/>
            </a:xfrm>
            <a:prstGeom prst="rect">
              <a:avLst/>
            </a:prstGeom>
            <a:noFill/>
          </p:spPr>
          <p:txBody>
            <a:bodyPr wrap="square" rtlCol="0">
              <a:spAutoFit/>
            </a:bodyPr>
            <a:lstStyle/>
            <a:p>
              <a:r>
                <a:rPr lang="en-US" dirty="0">
                  <a:solidFill>
                    <a:srgbClr val="008080"/>
                  </a:solidFill>
                </a:rPr>
                <a:t>Manufacturer/retail revenue from cigarette sales</a:t>
              </a:r>
            </a:p>
          </p:txBody>
        </p:sp>
        <p:sp>
          <p:nvSpPr>
            <p:cNvPr id="25" name="TextBox 24"/>
            <p:cNvSpPr txBox="1"/>
            <p:nvPr/>
          </p:nvSpPr>
          <p:spPr>
            <a:xfrm>
              <a:off x="9092927" y="4510701"/>
              <a:ext cx="2549341" cy="923330"/>
            </a:xfrm>
            <a:prstGeom prst="rect">
              <a:avLst/>
            </a:prstGeom>
            <a:noFill/>
          </p:spPr>
          <p:txBody>
            <a:bodyPr wrap="square" rtlCol="0">
              <a:spAutoFit/>
            </a:bodyPr>
            <a:lstStyle/>
            <a:p>
              <a:r>
                <a:rPr lang="en-US" dirty="0">
                  <a:solidFill>
                    <a:srgbClr val="F8AB4D"/>
                  </a:solidFill>
                </a:rPr>
                <a:t>Excise tax Government revenue from cigarette sales </a:t>
              </a:r>
            </a:p>
          </p:txBody>
        </p:sp>
      </p:grpSp>
      <p:sp>
        <p:nvSpPr>
          <p:cNvPr id="26" name="Freeform 111"/>
          <p:cNvSpPr>
            <a:spLocks noChangeArrowheads="1"/>
          </p:cNvSpPr>
          <p:nvPr/>
        </p:nvSpPr>
        <p:spPr bwMode="auto">
          <a:xfrm>
            <a:off x="6862370" y="4402626"/>
            <a:ext cx="258159" cy="406610"/>
          </a:xfrm>
          <a:custGeom>
            <a:avLst/>
            <a:gdLst>
              <a:gd name="T0" fmla="*/ 416411 w 355"/>
              <a:gd name="T1" fmla="*/ 339721 h 435"/>
              <a:gd name="T2" fmla="*/ 416411 w 355"/>
              <a:gd name="T3" fmla="*/ 339721 h 435"/>
              <a:gd name="T4" fmla="*/ 214223 w 355"/>
              <a:gd name="T5" fmla="*/ 414148 h 435"/>
              <a:gd name="T6" fmla="*/ 10832 w 355"/>
              <a:gd name="T7" fmla="*/ 339721 h 435"/>
              <a:gd name="T8" fmla="*/ 0 w 355"/>
              <a:gd name="T9" fmla="*/ 339721 h 435"/>
              <a:gd name="T10" fmla="*/ 0 w 355"/>
              <a:gd name="T11" fmla="*/ 403344 h 435"/>
              <a:gd name="T12" fmla="*/ 214223 w 355"/>
              <a:gd name="T13" fmla="*/ 520986 h 435"/>
              <a:gd name="T14" fmla="*/ 426039 w 355"/>
              <a:gd name="T15" fmla="*/ 403344 h 435"/>
              <a:gd name="T16" fmla="*/ 426039 w 355"/>
              <a:gd name="T17" fmla="*/ 339721 h 435"/>
              <a:gd name="T18" fmla="*/ 416411 w 355"/>
              <a:gd name="T19" fmla="*/ 339721 h 435"/>
              <a:gd name="T20" fmla="*/ 416411 w 355"/>
              <a:gd name="T21" fmla="*/ 192068 h 435"/>
              <a:gd name="T22" fmla="*/ 416411 w 355"/>
              <a:gd name="T23" fmla="*/ 192068 h 435"/>
              <a:gd name="T24" fmla="*/ 214223 w 355"/>
              <a:gd name="T25" fmla="*/ 255691 h 435"/>
              <a:gd name="T26" fmla="*/ 10832 w 355"/>
              <a:gd name="T27" fmla="*/ 192068 h 435"/>
              <a:gd name="T28" fmla="*/ 0 w 355"/>
              <a:gd name="T29" fmla="*/ 192068 h 435"/>
              <a:gd name="T30" fmla="*/ 0 w 355"/>
              <a:gd name="T31" fmla="*/ 266495 h 435"/>
              <a:gd name="T32" fmla="*/ 214223 w 355"/>
              <a:gd name="T33" fmla="*/ 350525 h 435"/>
              <a:gd name="T34" fmla="*/ 426039 w 355"/>
              <a:gd name="T35" fmla="*/ 266495 h 435"/>
              <a:gd name="T36" fmla="*/ 426039 w 355"/>
              <a:gd name="T37" fmla="*/ 192068 h 435"/>
              <a:gd name="T38" fmla="*/ 416411 w 355"/>
              <a:gd name="T39" fmla="*/ 192068 h 435"/>
              <a:gd name="T40" fmla="*/ 214223 w 355"/>
              <a:gd name="T41" fmla="*/ 0 h 435"/>
              <a:gd name="T42" fmla="*/ 214223 w 355"/>
              <a:gd name="T43" fmla="*/ 0 h 435"/>
              <a:gd name="T44" fmla="*/ 0 w 355"/>
              <a:gd name="T45" fmla="*/ 74427 h 435"/>
              <a:gd name="T46" fmla="*/ 0 w 355"/>
              <a:gd name="T47" fmla="*/ 116441 h 435"/>
              <a:gd name="T48" fmla="*/ 214223 w 355"/>
              <a:gd name="T49" fmla="*/ 192068 h 435"/>
              <a:gd name="T50" fmla="*/ 426039 w 355"/>
              <a:gd name="T51" fmla="*/ 116441 h 435"/>
              <a:gd name="T52" fmla="*/ 426039 w 355"/>
              <a:gd name="T53" fmla="*/ 74427 h 435"/>
              <a:gd name="T54" fmla="*/ 214223 w 355"/>
              <a:gd name="T55" fmla="*/ 0 h 43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5" h="435">
                <a:moveTo>
                  <a:pt x="346" y="283"/>
                </a:moveTo>
                <a:lnTo>
                  <a:pt x="346" y="283"/>
                </a:lnTo>
                <a:cubicBezTo>
                  <a:pt x="328" y="319"/>
                  <a:pt x="257" y="345"/>
                  <a:pt x="178" y="345"/>
                </a:cubicBezTo>
                <a:cubicBezTo>
                  <a:pt x="97" y="345"/>
                  <a:pt x="36" y="319"/>
                  <a:pt x="9" y="283"/>
                </a:cubicBezTo>
                <a:cubicBezTo>
                  <a:pt x="9" y="275"/>
                  <a:pt x="0" y="283"/>
                  <a:pt x="0" y="283"/>
                </a:cubicBezTo>
                <a:cubicBezTo>
                  <a:pt x="0" y="292"/>
                  <a:pt x="0" y="336"/>
                  <a:pt x="0" y="336"/>
                </a:cubicBezTo>
                <a:cubicBezTo>
                  <a:pt x="0" y="381"/>
                  <a:pt x="80" y="434"/>
                  <a:pt x="178" y="434"/>
                </a:cubicBezTo>
                <a:cubicBezTo>
                  <a:pt x="275" y="434"/>
                  <a:pt x="354" y="381"/>
                  <a:pt x="354" y="336"/>
                </a:cubicBezTo>
                <a:cubicBezTo>
                  <a:pt x="354" y="336"/>
                  <a:pt x="354" y="292"/>
                  <a:pt x="354" y="283"/>
                </a:cubicBezTo>
                <a:cubicBezTo>
                  <a:pt x="354" y="283"/>
                  <a:pt x="346" y="275"/>
                  <a:pt x="346" y="283"/>
                </a:cubicBezTo>
                <a:close/>
                <a:moveTo>
                  <a:pt x="346" y="160"/>
                </a:moveTo>
                <a:lnTo>
                  <a:pt x="346" y="160"/>
                </a:lnTo>
                <a:cubicBezTo>
                  <a:pt x="328" y="186"/>
                  <a:pt x="257" y="213"/>
                  <a:pt x="178" y="213"/>
                </a:cubicBezTo>
                <a:cubicBezTo>
                  <a:pt x="97" y="213"/>
                  <a:pt x="36" y="186"/>
                  <a:pt x="9" y="160"/>
                </a:cubicBezTo>
                <a:cubicBezTo>
                  <a:pt x="9" y="151"/>
                  <a:pt x="0" y="160"/>
                  <a:pt x="0" y="160"/>
                </a:cubicBezTo>
                <a:lnTo>
                  <a:pt x="0" y="222"/>
                </a:lnTo>
                <a:cubicBezTo>
                  <a:pt x="0" y="257"/>
                  <a:pt x="80" y="292"/>
                  <a:pt x="178" y="292"/>
                </a:cubicBezTo>
                <a:cubicBezTo>
                  <a:pt x="275" y="292"/>
                  <a:pt x="354" y="257"/>
                  <a:pt x="354" y="222"/>
                </a:cubicBezTo>
                <a:lnTo>
                  <a:pt x="354" y="160"/>
                </a:lnTo>
                <a:cubicBezTo>
                  <a:pt x="354" y="160"/>
                  <a:pt x="346" y="151"/>
                  <a:pt x="346" y="160"/>
                </a:cubicBezTo>
                <a:close/>
                <a:moveTo>
                  <a:pt x="178" y="0"/>
                </a:moveTo>
                <a:lnTo>
                  <a:pt x="178" y="0"/>
                </a:lnTo>
                <a:cubicBezTo>
                  <a:pt x="80" y="0"/>
                  <a:pt x="0" y="26"/>
                  <a:pt x="0" y="62"/>
                </a:cubicBezTo>
                <a:cubicBezTo>
                  <a:pt x="0" y="97"/>
                  <a:pt x="0" y="97"/>
                  <a:pt x="0" y="97"/>
                </a:cubicBezTo>
                <a:cubicBezTo>
                  <a:pt x="0" y="133"/>
                  <a:pt x="80" y="160"/>
                  <a:pt x="178" y="160"/>
                </a:cubicBezTo>
                <a:cubicBezTo>
                  <a:pt x="275" y="160"/>
                  <a:pt x="354" y="133"/>
                  <a:pt x="354" y="97"/>
                </a:cubicBezTo>
                <a:cubicBezTo>
                  <a:pt x="354" y="62"/>
                  <a:pt x="354" y="62"/>
                  <a:pt x="354" y="62"/>
                </a:cubicBezTo>
                <a:cubicBezTo>
                  <a:pt x="354" y="26"/>
                  <a:pt x="275" y="0"/>
                  <a:pt x="178" y="0"/>
                </a:cubicBezTo>
                <a:close/>
              </a:path>
            </a:pathLst>
          </a:custGeom>
          <a:solidFill>
            <a:schemeClr val="bg2">
              <a:lumMod val="10000"/>
              <a:alpha val="78824"/>
            </a:schemeClr>
          </a:solidFill>
          <a:ln>
            <a:noFill/>
          </a:ln>
        </p:spPr>
        <p:txBody>
          <a:bodyPr wrap="none" anchor="ctr"/>
          <a:lstStyle/>
          <a:p>
            <a:endParaRPr lang="en-US"/>
          </a:p>
        </p:txBody>
      </p:sp>
      <p:sp>
        <p:nvSpPr>
          <p:cNvPr id="29" name="AutoShape 10"/>
          <p:cNvSpPr>
            <a:spLocks/>
          </p:cNvSpPr>
          <p:nvPr/>
        </p:nvSpPr>
        <p:spPr bwMode="auto">
          <a:xfrm>
            <a:off x="6717194" y="5445638"/>
            <a:ext cx="591036" cy="314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58"/>
                  <a:pt x="21208" y="475"/>
                </a:cubicBezTo>
                <a:cubicBezTo>
                  <a:pt x="21470" y="796"/>
                  <a:pt x="21599" y="1175"/>
                  <a:pt x="21599" y="1615"/>
                </a:cubicBezTo>
                <a:lnTo>
                  <a:pt x="21599" y="19984"/>
                </a:lnTo>
                <a:cubicBezTo>
                  <a:pt x="21599" y="20419"/>
                  <a:pt x="21470" y="20803"/>
                  <a:pt x="21208" y="21121"/>
                </a:cubicBezTo>
                <a:cubicBezTo>
                  <a:pt x="20946" y="21441"/>
                  <a:pt x="20630" y="21599"/>
                  <a:pt x="20263" y="21599"/>
                </a:cubicBezTo>
                <a:lnTo>
                  <a:pt x="1370" y="21599"/>
                </a:lnTo>
                <a:cubicBezTo>
                  <a:pt x="1003" y="21599"/>
                  <a:pt x="683" y="21441"/>
                  <a:pt x="411" y="21121"/>
                </a:cubicBezTo>
                <a:cubicBezTo>
                  <a:pt x="137" y="20803"/>
                  <a:pt x="0" y="20422"/>
                  <a:pt x="0" y="19984"/>
                </a:cubicBezTo>
                <a:lnTo>
                  <a:pt x="0" y="1615"/>
                </a:lnTo>
                <a:cubicBezTo>
                  <a:pt x="0" y="1175"/>
                  <a:pt x="137" y="796"/>
                  <a:pt x="411" y="475"/>
                </a:cubicBezTo>
                <a:cubicBezTo>
                  <a:pt x="683" y="158"/>
                  <a:pt x="1003" y="0"/>
                  <a:pt x="1370" y="0"/>
                </a:cubicBezTo>
                <a:lnTo>
                  <a:pt x="20263" y="0"/>
                </a:lnTo>
                <a:close/>
                <a:moveTo>
                  <a:pt x="19805" y="2162"/>
                </a:moveTo>
                <a:lnTo>
                  <a:pt x="1804" y="2162"/>
                </a:lnTo>
                <a:lnTo>
                  <a:pt x="1804" y="19432"/>
                </a:lnTo>
                <a:lnTo>
                  <a:pt x="19805" y="19432"/>
                </a:lnTo>
                <a:lnTo>
                  <a:pt x="19805" y="2162"/>
                </a:lnTo>
                <a:close/>
                <a:moveTo>
                  <a:pt x="5978" y="17886"/>
                </a:moveTo>
                <a:lnTo>
                  <a:pt x="3598" y="17886"/>
                </a:lnTo>
                <a:lnTo>
                  <a:pt x="3598" y="12784"/>
                </a:lnTo>
                <a:lnTo>
                  <a:pt x="5978" y="12784"/>
                </a:lnTo>
                <a:lnTo>
                  <a:pt x="5978" y="17886"/>
                </a:lnTo>
                <a:close/>
                <a:moveTo>
                  <a:pt x="9961" y="17886"/>
                </a:moveTo>
                <a:lnTo>
                  <a:pt x="7606" y="17886"/>
                </a:lnTo>
                <a:lnTo>
                  <a:pt x="7606" y="6973"/>
                </a:lnTo>
                <a:lnTo>
                  <a:pt x="9961" y="6973"/>
                </a:lnTo>
                <a:lnTo>
                  <a:pt x="9961" y="17886"/>
                </a:lnTo>
                <a:close/>
                <a:moveTo>
                  <a:pt x="14018" y="17886"/>
                </a:moveTo>
                <a:lnTo>
                  <a:pt x="11638" y="17886"/>
                </a:lnTo>
                <a:lnTo>
                  <a:pt x="11638" y="9561"/>
                </a:lnTo>
                <a:lnTo>
                  <a:pt x="14018" y="9561"/>
                </a:lnTo>
                <a:lnTo>
                  <a:pt x="14018" y="17886"/>
                </a:lnTo>
                <a:close/>
                <a:moveTo>
                  <a:pt x="18001" y="17886"/>
                </a:moveTo>
                <a:lnTo>
                  <a:pt x="15621" y="17886"/>
                </a:lnTo>
                <a:lnTo>
                  <a:pt x="15621" y="4920"/>
                </a:lnTo>
                <a:lnTo>
                  <a:pt x="18001" y="4920"/>
                </a:lnTo>
                <a:lnTo>
                  <a:pt x="18001" y="17886"/>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30" name="AutoShape 35"/>
          <p:cNvSpPr>
            <a:spLocks/>
          </p:cNvSpPr>
          <p:nvPr/>
        </p:nvSpPr>
        <p:spPr bwMode="auto">
          <a:xfrm>
            <a:off x="6743341" y="3355544"/>
            <a:ext cx="582061" cy="3395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708" y="0"/>
                </a:moveTo>
                <a:cubicBezTo>
                  <a:pt x="20951" y="0"/>
                  <a:pt x="21159" y="105"/>
                  <a:pt x="21335" y="317"/>
                </a:cubicBezTo>
                <a:cubicBezTo>
                  <a:pt x="21511" y="528"/>
                  <a:pt x="21599" y="778"/>
                  <a:pt x="21599" y="1069"/>
                </a:cubicBezTo>
                <a:lnTo>
                  <a:pt x="21599" y="20501"/>
                </a:lnTo>
                <a:cubicBezTo>
                  <a:pt x="21599" y="20812"/>
                  <a:pt x="21511" y="21074"/>
                  <a:pt x="21335" y="21282"/>
                </a:cubicBezTo>
                <a:cubicBezTo>
                  <a:pt x="21159" y="21494"/>
                  <a:pt x="20951" y="21599"/>
                  <a:pt x="20708" y="21599"/>
                </a:cubicBezTo>
                <a:lnTo>
                  <a:pt x="913" y="21599"/>
                </a:lnTo>
                <a:cubicBezTo>
                  <a:pt x="656" y="21599"/>
                  <a:pt x="440" y="21494"/>
                  <a:pt x="261" y="21282"/>
                </a:cubicBezTo>
                <a:cubicBezTo>
                  <a:pt x="85" y="21074"/>
                  <a:pt x="0" y="20812"/>
                  <a:pt x="0" y="20501"/>
                </a:cubicBezTo>
                <a:lnTo>
                  <a:pt x="0" y="1069"/>
                </a:lnTo>
                <a:cubicBezTo>
                  <a:pt x="0" y="778"/>
                  <a:pt x="85" y="528"/>
                  <a:pt x="261" y="317"/>
                </a:cubicBezTo>
                <a:cubicBezTo>
                  <a:pt x="438" y="105"/>
                  <a:pt x="653" y="0"/>
                  <a:pt x="913" y="0"/>
                </a:cubicBezTo>
                <a:lnTo>
                  <a:pt x="20708" y="0"/>
                </a:lnTo>
                <a:close/>
                <a:moveTo>
                  <a:pt x="19805" y="6483"/>
                </a:moveTo>
                <a:cubicBezTo>
                  <a:pt x="19313" y="6483"/>
                  <a:pt x="18845" y="6368"/>
                  <a:pt x="18400" y="6139"/>
                </a:cubicBezTo>
                <a:cubicBezTo>
                  <a:pt x="17954" y="5910"/>
                  <a:pt x="17572" y="5601"/>
                  <a:pt x="17257" y="5217"/>
                </a:cubicBezTo>
                <a:cubicBezTo>
                  <a:pt x="16941" y="4832"/>
                  <a:pt x="16686" y="4376"/>
                  <a:pt x="16490" y="3845"/>
                </a:cubicBezTo>
                <a:cubicBezTo>
                  <a:pt x="16297" y="3316"/>
                  <a:pt x="16196" y="2755"/>
                  <a:pt x="16196" y="2164"/>
                </a:cubicBezTo>
                <a:lnTo>
                  <a:pt x="5405" y="2164"/>
                </a:lnTo>
                <a:cubicBezTo>
                  <a:pt x="5405" y="2755"/>
                  <a:pt x="5310" y="3316"/>
                  <a:pt x="5116" y="3845"/>
                </a:cubicBezTo>
                <a:cubicBezTo>
                  <a:pt x="4925" y="4376"/>
                  <a:pt x="4668" y="4832"/>
                  <a:pt x="4350" y="5217"/>
                </a:cubicBezTo>
                <a:cubicBezTo>
                  <a:pt x="4029" y="5601"/>
                  <a:pt x="3650" y="5910"/>
                  <a:pt x="3207" y="6139"/>
                </a:cubicBezTo>
                <a:cubicBezTo>
                  <a:pt x="2766" y="6368"/>
                  <a:pt x="2298" y="6483"/>
                  <a:pt x="1811" y="6483"/>
                </a:cubicBezTo>
                <a:lnTo>
                  <a:pt x="1811" y="15116"/>
                </a:lnTo>
                <a:cubicBezTo>
                  <a:pt x="2298" y="15116"/>
                  <a:pt x="2768" y="15231"/>
                  <a:pt x="3207" y="15463"/>
                </a:cubicBezTo>
                <a:cubicBezTo>
                  <a:pt x="3650" y="15692"/>
                  <a:pt x="4029" y="15998"/>
                  <a:pt x="4350" y="16382"/>
                </a:cubicBezTo>
                <a:cubicBezTo>
                  <a:pt x="4671" y="16767"/>
                  <a:pt x="4925" y="17223"/>
                  <a:pt x="5116" y="17754"/>
                </a:cubicBezTo>
                <a:cubicBezTo>
                  <a:pt x="5310" y="18283"/>
                  <a:pt x="5405" y="18844"/>
                  <a:pt x="5405" y="19434"/>
                </a:cubicBezTo>
                <a:lnTo>
                  <a:pt x="16196" y="19434"/>
                </a:lnTo>
                <a:cubicBezTo>
                  <a:pt x="16196" y="18844"/>
                  <a:pt x="16297" y="18283"/>
                  <a:pt x="16490" y="17754"/>
                </a:cubicBezTo>
                <a:cubicBezTo>
                  <a:pt x="16686" y="17223"/>
                  <a:pt x="16943" y="16767"/>
                  <a:pt x="17257" y="16382"/>
                </a:cubicBezTo>
                <a:cubicBezTo>
                  <a:pt x="17570" y="15998"/>
                  <a:pt x="17952" y="15692"/>
                  <a:pt x="18395" y="15463"/>
                </a:cubicBezTo>
                <a:cubicBezTo>
                  <a:pt x="18836" y="15231"/>
                  <a:pt x="19306" y="15116"/>
                  <a:pt x="19805" y="15116"/>
                </a:cubicBezTo>
                <a:lnTo>
                  <a:pt x="19805" y="6483"/>
                </a:lnTo>
                <a:close/>
                <a:moveTo>
                  <a:pt x="10803" y="3768"/>
                </a:moveTo>
                <a:cubicBezTo>
                  <a:pt x="11430" y="3768"/>
                  <a:pt x="12013" y="3951"/>
                  <a:pt x="12556" y="4318"/>
                </a:cubicBezTo>
                <a:cubicBezTo>
                  <a:pt x="13100" y="4682"/>
                  <a:pt x="13574" y="5181"/>
                  <a:pt x="13981" y="5813"/>
                </a:cubicBezTo>
                <a:cubicBezTo>
                  <a:pt x="14387" y="6447"/>
                  <a:pt x="14710" y="7194"/>
                  <a:pt x="14953" y="8051"/>
                </a:cubicBezTo>
                <a:cubicBezTo>
                  <a:pt x="15195" y="8909"/>
                  <a:pt x="15315" y="9826"/>
                  <a:pt x="15315" y="10801"/>
                </a:cubicBezTo>
                <a:cubicBezTo>
                  <a:pt x="15315" y="11776"/>
                  <a:pt x="15193" y="12690"/>
                  <a:pt x="14953" y="13548"/>
                </a:cubicBezTo>
                <a:cubicBezTo>
                  <a:pt x="14708" y="14405"/>
                  <a:pt x="14387" y="15152"/>
                  <a:pt x="13981" y="15786"/>
                </a:cubicBezTo>
                <a:cubicBezTo>
                  <a:pt x="13574" y="16418"/>
                  <a:pt x="13100" y="16917"/>
                  <a:pt x="12551" y="17284"/>
                </a:cubicBezTo>
                <a:cubicBezTo>
                  <a:pt x="12005" y="17648"/>
                  <a:pt x="11423" y="17831"/>
                  <a:pt x="10803" y="17831"/>
                </a:cubicBezTo>
                <a:cubicBezTo>
                  <a:pt x="10179" y="17831"/>
                  <a:pt x="9594" y="17648"/>
                  <a:pt x="9045" y="17284"/>
                </a:cubicBezTo>
                <a:cubicBezTo>
                  <a:pt x="8497" y="16917"/>
                  <a:pt x="8022" y="16418"/>
                  <a:pt x="7616" y="15786"/>
                </a:cubicBezTo>
                <a:cubicBezTo>
                  <a:pt x="7209" y="15152"/>
                  <a:pt x="6891" y="14405"/>
                  <a:pt x="6661" y="13548"/>
                </a:cubicBezTo>
                <a:cubicBezTo>
                  <a:pt x="6428" y="12690"/>
                  <a:pt x="6313" y="11776"/>
                  <a:pt x="6313" y="10801"/>
                </a:cubicBezTo>
                <a:cubicBezTo>
                  <a:pt x="6313" y="9826"/>
                  <a:pt x="6428" y="8909"/>
                  <a:pt x="6661" y="8051"/>
                </a:cubicBezTo>
                <a:cubicBezTo>
                  <a:pt x="6891" y="7194"/>
                  <a:pt x="7209" y="6447"/>
                  <a:pt x="7616" y="5813"/>
                </a:cubicBezTo>
                <a:cubicBezTo>
                  <a:pt x="8022" y="5181"/>
                  <a:pt x="8497" y="4682"/>
                  <a:pt x="9045" y="4318"/>
                </a:cubicBezTo>
                <a:cubicBezTo>
                  <a:pt x="9594" y="3951"/>
                  <a:pt x="10179" y="3768"/>
                  <a:pt x="10803" y="3768"/>
                </a:cubicBezTo>
                <a:moveTo>
                  <a:pt x="13489" y="13078"/>
                </a:moveTo>
                <a:lnTo>
                  <a:pt x="11836" y="13078"/>
                </a:lnTo>
                <a:lnTo>
                  <a:pt x="11836" y="5640"/>
                </a:lnTo>
                <a:lnTo>
                  <a:pt x="10196" y="5640"/>
                </a:lnTo>
                <a:lnTo>
                  <a:pt x="8108" y="7972"/>
                </a:lnTo>
                <a:lnTo>
                  <a:pt x="9209" y="9365"/>
                </a:lnTo>
                <a:lnTo>
                  <a:pt x="9667" y="8871"/>
                </a:lnTo>
                <a:cubicBezTo>
                  <a:pt x="9728" y="8815"/>
                  <a:pt x="9775" y="8753"/>
                  <a:pt x="9802" y="8683"/>
                </a:cubicBezTo>
                <a:cubicBezTo>
                  <a:pt x="9831" y="8612"/>
                  <a:pt x="9858" y="8560"/>
                  <a:pt x="9890" y="8521"/>
                </a:cubicBezTo>
                <a:cubicBezTo>
                  <a:pt x="9922" y="8501"/>
                  <a:pt x="9951" y="8460"/>
                  <a:pt x="9983" y="8380"/>
                </a:cubicBezTo>
                <a:lnTo>
                  <a:pt x="10008" y="8380"/>
                </a:lnTo>
                <a:lnTo>
                  <a:pt x="10008" y="8607"/>
                </a:lnTo>
                <a:cubicBezTo>
                  <a:pt x="10008" y="8680"/>
                  <a:pt x="10003" y="8756"/>
                  <a:pt x="9995" y="8839"/>
                </a:cubicBezTo>
                <a:cubicBezTo>
                  <a:pt x="9988" y="8918"/>
                  <a:pt x="9983" y="9003"/>
                  <a:pt x="9983" y="9100"/>
                </a:cubicBezTo>
                <a:lnTo>
                  <a:pt x="9983" y="13078"/>
                </a:lnTo>
                <a:lnTo>
                  <a:pt x="8355" y="13078"/>
                </a:lnTo>
                <a:lnTo>
                  <a:pt x="8355" y="14890"/>
                </a:lnTo>
                <a:lnTo>
                  <a:pt x="13489" y="14890"/>
                </a:lnTo>
                <a:lnTo>
                  <a:pt x="13489" y="13078"/>
                </a:lnTo>
                <a:close/>
              </a:path>
            </a:pathLst>
          </a:custGeom>
          <a:solidFill>
            <a:schemeClr val="bg2">
              <a:lumMod val="10000"/>
            </a:schemeClr>
          </a:solidFill>
          <a:ln>
            <a:noFill/>
          </a:ln>
          <a:effectLst/>
          <a:extLst/>
        </p:spPr>
        <p:txBody>
          <a:bodyPr lIns="38100" tIns="38100" rIns="38100" bIns="38100" anchor="ctr"/>
          <a:lstStyle/>
          <a:p>
            <a:pPr defTabSz="342900" fontAlgn="auto">
              <a:spcBef>
                <a:spcPts val="0"/>
              </a:spcBef>
              <a:spcAft>
                <a:spcPts val="0"/>
              </a:spcAft>
              <a:defRPr/>
            </a:pPr>
            <a:endParaRPr lang="es-ES" sz="2200">
              <a:solidFill>
                <a:srgbClr val="44CEB9"/>
              </a:solidFill>
              <a:effectLst>
                <a:outerShdw blurRad="38100" dist="38100" dir="2700000" algn="tl">
                  <a:srgbClr val="000000"/>
                </a:outerShdw>
              </a:effectLst>
              <a:latin typeface="Gill Sans" charset="0"/>
              <a:ea typeface="+mn-ea"/>
              <a:cs typeface="Gill Sans" charset="0"/>
              <a:sym typeface="Gill Sans" charset="0"/>
            </a:endParaRPr>
          </a:p>
        </p:txBody>
      </p:sp>
      <p:sp>
        <p:nvSpPr>
          <p:cNvPr id="21" name="TextBox 20"/>
          <p:cNvSpPr txBox="1"/>
          <p:nvPr/>
        </p:nvSpPr>
        <p:spPr>
          <a:xfrm>
            <a:off x="55728" y="81194"/>
            <a:ext cx="12383066" cy="1446550"/>
          </a:xfrm>
          <a:prstGeom prst="rect">
            <a:avLst/>
          </a:prstGeom>
          <a:noFill/>
        </p:spPr>
        <p:txBody>
          <a:bodyPr wrap="square" rtlCol="0">
            <a:spAutoFit/>
          </a:bodyPr>
          <a:lstStyle/>
          <a:p>
            <a:r>
              <a:rPr lang="en-US" sz="4400" b="1" dirty="0">
                <a:solidFill>
                  <a:schemeClr val="bg1"/>
                </a:solidFill>
              </a:rPr>
              <a:t>Debunking tobacco industry myth of ‘smokers helping country’s economy’</a:t>
            </a:r>
          </a:p>
        </p:txBody>
      </p:sp>
    </p:spTree>
    <p:extLst>
      <p:ext uri="{BB962C8B-B14F-4D97-AF65-F5344CB8AC3E}">
        <p14:creationId xmlns:p14="http://schemas.microsoft.com/office/powerpoint/2010/main" val="3240920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9347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Tree>
    <p:extLst>
      <p:ext uri="{BB962C8B-B14F-4D97-AF65-F5344CB8AC3E}">
        <p14:creationId xmlns:p14="http://schemas.microsoft.com/office/powerpoint/2010/main" val="2405137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id="{99A9E84C-1092-40BF-A245-F378025D0FF7}"/>
              </a:ext>
            </a:extLst>
          </p:cNvPr>
          <p:cNvSpPr txBox="1"/>
          <p:nvPr/>
        </p:nvSpPr>
        <p:spPr>
          <a:xfrm>
            <a:off x="-2" y="4371474"/>
            <a:ext cx="12161520" cy="24688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id="{43F7C04D-F686-4C04-8C73-BA0A0F4B2E57}"/>
              </a:ext>
            </a:extLst>
          </p:cNvPr>
          <p:cNvSpPr txBox="1"/>
          <p:nvPr/>
        </p:nvSpPr>
        <p:spPr>
          <a:xfrm>
            <a:off x="1" y="1444719"/>
            <a:ext cx="12191999" cy="22860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41473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CEA302-FC4C-4D58-B7C8-AB971D4E7E8E}"/>
              </a:ext>
            </a:extLst>
          </p:cNvPr>
          <p:cNvSpPr/>
          <p:nvPr/>
        </p:nvSpPr>
        <p:spPr>
          <a:xfrm>
            <a:off x="45720" y="524486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A74806-F9D8-484B-A07B-938F4A6ADF41}"/>
              </a:ext>
            </a:extLst>
          </p:cNvPr>
          <p:cNvSpPr txBox="1"/>
          <p:nvPr/>
        </p:nvSpPr>
        <p:spPr>
          <a:xfrm>
            <a:off x="381000" y="1438172"/>
            <a:ext cx="11521440" cy="800219"/>
          </a:xfrm>
          <a:prstGeom prst="rect">
            <a:avLst/>
          </a:prstGeom>
          <a:noFill/>
        </p:spPr>
        <p:txBody>
          <a:bodyPr wrap="square" rtlCol="0">
            <a:spAutoFit/>
          </a:bodyPr>
          <a:lstStyle/>
          <a:p>
            <a:pPr algn="ctr"/>
            <a:r>
              <a:rPr lang="en-US" sz="2300" dirty="0">
                <a:solidFill>
                  <a:srgbClr val="006CB7"/>
                </a:solidFill>
              </a:rPr>
              <a:t>Without implementing the four priority FCTC interventions, in </a:t>
            </a:r>
            <a:r>
              <a:rPr lang="en-US" sz="2300" b="1" dirty="0">
                <a:solidFill>
                  <a:srgbClr val="006CB7"/>
                </a:solidFill>
              </a:rPr>
              <a:t>15 years </a:t>
            </a:r>
            <a:r>
              <a:rPr lang="en-US" sz="2300" dirty="0">
                <a:solidFill>
                  <a:srgbClr val="006CB7"/>
                </a:solidFill>
              </a:rPr>
              <a:t>tobacco-attributable healthcare costs will reach ~ </a:t>
            </a:r>
            <a:r>
              <a:rPr lang="en-US" sz="2300" b="1" dirty="0">
                <a:solidFill>
                  <a:srgbClr val="006CB7"/>
                </a:solidFill>
              </a:rPr>
              <a:t>GEL 4.9 billion  </a:t>
            </a:r>
          </a:p>
        </p:txBody>
      </p:sp>
      <p:sp>
        <p:nvSpPr>
          <p:cNvPr id="11" name="Title 2">
            <a:extLst>
              <a:ext uri="{FF2B5EF4-FFF2-40B4-BE49-F238E27FC236}">
                <a16:creationId xmlns:a16="http://schemas.microsoft.com/office/drawing/2014/main" id="{DB400E2B-15D3-415B-96B8-24EC2DD1A3C1}"/>
              </a:ext>
            </a:extLst>
          </p:cNvPr>
          <p:cNvSpPr txBox="1">
            <a:spLocks/>
          </p:cNvSpPr>
          <p:nvPr/>
        </p:nvSpPr>
        <p:spPr>
          <a:xfrm>
            <a:off x="1" y="310527"/>
            <a:ext cx="12486806" cy="11035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a:lstStyle>
          <a:p>
            <a:r>
              <a:rPr lang="en-US" sz="3600" dirty="0"/>
              <a:t>Cost of inaction: Tobacco-attributable direct healthcare expenditures  </a:t>
            </a:r>
          </a:p>
        </p:txBody>
      </p:sp>
      <p:graphicFrame>
        <p:nvGraphicFramePr>
          <p:cNvPr id="10" name="Content Placeholder 3">
            <a:extLst>
              <a:ext uri="{FF2B5EF4-FFF2-40B4-BE49-F238E27FC236}">
                <a16:creationId xmlns:a16="http://schemas.microsoft.com/office/drawing/2014/main" id="{4D3DA3BD-53D3-4EC3-AE6D-67176F09B940}"/>
              </a:ext>
            </a:extLst>
          </p:cNvPr>
          <p:cNvGraphicFramePr>
            <a:graphicFrameLocks noGrp="1"/>
          </p:cNvGraphicFramePr>
          <p:nvPr>
            <p:ph idx="1"/>
            <p:extLst>
              <p:ext uri="{D42A27DB-BD31-4B8C-83A1-F6EECF244321}">
                <p14:modId xmlns:p14="http://schemas.microsoft.com/office/powerpoint/2010/main" val="3676747517"/>
              </p:ext>
            </p:extLst>
          </p:nvPr>
        </p:nvGraphicFramePr>
        <p:xfrm>
          <a:off x="1043189" y="2262504"/>
          <a:ext cx="9892386" cy="4125165"/>
        </p:xfrm>
        <a:graphic>
          <a:graphicData uri="http://schemas.openxmlformats.org/drawingml/2006/table">
            <a:tbl>
              <a:tblPr firstRow="1" firstCol="1" bandRow="1"/>
              <a:tblGrid>
                <a:gridCol w="2352196">
                  <a:extLst>
                    <a:ext uri="{9D8B030D-6E8A-4147-A177-3AD203B41FA5}">
                      <a16:colId xmlns:a16="http://schemas.microsoft.com/office/drawing/2014/main" val="408451770"/>
                    </a:ext>
                  </a:extLst>
                </a:gridCol>
                <a:gridCol w="2211962">
                  <a:extLst>
                    <a:ext uri="{9D8B030D-6E8A-4147-A177-3AD203B41FA5}">
                      <a16:colId xmlns:a16="http://schemas.microsoft.com/office/drawing/2014/main" val="1408366785"/>
                    </a:ext>
                  </a:extLst>
                </a:gridCol>
                <a:gridCol w="2581258">
                  <a:extLst>
                    <a:ext uri="{9D8B030D-6E8A-4147-A177-3AD203B41FA5}">
                      <a16:colId xmlns:a16="http://schemas.microsoft.com/office/drawing/2014/main" val="3849113773"/>
                    </a:ext>
                  </a:extLst>
                </a:gridCol>
                <a:gridCol w="2746970">
                  <a:extLst>
                    <a:ext uri="{9D8B030D-6E8A-4147-A177-3AD203B41FA5}">
                      <a16:colId xmlns:a16="http://schemas.microsoft.com/office/drawing/2014/main" val="126192806"/>
                    </a:ext>
                  </a:extLst>
                </a:gridCol>
              </a:tblGrid>
              <a:tr h="1011448">
                <a:tc rowSpan="2">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Type of healthcare expenditure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Current Tobacco-attributable healthcare expenditure</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Cost of inaction over 5 and 15 years of period</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3925723853"/>
                  </a:ext>
                </a:extLst>
              </a:tr>
              <a:tr h="670140">
                <a:tc vMerge="1">
                  <a:txBody>
                    <a:bodyPr/>
                    <a:lstStyle/>
                    <a:p>
                      <a:pPr marL="0" marR="0" algn="ctr">
                        <a:lnSpc>
                          <a:spcPct val="115000"/>
                        </a:lnSpc>
                        <a:spcBef>
                          <a:spcPts val="0"/>
                        </a:spcBef>
                        <a:spcAft>
                          <a:spcPts val="0"/>
                        </a:spcAft>
                      </a:pP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GEL spent now</a:t>
                      </a:r>
                      <a:b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Cumulative Amount Spent Over 5 Years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 </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600"/>
                        </a:spcAft>
                      </a:pPr>
                      <a:r>
                        <a:rPr lang="en-US" sz="1600" b="1" dirty="0">
                          <a:solidFill>
                            <a:srgbClr val="FFFFFF"/>
                          </a:solidFill>
                          <a:effectLst/>
                          <a:latin typeface="+mn-lt"/>
                          <a:ea typeface="Times New Roman" panose="02020603050405020304" pitchFamily="18" charset="0"/>
                          <a:cs typeface="Times New Roman" panose="02020603050405020304" pitchFamily="18" charset="0"/>
                        </a:rPr>
                        <a:t>Cumulative Amount Spent Over 15 Years </a:t>
                      </a:r>
                      <a:r>
                        <a:rPr lang="en-US" sz="16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(millions)</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3676411915"/>
                  </a:ext>
                </a:extLst>
              </a:tr>
              <a:tr h="668253">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Government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118.7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593.4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1,780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301434729"/>
                  </a:ext>
                </a:extLst>
              </a:tr>
              <a:tr h="746412">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Out-of-pocket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187.6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937.9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2,813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418568957"/>
                  </a:ext>
                </a:extLst>
              </a:tr>
              <a:tr h="667028">
                <a:tc>
                  <a:txBody>
                    <a:bodyPr/>
                    <a:lstStyle/>
                    <a:p>
                      <a:pPr marL="0" marR="0" algn="l">
                        <a:lnSpc>
                          <a:spcPct val="115000"/>
                        </a:lnSpc>
                        <a:spcBef>
                          <a:spcPts val="0"/>
                        </a:spcBef>
                        <a:spcAft>
                          <a:spcPts val="0"/>
                        </a:spcAft>
                      </a:pPr>
                      <a:r>
                        <a:rPr lang="en-US" sz="1600" dirty="0">
                          <a:effectLst/>
                          <a:latin typeface="Calibri" panose="020F0502020204030204" pitchFamily="34" charset="0"/>
                          <a:ea typeface="Times New Roman" panose="02020603050405020304" pitchFamily="18" charset="0"/>
                          <a:cs typeface="Times New Roman" panose="02020603050405020304" pitchFamily="18" charset="0"/>
                        </a:rPr>
                        <a:t>Other healthcare expenditures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 GEL 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105.3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i="0" dirty="0">
                          <a:effectLst/>
                          <a:latin typeface="Calibri" panose="020F0502020204030204" pitchFamily="34" charset="0"/>
                          <a:ea typeface="Times New Roman" panose="02020603050405020304" pitchFamily="18" charset="0"/>
                          <a:cs typeface="Times New Roman" panose="02020603050405020304" pitchFamily="18" charset="0"/>
                        </a:rPr>
                        <a:t>GEL 315.9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71353334"/>
                  </a:ext>
                </a:extLst>
              </a:tr>
              <a:tr h="361884">
                <a:tc>
                  <a:txBody>
                    <a:bodyPr/>
                    <a:lstStyle/>
                    <a:p>
                      <a:pPr marL="0" marR="0" algn="ctr">
                        <a:lnSpc>
                          <a:spcPct val="115000"/>
                        </a:lnSpc>
                        <a:spcBef>
                          <a:spcPts val="0"/>
                        </a:spcBef>
                        <a:spcAft>
                          <a:spcPts val="0"/>
                        </a:spcAft>
                      </a:pPr>
                      <a:r>
                        <a:rPr lang="en-US" sz="1600" b="1" dirty="0">
                          <a:effectLst/>
                          <a:latin typeface="Calibri" panose="020F0502020204030204" pitchFamily="34" charset="0"/>
                          <a:ea typeface="Times New Roman" panose="02020603050405020304" pitchFamily="18" charset="0"/>
                          <a:cs typeface="Times New Roman" panose="02020603050405020304" pitchFamily="18" charset="0"/>
                        </a:rPr>
                        <a:t>Total</a:t>
                      </a:r>
                      <a:endParaRPr lang="en-US"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327.3</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1,637</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600" b="1" i="0" dirty="0">
                          <a:effectLst/>
                          <a:latin typeface="Calibri" panose="020F0502020204030204" pitchFamily="34" charset="0"/>
                          <a:ea typeface="Times New Roman" panose="02020603050405020304" pitchFamily="18" charset="0"/>
                          <a:cs typeface="Times New Roman" panose="02020603050405020304" pitchFamily="18" charset="0"/>
                        </a:rPr>
                        <a:t>GEL 4,910</a:t>
                      </a:r>
                      <a:endParaRPr lang="en-US" sz="1600" i="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245871473"/>
                  </a:ext>
                </a:extLst>
              </a:tr>
            </a:tbl>
          </a:graphicData>
        </a:graphic>
      </p:graphicFrame>
    </p:spTree>
    <p:extLst>
      <p:ext uri="{BB962C8B-B14F-4D97-AF65-F5344CB8AC3E}">
        <p14:creationId xmlns:p14="http://schemas.microsoft.com/office/powerpoint/2010/main" val="2728146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739511-FFD0-48A2-8F07-05670700A963}"/>
              </a:ext>
            </a:extLst>
          </p:cNvPr>
          <p:cNvSpPr>
            <a:spLocks noGrp="1"/>
          </p:cNvSpPr>
          <p:nvPr>
            <p:ph type="title"/>
          </p:nvPr>
        </p:nvSpPr>
        <p:spPr>
          <a:xfrm>
            <a:off x="385351" y="207460"/>
            <a:ext cx="11532327" cy="1325563"/>
          </a:xfrm>
        </p:spPr>
        <p:txBody>
          <a:bodyPr>
            <a:normAutofit/>
          </a:bodyPr>
          <a:lstStyle/>
          <a:p>
            <a:r>
              <a:rPr lang="en-US" sz="4000" dirty="0"/>
              <a:t>Impact of investment: </a:t>
            </a:r>
            <a:br>
              <a:rPr lang="en-US" sz="4000" dirty="0"/>
            </a:br>
            <a:r>
              <a:rPr lang="en-US" sz="4000" dirty="0"/>
              <a:t>Tobacco-attributable direct healthcare expenditures</a:t>
            </a:r>
            <a:endParaRPr lang="en-US" dirty="0"/>
          </a:p>
        </p:txBody>
      </p:sp>
      <p:graphicFrame>
        <p:nvGraphicFramePr>
          <p:cNvPr id="6" name="Chart 5">
            <a:extLst>
              <a:ext uri="{FF2B5EF4-FFF2-40B4-BE49-F238E27FC236}">
                <a16:creationId xmlns:a16="http://schemas.microsoft.com/office/drawing/2014/main" id="{BDC2CB24-1E24-443F-8381-4A5937FD64A4}"/>
              </a:ext>
            </a:extLst>
          </p:cNvPr>
          <p:cNvGraphicFramePr/>
          <p:nvPr>
            <p:extLst>
              <p:ext uri="{D42A27DB-BD31-4B8C-83A1-F6EECF244321}">
                <p14:modId xmlns:p14="http://schemas.microsoft.com/office/powerpoint/2010/main" val="2051752726"/>
              </p:ext>
            </p:extLst>
          </p:nvPr>
        </p:nvGraphicFramePr>
        <p:xfrm>
          <a:off x="0" y="1552073"/>
          <a:ext cx="11719559" cy="47774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1466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76667DF-BA8A-427D-BB1D-1B66117D9B2D}"/>
              </a:ext>
            </a:extLst>
          </p:cNvPr>
          <p:cNvSpPr>
            <a:spLocks noGrp="1"/>
          </p:cNvSpPr>
          <p:nvPr>
            <p:ph type="title"/>
          </p:nvPr>
        </p:nvSpPr>
        <p:spPr>
          <a:xfrm>
            <a:off x="385352" y="207460"/>
            <a:ext cx="11288488" cy="1325563"/>
          </a:xfrm>
        </p:spPr>
        <p:txBody>
          <a:bodyPr>
            <a:noAutofit/>
          </a:bodyPr>
          <a:lstStyle/>
          <a:p>
            <a:r>
              <a:rPr lang="en-US" sz="3600" dirty="0"/>
              <a:t>Cost of inaction: Tobacco-attributable total economic losses </a:t>
            </a:r>
          </a:p>
        </p:txBody>
      </p:sp>
      <p:sp>
        <p:nvSpPr>
          <p:cNvPr id="9" name="Rectangle 8">
            <a:extLst>
              <a:ext uri="{FF2B5EF4-FFF2-40B4-BE49-F238E27FC236}">
                <a16:creationId xmlns:a16="http://schemas.microsoft.com/office/drawing/2014/main" id="{7445848F-4010-4903-BB08-CBEF972F492E}"/>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7">
            <a:extLst>
              <a:ext uri="{FF2B5EF4-FFF2-40B4-BE49-F238E27FC236}">
                <a16:creationId xmlns:a16="http://schemas.microsoft.com/office/drawing/2014/main" id="{4F4485AB-86C8-478A-B198-98DE7EB0D74A}"/>
              </a:ext>
            </a:extLst>
          </p:cNvPr>
          <p:cNvGraphicFramePr>
            <a:graphicFrameLocks noGrp="1"/>
          </p:cNvGraphicFramePr>
          <p:nvPr>
            <p:ph idx="1"/>
            <p:extLst>
              <p:ext uri="{D42A27DB-BD31-4B8C-83A1-F6EECF244321}">
                <p14:modId xmlns:p14="http://schemas.microsoft.com/office/powerpoint/2010/main" val="572792779"/>
              </p:ext>
            </p:extLst>
          </p:nvPr>
        </p:nvGraphicFramePr>
        <p:xfrm>
          <a:off x="385352" y="2388870"/>
          <a:ext cx="11395167" cy="4154726"/>
        </p:xfrm>
        <a:graphic>
          <a:graphicData uri="http://schemas.openxmlformats.org/drawingml/2006/table">
            <a:tbl>
              <a:tblPr firstRow="1" firstCol="1" bandRow="1"/>
              <a:tblGrid>
                <a:gridCol w="2967448">
                  <a:extLst>
                    <a:ext uri="{9D8B030D-6E8A-4147-A177-3AD203B41FA5}">
                      <a16:colId xmlns:a16="http://schemas.microsoft.com/office/drawing/2014/main" val="2235442053"/>
                    </a:ext>
                  </a:extLst>
                </a:gridCol>
                <a:gridCol w="3034945">
                  <a:extLst>
                    <a:ext uri="{9D8B030D-6E8A-4147-A177-3AD203B41FA5}">
                      <a16:colId xmlns:a16="http://schemas.microsoft.com/office/drawing/2014/main" val="3197033155"/>
                    </a:ext>
                  </a:extLst>
                </a:gridCol>
                <a:gridCol w="2696387">
                  <a:extLst>
                    <a:ext uri="{9D8B030D-6E8A-4147-A177-3AD203B41FA5}">
                      <a16:colId xmlns:a16="http://schemas.microsoft.com/office/drawing/2014/main" val="560532617"/>
                    </a:ext>
                  </a:extLst>
                </a:gridCol>
                <a:gridCol w="2696387">
                  <a:extLst>
                    <a:ext uri="{9D8B030D-6E8A-4147-A177-3AD203B41FA5}">
                      <a16:colId xmlns:a16="http://schemas.microsoft.com/office/drawing/2014/main" val="2066548844"/>
                    </a:ext>
                  </a:extLst>
                </a:gridCol>
              </a:tblGrid>
              <a:tr h="679172">
                <a:tc rowSpan="2">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Cost per type of losses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Current Tobacco-attributable economic losses</a:t>
                      </a:r>
                      <a:endParaRPr lang="en-US" sz="1800" dirty="0">
                        <a:effectLst/>
                        <a:latin typeface="+mn-lt"/>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9050" cap="flat" cmpd="sng" algn="ctr">
                      <a:solidFill>
                        <a:srgbClr val="F2F2F2"/>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gridSpan="2">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Cost of inaction over 5 and 15 years of period</a:t>
                      </a:r>
                      <a:endParaRPr lang="en-US" sz="1800" dirty="0">
                        <a:effectLst/>
                        <a:latin typeface="+mn-lt"/>
                        <a:ea typeface="Times New Roman" panose="02020603050405020304" pitchFamily="18" charset="0"/>
                        <a:cs typeface="Times New Roman" panose="02020603050405020304" pitchFamily="18" charset="0"/>
                      </a:endParaRPr>
                    </a:p>
                  </a:txBody>
                  <a:tcPr anchor="b">
                    <a:lnL w="19050" cap="flat" cmpd="sng" algn="ctr">
                      <a:solidFill>
                        <a:srgbClr val="F2F2F2"/>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hMerge="1">
                  <a:txBody>
                    <a:bodyPr/>
                    <a:lstStyle/>
                    <a:p>
                      <a:endParaRPr lang="en-US"/>
                    </a:p>
                  </a:txBody>
                  <a:tcPr/>
                </a:tc>
                <a:extLst>
                  <a:ext uri="{0D108BD9-81ED-4DB2-BD59-A6C34878D82A}">
                    <a16:rowId xmlns:a16="http://schemas.microsoft.com/office/drawing/2014/main" val="46317540"/>
                  </a:ext>
                </a:extLst>
              </a:tr>
              <a:tr h="679172">
                <a:tc vMerge="1">
                  <a:txBody>
                    <a:bodyPr/>
                    <a:lstStyle/>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000000"/>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GEL spent now (millions)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Cumulative Amount Spent over 5 Years (millions) </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marL="0" marR="0" algn="ctr">
                        <a:lnSpc>
                          <a:spcPct val="115000"/>
                        </a:lnSpc>
                        <a:spcBef>
                          <a:spcPts val="0"/>
                        </a:spcBef>
                        <a:spcAft>
                          <a:spcPts val="0"/>
                        </a:spcAft>
                      </a:pPr>
                      <a:r>
                        <a:rPr lang="en-US" sz="1800" b="1" dirty="0">
                          <a:solidFill>
                            <a:srgbClr val="FFFFFF"/>
                          </a:solidFill>
                          <a:effectLst/>
                          <a:latin typeface="+mn-lt"/>
                          <a:ea typeface="Times New Roman" panose="02020603050405020304" pitchFamily="18" charset="0"/>
                          <a:cs typeface="Times New Roman" panose="02020603050405020304" pitchFamily="18" charset="0"/>
                        </a:rPr>
                        <a:t>Cumulative Amount Spent Over 15 Years (millions)</a:t>
                      </a:r>
                      <a:endParaRPr lang="en-US" sz="1800" dirty="0">
                        <a:effectLst/>
                        <a:latin typeface="+mn-lt"/>
                        <a:ea typeface="Times New Roman" panose="02020603050405020304" pitchFamily="18" charset="0"/>
                        <a:cs typeface="Times New Roman" panose="02020603050405020304" pitchFamily="18" charset="0"/>
                      </a:endParaRPr>
                    </a:p>
                  </a:txBody>
                  <a:tcPr anchor="b">
                    <a:lnL w="12700" cap="flat" cmpd="sng" algn="ctr">
                      <a:solidFill>
                        <a:srgbClr val="FFFF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val="1444204744"/>
                  </a:ext>
                </a:extLst>
              </a:tr>
              <a:tr h="794306">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Total Healthcare </a:t>
                      </a:r>
                      <a:br>
                        <a:rPr lang="en-US" sz="1800" dirty="0">
                          <a:effectLst/>
                          <a:latin typeface="+mn-lt"/>
                          <a:ea typeface="Times New Roman" panose="02020603050405020304" pitchFamily="18" charset="0"/>
                          <a:cs typeface="Times New Roman" panose="02020603050405020304" pitchFamily="18" charset="0"/>
                        </a:rPr>
                      </a:br>
                      <a:r>
                        <a:rPr lang="en-US" sz="1800" dirty="0">
                          <a:effectLst/>
                          <a:latin typeface="+mn-lt"/>
                          <a:ea typeface="Times New Roman" panose="02020603050405020304" pitchFamily="18" charset="0"/>
                          <a:cs typeface="Times New Roman" panose="02020603050405020304" pitchFamily="18" charset="0"/>
                        </a:rPr>
                        <a:t>expenditures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327.3</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800" b="0" i="0" dirty="0">
                          <a:effectLst/>
                          <a:latin typeface="Calibri" panose="020F0502020204030204" pitchFamily="34" charset="0"/>
                          <a:ea typeface="Times New Roman" panose="02020603050405020304" pitchFamily="18" charset="0"/>
                          <a:cs typeface="Times New Roman" panose="02020603050405020304" pitchFamily="18" charset="0"/>
                        </a:rPr>
                        <a:t>GEL 1,637</a:t>
                      </a:r>
                    </a:p>
                    <a:p>
                      <a:pPr marL="0" marR="0" algn="ctr">
                        <a:lnSpc>
                          <a:spcPct val="115000"/>
                        </a:lnSpc>
                        <a:spcBef>
                          <a:spcPts val="0"/>
                        </a:spcBef>
                        <a:spcAft>
                          <a:spcPts val="0"/>
                        </a:spcAft>
                      </a:pPr>
                      <a:endParaRPr lang="en-US" sz="1800" dirty="0">
                        <a:effectLst/>
                        <a:latin typeface="+mn-lt"/>
                        <a:ea typeface="Times New Roman" panose="02020603050405020304" pitchFamily="18"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b="0" i="0" dirty="0">
                          <a:effectLst/>
                          <a:latin typeface="Calibri" panose="020F0502020204030204" pitchFamily="34" charset="0"/>
                          <a:ea typeface="Times New Roman" panose="02020603050405020304" pitchFamily="18" charset="0"/>
                          <a:cs typeface="Times New Roman" panose="02020603050405020304" pitchFamily="18" charset="0"/>
                        </a:rPr>
                        <a:t>GEL 4,910</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9791723"/>
                  </a:ext>
                </a:extLst>
              </a:tr>
              <a:tr h="762000">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Premature mortality due </a:t>
                      </a:r>
                      <a:br>
                        <a:rPr lang="en-US" sz="1800" dirty="0">
                          <a:effectLst/>
                          <a:latin typeface="+mn-lt"/>
                          <a:ea typeface="Times New Roman" panose="02020603050405020304" pitchFamily="18" charset="0"/>
                          <a:cs typeface="Times New Roman" panose="02020603050405020304" pitchFamily="18" charset="0"/>
                        </a:rPr>
                      </a:br>
                      <a:r>
                        <a:rPr lang="en-US" sz="1800" dirty="0">
                          <a:effectLst/>
                          <a:latin typeface="+mn-lt"/>
                          <a:ea typeface="Times New Roman" panose="02020603050405020304" pitchFamily="18" charset="0"/>
                          <a:cs typeface="Times New Roman" panose="02020603050405020304" pitchFamily="18" charset="0"/>
                        </a:rPr>
                        <a:t>to tobacco use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104.1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528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1,625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84266982"/>
                  </a:ext>
                </a:extLst>
              </a:tr>
              <a:tr h="746760">
                <a:tc>
                  <a:txBody>
                    <a:bodyPr/>
                    <a:lstStyle/>
                    <a:p>
                      <a:pPr marL="0" marR="0" algn="l">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Economic loss to employers and employees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393.5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1,967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800" dirty="0">
                          <a:effectLst/>
                          <a:latin typeface="+mn-lt"/>
                          <a:ea typeface="Times New Roman" panose="02020603050405020304" pitchFamily="18" charset="0"/>
                          <a:cs typeface="Times New Roman" panose="02020603050405020304" pitchFamily="18" charset="0"/>
                        </a:rPr>
                        <a:t>GEL 5,902</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896689441"/>
                  </a:ext>
                </a:extLst>
              </a:tr>
              <a:tr h="396240">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Total </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824.9</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4,132</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lnSpc>
                          <a:spcPct val="115000"/>
                        </a:lnSpc>
                        <a:spcBef>
                          <a:spcPts val="0"/>
                        </a:spcBef>
                        <a:spcAft>
                          <a:spcPts val="0"/>
                        </a:spcAft>
                      </a:pPr>
                      <a:r>
                        <a:rPr lang="en-US" sz="1800" b="1" dirty="0">
                          <a:effectLst/>
                          <a:latin typeface="+mn-lt"/>
                          <a:ea typeface="Times New Roman" panose="02020603050405020304" pitchFamily="18" charset="0"/>
                          <a:cs typeface="Times New Roman" panose="02020603050405020304" pitchFamily="18" charset="0"/>
                        </a:rPr>
                        <a:t>GEL 12,437</a:t>
                      </a:r>
                      <a:endParaRPr lang="en-US" sz="1800" dirty="0">
                        <a:effectLst/>
                        <a:latin typeface="+mn-lt"/>
                        <a:ea typeface="Times New Roman" panose="02020603050405020304" pitchFamily="18" charset="0"/>
                        <a:cs typeface="Times New Roman" panose="02020603050405020304" pitchFamily="18"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696365554"/>
                  </a:ext>
                </a:extLst>
              </a:tr>
            </a:tbl>
          </a:graphicData>
        </a:graphic>
      </p:graphicFrame>
      <p:sp>
        <p:nvSpPr>
          <p:cNvPr id="10" name="Rectangle 9">
            <a:extLst>
              <a:ext uri="{FF2B5EF4-FFF2-40B4-BE49-F238E27FC236}">
                <a16:creationId xmlns:a16="http://schemas.microsoft.com/office/drawing/2014/main" id="{E8137F3A-7D97-435C-B59E-2E993D560A6A}"/>
              </a:ext>
            </a:extLst>
          </p:cNvPr>
          <p:cNvSpPr/>
          <p:nvPr/>
        </p:nvSpPr>
        <p:spPr>
          <a:xfrm>
            <a:off x="868680" y="1607003"/>
            <a:ext cx="10165080" cy="707886"/>
          </a:xfrm>
          <a:prstGeom prst="rect">
            <a:avLst/>
          </a:prstGeom>
        </p:spPr>
        <p:txBody>
          <a:bodyPr wrap="square">
            <a:spAutoFit/>
          </a:bodyPr>
          <a:lstStyle/>
          <a:p>
            <a:pPr algn="ctr"/>
            <a:r>
              <a:rPr lang="en-US" sz="2000" dirty="0">
                <a:solidFill>
                  <a:srgbClr val="006CB7"/>
                </a:solidFill>
              </a:rPr>
              <a:t>Without implementing four priority FCTC interventions, in </a:t>
            </a:r>
            <a:r>
              <a:rPr lang="en-US" sz="2000" b="1" dirty="0">
                <a:solidFill>
                  <a:srgbClr val="006CB7"/>
                </a:solidFill>
              </a:rPr>
              <a:t>15 years </a:t>
            </a:r>
            <a:r>
              <a:rPr lang="en-US" sz="2000" dirty="0">
                <a:solidFill>
                  <a:srgbClr val="006CB7"/>
                </a:solidFill>
              </a:rPr>
              <a:t>tobacco-attributable total economic costs will reach ~ </a:t>
            </a:r>
            <a:r>
              <a:rPr lang="en-US" sz="2000" b="1" dirty="0">
                <a:solidFill>
                  <a:srgbClr val="006CB7"/>
                </a:solidFill>
              </a:rPr>
              <a:t>GEL 12.4 billion  </a:t>
            </a:r>
          </a:p>
        </p:txBody>
      </p:sp>
    </p:spTree>
    <p:extLst>
      <p:ext uri="{BB962C8B-B14F-4D97-AF65-F5344CB8AC3E}">
        <p14:creationId xmlns:p14="http://schemas.microsoft.com/office/powerpoint/2010/main" val="2155689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4CB5EF-8E75-4AC6-8450-340E8AA9CD5B}"/>
              </a:ext>
            </a:extLst>
          </p:cNvPr>
          <p:cNvSpPr>
            <a:spLocks noGrp="1"/>
          </p:cNvSpPr>
          <p:nvPr>
            <p:ph type="title"/>
          </p:nvPr>
        </p:nvSpPr>
        <p:spPr>
          <a:xfrm>
            <a:off x="334264" y="316216"/>
            <a:ext cx="11709666" cy="1103532"/>
          </a:xfrm>
        </p:spPr>
        <p:txBody>
          <a:bodyPr>
            <a:noAutofit/>
          </a:bodyPr>
          <a:lstStyle/>
          <a:p>
            <a:r>
              <a:rPr lang="en-US" sz="3000" dirty="0"/>
              <a:t>Impact of investment: Costs saved from individual FCTC measure over 15 year-period </a:t>
            </a:r>
            <a:br>
              <a:rPr lang="en-US" sz="3000" dirty="0"/>
            </a:br>
            <a:endParaRPr lang="en-US" sz="3000" dirty="0"/>
          </a:p>
        </p:txBody>
      </p:sp>
      <p:sp>
        <p:nvSpPr>
          <p:cNvPr id="6" name="Rectangle 5">
            <a:extLst>
              <a:ext uri="{FF2B5EF4-FFF2-40B4-BE49-F238E27FC236}">
                <a16:creationId xmlns:a16="http://schemas.microsoft.com/office/drawing/2014/main" id="{65A61D85-EF74-4A30-87DF-3AF384C5152A}"/>
              </a:ext>
            </a:extLst>
          </p:cNvPr>
          <p:cNvSpPr/>
          <p:nvPr/>
        </p:nvSpPr>
        <p:spPr>
          <a:xfrm>
            <a:off x="57547" y="5277270"/>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hart 4">
            <a:extLst>
              <a:ext uri="{FF2B5EF4-FFF2-40B4-BE49-F238E27FC236}">
                <a16:creationId xmlns:a16="http://schemas.microsoft.com/office/drawing/2014/main" id="{8F97550F-D8D7-4570-A3F4-D8785043F18C}"/>
              </a:ext>
            </a:extLst>
          </p:cNvPr>
          <p:cNvGraphicFramePr>
            <a:graphicFrameLocks/>
          </p:cNvGraphicFramePr>
          <p:nvPr>
            <p:extLst>
              <p:ext uri="{D42A27DB-BD31-4B8C-83A1-F6EECF244321}">
                <p14:modId xmlns:p14="http://schemas.microsoft.com/office/powerpoint/2010/main" val="3490176029"/>
              </p:ext>
            </p:extLst>
          </p:nvPr>
        </p:nvGraphicFramePr>
        <p:xfrm>
          <a:off x="1203960" y="1600200"/>
          <a:ext cx="10104120" cy="5135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39829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4DF3AD-217C-4FD6-92A8-BF67A2C2BEFC}"/>
              </a:ext>
            </a:extLst>
          </p:cNvPr>
          <p:cNvSpPr>
            <a:spLocks noGrp="1"/>
          </p:cNvSpPr>
          <p:nvPr>
            <p:ph type="title"/>
          </p:nvPr>
        </p:nvSpPr>
        <p:spPr>
          <a:xfrm>
            <a:off x="0" y="252646"/>
            <a:ext cx="12192000" cy="1171889"/>
          </a:xfrm>
        </p:spPr>
        <p:txBody>
          <a:bodyPr>
            <a:noAutofit/>
          </a:bodyPr>
          <a:lstStyle/>
          <a:p>
            <a:r>
              <a:rPr lang="en-US" sz="3200" dirty="0"/>
              <a:t>Impact of investment: </a:t>
            </a:r>
            <a:br>
              <a:rPr lang="en-US" sz="3200" dirty="0"/>
            </a:br>
            <a:r>
              <a:rPr lang="en-US" sz="3200" dirty="0"/>
              <a:t>~GEL 3.6 billion total economic gain through FCTC implementation</a:t>
            </a:r>
          </a:p>
        </p:txBody>
      </p:sp>
      <p:graphicFrame>
        <p:nvGraphicFramePr>
          <p:cNvPr id="4" name="Chart 3">
            <a:extLst>
              <a:ext uri="{FF2B5EF4-FFF2-40B4-BE49-F238E27FC236}">
                <a16:creationId xmlns:a16="http://schemas.microsoft.com/office/drawing/2014/main" id="{63769F5C-114A-4B95-9B18-0C7D27D232D5}"/>
              </a:ext>
            </a:extLst>
          </p:cNvPr>
          <p:cNvGraphicFramePr/>
          <p:nvPr>
            <p:extLst>
              <p:ext uri="{D42A27DB-BD31-4B8C-83A1-F6EECF244321}">
                <p14:modId xmlns:p14="http://schemas.microsoft.com/office/powerpoint/2010/main" val="2092003575"/>
              </p:ext>
            </p:extLst>
          </p:nvPr>
        </p:nvGraphicFramePr>
        <p:xfrm>
          <a:off x="282844" y="1609223"/>
          <a:ext cx="11284316" cy="44562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74125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A50BC5-9E11-4A63-8BD1-2CCB59686073}"/>
              </a:ext>
            </a:extLst>
          </p:cNvPr>
          <p:cNvSpPr>
            <a:spLocks noGrp="1"/>
          </p:cNvSpPr>
          <p:nvPr>
            <p:ph type="title"/>
          </p:nvPr>
        </p:nvSpPr>
        <p:spPr>
          <a:xfrm>
            <a:off x="385351" y="207460"/>
            <a:ext cx="11283735" cy="1325563"/>
          </a:xfrm>
        </p:spPr>
        <p:txBody>
          <a:bodyPr>
            <a:noAutofit/>
          </a:bodyPr>
          <a:lstStyle/>
          <a:p>
            <a:r>
              <a:rPr lang="en-US" sz="4000" dirty="0"/>
              <a:t>Impact of Investment: </a:t>
            </a:r>
            <a:br>
              <a:rPr lang="en-US" sz="4000" dirty="0"/>
            </a:br>
            <a:r>
              <a:rPr lang="en-US" sz="4000" dirty="0"/>
              <a:t>Implementing FCTC will save up to 53,100 lives </a:t>
            </a:r>
          </a:p>
        </p:txBody>
      </p:sp>
      <p:graphicFrame>
        <p:nvGraphicFramePr>
          <p:cNvPr id="4" name="Content Placeholder 3">
            <a:extLst>
              <a:ext uri="{FF2B5EF4-FFF2-40B4-BE49-F238E27FC236}">
                <a16:creationId xmlns:a16="http://schemas.microsoft.com/office/drawing/2014/main" id="{3862DEA0-B158-4378-851C-BCAF4970C09C}"/>
              </a:ext>
            </a:extLst>
          </p:cNvPr>
          <p:cNvGraphicFramePr>
            <a:graphicFrameLocks noGrp="1"/>
          </p:cNvGraphicFramePr>
          <p:nvPr>
            <p:ph idx="1"/>
            <p:extLst>
              <p:ext uri="{D42A27DB-BD31-4B8C-83A1-F6EECF244321}">
                <p14:modId xmlns:p14="http://schemas.microsoft.com/office/powerpoint/2010/main" val="1289281927"/>
              </p:ext>
            </p:extLst>
          </p:nvPr>
        </p:nvGraphicFramePr>
        <p:xfrm>
          <a:off x="228600" y="1697650"/>
          <a:ext cx="8793481" cy="4253216"/>
        </p:xfrm>
        <a:graphic>
          <a:graphicData uri="http://schemas.openxmlformats.org/drawingml/2006/table">
            <a:tbl>
              <a:tblPr firstRow="1" bandRow="1">
                <a:tableStyleId>{5C22544A-7EE6-4342-B048-85BDC9FD1C3A}</a:tableStyleId>
              </a:tblPr>
              <a:tblGrid>
                <a:gridCol w="3990975">
                  <a:extLst>
                    <a:ext uri="{9D8B030D-6E8A-4147-A177-3AD203B41FA5}">
                      <a16:colId xmlns:a16="http://schemas.microsoft.com/office/drawing/2014/main" val="3773134906"/>
                    </a:ext>
                  </a:extLst>
                </a:gridCol>
                <a:gridCol w="2638425">
                  <a:extLst>
                    <a:ext uri="{9D8B030D-6E8A-4147-A177-3AD203B41FA5}">
                      <a16:colId xmlns:a16="http://schemas.microsoft.com/office/drawing/2014/main" val="4224598890"/>
                    </a:ext>
                  </a:extLst>
                </a:gridCol>
                <a:gridCol w="2164081">
                  <a:extLst>
                    <a:ext uri="{9D8B030D-6E8A-4147-A177-3AD203B41FA5}">
                      <a16:colId xmlns:a16="http://schemas.microsoft.com/office/drawing/2014/main" val="1011740579"/>
                    </a:ext>
                  </a:extLst>
                </a:gridCol>
              </a:tblGrid>
              <a:tr h="603914">
                <a:tc rowSpan="2">
                  <a:txBody>
                    <a:bodyPr/>
                    <a:lstStyle/>
                    <a:p>
                      <a:r>
                        <a:rPr lang="en-US" dirty="0">
                          <a:solidFill>
                            <a:schemeClr val="bg1"/>
                          </a:solidFill>
                        </a:rPr>
                        <a:t>Four FCTC priority Intervention package</a:t>
                      </a:r>
                    </a:p>
                  </a:txBody>
                  <a:tcPr anchor="b">
                    <a:solidFill>
                      <a:srgbClr val="006CB7"/>
                    </a:solidFill>
                  </a:tcPr>
                </a:tc>
                <a:tc gridSpan="2">
                  <a:txBody>
                    <a:bodyPr/>
                    <a:lstStyle/>
                    <a:p>
                      <a:pPr algn="ctr"/>
                      <a:r>
                        <a:rPr lang="en-US" dirty="0">
                          <a:solidFill>
                            <a:schemeClr val="bg1"/>
                          </a:solidFill>
                        </a:rPr>
                        <a:t>Over 15 Years of Period</a:t>
                      </a:r>
                    </a:p>
                  </a:txBody>
                  <a:tcPr anchor="ctr">
                    <a:solidFill>
                      <a:srgbClr val="006CB7"/>
                    </a:solidFill>
                  </a:tcPr>
                </a:tc>
                <a:tc hMerge="1">
                  <a:txBody>
                    <a:bodyPr/>
                    <a:lstStyle/>
                    <a:p>
                      <a:endParaRPr lang="en-US"/>
                    </a:p>
                  </a:txBody>
                  <a:tcPr/>
                </a:tc>
                <a:extLst>
                  <a:ext uri="{0D108BD9-81ED-4DB2-BD59-A6C34878D82A}">
                    <a16:rowId xmlns:a16="http://schemas.microsoft.com/office/drawing/2014/main" val="3751059452"/>
                  </a:ext>
                </a:extLst>
              </a:tr>
              <a:tr h="666527">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Cumulative number of lives saved</a:t>
                      </a:r>
                    </a:p>
                  </a:txBody>
                  <a:tcPr anchor="b">
                    <a:solidFill>
                      <a:srgbClr val="006CB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bg1"/>
                          </a:solidFill>
                          <a:latin typeface="+mn-lt"/>
                          <a:ea typeface="+mn-ea"/>
                          <a:cs typeface="+mn-cs"/>
                        </a:rPr>
                        <a:t>Lives saved per GEL 1000</a:t>
                      </a:r>
                    </a:p>
                  </a:txBody>
                  <a:tcPr anchor="b">
                    <a:solidFill>
                      <a:srgbClr val="006CB7"/>
                    </a:solidFill>
                  </a:tcPr>
                </a:tc>
                <a:extLst>
                  <a:ext uri="{0D108BD9-81ED-4DB2-BD59-A6C34878D82A}">
                    <a16:rowId xmlns:a16="http://schemas.microsoft.com/office/drawing/2014/main" val="4291749842"/>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Raise cigarette taxes (FCTC Art.6)</a:t>
                      </a:r>
                    </a:p>
                  </a:txBody>
                  <a:tcP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35,000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13.3</a:t>
                      </a:r>
                    </a:p>
                  </a:txBody>
                  <a:tcPr anchor="ctr">
                    <a:solidFill>
                      <a:schemeClr val="bg1">
                        <a:lumMod val="95000"/>
                      </a:schemeClr>
                    </a:solidFill>
                  </a:tcPr>
                </a:tc>
                <a:extLst>
                  <a:ext uri="{0D108BD9-81ED-4DB2-BD59-A6C34878D82A}">
                    <a16:rowId xmlns:a16="http://schemas.microsoft.com/office/drawing/2014/main" val="2047436780"/>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Smoke free policies (FCTC Art.8)</a:t>
                      </a:r>
                    </a:p>
                  </a:txBody>
                  <a:tcP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14,000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3.9</a:t>
                      </a:r>
                    </a:p>
                  </a:txBody>
                  <a:tcPr anchor="ctr">
                    <a:solidFill>
                      <a:schemeClr val="bg1">
                        <a:lumMod val="95000"/>
                      </a:schemeClr>
                    </a:solidFill>
                  </a:tcPr>
                </a:tc>
                <a:extLst>
                  <a:ext uri="{0D108BD9-81ED-4DB2-BD59-A6C34878D82A}">
                    <a16:rowId xmlns:a16="http://schemas.microsoft.com/office/drawing/2014/main" val="1376014202"/>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Advertisement ban (FCTC Art. 11)</a:t>
                      </a:r>
                    </a:p>
                    <a:p>
                      <a:endParaRPr lang="en-US" sz="1800" dirty="0">
                        <a:solidFill>
                          <a:schemeClr val="tx1"/>
                        </a:solidFill>
                      </a:endParaRPr>
                    </a:p>
                  </a:txBody>
                  <a:tcP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21,000</a:t>
                      </a:r>
                    </a:p>
                  </a:txBody>
                  <a:tcPr anchor="ctr">
                    <a:solidFill>
                      <a:schemeClr val="bg1">
                        <a:lumMod val="95000"/>
                      </a:schemeClr>
                    </a:solidFill>
                  </a:tcPr>
                </a:tc>
                <a:tc>
                  <a:txBody>
                    <a:bodyPr/>
                    <a:lstStyle/>
                    <a:p>
                      <a:pPr algn="ctr" fontAlgn="b"/>
                      <a:r>
                        <a:rPr lang="en-US" sz="1800" b="0" i="0" u="none" strike="noStrike" dirty="0">
                          <a:solidFill>
                            <a:schemeClr val="tx1"/>
                          </a:solidFill>
                          <a:effectLst/>
                          <a:latin typeface="Calibri" panose="020F0502020204030204" pitchFamily="34" charset="0"/>
                        </a:rPr>
                        <a:t>10.8</a:t>
                      </a:r>
                    </a:p>
                  </a:txBody>
                  <a:tcPr anchor="ctr">
                    <a:solidFill>
                      <a:schemeClr val="bg1">
                        <a:lumMod val="95000"/>
                      </a:schemeClr>
                    </a:solidFill>
                  </a:tcPr>
                </a:tc>
                <a:extLst>
                  <a:ext uri="{0D108BD9-81ED-4DB2-BD59-A6C34878D82A}">
                    <a16:rowId xmlns:a16="http://schemas.microsoft.com/office/drawing/2014/main" val="1170960295"/>
                  </a:ext>
                </a:extLst>
              </a:tr>
              <a:tr h="6123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Packaging and labeling (FCTC Art.13)</a:t>
                      </a:r>
                    </a:p>
                    <a:p>
                      <a:endParaRPr lang="en-US" sz="1800" dirty="0">
                        <a:solidFill>
                          <a:schemeClr val="tx1"/>
                        </a:solidFill>
                      </a:endParaRPr>
                    </a:p>
                  </a:txBody>
                  <a:tcP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chemeClr val="tx1"/>
                          </a:solidFill>
                          <a:effectLst/>
                          <a:latin typeface="Calibri" panose="020F0502020204030204" pitchFamily="34" charset="0"/>
                        </a:rPr>
                        <a:t>16,000</a:t>
                      </a:r>
                    </a:p>
                  </a:txBody>
                  <a:tcPr anchor="ctr">
                    <a:solidFill>
                      <a:schemeClr val="bg1">
                        <a:lumMod val="9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kern="1200" dirty="0">
                          <a:solidFill>
                            <a:schemeClr val="tx1"/>
                          </a:solidFill>
                          <a:effectLst/>
                          <a:latin typeface="Calibri" panose="020F0502020204030204" pitchFamily="34" charset="0"/>
                          <a:ea typeface="+mn-ea"/>
                          <a:cs typeface="+mn-cs"/>
                        </a:rPr>
                        <a:t>8.5</a:t>
                      </a:r>
                    </a:p>
                  </a:txBody>
                  <a:tcPr anchor="ctr">
                    <a:solidFill>
                      <a:schemeClr val="bg1">
                        <a:lumMod val="95000"/>
                      </a:schemeClr>
                    </a:solidFill>
                  </a:tcPr>
                </a:tc>
                <a:extLst>
                  <a:ext uri="{0D108BD9-81ED-4DB2-BD59-A6C34878D82A}">
                    <a16:rowId xmlns:a16="http://schemas.microsoft.com/office/drawing/2014/main" val="262837011"/>
                  </a:ext>
                </a:extLst>
              </a:tr>
              <a:tr h="478013">
                <a:tc>
                  <a:txBody>
                    <a:bodyPr/>
                    <a:lstStyle/>
                    <a:p>
                      <a:r>
                        <a:rPr lang="en-US" sz="1800" b="1" dirty="0">
                          <a:solidFill>
                            <a:schemeClr val="tx1"/>
                          </a:solidFill>
                        </a:rPr>
                        <a:t>All interventions combined</a:t>
                      </a:r>
                    </a:p>
                  </a:txBody>
                  <a:tcPr>
                    <a:solidFill>
                      <a:schemeClr val="bg2">
                        <a:lumMod val="90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53,100</a:t>
                      </a:r>
                    </a:p>
                  </a:txBody>
                  <a:tcPr anchor="ctr">
                    <a:solidFill>
                      <a:schemeClr val="bg2">
                        <a:lumMod val="90000"/>
                      </a:schemeClr>
                    </a:solidFill>
                  </a:tcPr>
                </a:tc>
                <a:tc>
                  <a:txBody>
                    <a:bodyPr/>
                    <a:lstStyle/>
                    <a:p>
                      <a:pPr algn="ctr" fontAlgn="b"/>
                      <a:r>
                        <a:rPr lang="en-US" sz="1800" b="1" i="0" u="none" strike="noStrike" dirty="0">
                          <a:solidFill>
                            <a:schemeClr val="tx1"/>
                          </a:solidFill>
                          <a:effectLst/>
                          <a:latin typeface="Calibri" panose="020F0502020204030204" pitchFamily="34" charset="0"/>
                        </a:rPr>
                        <a:t>5.3</a:t>
                      </a:r>
                    </a:p>
                  </a:txBody>
                  <a:tcPr anchor="ctr">
                    <a:solidFill>
                      <a:schemeClr val="bg2">
                        <a:lumMod val="90000"/>
                      </a:schemeClr>
                    </a:solidFill>
                  </a:tcPr>
                </a:tc>
                <a:extLst>
                  <a:ext uri="{0D108BD9-81ED-4DB2-BD59-A6C34878D82A}">
                    <a16:rowId xmlns:a16="http://schemas.microsoft.com/office/drawing/2014/main" val="2084324200"/>
                  </a:ext>
                </a:extLst>
              </a:tr>
            </a:tbl>
          </a:graphicData>
        </a:graphic>
      </p:graphicFrame>
      <p:sp>
        <p:nvSpPr>
          <p:cNvPr id="2" name="TextBox 1">
            <a:extLst>
              <a:ext uri="{FF2B5EF4-FFF2-40B4-BE49-F238E27FC236}">
                <a16:creationId xmlns:a16="http://schemas.microsoft.com/office/drawing/2014/main" id="{C44D9B73-C6CA-49BC-9FD0-5CA347E55B62}"/>
              </a:ext>
            </a:extLst>
          </p:cNvPr>
          <p:cNvSpPr txBox="1"/>
          <p:nvPr/>
        </p:nvSpPr>
        <p:spPr>
          <a:xfrm>
            <a:off x="9204960" y="1912631"/>
            <a:ext cx="2773680" cy="3354765"/>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dirty="0">
                <a:solidFill>
                  <a:srgbClr val="006CB7"/>
                </a:solidFill>
              </a:rPr>
              <a:t>Investments in  comprehensive </a:t>
            </a:r>
            <a:r>
              <a:rPr lang="en-US" sz="2400" b="1" dirty="0">
                <a:solidFill>
                  <a:srgbClr val="006CB7"/>
                </a:solidFill>
              </a:rPr>
              <a:t>tobacco control measures now, </a:t>
            </a:r>
            <a:r>
              <a:rPr lang="en-US" sz="2400" dirty="0">
                <a:solidFill>
                  <a:srgbClr val="006CB7"/>
                </a:solidFill>
              </a:rPr>
              <a:t>would have positive impact for future </a:t>
            </a:r>
            <a:r>
              <a:rPr lang="en-US" sz="2400" b="1" dirty="0">
                <a:solidFill>
                  <a:srgbClr val="006CB7"/>
                </a:solidFill>
              </a:rPr>
              <a:t>well-being of citizens of Georgia</a:t>
            </a:r>
          </a:p>
          <a:p>
            <a:endParaRPr lang="en-US" sz="2000" dirty="0"/>
          </a:p>
        </p:txBody>
      </p:sp>
    </p:spTree>
    <p:extLst>
      <p:ext uri="{BB962C8B-B14F-4D97-AF65-F5344CB8AC3E}">
        <p14:creationId xmlns:p14="http://schemas.microsoft.com/office/powerpoint/2010/main" val="3663866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5" name="TextBox 14">
            <a:extLst>
              <a:ext uri="{FF2B5EF4-FFF2-40B4-BE49-F238E27FC236}">
                <a16:creationId xmlns:a16="http://schemas.microsoft.com/office/drawing/2014/main" id="{99A9E84C-1092-40BF-A245-F378025D0FF7}"/>
              </a:ext>
            </a:extLst>
          </p:cNvPr>
          <p:cNvSpPr txBox="1"/>
          <p:nvPr/>
        </p:nvSpPr>
        <p:spPr>
          <a:xfrm>
            <a:off x="-2" y="5113602"/>
            <a:ext cx="12161520" cy="182880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6" name="TextBox 15">
            <a:extLst>
              <a:ext uri="{FF2B5EF4-FFF2-40B4-BE49-F238E27FC236}">
                <a16:creationId xmlns:a16="http://schemas.microsoft.com/office/drawing/2014/main" id="{43F7C04D-F686-4C04-8C73-BA0A0F4B2E57}"/>
              </a:ext>
            </a:extLst>
          </p:cNvPr>
          <p:cNvSpPr txBox="1"/>
          <p:nvPr/>
        </p:nvSpPr>
        <p:spPr>
          <a:xfrm>
            <a:off x="1" y="1444719"/>
            <a:ext cx="12191999" cy="292608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192842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DA91919-89D4-4322-8233-DC3839978EAF}"/>
              </a:ext>
            </a:extLst>
          </p:cNvPr>
          <p:cNvGraphicFramePr>
            <a:graphicFrameLocks noGrp="1"/>
          </p:cNvGraphicFramePr>
          <p:nvPr>
            <p:ph idx="1"/>
            <p:extLst>
              <p:ext uri="{D42A27DB-BD31-4B8C-83A1-F6EECF244321}">
                <p14:modId xmlns:p14="http://schemas.microsoft.com/office/powerpoint/2010/main" val="1380255952"/>
              </p:ext>
            </p:extLst>
          </p:nvPr>
        </p:nvGraphicFramePr>
        <p:xfrm>
          <a:off x="478870" y="1927877"/>
          <a:ext cx="10797454" cy="3365725"/>
        </p:xfrm>
        <a:graphic>
          <a:graphicData uri="http://schemas.openxmlformats.org/drawingml/2006/table">
            <a:tbl>
              <a:tblPr firstRow="1" firstCol="1" bandRow="1">
                <a:tableStyleId>{5C22544A-7EE6-4342-B048-85BDC9FD1C3A}</a:tableStyleId>
              </a:tblPr>
              <a:tblGrid>
                <a:gridCol w="3370965">
                  <a:extLst>
                    <a:ext uri="{9D8B030D-6E8A-4147-A177-3AD203B41FA5}">
                      <a16:colId xmlns:a16="http://schemas.microsoft.com/office/drawing/2014/main" val="993652217"/>
                    </a:ext>
                  </a:extLst>
                </a:gridCol>
                <a:gridCol w="3949709">
                  <a:extLst>
                    <a:ext uri="{9D8B030D-6E8A-4147-A177-3AD203B41FA5}">
                      <a16:colId xmlns:a16="http://schemas.microsoft.com/office/drawing/2014/main" val="3896509665"/>
                    </a:ext>
                  </a:extLst>
                </a:gridCol>
                <a:gridCol w="3476780">
                  <a:extLst>
                    <a:ext uri="{9D8B030D-6E8A-4147-A177-3AD203B41FA5}">
                      <a16:colId xmlns:a16="http://schemas.microsoft.com/office/drawing/2014/main" val="3543097394"/>
                    </a:ext>
                  </a:extLst>
                </a:gridCol>
              </a:tblGrid>
              <a:tr h="412805">
                <a:tc>
                  <a:txBody>
                    <a:bodyPr/>
                    <a:lstStyle/>
                    <a:p>
                      <a:pPr marL="0" marR="0" algn="ctr">
                        <a:lnSpc>
                          <a:spcPct val="115000"/>
                        </a:lnSpc>
                        <a:spcBef>
                          <a:spcPts val="0"/>
                        </a:spcBef>
                        <a:spcAft>
                          <a:spcPts val="0"/>
                        </a:spcAft>
                      </a:pPr>
                      <a:r>
                        <a:rPr lang="en-US" sz="1400" dirty="0">
                          <a:effectLst/>
                        </a:rPr>
                        <a:t>WHO FCTC Interventions*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Status of Tobacco Control Measures in Georgia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cap="none" dirty="0">
                          <a:effectLst/>
                        </a:rPr>
                        <a:t>New Tobacco Control Legislation</a:t>
                      </a: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extLst>
                  <a:ext uri="{0D108BD9-81ED-4DB2-BD59-A6C34878D82A}">
                    <a16:rowId xmlns:a16="http://schemas.microsoft.com/office/drawing/2014/main" val="3113174354"/>
                  </a:ext>
                </a:extLst>
              </a:tr>
              <a:tr h="370184">
                <a:tc>
                  <a:txBody>
                    <a:bodyPr/>
                    <a:lstStyle/>
                    <a:p>
                      <a:pPr marL="0" marR="0" algn="ctr">
                        <a:lnSpc>
                          <a:spcPct val="115000"/>
                        </a:lnSpc>
                        <a:spcBef>
                          <a:spcPts val="0"/>
                        </a:spcBef>
                        <a:spcAft>
                          <a:spcPts val="0"/>
                        </a:spcAft>
                      </a:pPr>
                      <a:r>
                        <a:rPr lang="en-US" sz="1400" dirty="0">
                          <a:effectLst/>
                        </a:rPr>
                        <a:t>Article. 6 Increasing taxes on tobacco products**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Excise taxes is equal to 54% of the retail price of the most sold brand of tobacco</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12% annual excise tax increase regulated by the Tax Code of Georgia.</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2591082052"/>
                  </a:ext>
                </a:extLst>
              </a:tr>
              <a:tr h="930099">
                <a:tc>
                  <a:txBody>
                    <a:bodyPr/>
                    <a:lstStyle/>
                    <a:p>
                      <a:pPr marL="0" marR="0" algn="ctr">
                        <a:lnSpc>
                          <a:spcPct val="115000"/>
                        </a:lnSpc>
                        <a:spcBef>
                          <a:spcPts val="0"/>
                        </a:spcBef>
                        <a:spcAft>
                          <a:spcPts val="0"/>
                        </a:spcAft>
                      </a:pPr>
                      <a:r>
                        <a:rPr lang="en-US" sz="1400" dirty="0">
                          <a:effectLst/>
                        </a:rPr>
                        <a:t>Article. 8 Complete bans on smoking in indoor public places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Smoking is banned in all public places, but is not well enforced in cafes, bars, and pubs.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2018, smoking will be prohibited in all closed areas other than residential areas, penitentiaries and mental health institutions.</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719723486"/>
                  </a:ext>
                </a:extLst>
              </a:tr>
              <a:tr h="740368">
                <a:tc>
                  <a:txBody>
                    <a:bodyPr/>
                    <a:lstStyle/>
                    <a:p>
                      <a:pPr marL="0" marR="0" algn="ctr">
                        <a:lnSpc>
                          <a:spcPct val="115000"/>
                        </a:lnSpc>
                        <a:spcBef>
                          <a:spcPts val="0"/>
                        </a:spcBef>
                        <a:spcAft>
                          <a:spcPts val="1000"/>
                        </a:spcAft>
                      </a:pPr>
                      <a:r>
                        <a:rPr lang="en-US" sz="1400" dirty="0">
                          <a:effectLst/>
                        </a:rPr>
                        <a:t>Article. 11 Labeling and packaging</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a:effectLst/>
                        </a:rPr>
                        <a:t>Plain packaging is not mandated for tobacco products. Health warnings occupy 30% of the pack and there are no pictograms.</a:t>
                      </a:r>
                      <a:endParaRPr lang="en-US"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2021, the size of health warnings will increase, pictograms introduced and plain packaging will be required.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1803579613"/>
                  </a:ext>
                </a:extLst>
              </a:tr>
              <a:tr h="740368">
                <a:tc>
                  <a:txBody>
                    <a:bodyPr/>
                    <a:lstStyle/>
                    <a:p>
                      <a:pPr marL="0" marR="0" algn="ctr">
                        <a:lnSpc>
                          <a:spcPct val="115000"/>
                        </a:lnSpc>
                        <a:spcBef>
                          <a:spcPts val="0"/>
                        </a:spcBef>
                        <a:spcAft>
                          <a:spcPts val="0"/>
                        </a:spcAft>
                      </a:pPr>
                      <a:r>
                        <a:rPr lang="en-US" sz="1400" dirty="0">
                          <a:effectLst/>
                        </a:rPr>
                        <a:t>Article. 13 Bans on tobacco advertising, sponsorship and promotion</a:t>
                      </a:r>
                    </a:p>
                    <a:p>
                      <a:pPr marL="0" marR="0" algn="ctr">
                        <a:lnSpc>
                          <a:spcPct val="115000"/>
                        </a:lnSpc>
                        <a:spcBef>
                          <a:spcPts val="0"/>
                        </a:spcBef>
                        <a:spcAft>
                          <a:spcPts val="0"/>
                        </a:spcAft>
                      </a:pPr>
                      <a:r>
                        <a:rPr lang="en-US" sz="1400" dirty="0">
                          <a:effectLst/>
                        </a:rPr>
                        <a:t>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solidFill>
                      <a:srgbClr val="0070C0"/>
                    </a:solidFill>
                  </a:tcPr>
                </a:tc>
                <a:tc>
                  <a:txBody>
                    <a:bodyPr/>
                    <a:lstStyle/>
                    <a:p>
                      <a:pPr marL="0" marR="0" algn="ctr">
                        <a:lnSpc>
                          <a:spcPct val="115000"/>
                        </a:lnSpc>
                        <a:spcBef>
                          <a:spcPts val="0"/>
                        </a:spcBef>
                        <a:spcAft>
                          <a:spcPts val="0"/>
                        </a:spcAft>
                      </a:pPr>
                      <a:r>
                        <a:rPr lang="en-US" sz="1400" dirty="0">
                          <a:effectLst/>
                        </a:rPr>
                        <a:t>Banned advertising on TV &amp; radio, but not on other form/s of direct and indirect advertising and promotion. </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tc>
                  <a:txBody>
                    <a:bodyPr/>
                    <a:lstStyle/>
                    <a:p>
                      <a:pPr marL="0" marR="0" algn="ctr">
                        <a:lnSpc>
                          <a:spcPct val="115000"/>
                        </a:lnSpc>
                        <a:spcBef>
                          <a:spcPts val="0"/>
                        </a:spcBef>
                        <a:spcAft>
                          <a:spcPts val="0"/>
                        </a:spcAft>
                      </a:pPr>
                      <a:r>
                        <a:rPr lang="en-US" sz="1400" dirty="0">
                          <a:effectLst/>
                        </a:rPr>
                        <a:t>Starting May 2018, all forms of tobacco promotion will be banned.</a:t>
                      </a: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3618" marR="63618" marT="0" marB="0"/>
                </a:tc>
                <a:extLst>
                  <a:ext uri="{0D108BD9-81ED-4DB2-BD59-A6C34878D82A}">
                    <a16:rowId xmlns:a16="http://schemas.microsoft.com/office/drawing/2014/main" val="1632291812"/>
                  </a:ext>
                </a:extLst>
              </a:tr>
            </a:tbl>
          </a:graphicData>
        </a:graphic>
      </p:graphicFrame>
      <p:sp>
        <p:nvSpPr>
          <p:cNvPr id="3" name="Title 2">
            <a:extLst>
              <a:ext uri="{FF2B5EF4-FFF2-40B4-BE49-F238E27FC236}">
                <a16:creationId xmlns:a16="http://schemas.microsoft.com/office/drawing/2014/main" id="{4829BA85-5910-44F3-BA5D-218FD0DA08D3}"/>
              </a:ext>
            </a:extLst>
          </p:cNvPr>
          <p:cNvSpPr>
            <a:spLocks noGrp="1"/>
          </p:cNvSpPr>
          <p:nvPr>
            <p:ph type="title"/>
          </p:nvPr>
        </p:nvSpPr>
        <p:spPr/>
        <p:txBody>
          <a:bodyPr>
            <a:normAutofit/>
          </a:bodyPr>
          <a:lstStyle/>
          <a:p>
            <a:r>
              <a:rPr lang="en-US" dirty="0"/>
              <a:t>Current State of implementation and new tobacco control legislation</a:t>
            </a:r>
          </a:p>
        </p:txBody>
      </p:sp>
      <p:sp>
        <p:nvSpPr>
          <p:cNvPr id="9" name="TextBox 8">
            <a:extLst>
              <a:ext uri="{FF2B5EF4-FFF2-40B4-BE49-F238E27FC236}">
                <a16:creationId xmlns:a16="http://schemas.microsoft.com/office/drawing/2014/main" id="{EB85E00A-E779-4796-A14D-2CE9C3F4B337}"/>
              </a:ext>
            </a:extLst>
          </p:cNvPr>
          <p:cNvSpPr txBox="1"/>
          <p:nvPr/>
        </p:nvSpPr>
        <p:spPr>
          <a:xfrm>
            <a:off x="3488267" y="5829300"/>
            <a:ext cx="6321778" cy="830997"/>
          </a:xfrm>
          <a:prstGeom prst="rect">
            <a:avLst/>
          </a:prstGeom>
          <a:noFill/>
        </p:spPr>
        <p:txBody>
          <a:bodyPr wrap="square" rtlCol="0">
            <a:spAutoFit/>
          </a:bodyPr>
          <a:lstStyle/>
          <a:p>
            <a:r>
              <a:rPr lang="en-US" sz="1200" dirty="0">
                <a:solidFill>
                  <a:srgbClr val="0070C0"/>
                </a:solidFill>
              </a:rPr>
              <a:t>*Provisions listed in this table cover measures amended in the new tobacco control legislation and interventions used in the investment case model</a:t>
            </a:r>
          </a:p>
          <a:p>
            <a:r>
              <a:rPr lang="en-US" sz="1200" dirty="0">
                <a:solidFill>
                  <a:srgbClr val="0070C0"/>
                </a:solidFill>
              </a:rPr>
              <a:t>** taxes are regulated by the Tax Code and aren’t included in the new tobacco control legislation. This provision was used in the investment case model</a:t>
            </a:r>
            <a:endParaRPr lang="en-US" sz="1200" dirty="0">
              <a:solidFill>
                <a:srgbClr val="0070C0"/>
              </a:solidFill>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35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1566E961-C1BF-4C14-B978-56733C3A9D60}"/>
              </a:ext>
            </a:extLst>
          </p:cNvPr>
          <p:cNvGraphicFramePr>
            <a:graphicFrameLocks noGrp="1"/>
          </p:cNvGraphicFramePr>
          <p:nvPr>
            <p:ph idx="1"/>
            <p:extLst>
              <p:ext uri="{D42A27DB-BD31-4B8C-83A1-F6EECF244321}">
                <p14:modId xmlns:p14="http://schemas.microsoft.com/office/powerpoint/2010/main" val="194386810"/>
              </p:ext>
            </p:extLst>
          </p:nvPr>
        </p:nvGraphicFramePr>
        <p:xfrm>
          <a:off x="745981" y="1647392"/>
          <a:ext cx="105156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010BA965-CA7C-4DF8-BDAA-4BF81B5A10B2}"/>
              </a:ext>
            </a:extLst>
          </p:cNvPr>
          <p:cNvSpPr>
            <a:spLocks noGrp="1"/>
          </p:cNvSpPr>
          <p:nvPr>
            <p:ph type="title"/>
          </p:nvPr>
        </p:nvSpPr>
        <p:spPr>
          <a:xfrm>
            <a:off x="385351" y="207460"/>
            <a:ext cx="10977973" cy="1325563"/>
          </a:xfrm>
        </p:spPr>
        <p:txBody>
          <a:bodyPr>
            <a:noAutofit/>
          </a:bodyPr>
          <a:lstStyle/>
          <a:p>
            <a:r>
              <a:rPr lang="en-US" sz="3600" dirty="0"/>
              <a:t>The new tobacco control legislation will increase Georgia’s GDP and revenues and sustainably save lives</a:t>
            </a:r>
          </a:p>
        </p:txBody>
      </p:sp>
    </p:spTree>
    <p:extLst>
      <p:ext uri="{BB962C8B-B14F-4D97-AF65-F5344CB8AC3E}">
        <p14:creationId xmlns:p14="http://schemas.microsoft.com/office/powerpoint/2010/main" val="2551353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id="{D67BD727-5E92-4E8B-AEEC-46F14E0CBBE7}"/>
              </a:ext>
            </a:extLst>
          </p:cNvPr>
          <p:cNvSpPr txBox="1"/>
          <p:nvPr/>
        </p:nvSpPr>
        <p:spPr>
          <a:xfrm>
            <a:off x="-1" y="2405440"/>
            <a:ext cx="12191999" cy="3304016"/>
          </a:xfrm>
          <a:prstGeom prst="rect">
            <a:avLst/>
          </a:prstGeom>
          <a:solidFill>
            <a:schemeClr val="bg1">
              <a:lumMod val="95000"/>
              <a:alpha val="76863"/>
            </a:schemeClr>
          </a:solidFill>
        </p:spPr>
        <p:txBody>
          <a:bodyPr wrap="square" rtlCol="0">
            <a:spAutoFit/>
          </a:bodyPr>
          <a:lstStyle/>
          <a:p>
            <a:endParaRPr lang="en-US" dirty="0"/>
          </a:p>
        </p:txBody>
      </p:sp>
    </p:spTree>
    <p:extLst>
      <p:ext uri="{BB962C8B-B14F-4D97-AF65-F5344CB8AC3E}">
        <p14:creationId xmlns:p14="http://schemas.microsoft.com/office/powerpoint/2010/main" val="22119800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ectangle 99"/>
          <p:cNvSpPr/>
          <p:nvPr/>
        </p:nvSpPr>
        <p:spPr>
          <a:xfrm>
            <a:off x="51709" y="5221015"/>
            <a:ext cx="12134453" cy="16131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en-US" dirty="0"/>
              <a:t>Increasing taxes on tobacco products: argument against illicit trade</a:t>
            </a:r>
          </a:p>
        </p:txBody>
      </p:sp>
      <p:grpSp>
        <p:nvGrpSpPr>
          <p:cNvPr id="4" name="Background Map"/>
          <p:cNvGrpSpPr/>
          <p:nvPr/>
        </p:nvGrpSpPr>
        <p:grpSpPr>
          <a:xfrm>
            <a:off x="205366" y="1691796"/>
            <a:ext cx="5819313" cy="5164592"/>
            <a:chOff x="573129" y="-2420938"/>
            <a:chExt cx="9928225" cy="9991725"/>
          </a:xfrm>
          <a:solidFill>
            <a:schemeClr val="bg1">
              <a:lumMod val="75000"/>
            </a:schemeClr>
          </a:solidFill>
        </p:grpSpPr>
        <p:grpSp>
          <p:nvGrpSpPr>
            <p:cNvPr id="5" name="Background Map"/>
            <p:cNvGrpSpPr/>
            <p:nvPr/>
          </p:nvGrpSpPr>
          <p:grpSpPr>
            <a:xfrm>
              <a:off x="573129" y="-2420938"/>
              <a:ext cx="9928225" cy="9991725"/>
              <a:chOff x="725529" y="-2268538"/>
              <a:chExt cx="9928225" cy="9991725"/>
            </a:xfrm>
            <a:grpFill/>
          </p:grpSpPr>
          <p:sp>
            <p:nvSpPr>
              <p:cNvPr id="7" name="Iceland"/>
              <p:cNvSpPr>
                <a:spLocks/>
              </p:cNvSpPr>
              <p:nvPr/>
            </p:nvSpPr>
            <p:spPr bwMode="auto">
              <a:xfrm>
                <a:off x="1712954" y="88899"/>
                <a:ext cx="922338" cy="735013"/>
              </a:xfrm>
              <a:custGeom>
                <a:avLst/>
                <a:gdLst/>
                <a:ahLst/>
                <a:cxnLst>
                  <a:cxn ang="0">
                    <a:pos x="50" y="326"/>
                  </a:cxn>
                  <a:cxn ang="0">
                    <a:pos x="69" y="325"/>
                  </a:cxn>
                  <a:cxn ang="0">
                    <a:pos x="145" y="307"/>
                  </a:cxn>
                  <a:cxn ang="0">
                    <a:pos x="102" y="296"/>
                  </a:cxn>
                  <a:cxn ang="0">
                    <a:pos x="121" y="276"/>
                  </a:cxn>
                  <a:cxn ang="0">
                    <a:pos x="143" y="268"/>
                  </a:cxn>
                  <a:cxn ang="0">
                    <a:pos x="108" y="244"/>
                  </a:cxn>
                  <a:cxn ang="0">
                    <a:pos x="99" y="219"/>
                  </a:cxn>
                  <a:cxn ang="0">
                    <a:pos x="70" y="201"/>
                  </a:cxn>
                  <a:cxn ang="0">
                    <a:pos x="41" y="174"/>
                  </a:cxn>
                  <a:cxn ang="0">
                    <a:pos x="91" y="196"/>
                  </a:cxn>
                  <a:cxn ang="0">
                    <a:pos x="121" y="204"/>
                  </a:cxn>
                  <a:cxn ang="0">
                    <a:pos x="155" y="202"/>
                  </a:cxn>
                  <a:cxn ang="0">
                    <a:pos x="179" y="168"/>
                  </a:cxn>
                  <a:cxn ang="0">
                    <a:pos x="187" y="141"/>
                  </a:cxn>
                  <a:cxn ang="0">
                    <a:pos x="145" y="123"/>
                  </a:cxn>
                  <a:cxn ang="0">
                    <a:pos x="132" y="114"/>
                  </a:cxn>
                  <a:cxn ang="0">
                    <a:pos x="81" y="113"/>
                  </a:cxn>
                  <a:cxn ang="0">
                    <a:pos x="99" y="104"/>
                  </a:cxn>
                  <a:cxn ang="0">
                    <a:pos x="125" y="89"/>
                  </a:cxn>
                  <a:cxn ang="0">
                    <a:pos x="119" y="62"/>
                  </a:cxn>
                  <a:cxn ang="0">
                    <a:pos x="151" y="59"/>
                  </a:cxn>
                  <a:cxn ang="0">
                    <a:pos x="204" y="76"/>
                  </a:cxn>
                  <a:cxn ang="0">
                    <a:pos x="218" y="54"/>
                  </a:cxn>
                  <a:cxn ang="0">
                    <a:pos x="216" y="43"/>
                  </a:cxn>
                  <a:cxn ang="0">
                    <a:pos x="206" y="21"/>
                  </a:cxn>
                  <a:cxn ang="0">
                    <a:pos x="228" y="33"/>
                  </a:cxn>
                  <a:cxn ang="0">
                    <a:pos x="238" y="70"/>
                  </a:cxn>
                  <a:cxn ang="0">
                    <a:pos x="234" y="102"/>
                  </a:cxn>
                  <a:cxn ang="0">
                    <a:pos x="232" y="144"/>
                  </a:cxn>
                  <a:cxn ang="0">
                    <a:pos x="225" y="160"/>
                  </a:cxn>
                  <a:cxn ang="0">
                    <a:pos x="212" y="200"/>
                  </a:cxn>
                  <a:cxn ang="0">
                    <a:pos x="255" y="183"/>
                  </a:cxn>
                  <a:cxn ang="0">
                    <a:pos x="325" y="189"/>
                  </a:cxn>
                  <a:cxn ang="0">
                    <a:pos x="358" y="152"/>
                  </a:cxn>
                  <a:cxn ang="0">
                    <a:pos x="392" y="170"/>
                  </a:cxn>
                  <a:cxn ang="0">
                    <a:pos x="392" y="233"/>
                  </a:cxn>
                  <a:cxn ang="0">
                    <a:pos x="435" y="205"/>
                  </a:cxn>
                  <a:cxn ang="0">
                    <a:pos x="443" y="206"/>
                  </a:cxn>
                  <a:cxn ang="0">
                    <a:pos x="491" y="199"/>
                  </a:cxn>
                  <a:cxn ang="0">
                    <a:pos x="509" y="191"/>
                  </a:cxn>
                  <a:cxn ang="0">
                    <a:pos x="536" y="164"/>
                  </a:cxn>
                  <a:cxn ang="0">
                    <a:pos x="555" y="228"/>
                  </a:cxn>
                  <a:cxn ang="0">
                    <a:pos x="610" y="215"/>
                  </a:cxn>
                  <a:cxn ang="0">
                    <a:pos x="568" y="240"/>
                  </a:cxn>
                  <a:cxn ang="0">
                    <a:pos x="560" y="289"/>
                  </a:cxn>
                  <a:cxn ang="0">
                    <a:pos x="583" y="302"/>
                  </a:cxn>
                  <a:cxn ang="0">
                    <a:pos x="563" y="327"/>
                  </a:cxn>
                  <a:cxn ang="0">
                    <a:pos x="605" y="326"/>
                  </a:cxn>
                  <a:cxn ang="0">
                    <a:pos x="577" y="375"/>
                  </a:cxn>
                  <a:cxn ang="0">
                    <a:pos x="581" y="418"/>
                  </a:cxn>
                  <a:cxn ang="0">
                    <a:pos x="568" y="428"/>
                  </a:cxn>
                  <a:cxn ang="0">
                    <a:pos x="537" y="438"/>
                  </a:cxn>
                  <a:cxn ang="0">
                    <a:pos x="497" y="464"/>
                  </a:cxn>
                  <a:cxn ang="0">
                    <a:pos x="457" y="463"/>
                  </a:cxn>
                  <a:cxn ang="0">
                    <a:pos x="414" y="468"/>
                  </a:cxn>
                  <a:cxn ang="0">
                    <a:pos x="351" y="474"/>
                  </a:cxn>
                  <a:cxn ang="0">
                    <a:pos x="295" y="475"/>
                  </a:cxn>
                  <a:cxn ang="0">
                    <a:pos x="181" y="452"/>
                  </a:cxn>
                  <a:cxn ang="0">
                    <a:pos x="160" y="399"/>
                  </a:cxn>
                  <a:cxn ang="0">
                    <a:pos x="135" y="395"/>
                  </a:cxn>
                </a:cxnLst>
                <a:rect l="0" t="0" r="r" b="b"/>
                <a:pathLst>
                  <a:path w="633" h="505">
                    <a:moveTo>
                      <a:pt x="110" y="372"/>
                    </a:moveTo>
                    <a:cubicBezTo>
                      <a:pt x="107" y="371"/>
                      <a:pt x="41" y="339"/>
                      <a:pt x="38" y="337"/>
                    </a:cubicBezTo>
                    <a:cubicBezTo>
                      <a:pt x="34" y="334"/>
                      <a:pt x="47" y="330"/>
                      <a:pt x="50" y="326"/>
                    </a:cubicBezTo>
                    <a:cubicBezTo>
                      <a:pt x="54" y="321"/>
                      <a:pt x="50" y="305"/>
                      <a:pt x="56" y="307"/>
                    </a:cubicBezTo>
                    <a:cubicBezTo>
                      <a:pt x="64" y="310"/>
                      <a:pt x="59" y="324"/>
                      <a:pt x="64" y="330"/>
                    </a:cubicBezTo>
                    <a:cubicBezTo>
                      <a:pt x="65" y="332"/>
                      <a:pt x="66" y="325"/>
                      <a:pt x="69" y="325"/>
                    </a:cubicBezTo>
                    <a:cubicBezTo>
                      <a:pt x="77" y="324"/>
                      <a:pt x="87" y="331"/>
                      <a:pt x="94" y="328"/>
                    </a:cubicBezTo>
                    <a:cubicBezTo>
                      <a:pt x="126" y="315"/>
                      <a:pt x="84" y="304"/>
                      <a:pt x="123" y="301"/>
                    </a:cubicBezTo>
                    <a:cubicBezTo>
                      <a:pt x="130" y="301"/>
                      <a:pt x="137" y="306"/>
                      <a:pt x="145" y="307"/>
                    </a:cubicBezTo>
                    <a:cubicBezTo>
                      <a:pt x="150" y="308"/>
                      <a:pt x="136" y="300"/>
                      <a:pt x="132" y="298"/>
                    </a:cubicBezTo>
                    <a:cubicBezTo>
                      <a:pt x="126" y="298"/>
                      <a:pt x="126" y="298"/>
                      <a:pt x="126" y="298"/>
                    </a:cubicBezTo>
                    <a:cubicBezTo>
                      <a:pt x="118" y="297"/>
                      <a:pt x="109" y="299"/>
                      <a:pt x="102" y="296"/>
                    </a:cubicBezTo>
                    <a:cubicBezTo>
                      <a:pt x="97" y="293"/>
                      <a:pt x="115" y="298"/>
                      <a:pt x="119" y="294"/>
                    </a:cubicBezTo>
                    <a:cubicBezTo>
                      <a:pt x="121" y="292"/>
                      <a:pt x="110" y="291"/>
                      <a:pt x="111" y="288"/>
                    </a:cubicBezTo>
                    <a:cubicBezTo>
                      <a:pt x="111" y="282"/>
                      <a:pt x="116" y="278"/>
                      <a:pt x="121" y="276"/>
                    </a:cubicBezTo>
                    <a:cubicBezTo>
                      <a:pt x="124" y="275"/>
                      <a:pt x="129" y="278"/>
                      <a:pt x="133" y="278"/>
                    </a:cubicBezTo>
                    <a:cubicBezTo>
                      <a:pt x="140" y="277"/>
                      <a:pt x="149" y="276"/>
                      <a:pt x="155" y="271"/>
                    </a:cubicBezTo>
                    <a:cubicBezTo>
                      <a:pt x="158" y="269"/>
                      <a:pt x="147" y="270"/>
                      <a:pt x="143" y="268"/>
                    </a:cubicBezTo>
                    <a:cubicBezTo>
                      <a:pt x="140" y="267"/>
                      <a:pt x="115" y="279"/>
                      <a:pt x="107" y="278"/>
                    </a:cubicBezTo>
                    <a:cubicBezTo>
                      <a:pt x="102" y="277"/>
                      <a:pt x="110" y="267"/>
                      <a:pt x="111" y="262"/>
                    </a:cubicBezTo>
                    <a:cubicBezTo>
                      <a:pt x="111" y="256"/>
                      <a:pt x="107" y="250"/>
                      <a:pt x="108" y="244"/>
                    </a:cubicBezTo>
                    <a:cubicBezTo>
                      <a:pt x="109" y="238"/>
                      <a:pt x="121" y="234"/>
                      <a:pt x="119" y="227"/>
                    </a:cubicBezTo>
                    <a:cubicBezTo>
                      <a:pt x="118" y="222"/>
                      <a:pt x="108" y="229"/>
                      <a:pt x="104" y="227"/>
                    </a:cubicBezTo>
                    <a:cubicBezTo>
                      <a:pt x="101" y="226"/>
                      <a:pt x="102" y="217"/>
                      <a:pt x="99" y="219"/>
                    </a:cubicBezTo>
                    <a:cubicBezTo>
                      <a:pt x="98" y="220"/>
                      <a:pt x="102" y="226"/>
                      <a:pt x="100" y="225"/>
                    </a:cubicBezTo>
                    <a:cubicBezTo>
                      <a:pt x="92" y="220"/>
                      <a:pt x="84" y="207"/>
                      <a:pt x="76" y="202"/>
                    </a:cubicBezTo>
                    <a:cubicBezTo>
                      <a:pt x="75" y="200"/>
                      <a:pt x="72" y="201"/>
                      <a:pt x="70" y="201"/>
                    </a:cubicBezTo>
                    <a:cubicBezTo>
                      <a:pt x="68" y="201"/>
                      <a:pt x="66" y="204"/>
                      <a:pt x="65" y="203"/>
                    </a:cubicBezTo>
                    <a:cubicBezTo>
                      <a:pt x="63" y="202"/>
                      <a:pt x="64" y="197"/>
                      <a:pt x="61" y="196"/>
                    </a:cubicBezTo>
                    <a:cubicBezTo>
                      <a:pt x="57" y="194"/>
                      <a:pt x="0" y="194"/>
                      <a:pt x="41" y="174"/>
                    </a:cubicBezTo>
                    <a:cubicBezTo>
                      <a:pt x="53" y="169"/>
                      <a:pt x="50" y="179"/>
                      <a:pt x="61" y="185"/>
                    </a:cubicBezTo>
                    <a:cubicBezTo>
                      <a:pt x="70" y="190"/>
                      <a:pt x="85" y="177"/>
                      <a:pt x="94" y="182"/>
                    </a:cubicBezTo>
                    <a:cubicBezTo>
                      <a:pt x="98" y="184"/>
                      <a:pt x="87" y="193"/>
                      <a:pt x="91" y="196"/>
                    </a:cubicBezTo>
                    <a:cubicBezTo>
                      <a:pt x="94" y="199"/>
                      <a:pt x="96" y="189"/>
                      <a:pt x="100" y="188"/>
                    </a:cubicBezTo>
                    <a:cubicBezTo>
                      <a:pt x="107" y="186"/>
                      <a:pt x="116" y="182"/>
                      <a:pt x="122" y="186"/>
                    </a:cubicBezTo>
                    <a:cubicBezTo>
                      <a:pt x="126" y="190"/>
                      <a:pt x="120" y="199"/>
                      <a:pt x="121" y="204"/>
                    </a:cubicBezTo>
                    <a:cubicBezTo>
                      <a:pt x="121" y="207"/>
                      <a:pt x="121" y="199"/>
                      <a:pt x="122" y="198"/>
                    </a:cubicBezTo>
                    <a:cubicBezTo>
                      <a:pt x="127" y="191"/>
                      <a:pt x="204" y="242"/>
                      <a:pt x="178" y="198"/>
                    </a:cubicBezTo>
                    <a:cubicBezTo>
                      <a:pt x="173" y="191"/>
                      <a:pt x="163" y="203"/>
                      <a:pt x="155" y="202"/>
                    </a:cubicBezTo>
                    <a:cubicBezTo>
                      <a:pt x="146" y="201"/>
                      <a:pt x="138" y="189"/>
                      <a:pt x="134" y="181"/>
                    </a:cubicBezTo>
                    <a:cubicBezTo>
                      <a:pt x="136" y="179"/>
                      <a:pt x="136" y="179"/>
                      <a:pt x="136" y="179"/>
                    </a:cubicBezTo>
                    <a:cubicBezTo>
                      <a:pt x="148" y="171"/>
                      <a:pt x="166" y="169"/>
                      <a:pt x="179" y="168"/>
                    </a:cubicBezTo>
                    <a:cubicBezTo>
                      <a:pt x="185" y="168"/>
                      <a:pt x="192" y="174"/>
                      <a:pt x="196" y="169"/>
                    </a:cubicBezTo>
                    <a:cubicBezTo>
                      <a:pt x="204" y="162"/>
                      <a:pt x="165" y="165"/>
                      <a:pt x="166" y="153"/>
                    </a:cubicBezTo>
                    <a:cubicBezTo>
                      <a:pt x="167" y="146"/>
                      <a:pt x="187" y="149"/>
                      <a:pt x="187" y="141"/>
                    </a:cubicBezTo>
                    <a:cubicBezTo>
                      <a:pt x="186" y="92"/>
                      <a:pt x="151" y="146"/>
                      <a:pt x="149" y="137"/>
                    </a:cubicBezTo>
                    <a:cubicBezTo>
                      <a:pt x="148" y="131"/>
                      <a:pt x="153" y="124"/>
                      <a:pt x="151" y="119"/>
                    </a:cubicBezTo>
                    <a:cubicBezTo>
                      <a:pt x="150" y="117"/>
                      <a:pt x="147" y="123"/>
                      <a:pt x="145" y="123"/>
                    </a:cubicBezTo>
                    <a:cubicBezTo>
                      <a:pt x="142" y="123"/>
                      <a:pt x="147" y="118"/>
                      <a:pt x="145" y="118"/>
                    </a:cubicBezTo>
                    <a:cubicBezTo>
                      <a:pt x="137" y="120"/>
                      <a:pt x="137" y="133"/>
                      <a:pt x="132" y="119"/>
                    </a:cubicBezTo>
                    <a:cubicBezTo>
                      <a:pt x="131" y="118"/>
                      <a:pt x="133" y="114"/>
                      <a:pt x="132" y="114"/>
                    </a:cubicBezTo>
                    <a:cubicBezTo>
                      <a:pt x="128" y="117"/>
                      <a:pt x="128" y="124"/>
                      <a:pt x="123" y="125"/>
                    </a:cubicBezTo>
                    <a:cubicBezTo>
                      <a:pt x="120" y="125"/>
                      <a:pt x="121" y="118"/>
                      <a:pt x="118" y="117"/>
                    </a:cubicBezTo>
                    <a:cubicBezTo>
                      <a:pt x="111" y="115"/>
                      <a:pt x="83" y="129"/>
                      <a:pt x="81" y="113"/>
                    </a:cubicBezTo>
                    <a:cubicBezTo>
                      <a:pt x="81" y="110"/>
                      <a:pt x="87" y="110"/>
                      <a:pt x="87" y="107"/>
                    </a:cubicBezTo>
                    <a:cubicBezTo>
                      <a:pt x="84" y="97"/>
                      <a:pt x="59" y="98"/>
                      <a:pt x="61" y="88"/>
                    </a:cubicBezTo>
                    <a:cubicBezTo>
                      <a:pt x="69" y="45"/>
                      <a:pt x="94" y="107"/>
                      <a:pt x="99" y="104"/>
                    </a:cubicBezTo>
                    <a:cubicBezTo>
                      <a:pt x="114" y="94"/>
                      <a:pt x="83" y="64"/>
                      <a:pt x="103" y="64"/>
                    </a:cubicBezTo>
                    <a:cubicBezTo>
                      <a:pt x="122" y="63"/>
                      <a:pt x="109" y="134"/>
                      <a:pt x="133" y="102"/>
                    </a:cubicBezTo>
                    <a:cubicBezTo>
                      <a:pt x="136" y="97"/>
                      <a:pt x="121" y="92"/>
                      <a:pt x="125" y="89"/>
                    </a:cubicBezTo>
                    <a:cubicBezTo>
                      <a:pt x="129" y="84"/>
                      <a:pt x="140" y="95"/>
                      <a:pt x="146" y="90"/>
                    </a:cubicBezTo>
                    <a:cubicBezTo>
                      <a:pt x="149" y="85"/>
                      <a:pt x="132" y="90"/>
                      <a:pt x="128" y="86"/>
                    </a:cubicBezTo>
                    <a:cubicBezTo>
                      <a:pt x="122" y="80"/>
                      <a:pt x="120" y="71"/>
                      <a:pt x="119" y="62"/>
                    </a:cubicBezTo>
                    <a:cubicBezTo>
                      <a:pt x="115" y="27"/>
                      <a:pt x="138" y="94"/>
                      <a:pt x="148" y="84"/>
                    </a:cubicBezTo>
                    <a:cubicBezTo>
                      <a:pt x="151" y="81"/>
                      <a:pt x="116" y="53"/>
                      <a:pt x="131" y="46"/>
                    </a:cubicBezTo>
                    <a:cubicBezTo>
                      <a:pt x="138" y="43"/>
                      <a:pt x="143" y="62"/>
                      <a:pt x="151" y="59"/>
                    </a:cubicBezTo>
                    <a:cubicBezTo>
                      <a:pt x="155" y="56"/>
                      <a:pt x="131" y="23"/>
                      <a:pt x="161" y="33"/>
                    </a:cubicBezTo>
                    <a:cubicBezTo>
                      <a:pt x="186" y="43"/>
                      <a:pt x="158" y="86"/>
                      <a:pt x="186" y="104"/>
                    </a:cubicBezTo>
                    <a:cubicBezTo>
                      <a:pt x="186" y="105"/>
                      <a:pt x="203" y="96"/>
                      <a:pt x="204" y="76"/>
                    </a:cubicBezTo>
                    <a:cubicBezTo>
                      <a:pt x="204" y="72"/>
                      <a:pt x="198" y="74"/>
                      <a:pt x="196" y="71"/>
                    </a:cubicBezTo>
                    <a:cubicBezTo>
                      <a:pt x="193" y="67"/>
                      <a:pt x="182" y="48"/>
                      <a:pt x="186" y="42"/>
                    </a:cubicBezTo>
                    <a:cubicBezTo>
                      <a:pt x="193" y="33"/>
                      <a:pt x="208" y="49"/>
                      <a:pt x="218" y="54"/>
                    </a:cubicBezTo>
                    <a:cubicBezTo>
                      <a:pt x="221" y="55"/>
                      <a:pt x="209" y="52"/>
                      <a:pt x="209" y="49"/>
                    </a:cubicBezTo>
                    <a:cubicBezTo>
                      <a:pt x="208" y="46"/>
                      <a:pt x="214" y="47"/>
                      <a:pt x="216" y="46"/>
                    </a:cubicBezTo>
                    <a:cubicBezTo>
                      <a:pt x="217" y="45"/>
                      <a:pt x="217" y="43"/>
                      <a:pt x="216" y="43"/>
                    </a:cubicBezTo>
                    <a:cubicBezTo>
                      <a:pt x="202" y="44"/>
                      <a:pt x="203" y="64"/>
                      <a:pt x="188" y="30"/>
                    </a:cubicBezTo>
                    <a:cubicBezTo>
                      <a:pt x="174" y="0"/>
                      <a:pt x="203" y="23"/>
                      <a:pt x="204" y="23"/>
                    </a:cubicBezTo>
                    <a:cubicBezTo>
                      <a:pt x="204" y="23"/>
                      <a:pt x="206" y="22"/>
                      <a:pt x="206" y="21"/>
                    </a:cubicBezTo>
                    <a:cubicBezTo>
                      <a:pt x="206" y="19"/>
                      <a:pt x="203" y="15"/>
                      <a:pt x="206" y="16"/>
                    </a:cubicBezTo>
                    <a:cubicBezTo>
                      <a:pt x="209" y="19"/>
                      <a:pt x="209" y="25"/>
                      <a:pt x="213" y="28"/>
                    </a:cubicBezTo>
                    <a:cubicBezTo>
                      <a:pt x="217" y="31"/>
                      <a:pt x="224" y="30"/>
                      <a:pt x="228" y="33"/>
                    </a:cubicBezTo>
                    <a:cubicBezTo>
                      <a:pt x="239" y="42"/>
                      <a:pt x="223" y="52"/>
                      <a:pt x="224" y="57"/>
                    </a:cubicBezTo>
                    <a:cubicBezTo>
                      <a:pt x="224" y="59"/>
                      <a:pt x="229" y="57"/>
                      <a:pt x="231" y="58"/>
                    </a:cubicBezTo>
                    <a:cubicBezTo>
                      <a:pt x="232" y="59"/>
                      <a:pt x="240" y="65"/>
                      <a:pt x="238" y="70"/>
                    </a:cubicBezTo>
                    <a:cubicBezTo>
                      <a:pt x="235" y="71"/>
                      <a:pt x="230" y="70"/>
                      <a:pt x="231" y="72"/>
                    </a:cubicBezTo>
                    <a:cubicBezTo>
                      <a:pt x="233" y="76"/>
                      <a:pt x="242" y="75"/>
                      <a:pt x="242" y="80"/>
                    </a:cubicBezTo>
                    <a:cubicBezTo>
                      <a:pt x="243" y="87"/>
                      <a:pt x="232" y="94"/>
                      <a:pt x="234" y="102"/>
                    </a:cubicBezTo>
                    <a:cubicBezTo>
                      <a:pt x="237" y="108"/>
                      <a:pt x="252" y="104"/>
                      <a:pt x="251" y="110"/>
                    </a:cubicBezTo>
                    <a:cubicBezTo>
                      <a:pt x="251" y="116"/>
                      <a:pt x="235" y="106"/>
                      <a:pt x="233" y="111"/>
                    </a:cubicBezTo>
                    <a:cubicBezTo>
                      <a:pt x="232" y="116"/>
                      <a:pt x="280" y="137"/>
                      <a:pt x="232" y="144"/>
                    </a:cubicBezTo>
                    <a:cubicBezTo>
                      <a:pt x="224" y="146"/>
                      <a:pt x="221" y="132"/>
                      <a:pt x="213" y="128"/>
                    </a:cubicBezTo>
                    <a:cubicBezTo>
                      <a:pt x="210" y="127"/>
                      <a:pt x="214" y="135"/>
                      <a:pt x="216" y="138"/>
                    </a:cubicBezTo>
                    <a:cubicBezTo>
                      <a:pt x="218" y="146"/>
                      <a:pt x="227" y="153"/>
                      <a:pt x="225" y="160"/>
                    </a:cubicBezTo>
                    <a:cubicBezTo>
                      <a:pt x="223" y="169"/>
                      <a:pt x="208" y="169"/>
                      <a:pt x="207" y="177"/>
                    </a:cubicBezTo>
                    <a:cubicBezTo>
                      <a:pt x="204" y="182"/>
                      <a:pt x="219" y="179"/>
                      <a:pt x="220" y="184"/>
                    </a:cubicBezTo>
                    <a:cubicBezTo>
                      <a:pt x="222" y="189"/>
                      <a:pt x="214" y="195"/>
                      <a:pt x="212" y="200"/>
                    </a:cubicBezTo>
                    <a:cubicBezTo>
                      <a:pt x="210" y="206"/>
                      <a:pt x="202" y="218"/>
                      <a:pt x="209" y="219"/>
                    </a:cubicBezTo>
                    <a:cubicBezTo>
                      <a:pt x="230" y="224"/>
                      <a:pt x="229" y="180"/>
                      <a:pt x="243" y="173"/>
                    </a:cubicBezTo>
                    <a:cubicBezTo>
                      <a:pt x="285" y="150"/>
                      <a:pt x="256" y="179"/>
                      <a:pt x="255" y="183"/>
                    </a:cubicBezTo>
                    <a:cubicBezTo>
                      <a:pt x="249" y="209"/>
                      <a:pt x="280" y="181"/>
                      <a:pt x="282" y="179"/>
                    </a:cubicBezTo>
                    <a:cubicBezTo>
                      <a:pt x="295" y="165"/>
                      <a:pt x="290" y="123"/>
                      <a:pt x="301" y="124"/>
                    </a:cubicBezTo>
                    <a:cubicBezTo>
                      <a:pt x="337" y="127"/>
                      <a:pt x="305" y="173"/>
                      <a:pt x="325" y="189"/>
                    </a:cubicBezTo>
                    <a:cubicBezTo>
                      <a:pt x="342" y="204"/>
                      <a:pt x="333" y="171"/>
                      <a:pt x="337" y="163"/>
                    </a:cubicBezTo>
                    <a:cubicBezTo>
                      <a:pt x="338" y="157"/>
                      <a:pt x="342" y="151"/>
                      <a:pt x="347" y="149"/>
                    </a:cubicBezTo>
                    <a:cubicBezTo>
                      <a:pt x="350" y="148"/>
                      <a:pt x="354" y="150"/>
                      <a:pt x="358" y="152"/>
                    </a:cubicBezTo>
                    <a:cubicBezTo>
                      <a:pt x="359" y="153"/>
                      <a:pt x="359" y="156"/>
                      <a:pt x="361" y="156"/>
                    </a:cubicBezTo>
                    <a:cubicBezTo>
                      <a:pt x="369" y="154"/>
                      <a:pt x="377" y="143"/>
                      <a:pt x="384" y="147"/>
                    </a:cubicBezTo>
                    <a:cubicBezTo>
                      <a:pt x="392" y="150"/>
                      <a:pt x="390" y="162"/>
                      <a:pt x="392" y="170"/>
                    </a:cubicBezTo>
                    <a:cubicBezTo>
                      <a:pt x="392" y="175"/>
                      <a:pt x="385" y="178"/>
                      <a:pt x="386" y="183"/>
                    </a:cubicBezTo>
                    <a:cubicBezTo>
                      <a:pt x="392" y="209"/>
                      <a:pt x="404" y="165"/>
                      <a:pt x="397" y="203"/>
                    </a:cubicBezTo>
                    <a:cubicBezTo>
                      <a:pt x="394" y="225"/>
                      <a:pt x="386" y="213"/>
                      <a:pt x="392" y="233"/>
                    </a:cubicBezTo>
                    <a:cubicBezTo>
                      <a:pt x="400" y="268"/>
                      <a:pt x="400" y="166"/>
                      <a:pt x="410" y="164"/>
                    </a:cubicBezTo>
                    <a:cubicBezTo>
                      <a:pt x="437" y="156"/>
                      <a:pt x="431" y="201"/>
                      <a:pt x="433" y="211"/>
                    </a:cubicBezTo>
                    <a:cubicBezTo>
                      <a:pt x="433" y="213"/>
                      <a:pt x="433" y="206"/>
                      <a:pt x="435" y="205"/>
                    </a:cubicBezTo>
                    <a:cubicBezTo>
                      <a:pt x="436" y="204"/>
                      <a:pt x="440" y="205"/>
                      <a:pt x="439" y="204"/>
                    </a:cubicBezTo>
                    <a:cubicBezTo>
                      <a:pt x="433" y="190"/>
                      <a:pt x="441" y="210"/>
                      <a:pt x="441" y="210"/>
                    </a:cubicBezTo>
                    <a:cubicBezTo>
                      <a:pt x="442" y="210"/>
                      <a:pt x="442" y="207"/>
                      <a:pt x="443" y="206"/>
                    </a:cubicBezTo>
                    <a:cubicBezTo>
                      <a:pt x="448" y="198"/>
                      <a:pt x="459" y="183"/>
                      <a:pt x="470" y="182"/>
                    </a:cubicBezTo>
                    <a:cubicBezTo>
                      <a:pt x="481" y="181"/>
                      <a:pt x="480" y="205"/>
                      <a:pt x="490" y="211"/>
                    </a:cubicBezTo>
                    <a:cubicBezTo>
                      <a:pt x="494" y="213"/>
                      <a:pt x="488" y="202"/>
                      <a:pt x="491" y="199"/>
                    </a:cubicBezTo>
                    <a:cubicBezTo>
                      <a:pt x="497" y="191"/>
                      <a:pt x="501" y="208"/>
                      <a:pt x="501" y="208"/>
                    </a:cubicBezTo>
                    <a:cubicBezTo>
                      <a:pt x="502" y="210"/>
                      <a:pt x="500" y="203"/>
                      <a:pt x="501" y="201"/>
                    </a:cubicBezTo>
                    <a:cubicBezTo>
                      <a:pt x="503" y="198"/>
                      <a:pt x="508" y="196"/>
                      <a:pt x="509" y="191"/>
                    </a:cubicBezTo>
                    <a:cubicBezTo>
                      <a:pt x="511" y="187"/>
                      <a:pt x="509" y="182"/>
                      <a:pt x="509" y="177"/>
                    </a:cubicBezTo>
                    <a:cubicBezTo>
                      <a:pt x="510" y="171"/>
                      <a:pt x="509" y="163"/>
                      <a:pt x="515" y="159"/>
                    </a:cubicBezTo>
                    <a:cubicBezTo>
                      <a:pt x="522" y="156"/>
                      <a:pt x="529" y="162"/>
                      <a:pt x="536" y="164"/>
                    </a:cubicBezTo>
                    <a:cubicBezTo>
                      <a:pt x="555" y="168"/>
                      <a:pt x="539" y="176"/>
                      <a:pt x="541" y="183"/>
                    </a:cubicBezTo>
                    <a:cubicBezTo>
                      <a:pt x="543" y="187"/>
                      <a:pt x="550" y="186"/>
                      <a:pt x="552" y="189"/>
                    </a:cubicBezTo>
                    <a:cubicBezTo>
                      <a:pt x="559" y="205"/>
                      <a:pt x="521" y="209"/>
                      <a:pt x="555" y="228"/>
                    </a:cubicBezTo>
                    <a:cubicBezTo>
                      <a:pt x="559" y="230"/>
                      <a:pt x="559" y="218"/>
                      <a:pt x="563" y="216"/>
                    </a:cubicBezTo>
                    <a:cubicBezTo>
                      <a:pt x="567" y="214"/>
                      <a:pt x="572" y="218"/>
                      <a:pt x="577" y="216"/>
                    </a:cubicBezTo>
                    <a:cubicBezTo>
                      <a:pt x="586" y="213"/>
                      <a:pt x="596" y="190"/>
                      <a:pt x="610" y="215"/>
                    </a:cubicBezTo>
                    <a:cubicBezTo>
                      <a:pt x="612" y="219"/>
                      <a:pt x="600" y="217"/>
                      <a:pt x="595" y="218"/>
                    </a:cubicBezTo>
                    <a:cubicBezTo>
                      <a:pt x="580" y="221"/>
                      <a:pt x="573" y="219"/>
                      <a:pt x="563" y="236"/>
                    </a:cubicBezTo>
                    <a:cubicBezTo>
                      <a:pt x="562" y="238"/>
                      <a:pt x="568" y="238"/>
                      <a:pt x="568" y="240"/>
                    </a:cubicBezTo>
                    <a:cubicBezTo>
                      <a:pt x="569" y="243"/>
                      <a:pt x="563" y="245"/>
                      <a:pt x="565" y="246"/>
                    </a:cubicBezTo>
                    <a:cubicBezTo>
                      <a:pt x="570" y="250"/>
                      <a:pt x="580" y="247"/>
                      <a:pt x="585" y="251"/>
                    </a:cubicBezTo>
                    <a:cubicBezTo>
                      <a:pt x="601" y="264"/>
                      <a:pt x="562" y="287"/>
                      <a:pt x="560" y="289"/>
                    </a:cubicBezTo>
                    <a:cubicBezTo>
                      <a:pt x="558" y="290"/>
                      <a:pt x="564" y="286"/>
                      <a:pt x="567" y="287"/>
                    </a:cubicBezTo>
                    <a:cubicBezTo>
                      <a:pt x="574" y="289"/>
                      <a:pt x="582" y="294"/>
                      <a:pt x="588" y="299"/>
                    </a:cubicBezTo>
                    <a:cubicBezTo>
                      <a:pt x="589" y="300"/>
                      <a:pt x="583" y="300"/>
                      <a:pt x="583" y="302"/>
                    </a:cubicBezTo>
                    <a:cubicBezTo>
                      <a:pt x="583" y="305"/>
                      <a:pt x="588" y="308"/>
                      <a:pt x="588" y="311"/>
                    </a:cubicBezTo>
                    <a:cubicBezTo>
                      <a:pt x="588" y="313"/>
                      <a:pt x="584" y="310"/>
                      <a:pt x="583" y="311"/>
                    </a:cubicBezTo>
                    <a:cubicBezTo>
                      <a:pt x="575" y="315"/>
                      <a:pt x="556" y="324"/>
                      <a:pt x="563" y="327"/>
                    </a:cubicBezTo>
                    <a:cubicBezTo>
                      <a:pt x="572" y="330"/>
                      <a:pt x="581" y="307"/>
                      <a:pt x="588" y="313"/>
                    </a:cubicBezTo>
                    <a:cubicBezTo>
                      <a:pt x="591" y="318"/>
                      <a:pt x="594" y="322"/>
                      <a:pt x="598" y="325"/>
                    </a:cubicBezTo>
                    <a:cubicBezTo>
                      <a:pt x="600" y="327"/>
                      <a:pt x="604" y="323"/>
                      <a:pt x="605" y="326"/>
                    </a:cubicBezTo>
                    <a:cubicBezTo>
                      <a:pt x="611" y="335"/>
                      <a:pt x="616" y="353"/>
                      <a:pt x="603" y="361"/>
                    </a:cubicBezTo>
                    <a:cubicBezTo>
                      <a:pt x="597" y="365"/>
                      <a:pt x="588" y="364"/>
                      <a:pt x="582" y="367"/>
                    </a:cubicBezTo>
                    <a:cubicBezTo>
                      <a:pt x="579" y="369"/>
                      <a:pt x="574" y="373"/>
                      <a:pt x="577" y="375"/>
                    </a:cubicBezTo>
                    <a:cubicBezTo>
                      <a:pt x="580" y="379"/>
                      <a:pt x="633" y="385"/>
                      <a:pt x="591" y="410"/>
                    </a:cubicBezTo>
                    <a:cubicBezTo>
                      <a:pt x="582" y="415"/>
                      <a:pt x="558" y="393"/>
                      <a:pt x="558" y="392"/>
                    </a:cubicBezTo>
                    <a:cubicBezTo>
                      <a:pt x="551" y="383"/>
                      <a:pt x="591" y="409"/>
                      <a:pt x="581" y="418"/>
                    </a:cubicBezTo>
                    <a:cubicBezTo>
                      <a:pt x="575" y="422"/>
                      <a:pt x="567" y="407"/>
                      <a:pt x="562" y="412"/>
                    </a:cubicBezTo>
                    <a:cubicBezTo>
                      <a:pt x="558" y="415"/>
                      <a:pt x="572" y="418"/>
                      <a:pt x="574" y="423"/>
                    </a:cubicBezTo>
                    <a:cubicBezTo>
                      <a:pt x="575" y="425"/>
                      <a:pt x="570" y="427"/>
                      <a:pt x="568" y="428"/>
                    </a:cubicBezTo>
                    <a:cubicBezTo>
                      <a:pt x="559" y="432"/>
                      <a:pt x="547" y="444"/>
                      <a:pt x="539" y="436"/>
                    </a:cubicBezTo>
                    <a:cubicBezTo>
                      <a:pt x="534" y="431"/>
                      <a:pt x="535" y="411"/>
                      <a:pt x="530" y="416"/>
                    </a:cubicBezTo>
                    <a:cubicBezTo>
                      <a:pt x="525" y="422"/>
                      <a:pt x="541" y="431"/>
                      <a:pt x="537" y="438"/>
                    </a:cubicBezTo>
                    <a:cubicBezTo>
                      <a:pt x="534" y="445"/>
                      <a:pt x="521" y="437"/>
                      <a:pt x="516" y="443"/>
                    </a:cubicBezTo>
                    <a:cubicBezTo>
                      <a:pt x="509" y="448"/>
                      <a:pt x="513" y="460"/>
                      <a:pt x="508" y="466"/>
                    </a:cubicBezTo>
                    <a:cubicBezTo>
                      <a:pt x="506" y="469"/>
                      <a:pt x="500" y="463"/>
                      <a:pt x="497" y="464"/>
                    </a:cubicBezTo>
                    <a:cubicBezTo>
                      <a:pt x="490" y="466"/>
                      <a:pt x="486" y="476"/>
                      <a:pt x="478" y="477"/>
                    </a:cubicBezTo>
                    <a:cubicBezTo>
                      <a:pt x="472" y="478"/>
                      <a:pt x="475" y="451"/>
                      <a:pt x="459" y="447"/>
                    </a:cubicBezTo>
                    <a:cubicBezTo>
                      <a:pt x="454" y="446"/>
                      <a:pt x="460" y="458"/>
                      <a:pt x="457" y="463"/>
                    </a:cubicBezTo>
                    <a:cubicBezTo>
                      <a:pt x="456" y="465"/>
                      <a:pt x="451" y="461"/>
                      <a:pt x="449" y="463"/>
                    </a:cubicBezTo>
                    <a:cubicBezTo>
                      <a:pt x="448" y="463"/>
                      <a:pt x="454" y="466"/>
                      <a:pt x="453" y="466"/>
                    </a:cubicBezTo>
                    <a:cubicBezTo>
                      <a:pt x="425" y="472"/>
                      <a:pt x="440" y="464"/>
                      <a:pt x="414" y="468"/>
                    </a:cubicBezTo>
                    <a:cubicBezTo>
                      <a:pt x="401" y="471"/>
                      <a:pt x="389" y="482"/>
                      <a:pt x="376" y="487"/>
                    </a:cubicBezTo>
                    <a:cubicBezTo>
                      <a:pt x="374" y="488"/>
                      <a:pt x="370" y="489"/>
                      <a:pt x="368" y="488"/>
                    </a:cubicBezTo>
                    <a:cubicBezTo>
                      <a:pt x="361" y="485"/>
                      <a:pt x="358" y="474"/>
                      <a:pt x="351" y="474"/>
                    </a:cubicBezTo>
                    <a:cubicBezTo>
                      <a:pt x="345" y="475"/>
                      <a:pt x="347" y="488"/>
                      <a:pt x="342" y="490"/>
                    </a:cubicBezTo>
                    <a:cubicBezTo>
                      <a:pt x="338" y="491"/>
                      <a:pt x="337" y="483"/>
                      <a:pt x="333" y="481"/>
                    </a:cubicBezTo>
                    <a:cubicBezTo>
                      <a:pt x="326" y="479"/>
                      <a:pt x="304" y="478"/>
                      <a:pt x="295" y="475"/>
                    </a:cubicBezTo>
                    <a:cubicBezTo>
                      <a:pt x="281" y="471"/>
                      <a:pt x="280" y="495"/>
                      <a:pt x="277" y="498"/>
                    </a:cubicBezTo>
                    <a:cubicBezTo>
                      <a:pt x="270" y="505"/>
                      <a:pt x="231" y="500"/>
                      <a:pt x="224" y="497"/>
                    </a:cubicBezTo>
                    <a:cubicBezTo>
                      <a:pt x="206" y="491"/>
                      <a:pt x="190" y="461"/>
                      <a:pt x="181" y="452"/>
                    </a:cubicBezTo>
                    <a:cubicBezTo>
                      <a:pt x="167" y="441"/>
                      <a:pt x="156" y="450"/>
                      <a:pt x="149" y="429"/>
                    </a:cubicBezTo>
                    <a:cubicBezTo>
                      <a:pt x="148" y="424"/>
                      <a:pt x="142" y="418"/>
                      <a:pt x="145" y="413"/>
                    </a:cubicBezTo>
                    <a:cubicBezTo>
                      <a:pt x="147" y="405"/>
                      <a:pt x="166" y="402"/>
                      <a:pt x="160" y="399"/>
                    </a:cubicBezTo>
                    <a:cubicBezTo>
                      <a:pt x="154" y="396"/>
                      <a:pt x="149" y="416"/>
                      <a:pt x="143" y="412"/>
                    </a:cubicBezTo>
                    <a:cubicBezTo>
                      <a:pt x="137" y="406"/>
                      <a:pt x="151" y="395"/>
                      <a:pt x="147" y="388"/>
                    </a:cubicBezTo>
                    <a:cubicBezTo>
                      <a:pt x="145" y="384"/>
                      <a:pt x="139" y="397"/>
                      <a:pt x="135" y="395"/>
                    </a:cubicBezTo>
                    <a:cubicBezTo>
                      <a:pt x="128" y="391"/>
                      <a:pt x="128" y="381"/>
                      <a:pt x="122" y="375"/>
                    </a:cubicBezTo>
                    <a:cubicBezTo>
                      <a:pt x="119" y="372"/>
                      <a:pt x="115" y="373"/>
                      <a:pt x="110" y="372"/>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Belgium"/>
              <p:cNvSpPr>
                <a:spLocks/>
              </p:cNvSpPr>
              <p:nvPr/>
            </p:nvSpPr>
            <p:spPr bwMode="auto">
              <a:xfrm>
                <a:off x="3579854" y="3659187"/>
                <a:ext cx="485775" cy="414338"/>
              </a:xfrm>
              <a:custGeom>
                <a:avLst/>
                <a:gdLst/>
                <a:ahLst/>
                <a:cxnLst>
                  <a:cxn ang="0">
                    <a:pos x="267" y="281"/>
                  </a:cxn>
                  <a:cxn ang="0">
                    <a:pos x="258" y="279"/>
                  </a:cxn>
                  <a:cxn ang="0">
                    <a:pos x="237" y="282"/>
                  </a:cxn>
                  <a:cxn ang="0">
                    <a:pos x="233" y="266"/>
                  </a:cxn>
                  <a:cxn ang="0">
                    <a:pos x="223" y="263"/>
                  </a:cxn>
                  <a:cxn ang="0">
                    <a:pos x="227" y="259"/>
                  </a:cxn>
                  <a:cxn ang="0">
                    <a:pos x="223" y="254"/>
                  </a:cxn>
                  <a:cxn ang="0">
                    <a:pos x="216" y="256"/>
                  </a:cxn>
                  <a:cxn ang="0">
                    <a:pos x="207" y="244"/>
                  </a:cxn>
                  <a:cxn ang="0">
                    <a:pos x="185" y="237"/>
                  </a:cxn>
                  <a:cxn ang="0">
                    <a:pos x="190" y="222"/>
                  </a:cxn>
                  <a:cxn ang="0">
                    <a:pos x="182" y="213"/>
                  </a:cxn>
                  <a:cxn ang="0">
                    <a:pos x="187" y="199"/>
                  </a:cxn>
                  <a:cxn ang="0">
                    <a:pos x="192" y="191"/>
                  </a:cxn>
                  <a:cxn ang="0">
                    <a:pos x="171" y="209"/>
                  </a:cxn>
                  <a:cxn ang="0">
                    <a:pos x="125" y="208"/>
                  </a:cxn>
                  <a:cxn ang="0">
                    <a:pos x="134" y="195"/>
                  </a:cxn>
                  <a:cxn ang="0">
                    <a:pos x="126" y="188"/>
                  </a:cxn>
                  <a:cxn ang="0">
                    <a:pos x="135" y="170"/>
                  </a:cxn>
                  <a:cxn ang="0">
                    <a:pos x="88" y="155"/>
                  </a:cxn>
                  <a:cxn ang="0">
                    <a:pos x="89" y="141"/>
                  </a:cxn>
                  <a:cxn ang="0">
                    <a:pos x="57" y="127"/>
                  </a:cxn>
                  <a:cxn ang="0">
                    <a:pos x="46" y="90"/>
                  </a:cxn>
                  <a:cxn ang="0">
                    <a:pos x="26" y="101"/>
                  </a:cxn>
                  <a:cxn ang="0">
                    <a:pos x="0" y="47"/>
                  </a:cxn>
                  <a:cxn ang="0">
                    <a:pos x="1" y="46"/>
                  </a:cxn>
                  <a:cxn ang="0">
                    <a:pos x="73" y="11"/>
                  </a:cxn>
                  <a:cxn ang="0">
                    <a:pos x="75" y="15"/>
                  </a:cxn>
                  <a:cxn ang="0">
                    <a:pos x="110" y="32"/>
                  </a:cxn>
                  <a:cxn ang="0">
                    <a:pos x="110" y="39"/>
                  </a:cxn>
                  <a:cxn ang="0">
                    <a:pos x="141" y="26"/>
                  </a:cxn>
                  <a:cxn ang="0">
                    <a:pos x="155" y="34"/>
                  </a:cxn>
                  <a:cxn ang="0">
                    <a:pos x="155" y="23"/>
                  </a:cxn>
                  <a:cxn ang="0">
                    <a:pos x="164" y="24"/>
                  </a:cxn>
                  <a:cxn ang="0">
                    <a:pos x="176" y="8"/>
                  </a:cxn>
                  <a:cxn ang="0">
                    <a:pos x="175" y="14"/>
                  </a:cxn>
                  <a:cxn ang="0">
                    <a:pos x="200" y="7"/>
                  </a:cxn>
                  <a:cxn ang="0">
                    <a:pos x="195" y="18"/>
                  </a:cxn>
                  <a:cxn ang="0">
                    <a:pos x="216" y="11"/>
                  </a:cxn>
                  <a:cxn ang="0">
                    <a:pos x="232" y="41"/>
                  </a:cxn>
                  <a:cxn ang="0">
                    <a:pos x="284" y="61"/>
                  </a:cxn>
                  <a:cxn ang="0">
                    <a:pos x="278" y="67"/>
                  </a:cxn>
                  <a:cxn ang="0">
                    <a:pos x="270" y="84"/>
                  </a:cxn>
                  <a:cxn ang="0">
                    <a:pos x="274" y="88"/>
                  </a:cxn>
                  <a:cxn ang="0">
                    <a:pos x="267" y="96"/>
                  </a:cxn>
                  <a:cxn ang="0">
                    <a:pos x="294" y="115"/>
                  </a:cxn>
                  <a:cxn ang="0">
                    <a:pos x="295" y="115"/>
                  </a:cxn>
                  <a:cxn ang="0">
                    <a:pos x="306" y="134"/>
                  </a:cxn>
                  <a:cxn ang="0">
                    <a:pos x="315" y="135"/>
                  </a:cxn>
                  <a:cxn ang="0">
                    <a:pos x="308" y="147"/>
                  </a:cxn>
                  <a:cxn ang="0">
                    <a:pos x="323" y="158"/>
                  </a:cxn>
                  <a:cxn ang="0">
                    <a:pos x="299" y="199"/>
                  </a:cxn>
                  <a:cxn ang="0">
                    <a:pos x="263" y="229"/>
                  </a:cxn>
                  <a:cxn ang="0">
                    <a:pos x="268" y="277"/>
                  </a:cxn>
                  <a:cxn ang="0">
                    <a:pos x="267" y="281"/>
                  </a:cxn>
                </a:cxnLst>
                <a:rect l="0" t="0" r="r" b="b"/>
                <a:pathLst>
                  <a:path w="334" h="285">
                    <a:moveTo>
                      <a:pt x="267" y="281"/>
                    </a:moveTo>
                    <a:cubicBezTo>
                      <a:pt x="264" y="280"/>
                      <a:pt x="261" y="279"/>
                      <a:pt x="258" y="279"/>
                    </a:cubicBezTo>
                    <a:cubicBezTo>
                      <a:pt x="250" y="278"/>
                      <a:pt x="243" y="285"/>
                      <a:pt x="237" y="282"/>
                    </a:cubicBezTo>
                    <a:cubicBezTo>
                      <a:pt x="232" y="280"/>
                      <a:pt x="236" y="270"/>
                      <a:pt x="233" y="266"/>
                    </a:cubicBezTo>
                    <a:cubicBezTo>
                      <a:pt x="231" y="263"/>
                      <a:pt x="226" y="265"/>
                      <a:pt x="223" y="263"/>
                    </a:cubicBezTo>
                    <a:cubicBezTo>
                      <a:pt x="222" y="262"/>
                      <a:pt x="227" y="260"/>
                      <a:pt x="227" y="259"/>
                    </a:cubicBezTo>
                    <a:cubicBezTo>
                      <a:pt x="226" y="257"/>
                      <a:pt x="225" y="255"/>
                      <a:pt x="223" y="254"/>
                    </a:cubicBezTo>
                    <a:cubicBezTo>
                      <a:pt x="221" y="253"/>
                      <a:pt x="217" y="257"/>
                      <a:pt x="216" y="256"/>
                    </a:cubicBezTo>
                    <a:cubicBezTo>
                      <a:pt x="212" y="253"/>
                      <a:pt x="211" y="247"/>
                      <a:pt x="207" y="244"/>
                    </a:cubicBezTo>
                    <a:cubicBezTo>
                      <a:pt x="200" y="240"/>
                      <a:pt x="190" y="244"/>
                      <a:pt x="185" y="237"/>
                    </a:cubicBezTo>
                    <a:cubicBezTo>
                      <a:pt x="181" y="233"/>
                      <a:pt x="190" y="227"/>
                      <a:pt x="190" y="222"/>
                    </a:cubicBezTo>
                    <a:cubicBezTo>
                      <a:pt x="188" y="218"/>
                      <a:pt x="182" y="217"/>
                      <a:pt x="182" y="213"/>
                    </a:cubicBezTo>
                    <a:cubicBezTo>
                      <a:pt x="182" y="207"/>
                      <a:pt x="186" y="203"/>
                      <a:pt x="187" y="199"/>
                    </a:cubicBezTo>
                    <a:cubicBezTo>
                      <a:pt x="188" y="196"/>
                      <a:pt x="194" y="193"/>
                      <a:pt x="192" y="191"/>
                    </a:cubicBezTo>
                    <a:cubicBezTo>
                      <a:pt x="184" y="185"/>
                      <a:pt x="178" y="203"/>
                      <a:pt x="171" y="209"/>
                    </a:cubicBezTo>
                    <a:cubicBezTo>
                      <a:pt x="156" y="223"/>
                      <a:pt x="122" y="215"/>
                      <a:pt x="125" y="208"/>
                    </a:cubicBezTo>
                    <a:cubicBezTo>
                      <a:pt x="129" y="203"/>
                      <a:pt x="134" y="200"/>
                      <a:pt x="134" y="195"/>
                    </a:cubicBezTo>
                    <a:cubicBezTo>
                      <a:pt x="134" y="192"/>
                      <a:pt x="125" y="192"/>
                      <a:pt x="126" y="188"/>
                    </a:cubicBezTo>
                    <a:cubicBezTo>
                      <a:pt x="126" y="182"/>
                      <a:pt x="135" y="176"/>
                      <a:pt x="135" y="170"/>
                    </a:cubicBezTo>
                    <a:cubicBezTo>
                      <a:pt x="133" y="153"/>
                      <a:pt x="90" y="163"/>
                      <a:pt x="88" y="155"/>
                    </a:cubicBezTo>
                    <a:cubicBezTo>
                      <a:pt x="87" y="151"/>
                      <a:pt x="90" y="145"/>
                      <a:pt x="89" y="141"/>
                    </a:cubicBezTo>
                    <a:cubicBezTo>
                      <a:pt x="86" y="125"/>
                      <a:pt x="63" y="141"/>
                      <a:pt x="57" y="127"/>
                    </a:cubicBezTo>
                    <a:cubicBezTo>
                      <a:pt x="53" y="119"/>
                      <a:pt x="59" y="95"/>
                      <a:pt x="46" y="90"/>
                    </a:cubicBezTo>
                    <a:cubicBezTo>
                      <a:pt x="40" y="87"/>
                      <a:pt x="34" y="101"/>
                      <a:pt x="26" y="101"/>
                    </a:cubicBezTo>
                    <a:cubicBezTo>
                      <a:pt x="3" y="101"/>
                      <a:pt x="2" y="62"/>
                      <a:pt x="0" y="47"/>
                    </a:cubicBezTo>
                    <a:cubicBezTo>
                      <a:pt x="1" y="46"/>
                      <a:pt x="1" y="46"/>
                      <a:pt x="1" y="46"/>
                    </a:cubicBezTo>
                    <a:cubicBezTo>
                      <a:pt x="20" y="41"/>
                      <a:pt x="49" y="18"/>
                      <a:pt x="73" y="11"/>
                    </a:cubicBezTo>
                    <a:cubicBezTo>
                      <a:pt x="75" y="15"/>
                      <a:pt x="75" y="15"/>
                      <a:pt x="75" y="15"/>
                    </a:cubicBezTo>
                    <a:cubicBezTo>
                      <a:pt x="73" y="42"/>
                      <a:pt x="94" y="24"/>
                      <a:pt x="110" y="32"/>
                    </a:cubicBezTo>
                    <a:cubicBezTo>
                      <a:pt x="112" y="33"/>
                      <a:pt x="108" y="37"/>
                      <a:pt x="110" y="39"/>
                    </a:cubicBezTo>
                    <a:cubicBezTo>
                      <a:pt x="122" y="47"/>
                      <a:pt x="133" y="33"/>
                      <a:pt x="141" y="26"/>
                    </a:cubicBezTo>
                    <a:cubicBezTo>
                      <a:pt x="147" y="31"/>
                      <a:pt x="153" y="35"/>
                      <a:pt x="155" y="34"/>
                    </a:cubicBezTo>
                    <a:cubicBezTo>
                      <a:pt x="159" y="32"/>
                      <a:pt x="157" y="28"/>
                      <a:pt x="155" y="23"/>
                    </a:cubicBezTo>
                    <a:cubicBezTo>
                      <a:pt x="159" y="24"/>
                      <a:pt x="161" y="26"/>
                      <a:pt x="164" y="24"/>
                    </a:cubicBezTo>
                    <a:cubicBezTo>
                      <a:pt x="171" y="24"/>
                      <a:pt x="151" y="1"/>
                      <a:pt x="176" y="8"/>
                    </a:cubicBezTo>
                    <a:cubicBezTo>
                      <a:pt x="178" y="8"/>
                      <a:pt x="174" y="13"/>
                      <a:pt x="175" y="14"/>
                    </a:cubicBezTo>
                    <a:cubicBezTo>
                      <a:pt x="187" y="24"/>
                      <a:pt x="191" y="0"/>
                      <a:pt x="200" y="7"/>
                    </a:cubicBezTo>
                    <a:cubicBezTo>
                      <a:pt x="203" y="10"/>
                      <a:pt x="192" y="16"/>
                      <a:pt x="195" y="18"/>
                    </a:cubicBezTo>
                    <a:cubicBezTo>
                      <a:pt x="218" y="31"/>
                      <a:pt x="198" y="15"/>
                      <a:pt x="216" y="11"/>
                    </a:cubicBezTo>
                    <a:cubicBezTo>
                      <a:pt x="219" y="10"/>
                      <a:pt x="225" y="40"/>
                      <a:pt x="232" y="41"/>
                    </a:cubicBezTo>
                    <a:cubicBezTo>
                      <a:pt x="248" y="44"/>
                      <a:pt x="270" y="43"/>
                      <a:pt x="284" y="61"/>
                    </a:cubicBezTo>
                    <a:cubicBezTo>
                      <a:pt x="285" y="63"/>
                      <a:pt x="279" y="65"/>
                      <a:pt x="278" y="67"/>
                    </a:cubicBezTo>
                    <a:cubicBezTo>
                      <a:pt x="276" y="73"/>
                      <a:pt x="271" y="78"/>
                      <a:pt x="270" y="84"/>
                    </a:cubicBezTo>
                    <a:cubicBezTo>
                      <a:pt x="270" y="87"/>
                      <a:pt x="275" y="85"/>
                      <a:pt x="274" y="88"/>
                    </a:cubicBezTo>
                    <a:cubicBezTo>
                      <a:pt x="273" y="91"/>
                      <a:pt x="268" y="92"/>
                      <a:pt x="267" y="96"/>
                    </a:cubicBezTo>
                    <a:cubicBezTo>
                      <a:pt x="260" y="122"/>
                      <a:pt x="277" y="114"/>
                      <a:pt x="294" y="115"/>
                    </a:cubicBezTo>
                    <a:cubicBezTo>
                      <a:pt x="295" y="115"/>
                      <a:pt x="295" y="115"/>
                      <a:pt x="295" y="115"/>
                    </a:cubicBezTo>
                    <a:cubicBezTo>
                      <a:pt x="299" y="123"/>
                      <a:pt x="305" y="134"/>
                      <a:pt x="306" y="134"/>
                    </a:cubicBezTo>
                    <a:cubicBezTo>
                      <a:pt x="308" y="136"/>
                      <a:pt x="315" y="132"/>
                      <a:pt x="315" y="135"/>
                    </a:cubicBezTo>
                    <a:cubicBezTo>
                      <a:pt x="316" y="139"/>
                      <a:pt x="307" y="143"/>
                      <a:pt x="308" y="147"/>
                    </a:cubicBezTo>
                    <a:cubicBezTo>
                      <a:pt x="310" y="154"/>
                      <a:pt x="320" y="153"/>
                      <a:pt x="323" y="158"/>
                    </a:cubicBezTo>
                    <a:cubicBezTo>
                      <a:pt x="334" y="176"/>
                      <a:pt x="306" y="180"/>
                      <a:pt x="299" y="199"/>
                    </a:cubicBezTo>
                    <a:cubicBezTo>
                      <a:pt x="288" y="180"/>
                      <a:pt x="267" y="218"/>
                      <a:pt x="263" y="229"/>
                    </a:cubicBezTo>
                    <a:cubicBezTo>
                      <a:pt x="260" y="238"/>
                      <a:pt x="291" y="279"/>
                      <a:pt x="268" y="277"/>
                    </a:cubicBezTo>
                    <a:lnTo>
                      <a:pt x="267" y="281"/>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Sardinia"/>
              <p:cNvSpPr>
                <a:spLocks/>
              </p:cNvSpPr>
              <p:nvPr/>
            </p:nvSpPr>
            <p:spPr bwMode="auto">
              <a:xfrm>
                <a:off x="4219617" y="5711824"/>
                <a:ext cx="261938" cy="490538"/>
              </a:xfrm>
              <a:custGeom>
                <a:avLst/>
                <a:gdLst/>
                <a:ahLst/>
                <a:cxnLst>
                  <a:cxn ang="0">
                    <a:pos x="119" y="0"/>
                  </a:cxn>
                  <a:cxn ang="0">
                    <a:pos x="162" y="35"/>
                  </a:cxn>
                  <a:cxn ang="0">
                    <a:pos x="145" y="46"/>
                  </a:cxn>
                  <a:cxn ang="0">
                    <a:pos x="167" y="57"/>
                  </a:cxn>
                  <a:cxn ang="0">
                    <a:pos x="162" y="63"/>
                  </a:cxn>
                  <a:cxn ang="0">
                    <a:pos x="179" y="98"/>
                  </a:cxn>
                  <a:cxn ang="0">
                    <a:pos x="157" y="136"/>
                  </a:cxn>
                  <a:cxn ang="0">
                    <a:pos x="169" y="161"/>
                  </a:cxn>
                  <a:cxn ang="0">
                    <a:pos x="164" y="174"/>
                  </a:cxn>
                  <a:cxn ang="0">
                    <a:pos x="145" y="290"/>
                  </a:cxn>
                  <a:cxn ang="0">
                    <a:pos x="143" y="286"/>
                  </a:cxn>
                  <a:cxn ang="0">
                    <a:pos x="93" y="267"/>
                  </a:cxn>
                  <a:cxn ang="0">
                    <a:pos x="100" y="274"/>
                  </a:cxn>
                  <a:cxn ang="0">
                    <a:pos x="93" y="286"/>
                  </a:cxn>
                  <a:cxn ang="0">
                    <a:pos x="74" y="319"/>
                  </a:cxn>
                  <a:cxn ang="0">
                    <a:pos x="39" y="291"/>
                  </a:cxn>
                  <a:cxn ang="0">
                    <a:pos x="22" y="297"/>
                  </a:cxn>
                  <a:cxn ang="0">
                    <a:pos x="36" y="291"/>
                  </a:cxn>
                  <a:cxn ang="0">
                    <a:pos x="23" y="273"/>
                  </a:cxn>
                  <a:cxn ang="0">
                    <a:pos x="35" y="222"/>
                  </a:cxn>
                  <a:cxn ang="0">
                    <a:pos x="34" y="201"/>
                  </a:cxn>
                  <a:cxn ang="0">
                    <a:pos x="44" y="185"/>
                  </a:cxn>
                  <a:cxn ang="0">
                    <a:pos x="29" y="181"/>
                  </a:cxn>
                  <a:cxn ang="0">
                    <a:pos x="31" y="165"/>
                  </a:cxn>
                  <a:cxn ang="0">
                    <a:pos x="28" y="163"/>
                  </a:cxn>
                  <a:cxn ang="0">
                    <a:pos x="38" y="157"/>
                  </a:cxn>
                  <a:cxn ang="0">
                    <a:pos x="20" y="88"/>
                  </a:cxn>
                  <a:cxn ang="0">
                    <a:pos x="3" y="68"/>
                  </a:cxn>
                  <a:cxn ang="0">
                    <a:pos x="12" y="48"/>
                  </a:cxn>
                  <a:cxn ang="0">
                    <a:pos x="11" y="37"/>
                  </a:cxn>
                  <a:cxn ang="0">
                    <a:pos x="38" y="57"/>
                  </a:cxn>
                  <a:cxn ang="0">
                    <a:pos x="119" y="0"/>
                  </a:cxn>
                </a:cxnLst>
                <a:rect l="0" t="0" r="r" b="b"/>
                <a:pathLst>
                  <a:path w="180" h="337">
                    <a:moveTo>
                      <a:pt x="119" y="0"/>
                    </a:moveTo>
                    <a:cubicBezTo>
                      <a:pt x="123" y="15"/>
                      <a:pt x="168" y="12"/>
                      <a:pt x="162" y="35"/>
                    </a:cubicBezTo>
                    <a:cubicBezTo>
                      <a:pt x="161" y="41"/>
                      <a:pt x="143" y="39"/>
                      <a:pt x="145" y="46"/>
                    </a:cubicBezTo>
                    <a:cubicBezTo>
                      <a:pt x="147" y="53"/>
                      <a:pt x="162" y="51"/>
                      <a:pt x="167" y="57"/>
                    </a:cubicBezTo>
                    <a:cubicBezTo>
                      <a:pt x="169" y="59"/>
                      <a:pt x="162" y="60"/>
                      <a:pt x="162" y="63"/>
                    </a:cubicBezTo>
                    <a:cubicBezTo>
                      <a:pt x="168" y="101"/>
                      <a:pt x="177" y="48"/>
                      <a:pt x="179" y="98"/>
                    </a:cubicBezTo>
                    <a:cubicBezTo>
                      <a:pt x="180" y="115"/>
                      <a:pt x="162" y="121"/>
                      <a:pt x="157" y="136"/>
                    </a:cubicBezTo>
                    <a:cubicBezTo>
                      <a:pt x="152" y="149"/>
                      <a:pt x="167" y="149"/>
                      <a:pt x="169" y="161"/>
                    </a:cubicBezTo>
                    <a:cubicBezTo>
                      <a:pt x="169" y="165"/>
                      <a:pt x="164" y="169"/>
                      <a:pt x="164" y="174"/>
                    </a:cubicBezTo>
                    <a:cubicBezTo>
                      <a:pt x="161" y="208"/>
                      <a:pt x="165" y="256"/>
                      <a:pt x="145" y="290"/>
                    </a:cubicBezTo>
                    <a:cubicBezTo>
                      <a:pt x="144" y="292"/>
                      <a:pt x="145" y="287"/>
                      <a:pt x="143" y="286"/>
                    </a:cubicBezTo>
                    <a:cubicBezTo>
                      <a:pt x="129" y="281"/>
                      <a:pt x="110" y="266"/>
                      <a:pt x="93" y="267"/>
                    </a:cubicBezTo>
                    <a:cubicBezTo>
                      <a:pt x="90" y="267"/>
                      <a:pt x="100" y="271"/>
                      <a:pt x="100" y="274"/>
                    </a:cubicBezTo>
                    <a:cubicBezTo>
                      <a:pt x="99" y="278"/>
                      <a:pt x="94" y="281"/>
                      <a:pt x="93" y="286"/>
                    </a:cubicBezTo>
                    <a:cubicBezTo>
                      <a:pt x="86" y="309"/>
                      <a:pt x="103" y="305"/>
                      <a:pt x="74" y="319"/>
                    </a:cubicBezTo>
                    <a:cubicBezTo>
                      <a:pt x="34" y="337"/>
                      <a:pt x="59" y="299"/>
                      <a:pt x="39" y="291"/>
                    </a:cubicBezTo>
                    <a:cubicBezTo>
                      <a:pt x="34" y="289"/>
                      <a:pt x="29" y="297"/>
                      <a:pt x="22" y="297"/>
                    </a:cubicBezTo>
                    <a:cubicBezTo>
                      <a:pt x="18" y="297"/>
                      <a:pt x="35" y="296"/>
                      <a:pt x="36" y="291"/>
                    </a:cubicBezTo>
                    <a:cubicBezTo>
                      <a:pt x="36" y="284"/>
                      <a:pt x="25" y="279"/>
                      <a:pt x="23" y="273"/>
                    </a:cubicBezTo>
                    <a:cubicBezTo>
                      <a:pt x="17" y="253"/>
                      <a:pt x="32" y="239"/>
                      <a:pt x="35" y="222"/>
                    </a:cubicBezTo>
                    <a:cubicBezTo>
                      <a:pt x="36" y="214"/>
                      <a:pt x="32" y="208"/>
                      <a:pt x="34" y="201"/>
                    </a:cubicBezTo>
                    <a:cubicBezTo>
                      <a:pt x="35" y="195"/>
                      <a:pt x="46" y="192"/>
                      <a:pt x="44" y="185"/>
                    </a:cubicBezTo>
                    <a:cubicBezTo>
                      <a:pt x="43" y="180"/>
                      <a:pt x="32" y="185"/>
                      <a:pt x="29" y="181"/>
                    </a:cubicBezTo>
                    <a:cubicBezTo>
                      <a:pt x="25" y="176"/>
                      <a:pt x="31" y="170"/>
                      <a:pt x="31" y="165"/>
                    </a:cubicBezTo>
                    <a:cubicBezTo>
                      <a:pt x="31" y="164"/>
                      <a:pt x="26" y="164"/>
                      <a:pt x="28" y="163"/>
                    </a:cubicBezTo>
                    <a:cubicBezTo>
                      <a:pt x="30" y="160"/>
                      <a:pt x="36" y="161"/>
                      <a:pt x="38" y="157"/>
                    </a:cubicBezTo>
                    <a:cubicBezTo>
                      <a:pt x="42" y="146"/>
                      <a:pt x="26" y="96"/>
                      <a:pt x="20" y="88"/>
                    </a:cubicBezTo>
                    <a:cubicBezTo>
                      <a:pt x="8" y="75"/>
                      <a:pt x="0" y="119"/>
                      <a:pt x="3" y="68"/>
                    </a:cubicBezTo>
                    <a:cubicBezTo>
                      <a:pt x="4" y="60"/>
                      <a:pt x="11" y="55"/>
                      <a:pt x="12" y="48"/>
                    </a:cubicBezTo>
                    <a:cubicBezTo>
                      <a:pt x="13" y="44"/>
                      <a:pt x="8" y="40"/>
                      <a:pt x="11" y="37"/>
                    </a:cubicBezTo>
                    <a:cubicBezTo>
                      <a:pt x="12" y="36"/>
                      <a:pt x="19" y="57"/>
                      <a:pt x="38" y="57"/>
                    </a:cubicBezTo>
                    <a:cubicBezTo>
                      <a:pt x="53" y="58"/>
                      <a:pt x="110" y="12"/>
                      <a:pt x="11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10" name="Italy"/>
              <p:cNvGrpSpPr/>
              <p:nvPr/>
            </p:nvGrpSpPr>
            <p:grpSpPr>
              <a:xfrm>
                <a:off x="4027529" y="4560887"/>
                <a:ext cx="1779588" cy="2028825"/>
                <a:chOff x="3660775" y="4408487"/>
                <a:chExt cx="1779588" cy="2028825"/>
              </a:xfrm>
              <a:grpFill/>
            </p:grpSpPr>
            <p:sp>
              <p:nvSpPr>
                <p:cNvPr id="98" name="Freeform 14"/>
                <p:cNvSpPr>
                  <a:spLocks/>
                </p:cNvSpPr>
                <p:nvPr/>
              </p:nvSpPr>
              <p:spPr bwMode="auto">
                <a:xfrm>
                  <a:off x="4519613" y="6097587"/>
                  <a:ext cx="500063" cy="339725"/>
                </a:xfrm>
                <a:custGeom>
                  <a:avLst/>
                  <a:gdLst/>
                  <a:ahLst/>
                  <a:cxnLst>
                    <a:cxn ang="0">
                      <a:pos x="344" y="12"/>
                    </a:cxn>
                    <a:cxn ang="0">
                      <a:pos x="296" y="141"/>
                    </a:cxn>
                    <a:cxn ang="0">
                      <a:pos x="315" y="151"/>
                    </a:cxn>
                    <a:cxn ang="0">
                      <a:pos x="307" y="151"/>
                    </a:cxn>
                    <a:cxn ang="0">
                      <a:pos x="306" y="159"/>
                    </a:cxn>
                    <a:cxn ang="0">
                      <a:pos x="324" y="179"/>
                    </a:cxn>
                    <a:cxn ang="0">
                      <a:pos x="319" y="182"/>
                    </a:cxn>
                    <a:cxn ang="0">
                      <a:pos x="305" y="194"/>
                    </a:cxn>
                    <a:cxn ang="0">
                      <a:pos x="300" y="210"/>
                    </a:cxn>
                    <a:cxn ang="0">
                      <a:pos x="300" y="230"/>
                    </a:cxn>
                    <a:cxn ang="0">
                      <a:pos x="275" y="221"/>
                    </a:cxn>
                    <a:cxn ang="0">
                      <a:pos x="234" y="216"/>
                    </a:cxn>
                    <a:cxn ang="0">
                      <a:pos x="205" y="180"/>
                    </a:cxn>
                    <a:cxn ang="0">
                      <a:pos x="149" y="172"/>
                    </a:cxn>
                    <a:cxn ang="0">
                      <a:pos x="140" y="168"/>
                    </a:cxn>
                    <a:cxn ang="0">
                      <a:pos x="129" y="155"/>
                    </a:cxn>
                    <a:cxn ang="0">
                      <a:pos x="114" y="153"/>
                    </a:cxn>
                    <a:cxn ang="0">
                      <a:pos x="56" y="120"/>
                    </a:cxn>
                    <a:cxn ang="0">
                      <a:pos x="27" y="123"/>
                    </a:cxn>
                    <a:cxn ang="0">
                      <a:pos x="2" y="91"/>
                    </a:cxn>
                    <a:cxn ang="0">
                      <a:pos x="8" y="82"/>
                    </a:cxn>
                    <a:cxn ang="0">
                      <a:pos x="5" y="75"/>
                    </a:cxn>
                    <a:cxn ang="0">
                      <a:pos x="10" y="61"/>
                    </a:cxn>
                    <a:cxn ang="0">
                      <a:pos x="23" y="52"/>
                    </a:cxn>
                    <a:cxn ang="0">
                      <a:pos x="38" y="38"/>
                    </a:cxn>
                    <a:cxn ang="0">
                      <a:pos x="52" y="60"/>
                    </a:cxn>
                    <a:cxn ang="0">
                      <a:pos x="97" y="31"/>
                    </a:cxn>
                    <a:cxn ang="0">
                      <a:pos x="105" y="47"/>
                    </a:cxn>
                    <a:cxn ang="0">
                      <a:pos x="120" y="46"/>
                    </a:cxn>
                    <a:cxn ang="0">
                      <a:pos x="124" y="54"/>
                    </a:cxn>
                    <a:cxn ang="0">
                      <a:pos x="146" y="62"/>
                    </a:cxn>
                    <a:cxn ang="0">
                      <a:pos x="173" y="50"/>
                    </a:cxn>
                    <a:cxn ang="0">
                      <a:pos x="211" y="52"/>
                    </a:cxn>
                    <a:cxn ang="0">
                      <a:pos x="250" y="29"/>
                    </a:cxn>
                    <a:cxn ang="0">
                      <a:pos x="288" y="34"/>
                    </a:cxn>
                    <a:cxn ang="0">
                      <a:pos x="302" y="13"/>
                    </a:cxn>
                    <a:cxn ang="0">
                      <a:pos x="308" y="21"/>
                    </a:cxn>
                    <a:cxn ang="0">
                      <a:pos x="344" y="12"/>
                    </a:cxn>
                  </a:cxnLst>
                  <a:rect l="0" t="0" r="r" b="b"/>
                  <a:pathLst>
                    <a:path w="344" h="233">
                      <a:moveTo>
                        <a:pt x="344" y="12"/>
                      </a:moveTo>
                      <a:cubicBezTo>
                        <a:pt x="330" y="19"/>
                        <a:pt x="286" y="127"/>
                        <a:pt x="296" y="141"/>
                      </a:cubicBezTo>
                      <a:cubicBezTo>
                        <a:pt x="300" y="147"/>
                        <a:pt x="321" y="147"/>
                        <a:pt x="315" y="151"/>
                      </a:cubicBezTo>
                      <a:cubicBezTo>
                        <a:pt x="309" y="154"/>
                        <a:pt x="311" y="144"/>
                        <a:pt x="307" y="151"/>
                      </a:cubicBezTo>
                      <a:cubicBezTo>
                        <a:pt x="307" y="153"/>
                        <a:pt x="305" y="155"/>
                        <a:pt x="306" y="159"/>
                      </a:cubicBezTo>
                      <a:cubicBezTo>
                        <a:pt x="308" y="167"/>
                        <a:pt x="321" y="171"/>
                        <a:pt x="324" y="179"/>
                      </a:cubicBezTo>
                      <a:cubicBezTo>
                        <a:pt x="325" y="181"/>
                        <a:pt x="321" y="180"/>
                        <a:pt x="319" y="182"/>
                      </a:cubicBezTo>
                      <a:cubicBezTo>
                        <a:pt x="314" y="185"/>
                        <a:pt x="308" y="189"/>
                        <a:pt x="305" y="194"/>
                      </a:cubicBezTo>
                      <a:cubicBezTo>
                        <a:pt x="302" y="199"/>
                        <a:pt x="301" y="205"/>
                        <a:pt x="300" y="210"/>
                      </a:cubicBezTo>
                      <a:cubicBezTo>
                        <a:pt x="299" y="216"/>
                        <a:pt x="303" y="225"/>
                        <a:pt x="300" y="230"/>
                      </a:cubicBezTo>
                      <a:cubicBezTo>
                        <a:pt x="298" y="233"/>
                        <a:pt x="295" y="220"/>
                        <a:pt x="275" y="221"/>
                      </a:cubicBezTo>
                      <a:cubicBezTo>
                        <a:pt x="254" y="223"/>
                        <a:pt x="263" y="230"/>
                        <a:pt x="234" y="216"/>
                      </a:cubicBezTo>
                      <a:cubicBezTo>
                        <a:pt x="222" y="211"/>
                        <a:pt x="219" y="189"/>
                        <a:pt x="205" y="180"/>
                      </a:cubicBezTo>
                      <a:cubicBezTo>
                        <a:pt x="187" y="169"/>
                        <a:pt x="170" y="180"/>
                        <a:pt x="149" y="172"/>
                      </a:cubicBezTo>
                      <a:cubicBezTo>
                        <a:pt x="146" y="171"/>
                        <a:pt x="143" y="170"/>
                        <a:pt x="140" y="168"/>
                      </a:cubicBezTo>
                      <a:cubicBezTo>
                        <a:pt x="136" y="165"/>
                        <a:pt x="134" y="158"/>
                        <a:pt x="129" y="155"/>
                      </a:cubicBezTo>
                      <a:cubicBezTo>
                        <a:pt x="124" y="152"/>
                        <a:pt x="119" y="155"/>
                        <a:pt x="114" y="153"/>
                      </a:cubicBezTo>
                      <a:cubicBezTo>
                        <a:pt x="93" y="146"/>
                        <a:pt x="79" y="127"/>
                        <a:pt x="56" y="120"/>
                      </a:cubicBezTo>
                      <a:cubicBezTo>
                        <a:pt x="47" y="118"/>
                        <a:pt x="37" y="128"/>
                        <a:pt x="27" y="123"/>
                      </a:cubicBezTo>
                      <a:cubicBezTo>
                        <a:pt x="25" y="122"/>
                        <a:pt x="0" y="96"/>
                        <a:pt x="2" y="91"/>
                      </a:cubicBezTo>
                      <a:cubicBezTo>
                        <a:pt x="2" y="87"/>
                        <a:pt x="8" y="85"/>
                        <a:pt x="8" y="82"/>
                      </a:cubicBezTo>
                      <a:cubicBezTo>
                        <a:pt x="9" y="79"/>
                        <a:pt x="5" y="78"/>
                        <a:pt x="5" y="75"/>
                      </a:cubicBezTo>
                      <a:cubicBezTo>
                        <a:pt x="5" y="71"/>
                        <a:pt x="7" y="66"/>
                        <a:pt x="10" y="61"/>
                      </a:cubicBezTo>
                      <a:cubicBezTo>
                        <a:pt x="13" y="57"/>
                        <a:pt x="19" y="56"/>
                        <a:pt x="23" y="52"/>
                      </a:cubicBezTo>
                      <a:cubicBezTo>
                        <a:pt x="28" y="48"/>
                        <a:pt x="34" y="32"/>
                        <a:pt x="38" y="38"/>
                      </a:cubicBezTo>
                      <a:cubicBezTo>
                        <a:pt x="40" y="41"/>
                        <a:pt x="43" y="61"/>
                        <a:pt x="52" y="60"/>
                      </a:cubicBezTo>
                      <a:cubicBezTo>
                        <a:pt x="87" y="55"/>
                        <a:pt x="52" y="29"/>
                        <a:pt x="97" y="31"/>
                      </a:cubicBezTo>
                      <a:cubicBezTo>
                        <a:pt x="108" y="31"/>
                        <a:pt x="99" y="44"/>
                        <a:pt x="105" y="47"/>
                      </a:cubicBezTo>
                      <a:cubicBezTo>
                        <a:pt x="109" y="49"/>
                        <a:pt x="115" y="44"/>
                        <a:pt x="120" y="46"/>
                      </a:cubicBezTo>
                      <a:cubicBezTo>
                        <a:pt x="123" y="47"/>
                        <a:pt x="122" y="53"/>
                        <a:pt x="124" y="54"/>
                      </a:cubicBezTo>
                      <a:cubicBezTo>
                        <a:pt x="131" y="58"/>
                        <a:pt x="139" y="62"/>
                        <a:pt x="146" y="62"/>
                      </a:cubicBezTo>
                      <a:cubicBezTo>
                        <a:pt x="147" y="62"/>
                        <a:pt x="173" y="50"/>
                        <a:pt x="173" y="50"/>
                      </a:cubicBezTo>
                      <a:cubicBezTo>
                        <a:pt x="181" y="49"/>
                        <a:pt x="199" y="55"/>
                        <a:pt x="211" y="52"/>
                      </a:cubicBezTo>
                      <a:cubicBezTo>
                        <a:pt x="237" y="47"/>
                        <a:pt x="236" y="37"/>
                        <a:pt x="250" y="29"/>
                      </a:cubicBezTo>
                      <a:cubicBezTo>
                        <a:pt x="281" y="13"/>
                        <a:pt x="258" y="36"/>
                        <a:pt x="288" y="34"/>
                      </a:cubicBezTo>
                      <a:cubicBezTo>
                        <a:pt x="308" y="32"/>
                        <a:pt x="294" y="21"/>
                        <a:pt x="302" y="13"/>
                      </a:cubicBezTo>
                      <a:cubicBezTo>
                        <a:pt x="305" y="10"/>
                        <a:pt x="305" y="22"/>
                        <a:pt x="308" y="21"/>
                      </a:cubicBezTo>
                      <a:cubicBezTo>
                        <a:pt x="327" y="17"/>
                        <a:pt x="327" y="0"/>
                        <a:pt x="344" y="1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9" name="Freeform 16"/>
                <p:cNvSpPr>
                  <a:spLocks/>
                </p:cNvSpPr>
                <p:nvPr/>
              </p:nvSpPr>
              <p:spPr bwMode="auto">
                <a:xfrm>
                  <a:off x="3660775" y="4408487"/>
                  <a:ext cx="1779588" cy="1792288"/>
                </a:xfrm>
                <a:custGeom>
                  <a:avLst/>
                  <a:gdLst/>
                  <a:ahLst/>
                  <a:cxnLst>
                    <a:cxn ang="0">
                      <a:pos x="674" y="116"/>
                    </a:cxn>
                    <a:cxn ang="0">
                      <a:pos x="671" y="166"/>
                    </a:cxn>
                    <a:cxn ang="0">
                      <a:pos x="655" y="185"/>
                    </a:cxn>
                    <a:cxn ang="0">
                      <a:pos x="623" y="193"/>
                    </a:cxn>
                    <a:cxn ang="0">
                      <a:pos x="546" y="221"/>
                    </a:cxn>
                    <a:cxn ang="0">
                      <a:pos x="540" y="241"/>
                    </a:cxn>
                    <a:cxn ang="0">
                      <a:pos x="552" y="265"/>
                    </a:cxn>
                    <a:cxn ang="0">
                      <a:pos x="573" y="285"/>
                    </a:cxn>
                    <a:cxn ang="0">
                      <a:pos x="655" y="458"/>
                    </a:cxn>
                    <a:cxn ang="0">
                      <a:pos x="786" y="643"/>
                    </a:cxn>
                    <a:cxn ang="0">
                      <a:pos x="922" y="678"/>
                    </a:cxn>
                    <a:cxn ang="0">
                      <a:pos x="1069" y="784"/>
                    </a:cxn>
                    <a:cxn ang="0">
                      <a:pos x="1163" y="840"/>
                    </a:cxn>
                    <a:cxn ang="0">
                      <a:pos x="1207" y="937"/>
                    </a:cxn>
                    <a:cxn ang="0">
                      <a:pos x="1100" y="876"/>
                    </a:cxn>
                    <a:cxn ang="0">
                      <a:pos x="1025" y="933"/>
                    </a:cxn>
                    <a:cxn ang="0">
                      <a:pos x="1074" y="1000"/>
                    </a:cxn>
                    <a:cxn ang="0">
                      <a:pos x="1095" y="1055"/>
                    </a:cxn>
                    <a:cxn ang="0">
                      <a:pos x="1010" y="1159"/>
                    </a:cxn>
                    <a:cxn ang="0">
                      <a:pos x="955" y="1165"/>
                    </a:cxn>
                    <a:cxn ang="0">
                      <a:pos x="953" y="1119"/>
                    </a:cxn>
                    <a:cxn ang="0">
                      <a:pos x="968" y="1022"/>
                    </a:cxn>
                    <a:cxn ang="0">
                      <a:pos x="937" y="954"/>
                    </a:cxn>
                    <a:cxn ang="0">
                      <a:pos x="865" y="919"/>
                    </a:cxn>
                    <a:cxn ang="0">
                      <a:pos x="839" y="867"/>
                    </a:cxn>
                    <a:cxn ang="0">
                      <a:pos x="749" y="841"/>
                    </a:cxn>
                    <a:cxn ang="0">
                      <a:pos x="696" y="789"/>
                    </a:cxn>
                    <a:cxn ang="0">
                      <a:pos x="629" y="768"/>
                    </a:cxn>
                    <a:cxn ang="0">
                      <a:pos x="556" y="723"/>
                    </a:cxn>
                    <a:cxn ang="0">
                      <a:pos x="515" y="684"/>
                    </a:cxn>
                    <a:cxn ang="0">
                      <a:pos x="447" y="629"/>
                    </a:cxn>
                    <a:cxn ang="0">
                      <a:pos x="422" y="589"/>
                    </a:cxn>
                    <a:cxn ang="0">
                      <a:pos x="379" y="564"/>
                    </a:cxn>
                    <a:cxn ang="0">
                      <a:pos x="338" y="418"/>
                    </a:cxn>
                    <a:cxn ang="0">
                      <a:pos x="312" y="407"/>
                    </a:cxn>
                    <a:cxn ang="0">
                      <a:pos x="254" y="373"/>
                    </a:cxn>
                    <a:cxn ang="0">
                      <a:pos x="209" y="360"/>
                    </a:cxn>
                    <a:cxn ang="0">
                      <a:pos x="160" y="400"/>
                    </a:cxn>
                    <a:cxn ang="0">
                      <a:pos x="101" y="391"/>
                    </a:cxn>
                    <a:cxn ang="0">
                      <a:pos x="25" y="357"/>
                    </a:cxn>
                    <a:cxn ang="0">
                      <a:pos x="34" y="328"/>
                    </a:cxn>
                    <a:cxn ang="0">
                      <a:pos x="41" y="300"/>
                    </a:cxn>
                    <a:cxn ang="0">
                      <a:pos x="26" y="260"/>
                    </a:cxn>
                    <a:cxn ang="0">
                      <a:pos x="42" y="193"/>
                    </a:cxn>
                    <a:cxn ang="0">
                      <a:pos x="125" y="158"/>
                    </a:cxn>
                    <a:cxn ang="0">
                      <a:pos x="164" y="99"/>
                    </a:cxn>
                    <a:cxn ang="0">
                      <a:pos x="184" y="103"/>
                    </a:cxn>
                    <a:cxn ang="0">
                      <a:pos x="220" y="139"/>
                    </a:cxn>
                    <a:cxn ang="0">
                      <a:pos x="237" y="173"/>
                    </a:cxn>
                    <a:cxn ang="0">
                      <a:pos x="269" y="79"/>
                    </a:cxn>
                    <a:cxn ang="0">
                      <a:pos x="335" y="120"/>
                    </a:cxn>
                    <a:cxn ang="0">
                      <a:pos x="345" y="93"/>
                    </a:cxn>
                    <a:cxn ang="0">
                      <a:pos x="364" y="57"/>
                    </a:cxn>
                    <a:cxn ang="0">
                      <a:pos x="391" y="32"/>
                    </a:cxn>
                    <a:cxn ang="0">
                      <a:pos x="491" y="14"/>
                    </a:cxn>
                    <a:cxn ang="0">
                      <a:pos x="543" y="29"/>
                    </a:cxn>
                    <a:cxn ang="0">
                      <a:pos x="600" y="61"/>
                    </a:cxn>
                  </a:cxnLst>
                  <a:rect l="0" t="0" r="r" b="b"/>
                  <a:pathLst>
                    <a:path w="1223" h="1231">
                      <a:moveTo>
                        <a:pt x="677" y="68"/>
                      </a:moveTo>
                      <a:cubicBezTo>
                        <a:pt x="675" y="89"/>
                        <a:pt x="649" y="85"/>
                        <a:pt x="647" y="101"/>
                      </a:cubicBezTo>
                      <a:cubicBezTo>
                        <a:pt x="645" y="113"/>
                        <a:pt x="669" y="111"/>
                        <a:pt x="674" y="116"/>
                      </a:cubicBezTo>
                      <a:cubicBezTo>
                        <a:pt x="681" y="122"/>
                        <a:pt x="662" y="130"/>
                        <a:pt x="659" y="139"/>
                      </a:cubicBezTo>
                      <a:cubicBezTo>
                        <a:pt x="655" y="153"/>
                        <a:pt x="671" y="138"/>
                        <a:pt x="673" y="143"/>
                      </a:cubicBezTo>
                      <a:cubicBezTo>
                        <a:pt x="675" y="149"/>
                        <a:pt x="664" y="162"/>
                        <a:pt x="671" y="166"/>
                      </a:cubicBezTo>
                      <a:cubicBezTo>
                        <a:pt x="681" y="172"/>
                        <a:pt x="723" y="197"/>
                        <a:pt x="687" y="195"/>
                      </a:cubicBezTo>
                      <a:cubicBezTo>
                        <a:pt x="689" y="190"/>
                        <a:pt x="689" y="186"/>
                        <a:pt x="685" y="181"/>
                      </a:cubicBezTo>
                      <a:cubicBezTo>
                        <a:pt x="665" y="162"/>
                        <a:pt x="666" y="170"/>
                        <a:pt x="655" y="185"/>
                      </a:cubicBezTo>
                      <a:cubicBezTo>
                        <a:pt x="656" y="184"/>
                        <a:pt x="656" y="183"/>
                        <a:pt x="656" y="183"/>
                      </a:cubicBezTo>
                      <a:cubicBezTo>
                        <a:pt x="656" y="172"/>
                        <a:pt x="636" y="170"/>
                        <a:pt x="627" y="174"/>
                      </a:cubicBezTo>
                      <a:cubicBezTo>
                        <a:pt x="621" y="178"/>
                        <a:pt x="627" y="189"/>
                        <a:pt x="623" y="193"/>
                      </a:cubicBezTo>
                      <a:cubicBezTo>
                        <a:pt x="618" y="197"/>
                        <a:pt x="611" y="194"/>
                        <a:pt x="605" y="196"/>
                      </a:cubicBezTo>
                      <a:cubicBezTo>
                        <a:pt x="590" y="202"/>
                        <a:pt x="577" y="219"/>
                        <a:pt x="561" y="222"/>
                      </a:cubicBezTo>
                      <a:cubicBezTo>
                        <a:pt x="555" y="223"/>
                        <a:pt x="550" y="218"/>
                        <a:pt x="546" y="221"/>
                      </a:cubicBezTo>
                      <a:cubicBezTo>
                        <a:pt x="542" y="222"/>
                        <a:pt x="546" y="228"/>
                        <a:pt x="544" y="232"/>
                      </a:cubicBezTo>
                      <a:cubicBezTo>
                        <a:pt x="543" y="235"/>
                        <a:pt x="540" y="240"/>
                        <a:pt x="538" y="243"/>
                      </a:cubicBezTo>
                      <a:cubicBezTo>
                        <a:pt x="539" y="242"/>
                        <a:pt x="539" y="241"/>
                        <a:pt x="540" y="241"/>
                      </a:cubicBezTo>
                      <a:cubicBezTo>
                        <a:pt x="545" y="241"/>
                        <a:pt x="541" y="252"/>
                        <a:pt x="545" y="254"/>
                      </a:cubicBezTo>
                      <a:cubicBezTo>
                        <a:pt x="547" y="255"/>
                        <a:pt x="548" y="248"/>
                        <a:pt x="550" y="250"/>
                      </a:cubicBezTo>
                      <a:cubicBezTo>
                        <a:pt x="552" y="254"/>
                        <a:pt x="556" y="262"/>
                        <a:pt x="552" y="265"/>
                      </a:cubicBezTo>
                      <a:cubicBezTo>
                        <a:pt x="550" y="266"/>
                        <a:pt x="549" y="269"/>
                        <a:pt x="550" y="271"/>
                      </a:cubicBezTo>
                      <a:cubicBezTo>
                        <a:pt x="551" y="272"/>
                        <a:pt x="553" y="270"/>
                        <a:pt x="555" y="270"/>
                      </a:cubicBezTo>
                      <a:cubicBezTo>
                        <a:pt x="562" y="275"/>
                        <a:pt x="572" y="278"/>
                        <a:pt x="573" y="285"/>
                      </a:cubicBezTo>
                      <a:cubicBezTo>
                        <a:pt x="579" y="314"/>
                        <a:pt x="554" y="303"/>
                        <a:pt x="547" y="320"/>
                      </a:cubicBezTo>
                      <a:cubicBezTo>
                        <a:pt x="545" y="325"/>
                        <a:pt x="558" y="381"/>
                        <a:pt x="562" y="387"/>
                      </a:cubicBezTo>
                      <a:cubicBezTo>
                        <a:pt x="568" y="398"/>
                        <a:pt x="640" y="449"/>
                        <a:pt x="655" y="458"/>
                      </a:cubicBezTo>
                      <a:cubicBezTo>
                        <a:pt x="669" y="466"/>
                        <a:pt x="673" y="461"/>
                        <a:pt x="687" y="472"/>
                      </a:cubicBezTo>
                      <a:cubicBezTo>
                        <a:pt x="701" y="485"/>
                        <a:pt x="721" y="566"/>
                        <a:pt x="732" y="587"/>
                      </a:cubicBezTo>
                      <a:cubicBezTo>
                        <a:pt x="743" y="609"/>
                        <a:pt x="767" y="628"/>
                        <a:pt x="786" y="643"/>
                      </a:cubicBezTo>
                      <a:cubicBezTo>
                        <a:pt x="792" y="647"/>
                        <a:pt x="801" y="648"/>
                        <a:pt x="806" y="653"/>
                      </a:cubicBezTo>
                      <a:cubicBezTo>
                        <a:pt x="810" y="655"/>
                        <a:pt x="806" y="661"/>
                        <a:pt x="809" y="663"/>
                      </a:cubicBezTo>
                      <a:cubicBezTo>
                        <a:pt x="836" y="692"/>
                        <a:pt x="889" y="683"/>
                        <a:pt x="922" y="678"/>
                      </a:cubicBezTo>
                      <a:cubicBezTo>
                        <a:pt x="929" y="677"/>
                        <a:pt x="945" y="665"/>
                        <a:pt x="954" y="676"/>
                      </a:cubicBezTo>
                      <a:cubicBezTo>
                        <a:pt x="980" y="705"/>
                        <a:pt x="903" y="715"/>
                        <a:pt x="942" y="742"/>
                      </a:cubicBezTo>
                      <a:cubicBezTo>
                        <a:pt x="979" y="767"/>
                        <a:pt x="1031" y="765"/>
                        <a:pt x="1069" y="784"/>
                      </a:cubicBezTo>
                      <a:cubicBezTo>
                        <a:pt x="1082" y="791"/>
                        <a:pt x="1088" y="803"/>
                        <a:pt x="1103" y="808"/>
                      </a:cubicBezTo>
                      <a:cubicBezTo>
                        <a:pt x="1115" y="813"/>
                        <a:pt x="1150" y="818"/>
                        <a:pt x="1160" y="827"/>
                      </a:cubicBezTo>
                      <a:cubicBezTo>
                        <a:pt x="1164" y="830"/>
                        <a:pt x="1160" y="837"/>
                        <a:pt x="1163" y="840"/>
                      </a:cubicBezTo>
                      <a:cubicBezTo>
                        <a:pt x="1175" y="858"/>
                        <a:pt x="1208" y="854"/>
                        <a:pt x="1219" y="891"/>
                      </a:cubicBezTo>
                      <a:cubicBezTo>
                        <a:pt x="1223" y="904"/>
                        <a:pt x="1214" y="900"/>
                        <a:pt x="1211" y="909"/>
                      </a:cubicBezTo>
                      <a:cubicBezTo>
                        <a:pt x="1208" y="914"/>
                        <a:pt x="1212" y="935"/>
                        <a:pt x="1207" y="937"/>
                      </a:cubicBezTo>
                      <a:cubicBezTo>
                        <a:pt x="1203" y="940"/>
                        <a:pt x="1196" y="937"/>
                        <a:pt x="1190" y="934"/>
                      </a:cubicBezTo>
                      <a:cubicBezTo>
                        <a:pt x="1158" y="922"/>
                        <a:pt x="1171" y="903"/>
                        <a:pt x="1155" y="881"/>
                      </a:cubicBezTo>
                      <a:cubicBezTo>
                        <a:pt x="1145" y="869"/>
                        <a:pt x="1115" y="881"/>
                        <a:pt x="1100" y="876"/>
                      </a:cubicBezTo>
                      <a:cubicBezTo>
                        <a:pt x="1079" y="869"/>
                        <a:pt x="1068" y="845"/>
                        <a:pt x="1048" y="866"/>
                      </a:cubicBezTo>
                      <a:cubicBezTo>
                        <a:pt x="1046" y="869"/>
                        <a:pt x="1020" y="921"/>
                        <a:pt x="1020" y="923"/>
                      </a:cubicBezTo>
                      <a:cubicBezTo>
                        <a:pt x="1020" y="926"/>
                        <a:pt x="1026" y="929"/>
                        <a:pt x="1025" y="933"/>
                      </a:cubicBezTo>
                      <a:cubicBezTo>
                        <a:pt x="1020" y="953"/>
                        <a:pt x="1000" y="952"/>
                        <a:pt x="1017" y="974"/>
                      </a:cubicBezTo>
                      <a:cubicBezTo>
                        <a:pt x="1028" y="987"/>
                        <a:pt x="1031" y="975"/>
                        <a:pt x="1042" y="979"/>
                      </a:cubicBezTo>
                      <a:cubicBezTo>
                        <a:pt x="1055" y="983"/>
                        <a:pt x="1063" y="995"/>
                        <a:pt x="1074" y="1000"/>
                      </a:cubicBezTo>
                      <a:cubicBezTo>
                        <a:pt x="1078" y="1002"/>
                        <a:pt x="1084" y="1000"/>
                        <a:pt x="1087" y="1004"/>
                      </a:cubicBezTo>
                      <a:cubicBezTo>
                        <a:pt x="1089" y="1007"/>
                        <a:pt x="1082" y="1012"/>
                        <a:pt x="1082" y="1016"/>
                      </a:cubicBezTo>
                      <a:cubicBezTo>
                        <a:pt x="1083" y="1045"/>
                        <a:pt x="1097" y="1018"/>
                        <a:pt x="1095" y="1055"/>
                      </a:cubicBezTo>
                      <a:cubicBezTo>
                        <a:pt x="1094" y="1077"/>
                        <a:pt x="1052" y="1068"/>
                        <a:pt x="1034" y="1090"/>
                      </a:cubicBezTo>
                      <a:cubicBezTo>
                        <a:pt x="1020" y="1106"/>
                        <a:pt x="1038" y="1121"/>
                        <a:pt x="1034" y="1140"/>
                      </a:cubicBezTo>
                      <a:cubicBezTo>
                        <a:pt x="1031" y="1155"/>
                        <a:pt x="1020" y="1151"/>
                        <a:pt x="1010" y="1159"/>
                      </a:cubicBezTo>
                      <a:cubicBezTo>
                        <a:pt x="985" y="1181"/>
                        <a:pt x="1003" y="1231"/>
                        <a:pt x="951" y="1216"/>
                      </a:cubicBezTo>
                      <a:cubicBezTo>
                        <a:pt x="941" y="1213"/>
                        <a:pt x="929" y="1186"/>
                        <a:pt x="936" y="1175"/>
                      </a:cubicBezTo>
                      <a:cubicBezTo>
                        <a:pt x="940" y="1169"/>
                        <a:pt x="950" y="1170"/>
                        <a:pt x="955" y="1165"/>
                      </a:cubicBezTo>
                      <a:cubicBezTo>
                        <a:pt x="958" y="1160"/>
                        <a:pt x="958" y="1154"/>
                        <a:pt x="959" y="1149"/>
                      </a:cubicBezTo>
                      <a:cubicBezTo>
                        <a:pt x="960" y="1144"/>
                        <a:pt x="965" y="1140"/>
                        <a:pt x="964" y="1135"/>
                      </a:cubicBezTo>
                      <a:cubicBezTo>
                        <a:pt x="963" y="1128"/>
                        <a:pt x="952" y="1125"/>
                        <a:pt x="953" y="1119"/>
                      </a:cubicBezTo>
                      <a:cubicBezTo>
                        <a:pt x="957" y="1100"/>
                        <a:pt x="982" y="1111"/>
                        <a:pt x="989" y="1100"/>
                      </a:cubicBezTo>
                      <a:cubicBezTo>
                        <a:pt x="1007" y="1080"/>
                        <a:pt x="986" y="1077"/>
                        <a:pt x="978" y="1065"/>
                      </a:cubicBezTo>
                      <a:cubicBezTo>
                        <a:pt x="970" y="1053"/>
                        <a:pt x="974" y="1035"/>
                        <a:pt x="968" y="1022"/>
                      </a:cubicBezTo>
                      <a:cubicBezTo>
                        <a:pt x="965" y="1014"/>
                        <a:pt x="960" y="1006"/>
                        <a:pt x="955" y="1000"/>
                      </a:cubicBezTo>
                      <a:cubicBezTo>
                        <a:pt x="954" y="998"/>
                        <a:pt x="950" y="998"/>
                        <a:pt x="948" y="996"/>
                      </a:cubicBezTo>
                      <a:cubicBezTo>
                        <a:pt x="929" y="968"/>
                        <a:pt x="949" y="985"/>
                        <a:pt x="937" y="954"/>
                      </a:cubicBezTo>
                      <a:cubicBezTo>
                        <a:pt x="921" y="914"/>
                        <a:pt x="912" y="934"/>
                        <a:pt x="881" y="936"/>
                      </a:cubicBezTo>
                      <a:cubicBezTo>
                        <a:pt x="880" y="936"/>
                        <a:pt x="882" y="933"/>
                        <a:pt x="881" y="931"/>
                      </a:cubicBezTo>
                      <a:cubicBezTo>
                        <a:pt x="877" y="927"/>
                        <a:pt x="872" y="922"/>
                        <a:pt x="865" y="919"/>
                      </a:cubicBezTo>
                      <a:cubicBezTo>
                        <a:pt x="859" y="915"/>
                        <a:pt x="847" y="919"/>
                        <a:pt x="843" y="911"/>
                      </a:cubicBezTo>
                      <a:cubicBezTo>
                        <a:pt x="839" y="904"/>
                        <a:pt x="851" y="897"/>
                        <a:pt x="850" y="889"/>
                      </a:cubicBezTo>
                      <a:cubicBezTo>
                        <a:pt x="849" y="880"/>
                        <a:pt x="843" y="873"/>
                        <a:pt x="839" y="867"/>
                      </a:cubicBezTo>
                      <a:cubicBezTo>
                        <a:pt x="814" y="833"/>
                        <a:pt x="810" y="880"/>
                        <a:pt x="781" y="870"/>
                      </a:cubicBezTo>
                      <a:cubicBezTo>
                        <a:pt x="778" y="869"/>
                        <a:pt x="800" y="852"/>
                        <a:pt x="790" y="845"/>
                      </a:cubicBezTo>
                      <a:cubicBezTo>
                        <a:pt x="753" y="818"/>
                        <a:pt x="789" y="846"/>
                        <a:pt x="749" y="841"/>
                      </a:cubicBezTo>
                      <a:cubicBezTo>
                        <a:pt x="745" y="840"/>
                        <a:pt x="749" y="835"/>
                        <a:pt x="748" y="832"/>
                      </a:cubicBezTo>
                      <a:cubicBezTo>
                        <a:pt x="743" y="819"/>
                        <a:pt x="722" y="786"/>
                        <a:pt x="711" y="782"/>
                      </a:cubicBezTo>
                      <a:cubicBezTo>
                        <a:pt x="683" y="772"/>
                        <a:pt x="705" y="791"/>
                        <a:pt x="696" y="789"/>
                      </a:cubicBezTo>
                      <a:cubicBezTo>
                        <a:pt x="687" y="787"/>
                        <a:pt x="678" y="776"/>
                        <a:pt x="668" y="777"/>
                      </a:cubicBezTo>
                      <a:cubicBezTo>
                        <a:pt x="659" y="779"/>
                        <a:pt x="651" y="791"/>
                        <a:pt x="643" y="789"/>
                      </a:cubicBezTo>
                      <a:cubicBezTo>
                        <a:pt x="634" y="787"/>
                        <a:pt x="635" y="774"/>
                        <a:pt x="629" y="768"/>
                      </a:cubicBezTo>
                      <a:cubicBezTo>
                        <a:pt x="621" y="761"/>
                        <a:pt x="603" y="764"/>
                        <a:pt x="597" y="759"/>
                      </a:cubicBezTo>
                      <a:cubicBezTo>
                        <a:pt x="581" y="738"/>
                        <a:pt x="581" y="738"/>
                        <a:pt x="581" y="738"/>
                      </a:cubicBezTo>
                      <a:cubicBezTo>
                        <a:pt x="574" y="732"/>
                        <a:pt x="563" y="730"/>
                        <a:pt x="556" y="723"/>
                      </a:cubicBezTo>
                      <a:cubicBezTo>
                        <a:pt x="544" y="705"/>
                        <a:pt x="558" y="708"/>
                        <a:pt x="544" y="696"/>
                      </a:cubicBezTo>
                      <a:cubicBezTo>
                        <a:pt x="538" y="691"/>
                        <a:pt x="531" y="687"/>
                        <a:pt x="523" y="683"/>
                      </a:cubicBezTo>
                      <a:cubicBezTo>
                        <a:pt x="521" y="682"/>
                        <a:pt x="517" y="685"/>
                        <a:pt x="515" y="684"/>
                      </a:cubicBezTo>
                      <a:cubicBezTo>
                        <a:pt x="504" y="675"/>
                        <a:pt x="504" y="657"/>
                        <a:pt x="492" y="648"/>
                      </a:cubicBezTo>
                      <a:cubicBezTo>
                        <a:pt x="473" y="631"/>
                        <a:pt x="460" y="644"/>
                        <a:pt x="440" y="635"/>
                      </a:cubicBezTo>
                      <a:cubicBezTo>
                        <a:pt x="436" y="634"/>
                        <a:pt x="445" y="631"/>
                        <a:pt x="447" y="629"/>
                      </a:cubicBezTo>
                      <a:cubicBezTo>
                        <a:pt x="453" y="621"/>
                        <a:pt x="441" y="607"/>
                        <a:pt x="438" y="604"/>
                      </a:cubicBezTo>
                      <a:cubicBezTo>
                        <a:pt x="435" y="602"/>
                        <a:pt x="431" y="604"/>
                        <a:pt x="429" y="602"/>
                      </a:cubicBezTo>
                      <a:cubicBezTo>
                        <a:pt x="426" y="598"/>
                        <a:pt x="426" y="592"/>
                        <a:pt x="422" y="589"/>
                      </a:cubicBezTo>
                      <a:cubicBezTo>
                        <a:pt x="417" y="585"/>
                        <a:pt x="407" y="588"/>
                        <a:pt x="402" y="582"/>
                      </a:cubicBezTo>
                      <a:cubicBezTo>
                        <a:pt x="399" y="578"/>
                        <a:pt x="409" y="569"/>
                        <a:pt x="403" y="566"/>
                      </a:cubicBezTo>
                      <a:cubicBezTo>
                        <a:pt x="397" y="561"/>
                        <a:pt x="387" y="567"/>
                        <a:pt x="379" y="564"/>
                      </a:cubicBezTo>
                      <a:cubicBezTo>
                        <a:pt x="373" y="562"/>
                        <a:pt x="382" y="553"/>
                        <a:pt x="382" y="547"/>
                      </a:cubicBezTo>
                      <a:cubicBezTo>
                        <a:pt x="385" y="526"/>
                        <a:pt x="382" y="519"/>
                        <a:pt x="370" y="501"/>
                      </a:cubicBezTo>
                      <a:cubicBezTo>
                        <a:pt x="349" y="470"/>
                        <a:pt x="364" y="442"/>
                        <a:pt x="338" y="418"/>
                      </a:cubicBezTo>
                      <a:cubicBezTo>
                        <a:pt x="336" y="415"/>
                        <a:pt x="332" y="414"/>
                        <a:pt x="329" y="413"/>
                      </a:cubicBezTo>
                      <a:cubicBezTo>
                        <a:pt x="328" y="413"/>
                        <a:pt x="327" y="416"/>
                        <a:pt x="326" y="415"/>
                      </a:cubicBezTo>
                      <a:cubicBezTo>
                        <a:pt x="321" y="413"/>
                        <a:pt x="318" y="407"/>
                        <a:pt x="312" y="407"/>
                      </a:cubicBezTo>
                      <a:cubicBezTo>
                        <a:pt x="309" y="407"/>
                        <a:pt x="316" y="416"/>
                        <a:pt x="312" y="415"/>
                      </a:cubicBezTo>
                      <a:cubicBezTo>
                        <a:pt x="304" y="413"/>
                        <a:pt x="298" y="407"/>
                        <a:pt x="291" y="402"/>
                      </a:cubicBezTo>
                      <a:cubicBezTo>
                        <a:pt x="288" y="400"/>
                        <a:pt x="262" y="373"/>
                        <a:pt x="254" y="373"/>
                      </a:cubicBezTo>
                      <a:cubicBezTo>
                        <a:pt x="251" y="373"/>
                        <a:pt x="255" y="378"/>
                        <a:pt x="253" y="379"/>
                      </a:cubicBezTo>
                      <a:cubicBezTo>
                        <a:pt x="250" y="380"/>
                        <a:pt x="247" y="379"/>
                        <a:pt x="246" y="377"/>
                      </a:cubicBezTo>
                      <a:cubicBezTo>
                        <a:pt x="241" y="371"/>
                        <a:pt x="219" y="360"/>
                        <a:pt x="209" y="360"/>
                      </a:cubicBezTo>
                      <a:cubicBezTo>
                        <a:pt x="205" y="360"/>
                        <a:pt x="178" y="376"/>
                        <a:pt x="176" y="380"/>
                      </a:cubicBezTo>
                      <a:cubicBezTo>
                        <a:pt x="174" y="384"/>
                        <a:pt x="177" y="390"/>
                        <a:pt x="174" y="394"/>
                      </a:cubicBezTo>
                      <a:cubicBezTo>
                        <a:pt x="171" y="398"/>
                        <a:pt x="163" y="397"/>
                        <a:pt x="160" y="400"/>
                      </a:cubicBezTo>
                      <a:cubicBezTo>
                        <a:pt x="152" y="407"/>
                        <a:pt x="147" y="424"/>
                        <a:pt x="139" y="431"/>
                      </a:cubicBezTo>
                      <a:cubicBezTo>
                        <a:pt x="125" y="444"/>
                        <a:pt x="102" y="443"/>
                        <a:pt x="86" y="445"/>
                      </a:cubicBezTo>
                      <a:cubicBezTo>
                        <a:pt x="81" y="427"/>
                        <a:pt x="116" y="403"/>
                        <a:pt x="101" y="391"/>
                      </a:cubicBezTo>
                      <a:cubicBezTo>
                        <a:pt x="95" y="388"/>
                        <a:pt x="88" y="393"/>
                        <a:pt x="82" y="394"/>
                      </a:cubicBezTo>
                      <a:cubicBezTo>
                        <a:pt x="76" y="394"/>
                        <a:pt x="69" y="397"/>
                        <a:pt x="62" y="395"/>
                      </a:cubicBezTo>
                      <a:cubicBezTo>
                        <a:pt x="51" y="391"/>
                        <a:pt x="24" y="372"/>
                        <a:pt x="25" y="357"/>
                      </a:cubicBezTo>
                      <a:cubicBezTo>
                        <a:pt x="25" y="355"/>
                        <a:pt x="30" y="355"/>
                        <a:pt x="30" y="353"/>
                      </a:cubicBezTo>
                      <a:cubicBezTo>
                        <a:pt x="29" y="350"/>
                        <a:pt x="19" y="347"/>
                        <a:pt x="22" y="341"/>
                      </a:cubicBezTo>
                      <a:cubicBezTo>
                        <a:pt x="26" y="337"/>
                        <a:pt x="31" y="334"/>
                        <a:pt x="34" y="328"/>
                      </a:cubicBezTo>
                      <a:cubicBezTo>
                        <a:pt x="36" y="327"/>
                        <a:pt x="32" y="325"/>
                        <a:pt x="33" y="323"/>
                      </a:cubicBezTo>
                      <a:cubicBezTo>
                        <a:pt x="34" y="320"/>
                        <a:pt x="44" y="325"/>
                        <a:pt x="45" y="322"/>
                      </a:cubicBezTo>
                      <a:cubicBezTo>
                        <a:pt x="45" y="314"/>
                        <a:pt x="44" y="306"/>
                        <a:pt x="41" y="300"/>
                      </a:cubicBezTo>
                      <a:cubicBezTo>
                        <a:pt x="36" y="291"/>
                        <a:pt x="1" y="278"/>
                        <a:pt x="3" y="261"/>
                      </a:cubicBezTo>
                      <a:cubicBezTo>
                        <a:pt x="3" y="256"/>
                        <a:pt x="13" y="256"/>
                        <a:pt x="18" y="255"/>
                      </a:cubicBezTo>
                      <a:cubicBezTo>
                        <a:pt x="21" y="255"/>
                        <a:pt x="23" y="261"/>
                        <a:pt x="26" y="260"/>
                      </a:cubicBezTo>
                      <a:cubicBezTo>
                        <a:pt x="31" y="259"/>
                        <a:pt x="64" y="232"/>
                        <a:pt x="59" y="223"/>
                      </a:cubicBezTo>
                      <a:cubicBezTo>
                        <a:pt x="56" y="217"/>
                        <a:pt x="46" y="216"/>
                        <a:pt x="43" y="209"/>
                      </a:cubicBezTo>
                      <a:cubicBezTo>
                        <a:pt x="40" y="204"/>
                        <a:pt x="44" y="197"/>
                        <a:pt x="42" y="193"/>
                      </a:cubicBezTo>
                      <a:cubicBezTo>
                        <a:pt x="27" y="168"/>
                        <a:pt x="0" y="181"/>
                        <a:pt x="48" y="153"/>
                      </a:cubicBezTo>
                      <a:cubicBezTo>
                        <a:pt x="58" y="171"/>
                        <a:pt x="86" y="151"/>
                        <a:pt x="100" y="148"/>
                      </a:cubicBezTo>
                      <a:cubicBezTo>
                        <a:pt x="109" y="146"/>
                        <a:pt x="116" y="158"/>
                        <a:pt x="125" y="158"/>
                      </a:cubicBezTo>
                      <a:cubicBezTo>
                        <a:pt x="126" y="158"/>
                        <a:pt x="155" y="128"/>
                        <a:pt x="155" y="123"/>
                      </a:cubicBezTo>
                      <a:cubicBezTo>
                        <a:pt x="156" y="118"/>
                        <a:pt x="147" y="116"/>
                        <a:pt x="148" y="111"/>
                      </a:cubicBezTo>
                      <a:cubicBezTo>
                        <a:pt x="150" y="105"/>
                        <a:pt x="158" y="103"/>
                        <a:pt x="164" y="99"/>
                      </a:cubicBezTo>
                      <a:cubicBezTo>
                        <a:pt x="169" y="95"/>
                        <a:pt x="173" y="91"/>
                        <a:pt x="178" y="87"/>
                      </a:cubicBezTo>
                      <a:cubicBezTo>
                        <a:pt x="180" y="86"/>
                        <a:pt x="182" y="84"/>
                        <a:pt x="183" y="85"/>
                      </a:cubicBezTo>
                      <a:cubicBezTo>
                        <a:pt x="185" y="91"/>
                        <a:pt x="184" y="97"/>
                        <a:pt x="184" y="103"/>
                      </a:cubicBezTo>
                      <a:cubicBezTo>
                        <a:pt x="184" y="106"/>
                        <a:pt x="181" y="110"/>
                        <a:pt x="182" y="115"/>
                      </a:cubicBezTo>
                      <a:cubicBezTo>
                        <a:pt x="189" y="128"/>
                        <a:pt x="206" y="131"/>
                        <a:pt x="217" y="135"/>
                      </a:cubicBezTo>
                      <a:cubicBezTo>
                        <a:pt x="218" y="135"/>
                        <a:pt x="220" y="137"/>
                        <a:pt x="220" y="139"/>
                      </a:cubicBezTo>
                      <a:cubicBezTo>
                        <a:pt x="219" y="143"/>
                        <a:pt x="212" y="147"/>
                        <a:pt x="213" y="151"/>
                      </a:cubicBezTo>
                      <a:cubicBezTo>
                        <a:pt x="214" y="155"/>
                        <a:pt x="222" y="153"/>
                        <a:pt x="225" y="156"/>
                      </a:cubicBezTo>
                      <a:cubicBezTo>
                        <a:pt x="229" y="161"/>
                        <a:pt x="231" y="179"/>
                        <a:pt x="237" y="173"/>
                      </a:cubicBezTo>
                      <a:cubicBezTo>
                        <a:pt x="255" y="160"/>
                        <a:pt x="234" y="164"/>
                        <a:pt x="234" y="154"/>
                      </a:cubicBezTo>
                      <a:cubicBezTo>
                        <a:pt x="234" y="131"/>
                        <a:pt x="259" y="125"/>
                        <a:pt x="263" y="106"/>
                      </a:cubicBezTo>
                      <a:cubicBezTo>
                        <a:pt x="263" y="104"/>
                        <a:pt x="251" y="76"/>
                        <a:pt x="269" y="79"/>
                      </a:cubicBezTo>
                      <a:cubicBezTo>
                        <a:pt x="283" y="81"/>
                        <a:pt x="266" y="102"/>
                        <a:pt x="293" y="108"/>
                      </a:cubicBezTo>
                      <a:cubicBezTo>
                        <a:pt x="309" y="113"/>
                        <a:pt x="296" y="93"/>
                        <a:pt x="324" y="98"/>
                      </a:cubicBezTo>
                      <a:cubicBezTo>
                        <a:pt x="332" y="99"/>
                        <a:pt x="328" y="116"/>
                        <a:pt x="335" y="120"/>
                      </a:cubicBezTo>
                      <a:cubicBezTo>
                        <a:pt x="339" y="122"/>
                        <a:pt x="348" y="118"/>
                        <a:pt x="347" y="113"/>
                      </a:cubicBezTo>
                      <a:cubicBezTo>
                        <a:pt x="345" y="110"/>
                        <a:pt x="340" y="108"/>
                        <a:pt x="339" y="104"/>
                      </a:cubicBezTo>
                      <a:cubicBezTo>
                        <a:pt x="339" y="100"/>
                        <a:pt x="346" y="97"/>
                        <a:pt x="345" y="93"/>
                      </a:cubicBezTo>
                      <a:cubicBezTo>
                        <a:pt x="342" y="88"/>
                        <a:pt x="324" y="76"/>
                        <a:pt x="338" y="66"/>
                      </a:cubicBezTo>
                      <a:cubicBezTo>
                        <a:pt x="357" y="53"/>
                        <a:pt x="350" y="82"/>
                        <a:pt x="371" y="77"/>
                      </a:cubicBezTo>
                      <a:cubicBezTo>
                        <a:pt x="384" y="73"/>
                        <a:pt x="364" y="59"/>
                        <a:pt x="364" y="57"/>
                      </a:cubicBezTo>
                      <a:cubicBezTo>
                        <a:pt x="366" y="53"/>
                        <a:pt x="369" y="49"/>
                        <a:pt x="370" y="45"/>
                      </a:cubicBezTo>
                      <a:cubicBezTo>
                        <a:pt x="372" y="41"/>
                        <a:pt x="371" y="36"/>
                        <a:pt x="372" y="32"/>
                      </a:cubicBezTo>
                      <a:cubicBezTo>
                        <a:pt x="389" y="40"/>
                        <a:pt x="374" y="30"/>
                        <a:pt x="391" y="32"/>
                      </a:cubicBezTo>
                      <a:cubicBezTo>
                        <a:pt x="399" y="33"/>
                        <a:pt x="408" y="55"/>
                        <a:pt x="424" y="45"/>
                      </a:cubicBezTo>
                      <a:cubicBezTo>
                        <a:pt x="438" y="17"/>
                        <a:pt x="438" y="17"/>
                        <a:pt x="438" y="17"/>
                      </a:cubicBezTo>
                      <a:cubicBezTo>
                        <a:pt x="446" y="11"/>
                        <a:pt x="482" y="15"/>
                        <a:pt x="491" y="14"/>
                      </a:cubicBezTo>
                      <a:cubicBezTo>
                        <a:pt x="507" y="13"/>
                        <a:pt x="519" y="0"/>
                        <a:pt x="535" y="0"/>
                      </a:cubicBezTo>
                      <a:cubicBezTo>
                        <a:pt x="539" y="0"/>
                        <a:pt x="527" y="5"/>
                        <a:pt x="526" y="9"/>
                      </a:cubicBezTo>
                      <a:cubicBezTo>
                        <a:pt x="521" y="31"/>
                        <a:pt x="535" y="16"/>
                        <a:pt x="543" y="29"/>
                      </a:cubicBezTo>
                      <a:cubicBezTo>
                        <a:pt x="545" y="32"/>
                        <a:pt x="540" y="36"/>
                        <a:pt x="542" y="40"/>
                      </a:cubicBezTo>
                      <a:cubicBezTo>
                        <a:pt x="543" y="42"/>
                        <a:pt x="546" y="38"/>
                        <a:pt x="548" y="40"/>
                      </a:cubicBezTo>
                      <a:cubicBezTo>
                        <a:pt x="568" y="55"/>
                        <a:pt x="573" y="57"/>
                        <a:pt x="600" y="61"/>
                      </a:cubicBezTo>
                      <a:cubicBezTo>
                        <a:pt x="626" y="64"/>
                        <a:pt x="651" y="66"/>
                        <a:pt x="677" y="6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1" name="Belarus"/>
              <p:cNvSpPr>
                <a:spLocks/>
              </p:cNvSpPr>
              <p:nvPr/>
            </p:nvSpPr>
            <p:spPr bwMode="auto">
              <a:xfrm>
                <a:off x="6053179" y="2493962"/>
                <a:ext cx="1089025" cy="1033463"/>
              </a:xfrm>
              <a:custGeom>
                <a:avLst/>
                <a:gdLst/>
                <a:ahLst/>
                <a:cxnLst>
                  <a:cxn ang="0">
                    <a:pos x="83" y="691"/>
                  </a:cxn>
                  <a:cxn ang="0">
                    <a:pos x="107" y="696"/>
                  </a:cxn>
                  <a:cxn ang="0">
                    <a:pos x="163" y="643"/>
                  </a:cxn>
                  <a:cxn ang="0">
                    <a:pos x="213" y="624"/>
                  </a:cxn>
                  <a:cxn ang="0">
                    <a:pos x="273" y="614"/>
                  </a:cxn>
                  <a:cxn ang="0">
                    <a:pos x="362" y="613"/>
                  </a:cxn>
                  <a:cxn ang="0">
                    <a:pos x="380" y="623"/>
                  </a:cxn>
                  <a:cxn ang="0">
                    <a:pos x="398" y="623"/>
                  </a:cxn>
                  <a:cxn ang="0">
                    <a:pos x="422" y="640"/>
                  </a:cxn>
                  <a:cxn ang="0">
                    <a:pos x="448" y="619"/>
                  </a:cxn>
                  <a:cxn ang="0">
                    <a:pos x="471" y="618"/>
                  </a:cxn>
                  <a:cxn ang="0">
                    <a:pos x="506" y="625"/>
                  </a:cxn>
                  <a:cxn ang="0">
                    <a:pos x="532" y="587"/>
                  </a:cxn>
                  <a:cxn ang="0">
                    <a:pos x="578" y="592"/>
                  </a:cxn>
                  <a:cxn ang="0">
                    <a:pos x="620" y="583"/>
                  </a:cxn>
                  <a:cxn ang="0">
                    <a:pos x="642" y="560"/>
                  </a:cxn>
                  <a:cxn ang="0">
                    <a:pos x="662" y="485"/>
                  </a:cxn>
                  <a:cxn ang="0">
                    <a:pos x="690" y="471"/>
                  </a:cxn>
                  <a:cxn ang="0">
                    <a:pos x="721" y="453"/>
                  </a:cxn>
                  <a:cxn ang="0">
                    <a:pos x="701" y="432"/>
                  </a:cxn>
                  <a:cxn ang="0">
                    <a:pos x="695" y="407"/>
                  </a:cxn>
                  <a:cxn ang="0">
                    <a:pos x="684" y="384"/>
                  </a:cxn>
                  <a:cxn ang="0">
                    <a:pos x="648" y="328"/>
                  </a:cxn>
                  <a:cxn ang="0">
                    <a:pos x="730" y="290"/>
                  </a:cxn>
                  <a:cxn ang="0">
                    <a:pos x="745" y="276"/>
                  </a:cxn>
                  <a:cxn ang="0">
                    <a:pos x="711" y="251"/>
                  </a:cxn>
                  <a:cxn ang="0">
                    <a:pos x="671" y="235"/>
                  </a:cxn>
                  <a:cxn ang="0">
                    <a:pos x="647" y="204"/>
                  </a:cxn>
                  <a:cxn ang="0">
                    <a:pos x="572" y="167"/>
                  </a:cxn>
                  <a:cxn ang="0">
                    <a:pos x="538" y="134"/>
                  </a:cxn>
                  <a:cxn ang="0">
                    <a:pos x="546" y="96"/>
                  </a:cxn>
                  <a:cxn ang="0">
                    <a:pos x="517" y="27"/>
                  </a:cxn>
                  <a:cxn ang="0">
                    <a:pos x="471" y="10"/>
                  </a:cxn>
                  <a:cxn ang="0">
                    <a:pos x="431" y="16"/>
                  </a:cxn>
                  <a:cxn ang="0">
                    <a:pos x="394" y="13"/>
                  </a:cxn>
                  <a:cxn ang="0">
                    <a:pos x="332" y="12"/>
                  </a:cxn>
                  <a:cxn ang="0">
                    <a:pos x="272" y="36"/>
                  </a:cxn>
                  <a:cxn ang="0">
                    <a:pos x="245" y="70"/>
                  </a:cxn>
                  <a:cxn ang="0">
                    <a:pos x="230" y="72"/>
                  </a:cxn>
                  <a:cxn ang="0">
                    <a:pos x="197" y="106"/>
                  </a:cxn>
                  <a:cxn ang="0">
                    <a:pos x="224" y="156"/>
                  </a:cxn>
                  <a:cxn ang="0">
                    <a:pos x="215" y="177"/>
                  </a:cxn>
                  <a:cxn ang="0">
                    <a:pos x="184" y="204"/>
                  </a:cxn>
                  <a:cxn ang="0">
                    <a:pos x="158" y="236"/>
                  </a:cxn>
                  <a:cxn ang="0">
                    <a:pos x="158" y="300"/>
                  </a:cxn>
                  <a:cxn ang="0">
                    <a:pos x="159" y="323"/>
                  </a:cxn>
                  <a:cxn ang="0">
                    <a:pos x="134" y="317"/>
                  </a:cxn>
                  <a:cxn ang="0">
                    <a:pos x="106" y="344"/>
                  </a:cxn>
                  <a:cxn ang="0">
                    <a:pos x="95" y="363"/>
                  </a:cxn>
                  <a:cxn ang="0">
                    <a:pos x="59" y="374"/>
                  </a:cxn>
                  <a:cxn ang="0">
                    <a:pos x="76" y="544"/>
                  </a:cxn>
                  <a:cxn ang="0">
                    <a:pos x="30" y="623"/>
                  </a:cxn>
                  <a:cxn ang="0">
                    <a:pos x="65" y="630"/>
                  </a:cxn>
                  <a:cxn ang="0">
                    <a:pos x="78" y="710"/>
                  </a:cxn>
                </a:cxnLst>
                <a:rect l="0" t="0" r="r" b="b"/>
                <a:pathLst>
                  <a:path w="748" h="710">
                    <a:moveTo>
                      <a:pt x="79" y="709"/>
                    </a:moveTo>
                    <a:cubicBezTo>
                      <a:pt x="91" y="706"/>
                      <a:pt x="67" y="696"/>
                      <a:pt x="83" y="691"/>
                    </a:cubicBezTo>
                    <a:cubicBezTo>
                      <a:pt x="88" y="689"/>
                      <a:pt x="96" y="689"/>
                      <a:pt x="102" y="690"/>
                    </a:cubicBezTo>
                    <a:cubicBezTo>
                      <a:pt x="104" y="690"/>
                      <a:pt x="104" y="695"/>
                      <a:pt x="107" y="696"/>
                    </a:cubicBezTo>
                    <a:cubicBezTo>
                      <a:pt x="117" y="699"/>
                      <a:pt x="132" y="651"/>
                      <a:pt x="136" y="648"/>
                    </a:cubicBezTo>
                    <a:cubicBezTo>
                      <a:pt x="144" y="644"/>
                      <a:pt x="154" y="646"/>
                      <a:pt x="163" y="643"/>
                    </a:cubicBezTo>
                    <a:cubicBezTo>
                      <a:pt x="175" y="637"/>
                      <a:pt x="184" y="627"/>
                      <a:pt x="198" y="623"/>
                    </a:cubicBezTo>
                    <a:cubicBezTo>
                      <a:pt x="203" y="622"/>
                      <a:pt x="208" y="624"/>
                      <a:pt x="213" y="624"/>
                    </a:cubicBezTo>
                    <a:cubicBezTo>
                      <a:pt x="229" y="624"/>
                      <a:pt x="229" y="624"/>
                      <a:pt x="229" y="624"/>
                    </a:cubicBezTo>
                    <a:cubicBezTo>
                      <a:pt x="244" y="622"/>
                      <a:pt x="259" y="613"/>
                      <a:pt x="273" y="614"/>
                    </a:cubicBezTo>
                    <a:cubicBezTo>
                      <a:pt x="276" y="614"/>
                      <a:pt x="277" y="618"/>
                      <a:pt x="281" y="619"/>
                    </a:cubicBezTo>
                    <a:cubicBezTo>
                      <a:pt x="306" y="622"/>
                      <a:pt x="338" y="619"/>
                      <a:pt x="362" y="613"/>
                    </a:cubicBezTo>
                    <a:cubicBezTo>
                      <a:pt x="374" y="610"/>
                      <a:pt x="365" y="620"/>
                      <a:pt x="371" y="625"/>
                    </a:cubicBezTo>
                    <a:cubicBezTo>
                      <a:pt x="374" y="626"/>
                      <a:pt x="378" y="621"/>
                      <a:pt x="380" y="623"/>
                    </a:cubicBezTo>
                    <a:cubicBezTo>
                      <a:pt x="382" y="625"/>
                      <a:pt x="376" y="631"/>
                      <a:pt x="379" y="632"/>
                    </a:cubicBezTo>
                    <a:cubicBezTo>
                      <a:pt x="405" y="643"/>
                      <a:pt x="386" y="626"/>
                      <a:pt x="398" y="623"/>
                    </a:cubicBezTo>
                    <a:cubicBezTo>
                      <a:pt x="440" y="612"/>
                      <a:pt x="402" y="629"/>
                      <a:pt x="416" y="636"/>
                    </a:cubicBezTo>
                    <a:cubicBezTo>
                      <a:pt x="418" y="638"/>
                      <a:pt x="421" y="642"/>
                      <a:pt x="422" y="640"/>
                    </a:cubicBezTo>
                    <a:cubicBezTo>
                      <a:pt x="427" y="636"/>
                      <a:pt x="422" y="618"/>
                      <a:pt x="427" y="618"/>
                    </a:cubicBezTo>
                    <a:cubicBezTo>
                      <a:pt x="432" y="617"/>
                      <a:pt x="442" y="626"/>
                      <a:pt x="448" y="619"/>
                    </a:cubicBezTo>
                    <a:cubicBezTo>
                      <a:pt x="452" y="615"/>
                      <a:pt x="452" y="599"/>
                      <a:pt x="458" y="602"/>
                    </a:cubicBezTo>
                    <a:cubicBezTo>
                      <a:pt x="468" y="609"/>
                      <a:pt x="445" y="618"/>
                      <a:pt x="471" y="618"/>
                    </a:cubicBezTo>
                    <a:cubicBezTo>
                      <a:pt x="480" y="618"/>
                      <a:pt x="475" y="597"/>
                      <a:pt x="489" y="607"/>
                    </a:cubicBezTo>
                    <a:cubicBezTo>
                      <a:pt x="516" y="626"/>
                      <a:pt x="484" y="620"/>
                      <a:pt x="506" y="625"/>
                    </a:cubicBezTo>
                    <a:cubicBezTo>
                      <a:pt x="512" y="626"/>
                      <a:pt x="504" y="611"/>
                      <a:pt x="508" y="605"/>
                    </a:cubicBezTo>
                    <a:cubicBezTo>
                      <a:pt x="514" y="597"/>
                      <a:pt x="523" y="583"/>
                      <a:pt x="532" y="587"/>
                    </a:cubicBezTo>
                    <a:cubicBezTo>
                      <a:pt x="540" y="591"/>
                      <a:pt x="548" y="620"/>
                      <a:pt x="556" y="618"/>
                    </a:cubicBezTo>
                    <a:cubicBezTo>
                      <a:pt x="571" y="614"/>
                      <a:pt x="562" y="596"/>
                      <a:pt x="578" y="592"/>
                    </a:cubicBezTo>
                    <a:cubicBezTo>
                      <a:pt x="584" y="591"/>
                      <a:pt x="590" y="598"/>
                      <a:pt x="595" y="597"/>
                    </a:cubicBezTo>
                    <a:cubicBezTo>
                      <a:pt x="629" y="591"/>
                      <a:pt x="572" y="580"/>
                      <a:pt x="620" y="583"/>
                    </a:cubicBezTo>
                    <a:cubicBezTo>
                      <a:pt x="643" y="585"/>
                      <a:pt x="631" y="611"/>
                      <a:pt x="658" y="604"/>
                    </a:cubicBezTo>
                    <a:cubicBezTo>
                      <a:pt x="684" y="599"/>
                      <a:pt x="642" y="571"/>
                      <a:pt x="642" y="560"/>
                    </a:cubicBezTo>
                    <a:cubicBezTo>
                      <a:pt x="642" y="552"/>
                      <a:pt x="644" y="532"/>
                      <a:pt x="645" y="525"/>
                    </a:cubicBezTo>
                    <a:cubicBezTo>
                      <a:pt x="651" y="496"/>
                      <a:pt x="658" y="486"/>
                      <a:pt x="662" y="485"/>
                    </a:cubicBezTo>
                    <a:cubicBezTo>
                      <a:pt x="669" y="482"/>
                      <a:pt x="677" y="486"/>
                      <a:pt x="684" y="482"/>
                    </a:cubicBezTo>
                    <a:cubicBezTo>
                      <a:pt x="688" y="480"/>
                      <a:pt x="686" y="473"/>
                      <a:pt x="690" y="471"/>
                    </a:cubicBezTo>
                    <a:cubicBezTo>
                      <a:pt x="699" y="465"/>
                      <a:pt x="713" y="466"/>
                      <a:pt x="724" y="463"/>
                    </a:cubicBezTo>
                    <a:cubicBezTo>
                      <a:pt x="721" y="461"/>
                      <a:pt x="723" y="457"/>
                      <a:pt x="721" y="453"/>
                    </a:cubicBezTo>
                    <a:cubicBezTo>
                      <a:pt x="721" y="453"/>
                      <a:pt x="699" y="440"/>
                      <a:pt x="699" y="439"/>
                    </a:cubicBezTo>
                    <a:cubicBezTo>
                      <a:pt x="698" y="437"/>
                      <a:pt x="702" y="434"/>
                      <a:pt x="701" y="432"/>
                    </a:cubicBezTo>
                    <a:cubicBezTo>
                      <a:pt x="698" y="425"/>
                      <a:pt x="691" y="420"/>
                      <a:pt x="690" y="414"/>
                    </a:cubicBezTo>
                    <a:cubicBezTo>
                      <a:pt x="689" y="411"/>
                      <a:pt x="695" y="410"/>
                      <a:pt x="695" y="407"/>
                    </a:cubicBezTo>
                    <a:cubicBezTo>
                      <a:pt x="693" y="400"/>
                      <a:pt x="678" y="400"/>
                      <a:pt x="677" y="391"/>
                    </a:cubicBezTo>
                    <a:cubicBezTo>
                      <a:pt x="676" y="388"/>
                      <a:pt x="683" y="387"/>
                      <a:pt x="684" y="384"/>
                    </a:cubicBezTo>
                    <a:cubicBezTo>
                      <a:pt x="687" y="372"/>
                      <a:pt x="649" y="365"/>
                      <a:pt x="646" y="356"/>
                    </a:cubicBezTo>
                    <a:cubicBezTo>
                      <a:pt x="642" y="348"/>
                      <a:pt x="649" y="338"/>
                      <a:pt x="648" y="328"/>
                    </a:cubicBezTo>
                    <a:cubicBezTo>
                      <a:pt x="648" y="312"/>
                      <a:pt x="698" y="334"/>
                      <a:pt x="711" y="325"/>
                    </a:cubicBezTo>
                    <a:cubicBezTo>
                      <a:pt x="721" y="320"/>
                      <a:pt x="731" y="301"/>
                      <a:pt x="730" y="290"/>
                    </a:cubicBezTo>
                    <a:cubicBezTo>
                      <a:pt x="730" y="289"/>
                      <a:pt x="726" y="290"/>
                      <a:pt x="727" y="289"/>
                    </a:cubicBezTo>
                    <a:cubicBezTo>
                      <a:pt x="732" y="284"/>
                      <a:pt x="741" y="282"/>
                      <a:pt x="745" y="276"/>
                    </a:cubicBezTo>
                    <a:cubicBezTo>
                      <a:pt x="748" y="272"/>
                      <a:pt x="745" y="262"/>
                      <a:pt x="740" y="260"/>
                    </a:cubicBezTo>
                    <a:cubicBezTo>
                      <a:pt x="723" y="254"/>
                      <a:pt x="721" y="261"/>
                      <a:pt x="711" y="251"/>
                    </a:cubicBezTo>
                    <a:cubicBezTo>
                      <a:pt x="708" y="247"/>
                      <a:pt x="719" y="232"/>
                      <a:pt x="707" y="233"/>
                    </a:cubicBezTo>
                    <a:cubicBezTo>
                      <a:pt x="695" y="234"/>
                      <a:pt x="689" y="230"/>
                      <a:pt x="671" y="235"/>
                    </a:cubicBezTo>
                    <a:cubicBezTo>
                      <a:pt x="665" y="238"/>
                      <a:pt x="659" y="244"/>
                      <a:pt x="653" y="242"/>
                    </a:cubicBezTo>
                    <a:cubicBezTo>
                      <a:pt x="647" y="240"/>
                      <a:pt x="657" y="211"/>
                      <a:pt x="647" y="204"/>
                    </a:cubicBezTo>
                    <a:cubicBezTo>
                      <a:pt x="644" y="202"/>
                      <a:pt x="612" y="202"/>
                      <a:pt x="602" y="195"/>
                    </a:cubicBezTo>
                    <a:cubicBezTo>
                      <a:pt x="585" y="185"/>
                      <a:pt x="596" y="174"/>
                      <a:pt x="572" y="167"/>
                    </a:cubicBezTo>
                    <a:cubicBezTo>
                      <a:pt x="568" y="165"/>
                      <a:pt x="578" y="148"/>
                      <a:pt x="574" y="147"/>
                    </a:cubicBezTo>
                    <a:cubicBezTo>
                      <a:pt x="560" y="147"/>
                      <a:pt x="554" y="146"/>
                      <a:pt x="538" y="134"/>
                    </a:cubicBezTo>
                    <a:cubicBezTo>
                      <a:pt x="531" y="130"/>
                      <a:pt x="544" y="108"/>
                      <a:pt x="542" y="104"/>
                    </a:cubicBezTo>
                    <a:cubicBezTo>
                      <a:pt x="536" y="95"/>
                      <a:pt x="550" y="102"/>
                      <a:pt x="546" y="96"/>
                    </a:cubicBezTo>
                    <a:cubicBezTo>
                      <a:pt x="543" y="91"/>
                      <a:pt x="518" y="71"/>
                      <a:pt x="519" y="66"/>
                    </a:cubicBezTo>
                    <a:cubicBezTo>
                      <a:pt x="523" y="51"/>
                      <a:pt x="525" y="41"/>
                      <a:pt x="517" y="27"/>
                    </a:cubicBezTo>
                    <a:cubicBezTo>
                      <a:pt x="515" y="23"/>
                      <a:pt x="509" y="31"/>
                      <a:pt x="505" y="31"/>
                    </a:cubicBezTo>
                    <a:cubicBezTo>
                      <a:pt x="504" y="31"/>
                      <a:pt x="471" y="10"/>
                      <a:pt x="471" y="10"/>
                    </a:cubicBezTo>
                    <a:cubicBezTo>
                      <a:pt x="445" y="0"/>
                      <a:pt x="463" y="8"/>
                      <a:pt x="449" y="14"/>
                    </a:cubicBezTo>
                    <a:cubicBezTo>
                      <a:pt x="447" y="15"/>
                      <a:pt x="435" y="13"/>
                      <a:pt x="431" y="16"/>
                    </a:cubicBezTo>
                    <a:cubicBezTo>
                      <a:pt x="426" y="24"/>
                      <a:pt x="418" y="43"/>
                      <a:pt x="410" y="47"/>
                    </a:cubicBezTo>
                    <a:cubicBezTo>
                      <a:pt x="393" y="56"/>
                      <a:pt x="394" y="13"/>
                      <a:pt x="394" y="13"/>
                    </a:cubicBezTo>
                    <a:cubicBezTo>
                      <a:pt x="362" y="6"/>
                      <a:pt x="368" y="10"/>
                      <a:pt x="347" y="27"/>
                    </a:cubicBezTo>
                    <a:cubicBezTo>
                      <a:pt x="342" y="31"/>
                      <a:pt x="337" y="16"/>
                      <a:pt x="332" y="12"/>
                    </a:cubicBezTo>
                    <a:cubicBezTo>
                      <a:pt x="315" y="0"/>
                      <a:pt x="320" y="34"/>
                      <a:pt x="294" y="13"/>
                    </a:cubicBezTo>
                    <a:cubicBezTo>
                      <a:pt x="294" y="14"/>
                      <a:pt x="274" y="30"/>
                      <a:pt x="272" y="36"/>
                    </a:cubicBezTo>
                    <a:cubicBezTo>
                      <a:pt x="270" y="39"/>
                      <a:pt x="265" y="70"/>
                      <a:pt x="265" y="70"/>
                    </a:cubicBezTo>
                    <a:cubicBezTo>
                      <a:pt x="260" y="74"/>
                      <a:pt x="252" y="68"/>
                      <a:pt x="245" y="70"/>
                    </a:cubicBezTo>
                    <a:cubicBezTo>
                      <a:pt x="243" y="71"/>
                      <a:pt x="245" y="78"/>
                      <a:pt x="242" y="78"/>
                    </a:cubicBezTo>
                    <a:cubicBezTo>
                      <a:pt x="238" y="78"/>
                      <a:pt x="235" y="72"/>
                      <a:pt x="230" y="72"/>
                    </a:cubicBezTo>
                    <a:cubicBezTo>
                      <a:pt x="216" y="71"/>
                      <a:pt x="214" y="101"/>
                      <a:pt x="197" y="105"/>
                    </a:cubicBezTo>
                    <a:cubicBezTo>
                      <a:pt x="197" y="106"/>
                      <a:pt x="197" y="106"/>
                      <a:pt x="197" y="106"/>
                    </a:cubicBezTo>
                    <a:cubicBezTo>
                      <a:pt x="203" y="122"/>
                      <a:pt x="196" y="135"/>
                      <a:pt x="195" y="151"/>
                    </a:cubicBezTo>
                    <a:cubicBezTo>
                      <a:pt x="194" y="160"/>
                      <a:pt x="228" y="141"/>
                      <a:pt x="224" y="156"/>
                    </a:cubicBezTo>
                    <a:cubicBezTo>
                      <a:pt x="223" y="159"/>
                      <a:pt x="217" y="159"/>
                      <a:pt x="215" y="162"/>
                    </a:cubicBezTo>
                    <a:cubicBezTo>
                      <a:pt x="214" y="166"/>
                      <a:pt x="219" y="172"/>
                      <a:pt x="215" y="177"/>
                    </a:cubicBezTo>
                    <a:cubicBezTo>
                      <a:pt x="209" y="184"/>
                      <a:pt x="194" y="173"/>
                      <a:pt x="189" y="181"/>
                    </a:cubicBezTo>
                    <a:cubicBezTo>
                      <a:pt x="184" y="188"/>
                      <a:pt x="190" y="198"/>
                      <a:pt x="184" y="204"/>
                    </a:cubicBezTo>
                    <a:cubicBezTo>
                      <a:pt x="165" y="235"/>
                      <a:pt x="174" y="195"/>
                      <a:pt x="162" y="233"/>
                    </a:cubicBezTo>
                    <a:cubicBezTo>
                      <a:pt x="162" y="235"/>
                      <a:pt x="158" y="235"/>
                      <a:pt x="158" y="236"/>
                    </a:cubicBezTo>
                    <a:cubicBezTo>
                      <a:pt x="167" y="265"/>
                      <a:pt x="167" y="265"/>
                      <a:pt x="167" y="265"/>
                    </a:cubicBezTo>
                    <a:cubicBezTo>
                      <a:pt x="167" y="266"/>
                      <a:pt x="157" y="295"/>
                      <a:pt x="158" y="300"/>
                    </a:cubicBezTo>
                    <a:cubicBezTo>
                      <a:pt x="158" y="304"/>
                      <a:pt x="190" y="297"/>
                      <a:pt x="180" y="320"/>
                    </a:cubicBezTo>
                    <a:cubicBezTo>
                      <a:pt x="178" y="325"/>
                      <a:pt x="158" y="333"/>
                      <a:pt x="159" y="323"/>
                    </a:cubicBezTo>
                    <a:cubicBezTo>
                      <a:pt x="159" y="320"/>
                      <a:pt x="164" y="318"/>
                      <a:pt x="163" y="315"/>
                    </a:cubicBezTo>
                    <a:cubicBezTo>
                      <a:pt x="161" y="302"/>
                      <a:pt x="137" y="313"/>
                      <a:pt x="134" y="317"/>
                    </a:cubicBezTo>
                    <a:cubicBezTo>
                      <a:pt x="122" y="328"/>
                      <a:pt x="145" y="327"/>
                      <a:pt x="129" y="337"/>
                    </a:cubicBezTo>
                    <a:cubicBezTo>
                      <a:pt x="121" y="340"/>
                      <a:pt x="111" y="338"/>
                      <a:pt x="106" y="344"/>
                    </a:cubicBezTo>
                    <a:cubicBezTo>
                      <a:pt x="102" y="348"/>
                      <a:pt x="116" y="359"/>
                      <a:pt x="111" y="362"/>
                    </a:cubicBezTo>
                    <a:cubicBezTo>
                      <a:pt x="106" y="363"/>
                      <a:pt x="100" y="359"/>
                      <a:pt x="95" y="363"/>
                    </a:cubicBezTo>
                    <a:cubicBezTo>
                      <a:pt x="88" y="367"/>
                      <a:pt x="87" y="377"/>
                      <a:pt x="81" y="381"/>
                    </a:cubicBezTo>
                    <a:cubicBezTo>
                      <a:pt x="72" y="389"/>
                      <a:pt x="68" y="371"/>
                      <a:pt x="59" y="374"/>
                    </a:cubicBezTo>
                    <a:cubicBezTo>
                      <a:pt x="51" y="378"/>
                      <a:pt x="21" y="395"/>
                      <a:pt x="9" y="386"/>
                    </a:cubicBezTo>
                    <a:cubicBezTo>
                      <a:pt x="27" y="439"/>
                      <a:pt x="73" y="488"/>
                      <a:pt x="76" y="544"/>
                    </a:cubicBezTo>
                    <a:cubicBezTo>
                      <a:pt x="76" y="547"/>
                      <a:pt x="74" y="549"/>
                      <a:pt x="73" y="550"/>
                    </a:cubicBezTo>
                    <a:cubicBezTo>
                      <a:pt x="66" y="557"/>
                      <a:pt x="0" y="612"/>
                      <a:pt x="30" y="623"/>
                    </a:cubicBezTo>
                    <a:cubicBezTo>
                      <a:pt x="32" y="624"/>
                      <a:pt x="35" y="619"/>
                      <a:pt x="37" y="620"/>
                    </a:cubicBezTo>
                    <a:cubicBezTo>
                      <a:pt x="46" y="621"/>
                      <a:pt x="56" y="624"/>
                      <a:pt x="65" y="630"/>
                    </a:cubicBezTo>
                    <a:cubicBezTo>
                      <a:pt x="85" y="647"/>
                      <a:pt x="63" y="682"/>
                      <a:pt x="72" y="700"/>
                    </a:cubicBezTo>
                    <a:cubicBezTo>
                      <a:pt x="73" y="704"/>
                      <a:pt x="76" y="707"/>
                      <a:pt x="78" y="710"/>
                    </a:cubicBezTo>
                    <a:lnTo>
                      <a:pt x="79" y="709"/>
                    </a:lnTo>
                    <a:close/>
                  </a:path>
                </a:pathLst>
              </a:custGeom>
              <a:solidFill>
                <a:srgbClr val="576AF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2" name="Poland"/>
              <p:cNvSpPr>
                <a:spLocks noEditPoints="1"/>
              </p:cNvSpPr>
              <p:nvPr/>
            </p:nvSpPr>
            <p:spPr bwMode="auto">
              <a:xfrm>
                <a:off x="4962567" y="2967037"/>
                <a:ext cx="1308100" cy="1098550"/>
              </a:xfrm>
              <a:custGeom>
                <a:avLst/>
                <a:gdLst/>
                <a:ahLst/>
                <a:cxnLst>
                  <a:cxn ang="0">
                    <a:pos x="142" y="567"/>
                  </a:cxn>
                  <a:cxn ang="0">
                    <a:pos x="194" y="588"/>
                  </a:cxn>
                  <a:cxn ang="0">
                    <a:pos x="233" y="589"/>
                  </a:cxn>
                  <a:cxn ang="0">
                    <a:pos x="272" y="661"/>
                  </a:cxn>
                  <a:cxn ang="0">
                    <a:pos x="281" y="614"/>
                  </a:cxn>
                  <a:cxn ang="0">
                    <a:pos x="351" y="630"/>
                  </a:cxn>
                  <a:cxn ang="0">
                    <a:pos x="346" y="644"/>
                  </a:cxn>
                  <a:cxn ang="0">
                    <a:pos x="373" y="666"/>
                  </a:cxn>
                  <a:cxn ang="0">
                    <a:pos x="411" y="665"/>
                  </a:cxn>
                  <a:cxn ang="0">
                    <a:pos x="460" y="699"/>
                  </a:cxn>
                  <a:cxn ang="0">
                    <a:pos x="479" y="733"/>
                  </a:cxn>
                  <a:cxn ang="0">
                    <a:pos x="537" y="719"/>
                  </a:cxn>
                  <a:cxn ang="0">
                    <a:pos x="551" y="749"/>
                  </a:cxn>
                  <a:cxn ang="0">
                    <a:pos x="606" y="713"/>
                  </a:cxn>
                  <a:cxn ang="0">
                    <a:pos x="650" y="723"/>
                  </a:cxn>
                  <a:cxn ang="0">
                    <a:pos x="673" y="705"/>
                  </a:cxn>
                  <a:cxn ang="0">
                    <a:pos x="749" y="718"/>
                  </a:cxn>
                  <a:cxn ang="0">
                    <a:pos x="824" y="730"/>
                  </a:cxn>
                  <a:cxn ang="0">
                    <a:pos x="812" y="698"/>
                  </a:cxn>
                  <a:cxn ang="0">
                    <a:pos x="898" y="506"/>
                  </a:cxn>
                  <a:cxn ang="0">
                    <a:pos x="836" y="414"/>
                  </a:cxn>
                  <a:cxn ang="0">
                    <a:pos x="814" y="305"/>
                  </a:cxn>
                  <a:cxn ang="0">
                    <a:pos x="822" y="225"/>
                  </a:cxn>
                  <a:cxn ang="0">
                    <a:pos x="751" y="38"/>
                  </a:cxn>
                  <a:cxn ang="0">
                    <a:pos x="691" y="17"/>
                  </a:cxn>
                  <a:cxn ang="0">
                    <a:pos x="351" y="23"/>
                  </a:cxn>
                  <a:cxn ang="0">
                    <a:pos x="336" y="7"/>
                  </a:cxn>
                  <a:cxn ang="0">
                    <a:pos x="175" y="101"/>
                  </a:cxn>
                  <a:cxn ang="0">
                    <a:pos x="24" y="157"/>
                  </a:cxn>
                  <a:cxn ang="0">
                    <a:pos x="25" y="307"/>
                  </a:cxn>
                  <a:cxn ang="0">
                    <a:pos x="78" y="386"/>
                  </a:cxn>
                  <a:cxn ang="0">
                    <a:pos x="74" y="439"/>
                  </a:cxn>
                  <a:cxn ang="0">
                    <a:pos x="101" y="486"/>
                  </a:cxn>
                  <a:cxn ang="0">
                    <a:pos x="1" y="180"/>
                  </a:cxn>
                  <a:cxn ang="0">
                    <a:pos x="1" y="180"/>
                  </a:cxn>
                  <a:cxn ang="0">
                    <a:pos x="6" y="183"/>
                  </a:cxn>
                  <a:cxn ang="0">
                    <a:pos x="8" y="183"/>
                  </a:cxn>
                  <a:cxn ang="0">
                    <a:pos x="10" y="184"/>
                  </a:cxn>
                  <a:cxn ang="0">
                    <a:pos x="10" y="184"/>
                  </a:cxn>
                  <a:cxn ang="0">
                    <a:pos x="13" y="185"/>
                  </a:cxn>
                  <a:cxn ang="0">
                    <a:pos x="14" y="185"/>
                  </a:cxn>
                  <a:cxn ang="0">
                    <a:pos x="14" y="185"/>
                  </a:cxn>
                  <a:cxn ang="0">
                    <a:pos x="23" y="187"/>
                  </a:cxn>
                  <a:cxn ang="0">
                    <a:pos x="377" y="33"/>
                  </a:cxn>
                </a:cxnLst>
                <a:rect l="0" t="0" r="r" b="b"/>
                <a:pathLst>
                  <a:path w="898" h="754">
                    <a:moveTo>
                      <a:pt x="104" y="570"/>
                    </a:moveTo>
                    <a:cubicBezTo>
                      <a:pt x="131" y="566"/>
                      <a:pt x="98" y="543"/>
                      <a:pt x="127" y="548"/>
                    </a:cubicBezTo>
                    <a:cubicBezTo>
                      <a:pt x="146" y="550"/>
                      <a:pt x="130" y="558"/>
                      <a:pt x="142" y="567"/>
                    </a:cubicBezTo>
                    <a:cubicBezTo>
                      <a:pt x="158" y="580"/>
                      <a:pt x="172" y="571"/>
                      <a:pt x="185" y="579"/>
                    </a:cubicBezTo>
                    <a:cubicBezTo>
                      <a:pt x="189" y="582"/>
                      <a:pt x="188" y="587"/>
                      <a:pt x="190" y="590"/>
                    </a:cubicBezTo>
                    <a:cubicBezTo>
                      <a:pt x="192" y="591"/>
                      <a:pt x="193" y="588"/>
                      <a:pt x="194" y="588"/>
                    </a:cubicBezTo>
                    <a:cubicBezTo>
                      <a:pt x="198" y="587"/>
                      <a:pt x="201" y="585"/>
                      <a:pt x="202" y="587"/>
                    </a:cubicBezTo>
                    <a:cubicBezTo>
                      <a:pt x="205" y="590"/>
                      <a:pt x="202" y="596"/>
                      <a:pt x="205" y="599"/>
                    </a:cubicBezTo>
                    <a:cubicBezTo>
                      <a:pt x="205" y="599"/>
                      <a:pt x="228" y="586"/>
                      <a:pt x="233" y="589"/>
                    </a:cubicBezTo>
                    <a:cubicBezTo>
                      <a:pt x="261" y="603"/>
                      <a:pt x="221" y="608"/>
                      <a:pt x="223" y="621"/>
                    </a:cubicBezTo>
                    <a:cubicBezTo>
                      <a:pt x="247" y="636"/>
                      <a:pt x="247" y="636"/>
                      <a:pt x="247" y="636"/>
                    </a:cubicBezTo>
                    <a:cubicBezTo>
                      <a:pt x="250" y="640"/>
                      <a:pt x="256" y="667"/>
                      <a:pt x="272" y="661"/>
                    </a:cubicBezTo>
                    <a:cubicBezTo>
                      <a:pt x="276" y="659"/>
                      <a:pt x="275" y="651"/>
                      <a:pt x="278" y="648"/>
                    </a:cubicBezTo>
                    <a:cubicBezTo>
                      <a:pt x="283" y="644"/>
                      <a:pt x="294" y="646"/>
                      <a:pt x="297" y="640"/>
                    </a:cubicBezTo>
                    <a:cubicBezTo>
                      <a:pt x="298" y="638"/>
                      <a:pt x="275" y="615"/>
                      <a:pt x="281" y="614"/>
                    </a:cubicBezTo>
                    <a:cubicBezTo>
                      <a:pt x="297" y="612"/>
                      <a:pt x="314" y="628"/>
                      <a:pt x="324" y="631"/>
                    </a:cubicBezTo>
                    <a:cubicBezTo>
                      <a:pt x="328" y="632"/>
                      <a:pt x="333" y="630"/>
                      <a:pt x="337" y="630"/>
                    </a:cubicBezTo>
                    <a:cubicBezTo>
                      <a:pt x="341" y="630"/>
                      <a:pt x="346" y="632"/>
                      <a:pt x="351" y="630"/>
                    </a:cubicBezTo>
                    <a:cubicBezTo>
                      <a:pt x="353" y="629"/>
                      <a:pt x="352" y="625"/>
                      <a:pt x="353" y="622"/>
                    </a:cubicBezTo>
                    <a:cubicBezTo>
                      <a:pt x="354" y="621"/>
                      <a:pt x="356" y="621"/>
                      <a:pt x="356" y="622"/>
                    </a:cubicBezTo>
                    <a:cubicBezTo>
                      <a:pt x="368" y="647"/>
                      <a:pt x="360" y="632"/>
                      <a:pt x="346" y="644"/>
                    </a:cubicBezTo>
                    <a:cubicBezTo>
                      <a:pt x="342" y="647"/>
                      <a:pt x="357" y="648"/>
                      <a:pt x="361" y="651"/>
                    </a:cubicBezTo>
                    <a:cubicBezTo>
                      <a:pt x="364" y="655"/>
                      <a:pt x="363" y="660"/>
                      <a:pt x="366" y="663"/>
                    </a:cubicBezTo>
                    <a:cubicBezTo>
                      <a:pt x="368" y="665"/>
                      <a:pt x="371" y="666"/>
                      <a:pt x="373" y="666"/>
                    </a:cubicBezTo>
                    <a:cubicBezTo>
                      <a:pt x="403" y="663"/>
                      <a:pt x="369" y="661"/>
                      <a:pt x="387" y="653"/>
                    </a:cubicBezTo>
                    <a:cubicBezTo>
                      <a:pt x="389" y="652"/>
                      <a:pt x="389" y="657"/>
                      <a:pt x="391" y="658"/>
                    </a:cubicBezTo>
                    <a:cubicBezTo>
                      <a:pt x="395" y="661"/>
                      <a:pt x="406" y="664"/>
                      <a:pt x="411" y="665"/>
                    </a:cubicBezTo>
                    <a:cubicBezTo>
                      <a:pt x="418" y="667"/>
                      <a:pt x="427" y="664"/>
                      <a:pt x="432" y="668"/>
                    </a:cubicBezTo>
                    <a:cubicBezTo>
                      <a:pt x="433" y="669"/>
                      <a:pt x="442" y="694"/>
                      <a:pt x="444" y="695"/>
                    </a:cubicBezTo>
                    <a:cubicBezTo>
                      <a:pt x="448" y="698"/>
                      <a:pt x="456" y="695"/>
                      <a:pt x="460" y="699"/>
                    </a:cubicBezTo>
                    <a:cubicBezTo>
                      <a:pt x="464" y="704"/>
                      <a:pt x="461" y="713"/>
                      <a:pt x="465" y="719"/>
                    </a:cubicBezTo>
                    <a:cubicBezTo>
                      <a:pt x="467" y="722"/>
                      <a:pt x="475" y="717"/>
                      <a:pt x="478" y="720"/>
                    </a:cubicBezTo>
                    <a:cubicBezTo>
                      <a:pt x="481" y="723"/>
                      <a:pt x="476" y="730"/>
                      <a:pt x="479" y="733"/>
                    </a:cubicBezTo>
                    <a:cubicBezTo>
                      <a:pt x="495" y="747"/>
                      <a:pt x="509" y="694"/>
                      <a:pt x="519" y="701"/>
                    </a:cubicBezTo>
                    <a:cubicBezTo>
                      <a:pt x="525" y="705"/>
                      <a:pt x="525" y="714"/>
                      <a:pt x="530" y="720"/>
                    </a:cubicBezTo>
                    <a:cubicBezTo>
                      <a:pt x="531" y="721"/>
                      <a:pt x="535" y="718"/>
                      <a:pt x="537" y="719"/>
                    </a:cubicBezTo>
                    <a:cubicBezTo>
                      <a:pt x="538" y="721"/>
                      <a:pt x="533" y="725"/>
                      <a:pt x="535" y="726"/>
                    </a:cubicBezTo>
                    <a:cubicBezTo>
                      <a:pt x="541" y="727"/>
                      <a:pt x="546" y="722"/>
                      <a:pt x="550" y="724"/>
                    </a:cubicBezTo>
                    <a:cubicBezTo>
                      <a:pt x="557" y="727"/>
                      <a:pt x="551" y="747"/>
                      <a:pt x="551" y="749"/>
                    </a:cubicBezTo>
                    <a:cubicBezTo>
                      <a:pt x="551" y="754"/>
                      <a:pt x="560" y="745"/>
                      <a:pt x="565" y="744"/>
                    </a:cubicBezTo>
                    <a:cubicBezTo>
                      <a:pt x="570" y="743"/>
                      <a:pt x="574" y="752"/>
                      <a:pt x="578" y="750"/>
                    </a:cubicBezTo>
                    <a:cubicBezTo>
                      <a:pt x="579" y="749"/>
                      <a:pt x="591" y="717"/>
                      <a:pt x="606" y="713"/>
                    </a:cubicBezTo>
                    <a:cubicBezTo>
                      <a:pt x="610" y="712"/>
                      <a:pt x="614" y="717"/>
                      <a:pt x="618" y="717"/>
                    </a:cubicBezTo>
                    <a:cubicBezTo>
                      <a:pt x="622" y="715"/>
                      <a:pt x="624" y="709"/>
                      <a:pt x="629" y="710"/>
                    </a:cubicBezTo>
                    <a:cubicBezTo>
                      <a:pt x="637" y="711"/>
                      <a:pt x="642" y="723"/>
                      <a:pt x="650" y="723"/>
                    </a:cubicBezTo>
                    <a:cubicBezTo>
                      <a:pt x="656" y="723"/>
                      <a:pt x="662" y="717"/>
                      <a:pt x="665" y="711"/>
                    </a:cubicBezTo>
                    <a:cubicBezTo>
                      <a:pt x="666" y="709"/>
                      <a:pt x="660" y="709"/>
                      <a:pt x="660" y="707"/>
                    </a:cubicBezTo>
                    <a:cubicBezTo>
                      <a:pt x="663" y="693"/>
                      <a:pt x="669" y="707"/>
                      <a:pt x="673" y="705"/>
                    </a:cubicBezTo>
                    <a:cubicBezTo>
                      <a:pt x="676" y="704"/>
                      <a:pt x="676" y="698"/>
                      <a:pt x="679" y="698"/>
                    </a:cubicBezTo>
                    <a:cubicBezTo>
                      <a:pt x="695" y="694"/>
                      <a:pt x="730" y="695"/>
                      <a:pt x="743" y="705"/>
                    </a:cubicBezTo>
                    <a:cubicBezTo>
                      <a:pt x="746" y="708"/>
                      <a:pt x="745" y="715"/>
                      <a:pt x="749" y="718"/>
                    </a:cubicBezTo>
                    <a:cubicBezTo>
                      <a:pt x="756" y="722"/>
                      <a:pt x="763" y="722"/>
                      <a:pt x="770" y="724"/>
                    </a:cubicBezTo>
                    <a:cubicBezTo>
                      <a:pt x="784" y="728"/>
                      <a:pt x="796" y="729"/>
                      <a:pt x="808" y="731"/>
                    </a:cubicBezTo>
                    <a:cubicBezTo>
                      <a:pt x="814" y="731"/>
                      <a:pt x="819" y="729"/>
                      <a:pt x="824" y="730"/>
                    </a:cubicBezTo>
                    <a:cubicBezTo>
                      <a:pt x="826" y="731"/>
                      <a:pt x="830" y="736"/>
                      <a:pt x="829" y="734"/>
                    </a:cubicBezTo>
                    <a:cubicBezTo>
                      <a:pt x="817" y="695"/>
                      <a:pt x="827" y="736"/>
                      <a:pt x="809" y="714"/>
                    </a:cubicBezTo>
                    <a:cubicBezTo>
                      <a:pt x="805" y="710"/>
                      <a:pt x="814" y="703"/>
                      <a:pt x="812" y="698"/>
                    </a:cubicBezTo>
                    <a:cubicBezTo>
                      <a:pt x="809" y="688"/>
                      <a:pt x="799" y="679"/>
                      <a:pt x="797" y="668"/>
                    </a:cubicBezTo>
                    <a:cubicBezTo>
                      <a:pt x="794" y="660"/>
                      <a:pt x="857" y="543"/>
                      <a:pt x="865" y="536"/>
                    </a:cubicBezTo>
                    <a:cubicBezTo>
                      <a:pt x="884" y="520"/>
                      <a:pt x="895" y="543"/>
                      <a:pt x="898" y="506"/>
                    </a:cubicBezTo>
                    <a:cubicBezTo>
                      <a:pt x="898" y="497"/>
                      <a:pt x="878" y="479"/>
                      <a:pt x="877" y="478"/>
                    </a:cubicBezTo>
                    <a:cubicBezTo>
                      <a:pt x="871" y="467"/>
                      <a:pt x="895" y="469"/>
                      <a:pt x="892" y="465"/>
                    </a:cubicBezTo>
                    <a:cubicBezTo>
                      <a:pt x="876" y="453"/>
                      <a:pt x="846" y="433"/>
                      <a:pt x="836" y="414"/>
                    </a:cubicBezTo>
                    <a:cubicBezTo>
                      <a:pt x="834" y="409"/>
                      <a:pt x="838" y="401"/>
                      <a:pt x="836" y="395"/>
                    </a:cubicBezTo>
                    <a:cubicBezTo>
                      <a:pt x="833" y="388"/>
                      <a:pt x="824" y="383"/>
                      <a:pt x="821" y="375"/>
                    </a:cubicBezTo>
                    <a:cubicBezTo>
                      <a:pt x="812" y="357"/>
                      <a:pt x="834" y="322"/>
                      <a:pt x="814" y="305"/>
                    </a:cubicBezTo>
                    <a:cubicBezTo>
                      <a:pt x="805" y="299"/>
                      <a:pt x="795" y="296"/>
                      <a:pt x="786" y="295"/>
                    </a:cubicBezTo>
                    <a:cubicBezTo>
                      <a:pt x="784" y="294"/>
                      <a:pt x="781" y="299"/>
                      <a:pt x="779" y="298"/>
                    </a:cubicBezTo>
                    <a:cubicBezTo>
                      <a:pt x="749" y="287"/>
                      <a:pt x="815" y="232"/>
                      <a:pt x="822" y="225"/>
                    </a:cubicBezTo>
                    <a:cubicBezTo>
                      <a:pt x="823" y="224"/>
                      <a:pt x="825" y="222"/>
                      <a:pt x="825" y="219"/>
                    </a:cubicBezTo>
                    <a:cubicBezTo>
                      <a:pt x="822" y="163"/>
                      <a:pt x="776" y="114"/>
                      <a:pt x="758" y="61"/>
                    </a:cubicBezTo>
                    <a:cubicBezTo>
                      <a:pt x="751" y="57"/>
                      <a:pt x="758" y="46"/>
                      <a:pt x="751" y="38"/>
                    </a:cubicBezTo>
                    <a:cubicBezTo>
                      <a:pt x="733" y="11"/>
                      <a:pt x="744" y="33"/>
                      <a:pt x="715" y="21"/>
                    </a:cubicBezTo>
                    <a:cubicBezTo>
                      <a:pt x="705" y="17"/>
                      <a:pt x="712" y="3"/>
                      <a:pt x="697" y="9"/>
                    </a:cubicBezTo>
                    <a:cubicBezTo>
                      <a:pt x="694" y="10"/>
                      <a:pt x="694" y="15"/>
                      <a:pt x="691" y="17"/>
                    </a:cubicBezTo>
                    <a:cubicBezTo>
                      <a:pt x="643" y="45"/>
                      <a:pt x="503" y="50"/>
                      <a:pt x="445" y="42"/>
                    </a:cubicBezTo>
                    <a:cubicBezTo>
                      <a:pt x="426" y="61"/>
                      <a:pt x="397" y="73"/>
                      <a:pt x="373" y="63"/>
                    </a:cubicBezTo>
                    <a:cubicBezTo>
                      <a:pt x="353" y="55"/>
                      <a:pt x="357" y="35"/>
                      <a:pt x="351" y="23"/>
                    </a:cubicBezTo>
                    <a:cubicBezTo>
                      <a:pt x="348" y="20"/>
                      <a:pt x="341" y="12"/>
                      <a:pt x="345" y="13"/>
                    </a:cubicBezTo>
                    <a:cubicBezTo>
                      <a:pt x="348" y="13"/>
                      <a:pt x="352" y="13"/>
                      <a:pt x="354" y="14"/>
                    </a:cubicBezTo>
                    <a:cubicBezTo>
                      <a:pt x="348" y="11"/>
                      <a:pt x="342" y="8"/>
                      <a:pt x="336" y="7"/>
                    </a:cubicBezTo>
                    <a:cubicBezTo>
                      <a:pt x="299" y="0"/>
                      <a:pt x="257" y="33"/>
                      <a:pt x="230" y="50"/>
                    </a:cubicBezTo>
                    <a:cubicBezTo>
                      <a:pt x="220" y="55"/>
                      <a:pt x="209" y="53"/>
                      <a:pt x="202" y="59"/>
                    </a:cubicBezTo>
                    <a:cubicBezTo>
                      <a:pt x="184" y="75"/>
                      <a:pt x="180" y="100"/>
                      <a:pt x="175" y="101"/>
                    </a:cubicBezTo>
                    <a:cubicBezTo>
                      <a:pt x="137" y="110"/>
                      <a:pt x="100" y="126"/>
                      <a:pt x="64" y="141"/>
                    </a:cubicBezTo>
                    <a:cubicBezTo>
                      <a:pt x="55" y="145"/>
                      <a:pt x="49" y="156"/>
                      <a:pt x="39" y="158"/>
                    </a:cubicBezTo>
                    <a:cubicBezTo>
                      <a:pt x="34" y="161"/>
                      <a:pt x="29" y="155"/>
                      <a:pt x="24" y="157"/>
                    </a:cubicBezTo>
                    <a:cubicBezTo>
                      <a:pt x="15" y="163"/>
                      <a:pt x="36" y="185"/>
                      <a:pt x="27" y="187"/>
                    </a:cubicBezTo>
                    <a:cubicBezTo>
                      <a:pt x="29" y="204"/>
                      <a:pt x="46" y="236"/>
                      <a:pt x="48" y="246"/>
                    </a:cubicBezTo>
                    <a:cubicBezTo>
                      <a:pt x="51" y="271"/>
                      <a:pt x="18" y="288"/>
                      <a:pt x="25" y="307"/>
                    </a:cubicBezTo>
                    <a:cubicBezTo>
                      <a:pt x="29" y="320"/>
                      <a:pt x="68" y="325"/>
                      <a:pt x="68" y="340"/>
                    </a:cubicBezTo>
                    <a:cubicBezTo>
                      <a:pt x="68" y="356"/>
                      <a:pt x="56" y="361"/>
                      <a:pt x="65" y="372"/>
                    </a:cubicBezTo>
                    <a:cubicBezTo>
                      <a:pt x="68" y="378"/>
                      <a:pt x="76" y="380"/>
                      <a:pt x="78" y="386"/>
                    </a:cubicBezTo>
                    <a:cubicBezTo>
                      <a:pt x="81" y="391"/>
                      <a:pt x="77" y="398"/>
                      <a:pt x="78" y="403"/>
                    </a:cubicBezTo>
                    <a:cubicBezTo>
                      <a:pt x="79" y="406"/>
                      <a:pt x="83" y="405"/>
                      <a:pt x="84" y="408"/>
                    </a:cubicBezTo>
                    <a:cubicBezTo>
                      <a:pt x="89" y="415"/>
                      <a:pt x="77" y="432"/>
                      <a:pt x="74" y="439"/>
                    </a:cubicBezTo>
                    <a:cubicBezTo>
                      <a:pt x="67" y="448"/>
                      <a:pt x="83" y="453"/>
                      <a:pt x="86" y="462"/>
                    </a:cubicBezTo>
                    <a:cubicBezTo>
                      <a:pt x="88" y="467"/>
                      <a:pt x="81" y="474"/>
                      <a:pt x="84" y="478"/>
                    </a:cubicBezTo>
                    <a:cubicBezTo>
                      <a:pt x="88" y="484"/>
                      <a:pt x="97" y="482"/>
                      <a:pt x="101" y="486"/>
                    </a:cubicBezTo>
                    <a:cubicBezTo>
                      <a:pt x="114" y="497"/>
                      <a:pt x="112" y="550"/>
                      <a:pt x="104" y="570"/>
                    </a:cubicBezTo>
                    <a:moveTo>
                      <a:pt x="0" y="180"/>
                    </a:moveTo>
                    <a:cubicBezTo>
                      <a:pt x="1" y="180"/>
                      <a:pt x="1" y="180"/>
                      <a:pt x="1" y="180"/>
                    </a:cubicBezTo>
                    <a:moveTo>
                      <a:pt x="1" y="180"/>
                    </a:moveTo>
                    <a:cubicBezTo>
                      <a:pt x="2" y="181"/>
                      <a:pt x="3" y="181"/>
                      <a:pt x="4" y="182"/>
                    </a:cubicBezTo>
                    <a:cubicBezTo>
                      <a:pt x="3" y="181"/>
                      <a:pt x="2" y="181"/>
                      <a:pt x="1" y="180"/>
                    </a:cubicBezTo>
                    <a:moveTo>
                      <a:pt x="6" y="182"/>
                    </a:moveTo>
                    <a:cubicBezTo>
                      <a:pt x="6" y="182"/>
                      <a:pt x="6" y="182"/>
                      <a:pt x="6" y="182"/>
                    </a:cubicBezTo>
                    <a:cubicBezTo>
                      <a:pt x="6" y="183"/>
                      <a:pt x="6" y="183"/>
                      <a:pt x="6" y="183"/>
                    </a:cubicBezTo>
                    <a:cubicBezTo>
                      <a:pt x="7" y="183"/>
                      <a:pt x="7" y="183"/>
                      <a:pt x="7" y="183"/>
                    </a:cubicBezTo>
                    <a:moveTo>
                      <a:pt x="7" y="183"/>
                    </a:moveTo>
                    <a:cubicBezTo>
                      <a:pt x="8" y="183"/>
                      <a:pt x="8" y="183"/>
                      <a:pt x="8" y="183"/>
                    </a:cubicBezTo>
                    <a:lnTo>
                      <a:pt x="7" y="183"/>
                    </a:lnTo>
                    <a:close/>
                    <a:moveTo>
                      <a:pt x="9" y="183"/>
                    </a:moveTo>
                    <a:cubicBezTo>
                      <a:pt x="9" y="183"/>
                      <a:pt x="9" y="184"/>
                      <a:pt x="10" y="184"/>
                    </a:cubicBezTo>
                    <a:cubicBezTo>
                      <a:pt x="9" y="184"/>
                      <a:pt x="9" y="183"/>
                      <a:pt x="9" y="183"/>
                    </a:cubicBezTo>
                    <a:moveTo>
                      <a:pt x="10" y="184"/>
                    </a:moveTo>
                    <a:cubicBezTo>
                      <a:pt x="10" y="184"/>
                      <a:pt x="10" y="184"/>
                      <a:pt x="10" y="184"/>
                    </a:cubicBezTo>
                    <a:cubicBezTo>
                      <a:pt x="12" y="184"/>
                      <a:pt x="12" y="184"/>
                      <a:pt x="12" y="184"/>
                    </a:cubicBezTo>
                    <a:moveTo>
                      <a:pt x="12" y="184"/>
                    </a:moveTo>
                    <a:cubicBezTo>
                      <a:pt x="13" y="184"/>
                      <a:pt x="13" y="184"/>
                      <a:pt x="13" y="185"/>
                    </a:cubicBezTo>
                    <a:cubicBezTo>
                      <a:pt x="13" y="184"/>
                      <a:pt x="13" y="184"/>
                      <a:pt x="12" y="184"/>
                    </a:cubicBezTo>
                    <a:moveTo>
                      <a:pt x="13" y="185"/>
                    </a:moveTo>
                    <a:cubicBezTo>
                      <a:pt x="14" y="185"/>
                      <a:pt x="14" y="185"/>
                      <a:pt x="14" y="185"/>
                    </a:cubicBezTo>
                    <a:moveTo>
                      <a:pt x="14" y="185"/>
                    </a:moveTo>
                    <a:cubicBezTo>
                      <a:pt x="15" y="185"/>
                      <a:pt x="15" y="185"/>
                      <a:pt x="15" y="185"/>
                    </a:cubicBezTo>
                    <a:lnTo>
                      <a:pt x="14" y="185"/>
                    </a:lnTo>
                    <a:close/>
                    <a:moveTo>
                      <a:pt x="23" y="187"/>
                    </a:moveTo>
                    <a:cubicBezTo>
                      <a:pt x="24" y="187"/>
                      <a:pt x="24" y="187"/>
                      <a:pt x="24" y="187"/>
                    </a:cubicBezTo>
                    <a:lnTo>
                      <a:pt x="23" y="187"/>
                    </a:lnTo>
                    <a:close/>
                    <a:moveTo>
                      <a:pt x="367" y="21"/>
                    </a:moveTo>
                    <a:cubicBezTo>
                      <a:pt x="371" y="23"/>
                      <a:pt x="375" y="25"/>
                      <a:pt x="378" y="29"/>
                    </a:cubicBezTo>
                    <a:cubicBezTo>
                      <a:pt x="379" y="30"/>
                      <a:pt x="379" y="34"/>
                      <a:pt x="377" y="33"/>
                    </a:cubicBezTo>
                    <a:cubicBezTo>
                      <a:pt x="370" y="28"/>
                      <a:pt x="368" y="24"/>
                      <a:pt x="367" y="21"/>
                    </a:cubicBezTo>
                  </a:path>
                </a:pathLst>
              </a:custGeom>
              <a:solidFill>
                <a:schemeClr val="accent5">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 name="Germany"/>
              <p:cNvSpPr>
                <a:spLocks noEditPoints="1"/>
              </p:cNvSpPr>
              <p:nvPr/>
            </p:nvSpPr>
            <p:spPr bwMode="auto">
              <a:xfrm>
                <a:off x="3978317" y="3017837"/>
                <a:ext cx="1154113" cy="1519238"/>
              </a:xfrm>
              <a:custGeom>
                <a:avLst/>
                <a:gdLst/>
                <a:ahLst/>
                <a:cxnLst>
                  <a:cxn ang="0">
                    <a:pos x="745" y="305"/>
                  </a:cxn>
                  <a:cxn ang="0">
                    <a:pos x="761" y="373"/>
                  </a:cxn>
                  <a:cxn ang="0">
                    <a:pos x="778" y="451"/>
                  </a:cxn>
                  <a:cxn ang="0">
                    <a:pos x="698" y="551"/>
                  </a:cxn>
                  <a:cxn ang="0">
                    <a:pos x="654" y="574"/>
                  </a:cxn>
                  <a:cxn ang="0">
                    <a:pos x="604" y="601"/>
                  </a:cxn>
                  <a:cxn ang="0">
                    <a:pos x="576" y="666"/>
                  </a:cxn>
                  <a:cxn ang="0">
                    <a:pos x="632" y="756"/>
                  </a:cxn>
                  <a:cxn ang="0">
                    <a:pos x="673" y="854"/>
                  </a:cxn>
                  <a:cxn ang="0">
                    <a:pos x="630" y="971"/>
                  </a:cxn>
                  <a:cxn ang="0">
                    <a:pos x="592" y="984"/>
                  </a:cxn>
                  <a:cxn ang="0">
                    <a:pos x="565" y="987"/>
                  </a:cxn>
                  <a:cxn ang="0">
                    <a:pos x="492" y="1011"/>
                  </a:cxn>
                  <a:cxn ang="0">
                    <a:pos x="447" y="1003"/>
                  </a:cxn>
                  <a:cxn ang="0">
                    <a:pos x="378" y="1036"/>
                  </a:cxn>
                  <a:cxn ang="0">
                    <a:pos x="370" y="1010"/>
                  </a:cxn>
                  <a:cxn ang="0">
                    <a:pos x="326" y="1002"/>
                  </a:cxn>
                  <a:cxn ang="0">
                    <a:pos x="252" y="980"/>
                  </a:cxn>
                  <a:cxn ang="0">
                    <a:pos x="236" y="982"/>
                  </a:cxn>
                  <a:cxn ang="0">
                    <a:pos x="144" y="994"/>
                  </a:cxn>
                  <a:cxn ang="0">
                    <a:pos x="142" y="930"/>
                  </a:cxn>
                  <a:cxn ang="0">
                    <a:pos x="205" y="806"/>
                  </a:cxn>
                  <a:cxn ang="0">
                    <a:pos x="99" y="772"/>
                  </a:cxn>
                  <a:cxn ang="0">
                    <a:pos x="57" y="685"/>
                  </a:cxn>
                  <a:cxn ang="0">
                    <a:pos x="41" y="575"/>
                  </a:cxn>
                  <a:cxn ang="0">
                    <a:pos x="10" y="514"/>
                  </a:cxn>
                  <a:cxn ang="0">
                    <a:pos x="42" y="473"/>
                  </a:cxn>
                  <a:cxn ang="0">
                    <a:pos x="42" y="407"/>
                  </a:cxn>
                  <a:cxn ang="0">
                    <a:pos x="87" y="380"/>
                  </a:cxn>
                  <a:cxn ang="0">
                    <a:pos x="92" y="303"/>
                  </a:cxn>
                  <a:cxn ang="0">
                    <a:pos x="140" y="222"/>
                  </a:cxn>
                  <a:cxn ang="0">
                    <a:pos x="123" y="209"/>
                  </a:cxn>
                  <a:cxn ang="0">
                    <a:pos x="205" y="162"/>
                  </a:cxn>
                  <a:cxn ang="0">
                    <a:pos x="274" y="145"/>
                  </a:cxn>
                  <a:cxn ang="0">
                    <a:pos x="328" y="175"/>
                  </a:cxn>
                  <a:cxn ang="0">
                    <a:pos x="252" y="77"/>
                  </a:cxn>
                  <a:cxn ang="0">
                    <a:pos x="260" y="23"/>
                  </a:cxn>
                  <a:cxn ang="0">
                    <a:pos x="320" y="15"/>
                  </a:cxn>
                  <a:cxn ang="0">
                    <a:pos x="360" y="19"/>
                  </a:cxn>
                  <a:cxn ang="0">
                    <a:pos x="365" y="33"/>
                  </a:cxn>
                  <a:cxn ang="0">
                    <a:pos x="374" y="80"/>
                  </a:cxn>
                  <a:cxn ang="0">
                    <a:pos x="434" y="130"/>
                  </a:cxn>
                  <a:cxn ang="0">
                    <a:pos x="530" y="106"/>
                  </a:cxn>
                  <a:cxn ang="0">
                    <a:pos x="590" y="61"/>
                  </a:cxn>
                  <a:cxn ang="0">
                    <a:pos x="642" y="105"/>
                  </a:cxn>
                  <a:cxn ang="0">
                    <a:pos x="691" y="150"/>
                  </a:cxn>
                  <a:cxn ang="0">
                    <a:pos x="639" y="51"/>
                  </a:cxn>
                  <a:cxn ang="0">
                    <a:pos x="652" y="39"/>
                  </a:cxn>
                  <a:cxn ang="0">
                    <a:pos x="610" y="73"/>
                  </a:cxn>
                </a:cxnLst>
                <a:rect l="0" t="0" r="r" b="b"/>
                <a:pathLst>
                  <a:path w="793" h="1043">
                    <a:moveTo>
                      <a:pt x="704" y="152"/>
                    </a:moveTo>
                    <a:cubicBezTo>
                      <a:pt x="706" y="169"/>
                      <a:pt x="723" y="201"/>
                      <a:pt x="725" y="211"/>
                    </a:cubicBezTo>
                    <a:cubicBezTo>
                      <a:pt x="728" y="236"/>
                      <a:pt x="695" y="253"/>
                      <a:pt x="702" y="272"/>
                    </a:cubicBezTo>
                    <a:cubicBezTo>
                      <a:pt x="706" y="285"/>
                      <a:pt x="745" y="290"/>
                      <a:pt x="745" y="305"/>
                    </a:cubicBezTo>
                    <a:cubicBezTo>
                      <a:pt x="745" y="321"/>
                      <a:pt x="733" y="326"/>
                      <a:pt x="742" y="337"/>
                    </a:cubicBezTo>
                    <a:cubicBezTo>
                      <a:pt x="745" y="343"/>
                      <a:pt x="753" y="345"/>
                      <a:pt x="755" y="351"/>
                    </a:cubicBezTo>
                    <a:cubicBezTo>
                      <a:pt x="758" y="356"/>
                      <a:pt x="754" y="363"/>
                      <a:pt x="755" y="368"/>
                    </a:cubicBezTo>
                    <a:cubicBezTo>
                      <a:pt x="756" y="371"/>
                      <a:pt x="760" y="370"/>
                      <a:pt x="761" y="373"/>
                    </a:cubicBezTo>
                    <a:cubicBezTo>
                      <a:pt x="766" y="380"/>
                      <a:pt x="754" y="397"/>
                      <a:pt x="751" y="404"/>
                    </a:cubicBezTo>
                    <a:cubicBezTo>
                      <a:pt x="744" y="413"/>
                      <a:pt x="760" y="418"/>
                      <a:pt x="763" y="427"/>
                    </a:cubicBezTo>
                    <a:cubicBezTo>
                      <a:pt x="765" y="432"/>
                      <a:pt x="758" y="439"/>
                      <a:pt x="761" y="443"/>
                    </a:cubicBezTo>
                    <a:cubicBezTo>
                      <a:pt x="765" y="449"/>
                      <a:pt x="774" y="447"/>
                      <a:pt x="778" y="451"/>
                    </a:cubicBezTo>
                    <a:cubicBezTo>
                      <a:pt x="793" y="465"/>
                      <a:pt x="787" y="540"/>
                      <a:pt x="774" y="542"/>
                    </a:cubicBezTo>
                    <a:cubicBezTo>
                      <a:pt x="761" y="545"/>
                      <a:pt x="739" y="488"/>
                      <a:pt x="728" y="520"/>
                    </a:cubicBezTo>
                    <a:cubicBezTo>
                      <a:pt x="726" y="525"/>
                      <a:pt x="744" y="530"/>
                      <a:pt x="740" y="533"/>
                    </a:cubicBezTo>
                    <a:cubicBezTo>
                      <a:pt x="728" y="543"/>
                      <a:pt x="710" y="544"/>
                      <a:pt x="698" y="551"/>
                    </a:cubicBezTo>
                    <a:cubicBezTo>
                      <a:pt x="696" y="552"/>
                      <a:pt x="698" y="558"/>
                      <a:pt x="696" y="559"/>
                    </a:cubicBezTo>
                    <a:cubicBezTo>
                      <a:pt x="687" y="563"/>
                      <a:pt x="676" y="556"/>
                      <a:pt x="670" y="562"/>
                    </a:cubicBezTo>
                    <a:cubicBezTo>
                      <a:pt x="665" y="566"/>
                      <a:pt x="667" y="574"/>
                      <a:pt x="662" y="578"/>
                    </a:cubicBezTo>
                    <a:cubicBezTo>
                      <a:pt x="660" y="580"/>
                      <a:pt x="658" y="573"/>
                      <a:pt x="654" y="574"/>
                    </a:cubicBezTo>
                    <a:cubicBezTo>
                      <a:pt x="645" y="576"/>
                      <a:pt x="644" y="589"/>
                      <a:pt x="638" y="593"/>
                    </a:cubicBezTo>
                    <a:cubicBezTo>
                      <a:pt x="635" y="596"/>
                      <a:pt x="629" y="591"/>
                      <a:pt x="625" y="594"/>
                    </a:cubicBezTo>
                    <a:cubicBezTo>
                      <a:pt x="622" y="596"/>
                      <a:pt x="625" y="602"/>
                      <a:pt x="622" y="605"/>
                    </a:cubicBezTo>
                    <a:cubicBezTo>
                      <a:pt x="618" y="610"/>
                      <a:pt x="607" y="601"/>
                      <a:pt x="604" y="601"/>
                    </a:cubicBezTo>
                    <a:cubicBezTo>
                      <a:pt x="578" y="605"/>
                      <a:pt x="574" y="625"/>
                      <a:pt x="566" y="641"/>
                    </a:cubicBezTo>
                    <a:cubicBezTo>
                      <a:pt x="563" y="645"/>
                      <a:pt x="563" y="631"/>
                      <a:pt x="559" y="628"/>
                    </a:cubicBezTo>
                    <a:cubicBezTo>
                      <a:pt x="556" y="624"/>
                      <a:pt x="550" y="623"/>
                      <a:pt x="545" y="622"/>
                    </a:cubicBezTo>
                    <a:cubicBezTo>
                      <a:pt x="536" y="620"/>
                      <a:pt x="555" y="653"/>
                      <a:pt x="576" y="666"/>
                    </a:cubicBezTo>
                    <a:cubicBezTo>
                      <a:pt x="578" y="667"/>
                      <a:pt x="585" y="668"/>
                      <a:pt x="586" y="674"/>
                    </a:cubicBezTo>
                    <a:cubicBezTo>
                      <a:pt x="589" y="689"/>
                      <a:pt x="576" y="684"/>
                      <a:pt x="574" y="695"/>
                    </a:cubicBezTo>
                    <a:cubicBezTo>
                      <a:pt x="573" y="698"/>
                      <a:pt x="596" y="736"/>
                      <a:pt x="599" y="739"/>
                    </a:cubicBezTo>
                    <a:cubicBezTo>
                      <a:pt x="616" y="757"/>
                      <a:pt x="620" y="745"/>
                      <a:pt x="632" y="756"/>
                    </a:cubicBezTo>
                    <a:cubicBezTo>
                      <a:pt x="639" y="763"/>
                      <a:pt x="640" y="775"/>
                      <a:pt x="647" y="781"/>
                    </a:cubicBezTo>
                    <a:cubicBezTo>
                      <a:pt x="664" y="792"/>
                      <a:pt x="708" y="808"/>
                      <a:pt x="707" y="834"/>
                    </a:cubicBezTo>
                    <a:cubicBezTo>
                      <a:pt x="706" y="862"/>
                      <a:pt x="700" y="856"/>
                      <a:pt x="678" y="851"/>
                    </a:cubicBezTo>
                    <a:cubicBezTo>
                      <a:pt x="676" y="851"/>
                      <a:pt x="674" y="852"/>
                      <a:pt x="673" y="854"/>
                    </a:cubicBezTo>
                    <a:cubicBezTo>
                      <a:pt x="671" y="864"/>
                      <a:pt x="677" y="876"/>
                      <a:pt x="667" y="884"/>
                    </a:cubicBezTo>
                    <a:cubicBezTo>
                      <a:pt x="658" y="891"/>
                      <a:pt x="614" y="902"/>
                      <a:pt x="613" y="918"/>
                    </a:cubicBezTo>
                    <a:cubicBezTo>
                      <a:pt x="613" y="918"/>
                      <a:pt x="638" y="952"/>
                      <a:pt x="638" y="953"/>
                    </a:cubicBezTo>
                    <a:cubicBezTo>
                      <a:pt x="639" y="954"/>
                      <a:pt x="624" y="967"/>
                      <a:pt x="630" y="971"/>
                    </a:cubicBezTo>
                    <a:cubicBezTo>
                      <a:pt x="641" y="981"/>
                      <a:pt x="652" y="966"/>
                      <a:pt x="643" y="1000"/>
                    </a:cubicBezTo>
                    <a:cubicBezTo>
                      <a:pt x="643" y="1002"/>
                      <a:pt x="641" y="1005"/>
                      <a:pt x="639" y="1005"/>
                    </a:cubicBezTo>
                    <a:cubicBezTo>
                      <a:pt x="606" y="996"/>
                      <a:pt x="632" y="979"/>
                      <a:pt x="616" y="978"/>
                    </a:cubicBezTo>
                    <a:cubicBezTo>
                      <a:pt x="608" y="978"/>
                      <a:pt x="601" y="985"/>
                      <a:pt x="592" y="984"/>
                    </a:cubicBezTo>
                    <a:cubicBezTo>
                      <a:pt x="588" y="983"/>
                      <a:pt x="589" y="976"/>
                      <a:pt x="586" y="975"/>
                    </a:cubicBezTo>
                    <a:cubicBezTo>
                      <a:pt x="580" y="973"/>
                      <a:pt x="574" y="978"/>
                      <a:pt x="569" y="976"/>
                    </a:cubicBezTo>
                    <a:cubicBezTo>
                      <a:pt x="567" y="975"/>
                      <a:pt x="571" y="969"/>
                      <a:pt x="569" y="969"/>
                    </a:cubicBezTo>
                    <a:cubicBezTo>
                      <a:pt x="556" y="970"/>
                      <a:pt x="568" y="986"/>
                      <a:pt x="565" y="987"/>
                    </a:cubicBezTo>
                    <a:cubicBezTo>
                      <a:pt x="550" y="992"/>
                      <a:pt x="526" y="985"/>
                      <a:pt x="513" y="991"/>
                    </a:cubicBezTo>
                    <a:cubicBezTo>
                      <a:pt x="509" y="993"/>
                      <a:pt x="511" y="1000"/>
                      <a:pt x="507" y="1002"/>
                    </a:cubicBezTo>
                    <a:cubicBezTo>
                      <a:pt x="503" y="1005"/>
                      <a:pt x="497" y="1000"/>
                      <a:pt x="493" y="1003"/>
                    </a:cubicBezTo>
                    <a:cubicBezTo>
                      <a:pt x="490" y="1004"/>
                      <a:pt x="494" y="1009"/>
                      <a:pt x="492" y="1011"/>
                    </a:cubicBezTo>
                    <a:cubicBezTo>
                      <a:pt x="491" y="1012"/>
                      <a:pt x="456" y="1022"/>
                      <a:pt x="452" y="1019"/>
                    </a:cubicBezTo>
                    <a:cubicBezTo>
                      <a:pt x="450" y="1017"/>
                      <a:pt x="452" y="1012"/>
                      <a:pt x="450" y="1010"/>
                    </a:cubicBezTo>
                    <a:cubicBezTo>
                      <a:pt x="449" y="1008"/>
                      <a:pt x="444" y="1008"/>
                      <a:pt x="443" y="1006"/>
                    </a:cubicBezTo>
                    <a:cubicBezTo>
                      <a:pt x="442" y="1004"/>
                      <a:pt x="448" y="1005"/>
                      <a:pt x="447" y="1003"/>
                    </a:cubicBezTo>
                    <a:cubicBezTo>
                      <a:pt x="443" y="990"/>
                      <a:pt x="414" y="1006"/>
                      <a:pt x="405" y="997"/>
                    </a:cubicBezTo>
                    <a:cubicBezTo>
                      <a:pt x="405" y="997"/>
                      <a:pt x="407" y="996"/>
                      <a:pt x="407" y="995"/>
                    </a:cubicBezTo>
                    <a:cubicBezTo>
                      <a:pt x="401" y="991"/>
                      <a:pt x="407" y="1008"/>
                      <a:pt x="405" y="1015"/>
                    </a:cubicBezTo>
                    <a:cubicBezTo>
                      <a:pt x="405" y="1019"/>
                      <a:pt x="386" y="1043"/>
                      <a:pt x="378" y="1036"/>
                    </a:cubicBezTo>
                    <a:cubicBezTo>
                      <a:pt x="374" y="1032"/>
                      <a:pt x="386" y="1026"/>
                      <a:pt x="383" y="1022"/>
                    </a:cubicBezTo>
                    <a:cubicBezTo>
                      <a:pt x="382" y="1021"/>
                      <a:pt x="378" y="1025"/>
                      <a:pt x="376" y="1025"/>
                    </a:cubicBezTo>
                    <a:cubicBezTo>
                      <a:pt x="374" y="1025"/>
                      <a:pt x="371" y="1024"/>
                      <a:pt x="370" y="1022"/>
                    </a:cubicBezTo>
                    <a:cubicBezTo>
                      <a:pt x="368" y="1018"/>
                      <a:pt x="375" y="1014"/>
                      <a:pt x="370" y="1010"/>
                    </a:cubicBezTo>
                    <a:cubicBezTo>
                      <a:pt x="366" y="1007"/>
                      <a:pt x="364" y="1002"/>
                      <a:pt x="360" y="1000"/>
                    </a:cubicBezTo>
                    <a:cubicBezTo>
                      <a:pt x="357" y="998"/>
                      <a:pt x="353" y="1003"/>
                      <a:pt x="349" y="1002"/>
                    </a:cubicBezTo>
                    <a:cubicBezTo>
                      <a:pt x="346" y="1000"/>
                      <a:pt x="349" y="995"/>
                      <a:pt x="346" y="993"/>
                    </a:cubicBezTo>
                    <a:cubicBezTo>
                      <a:pt x="341" y="988"/>
                      <a:pt x="342" y="1007"/>
                      <a:pt x="326" y="1002"/>
                    </a:cubicBezTo>
                    <a:cubicBezTo>
                      <a:pt x="314" y="998"/>
                      <a:pt x="307" y="986"/>
                      <a:pt x="296" y="983"/>
                    </a:cubicBezTo>
                    <a:cubicBezTo>
                      <a:pt x="295" y="983"/>
                      <a:pt x="261" y="985"/>
                      <a:pt x="261" y="985"/>
                    </a:cubicBezTo>
                    <a:cubicBezTo>
                      <a:pt x="257" y="983"/>
                      <a:pt x="257" y="976"/>
                      <a:pt x="252" y="974"/>
                    </a:cubicBezTo>
                    <a:cubicBezTo>
                      <a:pt x="251" y="972"/>
                      <a:pt x="254" y="979"/>
                      <a:pt x="252" y="980"/>
                    </a:cubicBezTo>
                    <a:cubicBezTo>
                      <a:pt x="250" y="981"/>
                      <a:pt x="246" y="980"/>
                      <a:pt x="245" y="978"/>
                    </a:cubicBezTo>
                    <a:cubicBezTo>
                      <a:pt x="244" y="975"/>
                      <a:pt x="249" y="971"/>
                      <a:pt x="247" y="969"/>
                    </a:cubicBezTo>
                    <a:cubicBezTo>
                      <a:pt x="232" y="953"/>
                      <a:pt x="214" y="981"/>
                      <a:pt x="217" y="982"/>
                    </a:cubicBezTo>
                    <a:cubicBezTo>
                      <a:pt x="223" y="983"/>
                      <a:pt x="230" y="981"/>
                      <a:pt x="236" y="982"/>
                    </a:cubicBezTo>
                    <a:cubicBezTo>
                      <a:pt x="240" y="983"/>
                      <a:pt x="229" y="984"/>
                      <a:pt x="226" y="986"/>
                    </a:cubicBezTo>
                    <a:cubicBezTo>
                      <a:pt x="223" y="987"/>
                      <a:pt x="227" y="993"/>
                      <a:pt x="226" y="994"/>
                    </a:cubicBezTo>
                    <a:cubicBezTo>
                      <a:pt x="200" y="1007"/>
                      <a:pt x="218" y="987"/>
                      <a:pt x="198" y="988"/>
                    </a:cubicBezTo>
                    <a:cubicBezTo>
                      <a:pt x="195" y="988"/>
                      <a:pt x="147" y="1000"/>
                      <a:pt x="144" y="994"/>
                    </a:cubicBezTo>
                    <a:cubicBezTo>
                      <a:pt x="143" y="992"/>
                      <a:pt x="150" y="991"/>
                      <a:pt x="149" y="990"/>
                    </a:cubicBezTo>
                    <a:cubicBezTo>
                      <a:pt x="140" y="982"/>
                      <a:pt x="136" y="1013"/>
                      <a:pt x="136" y="977"/>
                    </a:cubicBezTo>
                    <a:cubicBezTo>
                      <a:pt x="135" y="963"/>
                      <a:pt x="145" y="949"/>
                      <a:pt x="146" y="935"/>
                    </a:cubicBezTo>
                    <a:cubicBezTo>
                      <a:pt x="146" y="933"/>
                      <a:pt x="142" y="933"/>
                      <a:pt x="142" y="930"/>
                    </a:cubicBezTo>
                    <a:cubicBezTo>
                      <a:pt x="141" y="924"/>
                      <a:pt x="143" y="919"/>
                      <a:pt x="145" y="914"/>
                    </a:cubicBezTo>
                    <a:cubicBezTo>
                      <a:pt x="159" y="890"/>
                      <a:pt x="159" y="890"/>
                      <a:pt x="159" y="890"/>
                    </a:cubicBezTo>
                    <a:cubicBezTo>
                      <a:pt x="160" y="884"/>
                      <a:pt x="161" y="861"/>
                      <a:pt x="165" y="854"/>
                    </a:cubicBezTo>
                    <a:cubicBezTo>
                      <a:pt x="173" y="838"/>
                      <a:pt x="193" y="825"/>
                      <a:pt x="205" y="806"/>
                    </a:cubicBezTo>
                    <a:cubicBezTo>
                      <a:pt x="209" y="798"/>
                      <a:pt x="147" y="791"/>
                      <a:pt x="143" y="788"/>
                    </a:cubicBezTo>
                    <a:cubicBezTo>
                      <a:pt x="140" y="785"/>
                      <a:pt x="142" y="779"/>
                      <a:pt x="139" y="776"/>
                    </a:cubicBezTo>
                    <a:cubicBezTo>
                      <a:pt x="134" y="771"/>
                      <a:pt x="100" y="785"/>
                      <a:pt x="98" y="782"/>
                    </a:cubicBezTo>
                    <a:cubicBezTo>
                      <a:pt x="97" y="779"/>
                      <a:pt x="102" y="775"/>
                      <a:pt x="99" y="772"/>
                    </a:cubicBezTo>
                    <a:cubicBezTo>
                      <a:pt x="68" y="745"/>
                      <a:pt x="89" y="787"/>
                      <a:pt x="77" y="774"/>
                    </a:cubicBezTo>
                    <a:cubicBezTo>
                      <a:pt x="66" y="763"/>
                      <a:pt x="61" y="739"/>
                      <a:pt x="53" y="734"/>
                    </a:cubicBezTo>
                    <a:cubicBezTo>
                      <a:pt x="50" y="731"/>
                      <a:pt x="44" y="734"/>
                      <a:pt x="42" y="731"/>
                    </a:cubicBezTo>
                    <a:cubicBezTo>
                      <a:pt x="30" y="710"/>
                      <a:pt x="72" y="702"/>
                      <a:pt x="57" y="685"/>
                    </a:cubicBezTo>
                    <a:cubicBezTo>
                      <a:pt x="55" y="682"/>
                      <a:pt x="30" y="679"/>
                      <a:pt x="25" y="658"/>
                    </a:cubicBezTo>
                    <a:cubicBezTo>
                      <a:pt x="16" y="620"/>
                      <a:pt x="63" y="622"/>
                      <a:pt x="49" y="598"/>
                    </a:cubicBezTo>
                    <a:cubicBezTo>
                      <a:pt x="46" y="593"/>
                      <a:pt x="36" y="594"/>
                      <a:pt x="34" y="587"/>
                    </a:cubicBezTo>
                    <a:cubicBezTo>
                      <a:pt x="33" y="583"/>
                      <a:pt x="42" y="579"/>
                      <a:pt x="41" y="575"/>
                    </a:cubicBezTo>
                    <a:cubicBezTo>
                      <a:pt x="41" y="572"/>
                      <a:pt x="34" y="576"/>
                      <a:pt x="32" y="574"/>
                    </a:cubicBezTo>
                    <a:cubicBezTo>
                      <a:pt x="31" y="573"/>
                      <a:pt x="17" y="551"/>
                      <a:pt x="18" y="548"/>
                    </a:cubicBezTo>
                    <a:cubicBezTo>
                      <a:pt x="19" y="544"/>
                      <a:pt x="26" y="544"/>
                      <a:pt x="27" y="540"/>
                    </a:cubicBezTo>
                    <a:cubicBezTo>
                      <a:pt x="30" y="522"/>
                      <a:pt x="0" y="516"/>
                      <a:pt x="10" y="514"/>
                    </a:cubicBezTo>
                    <a:cubicBezTo>
                      <a:pt x="13" y="513"/>
                      <a:pt x="15" y="517"/>
                      <a:pt x="17" y="517"/>
                    </a:cubicBezTo>
                    <a:cubicBezTo>
                      <a:pt x="36" y="500"/>
                      <a:pt x="36" y="500"/>
                      <a:pt x="36" y="500"/>
                    </a:cubicBezTo>
                    <a:cubicBezTo>
                      <a:pt x="37" y="494"/>
                      <a:pt x="24" y="501"/>
                      <a:pt x="28" y="492"/>
                    </a:cubicBezTo>
                    <a:cubicBezTo>
                      <a:pt x="31" y="485"/>
                      <a:pt x="38" y="480"/>
                      <a:pt x="42" y="473"/>
                    </a:cubicBezTo>
                    <a:cubicBezTo>
                      <a:pt x="51" y="450"/>
                      <a:pt x="28" y="434"/>
                      <a:pt x="22" y="422"/>
                    </a:cubicBezTo>
                    <a:cubicBezTo>
                      <a:pt x="21" y="420"/>
                      <a:pt x="23" y="417"/>
                      <a:pt x="24" y="415"/>
                    </a:cubicBezTo>
                    <a:cubicBezTo>
                      <a:pt x="24" y="413"/>
                      <a:pt x="22" y="410"/>
                      <a:pt x="24" y="409"/>
                    </a:cubicBezTo>
                    <a:cubicBezTo>
                      <a:pt x="29" y="406"/>
                      <a:pt x="35" y="409"/>
                      <a:pt x="42" y="407"/>
                    </a:cubicBezTo>
                    <a:cubicBezTo>
                      <a:pt x="44" y="406"/>
                      <a:pt x="40" y="399"/>
                      <a:pt x="42" y="400"/>
                    </a:cubicBezTo>
                    <a:cubicBezTo>
                      <a:pt x="48" y="403"/>
                      <a:pt x="52" y="410"/>
                      <a:pt x="59" y="410"/>
                    </a:cubicBezTo>
                    <a:cubicBezTo>
                      <a:pt x="66" y="411"/>
                      <a:pt x="94" y="401"/>
                      <a:pt x="97" y="394"/>
                    </a:cubicBezTo>
                    <a:cubicBezTo>
                      <a:pt x="100" y="387"/>
                      <a:pt x="78" y="386"/>
                      <a:pt x="87" y="380"/>
                    </a:cubicBezTo>
                    <a:cubicBezTo>
                      <a:pt x="104" y="368"/>
                      <a:pt x="123" y="364"/>
                      <a:pt x="119" y="338"/>
                    </a:cubicBezTo>
                    <a:cubicBezTo>
                      <a:pt x="118" y="324"/>
                      <a:pt x="80" y="330"/>
                      <a:pt x="89" y="315"/>
                    </a:cubicBezTo>
                    <a:cubicBezTo>
                      <a:pt x="90" y="312"/>
                      <a:pt x="95" y="315"/>
                      <a:pt x="95" y="313"/>
                    </a:cubicBezTo>
                    <a:cubicBezTo>
                      <a:pt x="96" y="309"/>
                      <a:pt x="91" y="306"/>
                      <a:pt x="92" y="303"/>
                    </a:cubicBezTo>
                    <a:cubicBezTo>
                      <a:pt x="92" y="301"/>
                      <a:pt x="95" y="301"/>
                      <a:pt x="97" y="301"/>
                    </a:cubicBezTo>
                    <a:cubicBezTo>
                      <a:pt x="105" y="301"/>
                      <a:pt x="111" y="304"/>
                      <a:pt x="118" y="304"/>
                    </a:cubicBezTo>
                    <a:cubicBezTo>
                      <a:pt x="126" y="304"/>
                      <a:pt x="119" y="288"/>
                      <a:pt x="122" y="280"/>
                    </a:cubicBezTo>
                    <a:cubicBezTo>
                      <a:pt x="124" y="272"/>
                      <a:pt x="142" y="239"/>
                      <a:pt x="140" y="222"/>
                    </a:cubicBezTo>
                    <a:cubicBezTo>
                      <a:pt x="143" y="221"/>
                      <a:pt x="146" y="219"/>
                      <a:pt x="149" y="214"/>
                    </a:cubicBezTo>
                    <a:cubicBezTo>
                      <a:pt x="153" y="210"/>
                      <a:pt x="144" y="212"/>
                      <a:pt x="135" y="212"/>
                    </a:cubicBezTo>
                    <a:cubicBezTo>
                      <a:pt x="133" y="210"/>
                      <a:pt x="129" y="211"/>
                      <a:pt x="127" y="211"/>
                    </a:cubicBezTo>
                    <a:cubicBezTo>
                      <a:pt x="125" y="211"/>
                      <a:pt x="124" y="210"/>
                      <a:pt x="123" y="209"/>
                    </a:cubicBezTo>
                    <a:cubicBezTo>
                      <a:pt x="115" y="199"/>
                      <a:pt x="138" y="167"/>
                      <a:pt x="146" y="163"/>
                    </a:cubicBezTo>
                    <a:cubicBezTo>
                      <a:pt x="151" y="160"/>
                      <a:pt x="157" y="166"/>
                      <a:pt x="162" y="166"/>
                    </a:cubicBezTo>
                    <a:cubicBezTo>
                      <a:pt x="240" y="163"/>
                      <a:pt x="82" y="157"/>
                      <a:pt x="200" y="160"/>
                    </a:cubicBezTo>
                    <a:cubicBezTo>
                      <a:pt x="201" y="160"/>
                      <a:pt x="204" y="161"/>
                      <a:pt x="205" y="162"/>
                    </a:cubicBezTo>
                    <a:cubicBezTo>
                      <a:pt x="211" y="173"/>
                      <a:pt x="215" y="221"/>
                      <a:pt x="241" y="210"/>
                    </a:cubicBezTo>
                    <a:cubicBezTo>
                      <a:pt x="249" y="207"/>
                      <a:pt x="233" y="136"/>
                      <a:pt x="257" y="136"/>
                    </a:cubicBezTo>
                    <a:cubicBezTo>
                      <a:pt x="259" y="136"/>
                      <a:pt x="259" y="142"/>
                      <a:pt x="262" y="143"/>
                    </a:cubicBezTo>
                    <a:cubicBezTo>
                      <a:pt x="265" y="145"/>
                      <a:pt x="270" y="145"/>
                      <a:pt x="274" y="145"/>
                    </a:cubicBezTo>
                    <a:cubicBezTo>
                      <a:pt x="284" y="147"/>
                      <a:pt x="296" y="137"/>
                      <a:pt x="305" y="141"/>
                    </a:cubicBezTo>
                    <a:cubicBezTo>
                      <a:pt x="312" y="144"/>
                      <a:pt x="312" y="154"/>
                      <a:pt x="316" y="161"/>
                    </a:cubicBezTo>
                    <a:cubicBezTo>
                      <a:pt x="322" y="169"/>
                      <a:pt x="350" y="222"/>
                      <a:pt x="350" y="187"/>
                    </a:cubicBezTo>
                    <a:cubicBezTo>
                      <a:pt x="350" y="179"/>
                      <a:pt x="334" y="181"/>
                      <a:pt x="328" y="175"/>
                    </a:cubicBezTo>
                    <a:cubicBezTo>
                      <a:pt x="318" y="166"/>
                      <a:pt x="320" y="142"/>
                      <a:pt x="300" y="139"/>
                    </a:cubicBezTo>
                    <a:cubicBezTo>
                      <a:pt x="297" y="139"/>
                      <a:pt x="273" y="144"/>
                      <a:pt x="275" y="130"/>
                    </a:cubicBezTo>
                    <a:cubicBezTo>
                      <a:pt x="276" y="120"/>
                      <a:pt x="291" y="91"/>
                      <a:pt x="281" y="80"/>
                    </a:cubicBezTo>
                    <a:cubicBezTo>
                      <a:pt x="278" y="77"/>
                      <a:pt x="256" y="88"/>
                      <a:pt x="252" y="77"/>
                    </a:cubicBezTo>
                    <a:cubicBezTo>
                      <a:pt x="251" y="75"/>
                      <a:pt x="259" y="77"/>
                      <a:pt x="260" y="75"/>
                    </a:cubicBezTo>
                    <a:cubicBezTo>
                      <a:pt x="262" y="73"/>
                      <a:pt x="252" y="69"/>
                      <a:pt x="254" y="69"/>
                    </a:cubicBezTo>
                    <a:cubicBezTo>
                      <a:pt x="265" y="66"/>
                      <a:pt x="282" y="76"/>
                      <a:pt x="285" y="55"/>
                    </a:cubicBezTo>
                    <a:cubicBezTo>
                      <a:pt x="285" y="53"/>
                      <a:pt x="262" y="27"/>
                      <a:pt x="260" y="23"/>
                    </a:cubicBezTo>
                    <a:cubicBezTo>
                      <a:pt x="257" y="16"/>
                      <a:pt x="256" y="8"/>
                      <a:pt x="256" y="0"/>
                    </a:cubicBezTo>
                    <a:cubicBezTo>
                      <a:pt x="263" y="2"/>
                      <a:pt x="275" y="0"/>
                      <a:pt x="278" y="0"/>
                    </a:cubicBezTo>
                    <a:cubicBezTo>
                      <a:pt x="292" y="3"/>
                      <a:pt x="305" y="10"/>
                      <a:pt x="319" y="12"/>
                    </a:cubicBezTo>
                    <a:cubicBezTo>
                      <a:pt x="318" y="15"/>
                      <a:pt x="318" y="16"/>
                      <a:pt x="320" y="15"/>
                    </a:cubicBezTo>
                    <a:cubicBezTo>
                      <a:pt x="324" y="12"/>
                      <a:pt x="326" y="7"/>
                      <a:pt x="330" y="6"/>
                    </a:cubicBezTo>
                    <a:cubicBezTo>
                      <a:pt x="332" y="6"/>
                      <a:pt x="329" y="11"/>
                      <a:pt x="330" y="13"/>
                    </a:cubicBezTo>
                    <a:cubicBezTo>
                      <a:pt x="333" y="15"/>
                      <a:pt x="337" y="14"/>
                      <a:pt x="340" y="15"/>
                    </a:cubicBezTo>
                    <a:cubicBezTo>
                      <a:pt x="347" y="16"/>
                      <a:pt x="355" y="16"/>
                      <a:pt x="360" y="19"/>
                    </a:cubicBezTo>
                    <a:cubicBezTo>
                      <a:pt x="363" y="21"/>
                      <a:pt x="364" y="25"/>
                      <a:pt x="364" y="28"/>
                    </a:cubicBezTo>
                    <a:cubicBezTo>
                      <a:pt x="364" y="29"/>
                      <a:pt x="362" y="28"/>
                      <a:pt x="362" y="28"/>
                    </a:cubicBezTo>
                    <a:cubicBezTo>
                      <a:pt x="360" y="29"/>
                      <a:pt x="356" y="31"/>
                      <a:pt x="358" y="33"/>
                    </a:cubicBezTo>
                    <a:cubicBezTo>
                      <a:pt x="359" y="35"/>
                      <a:pt x="364" y="30"/>
                      <a:pt x="365" y="33"/>
                    </a:cubicBezTo>
                    <a:cubicBezTo>
                      <a:pt x="368" y="38"/>
                      <a:pt x="367" y="44"/>
                      <a:pt x="365" y="49"/>
                    </a:cubicBezTo>
                    <a:cubicBezTo>
                      <a:pt x="363" y="54"/>
                      <a:pt x="349" y="57"/>
                      <a:pt x="353" y="62"/>
                    </a:cubicBezTo>
                    <a:cubicBezTo>
                      <a:pt x="358" y="70"/>
                      <a:pt x="377" y="51"/>
                      <a:pt x="378" y="60"/>
                    </a:cubicBezTo>
                    <a:cubicBezTo>
                      <a:pt x="380" y="67"/>
                      <a:pt x="368" y="78"/>
                      <a:pt x="374" y="80"/>
                    </a:cubicBezTo>
                    <a:cubicBezTo>
                      <a:pt x="382" y="83"/>
                      <a:pt x="382" y="66"/>
                      <a:pt x="389" y="65"/>
                    </a:cubicBezTo>
                    <a:cubicBezTo>
                      <a:pt x="395" y="64"/>
                      <a:pt x="419" y="84"/>
                      <a:pt x="424" y="82"/>
                    </a:cubicBezTo>
                    <a:cubicBezTo>
                      <a:pt x="425" y="82"/>
                      <a:pt x="446" y="58"/>
                      <a:pt x="453" y="71"/>
                    </a:cubicBezTo>
                    <a:cubicBezTo>
                      <a:pt x="467" y="98"/>
                      <a:pt x="395" y="126"/>
                      <a:pt x="434" y="130"/>
                    </a:cubicBezTo>
                    <a:cubicBezTo>
                      <a:pt x="443" y="131"/>
                      <a:pt x="449" y="120"/>
                      <a:pt x="457" y="120"/>
                    </a:cubicBezTo>
                    <a:cubicBezTo>
                      <a:pt x="467" y="121"/>
                      <a:pt x="456" y="151"/>
                      <a:pt x="479" y="136"/>
                    </a:cubicBezTo>
                    <a:cubicBezTo>
                      <a:pt x="484" y="133"/>
                      <a:pt x="487" y="107"/>
                      <a:pt x="496" y="102"/>
                    </a:cubicBezTo>
                    <a:cubicBezTo>
                      <a:pt x="510" y="95"/>
                      <a:pt x="524" y="91"/>
                      <a:pt x="530" y="106"/>
                    </a:cubicBezTo>
                    <a:cubicBezTo>
                      <a:pt x="529" y="103"/>
                      <a:pt x="528" y="98"/>
                      <a:pt x="529" y="97"/>
                    </a:cubicBezTo>
                    <a:cubicBezTo>
                      <a:pt x="536" y="89"/>
                      <a:pt x="544" y="86"/>
                      <a:pt x="549" y="80"/>
                    </a:cubicBezTo>
                    <a:cubicBezTo>
                      <a:pt x="555" y="73"/>
                      <a:pt x="556" y="61"/>
                      <a:pt x="562" y="54"/>
                    </a:cubicBezTo>
                    <a:cubicBezTo>
                      <a:pt x="565" y="52"/>
                      <a:pt x="578" y="57"/>
                      <a:pt x="590" y="61"/>
                    </a:cubicBezTo>
                    <a:cubicBezTo>
                      <a:pt x="596" y="60"/>
                      <a:pt x="601" y="59"/>
                      <a:pt x="603" y="59"/>
                    </a:cubicBezTo>
                    <a:cubicBezTo>
                      <a:pt x="610" y="59"/>
                      <a:pt x="606" y="74"/>
                      <a:pt x="610" y="80"/>
                    </a:cubicBezTo>
                    <a:cubicBezTo>
                      <a:pt x="613" y="84"/>
                      <a:pt x="620" y="82"/>
                      <a:pt x="623" y="86"/>
                    </a:cubicBezTo>
                    <a:cubicBezTo>
                      <a:pt x="630" y="91"/>
                      <a:pt x="633" y="106"/>
                      <a:pt x="642" y="105"/>
                    </a:cubicBezTo>
                    <a:cubicBezTo>
                      <a:pt x="649" y="105"/>
                      <a:pt x="658" y="100"/>
                      <a:pt x="666" y="102"/>
                    </a:cubicBezTo>
                    <a:cubicBezTo>
                      <a:pt x="669" y="103"/>
                      <a:pt x="662" y="108"/>
                      <a:pt x="662" y="111"/>
                    </a:cubicBezTo>
                    <a:cubicBezTo>
                      <a:pt x="663" y="119"/>
                      <a:pt x="666" y="128"/>
                      <a:pt x="669" y="136"/>
                    </a:cubicBezTo>
                    <a:cubicBezTo>
                      <a:pt x="672" y="144"/>
                      <a:pt x="682" y="147"/>
                      <a:pt x="691" y="150"/>
                    </a:cubicBezTo>
                    <a:cubicBezTo>
                      <a:pt x="697" y="152"/>
                      <a:pt x="701" y="153"/>
                      <a:pt x="704" y="152"/>
                    </a:cubicBezTo>
                    <a:moveTo>
                      <a:pt x="610" y="73"/>
                    </a:moveTo>
                    <a:cubicBezTo>
                      <a:pt x="612" y="64"/>
                      <a:pt x="608" y="52"/>
                      <a:pt x="611" y="43"/>
                    </a:cubicBezTo>
                    <a:cubicBezTo>
                      <a:pt x="614" y="34"/>
                      <a:pt x="645" y="60"/>
                      <a:pt x="639" y="51"/>
                    </a:cubicBezTo>
                    <a:cubicBezTo>
                      <a:pt x="635" y="45"/>
                      <a:pt x="621" y="48"/>
                      <a:pt x="618" y="41"/>
                    </a:cubicBezTo>
                    <a:cubicBezTo>
                      <a:pt x="617" y="35"/>
                      <a:pt x="627" y="29"/>
                      <a:pt x="631" y="24"/>
                    </a:cubicBezTo>
                    <a:cubicBezTo>
                      <a:pt x="635" y="21"/>
                      <a:pt x="628" y="37"/>
                      <a:pt x="632" y="38"/>
                    </a:cubicBezTo>
                    <a:cubicBezTo>
                      <a:pt x="639" y="40"/>
                      <a:pt x="646" y="37"/>
                      <a:pt x="652" y="39"/>
                    </a:cubicBezTo>
                    <a:cubicBezTo>
                      <a:pt x="659" y="41"/>
                      <a:pt x="644" y="49"/>
                      <a:pt x="646" y="55"/>
                    </a:cubicBezTo>
                    <a:cubicBezTo>
                      <a:pt x="648" y="62"/>
                      <a:pt x="658" y="64"/>
                      <a:pt x="661" y="71"/>
                    </a:cubicBezTo>
                    <a:cubicBezTo>
                      <a:pt x="663" y="73"/>
                      <a:pt x="649" y="83"/>
                      <a:pt x="633" y="87"/>
                    </a:cubicBezTo>
                    <a:cubicBezTo>
                      <a:pt x="624" y="90"/>
                      <a:pt x="617" y="78"/>
                      <a:pt x="610" y="7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Sweden"/>
              <p:cNvSpPr>
                <a:spLocks noEditPoints="1"/>
              </p:cNvSpPr>
              <p:nvPr/>
            </p:nvSpPr>
            <p:spPr bwMode="auto">
              <a:xfrm>
                <a:off x="4618079" y="165099"/>
                <a:ext cx="1028700" cy="2774950"/>
              </a:xfrm>
              <a:custGeom>
                <a:avLst/>
                <a:gdLst/>
                <a:ahLst/>
                <a:cxnLst>
                  <a:cxn ang="0">
                    <a:pos x="205" y="1356"/>
                  </a:cxn>
                  <a:cxn ang="0">
                    <a:pos x="114" y="1395"/>
                  </a:cxn>
                  <a:cxn ang="0">
                    <a:pos x="255" y="1478"/>
                  </a:cxn>
                  <a:cxn ang="0">
                    <a:pos x="120" y="1806"/>
                  </a:cxn>
                  <a:cxn ang="0">
                    <a:pos x="119" y="1753"/>
                  </a:cxn>
                  <a:cxn ang="0">
                    <a:pos x="96" y="1672"/>
                  </a:cxn>
                  <a:cxn ang="0">
                    <a:pos x="46" y="1580"/>
                  </a:cxn>
                  <a:cxn ang="0">
                    <a:pos x="21" y="1408"/>
                  </a:cxn>
                  <a:cxn ang="0">
                    <a:pos x="91" y="1256"/>
                  </a:cxn>
                  <a:cxn ang="0">
                    <a:pos x="69" y="959"/>
                  </a:cxn>
                  <a:cxn ang="0">
                    <a:pos x="56" y="795"/>
                  </a:cxn>
                  <a:cxn ang="0">
                    <a:pos x="179" y="540"/>
                  </a:cxn>
                  <a:cxn ang="0">
                    <a:pos x="214" y="379"/>
                  </a:cxn>
                  <a:cxn ang="0">
                    <a:pos x="326" y="169"/>
                  </a:cxn>
                  <a:cxn ang="0">
                    <a:pos x="415" y="7"/>
                  </a:cxn>
                  <a:cxn ang="0">
                    <a:pos x="582" y="88"/>
                  </a:cxn>
                  <a:cxn ang="0">
                    <a:pos x="621" y="184"/>
                  </a:cxn>
                  <a:cxn ang="0">
                    <a:pos x="697" y="410"/>
                  </a:cxn>
                  <a:cxn ang="0">
                    <a:pos x="610" y="421"/>
                  </a:cxn>
                  <a:cxn ang="0">
                    <a:pos x="607" y="456"/>
                  </a:cxn>
                  <a:cxn ang="0">
                    <a:pos x="561" y="493"/>
                  </a:cxn>
                  <a:cxn ang="0">
                    <a:pos x="555" y="710"/>
                  </a:cxn>
                  <a:cxn ang="0">
                    <a:pos x="539" y="728"/>
                  </a:cxn>
                  <a:cxn ang="0">
                    <a:pos x="487" y="779"/>
                  </a:cxn>
                  <a:cxn ang="0">
                    <a:pos x="455" y="799"/>
                  </a:cxn>
                  <a:cxn ang="0">
                    <a:pos x="430" y="832"/>
                  </a:cxn>
                  <a:cxn ang="0">
                    <a:pos x="416" y="860"/>
                  </a:cxn>
                  <a:cxn ang="0">
                    <a:pos x="383" y="907"/>
                  </a:cxn>
                  <a:cxn ang="0">
                    <a:pos x="393" y="998"/>
                  </a:cxn>
                  <a:cxn ang="0">
                    <a:pos x="394" y="1077"/>
                  </a:cxn>
                  <a:cxn ang="0">
                    <a:pos x="394" y="1116"/>
                  </a:cxn>
                  <a:cxn ang="0">
                    <a:pos x="455" y="1171"/>
                  </a:cxn>
                  <a:cxn ang="0">
                    <a:pos x="492" y="1205"/>
                  </a:cxn>
                  <a:cxn ang="0">
                    <a:pos x="521" y="1274"/>
                  </a:cxn>
                  <a:cxn ang="0">
                    <a:pos x="454" y="1292"/>
                  </a:cxn>
                  <a:cxn ang="0">
                    <a:pos x="456" y="1309"/>
                  </a:cxn>
                  <a:cxn ang="0">
                    <a:pos x="337" y="1320"/>
                  </a:cxn>
                  <a:cxn ang="0">
                    <a:pos x="429" y="1331"/>
                  </a:cxn>
                  <a:cxn ang="0">
                    <a:pos x="474" y="1328"/>
                  </a:cxn>
                  <a:cxn ang="0">
                    <a:pos x="508" y="1352"/>
                  </a:cxn>
                  <a:cxn ang="0">
                    <a:pos x="456" y="1353"/>
                  </a:cxn>
                  <a:cxn ang="0">
                    <a:pos x="414" y="1430"/>
                  </a:cxn>
                  <a:cxn ang="0">
                    <a:pos x="378" y="1434"/>
                  </a:cxn>
                  <a:cxn ang="0">
                    <a:pos x="410" y="1490"/>
                  </a:cxn>
                  <a:cxn ang="0">
                    <a:pos x="397" y="1578"/>
                  </a:cxn>
                  <a:cxn ang="0">
                    <a:pos x="405" y="1687"/>
                  </a:cxn>
                  <a:cxn ang="0">
                    <a:pos x="362" y="1774"/>
                  </a:cxn>
                  <a:cxn ang="0">
                    <a:pos x="290" y="1778"/>
                  </a:cxn>
                  <a:cxn ang="0">
                    <a:pos x="246" y="1887"/>
                  </a:cxn>
                  <a:cxn ang="0">
                    <a:pos x="147" y="1867"/>
                  </a:cxn>
                  <a:cxn ang="0">
                    <a:pos x="440" y="1603"/>
                  </a:cxn>
                  <a:cxn ang="0">
                    <a:pos x="440" y="1603"/>
                  </a:cxn>
                  <a:cxn ang="0">
                    <a:pos x="538" y="1626"/>
                  </a:cxn>
                  <a:cxn ang="0">
                    <a:pos x="553" y="1508"/>
                  </a:cxn>
                  <a:cxn ang="0">
                    <a:pos x="614" y="453"/>
                  </a:cxn>
                  <a:cxn ang="0">
                    <a:pos x="75" y="1823"/>
                  </a:cxn>
                </a:cxnLst>
                <a:rect l="0" t="0" r="r" b="b"/>
                <a:pathLst>
                  <a:path w="707" h="1907">
                    <a:moveTo>
                      <a:pt x="112" y="1907"/>
                    </a:moveTo>
                    <a:cubicBezTo>
                      <a:pt x="114" y="1901"/>
                      <a:pt x="110" y="1897"/>
                      <a:pt x="104" y="1894"/>
                    </a:cubicBezTo>
                    <a:cubicBezTo>
                      <a:pt x="100" y="1884"/>
                      <a:pt x="100" y="1884"/>
                      <a:pt x="100" y="1884"/>
                    </a:cubicBezTo>
                    <a:cubicBezTo>
                      <a:pt x="108" y="1889"/>
                      <a:pt x="121" y="1892"/>
                      <a:pt x="117" y="1902"/>
                    </a:cubicBezTo>
                    <a:cubicBezTo>
                      <a:pt x="117" y="1904"/>
                      <a:pt x="115" y="1906"/>
                      <a:pt x="112" y="1907"/>
                    </a:cubicBezTo>
                    <a:moveTo>
                      <a:pt x="205" y="1356"/>
                    </a:moveTo>
                    <a:cubicBezTo>
                      <a:pt x="206" y="1395"/>
                      <a:pt x="206" y="1418"/>
                      <a:pt x="175" y="1444"/>
                    </a:cubicBezTo>
                    <a:cubicBezTo>
                      <a:pt x="168" y="1450"/>
                      <a:pt x="164" y="1458"/>
                      <a:pt x="156" y="1461"/>
                    </a:cubicBezTo>
                    <a:cubicBezTo>
                      <a:pt x="148" y="1462"/>
                      <a:pt x="141" y="1454"/>
                      <a:pt x="134" y="1455"/>
                    </a:cubicBezTo>
                    <a:cubicBezTo>
                      <a:pt x="122" y="1457"/>
                      <a:pt x="118" y="1500"/>
                      <a:pt x="97" y="1486"/>
                    </a:cubicBezTo>
                    <a:cubicBezTo>
                      <a:pt x="90" y="1483"/>
                      <a:pt x="108" y="1465"/>
                      <a:pt x="108" y="1452"/>
                    </a:cubicBezTo>
                    <a:cubicBezTo>
                      <a:pt x="108" y="1445"/>
                      <a:pt x="84" y="1399"/>
                      <a:pt x="114" y="1395"/>
                    </a:cubicBezTo>
                    <a:cubicBezTo>
                      <a:pt x="121" y="1394"/>
                      <a:pt x="129" y="1404"/>
                      <a:pt x="135" y="1400"/>
                    </a:cubicBezTo>
                    <a:cubicBezTo>
                      <a:pt x="140" y="1362"/>
                      <a:pt x="140" y="1362"/>
                      <a:pt x="140" y="1362"/>
                    </a:cubicBezTo>
                    <a:cubicBezTo>
                      <a:pt x="157" y="1340"/>
                      <a:pt x="187" y="1349"/>
                      <a:pt x="205" y="1356"/>
                    </a:cubicBezTo>
                    <a:moveTo>
                      <a:pt x="270" y="1418"/>
                    </a:moveTo>
                    <a:cubicBezTo>
                      <a:pt x="272" y="1438"/>
                      <a:pt x="280" y="1453"/>
                      <a:pt x="264" y="1469"/>
                    </a:cubicBezTo>
                    <a:cubicBezTo>
                      <a:pt x="261" y="1472"/>
                      <a:pt x="257" y="1474"/>
                      <a:pt x="255" y="1478"/>
                    </a:cubicBezTo>
                    <a:cubicBezTo>
                      <a:pt x="250" y="1489"/>
                      <a:pt x="251" y="1503"/>
                      <a:pt x="246" y="1515"/>
                    </a:cubicBezTo>
                    <a:cubicBezTo>
                      <a:pt x="233" y="1545"/>
                      <a:pt x="233" y="1545"/>
                      <a:pt x="233" y="1545"/>
                    </a:cubicBezTo>
                    <a:cubicBezTo>
                      <a:pt x="206" y="1536"/>
                      <a:pt x="246" y="1431"/>
                      <a:pt x="270" y="1418"/>
                    </a:cubicBezTo>
                    <a:moveTo>
                      <a:pt x="116" y="1859"/>
                    </a:moveTo>
                    <a:cubicBezTo>
                      <a:pt x="131" y="1843"/>
                      <a:pt x="114" y="1844"/>
                      <a:pt x="113" y="1823"/>
                    </a:cubicBezTo>
                    <a:cubicBezTo>
                      <a:pt x="113" y="1817"/>
                      <a:pt x="119" y="1813"/>
                      <a:pt x="120" y="1806"/>
                    </a:cubicBezTo>
                    <a:cubicBezTo>
                      <a:pt x="120" y="1804"/>
                      <a:pt x="116" y="1802"/>
                      <a:pt x="115" y="1800"/>
                    </a:cubicBezTo>
                    <a:cubicBezTo>
                      <a:pt x="102" y="1798"/>
                      <a:pt x="84" y="1794"/>
                      <a:pt x="73" y="1802"/>
                    </a:cubicBezTo>
                    <a:cubicBezTo>
                      <a:pt x="84" y="1788"/>
                      <a:pt x="104" y="1792"/>
                      <a:pt x="119" y="1795"/>
                    </a:cubicBezTo>
                    <a:cubicBezTo>
                      <a:pt x="111" y="1782"/>
                      <a:pt x="106" y="1771"/>
                      <a:pt x="108" y="1769"/>
                    </a:cubicBezTo>
                    <a:cubicBezTo>
                      <a:pt x="112" y="1760"/>
                      <a:pt x="127" y="1781"/>
                      <a:pt x="136" y="1776"/>
                    </a:cubicBezTo>
                    <a:cubicBezTo>
                      <a:pt x="144" y="1773"/>
                      <a:pt x="115" y="1761"/>
                      <a:pt x="119" y="1753"/>
                    </a:cubicBezTo>
                    <a:cubicBezTo>
                      <a:pt x="122" y="1745"/>
                      <a:pt x="137" y="1754"/>
                      <a:pt x="140" y="1748"/>
                    </a:cubicBezTo>
                    <a:cubicBezTo>
                      <a:pt x="145" y="1740"/>
                      <a:pt x="142" y="1730"/>
                      <a:pt x="138" y="1723"/>
                    </a:cubicBezTo>
                    <a:cubicBezTo>
                      <a:pt x="136" y="1719"/>
                      <a:pt x="130" y="1722"/>
                      <a:pt x="126" y="1721"/>
                    </a:cubicBezTo>
                    <a:cubicBezTo>
                      <a:pt x="117" y="1718"/>
                      <a:pt x="119" y="1703"/>
                      <a:pt x="113" y="1696"/>
                    </a:cubicBezTo>
                    <a:cubicBezTo>
                      <a:pt x="109" y="1691"/>
                      <a:pt x="101" y="1691"/>
                      <a:pt x="97" y="1686"/>
                    </a:cubicBezTo>
                    <a:cubicBezTo>
                      <a:pt x="95" y="1681"/>
                      <a:pt x="98" y="1676"/>
                      <a:pt x="96" y="1672"/>
                    </a:cubicBezTo>
                    <a:cubicBezTo>
                      <a:pt x="94" y="1667"/>
                      <a:pt x="81" y="1650"/>
                      <a:pt x="81" y="1649"/>
                    </a:cubicBezTo>
                    <a:cubicBezTo>
                      <a:pt x="81" y="1647"/>
                      <a:pt x="85" y="1646"/>
                      <a:pt x="84" y="1645"/>
                    </a:cubicBezTo>
                    <a:cubicBezTo>
                      <a:pt x="83" y="1643"/>
                      <a:pt x="79" y="1644"/>
                      <a:pt x="77" y="1643"/>
                    </a:cubicBezTo>
                    <a:cubicBezTo>
                      <a:pt x="72" y="1639"/>
                      <a:pt x="68" y="1633"/>
                      <a:pt x="65" y="1628"/>
                    </a:cubicBezTo>
                    <a:cubicBezTo>
                      <a:pt x="59" y="1618"/>
                      <a:pt x="66" y="1594"/>
                      <a:pt x="58" y="1582"/>
                    </a:cubicBezTo>
                    <a:cubicBezTo>
                      <a:pt x="56" y="1579"/>
                      <a:pt x="49" y="1583"/>
                      <a:pt x="46" y="1580"/>
                    </a:cubicBezTo>
                    <a:cubicBezTo>
                      <a:pt x="43" y="1576"/>
                      <a:pt x="44" y="1569"/>
                      <a:pt x="44" y="1563"/>
                    </a:cubicBezTo>
                    <a:cubicBezTo>
                      <a:pt x="42" y="1547"/>
                      <a:pt x="71" y="1511"/>
                      <a:pt x="57" y="1494"/>
                    </a:cubicBezTo>
                    <a:cubicBezTo>
                      <a:pt x="39" y="1471"/>
                      <a:pt x="49" y="1535"/>
                      <a:pt x="10" y="1495"/>
                    </a:cubicBezTo>
                    <a:cubicBezTo>
                      <a:pt x="4" y="1489"/>
                      <a:pt x="14" y="1471"/>
                      <a:pt x="14" y="1463"/>
                    </a:cubicBezTo>
                    <a:cubicBezTo>
                      <a:pt x="13" y="1451"/>
                      <a:pt x="0" y="1404"/>
                      <a:pt x="0" y="1404"/>
                    </a:cubicBezTo>
                    <a:cubicBezTo>
                      <a:pt x="5" y="1399"/>
                      <a:pt x="15" y="1409"/>
                      <a:pt x="21" y="1408"/>
                    </a:cubicBezTo>
                    <a:cubicBezTo>
                      <a:pt x="24" y="1418"/>
                      <a:pt x="28" y="1428"/>
                      <a:pt x="38" y="1415"/>
                    </a:cubicBezTo>
                    <a:cubicBezTo>
                      <a:pt x="60" y="1383"/>
                      <a:pt x="31" y="1341"/>
                      <a:pt x="38" y="1323"/>
                    </a:cubicBezTo>
                    <a:cubicBezTo>
                      <a:pt x="40" y="1316"/>
                      <a:pt x="50" y="1315"/>
                      <a:pt x="53" y="1308"/>
                    </a:cubicBezTo>
                    <a:cubicBezTo>
                      <a:pt x="55" y="1304"/>
                      <a:pt x="53" y="1299"/>
                      <a:pt x="51" y="1295"/>
                    </a:cubicBezTo>
                    <a:cubicBezTo>
                      <a:pt x="51" y="1292"/>
                      <a:pt x="46" y="1291"/>
                      <a:pt x="47" y="1289"/>
                    </a:cubicBezTo>
                    <a:cubicBezTo>
                      <a:pt x="49" y="1281"/>
                      <a:pt x="82" y="1279"/>
                      <a:pt x="91" y="1256"/>
                    </a:cubicBezTo>
                    <a:cubicBezTo>
                      <a:pt x="90" y="1226"/>
                      <a:pt x="90" y="1226"/>
                      <a:pt x="90" y="1226"/>
                    </a:cubicBezTo>
                    <a:cubicBezTo>
                      <a:pt x="102" y="1167"/>
                      <a:pt x="75" y="1178"/>
                      <a:pt x="70" y="1134"/>
                    </a:cubicBezTo>
                    <a:cubicBezTo>
                      <a:pt x="69" y="1123"/>
                      <a:pt x="89" y="1129"/>
                      <a:pt x="98" y="1121"/>
                    </a:cubicBezTo>
                    <a:cubicBezTo>
                      <a:pt x="109" y="1080"/>
                      <a:pt x="109" y="1080"/>
                      <a:pt x="109" y="1080"/>
                    </a:cubicBezTo>
                    <a:cubicBezTo>
                      <a:pt x="105" y="1054"/>
                      <a:pt x="66" y="1056"/>
                      <a:pt x="59" y="1032"/>
                    </a:cubicBezTo>
                    <a:cubicBezTo>
                      <a:pt x="54" y="1011"/>
                      <a:pt x="71" y="982"/>
                      <a:pt x="69" y="959"/>
                    </a:cubicBezTo>
                    <a:cubicBezTo>
                      <a:pt x="67" y="944"/>
                      <a:pt x="50" y="930"/>
                      <a:pt x="49" y="915"/>
                    </a:cubicBezTo>
                    <a:cubicBezTo>
                      <a:pt x="48" y="908"/>
                      <a:pt x="53" y="901"/>
                      <a:pt x="53" y="895"/>
                    </a:cubicBezTo>
                    <a:cubicBezTo>
                      <a:pt x="52" y="888"/>
                      <a:pt x="48" y="882"/>
                      <a:pt x="49" y="874"/>
                    </a:cubicBezTo>
                    <a:cubicBezTo>
                      <a:pt x="49" y="868"/>
                      <a:pt x="56" y="864"/>
                      <a:pt x="56" y="858"/>
                    </a:cubicBezTo>
                    <a:cubicBezTo>
                      <a:pt x="56" y="733"/>
                      <a:pt x="41" y="950"/>
                      <a:pt x="41" y="825"/>
                    </a:cubicBezTo>
                    <a:cubicBezTo>
                      <a:pt x="41" y="813"/>
                      <a:pt x="55" y="806"/>
                      <a:pt x="56" y="795"/>
                    </a:cubicBezTo>
                    <a:cubicBezTo>
                      <a:pt x="57" y="791"/>
                      <a:pt x="51" y="786"/>
                      <a:pt x="52" y="781"/>
                    </a:cubicBezTo>
                    <a:cubicBezTo>
                      <a:pt x="55" y="765"/>
                      <a:pt x="78" y="730"/>
                      <a:pt x="91" y="721"/>
                    </a:cubicBezTo>
                    <a:cubicBezTo>
                      <a:pt x="134" y="694"/>
                      <a:pt x="162" y="743"/>
                      <a:pt x="169" y="694"/>
                    </a:cubicBezTo>
                    <a:cubicBezTo>
                      <a:pt x="176" y="644"/>
                      <a:pt x="133" y="654"/>
                      <a:pt x="139" y="636"/>
                    </a:cubicBezTo>
                    <a:cubicBezTo>
                      <a:pt x="148" y="607"/>
                      <a:pt x="163" y="578"/>
                      <a:pt x="172" y="550"/>
                    </a:cubicBezTo>
                    <a:cubicBezTo>
                      <a:pt x="173" y="546"/>
                      <a:pt x="178" y="545"/>
                      <a:pt x="179" y="540"/>
                    </a:cubicBezTo>
                    <a:cubicBezTo>
                      <a:pt x="176" y="502"/>
                      <a:pt x="176" y="502"/>
                      <a:pt x="176" y="502"/>
                    </a:cubicBezTo>
                    <a:cubicBezTo>
                      <a:pt x="176" y="501"/>
                      <a:pt x="181" y="470"/>
                      <a:pt x="181" y="470"/>
                    </a:cubicBezTo>
                    <a:cubicBezTo>
                      <a:pt x="171" y="430"/>
                      <a:pt x="171" y="430"/>
                      <a:pt x="171" y="430"/>
                    </a:cubicBezTo>
                    <a:cubicBezTo>
                      <a:pt x="175" y="421"/>
                      <a:pt x="192" y="430"/>
                      <a:pt x="200" y="426"/>
                    </a:cubicBezTo>
                    <a:cubicBezTo>
                      <a:pt x="223" y="406"/>
                      <a:pt x="223" y="406"/>
                      <a:pt x="223" y="406"/>
                    </a:cubicBezTo>
                    <a:cubicBezTo>
                      <a:pt x="226" y="397"/>
                      <a:pt x="212" y="389"/>
                      <a:pt x="214" y="379"/>
                    </a:cubicBezTo>
                    <a:cubicBezTo>
                      <a:pt x="221" y="361"/>
                      <a:pt x="255" y="320"/>
                      <a:pt x="261" y="303"/>
                    </a:cubicBezTo>
                    <a:cubicBezTo>
                      <a:pt x="272" y="275"/>
                      <a:pt x="245" y="273"/>
                      <a:pt x="241" y="250"/>
                    </a:cubicBezTo>
                    <a:cubicBezTo>
                      <a:pt x="238" y="231"/>
                      <a:pt x="250" y="243"/>
                      <a:pt x="256" y="236"/>
                    </a:cubicBezTo>
                    <a:cubicBezTo>
                      <a:pt x="264" y="225"/>
                      <a:pt x="264" y="211"/>
                      <a:pt x="266" y="199"/>
                    </a:cubicBezTo>
                    <a:cubicBezTo>
                      <a:pt x="267" y="191"/>
                      <a:pt x="287" y="155"/>
                      <a:pt x="293" y="155"/>
                    </a:cubicBezTo>
                    <a:cubicBezTo>
                      <a:pt x="326" y="169"/>
                      <a:pt x="326" y="169"/>
                      <a:pt x="326" y="169"/>
                    </a:cubicBezTo>
                    <a:cubicBezTo>
                      <a:pt x="347" y="161"/>
                      <a:pt x="321" y="102"/>
                      <a:pt x="327" y="94"/>
                    </a:cubicBezTo>
                    <a:cubicBezTo>
                      <a:pt x="342" y="75"/>
                      <a:pt x="413" y="111"/>
                      <a:pt x="422" y="104"/>
                    </a:cubicBezTo>
                    <a:cubicBezTo>
                      <a:pt x="456" y="83"/>
                      <a:pt x="420" y="85"/>
                      <a:pt x="419" y="75"/>
                    </a:cubicBezTo>
                    <a:cubicBezTo>
                      <a:pt x="416" y="63"/>
                      <a:pt x="434" y="54"/>
                      <a:pt x="434" y="41"/>
                    </a:cubicBezTo>
                    <a:cubicBezTo>
                      <a:pt x="434" y="34"/>
                      <a:pt x="431" y="27"/>
                      <a:pt x="428" y="21"/>
                    </a:cubicBezTo>
                    <a:cubicBezTo>
                      <a:pt x="425" y="15"/>
                      <a:pt x="412" y="12"/>
                      <a:pt x="415" y="7"/>
                    </a:cubicBezTo>
                    <a:cubicBezTo>
                      <a:pt x="419" y="0"/>
                      <a:pt x="430" y="5"/>
                      <a:pt x="439" y="3"/>
                    </a:cubicBezTo>
                    <a:cubicBezTo>
                      <a:pt x="441" y="3"/>
                      <a:pt x="441" y="3"/>
                      <a:pt x="441" y="3"/>
                    </a:cubicBezTo>
                    <a:cubicBezTo>
                      <a:pt x="444" y="5"/>
                      <a:pt x="449" y="5"/>
                      <a:pt x="453" y="8"/>
                    </a:cubicBezTo>
                    <a:cubicBezTo>
                      <a:pt x="466" y="16"/>
                      <a:pt x="449" y="15"/>
                      <a:pt x="457" y="21"/>
                    </a:cubicBezTo>
                    <a:cubicBezTo>
                      <a:pt x="475" y="34"/>
                      <a:pt x="505" y="59"/>
                      <a:pt x="523" y="67"/>
                    </a:cubicBezTo>
                    <a:cubicBezTo>
                      <a:pt x="545" y="76"/>
                      <a:pt x="563" y="68"/>
                      <a:pt x="582" y="88"/>
                    </a:cubicBezTo>
                    <a:cubicBezTo>
                      <a:pt x="586" y="91"/>
                      <a:pt x="583" y="100"/>
                      <a:pt x="588" y="102"/>
                    </a:cubicBezTo>
                    <a:cubicBezTo>
                      <a:pt x="591" y="103"/>
                      <a:pt x="593" y="98"/>
                      <a:pt x="595" y="99"/>
                    </a:cubicBezTo>
                    <a:cubicBezTo>
                      <a:pt x="603" y="102"/>
                      <a:pt x="606" y="113"/>
                      <a:pt x="612" y="119"/>
                    </a:cubicBezTo>
                    <a:cubicBezTo>
                      <a:pt x="614" y="121"/>
                      <a:pt x="621" y="121"/>
                      <a:pt x="620" y="124"/>
                    </a:cubicBezTo>
                    <a:cubicBezTo>
                      <a:pt x="608" y="146"/>
                      <a:pt x="621" y="147"/>
                      <a:pt x="624" y="172"/>
                    </a:cubicBezTo>
                    <a:cubicBezTo>
                      <a:pt x="625" y="176"/>
                      <a:pt x="621" y="180"/>
                      <a:pt x="621" y="184"/>
                    </a:cubicBezTo>
                    <a:cubicBezTo>
                      <a:pt x="619" y="196"/>
                      <a:pt x="634" y="187"/>
                      <a:pt x="639" y="191"/>
                    </a:cubicBezTo>
                    <a:cubicBezTo>
                      <a:pt x="653" y="201"/>
                      <a:pt x="631" y="216"/>
                      <a:pt x="637" y="226"/>
                    </a:cubicBezTo>
                    <a:cubicBezTo>
                      <a:pt x="643" y="241"/>
                      <a:pt x="668" y="254"/>
                      <a:pt x="670" y="271"/>
                    </a:cubicBezTo>
                    <a:cubicBezTo>
                      <a:pt x="671" y="283"/>
                      <a:pt x="662" y="322"/>
                      <a:pt x="663" y="328"/>
                    </a:cubicBezTo>
                    <a:cubicBezTo>
                      <a:pt x="672" y="361"/>
                      <a:pt x="695" y="372"/>
                      <a:pt x="707" y="399"/>
                    </a:cubicBezTo>
                    <a:cubicBezTo>
                      <a:pt x="704" y="403"/>
                      <a:pt x="701" y="408"/>
                      <a:pt x="697" y="410"/>
                    </a:cubicBezTo>
                    <a:cubicBezTo>
                      <a:pt x="693" y="412"/>
                      <a:pt x="690" y="402"/>
                      <a:pt x="685" y="403"/>
                    </a:cubicBezTo>
                    <a:cubicBezTo>
                      <a:pt x="683" y="404"/>
                      <a:pt x="682" y="409"/>
                      <a:pt x="679" y="409"/>
                    </a:cubicBezTo>
                    <a:cubicBezTo>
                      <a:pt x="671" y="410"/>
                      <a:pt x="662" y="403"/>
                      <a:pt x="655" y="407"/>
                    </a:cubicBezTo>
                    <a:cubicBezTo>
                      <a:pt x="650" y="410"/>
                      <a:pt x="658" y="423"/>
                      <a:pt x="653" y="426"/>
                    </a:cubicBezTo>
                    <a:cubicBezTo>
                      <a:pt x="631" y="439"/>
                      <a:pt x="624" y="414"/>
                      <a:pt x="608" y="411"/>
                    </a:cubicBezTo>
                    <a:cubicBezTo>
                      <a:pt x="606" y="411"/>
                      <a:pt x="610" y="417"/>
                      <a:pt x="610" y="421"/>
                    </a:cubicBezTo>
                    <a:cubicBezTo>
                      <a:pt x="610" y="423"/>
                      <a:pt x="611" y="425"/>
                      <a:pt x="610" y="427"/>
                    </a:cubicBezTo>
                    <a:cubicBezTo>
                      <a:pt x="609" y="434"/>
                      <a:pt x="603" y="440"/>
                      <a:pt x="605" y="446"/>
                    </a:cubicBezTo>
                    <a:cubicBezTo>
                      <a:pt x="605" y="447"/>
                      <a:pt x="606" y="448"/>
                      <a:pt x="607" y="450"/>
                    </a:cubicBezTo>
                    <a:cubicBezTo>
                      <a:pt x="600" y="447"/>
                      <a:pt x="593" y="446"/>
                      <a:pt x="586" y="443"/>
                    </a:cubicBezTo>
                    <a:cubicBezTo>
                      <a:pt x="583" y="442"/>
                      <a:pt x="580" y="434"/>
                      <a:pt x="579" y="437"/>
                    </a:cubicBezTo>
                    <a:cubicBezTo>
                      <a:pt x="577" y="448"/>
                      <a:pt x="605" y="444"/>
                      <a:pt x="607" y="456"/>
                    </a:cubicBezTo>
                    <a:cubicBezTo>
                      <a:pt x="609" y="462"/>
                      <a:pt x="595" y="458"/>
                      <a:pt x="589" y="461"/>
                    </a:cubicBezTo>
                    <a:cubicBezTo>
                      <a:pt x="588" y="462"/>
                      <a:pt x="592" y="462"/>
                      <a:pt x="594" y="462"/>
                    </a:cubicBezTo>
                    <a:cubicBezTo>
                      <a:pt x="595" y="463"/>
                      <a:pt x="606" y="470"/>
                      <a:pt x="600" y="475"/>
                    </a:cubicBezTo>
                    <a:cubicBezTo>
                      <a:pt x="599" y="476"/>
                      <a:pt x="598" y="470"/>
                      <a:pt x="596" y="471"/>
                    </a:cubicBezTo>
                    <a:cubicBezTo>
                      <a:pt x="595" y="472"/>
                      <a:pt x="599" y="476"/>
                      <a:pt x="597" y="477"/>
                    </a:cubicBezTo>
                    <a:cubicBezTo>
                      <a:pt x="589" y="483"/>
                      <a:pt x="565" y="477"/>
                      <a:pt x="561" y="493"/>
                    </a:cubicBezTo>
                    <a:cubicBezTo>
                      <a:pt x="561" y="496"/>
                      <a:pt x="567" y="493"/>
                      <a:pt x="569" y="494"/>
                    </a:cubicBezTo>
                    <a:cubicBezTo>
                      <a:pt x="576" y="499"/>
                      <a:pt x="582" y="506"/>
                      <a:pt x="585" y="515"/>
                    </a:cubicBezTo>
                    <a:cubicBezTo>
                      <a:pt x="592" y="533"/>
                      <a:pt x="561" y="541"/>
                      <a:pt x="560" y="562"/>
                    </a:cubicBezTo>
                    <a:cubicBezTo>
                      <a:pt x="559" y="587"/>
                      <a:pt x="593" y="589"/>
                      <a:pt x="601" y="608"/>
                    </a:cubicBezTo>
                    <a:cubicBezTo>
                      <a:pt x="602" y="609"/>
                      <a:pt x="580" y="636"/>
                      <a:pt x="576" y="645"/>
                    </a:cubicBezTo>
                    <a:cubicBezTo>
                      <a:pt x="570" y="657"/>
                      <a:pt x="568" y="708"/>
                      <a:pt x="555" y="710"/>
                    </a:cubicBezTo>
                    <a:cubicBezTo>
                      <a:pt x="553" y="710"/>
                      <a:pt x="553" y="703"/>
                      <a:pt x="551" y="704"/>
                    </a:cubicBezTo>
                    <a:cubicBezTo>
                      <a:pt x="544" y="705"/>
                      <a:pt x="554" y="721"/>
                      <a:pt x="547" y="724"/>
                    </a:cubicBezTo>
                    <a:cubicBezTo>
                      <a:pt x="544" y="726"/>
                      <a:pt x="545" y="712"/>
                      <a:pt x="542" y="714"/>
                    </a:cubicBezTo>
                    <a:cubicBezTo>
                      <a:pt x="541" y="714"/>
                      <a:pt x="541" y="715"/>
                      <a:pt x="541" y="716"/>
                    </a:cubicBezTo>
                    <a:cubicBezTo>
                      <a:pt x="540" y="716"/>
                      <a:pt x="540" y="716"/>
                      <a:pt x="540" y="716"/>
                    </a:cubicBezTo>
                    <a:cubicBezTo>
                      <a:pt x="538" y="719"/>
                      <a:pt x="542" y="725"/>
                      <a:pt x="539" y="728"/>
                    </a:cubicBezTo>
                    <a:cubicBezTo>
                      <a:pt x="536" y="732"/>
                      <a:pt x="523" y="730"/>
                      <a:pt x="520" y="736"/>
                    </a:cubicBezTo>
                    <a:cubicBezTo>
                      <a:pt x="517" y="740"/>
                      <a:pt x="518" y="748"/>
                      <a:pt x="513" y="750"/>
                    </a:cubicBezTo>
                    <a:cubicBezTo>
                      <a:pt x="507" y="752"/>
                      <a:pt x="498" y="741"/>
                      <a:pt x="493" y="746"/>
                    </a:cubicBezTo>
                    <a:cubicBezTo>
                      <a:pt x="489" y="752"/>
                      <a:pt x="505" y="761"/>
                      <a:pt x="502" y="768"/>
                    </a:cubicBezTo>
                    <a:cubicBezTo>
                      <a:pt x="499" y="773"/>
                      <a:pt x="491" y="757"/>
                      <a:pt x="487" y="761"/>
                    </a:cubicBezTo>
                    <a:cubicBezTo>
                      <a:pt x="482" y="765"/>
                      <a:pt x="488" y="773"/>
                      <a:pt x="487" y="779"/>
                    </a:cubicBezTo>
                    <a:cubicBezTo>
                      <a:pt x="486" y="786"/>
                      <a:pt x="485" y="797"/>
                      <a:pt x="478" y="801"/>
                    </a:cubicBezTo>
                    <a:cubicBezTo>
                      <a:pt x="472" y="804"/>
                      <a:pt x="465" y="794"/>
                      <a:pt x="457" y="795"/>
                    </a:cubicBezTo>
                    <a:cubicBezTo>
                      <a:pt x="453" y="795"/>
                      <a:pt x="467" y="798"/>
                      <a:pt x="468" y="802"/>
                    </a:cubicBezTo>
                    <a:cubicBezTo>
                      <a:pt x="469" y="804"/>
                      <a:pt x="463" y="805"/>
                      <a:pt x="461" y="805"/>
                    </a:cubicBezTo>
                    <a:cubicBezTo>
                      <a:pt x="459" y="805"/>
                      <a:pt x="465" y="800"/>
                      <a:pt x="462" y="798"/>
                    </a:cubicBezTo>
                    <a:cubicBezTo>
                      <a:pt x="460" y="797"/>
                      <a:pt x="456" y="797"/>
                      <a:pt x="455" y="799"/>
                    </a:cubicBezTo>
                    <a:cubicBezTo>
                      <a:pt x="454" y="802"/>
                      <a:pt x="461" y="805"/>
                      <a:pt x="459" y="808"/>
                    </a:cubicBezTo>
                    <a:cubicBezTo>
                      <a:pt x="457" y="810"/>
                      <a:pt x="451" y="804"/>
                      <a:pt x="448" y="807"/>
                    </a:cubicBezTo>
                    <a:cubicBezTo>
                      <a:pt x="446" y="809"/>
                      <a:pt x="453" y="810"/>
                      <a:pt x="454" y="813"/>
                    </a:cubicBezTo>
                    <a:cubicBezTo>
                      <a:pt x="454" y="814"/>
                      <a:pt x="450" y="812"/>
                      <a:pt x="449" y="813"/>
                    </a:cubicBezTo>
                    <a:cubicBezTo>
                      <a:pt x="447" y="817"/>
                      <a:pt x="449" y="825"/>
                      <a:pt x="446" y="828"/>
                    </a:cubicBezTo>
                    <a:cubicBezTo>
                      <a:pt x="442" y="832"/>
                      <a:pt x="426" y="829"/>
                      <a:pt x="430" y="832"/>
                    </a:cubicBezTo>
                    <a:cubicBezTo>
                      <a:pt x="437" y="837"/>
                      <a:pt x="455" y="829"/>
                      <a:pt x="453" y="836"/>
                    </a:cubicBezTo>
                    <a:cubicBezTo>
                      <a:pt x="450" y="844"/>
                      <a:pt x="441" y="849"/>
                      <a:pt x="436" y="857"/>
                    </a:cubicBezTo>
                    <a:cubicBezTo>
                      <a:pt x="434" y="859"/>
                      <a:pt x="431" y="863"/>
                      <a:pt x="428" y="864"/>
                    </a:cubicBezTo>
                    <a:cubicBezTo>
                      <a:pt x="425" y="865"/>
                      <a:pt x="419" y="864"/>
                      <a:pt x="419" y="861"/>
                    </a:cubicBezTo>
                    <a:cubicBezTo>
                      <a:pt x="420" y="858"/>
                      <a:pt x="427" y="860"/>
                      <a:pt x="428" y="857"/>
                    </a:cubicBezTo>
                    <a:cubicBezTo>
                      <a:pt x="431" y="851"/>
                      <a:pt x="420" y="859"/>
                      <a:pt x="416" y="860"/>
                    </a:cubicBezTo>
                    <a:cubicBezTo>
                      <a:pt x="417" y="863"/>
                      <a:pt x="419" y="866"/>
                      <a:pt x="421" y="869"/>
                    </a:cubicBezTo>
                    <a:cubicBezTo>
                      <a:pt x="424" y="876"/>
                      <a:pt x="429" y="896"/>
                      <a:pt x="421" y="894"/>
                    </a:cubicBezTo>
                    <a:cubicBezTo>
                      <a:pt x="419" y="894"/>
                      <a:pt x="420" y="884"/>
                      <a:pt x="418" y="886"/>
                    </a:cubicBezTo>
                    <a:cubicBezTo>
                      <a:pt x="415" y="891"/>
                      <a:pt x="419" y="899"/>
                      <a:pt x="415" y="904"/>
                    </a:cubicBezTo>
                    <a:cubicBezTo>
                      <a:pt x="414" y="907"/>
                      <a:pt x="409" y="903"/>
                      <a:pt x="406" y="903"/>
                    </a:cubicBezTo>
                    <a:cubicBezTo>
                      <a:pt x="398" y="904"/>
                      <a:pt x="389" y="903"/>
                      <a:pt x="383" y="907"/>
                    </a:cubicBezTo>
                    <a:cubicBezTo>
                      <a:pt x="366" y="920"/>
                      <a:pt x="394" y="925"/>
                      <a:pt x="407" y="939"/>
                    </a:cubicBezTo>
                    <a:cubicBezTo>
                      <a:pt x="408" y="940"/>
                      <a:pt x="403" y="941"/>
                      <a:pt x="401" y="940"/>
                    </a:cubicBezTo>
                    <a:cubicBezTo>
                      <a:pt x="401" y="939"/>
                      <a:pt x="398" y="939"/>
                      <a:pt x="398" y="940"/>
                    </a:cubicBezTo>
                    <a:cubicBezTo>
                      <a:pt x="397" y="949"/>
                      <a:pt x="399" y="957"/>
                      <a:pt x="398" y="965"/>
                    </a:cubicBezTo>
                    <a:cubicBezTo>
                      <a:pt x="397" y="970"/>
                      <a:pt x="393" y="975"/>
                      <a:pt x="392" y="980"/>
                    </a:cubicBezTo>
                    <a:cubicBezTo>
                      <a:pt x="391" y="986"/>
                      <a:pt x="391" y="992"/>
                      <a:pt x="393" y="998"/>
                    </a:cubicBezTo>
                    <a:cubicBezTo>
                      <a:pt x="393" y="999"/>
                      <a:pt x="396" y="996"/>
                      <a:pt x="397" y="997"/>
                    </a:cubicBezTo>
                    <a:cubicBezTo>
                      <a:pt x="401" y="1004"/>
                      <a:pt x="413" y="1015"/>
                      <a:pt x="407" y="1021"/>
                    </a:cubicBezTo>
                    <a:cubicBezTo>
                      <a:pt x="400" y="1027"/>
                      <a:pt x="391" y="1010"/>
                      <a:pt x="383" y="1013"/>
                    </a:cubicBezTo>
                    <a:cubicBezTo>
                      <a:pt x="359" y="1021"/>
                      <a:pt x="399" y="1043"/>
                      <a:pt x="396" y="1065"/>
                    </a:cubicBezTo>
                    <a:cubicBezTo>
                      <a:pt x="396" y="1070"/>
                      <a:pt x="386" y="1063"/>
                      <a:pt x="386" y="1066"/>
                    </a:cubicBezTo>
                    <a:cubicBezTo>
                      <a:pt x="385" y="1072"/>
                      <a:pt x="393" y="1073"/>
                      <a:pt x="394" y="1077"/>
                    </a:cubicBezTo>
                    <a:cubicBezTo>
                      <a:pt x="395" y="1079"/>
                      <a:pt x="390" y="1078"/>
                      <a:pt x="390" y="1080"/>
                    </a:cubicBezTo>
                    <a:cubicBezTo>
                      <a:pt x="390" y="1084"/>
                      <a:pt x="390" y="1089"/>
                      <a:pt x="392" y="1093"/>
                    </a:cubicBezTo>
                    <a:cubicBezTo>
                      <a:pt x="393" y="1097"/>
                      <a:pt x="392" y="1103"/>
                      <a:pt x="394" y="1107"/>
                    </a:cubicBezTo>
                    <a:cubicBezTo>
                      <a:pt x="395" y="1109"/>
                      <a:pt x="399" y="1105"/>
                      <a:pt x="399" y="1107"/>
                    </a:cubicBezTo>
                    <a:cubicBezTo>
                      <a:pt x="400" y="1108"/>
                      <a:pt x="395" y="1108"/>
                      <a:pt x="394" y="1109"/>
                    </a:cubicBezTo>
                    <a:cubicBezTo>
                      <a:pt x="393" y="1111"/>
                      <a:pt x="393" y="1114"/>
                      <a:pt x="394" y="1116"/>
                    </a:cubicBezTo>
                    <a:cubicBezTo>
                      <a:pt x="396" y="1121"/>
                      <a:pt x="404" y="1124"/>
                      <a:pt x="405" y="1131"/>
                    </a:cubicBezTo>
                    <a:cubicBezTo>
                      <a:pt x="406" y="1137"/>
                      <a:pt x="399" y="1143"/>
                      <a:pt x="400" y="1149"/>
                    </a:cubicBezTo>
                    <a:cubicBezTo>
                      <a:pt x="400" y="1151"/>
                      <a:pt x="404" y="1148"/>
                      <a:pt x="406" y="1149"/>
                    </a:cubicBezTo>
                    <a:cubicBezTo>
                      <a:pt x="409" y="1150"/>
                      <a:pt x="407" y="1157"/>
                      <a:pt x="410" y="1157"/>
                    </a:cubicBezTo>
                    <a:cubicBezTo>
                      <a:pt x="421" y="1157"/>
                      <a:pt x="443" y="1151"/>
                      <a:pt x="453" y="1157"/>
                    </a:cubicBezTo>
                    <a:cubicBezTo>
                      <a:pt x="457" y="1160"/>
                      <a:pt x="453" y="1167"/>
                      <a:pt x="455" y="1171"/>
                    </a:cubicBezTo>
                    <a:cubicBezTo>
                      <a:pt x="458" y="1177"/>
                      <a:pt x="465" y="1181"/>
                      <a:pt x="471" y="1185"/>
                    </a:cubicBezTo>
                    <a:cubicBezTo>
                      <a:pt x="472" y="1186"/>
                      <a:pt x="476" y="1182"/>
                      <a:pt x="477" y="1184"/>
                    </a:cubicBezTo>
                    <a:cubicBezTo>
                      <a:pt x="479" y="1186"/>
                      <a:pt x="474" y="1191"/>
                      <a:pt x="476" y="1192"/>
                    </a:cubicBezTo>
                    <a:cubicBezTo>
                      <a:pt x="477" y="1192"/>
                      <a:pt x="530" y="1171"/>
                      <a:pt x="502" y="1202"/>
                    </a:cubicBezTo>
                    <a:cubicBezTo>
                      <a:pt x="498" y="1207"/>
                      <a:pt x="488" y="1193"/>
                      <a:pt x="482" y="1195"/>
                    </a:cubicBezTo>
                    <a:cubicBezTo>
                      <a:pt x="477" y="1197"/>
                      <a:pt x="489" y="1201"/>
                      <a:pt x="492" y="1205"/>
                    </a:cubicBezTo>
                    <a:cubicBezTo>
                      <a:pt x="497" y="1211"/>
                      <a:pt x="498" y="1220"/>
                      <a:pt x="504" y="1225"/>
                    </a:cubicBezTo>
                    <a:cubicBezTo>
                      <a:pt x="507" y="1226"/>
                      <a:pt x="509" y="1214"/>
                      <a:pt x="513" y="1216"/>
                    </a:cubicBezTo>
                    <a:cubicBezTo>
                      <a:pt x="518" y="1218"/>
                      <a:pt x="515" y="1228"/>
                      <a:pt x="519" y="1231"/>
                    </a:cubicBezTo>
                    <a:cubicBezTo>
                      <a:pt x="535" y="1248"/>
                      <a:pt x="546" y="1237"/>
                      <a:pt x="543" y="1265"/>
                    </a:cubicBezTo>
                    <a:cubicBezTo>
                      <a:pt x="542" y="1275"/>
                      <a:pt x="533" y="1264"/>
                      <a:pt x="532" y="1264"/>
                    </a:cubicBezTo>
                    <a:cubicBezTo>
                      <a:pt x="527" y="1265"/>
                      <a:pt x="526" y="1271"/>
                      <a:pt x="521" y="1274"/>
                    </a:cubicBezTo>
                    <a:cubicBezTo>
                      <a:pt x="512" y="1285"/>
                      <a:pt x="521" y="1294"/>
                      <a:pt x="492" y="1307"/>
                    </a:cubicBezTo>
                    <a:cubicBezTo>
                      <a:pt x="491" y="1308"/>
                      <a:pt x="498" y="1318"/>
                      <a:pt x="498" y="1319"/>
                    </a:cubicBezTo>
                    <a:cubicBezTo>
                      <a:pt x="496" y="1322"/>
                      <a:pt x="490" y="1317"/>
                      <a:pt x="486" y="1318"/>
                    </a:cubicBezTo>
                    <a:cubicBezTo>
                      <a:pt x="479" y="1319"/>
                      <a:pt x="472" y="1325"/>
                      <a:pt x="463" y="1325"/>
                    </a:cubicBezTo>
                    <a:cubicBezTo>
                      <a:pt x="455" y="1325"/>
                      <a:pt x="462" y="1309"/>
                      <a:pt x="462" y="1302"/>
                    </a:cubicBezTo>
                    <a:cubicBezTo>
                      <a:pt x="463" y="1295"/>
                      <a:pt x="457" y="1296"/>
                      <a:pt x="454" y="1292"/>
                    </a:cubicBezTo>
                    <a:cubicBezTo>
                      <a:pt x="454" y="1291"/>
                      <a:pt x="455" y="1289"/>
                      <a:pt x="454" y="1287"/>
                    </a:cubicBezTo>
                    <a:cubicBezTo>
                      <a:pt x="450" y="1280"/>
                      <a:pt x="449" y="1271"/>
                      <a:pt x="442" y="1268"/>
                    </a:cubicBezTo>
                    <a:cubicBezTo>
                      <a:pt x="437" y="1266"/>
                      <a:pt x="429" y="1271"/>
                      <a:pt x="426" y="1276"/>
                    </a:cubicBezTo>
                    <a:cubicBezTo>
                      <a:pt x="425" y="1279"/>
                      <a:pt x="435" y="1275"/>
                      <a:pt x="436" y="1277"/>
                    </a:cubicBezTo>
                    <a:cubicBezTo>
                      <a:pt x="440" y="1285"/>
                      <a:pt x="437" y="1294"/>
                      <a:pt x="441" y="1300"/>
                    </a:cubicBezTo>
                    <a:cubicBezTo>
                      <a:pt x="444" y="1305"/>
                      <a:pt x="459" y="1304"/>
                      <a:pt x="456" y="1309"/>
                    </a:cubicBezTo>
                    <a:cubicBezTo>
                      <a:pt x="444" y="1333"/>
                      <a:pt x="414" y="1297"/>
                      <a:pt x="408" y="1299"/>
                    </a:cubicBezTo>
                    <a:cubicBezTo>
                      <a:pt x="399" y="1301"/>
                      <a:pt x="395" y="1312"/>
                      <a:pt x="386" y="1312"/>
                    </a:cubicBezTo>
                    <a:cubicBezTo>
                      <a:pt x="380" y="1312"/>
                      <a:pt x="379" y="1299"/>
                      <a:pt x="373" y="1300"/>
                    </a:cubicBezTo>
                    <a:cubicBezTo>
                      <a:pt x="367" y="1301"/>
                      <a:pt x="373" y="1311"/>
                      <a:pt x="369" y="1317"/>
                    </a:cubicBezTo>
                    <a:cubicBezTo>
                      <a:pt x="368" y="1319"/>
                      <a:pt x="365" y="1315"/>
                      <a:pt x="362" y="1315"/>
                    </a:cubicBezTo>
                    <a:cubicBezTo>
                      <a:pt x="354" y="1316"/>
                      <a:pt x="345" y="1316"/>
                      <a:pt x="337" y="1320"/>
                    </a:cubicBezTo>
                    <a:cubicBezTo>
                      <a:pt x="335" y="1321"/>
                      <a:pt x="341" y="1324"/>
                      <a:pt x="343" y="1326"/>
                    </a:cubicBezTo>
                    <a:cubicBezTo>
                      <a:pt x="351" y="1331"/>
                      <a:pt x="361" y="1323"/>
                      <a:pt x="367" y="1321"/>
                    </a:cubicBezTo>
                    <a:cubicBezTo>
                      <a:pt x="378" y="1320"/>
                      <a:pt x="388" y="1333"/>
                      <a:pt x="397" y="1330"/>
                    </a:cubicBezTo>
                    <a:cubicBezTo>
                      <a:pt x="401" y="1328"/>
                      <a:pt x="389" y="1316"/>
                      <a:pt x="394" y="1317"/>
                    </a:cubicBezTo>
                    <a:cubicBezTo>
                      <a:pt x="400" y="1317"/>
                      <a:pt x="403" y="1328"/>
                      <a:pt x="409" y="1331"/>
                    </a:cubicBezTo>
                    <a:cubicBezTo>
                      <a:pt x="415" y="1333"/>
                      <a:pt x="424" y="1326"/>
                      <a:pt x="429" y="1331"/>
                    </a:cubicBezTo>
                    <a:cubicBezTo>
                      <a:pt x="432" y="1334"/>
                      <a:pt x="421" y="1340"/>
                      <a:pt x="423" y="1346"/>
                    </a:cubicBezTo>
                    <a:cubicBezTo>
                      <a:pt x="425" y="1349"/>
                      <a:pt x="434" y="1347"/>
                      <a:pt x="437" y="1343"/>
                    </a:cubicBezTo>
                    <a:cubicBezTo>
                      <a:pt x="439" y="1341"/>
                      <a:pt x="430" y="1336"/>
                      <a:pt x="432" y="1335"/>
                    </a:cubicBezTo>
                    <a:cubicBezTo>
                      <a:pt x="438" y="1333"/>
                      <a:pt x="442" y="1339"/>
                      <a:pt x="446" y="1340"/>
                    </a:cubicBezTo>
                    <a:cubicBezTo>
                      <a:pt x="454" y="1342"/>
                      <a:pt x="461" y="1348"/>
                      <a:pt x="469" y="1345"/>
                    </a:cubicBezTo>
                    <a:cubicBezTo>
                      <a:pt x="474" y="1342"/>
                      <a:pt x="470" y="1331"/>
                      <a:pt x="474" y="1328"/>
                    </a:cubicBezTo>
                    <a:cubicBezTo>
                      <a:pt x="479" y="1325"/>
                      <a:pt x="486" y="1331"/>
                      <a:pt x="491" y="1328"/>
                    </a:cubicBezTo>
                    <a:cubicBezTo>
                      <a:pt x="499" y="1325"/>
                      <a:pt x="500" y="1311"/>
                      <a:pt x="508" y="1310"/>
                    </a:cubicBezTo>
                    <a:cubicBezTo>
                      <a:pt x="514" y="1309"/>
                      <a:pt x="524" y="1320"/>
                      <a:pt x="521" y="1325"/>
                    </a:cubicBezTo>
                    <a:cubicBezTo>
                      <a:pt x="516" y="1332"/>
                      <a:pt x="504" y="1325"/>
                      <a:pt x="496" y="1328"/>
                    </a:cubicBezTo>
                    <a:cubicBezTo>
                      <a:pt x="494" y="1328"/>
                      <a:pt x="498" y="1331"/>
                      <a:pt x="499" y="1332"/>
                    </a:cubicBezTo>
                    <a:cubicBezTo>
                      <a:pt x="502" y="1338"/>
                      <a:pt x="508" y="1345"/>
                      <a:pt x="508" y="1352"/>
                    </a:cubicBezTo>
                    <a:cubicBezTo>
                      <a:pt x="509" y="1354"/>
                      <a:pt x="503" y="1351"/>
                      <a:pt x="501" y="1353"/>
                    </a:cubicBezTo>
                    <a:cubicBezTo>
                      <a:pt x="493" y="1357"/>
                      <a:pt x="485" y="1361"/>
                      <a:pt x="481" y="1368"/>
                    </a:cubicBezTo>
                    <a:cubicBezTo>
                      <a:pt x="477" y="1376"/>
                      <a:pt x="480" y="1385"/>
                      <a:pt x="477" y="1392"/>
                    </a:cubicBezTo>
                    <a:cubicBezTo>
                      <a:pt x="475" y="1396"/>
                      <a:pt x="472" y="1377"/>
                      <a:pt x="467" y="1379"/>
                    </a:cubicBezTo>
                    <a:cubicBezTo>
                      <a:pt x="463" y="1381"/>
                      <a:pt x="472" y="1392"/>
                      <a:pt x="469" y="1390"/>
                    </a:cubicBezTo>
                    <a:cubicBezTo>
                      <a:pt x="458" y="1386"/>
                      <a:pt x="473" y="1351"/>
                      <a:pt x="456" y="1353"/>
                    </a:cubicBezTo>
                    <a:cubicBezTo>
                      <a:pt x="456" y="1353"/>
                      <a:pt x="459" y="1398"/>
                      <a:pt x="441" y="1412"/>
                    </a:cubicBezTo>
                    <a:cubicBezTo>
                      <a:pt x="435" y="1416"/>
                      <a:pt x="425" y="1413"/>
                      <a:pt x="418" y="1414"/>
                    </a:cubicBezTo>
                    <a:cubicBezTo>
                      <a:pt x="415" y="1415"/>
                      <a:pt x="426" y="1417"/>
                      <a:pt x="426" y="1420"/>
                    </a:cubicBezTo>
                    <a:cubicBezTo>
                      <a:pt x="430" y="1432"/>
                      <a:pt x="415" y="1424"/>
                      <a:pt x="413" y="1426"/>
                    </a:cubicBezTo>
                    <a:cubicBezTo>
                      <a:pt x="411" y="1427"/>
                      <a:pt x="419" y="1427"/>
                      <a:pt x="419" y="1430"/>
                    </a:cubicBezTo>
                    <a:cubicBezTo>
                      <a:pt x="420" y="1431"/>
                      <a:pt x="416" y="1429"/>
                      <a:pt x="414" y="1430"/>
                    </a:cubicBezTo>
                    <a:cubicBezTo>
                      <a:pt x="413" y="1431"/>
                      <a:pt x="412" y="1433"/>
                      <a:pt x="411" y="1433"/>
                    </a:cubicBezTo>
                    <a:cubicBezTo>
                      <a:pt x="409" y="1433"/>
                      <a:pt x="356" y="1426"/>
                      <a:pt x="360" y="1435"/>
                    </a:cubicBezTo>
                    <a:cubicBezTo>
                      <a:pt x="361" y="1438"/>
                      <a:pt x="364" y="1438"/>
                      <a:pt x="367" y="1438"/>
                    </a:cubicBezTo>
                    <a:cubicBezTo>
                      <a:pt x="368" y="1438"/>
                      <a:pt x="369" y="1434"/>
                      <a:pt x="370" y="1434"/>
                    </a:cubicBezTo>
                    <a:cubicBezTo>
                      <a:pt x="373" y="1435"/>
                      <a:pt x="373" y="1442"/>
                      <a:pt x="376" y="1441"/>
                    </a:cubicBezTo>
                    <a:cubicBezTo>
                      <a:pt x="378" y="1441"/>
                      <a:pt x="375" y="1434"/>
                      <a:pt x="378" y="1434"/>
                    </a:cubicBezTo>
                    <a:cubicBezTo>
                      <a:pt x="394" y="1430"/>
                      <a:pt x="408" y="1434"/>
                      <a:pt x="415" y="1451"/>
                    </a:cubicBezTo>
                    <a:cubicBezTo>
                      <a:pt x="415" y="1453"/>
                      <a:pt x="410" y="1450"/>
                      <a:pt x="409" y="1451"/>
                    </a:cubicBezTo>
                    <a:cubicBezTo>
                      <a:pt x="405" y="1455"/>
                      <a:pt x="414" y="1461"/>
                      <a:pt x="403" y="1461"/>
                    </a:cubicBezTo>
                    <a:cubicBezTo>
                      <a:pt x="394" y="1461"/>
                      <a:pt x="384" y="1450"/>
                      <a:pt x="379" y="1456"/>
                    </a:cubicBezTo>
                    <a:cubicBezTo>
                      <a:pt x="374" y="1462"/>
                      <a:pt x="394" y="1459"/>
                      <a:pt x="400" y="1463"/>
                    </a:cubicBezTo>
                    <a:cubicBezTo>
                      <a:pt x="405" y="1466"/>
                      <a:pt x="413" y="1485"/>
                      <a:pt x="410" y="1490"/>
                    </a:cubicBezTo>
                    <a:cubicBezTo>
                      <a:pt x="408" y="1494"/>
                      <a:pt x="397" y="1487"/>
                      <a:pt x="396" y="1491"/>
                    </a:cubicBezTo>
                    <a:cubicBezTo>
                      <a:pt x="395" y="1496"/>
                      <a:pt x="418" y="1524"/>
                      <a:pt x="411" y="1534"/>
                    </a:cubicBezTo>
                    <a:cubicBezTo>
                      <a:pt x="406" y="1540"/>
                      <a:pt x="393" y="1531"/>
                      <a:pt x="386" y="1534"/>
                    </a:cubicBezTo>
                    <a:cubicBezTo>
                      <a:pt x="383" y="1534"/>
                      <a:pt x="387" y="1538"/>
                      <a:pt x="389" y="1540"/>
                    </a:cubicBezTo>
                    <a:cubicBezTo>
                      <a:pt x="393" y="1545"/>
                      <a:pt x="410" y="1550"/>
                      <a:pt x="410" y="1558"/>
                    </a:cubicBezTo>
                    <a:cubicBezTo>
                      <a:pt x="410" y="1566"/>
                      <a:pt x="396" y="1570"/>
                      <a:pt x="397" y="1578"/>
                    </a:cubicBezTo>
                    <a:cubicBezTo>
                      <a:pt x="397" y="1584"/>
                      <a:pt x="408" y="1584"/>
                      <a:pt x="412" y="1589"/>
                    </a:cubicBezTo>
                    <a:cubicBezTo>
                      <a:pt x="413" y="1592"/>
                      <a:pt x="408" y="1592"/>
                      <a:pt x="407" y="1593"/>
                    </a:cubicBezTo>
                    <a:cubicBezTo>
                      <a:pt x="403" y="1600"/>
                      <a:pt x="398" y="1608"/>
                      <a:pt x="397" y="1616"/>
                    </a:cubicBezTo>
                    <a:cubicBezTo>
                      <a:pt x="395" y="1623"/>
                      <a:pt x="410" y="1645"/>
                      <a:pt x="409" y="1647"/>
                    </a:cubicBezTo>
                    <a:cubicBezTo>
                      <a:pt x="407" y="1649"/>
                      <a:pt x="401" y="1645"/>
                      <a:pt x="398" y="1648"/>
                    </a:cubicBezTo>
                    <a:cubicBezTo>
                      <a:pt x="390" y="1657"/>
                      <a:pt x="408" y="1673"/>
                      <a:pt x="405" y="1687"/>
                    </a:cubicBezTo>
                    <a:cubicBezTo>
                      <a:pt x="405" y="1690"/>
                      <a:pt x="396" y="1687"/>
                      <a:pt x="395" y="1690"/>
                    </a:cubicBezTo>
                    <a:cubicBezTo>
                      <a:pt x="393" y="1693"/>
                      <a:pt x="400" y="1697"/>
                      <a:pt x="398" y="1700"/>
                    </a:cubicBezTo>
                    <a:cubicBezTo>
                      <a:pt x="387" y="1734"/>
                      <a:pt x="392" y="1675"/>
                      <a:pt x="387" y="1710"/>
                    </a:cubicBezTo>
                    <a:cubicBezTo>
                      <a:pt x="384" y="1732"/>
                      <a:pt x="383" y="1766"/>
                      <a:pt x="365" y="1783"/>
                    </a:cubicBezTo>
                    <a:cubicBezTo>
                      <a:pt x="364" y="1784"/>
                      <a:pt x="361" y="1783"/>
                      <a:pt x="360" y="1781"/>
                    </a:cubicBezTo>
                    <a:cubicBezTo>
                      <a:pt x="360" y="1779"/>
                      <a:pt x="363" y="1776"/>
                      <a:pt x="362" y="1774"/>
                    </a:cubicBezTo>
                    <a:cubicBezTo>
                      <a:pt x="362" y="1771"/>
                      <a:pt x="345" y="1773"/>
                      <a:pt x="345" y="1773"/>
                    </a:cubicBezTo>
                    <a:cubicBezTo>
                      <a:pt x="344" y="1772"/>
                      <a:pt x="347" y="1768"/>
                      <a:pt x="346" y="1768"/>
                    </a:cubicBezTo>
                    <a:cubicBezTo>
                      <a:pt x="335" y="1769"/>
                      <a:pt x="334" y="1774"/>
                      <a:pt x="329" y="1780"/>
                    </a:cubicBezTo>
                    <a:cubicBezTo>
                      <a:pt x="320" y="1787"/>
                      <a:pt x="326" y="1771"/>
                      <a:pt x="323" y="1772"/>
                    </a:cubicBezTo>
                    <a:cubicBezTo>
                      <a:pt x="316" y="1776"/>
                      <a:pt x="306" y="1779"/>
                      <a:pt x="304" y="1779"/>
                    </a:cubicBezTo>
                    <a:cubicBezTo>
                      <a:pt x="299" y="1780"/>
                      <a:pt x="295" y="1778"/>
                      <a:pt x="290" y="1778"/>
                    </a:cubicBezTo>
                    <a:cubicBezTo>
                      <a:pt x="286" y="1778"/>
                      <a:pt x="280" y="1774"/>
                      <a:pt x="278" y="1779"/>
                    </a:cubicBezTo>
                    <a:cubicBezTo>
                      <a:pt x="276" y="1785"/>
                      <a:pt x="288" y="1791"/>
                      <a:pt x="285" y="1796"/>
                    </a:cubicBezTo>
                    <a:cubicBezTo>
                      <a:pt x="280" y="1801"/>
                      <a:pt x="270" y="1795"/>
                      <a:pt x="263" y="1797"/>
                    </a:cubicBezTo>
                    <a:cubicBezTo>
                      <a:pt x="257" y="1799"/>
                      <a:pt x="256" y="1806"/>
                      <a:pt x="253" y="1812"/>
                    </a:cubicBezTo>
                    <a:cubicBezTo>
                      <a:pt x="226" y="1851"/>
                      <a:pt x="260" y="1839"/>
                      <a:pt x="259" y="1865"/>
                    </a:cubicBezTo>
                    <a:cubicBezTo>
                      <a:pt x="258" y="1874"/>
                      <a:pt x="253" y="1881"/>
                      <a:pt x="246" y="1887"/>
                    </a:cubicBezTo>
                    <a:cubicBezTo>
                      <a:pt x="241" y="1892"/>
                      <a:pt x="225" y="1882"/>
                      <a:pt x="222" y="1882"/>
                    </a:cubicBezTo>
                    <a:cubicBezTo>
                      <a:pt x="197" y="1880"/>
                      <a:pt x="204" y="1897"/>
                      <a:pt x="178" y="1897"/>
                    </a:cubicBezTo>
                    <a:cubicBezTo>
                      <a:pt x="170" y="1897"/>
                      <a:pt x="163" y="1892"/>
                      <a:pt x="156" y="1891"/>
                    </a:cubicBezTo>
                    <a:cubicBezTo>
                      <a:pt x="151" y="1891"/>
                      <a:pt x="145" y="1894"/>
                      <a:pt x="141" y="1892"/>
                    </a:cubicBezTo>
                    <a:cubicBezTo>
                      <a:pt x="134" y="1888"/>
                      <a:pt x="152" y="1885"/>
                      <a:pt x="152" y="1885"/>
                    </a:cubicBezTo>
                    <a:cubicBezTo>
                      <a:pt x="152" y="1879"/>
                      <a:pt x="146" y="1874"/>
                      <a:pt x="147" y="1867"/>
                    </a:cubicBezTo>
                    <a:cubicBezTo>
                      <a:pt x="147" y="1861"/>
                      <a:pt x="156" y="1858"/>
                      <a:pt x="158" y="1853"/>
                    </a:cubicBezTo>
                    <a:cubicBezTo>
                      <a:pt x="158" y="1853"/>
                      <a:pt x="139" y="1827"/>
                      <a:pt x="125" y="1804"/>
                    </a:cubicBezTo>
                    <a:cubicBezTo>
                      <a:pt x="123" y="1809"/>
                      <a:pt x="118" y="1813"/>
                      <a:pt x="118" y="1818"/>
                    </a:cubicBezTo>
                    <a:cubicBezTo>
                      <a:pt x="119" y="1840"/>
                      <a:pt x="140" y="1837"/>
                      <a:pt x="117" y="1858"/>
                    </a:cubicBezTo>
                    <a:cubicBezTo>
                      <a:pt x="117" y="1859"/>
                      <a:pt x="117" y="1859"/>
                      <a:pt x="116" y="1859"/>
                    </a:cubicBezTo>
                    <a:close/>
                    <a:moveTo>
                      <a:pt x="440" y="1603"/>
                    </a:moveTo>
                    <a:cubicBezTo>
                      <a:pt x="442" y="1600"/>
                      <a:pt x="446" y="1601"/>
                      <a:pt x="449" y="1600"/>
                    </a:cubicBezTo>
                    <a:cubicBezTo>
                      <a:pt x="442" y="1616"/>
                      <a:pt x="427" y="1688"/>
                      <a:pt x="424" y="1709"/>
                    </a:cubicBezTo>
                    <a:cubicBezTo>
                      <a:pt x="423" y="1714"/>
                      <a:pt x="427" y="1755"/>
                      <a:pt x="414" y="1756"/>
                    </a:cubicBezTo>
                    <a:cubicBezTo>
                      <a:pt x="412" y="1756"/>
                      <a:pt x="408" y="1709"/>
                      <a:pt x="408" y="1706"/>
                    </a:cubicBezTo>
                    <a:cubicBezTo>
                      <a:pt x="410" y="1676"/>
                      <a:pt x="430" y="1661"/>
                      <a:pt x="436" y="1633"/>
                    </a:cubicBezTo>
                    <a:cubicBezTo>
                      <a:pt x="438" y="1620"/>
                      <a:pt x="430" y="1615"/>
                      <a:pt x="440" y="1603"/>
                    </a:cubicBezTo>
                    <a:moveTo>
                      <a:pt x="579" y="1575"/>
                    </a:moveTo>
                    <a:cubicBezTo>
                      <a:pt x="579" y="1581"/>
                      <a:pt x="571" y="1582"/>
                      <a:pt x="567" y="1586"/>
                    </a:cubicBezTo>
                    <a:cubicBezTo>
                      <a:pt x="553" y="1602"/>
                      <a:pt x="577" y="1590"/>
                      <a:pt x="558" y="1606"/>
                    </a:cubicBezTo>
                    <a:cubicBezTo>
                      <a:pt x="542" y="1617"/>
                      <a:pt x="551" y="1617"/>
                      <a:pt x="543" y="1633"/>
                    </a:cubicBezTo>
                    <a:cubicBezTo>
                      <a:pt x="540" y="1638"/>
                      <a:pt x="533" y="1654"/>
                      <a:pt x="530" y="1647"/>
                    </a:cubicBezTo>
                    <a:cubicBezTo>
                      <a:pt x="527" y="1641"/>
                      <a:pt x="535" y="1633"/>
                      <a:pt x="538" y="1626"/>
                    </a:cubicBezTo>
                    <a:cubicBezTo>
                      <a:pt x="537" y="1627"/>
                      <a:pt x="536" y="1629"/>
                      <a:pt x="535" y="1629"/>
                    </a:cubicBezTo>
                    <a:cubicBezTo>
                      <a:pt x="534" y="1629"/>
                      <a:pt x="534" y="1626"/>
                      <a:pt x="534" y="1625"/>
                    </a:cubicBezTo>
                    <a:cubicBezTo>
                      <a:pt x="533" y="1617"/>
                      <a:pt x="522" y="1605"/>
                      <a:pt x="522" y="1603"/>
                    </a:cubicBezTo>
                    <a:cubicBezTo>
                      <a:pt x="522" y="1597"/>
                      <a:pt x="527" y="1590"/>
                      <a:pt x="527" y="1584"/>
                    </a:cubicBezTo>
                    <a:cubicBezTo>
                      <a:pt x="526" y="1577"/>
                      <a:pt x="519" y="1572"/>
                      <a:pt x="519" y="1565"/>
                    </a:cubicBezTo>
                    <a:cubicBezTo>
                      <a:pt x="518" y="1559"/>
                      <a:pt x="549" y="1510"/>
                      <a:pt x="553" y="1508"/>
                    </a:cubicBezTo>
                    <a:cubicBezTo>
                      <a:pt x="561" y="1505"/>
                      <a:pt x="569" y="1508"/>
                      <a:pt x="576" y="1507"/>
                    </a:cubicBezTo>
                    <a:cubicBezTo>
                      <a:pt x="588" y="1523"/>
                      <a:pt x="574" y="1525"/>
                      <a:pt x="565" y="1547"/>
                    </a:cubicBezTo>
                    <a:cubicBezTo>
                      <a:pt x="553" y="1574"/>
                      <a:pt x="579" y="1566"/>
                      <a:pt x="579" y="1575"/>
                    </a:cubicBezTo>
                    <a:moveTo>
                      <a:pt x="614" y="453"/>
                    </a:moveTo>
                    <a:cubicBezTo>
                      <a:pt x="616" y="454"/>
                      <a:pt x="617" y="455"/>
                      <a:pt x="620" y="456"/>
                    </a:cubicBezTo>
                    <a:cubicBezTo>
                      <a:pt x="621" y="457"/>
                      <a:pt x="617" y="455"/>
                      <a:pt x="614" y="453"/>
                    </a:cubicBezTo>
                    <a:moveTo>
                      <a:pt x="543" y="728"/>
                    </a:moveTo>
                    <a:cubicBezTo>
                      <a:pt x="543" y="730"/>
                      <a:pt x="543" y="726"/>
                      <a:pt x="542" y="723"/>
                    </a:cubicBezTo>
                    <a:cubicBezTo>
                      <a:pt x="543" y="724"/>
                      <a:pt x="543" y="726"/>
                      <a:pt x="543" y="728"/>
                    </a:cubicBezTo>
                    <a:moveTo>
                      <a:pt x="81" y="1838"/>
                    </a:moveTo>
                    <a:cubicBezTo>
                      <a:pt x="80" y="1835"/>
                      <a:pt x="80" y="1835"/>
                      <a:pt x="80" y="1835"/>
                    </a:cubicBezTo>
                    <a:cubicBezTo>
                      <a:pt x="80" y="1829"/>
                      <a:pt x="78" y="1825"/>
                      <a:pt x="75" y="1823"/>
                    </a:cubicBezTo>
                    <a:cubicBezTo>
                      <a:pt x="74" y="1819"/>
                      <a:pt x="74" y="1819"/>
                      <a:pt x="74" y="1819"/>
                    </a:cubicBezTo>
                    <a:cubicBezTo>
                      <a:pt x="76" y="1819"/>
                      <a:pt x="78" y="1820"/>
                      <a:pt x="79" y="1822"/>
                    </a:cubicBezTo>
                    <a:cubicBezTo>
                      <a:pt x="80" y="1826"/>
                      <a:pt x="81" y="1832"/>
                      <a:pt x="81" y="183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Ukraine"/>
              <p:cNvSpPr>
                <a:spLocks/>
              </p:cNvSpPr>
              <p:nvPr/>
            </p:nvSpPr>
            <p:spPr bwMode="auto">
              <a:xfrm>
                <a:off x="6086517" y="3035299"/>
                <a:ext cx="2257425" cy="1560513"/>
              </a:xfrm>
              <a:custGeom>
                <a:avLst/>
                <a:gdLst/>
                <a:ahLst/>
                <a:cxnLst>
                  <a:cxn ang="0">
                    <a:pos x="1441" y="472"/>
                  </a:cxn>
                  <a:cxn ang="0">
                    <a:pos x="1544" y="370"/>
                  </a:cxn>
                  <a:cxn ang="0">
                    <a:pos x="1544" y="327"/>
                  </a:cxn>
                  <a:cxn ang="0">
                    <a:pos x="1513" y="261"/>
                  </a:cxn>
                  <a:cxn ang="0">
                    <a:pos x="1499" y="183"/>
                  </a:cxn>
                  <a:cxn ang="0">
                    <a:pos x="1405" y="162"/>
                  </a:cxn>
                  <a:cxn ang="0">
                    <a:pos x="1333" y="166"/>
                  </a:cxn>
                  <a:cxn ang="0">
                    <a:pos x="1227" y="139"/>
                  </a:cxn>
                  <a:cxn ang="0">
                    <a:pos x="1079" y="206"/>
                  </a:cxn>
                  <a:cxn ang="0">
                    <a:pos x="1032" y="129"/>
                  </a:cxn>
                  <a:cxn ang="0">
                    <a:pos x="969" y="130"/>
                  </a:cxn>
                  <a:cxn ang="0">
                    <a:pos x="931" y="118"/>
                  </a:cxn>
                  <a:cxn ang="0">
                    <a:pos x="890" y="45"/>
                  </a:cxn>
                  <a:cxn ang="0">
                    <a:pos x="829" y="18"/>
                  </a:cxn>
                  <a:cxn ang="0">
                    <a:pos x="713" y="96"/>
                  </a:cxn>
                  <a:cxn ang="0">
                    <a:pos x="639" y="113"/>
                  </a:cxn>
                  <a:cxn ang="0">
                    <a:pos x="572" y="225"/>
                  </a:cxn>
                  <a:cxn ang="0">
                    <a:pos x="483" y="253"/>
                  </a:cxn>
                  <a:cxn ang="0">
                    <a:pos x="404" y="246"/>
                  </a:cxn>
                  <a:cxn ang="0">
                    <a:pos x="357" y="251"/>
                  </a:cxn>
                  <a:cxn ang="0">
                    <a:pos x="206" y="252"/>
                  </a:cxn>
                  <a:cxn ang="0">
                    <a:pos x="84" y="324"/>
                  </a:cxn>
                  <a:cxn ang="0">
                    <a:pos x="55" y="337"/>
                  </a:cxn>
                  <a:cxn ang="0">
                    <a:pos x="126" y="459"/>
                  </a:cxn>
                  <a:cxn ang="0">
                    <a:pos x="57" y="687"/>
                  </a:cxn>
                  <a:cxn ang="0">
                    <a:pos x="16" y="738"/>
                  </a:cxn>
                  <a:cxn ang="0">
                    <a:pos x="54" y="812"/>
                  </a:cxn>
                  <a:cxn ang="0">
                    <a:pos x="102" y="801"/>
                  </a:cxn>
                  <a:cxn ang="0">
                    <a:pos x="268" y="823"/>
                  </a:cxn>
                  <a:cxn ang="0">
                    <a:pos x="403" y="716"/>
                  </a:cxn>
                  <a:cxn ang="0">
                    <a:pos x="416" y="696"/>
                  </a:cxn>
                  <a:cxn ang="0">
                    <a:pos x="557" y="680"/>
                  </a:cxn>
                  <a:cxn ang="0">
                    <a:pos x="623" y="707"/>
                  </a:cxn>
                  <a:cxn ang="0">
                    <a:pos x="703" y="802"/>
                  </a:cxn>
                  <a:cxn ang="0">
                    <a:pos x="778" y="877"/>
                  </a:cxn>
                  <a:cxn ang="0">
                    <a:pos x="715" y="886"/>
                  </a:cxn>
                  <a:cxn ang="0">
                    <a:pos x="697" y="900"/>
                  </a:cxn>
                  <a:cxn ang="0">
                    <a:pos x="686" y="962"/>
                  </a:cxn>
                  <a:cxn ang="0">
                    <a:pos x="643" y="1040"/>
                  </a:cxn>
                  <a:cxn ang="0">
                    <a:pos x="649" y="1065"/>
                  </a:cxn>
                  <a:cxn ang="0">
                    <a:pos x="777" y="1047"/>
                  </a:cxn>
                  <a:cxn ang="0">
                    <a:pos x="757" y="982"/>
                  </a:cxn>
                  <a:cxn ang="0">
                    <a:pos x="783" y="956"/>
                  </a:cxn>
                  <a:cxn ang="0">
                    <a:pos x="836" y="865"/>
                  </a:cxn>
                  <a:cxn ang="0">
                    <a:pos x="903" y="806"/>
                  </a:cxn>
                  <a:cxn ang="0">
                    <a:pos x="994" y="779"/>
                  </a:cxn>
                  <a:cxn ang="0">
                    <a:pos x="916" y="833"/>
                  </a:cxn>
                  <a:cxn ang="0">
                    <a:pos x="977" y="846"/>
                  </a:cxn>
                  <a:cxn ang="0">
                    <a:pos x="1047" y="829"/>
                  </a:cxn>
                  <a:cxn ang="0">
                    <a:pos x="1108" y="841"/>
                  </a:cxn>
                  <a:cxn ang="0">
                    <a:pos x="1055" y="900"/>
                  </a:cxn>
                  <a:cxn ang="0">
                    <a:pos x="1108" y="954"/>
                  </a:cxn>
                  <a:cxn ang="0">
                    <a:pos x="1165" y="1030"/>
                  </a:cxn>
                  <a:cxn ang="0">
                    <a:pos x="1297" y="916"/>
                  </a:cxn>
                  <a:cxn ang="0">
                    <a:pos x="1349" y="892"/>
                  </a:cxn>
                  <a:cxn ang="0">
                    <a:pos x="1353" y="819"/>
                  </a:cxn>
                  <a:cxn ang="0">
                    <a:pos x="1304" y="865"/>
                  </a:cxn>
                  <a:cxn ang="0">
                    <a:pos x="1262" y="706"/>
                  </a:cxn>
                  <a:cxn ang="0">
                    <a:pos x="1354" y="648"/>
                  </a:cxn>
                  <a:cxn ang="0">
                    <a:pos x="1445" y="545"/>
                  </a:cxn>
                </a:cxnLst>
                <a:rect l="0" t="0" r="r" b="b"/>
                <a:pathLst>
                  <a:path w="1551" h="1072">
                    <a:moveTo>
                      <a:pt x="1456" y="536"/>
                    </a:moveTo>
                    <a:cubicBezTo>
                      <a:pt x="1456" y="535"/>
                      <a:pt x="1456" y="535"/>
                      <a:pt x="1456" y="535"/>
                    </a:cubicBezTo>
                    <a:cubicBezTo>
                      <a:pt x="1448" y="526"/>
                      <a:pt x="1453" y="523"/>
                      <a:pt x="1455" y="513"/>
                    </a:cubicBezTo>
                    <a:cubicBezTo>
                      <a:pt x="1457" y="502"/>
                      <a:pt x="1443" y="517"/>
                      <a:pt x="1443" y="510"/>
                    </a:cubicBezTo>
                    <a:cubicBezTo>
                      <a:pt x="1444" y="503"/>
                      <a:pt x="1438" y="478"/>
                      <a:pt x="1441" y="472"/>
                    </a:cubicBezTo>
                    <a:cubicBezTo>
                      <a:pt x="1442" y="472"/>
                      <a:pt x="1472" y="444"/>
                      <a:pt x="1472" y="444"/>
                    </a:cubicBezTo>
                    <a:cubicBezTo>
                      <a:pt x="1474" y="440"/>
                      <a:pt x="1469" y="435"/>
                      <a:pt x="1469" y="431"/>
                    </a:cubicBezTo>
                    <a:cubicBezTo>
                      <a:pt x="1468" y="427"/>
                      <a:pt x="1467" y="422"/>
                      <a:pt x="1470" y="417"/>
                    </a:cubicBezTo>
                    <a:cubicBezTo>
                      <a:pt x="1485" y="399"/>
                      <a:pt x="1534" y="407"/>
                      <a:pt x="1548" y="385"/>
                    </a:cubicBezTo>
                    <a:cubicBezTo>
                      <a:pt x="1551" y="381"/>
                      <a:pt x="1546" y="375"/>
                      <a:pt x="1544" y="370"/>
                    </a:cubicBezTo>
                    <a:cubicBezTo>
                      <a:pt x="1543" y="368"/>
                      <a:pt x="1539" y="367"/>
                      <a:pt x="1539" y="365"/>
                    </a:cubicBezTo>
                    <a:cubicBezTo>
                      <a:pt x="1539" y="362"/>
                      <a:pt x="1545" y="362"/>
                      <a:pt x="1545" y="360"/>
                    </a:cubicBezTo>
                    <a:cubicBezTo>
                      <a:pt x="1545" y="356"/>
                      <a:pt x="1541" y="354"/>
                      <a:pt x="1540" y="351"/>
                    </a:cubicBezTo>
                    <a:cubicBezTo>
                      <a:pt x="1539" y="346"/>
                      <a:pt x="1540" y="340"/>
                      <a:pt x="1541" y="334"/>
                    </a:cubicBezTo>
                    <a:cubicBezTo>
                      <a:pt x="1541" y="332"/>
                      <a:pt x="1544" y="330"/>
                      <a:pt x="1544" y="327"/>
                    </a:cubicBezTo>
                    <a:cubicBezTo>
                      <a:pt x="1548" y="315"/>
                      <a:pt x="1530" y="326"/>
                      <a:pt x="1530" y="326"/>
                    </a:cubicBezTo>
                    <a:cubicBezTo>
                      <a:pt x="1527" y="324"/>
                      <a:pt x="1533" y="319"/>
                      <a:pt x="1532" y="315"/>
                    </a:cubicBezTo>
                    <a:cubicBezTo>
                      <a:pt x="1528" y="308"/>
                      <a:pt x="1521" y="301"/>
                      <a:pt x="1516" y="294"/>
                    </a:cubicBezTo>
                    <a:cubicBezTo>
                      <a:pt x="1509" y="287"/>
                      <a:pt x="1498" y="305"/>
                      <a:pt x="1497" y="293"/>
                    </a:cubicBezTo>
                    <a:cubicBezTo>
                      <a:pt x="1491" y="260"/>
                      <a:pt x="1495" y="270"/>
                      <a:pt x="1513" y="261"/>
                    </a:cubicBezTo>
                    <a:cubicBezTo>
                      <a:pt x="1514" y="260"/>
                      <a:pt x="1522" y="243"/>
                      <a:pt x="1516" y="245"/>
                    </a:cubicBezTo>
                    <a:cubicBezTo>
                      <a:pt x="1502" y="248"/>
                      <a:pt x="1495" y="258"/>
                      <a:pt x="1482" y="248"/>
                    </a:cubicBezTo>
                    <a:cubicBezTo>
                      <a:pt x="1469" y="237"/>
                      <a:pt x="1493" y="233"/>
                      <a:pt x="1496" y="228"/>
                    </a:cubicBezTo>
                    <a:cubicBezTo>
                      <a:pt x="1499" y="225"/>
                      <a:pt x="1495" y="220"/>
                      <a:pt x="1496" y="217"/>
                    </a:cubicBezTo>
                    <a:cubicBezTo>
                      <a:pt x="1499" y="203"/>
                      <a:pt x="1511" y="196"/>
                      <a:pt x="1499" y="183"/>
                    </a:cubicBezTo>
                    <a:cubicBezTo>
                      <a:pt x="1495" y="178"/>
                      <a:pt x="1487" y="177"/>
                      <a:pt x="1483" y="172"/>
                    </a:cubicBezTo>
                    <a:cubicBezTo>
                      <a:pt x="1478" y="166"/>
                      <a:pt x="1490" y="153"/>
                      <a:pt x="1482" y="152"/>
                    </a:cubicBezTo>
                    <a:cubicBezTo>
                      <a:pt x="1463" y="151"/>
                      <a:pt x="1475" y="167"/>
                      <a:pt x="1459" y="170"/>
                    </a:cubicBezTo>
                    <a:cubicBezTo>
                      <a:pt x="1407" y="179"/>
                      <a:pt x="1473" y="163"/>
                      <a:pt x="1430" y="156"/>
                    </a:cubicBezTo>
                    <a:cubicBezTo>
                      <a:pt x="1417" y="154"/>
                      <a:pt x="1416" y="169"/>
                      <a:pt x="1405" y="162"/>
                    </a:cubicBezTo>
                    <a:cubicBezTo>
                      <a:pt x="1401" y="160"/>
                      <a:pt x="1397" y="155"/>
                      <a:pt x="1394" y="152"/>
                    </a:cubicBezTo>
                    <a:cubicBezTo>
                      <a:pt x="1385" y="146"/>
                      <a:pt x="1389" y="169"/>
                      <a:pt x="1378" y="169"/>
                    </a:cubicBezTo>
                    <a:cubicBezTo>
                      <a:pt x="1371" y="169"/>
                      <a:pt x="1363" y="167"/>
                      <a:pt x="1356" y="164"/>
                    </a:cubicBezTo>
                    <a:cubicBezTo>
                      <a:pt x="1353" y="162"/>
                      <a:pt x="1351" y="155"/>
                      <a:pt x="1347" y="156"/>
                    </a:cubicBezTo>
                    <a:cubicBezTo>
                      <a:pt x="1342" y="156"/>
                      <a:pt x="1340" y="166"/>
                      <a:pt x="1333" y="166"/>
                    </a:cubicBezTo>
                    <a:cubicBezTo>
                      <a:pt x="1326" y="166"/>
                      <a:pt x="1321" y="159"/>
                      <a:pt x="1313" y="158"/>
                    </a:cubicBezTo>
                    <a:cubicBezTo>
                      <a:pt x="1286" y="154"/>
                      <a:pt x="1326" y="194"/>
                      <a:pt x="1298" y="189"/>
                    </a:cubicBezTo>
                    <a:cubicBezTo>
                      <a:pt x="1291" y="188"/>
                      <a:pt x="1289" y="179"/>
                      <a:pt x="1283" y="176"/>
                    </a:cubicBezTo>
                    <a:cubicBezTo>
                      <a:pt x="1279" y="173"/>
                      <a:pt x="1272" y="177"/>
                      <a:pt x="1267" y="175"/>
                    </a:cubicBezTo>
                    <a:cubicBezTo>
                      <a:pt x="1252" y="169"/>
                      <a:pt x="1240" y="150"/>
                      <a:pt x="1227" y="139"/>
                    </a:cubicBezTo>
                    <a:cubicBezTo>
                      <a:pt x="1223" y="136"/>
                      <a:pt x="1185" y="176"/>
                      <a:pt x="1171" y="194"/>
                    </a:cubicBezTo>
                    <a:cubicBezTo>
                      <a:pt x="1167" y="200"/>
                      <a:pt x="1157" y="189"/>
                      <a:pt x="1149" y="188"/>
                    </a:cubicBezTo>
                    <a:cubicBezTo>
                      <a:pt x="1145" y="188"/>
                      <a:pt x="1145" y="194"/>
                      <a:pt x="1142" y="196"/>
                    </a:cubicBezTo>
                    <a:cubicBezTo>
                      <a:pt x="1137" y="199"/>
                      <a:pt x="1133" y="187"/>
                      <a:pt x="1127" y="185"/>
                    </a:cubicBezTo>
                    <a:cubicBezTo>
                      <a:pt x="1102" y="179"/>
                      <a:pt x="1097" y="215"/>
                      <a:pt x="1079" y="206"/>
                    </a:cubicBezTo>
                    <a:cubicBezTo>
                      <a:pt x="1072" y="202"/>
                      <a:pt x="1066" y="198"/>
                      <a:pt x="1061" y="193"/>
                    </a:cubicBezTo>
                    <a:cubicBezTo>
                      <a:pt x="1056" y="189"/>
                      <a:pt x="1052" y="184"/>
                      <a:pt x="1051" y="178"/>
                    </a:cubicBezTo>
                    <a:cubicBezTo>
                      <a:pt x="1051" y="175"/>
                      <a:pt x="1057" y="173"/>
                      <a:pt x="1056" y="170"/>
                    </a:cubicBezTo>
                    <a:cubicBezTo>
                      <a:pt x="1056" y="166"/>
                      <a:pt x="1030" y="142"/>
                      <a:pt x="1028" y="139"/>
                    </a:cubicBezTo>
                    <a:cubicBezTo>
                      <a:pt x="1027" y="136"/>
                      <a:pt x="1034" y="131"/>
                      <a:pt x="1032" y="129"/>
                    </a:cubicBezTo>
                    <a:cubicBezTo>
                      <a:pt x="1031" y="128"/>
                      <a:pt x="1028" y="128"/>
                      <a:pt x="1027" y="128"/>
                    </a:cubicBezTo>
                    <a:cubicBezTo>
                      <a:pt x="1023" y="129"/>
                      <a:pt x="1020" y="132"/>
                      <a:pt x="1016" y="132"/>
                    </a:cubicBezTo>
                    <a:cubicBezTo>
                      <a:pt x="1009" y="133"/>
                      <a:pt x="1008" y="121"/>
                      <a:pt x="1004" y="116"/>
                    </a:cubicBezTo>
                    <a:cubicBezTo>
                      <a:pt x="1003" y="114"/>
                      <a:pt x="1001" y="114"/>
                      <a:pt x="999" y="115"/>
                    </a:cubicBezTo>
                    <a:cubicBezTo>
                      <a:pt x="994" y="117"/>
                      <a:pt x="973" y="130"/>
                      <a:pt x="969" y="130"/>
                    </a:cubicBezTo>
                    <a:cubicBezTo>
                      <a:pt x="966" y="131"/>
                      <a:pt x="966" y="125"/>
                      <a:pt x="963" y="125"/>
                    </a:cubicBezTo>
                    <a:cubicBezTo>
                      <a:pt x="956" y="125"/>
                      <a:pt x="949" y="126"/>
                      <a:pt x="943" y="128"/>
                    </a:cubicBezTo>
                    <a:cubicBezTo>
                      <a:pt x="941" y="129"/>
                      <a:pt x="934" y="144"/>
                      <a:pt x="929" y="133"/>
                    </a:cubicBezTo>
                    <a:cubicBezTo>
                      <a:pt x="928" y="131"/>
                      <a:pt x="932" y="129"/>
                      <a:pt x="932" y="127"/>
                    </a:cubicBezTo>
                    <a:cubicBezTo>
                      <a:pt x="933" y="124"/>
                      <a:pt x="933" y="120"/>
                      <a:pt x="931" y="118"/>
                    </a:cubicBezTo>
                    <a:cubicBezTo>
                      <a:pt x="928" y="115"/>
                      <a:pt x="924" y="117"/>
                      <a:pt x="921" y="114"/>
                    </a:cubicBezTo>
                    <a:cubicBezTo>
                      <a:pt x="916" y="110"/>
                      <a:pt x="922" y="100"/>
                      <a:pt x="918" y="96"/>
                    </a:cubicBezTo>
                    <a:cubicBezTo>
                      <a:pt x="914" y="91"/>
                      <a:pt x="899" y="88"/>
                      <a:pt x="902" y="82"/>
                    </a:cubicBezTo>
                    <a:cubicBezTo>
                      <a:pt x="907" y="76"/>
                      <a:pt x="930" y="71"/>
                      <a:pt x="924" y="62"/>
                    </a:cubicBezTo>
                    <a:cubicBezTo>
                      <a:pt x="916" y="49"/>
                      <a:pt x="896" y="51"/>
                      <a:pt x="890" y="45"/>
                    </a:cubicBezTo>
                    <a:cubicBezTo>
                      <a:pt x="886" y="42"/>
                      <a:pt x="883" y="38"/>
                      <a:pt x="882" y="34"/>
                    </a:cubicBezTo>
                    <a:cubicBezTo>
                      <a:pt x="880" y="30"/>
                      <a:pt x="883" y="25"/>
                      <a:pt x="881" y="23"/>
                    </a:cubicBezTo>
                    <a:cubicBezTo>
                      <a:pt x="877" y="18"/>
                      <a:pt x="870" y="18"/>
                      <a:pt x="866" y="15"/>
                    </a:cubicBezTo>
                    <a:cubicBezTo>
                      <a:pt x="860" y="11"/>
                      <a:pt x="857" y="3"/>
                      <a:pt x="850" y="2"/>
                    </a:cubicBezTo>
                    <a:cubicBezTo>
                      <a:pt x="841" y="0"/>
                      <a:pt x="838" y="18"/>
                      <a:pt x="829" y="18"/>
                    </a:cubicBezTo>
                    <a:cubicBezTo>
                      <a:pt x="826" y="18"/>
                      <a:pt x="827" y="11"/>
                      <a:pt x="824" y="11"/>
                    </a:cubicBezTo>
                    <a:cubicBezTo>
                      <a:pt x="784" y="8"/>
                      <a:pt x="808" y="31"/>
                      <a:pt x="785" y="41"/>
                    </a:cubicBezTo>
                    <a:cubicBezTo>
                      <a:pt x="785" y="41"/>
                      <a:pt x="740" y="44"/>
                      <a:pt x="739" y="44"/>
                    </a:cubicBezTo>
                    <a:cubicBezTo>
                      <a:pt x="737" y="44"/>
                      <a:pt x="744" y="75"/>
                      <a:pt x="735" y="85"/>
                    </a:cubicBezTo>
                    <a:cubicBezTo>
                      <a:pt x="729" y="90"/>
                      <a:pt x="722" y="95"/>
                      <a:pt x="713" y="96"/>
                    </a:cubicBezTo>
                    <a:cubicBezTo>
                      <a:pt x="710" y="96"/>
                      <a:pt x="711" y="90"/>
                      <a:pt x="708" y="88"/>
                    </a:cubicBezTo>
                    <a:cubicBezTo>
                      <a:pt x="706" y="87"/>
                      <a:pt x="703" y="92"/>
                      <a:pt x="701" y="91"/>
                    </a:cubicBezTo>
                    <a:cubicBezTo>
                      <a:pt x="689" y="94"/>
                      <a:pt x="676" y="93"/>
                      <a:pt x="667" y="99"/>
                    </a:cubicBezTo>
                    <a:cubicBezTo>
                      <a:pt x="663" y="101"/>
                      <a:pt x="665" y="108"/>
                      <a:pt x="661" y="110"/>
                    </a:cubicBezTo>
                    <a:cubicBezTo>
                      <a:pt x="654" y="114"/>
                      <a:pt x="646" y="110"/>
                      <a:pt x="639" y="113"/>
                    </a:cubicBezTo>
                    <a:cubicBezTo>
                      <a:pt x="635" y="114"/>
                      <a:pt x="627" y="124"/>
                      <a:pt x="622" y="153"/>
                    </a:cubicBezTo>
                    <a:cubicBezTo>
                      <a:pt x="621" y="160"/>
                      <a:pt x="619" y="180"/>
                      <a:pt x="619" y="188"/>
                    </a:cubicBezTo>
                    <a:cubicBezTo>
                      <a:pt x="619" y="199"/>
                      <a:pt x="661" y="227"/>
                      <a:pt x="635" y="232"/>
                    </a:cubicBezTo>
                    <a:cubicBezTo>
                      <a:pt x="608" y="239"/>
                      <a:pt x="620" y="213"/>
                      <a:pt x="596" y="211"/>
                    </a:cubicBezTo>
                    <a:cubicBezTo>
                      <a:pt x="549" y="208"/>
                      <a:pt x="606" y="219"/>
                      <a:pt x="572" y="225"/>
                    </a:cubicBezTo>
                    <a:cubicBezTo>
                      <a:pt x="567" y="226"/>
                      <a:pt x="561" y="219"/>
                      <a:pt x="555" y="220"/>
                    </a:cubicBezTo>
                    <a:cubicBezTo>
                      <a:pt x="539" y="224"/>
                      <a:pt x="548" y="242"/>
                      <a:pt x="533" y="246"/>
                    </a:cubicBezTo>
                    <a:cubicBezTo>
                      <a:pt x="525" y="248"/>
                      <a:pt x="517" y="219"/>
                      <a:pt x="509" y="215"/>
                    </a:cubicBezTo>
                    <a:cubicBezTo>
                      <a:pt x="500" y="211"/>
                      <a:pt x="491" y="225"/>
                      <a:pt x="485" y="233"/>
                    </a:cubicBezTo>
                    <a:cubicBezTo>
                      <a:pt x="481" y="239"/>
                      <a:pt x="489" y="254"/>
                      <a:pt x="483" y="253"/>
                    </a:cubicBezTo>
                    <a:cubicBezTo>
                      <a:pt x="461" y="248"/>
                      <a:pt x="493" y="254"/>
                      <a:pt x="466" y="235"/>
                    </a:cubicBezTo>
                    <a:cubicBezTo>
                      <a:pt x="452" y="225"/>
                      <a:pt x="457" y="246"/>
                      <a:pt x="448" y="246"/>
                    </a:cubicBezTo>
                    <a:cubicBezTo>
                      <a:pt x="422" y="246"/>
                      <a:pt x="445" y="237"/>
                      <a:pt x="435" y="230"/>
                    </a:cubicBezTo>
                    <a:cubicBezTo>
                      <a:pt x="429" y="227"/>
                      <a:pt x="429" y="243"/>
                      <a:pt x="425" y="247"/>
                    </a:cubicBezTo>
                    <a:cubicBezTo>
                      <a:pt x="419" y="254"/>
                      <a:pt x="409" y="245"/>
                      <a:pt x="404" y="246"/>
                    </a:cubicBezTo>
                    <a:cubicBezTo>
                      <a:pt x="399" y="246"/>
                      <a:pt x="404" y="264"/>
                      <a:pt x="399" y="268"/>
                    </a:cubicBezTo>
                    <a:cubicBezTo>
                      <a:pt x="398" y="270"/>
                      <a:pt x="395" y="266"/>
                      <a:pt x="393" y="264"/>
                    </a:cubicBezTo>
                    <a:cubicBezTo>
                      <a:pt x="379" y="257"/>
                      <a:pt x="417" y="240"/>
                      <a:pt x="375" y="251"/>
                    </a:cubicBezTo>
                    <a:cubicBezTo>
                      <a:pt x="363" y="254"/>
                      <a:pt x="382" y="271"/>
                      <a:pt x="356" y="260"/>
                    </a:cubicBezTo>
                    <a:cubicBezTo>
                      <a:pt x="353" y="259"/>
                      <a:pt x="359" y="253"/>
                      <a:pt x="357" y="251"/>
                    </a:cubicBezTo>
                    <a:cubicBezTo>
                      <a:pt x="355" y="249"/>
                      <a:pt x="351" y="254"/>
                      <a:pt x="348" y="253"/>
                    </a:cubicBezTo>
                    <a:cubicBezTo>
                      <a:pt x="342" y="248"/>
                      <a:pt x="351" y="238"/>
                      <a:pt x="339" y="241"/>
                    </a:cubicBezTo>
                    <a:cubicBezTo>
                      <a:pt x="315" y="247"/>
                      <a:pt x="283" y="250"/>
                      <a:pt x="258" y="247"/>
                    </a:cubicBezTo>
                    <a:cubicBezTo>
                      <a:pt x="254" y="246"/>
                      <a:pt x="253" y="242"/>
                      <a:pt x="250" y="242"/>
                    </a:cubicBezTo>
                    <a:cubicBezTo>
                      <a:pt x="236" y="241"/>
                      <a:pt x="221" y="250"/>
                      <a:pt x="206" y="252"/>
                    </a:cubicBezTo>
                    <a:cubicBezTo>
                      <a:pt x="190" y="252"/>
                      <a:pt x="190" y="252"/>
                      <a:pt x="190" y="252"/>
                    </a:cubicBezTo>
                    <a:cubicBezTo>
                      <a:pt x="185" y="252"/>
                      <a:pt x="180" y="250"/>
                      <a:pt x="175" y="251"/>
                    </a:cubicBezTo>
                    <a:cubicBezTo>
                      <a:pt x="161" y="255"/>
                      <a:pt x="152" y="265"/>
                      <a:pt x="140" y="271"/>
                    </a:cubicBezTo>
                    <a:cubicBezTo>
                      <a:pt x="131" y="274"/>
                      <a:pt x="121" y="272"/>
                      <a:pt x="113" y="276"/>
                    </a:cubicBezTo>
                    <a:cubicBezTo>
                      <a:pt x="109" y="279"/>
                      <a:pt x="94" y="327"/>
                      <a:pt x="84" y="324"/>
                    </a:cubicBezTo>
                    <a:cubicBezTo>
                      <a:pt x="81" y="323"/>
                      <a:pt x="81" y="318"/>
                      <a:pt x="79" y="318"/>
                    </a:cubicBezTo>
                    <a:cubicBezTo>
                      <a:pt x="73" y="317"/>
                      <a:pt x="65" y="317"/>
                      <a:pt x="60" y="319"/>
                    </a:cubicBezTo>
                    <a:cubicBezTo>
                      <a:pt x="44" y="324"/>
                      <a:pt x="68" y="334"/>
                      <a:pt x="56" y="337"/>
                    </a:cubicBezTo>
                    <a:cubicBezTo>
                      <a:pt x="55" y="338"/>
                      <a:pt x="55" y="338"/>
                      <a:pt x="55" y="338"/>
                    </a:cubicBezTo>
                    <a:cubicBezTo>
                      <a:pt x="55" y="337"/>
                      <a:pt x="55" y="337"/>
                      <a:pt x="55" y="337"/>
                    </a:cubicBezTo>
                    <a:cubicBezTo>
                      <a:pt x="58" y="341"/>
                      <a:pt x="62" y="344"/>
                      <a:pt x="64" y="348"/>
                    </a:cubicBezTo>
                    <a:cubicBezTo>
                      <a:pt x="66" y="354"/>
                      <a:pt x="62" y="362"/>
                      <a:pt x="64" y="367"/>
                    </a:cubicBezTo>
                    <a:cubicBezTo>
                      <a:pt x="74" y="386"/>
                      <a:pt x="104" y="406"/>
                      <a:pt x="120" y="418"/>
                    </a:cubicBezTo>
                    <a:cubicBezTo>
                      <a:pt x="123" y="422"/>
                      <a:pt x="99" y="420"/>
                      <a:pt x="105" y="431"/>
                    </a:cubicBezTo>
                    <a:cubicBezTo>
                      <a:pt x="106" y="432"/>
                      <a:pt x="126" y="450"/>
                      <a:pt x="126" y="459"/>
                    </a:cubicBezTo>
                    <a:cubicBezTo>
                      <a:pt x="123" y="496"/>
                      <a:pt x="112" y="473"/>
                      <a:pt x="93" y="489"/>
                    </a:cubicBezTo>
                    <a:cubicBezTo>
                      <a:pt x="85" y="496"/>
                      <a:pt x="22" y="613"/>
                      <a:pt x="25" y="621"/>
                    </a:cubicBezTo>
                    <a:cubicBezTo>
                      <a:pt x="27" y="632"/>
                      <a:pt x="37" y="641"/>
                      <a:pt x="40" y="651"/>
                    </a:cubicBezTo>
                    <a:cubicBezTo>
                      <a:pt x="42" y="656"/>
                      <a:pt x="33" y="663"/>
                      <a:pt x="37" y="667"/>
                    </a:cubicBezTo>
                    <a:cubicBezTo>
                      <a:pt x="55" y="689"/>
                      <a:pt x="45" y="648"/>
                      <a:pt x="57" y="687"/>
                    </a:cubicBezTo>
                    <a:cubicBezTo>
                      <a:pt x="58" y="689"/>
                      <a:pt x="54" y="684"/>
                      <a:pt x="52" y="683"/>
                    </a:cubicBezTo>
                    <a:cubicBezTo>
                      <a:pt x="47" y="682"/>
                      <a:pt x="42" y="684"/>
                      <a:pt x="36" y="684"/>
                    </a:cubicBezTo>
                    <a:cubicBezTo>
                      <a:pt x="33" y="683"/>
                      <a:pt x="29" y="683"/>
                      <a:pt x="26" y="682"/>
                    </a:cubicBezTo>
                    <a:cubicBezTo>
                      <a:pt x="27" y="692"/>
                      <a:pt x="20" y="707"/>
                      <a:pt x="19" y="717"/>
                    </a:cubicBezTo>
                    <a:cubicBezTo>
                      <a:pt x="18" y="724"/>
                      <a:pt x="19" y="732"/>
                      <a:pt x="16" y="738"/>
                    </a:cubicBezTo>
                    <a:cubicBezTo>
                      <a:pt x="13" y="745"/>
                      <a:pt x="3" y="747"/>
                      <a:pt x="2" y="754"/>
                    </a:cubicBezTo>
                    <a:cubicBezTo>
                      <a:pt x="0" y="762"/>
                      <a:pt x="5" y="769"/>
                      <a:pt x="5" y="777"/>
                    </a:cubicBezTo>
                    <a:cubicBezTo>
                      <a:pt x="29" y="778"/>
                      <a:pt x="14" y="789"/>
                      <a:pt x="30" y="796"/>
                    </a:cubicBezTo>
                    <a:cubicBezTo>
                      <a:pt x="33" y="797"/>
                      <a:pt x="37" y="792"/>
                      <a:pt x="40" y="794"/>
                    </a:cubicBezTo>
                    <a:cubicBezTo>
                      <a:pt x="47" y="798"/>
                      <a:pt x="48" y="808"/>
                      <a:pt x="54" y="812"/>
                    </a:cubicBezTo>
                    <a:cubicBezTo>
                      <a:pt x="58" y="813"/>
                      <a:pt x="61" y="808"/>
                      <a:pt x="65" y="807"/>
                    </a:cubicBezTo>
                    <a:cubicBezTo>
                      <a:pt x="68" y="807"/>
                      <a:pt x="71" y="809"/>
                      <a:pt x="74" y="810"/>
                    </a:cubicBezTo>
                    <a:cubicBezTo>
                      <a:pt x="87" y="819"/>
                      <a:pt x="70" y="817"/>
                      <a:pt x="83" y="828"/>
                    </a:cubicBezTo>
                    <a:cubicBezTo>
                      <a:pt x="86" y="830"/>
                      <a:pt x="92" y="826"/>
                      <a:pt x="99" y="806"/>
                    </a:cubicBezTo>
                    <a:cubicBezTo>
                      <a:pt x="100" y="804"/>
                      <a:pt x="100" y="801"/>
                      <a:pt x="102" y="801"/>
                    </a:cubicBezTo>
                    <a:cubicBezTo>
                      <a:pt x="106" y="801"/>
                      <a:pt x="131" y="813"/>
                      <a:pt x="135" y="813"/>
                    </a:cubicBezTo>
                    <a:cubicBezTo>
                      <a:pt x="137" y="813"/>
                      <a:pt x="138" y="808"/>
                      <a:pt x="140" y="807"/>
                    </a:cubicBezTo>
                    <a:cubicBezTo>
                      <a:pt x="153" y="802"/>
                      <a:pt x="187" y="815"/>
                      <a:pt x="204" y="811"/>
                    </a:cubicBezTo>
                    <a:cubicBezTo>
                      <a:pt x="213" y="808"/>
                      <a:pt x="219" y="800"/>
                      <a:pt x="229" y="799"/>
                    </a:cubicBezTo>
                    <a:cubicBezTo>
                      <a:pt x="245" y="798"/>
                      <a:pt x="256" y="819"/>
                      <a:pt x="268" y="823"/>
                    </a:cubicBezTo>
                    <a:cubicBezTo>
                      <a:pt x="283" y="828"/>
                      <a:pt x="289" y="799"/>
                      <a:pt x="293" y="795"/>
                    </a:cubicBezTo>
                    <a:cubicBezTo>
                      <a:pt x="311" y="775"/>
                      <a:pt x="359" y="777"/>
                      <a:pt x="373" y="763"/>
                    </a:cubicBezTo>
                    <a:cubicBezTo>
                      <a:pt x="401" y="736"/>
                      <a:pt x="361" y="758"/>
                      <a:pt x="380" y="733"/>
                    </a:cubicBezTo>
                    <a:cubicBezTo>
                      <a:pt x="386" y="726"/>
                      <a:pt x="394" y="721"/>
                      <a:pt x="402" y="719"/>
                    </a:cubicBezTo>
                    <a:cubicBezTo>
                      <a:pt x="403" y="716"/>
                      <a:pt x="403" y="716"/>
                      <a:pt x="403" y="716"/>
                    </a:cubicBezTo>
                    <a:cubicBezTo>
                      <a:pt x="407" y="707"/>
                      <a:pt x="407" y="707"/>
                      <a:pt x="407" y="707"/>
                    </a:cubicBezTo>
                    <a:cubicBezTo>
                      <a:pt x="407" y="705"/>
                      <a:pt x="407" y="705"/>
                      <a:pt x="407" y="705"/>
                    </a:cubicBezTo>
                    <a:cubicBezTo>
                      <a:pt x="408" y="701"/>
                      <a:pt x="408" y="701"/>
                      <a:pt x="408" y="701"/>
                    </a:cubicBezTo>
                    <a:cubicBezTo>
                      <a:pt x="419" y="703"/>
                      <a:pt x="419" y="703"/>
                      <a:pt x="419" y="703"/>
                    </a:cubicBezTo>
                    <a:cubicBezTo>
                      <a:pt x="418" y="701"/>
                      <a:pt x="416" y="698"/>
                      <a:pt x="416" y="696"/>
                    </a:cubicBezTo>
                    <a:cubicBezTo>
                      <a:pt x="416" y="695"/>
                      <a:pt x="455" y="690"/>
                      <a:pt x="457" y="689"/>
                    </a:cubicBezTo>
                    <a:cubicBezTo>
                      <a:pt x="477" y="680"/>
                      <a:pt x="470" y="664"/>
                      <a:pt x="498" y="666"/>
                    </a:cubicBezTo>
                    <a:cubicBezTo>
                      <a:pt x="510" y="667"/>
                      <a:pt x="522" y="672"/>
                      <a:pt x="531" y="679"/>
                    </a:cubicBezTo>
                    <a:cubicBezTo>
                      <a:pt x="534" y="681"/>
                      <a:pt x="531" y="688"/>
                      <a:pt x="534" y="688"/>
                    </a:cubicBezTo>
                    <a:cubicBezTo>
                      <a:pt x="542" y="688"/>
                      <a:pt x="549" y="681"/>
                      <a:pt x="557" y="680"/>
                    </a:cubicBezTo>
                    <a:cubicBezTo>
                      <a:pt x="561" y="679"/>
                      <a:pt x="556" y="689"/>
                      <a:pt x="557" y="693"/>
                    </a:cubicBezTo>
                    <a:cubicBezTo>
                      <a:pt x="559" y="702"/>
                      <a:pt x="564" y="686"/>
                      <a:pt x="567" y="688"/>
                    </a:cubicBezTo>
                    <a:cubicBezTo>
                      <a:pt x="570" y="692"/>
                      <a:pt x="570" y="697"/>
                      <a:pt x="573" y="701"/>
                    </a:cubicBezTo>
                    <a:cubicBezTo>
                      <a:pt x="577" y="705"/>
                      <a:pt x="573" y="687"/>
                      <a:pt x="579" y="685"/>
                    </a:cubicBezTo>
                    <a:cubicBezTo>
                      <a:pt x="614" y="676"/>
                      <a:pt x="599" y="696"/>
                      <a:pt x="623" y="707"/>
                    </a:cubicBezTo>
                    <a:cubicBezTo>
                      <a:pt x="634" y="711"/>
                      <a:pt x="626" y="690"/>
                      <a:pt x="636" y="695"/>
                    </a:cubicBezTo>
                    <a:cubicBezTo>
                      <a:pt x="660" y="711"/>
                      <a:pt x="643" y="733"/>
                      <a:pt x="650" y="755"/>
                    </a:cubicBezTo>
                    <a:cubicBezTo>
                      <a:pt x="651" y="760"/>
                      <a:pt x="677" y="779"/>
                      <a:pt x="683" y="781"/>
                    </a:cubicBezTo>
                    <a:cubicBezTo>
                      <a:pt x="696" y="785"/>
                      <a:pt x="680" y="763"/>
                      <a:pt x="695" y="771"/>
                    </a:cubicBezTo>
                    <a:cubicBezTo>
                      <a:pt x="713" y="781"/>
                      <a:pt x="689" y="810"/>
                      <a:pt x="703" y="802"/>
                    </a:cubicBezTo>
                    <a:cubicBezTo>
                      <a:pt x="708" y="799"/>
                      <a:pt x="705" y="815"/>
                      <a:pt x="709" y="819"/>
                    </a:cubicBezTo>
                    <a:cubicBezTo>
                      <a:pt x="715" y="824"/>
                      <a:pt x="741" y="825"/>
                      <a:pt x="747" y="830"/>
                    </a:cubicBezTo>
                    <a:cubicBezTo>
                      <a:pt x="758" y="862"/>
                      <a:pt x="758" y="862"/>
                      <a:pt x="758" y="862"/>
                    </a:cubicBezTo>
                    <a:cubicBezTo>
                      <a:pt x="758" y="864"/>
                      <a:pt x="752" y="864"/>
                      <a:pt x="753" y="866"/>
                    </a:cubicBezTo>
                    <a:cubicBezTo>
                      <a:pt x="755" y="873"/>
                      <a:pt x="778" y="876"/>
                      <a:pt x="778" y="877"/>
                    </a:cubicBezTo>
                    <a:cubicBezTo>
                      <a:pt x="772" y="881"/>
                      <a:pt x="765" y="882"/>
                      <a:pt x="760" y="887"/>
                    </a:cubicBezTo>
                    <a:cubicBezTo>
                      <a:pt x="758" y="889"/>
                      <a:pt x="759" y="891"/>
                      <a:pt x="758" y="893"/>
                    </a:cubicBezTo>
                    <a:cubicBezTo>
                      <a:pt x="753" y="898"/>
                      <a:pt x="747" y="878"/>
                      <a:pt x="739" y="878"/>
                    </a:cubicBezTo>
                    <a:cubicBezTo>
                      <a:pt x="733" y="878"/>
                      <a:pt x="739" y="898"/>
                      <a:pt x="733" y="897"/>
                    </a:cubicBezTo>
                    <a:cubicBezTo>
                      <a:pt x="729" y="896"/>
                      <a:pt x="715" y="886"/>
                      <a:pt x="715" y="886"/>
                    </a:cubicBezTo>
                    <a:cubicBezTo>
                      <a:pt x="713" y="889"/>
                      <a:pt x="714" y="895"/>
                      <a:pt x="710" y="896"/>
                    </a:cubicBezTo>
                    <a:cubicBezTo>
                      <a:pt x="708" y="897"/>
                      <a:pt x="707" y="889"/>
                      <a:pt x="706" y="891"/>
                    </a:cubicBezTo>
                    <a:cubicBezTo>
                      <a:pt x="701" y="895"/>
                      <a:pt x="702" y="902"/>
                      <a:pt x="699" y="906"/>
                    </a:cubicBezTo>
                    <a:cubicBezTo>
                      <a:pt x="698" y="907"/>
                      <a:pt x="696" y="906"/>
                      <a:pt x="695" y="905"/>
                    </a:cubicBezTo>
                    <a:cubicBezTo>
                      <a:pt x="695" y="903"/>
                      <a:pt x="697" y="902"/>
                      <a:pt x="697" y="900"/>
                    </a:cubicBezTo>
                    <a:cubicBezTo>
                      <a:pt x="696" y="895"/>
                      <a:pt x="694" y="890"/>
                      <a:pt x="692" y="886"/>
                    </a:cubicBezTo>
                    <a:cubicBezTo>
                      <a:pt x="687" y="878"/>
                      <a:pt x="678" y="894"/>
                      <a:pt x="673" y="900"/>
                    </a:cubicBezTo>
                    <a:cubicBezTo>
                      <a:pt x="658" y="917"/>
                      <a:pt x="684" y="925"/>
                      <a:pt x="686" y="933"/>
                    </a:cubicBezTo>
                    <a:cubicBezTo>
                      <a:pt x="687" y="938"/>
                      <a:pt x="682" y="943"/>
                      <a:pt x="682" y="949"/>
                    </a:cubicBezTo>
                    <a:cubicBezTo>
                      <a:pt x="682" y="954"/>
                      <a:pt x="688" y="958"/>
                      <a:pt x="686" y="962"/>
                    </a:cubicBezTo>
                    <a:cubicBezTo>
                      <a:pt x="684" y="966"/>
                      <a:pt x="677" y="966"/>
                      <a:pt x="673" y="970"/>
                    </a:cubicBezTo>
                    <a:cubicBezTo>
                      <a:pt x="664" y="978"/>
                      <a:pt x="678" y="982"/>
                      <a:pt x="673" y="989"/>
                    </a:cubicBezTo>
                    <a:cubicBezTo>
                      <a:pt x="669" y="994"/>
                      <a:pt x="663" y="997"/>
                      <a:pt x="660" y="1001"/>
                    </a:cubicBezTo>
                    <a:cubicBezTo>
                      <a:pt x="650" y="1016"/>
                      <a:pt x="666" y="1039"/>
                      <a:pt x="658" y="1040"/>
                    </a:cubicBezTo>
                    <a:cubicBezTo>
                      <a:pt x="653" y="1041"/>
                      <a:pt x="648" y="1039"/>
                      <a:pt x="643" y="1040"/>
                    </a:cubicBezTo>
                    <a:cubicBezTo>
                      <a:pt x="644" y="1040"/>
                      <a:pt x="644" y="1040"/>
                      <a:pt x="644" y="1040"/>
                    </a:cubicBezTo>
                    <a:cubicBezTo>
                      <a:pt x="639" y="1047"/>
                      <a:pt x="639" y="1047"/>
                      <a:pt x="639" y="1047"/>
                    </a:cubicBezTo>
                    <a:cubicBezTo>
                      <a:pt x="639" y="1050"/>
                      <a:pt x="638" y="1053"/>
                      <a:pt x="636" y="1052"/>
                    </a:cubicBezTo>
                    <a:cubicBezTo>
                      <a:pt x="638" y="1053"/>
                      <a:pt x="641" y="1051"/>
                      <a:pt x="643" y="1053"/>
                    </a:cubicBezTo>
                    <a:cubicBezTo>
                      <a:pt x="646" y="1056"/>
                      <a:pt x="645" y="1062"/>
                      <a:pt x="649" y="1065"/>
                    </a:cubicBezTo>
                    <a:cubicBezTo>
                      <a:pt x="653" y="1070"/>
                      <a:pt x="698" y="1072"/>
                      <a:pt x="697" y="1066"/>
                    </a:cubicBezTo>
                    <a:cubicBezTo>
                      <a:pt x="697" y="1065"/>
                      <a:pt x="682" y="1062"/>
                      <a:pt x="693" y="1056"/>
                    </a:cubicBezTo>
                    <a:cubicBezTo>
                      <a:pt x="699" y="1053"/>
                      <a:pt x="706" y="1054"/>
                      <a:pt x="712" y="1051"/>
                    </a:cubicBezTo>
                    <a:cubicBezTo>
                      <a:pt x="723" y="1046"/>
                      <a:pt x="727" y="1031"/>
                      <a:pt x="738" y="1027"/>
                    </a:cubicBezTo>
                    <a:cubicBezTo>
                      <a:pt x="761" y="1019"/>
                      <a:pt x="772" y="1027"/>
                      <a:pt x="777" y="1047"/>
                    </a:cubicBezTo>
                    <a:cubicBezTo>
                      <a:pt x="779" y="1041"/>
                      <a:pt x="788" y="1017"/>
                      <a:pt x="775" y="1013"/>
                    </a:cubicBezTo>
                    <a:cubicBezTo>
                      <a:pt x="773" y="1012"/>
                      <a:pt x="776" y="1017"/>
                      <a:pt x="774" y="1017"/>
                    </a:cubicBezTo>
                    <a:cubicBezTo>
                      <a:pt x="773" y="1018"/>
                      <a:pt x="773" y="1014"/>
                      <a:pt x="772" y="1013"/>
                    </a:cubicBezTo>
                    <a:cubicBezTo>
                      <a:pt x="766" y="1011"/>
                      <a:pt x="770" y="1029"/>
                      <a:pt x="763" y="1016"/>
                    </a:cubicBezTo>
                    <a:cubicBezTo>
                      <a:pt x="757" y="1006"/>
                      <a:pt x="758" y="992"/>
                      <a:pt x="757" y="982"/>
                    </a:cubicBezTo>
                    <a:cubicBezTo>
                      <a:pt x="757" y="978"/>
                      <a:pt x="749" y="967"/>
                      <a:pt x="754" y="969"/>
                    </a:cubicBezTo>
                    <a:cubicBezTo>
                      <a:pt x="763" y="972"/>
                      <a:pt x="761" y="996"/>
                      <a:pt x="770" y="993"/>
                    </a:cubicBezTo>
                    <a:cubicBezTo>
                      <a:pt x="801" y="981"/>
                      <a:pt x="780" y="978"/>
                      <a:pt x="780" y="964"/>
                    </a:cubicBezTo>
                    <a:cubicBezTo>
                      <a:pt x="780" y="962"/>
                      <a:pt x="783" y="968"/>
                      <a:pt x="785" y="967"/>
                    </a:cubicBezTo>
                    <a:cubicBezTo>
                      <a:pt x="788" y="966"/>
                      <a:pt x="779" y="958"/>
                      <a:pt x="783" y="956"/>
                    </a:cubicBezTo>
                    <a:cubicBezTo>
                      <a:pt x="788" y="954"/>
                      <a:pt x="794" y="958"/>
                      <a:pt x="799" y="956"/>
                    </a:cubicBezTo>
                    <a:cubicBezTo>
                      <a:pt x="803" y="955"/>
                      <a:pt x="806" y="951"/>
                      <a:pt x="808" y="947"/>
                    </a:cubicBezTo>
                    <a:cubicBezTo>
                      <a:pt x="817" y="928"/>
                      <a:pt x="826" y="905"/>
                      <a:pt x="832" y="885"/>
                    </a:cubicBezTo>
                    <a:cubicBezTo>
                      <a:pt x="833" y="880"/>
                      <a:pt x="825" y="876"/>
                      <a:pt x="827" y="872"/>
                    </a:cubicBezTo>
                    <a:cubicBezTo>
                      <a:pt x="828" y="869"/>
                      <a:pt x="834" y="868"/>
                      <a:pt x="836" y="865"/>
                    </a:cubicBezTo>
                    <a:cubicBezTo>
                      <a:pt x="843" y="851"/>
                      <a:pt x="823" y="854"/>
                      <a:pt x="831" y="842"/>
                    </a:cubicBezTo>
                    <a:cubicBezTo>
                      <a:pt x="854" y="813"/>
                      <a:pt x="885" y="826"/>
                      <a:pt x="885" y="816"/>
                    </a:cubicBezTo>
                    <a:cubicBezTo>
                      <a:pt x="886" y="808"/>
                      <a:pt x="874" y="797"/>
                      <a:pt x="882" y="792"/>
                    </a:cubicBezTo>
                    <a:cubicBezTo>
                      <a:pt x="887" y="787"/>
                      <a:pt x="884" y="808"/>
                      <a:pt x="891" y="812"/>
                    </a:cubicBezTo>
                    <a:cubicBezTo>
                      <a:pt x="894" y="815"/>
                      <a:pt x="898" y="807"/>
                      <a:pt x="903" y="806"/>
                    </a:cubicBezTo>
                    <a:cubicBezTo>
                      <a:pt x="909" y="805"/>
                      <a:pt x="915" y="806"/>
                      <a:pt x="921" y="805"/>
                    </a:cubicBezTo>
                    <a:cubicBezTo>
                      <a:pt x="934" y="803"/>
                      <a:pt x="918" y="780"/>
                      <a:pt x="918" y="780"/>
                    </a:cubicBezTo>
                    <a:cubicBezTo>
                      <a:pt x="917" y="768"/>
                      <a:pt x="927" y="770"/>
                      <a:pt x="921" y="759"/>
                    </a:cubicBezTo>
                    <a:cubicBezTo>
                      <a:pt x="924" y="759"/>
                      <a:pt x="927" y="758"/>
                      <a:pt x="927" y="760"/>
                    </a:cubicBezTo>
                    <a:cubicBezTo>
                      <a:pt x="928" y="820"/>
                      <a:pt x="962" y="801"/>
                      <a:pt x="994" y="779"/>
                    </a:cubicBezTo>
                    <a:cubicBezTo>
                      <a:pt x="999" y="776"/>
                      <a:pt x="985" y="786"/>
                      <a:pt x="981" y="790"/>
                    </a:cubicBezTo>
                    <a:cubicBezTo>
                      <a:pt x="976" y="797"/>
                      <a:pt x="983" y="808"/>
                      <a:pt x="974" y="809"/>
                    </a:cubicBezTo>
                    <a:cubicBezTo>
                      <a:pt x="956" y="812"/>
                      <a:pt x="936" y="813"/>
                      <a:pt x="919" y="815"/>
                    </a:cubicBezTo>
                    <a:cubicBezTo>
                      <a:pt x="918" y="815"/>
                      <a:pt x="892" y="815"/>
                      <a:pt x="895" y="818"/>
                    </a:cubicBezTo>
                    <a:cubicBezTo>
                      <a:pt x="901" y="824"/>
                      <a:pt x="908" y="831"/>
                      <a:pt x="916" y="833"/>
                    </a:cubicBezTo>
                    <a:cubicBezTo>
                      <a:pt x="919" y="834"/>
                      <a:pt x="914" y="825"/>
                      <a:pt x="917" y="824"/>
                    </a:cubicBezTo>
                    <a:cubicBezTo>
                      <a:pt x="923" y="820"/>
                      <a:pt x="930" y="825"/>
                      <a:pt x="938" y="824"/>
                    </a:cubicBezTo>
                    <a:cubicBezTo>
                      <a:pt x="940" y="824"/>
                      <a:pt x="948" y="818"/>
                      <a:pt x="949" y="825"/>
                    </a:cubicBezTo>
                    <a:cubicBezTo>
                      <a:pt x="951" y="835"/>
                      <a:pt x="925" y="842"/>
                      <a:pt x="932" y="849"/>
                    </a:cubicBezTo>
                    <a:cubicBezTo>
                      <a:pt x="935" y="854"/>
                      <a:pt x="972" y="845"/>
                      <a:pt x="977" y="846"/>
                    </a:cubicBezTo>
                    <a:cubicBezTo>
                      <a:pt x="980" y="847"/>
                      <a:pt x="977" y="855"/>
                      <a:pt x="980" y="856"/>
                    </a:cubicBezTo>
                    <a:cubicBezTo>
                      <a:pt x="987" y="859"/>
                      <a:pt x="996" y="860"/>
                      <a:pt x="1005" y="857"/>
                    </a:cubicBezTo>
                    <a:cubicBezTo>
                      <a:pt x="1013" y="855"/>
                      <a:pt x="1017" y="844"/>
                      <a:pt x="1024" y="841"/>
                    </a:cubicBezTo>
                    <a:cubicBezTo>
                      <a:pt x="1032" y="837"/>
                      <a:pt x="1041" y="839"/>
                      <a:pt x="1047" y="836"/>
                    </a:cubicBezTo>
                    <a:cubicBezTo>
                      <a:pt x="1049" y="835"/>
                      <a:pt x="1045" y="830"/>
                      <a:pt x="1047" y="829"/>
                    </a:cubicBezTo>
                    <a:cubicBezTo>
                      <a:pt x="1049" y="827"/>
                      <a:pt x="1053" y="832"/>
                      <a:pt x="1055" y="831"/>
                    </a:cubicBezTo>
                    <a:cubicBezTo>
                      <a:pt x="1061" y="829"/>
                      <a:pt x="1057" y="814"/>
                      <a:pt x="1063" y="816"/>
                    </a:cubicBezTo>
                    <a:cubicBezTo>
                      <a:pt x="1072" y="818"/>
                      <a:pt x="1080" y="838"/>
                      <a:pt x="1087" y="832"/>
                    </a:cubicBezTo>
                    <a:cubicBezTo>
                      <a:pt x="1093" y="827"/>
                      <a:pt x="1092" y="817"/>
                      <a:pt x="1098" y="813"/>
                    </a:cubicBezTo>
                    <a:cubicBezTo>
                      <a:pt x="1115" y="803"/>
                      <a:pt x="1097" y="831"/>
                      <a:pt x="1108" y="841"/>
                    </a:cubicBezTo>
                    <a:cubicBezTo>
                      <a:pt x="1112" y="844"/>
                      <a:pt x="1123" y="832"/>
                      <a:pt x="1121" y="837"/>
                    </a:cubicBezTo>
                    <a:cubicBezTo>
                      <a:pt x="1121" y="840"/>
                      <a:pt x="1089" y="873"/>
                      <a:pt x="1083" y="876"/>
                    </a:cubicBezTo>
                    <a:cubicBezTo>
                      <a:pt x="1080" y="877"/>
                      <a:pt x="1077" y="872"/>
                      <a:pt x="1074" y="874"/>
                    </a:cubicBezTo>
                    <a:cubicBezTo>
                      <a:pt x="1073" y="876"/>
                      <a:pt x="1079" y="878"/>
                      <a:pt x="1078" y="880"/>
                    </a:cubicBezTo>
                    <a:cubicBezTo>
                      <a:pt x="1078" y="880"/>
                      <a:pt x="1056" y="900"/>
                      <a:pt x="1055" y="900"/>
                    </a:cubicBezTo>
                    <a:cubicBezTo>
                      <a:pt x="1053" y="902"/>
                      <a:pt x="1051" y="905"/>
                      <a:pt x="1050" y="908"/>
                    </a:cubicBezTo>
                    <a:cubicBezTo>
                      <a:pt x="1050" y="910"/>
                      <a:pt x="1053" y="911"/>
                      <a:pt x="1053" y="912"/>
                    </a:cubicBezTo>
                    <a:cubicBezTo>
                      <a:pt x="1052" y="913"/>
                      <a:pt x="1015" y="939"/>
                      <a:pt x="1028" y="944"/>
                    </a:cubicBezTo>
                    <a:cubicBezTo>
                      <a:pt x="1054" y="955"/>
                      <a:pt x="1049" y="937"/>
                      <a:pt x="1071" y="937"/>
                    </a:cubicBezTo>
                    <a:cubicBezTo>
                      <a:pt x="1078" y="938"/>
                      <a:pt x="1101" y="957"/>
                      <a:pt x="1108" y="954"/>
                    </a:cubicBezTo>
                    <a:cubicBezTo>
                      <a:pt x="1117" y="951"/>
                      <a:pt x="1125" y="939"/>
                      <a:pt x="1137" y="952"/>
                    </a:cubicBezTo>
                    <a:cubicBezTo>
                      <a:pt x="1165" y="981"/>
                      <a:pt x="1141" y="976"/>
                      <a:pt x="1146" y="993"/>
                    </a:cubicBezTo>
                    <a:cubicBezTo>
                      <a:pt x="1151" y="1007"/>
                      <a:pt x="1159" y="1013"/>
                      <a:pt x="1158" y="1014"/>
                    </a:cubicBezTo>
                    <a:cubicBezTo>
                      <a:pt x="1154" y="1018"/>
                      <a:pt x="1139" y="1018"/>
                      <a:pt x="1141" y="1024"/>
                    </a:cubicBezTo>
                    <a:cubicBezTo>
                      <a:pt x="1144" y="1031"/>
                      <a:pt x="1158" y="1027"/>
                      <a:pt x="1165" y="1030"/>
                    </a:cubicBezTo>
                    <a:cubicBezTo>
                      <a:pt x="1172" y="1032"/>
                      <a:pt x="1172" y="1040"/>
                      <a:pt x="1181" y="1040"/>
                    </a:cubicBezTo>
                    <a:cubicBezTo>
                      <a:pt x="1233" y="1033"/>
                      <a:pt x="1223" y="973"/>
                      <a:pt x="1256" y="951"/>
                    </a:cubicBezTo>
                    <a:cubicBezTo>
                      <a:pt x="1262" y="945"/>
                      <a:pt x="1268" y="941"/>
                      <a:pt x="1277" y="940"/>
                    </a:cubicBezTo>
                    <a:cubicBezTo>
                      <a:pt x="1281" y="940"/>
                      <a:pt x="1286" y="945"/>
                      <a:pt x="1289" y="943"/>
                    </a:cubicBezTo>
                    <a:cubicBezTo>
                      <a:pt x="1296" y="936"/>
                      <a:pt x="1290" y="922"/>
                      <a:pt x="1297" y="916"/>
                    </a:cubicBezTo>
                    <a:cubicBezTo>
                      <a:pt x="1304" y="910"/>
                      <a:pt x="1309" y="912"/>
                      <a:pt x="1311" y="903"/>
                    </a:cubicBezTo>
                    <a:cubicBezTo>
                      <a:pt x="1312" y="902"/>
                      <a:pt x="1309" y="903"/>
                      <a:pt x="1308" y="902"/>
                    </a:cubicBezTo>
                    <a:cubicBezTo>
                      <a:pt x="1302" y="897"/>
                      <a:pt x="1311" y="887"/>
                      <a:pt x="1314" y="886"/>
                    </a:cubicBezTo>
                    <a:cubicBezTo>
                      <a:pt x="1319" y="882"/>
                      <a:pt x="1326" y="882"/>
                      <a:pt x="1332" y="883"/>
                    </a:cubicBezTo>
                    <a:cubicBezTo>
                      <a:pt x="1339" y="885"/>
                      <a:pt x="1343" y="893"/>
                      <a:pt x="1349" y="892"/>
                    </a:cubicBezTo>
                    <a:cubicBezTo>
                      <a:pt x="1356" y="891"/>
                      <a:pt x="1358" y="881"/>
                      <a:pt x="1364" y="878"/>
                    </a:cubicBezTo>
                    <a:cubicBezTo>
                      <a:pt x="1370" y="876"/>
                      <a:pt x="1376" y="878"/>
                      <a:pt x="1381" y="876"/>
                    </a:cubicBezTo>
                    <a:cubicBezTo>
                      <a:pt x="1402" y="869"/>
                      <a:pt x="1385" y="849"/>
                      <a:pt x="1387" y="833"/>
                    </a:cubicBezTo>
                    <a:cubicBezTo>
                      <a:pt x="1389" y="825"/>
                      <a:pt x="1402" y="816"/>
                      <a:pt x="1396" y="810"/>
                    </a:cubicBezTo>
                    <a:cubicBezTo>
                      <a:pt x="1396" y="810"/>
                      <a:pt x="1354" y="818"/>
                      <a:pt x="1353" y="819"/>
                    </a:cubicBezTo>
                    <a:cubicBezTo>
                      <a:pt x="1347" y="824"/>
                      <a:pt x="1352" y="836"/>
                      <a:pt x="1346" y="839"/>
                    </a:cubicBezTo>
                    <a:cubicBezTo>
                      <a:pt x="1342" y="841"/>
                      <a:pt x="1336" y="839"/>
                      <a:pt x="1332" y="837"/>
                    </a:cubicBezTo>
                    <a:cubicBezTo>
                      <a:pt x="1329" y="836"/>
                      <a:pt x="1330" y="830"/>
                      <a:pt x="1327" y="830"/>
                    </a:cubicBezTo>
                    <a:cubicBezTo>
                      <a:pt x="1320" y="830"/>
                      <a:pt x="1326" y="845"/>
                      <a:pt x="1322" y="851"/>
                    </a:cubicBezTo>
                    <a:cubicBezTo>
                      <a:pt x="1317" y="857"/>
                      <a:pt x="1312" y="863"/>
                      <a:pt x="1304" y="865"/>
                    </a:cubicBezTo>
                    <a:cubicBezTo>
                      <a:pt x="1287" y="870"/>
                      <a:pt x="1229" y="814"/>
                      <a:pt x="1220" y="802"/>
                    </a:cubicBezTo>
                    <a:cubicBezTo>
                      <a:pt x="1217" y="799"/>
                      <a:pt x="1202" y="773"/>
                      <a:pt x="1204" y="771"/>
                    </a:cubicBezTo>
                    <a:cubicBezTo>
                      <a:pt x="1210" y="767"/>
                      <a:pt x="1217" y="782"/>
                      <a:pt x="1224" y="781"/>
                    </a:cubicBezTo>
                    <a:cubicBezTo>
                      <a:pt x="1248" y="777"/>
                      <a:pt x="1241" y="729"/>
                      <a:pt x="1251" y="715"/>
                    </a:cubicBezTo>
                    <a:cubicBezTo>
                      <a:pt x="1254" y="711"/>
                      <a:pt x="1260" y="710"/>
                      <a:pt x="1262" y="706"/>
                    </a:cubicBezTo>
                    <a:cubicBezTo>
                      <a:pt x="1267" y="698"/>
                      <a:pt x="1267" y="689"/>
                      <a:pt x="1272" y="683"/>
                    </a:cubicBezTo>
                    <a:cubicBezTo>
                      <a:pt x="1288" y="662"/>
                      <a:pt x="1296" y="664"/>
                      <a:pt x="1310" y="671"/>
                    </a:cubicBezTo>
                    <a:cubicBezTo>
                      <a:pt x="1311" y="672"/>
                      <a:pt x="1311" y="669"/>
                      <a:pt x="1312" y="667"/>
                    </a:cubicBezTo>
                    <a:cubicBezTo>
                      <a:pt x="1321" y="657"/>
                      <a:pt x="1310" y="638"/>
                      <a:pt x="1334" y="636"/>
                    </a:cubicBezTo>
                    <a:cubicBezTo>
                      <a:pt x="1343" y="635"/>
                      <a:pt x="1348" y="652"/>
                      <a:pt x="1354" y="648"/>
                    </a:cubicBezTo>
                    <a:cubicBezTo>
                      <a:pt x="1361" y="644"/>
                      <a:pt x="1352" y="631"/>
                      <a:pt x="1355" y="623"/>
                    </a:cubicBezTo>
                    <a:cubicBezTo>
                      <a:pt x="1355" y="621"/>
                      <a:pt x="1379" y="594"/>
                      <a:pt x="1380" y="594"/>
                    </a:cubicBezTo>
                    <a:cubicBezTo>
                      <a:pt x="1384" y="592"/>
                      <a:pt x="1389" y="602"/>
                      <a:pt x="1391" y="599"/>
                    </a:cubicBezTo>
                    <a:cubicBezTo>
                      <a:pt x="1393" y="596"/>
                      <a:pt x="1394" y="568"/>
                      <a:pt x="1401" y="563"/>
                    </a:cubicBezTo>
                    <a:cubicBezTo>
                      <a:pt x="1409" y="557"/>
                      <a:pt x="1435" y="547"/>
                      <a:pt x="1445" y="545"/>
                    </a:cubicBezTo>
                    <a:cubicBezTo>
                      <a:pt x="1448" y="545"/>
                      <a:pt x="1449" y="555"/>
                      <a:pt x="1451" y="552"/>
                    </a:cubicBezTo>
                    <a:cubicBezTo>
                      <a:pt x="1454" y="548"/>
                      <a:pt x="1453" y="540"/>
                      <a:pt x="1456" y="536"/>
                    </a:cubicBezTo>
                  </a:path>
                </a:pathLst>
              </a:custGeom>
              <a:solidFill>
                <a:schemeClr val="accent5">
                  <a:lumMod val="60000"/>
                  <a:lumOff val="40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Armenia"/>
              <p:cNvSpPr>
                <a:spLocks noEditPoints="1"/>
              </p:cNvSpPr>
              <p:nvPr/>
            </p:nvSpPr>
            <p:spPr bwMode="auto">
              <a:xfrm>
                <a:off x="9334542" y="4464049"/>
                <a:ext cx="601663" cy="349250"/>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B45210"/>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Ireland"/>
              <p:cNvSpPr>
                <a:spLocks/>
              </p:cNvSpPr>
              <p:nvPr/>
            </p:nvSpPr>
            <p:spPr bwMode="auto">
              <a:xfrm>
                <a:off x="2059029" y="2692399"/>
                <a:ext cx="604838" cy="677863"/>
              </a:xfrm>
              <a:custGeom>
                <a:avLst/>
                <a:gdLst/>
                <a:ahLst/>
                <a:cxnLst>
                  <a:cxn ang="0">
                    <a:pos x="389" y="201"/>
                  </a:cxn>
                  <a:cxn ang="0">
                    <a:pos x="401" y="254"/>
                  </a:cxn>
                  <a:cxn ang="0">
                    <a:pos x="385" y="279"/>
                  </a:cxn>
                  <a:cxn ang="0">
                    <a:pos x="390" y="334"/>
                  </a:cxn>
                  <a:cxn ang="0">
                    <a:pos x="336" y="431"/>
                  </a:cxn>
                  <a:cxn ang="0">
                    <a:pos x="310" y="421"/>
                  </a:cxn>
                  <a:cxn ang="0">
                    <a:pos x="269" y="422"/>
                  </a:cxn>
                  <a:cxn ang="0">
                    <a:pos x="218" y="435"/>
                  </a:cxn>
                  <a:cxn ang="0">
                    <a:pos x="164" y="430"/>
                  </a:cxn>
                  <a:cxn ang="0">
                    <a:pos x="142" y="464"/>
                  </a:cxn>
                  <a:cxn ang="0">
                    <a:pos x="127" y="465"/>
                  </a:cxn>
                  <a:cxn ang="0">
                    <a:pos x="65" y="452"/>
                  </a:cxn>
                  <a:cxn ang="0">
                    <a:pos x="66" y="425"/>
                  </a:cxn>
                  <a:cxn ang="0">
                    <a:pos x="31" y="417"/>
                  </a:cxn>
                  <a:cxn ang="0">
                    <a:pos x="66" y="405"/>
                  </a:cxn>
                  <a:cxn ang="0">
                    <a:pos x="14" y="386"/>
                  </a:cxn>
                  <a:cxn ang="0">
                    <a:pos x="61" y="366"/>
                  </a:cxn>
                  <a:cxn ang="0">
                    <a:pos x="7" y="343"/>
                  </a:cxn>
                  <a:cxn ang="0">
                    <a:pos x="45" y="338"/>
                  </a:cxn>
                  <a:cxn ang="0">
                    <a:pos x="80" y="322"/>
                  </a:cxn>
                  <a:cxn ang="0">
                    <a:pos x="146" y="312"/>
                  </a:cxn>
                  <a:cxn ang="0">
                    <a:pos x="119" y="311"/>
                  </a:cxn>
                  <a:cxn ang="0">
                    <a:pos x="98" y="301"/>
                  </a:cxn>
                  <a:cxn ang="0">
                    <a:pos x="97" y="292"/>
                  </a:cxn>
                  <a:cxn ang="0">
                    <a:pos x="124" y="271"/>
                  </a:cxn>
                  <a:cxn ang="0">
                    <a:pos x="139" y="244"/>
                  </a:cxn>
                  <a:cxn ang="0">
                    <a:pos x="161" y="241"/>
                  </a:cxn>
                  <a:cxn ang="0">
                    <a:pos x="119" y="208"/>
                  </a:cxn>
                  <a:cxn ang="0">
                    <a:pos x="94" y="168"/>
                  </a:cxn>
                  <a:cxn ang="0">
                    <a:pos x="141" y="152"/>
                  </a:cxn>
                  <a:cxn ang="0">
                    <a:pos x="121" y="116"/>
                  </a:cxn>
                  <a:cxn ang="0">
                    <a:pos x="117" y="86"/>
                  </a:cxn>
                  <a:cxn ang="0">
                    <a:pos x="185" y="113"/>
                  </a:cxn>
                  <a:cxn ang="0">
                    <a:pos x="228" y="99"/>
                  </a:cxn>
                  <a:cxn ang="0">
                    <a:pos x="265" y="74"/>
                  </a:cxn>
                  <a:cxn ang="0">
                    <a:pos x="251" y="68"/>
                  </a:cxn>
                  <a:cxn ang="0">
                    <a:pos x="253" y="40"/>
                  </a:cxn>
                  <a:cxn ang="0">
                    <a:pos x="272" y="26"/>
                  </a:cxn>
                  <a:cxn ang="0">
                    <a:pos x="340" y="16"/>
                  </a:cxn>
                  <a:cxn ang="0">
                    <a:pos x="344" y="19"/>
                  </a:cxn>
                  <a:cxn ang="0">
                    <a:pos x="298" y="71"/>
                  </a:cxn>
                  <a:cxn ang="0">
                    <a:pos x="321" y="154"/>
                  </a:cxn>
                  <a:cxn ang="0">
                    <a:pos x="378" y="166"/>
                  </a:cxn>
                  <a:cxn ang="0">
                    <a:pos x="407" y="184"/>
                  </a:cxn>
                </a:cxnLst>
                <a:rect l="0" t="0" r="r" b="b"/>
                <a:pathLst>
                  <a:path w="416" h="466">
                    <a:moveTo>
                      <a:pt x="404" y="181"/>
                    </a:moveTo>
                    <a:cubicBezTo>
                      <a:pt x="406" y="186"/>
                      <a:pt x="416" y="192"/>
                      <a:pt x="412" y="196"/>
                    </a:cubicBezTo>
                    <a:cubicBezTo>
                      <a:pt x="407" y="202"/>
                      <a:pt x="395" y="197"/>
                      <a:pt x="389" y="201"/>
                    </a:cubicBezTo>
                    <a:cubicBezTo>
                      <a:pt x="386" y="204"/>
                      <a:pt x="397" y="206"/>
                      <a:pt x="397" y="210"/>
                    </a:cubicBezTo>
                    <a:cubicBezTo>
                      <a:pt x="398" y="218"/>
                      <a:pt x="393" y="227"/>
                      <a:pt x="393" y="235"/>
                    </a:cubicBezTo>
                    <a:cubicBezTo>
                      <a:pt x="394" y="242"/>
                      <a:pt x="401" y="246"/>
                      <a:pt x="401" y="254"/>
                    </a:cubicBezTo>
                    <a:cubicBezTo>
                      <a:pt x="401" y="259"/>
                      <a:pt x="393" y="262"/>
                      <a:pt x="393" y="268"/>
                    </a:cubicBezTo>
                    <a:cubicBezTo>
                      <a:pt x="392" y="272"/>
                      <a:pt x="400" y="276"/>
                      <a:pt x="398" y="280"/>
                    </a:cubicBezTo>
                    <a:cubicBezTo>
                      <a:pt x="395" y="285"/>
                      <a:pt x="387" y="275"/>
                      <a:pt x="385" y="279"/>
                    </a:cubicBezTo>
                    <a:cubicBezTo>
                      <a:pt x="382" y="284"/>
                      <a:pt x="390" y="288"/>
                      <a:pt x="391" y="293"/>
                    </a:cubicBezTo>
                    <a:cubicBezTo>
                      <a:pt x="391" y="295"/>
                      <a:pt x="389" y="297"/>
                      <a:pt x="389" y="299"/>
                    </a:cubicBezTo>
                    <a:cubicBezTo>
                      <a:pt x="390" y="312"/>
                      <a:pt x="394" y="321"/>
                      <a:pt x="390" y="334"/>
                    </a:cubicBezTo>
                    <a:cubicBezTo>
                      <a:pt x="387" y="343"/>
                      <a:pt x="351" y="396"/>
                      <a:pt x="344" y="401"/>
                    </a:cubicBezTo>
                    <a:cubicBezTo>
                      <a:pt x="342" y="403"/>
                      <a:pt x="337" y="404"/>
                      <a:pt x="336" y="409"/>
                    </a:cubicBezTo>
                    <a:cubicBezTo>
                      <a:pt x="334" y="416"/>
                      <a:pt x="337" y="424"/>
                      <a:pt x="336" y="431"/>
                    </a:cubicBezTo>
                    <a:cubicBezTo>
                      <a:pt x="336" y="432"/>
                      <a:pt x="334" y="432"/>
                      <a:pt x="334" y="431"/>
                    </a:cubicBezTo>
                    <a:cubicBezTo>
                      <a:pt x="331" y="424"/>
                      <a:pt x="329" y="433"/>
                      <a:pt x="319" y="429"/>
                    </a:cubicBezTo>
                    <a:cubicBezTo>
                      <a:pt x="314" y="428"/>
                      <a:pt x="314" y="422"/>
                      <a:pt x="310" y="421"/>
                    </a:cubicBezTo>
                    <a:cubicBezTo>
                      <a:pt x="303" y="419"/>
                      <a:pt x="280" y="430"/>
                      <a:pt x="275" y="424"/>
                    </a:cubicBezTo>
                    <a:cubicBezTo>
                      <a:pt x="274" y="422"/>
                      <a:pt x="279" y="422"/>
                      <a:pt x="279" y="420"/>
                    </a:cubicBezTo>
                    <a:cubicBezTo>
                      <a:pt x="280" y="417"/>
                      <a:pt x="272" y="423"/>
                      <a:pt x="269" y="422"/>
                    </a:cubicBezTo>
                    <a:cubicBezTo>
                      <a:pt x="253" y="421"/>
                      <a:pt x="248" y="413"/>
                      <a:pt x="234" y="418"/>
                    </a:cubicBezTo>
                    <a:cubicBezTo>
                      <a:pt x="232" y="419"/>
                      <a:pt x="238" y="423"/>
                      <a:pt x="238" y="426"/>
                    </a:cubicBezTo>
                    <a:cubicBezTo>
                      <a:pt x="237" y="431"/>
                      <a:pt x="218" y="435"/>
                      <a:pt x="218" y="435"/>
                    </a:cubicBezTo>
                    <a:cubicBezTo>
                      <a:pt x="214" y="435"/>
                      <a:pt x="212" y="429"/>
                      <a:pt x="208" y="430"/>
                    </a:cubicBezTo>
                    <a:cubicBezTo>
                      <a:pt x="201" y="433"/>
                      <a:pt x="198" y="443"/>
                      <a:pt x="191" y="447"/>
                    </a:cubicBezTo>
                    <a:cubicBezTo>
                      <a:pt x="170" y="458"/>
                      <a:pt x="183" y="427"/>
                      <a:pt x="164" y="430"/>
                    </a:cubicBezTo>
                    <a:cubicBezTo>
                      <a:pt x="157" y="431"/>
                      <a:pt x="169" y="443"/>
                      <a:pt x="167" y="448"/>
                    </a:cubicBezTo>
                    <a:cubicBezTo>
                      <a:pt x="164" y="452"/>
                      <a:pt x="156" y="452"/>
                      <a:pt x="151" y="455"/>
                    </a:cubicBezTo>
                    <a:cubicBezTo>
                      <a:pt x="148" y="457"/>
                      <a:pt x="146" y="463"/>
                      <a:pt x="142" y="464"/>
                    </a:cubicBezTo>
                    <a:cubicBezTo>
                      <a:pt x="140" y="464"/>
                      <a:pt x="141" y="460"/>
                      <a:pt x="139" y="459"/>
                    </a:cubicBezTo>
                    <a:cubicBezTo>
                      <a:pt x="137" y="457"/>
                      <a:pt x="134" y="455"/>
                      <a:pt x="130" y="456"/>
                    </a:cubicBezTo>
                    <a:cubicBezTo>
                      <a:pt x="128" y="458"/>
                      <a:pt x="130" y="464"/>
                      <a:pt x="127" y="465"/>
                    </a:cubicBezTo>
                    <a:cubicBezTo>
                      <a:pt x="117" y="466"/>
                      <a:pt x="98" y="454"/>
                      <a:pt x="92" y="455"/>
                    </a:cubicBezTo>
                    <a:cubicBezTo>
                      <a:pt x="84" y="456"/>
                      <a:pt x="78" y="462"/>
                      <a:pt x="70" y="463"/>
                    </a:cubicBezTo>
                    <a:cubicBezTo>
                      <a:pt x="50" y="465"/>
                      <a:pt x="82" y="449"/>
                      <a:pt x="65" y="452"/>
                    </a:cubicBezTo>
                    <a:cubicBezTo>
                      <a:pt x="59" y="454"/>
                      <a:pt x="34" y="457"/>
                      <a:pt x="32" y="455"/>
                    </a:cubicBezTo>
                    <a:cubicBezTo>
                      <a:pt x="28" y="449"/>
                      <a:pt x="67" y="438"/>
                      <a:pt x="72" y="428"/>
                    </a:cubicBezTo>
                    <a:cubicBezTo>
                      <a:pt x="73" y="426"/>
                      <a:pt x="68" y="426"/>
                      <a:pt x="66" y="425"/>
                    </a:cubicBezTo>
                    <a:cubicBezTo>
                      <a:pt x="65" y="423"/>
                      <a:pt x="42" y="428"/>
                      <a:pt x="12" y="425"/>
                    </a:cubicBezTo>
                    <a:cubicBezTo>
                      <a:pt x="11" y="425"/>
                      <a:pt x="14" y="424"/>
                      <a:pt x="27" y="420"/>
                    </a:cubicBezTo>
                    <a:cubicBezTo>
                      <a:pt x="29" y="420"/>
                      <a:pt x="31" y="419"/>
                      <a:pt x="31" y="417"/>
                    </a:cubicBezTo>
                    <a:cubicBezTo>
                      <a:pt x="31" y="416"/>
                      <a:pt x="28" y="415"/>
                      <a:pt x="29" y="414"/>
                    </a:cubicBezTo>
                    <a:cubicBezTo>
                      <a:pt x="38" y="405"/>
                      <a:pt x="34" y="419"/>
                      <a:pt x="47" y="414"/>
                    </a:cubicBezTo>
                    <a:cubicBezTo>
                      <a:pt x="53" y="412"/>
                      <a:pt x="70" y="411"/>
                      <a:pt x="66" y="405"/>
                    </a:cubicBezTo>
                    <a:cubicBezTo>
                      <a:pt x="65" y="404"/>
                      <a:pt x="19" y="411"/>
                      <a:pt x="17" y="411"/>
                    </a:cubicBezTo>
                    <a:cubicBezTo>
                      <a:pt x="7" y="409"/>
                      <a:pt x="0" y="394"/>
                      <a:pt x="1" y="384"/>
                    </a:cubicBezTo>
                    <a:cubicBezTo>
                      <a:pt x="2" y="380"/>
                      <a:pt x="11" y="388"/>
                      <a:pt x="14" y="386"/>
                    </a:cubicBezTo>
                    <a:cubicBezTo>
                      <a:pt x="17" y="384"/>
                      <a:pt x="12" y="381"/>
                      <a:pt x="12" y="378"/>
                    </a:cubicBezTo>
                    <a:cubicBezTo>
                      <a:pt x="14" y="368"/>
                      <a:pt x="30" y="373"/>
                      <a:pt x="39" y="371"/>
                    </a:cubicBezTo>
                    <a:cubicBezTo>
                      <a:pt x="47" y="370"/>
                      <a:pt x="56" y="371"/>
                      <a:pt x="61" y="366"/>
                    </a:cubicBezTo>
                    <a:cubicBezTo>
                      <a:pt x="65" y="363"/>
                      <a:pt x="51" y="356"/>
                      <a:pt x="46" y="359"/>
                    </a:cubicBezTo>
                    <a:cubicBezTo>
                      <a:pt x="45" y="361"/>
                      <a:pt x="48" y="365"/>
                      <a:pt x="46" y="366"/>
                    </a:cubicBezTo>
                    <a:cubicBezTo>
                      <a:pt x="45" y="367"/>
                      <a:pt x="14" y="352"/>
                      <a:pt x="7" y="343"/>
                    </a:cubicBezTo>
                    <a:cubicBezTo>
                      <a:pt x="6" y="341"/>
                      <a:pt x="14" y="347"/>
                      <a:pt x="16" y="346"/>
                    </a:cubicBezTo>
                    <a:cubicBezTo>
                      <a:pt x="18" y="345"/>
                      <a:pt x="16" y="340"/>
                      <a:pt x="18" y="339"/>
                    </a:cubicBezTo>
                    <a:cubicBezTo>
                      <a:pt x="23" y="336"/>
                      <a:pt x="37" y="337"/>
                      <a:pt x="45" y="338"/>
                    </a:cubicBezTo>
                    <a:cubicBezTo>
                      <a:pt x="54" y="338"/>
                      <a:pt x="60" y="348"/>
                      <a:pt x="68" y="352"/>
                    </a:cubicBezTo>
                    <a:cubicBezTo>
                      <a:pt x="77" y="356"/>
                      <a:pt x="53" y="335"/>
                      <a:pt x="57" y="327"/>
                    </a:cubicBezTo>
                    <a:cubicBezTo>
                      <a:pt x="60" y="320"/>
                      <a:pt x="73" y="325"/>
                      <a:pt x="80" y="322"/>
                    </a:cubicBezTo>
                    <a:cubicBezTo>
                      <a:pt x="84" y="320"/>
                      <a:pt x="84" y="314"/>
                      <a:pt x="88" y="312"/>
                    </a:cubicBezTo>
                    <a:cubicBezTo>
                      <a:pt x="89" y="312"/>
                      <a:pt x="155" y="324"/>
                      <a:pt x="162" y="320"/>
                    </a:cubicBezTo>
                    <a:cubicBezTo>
                      <a:pt x="168" y="317"/>
                      <a:pt x="149" y="318"/>
                      <a:pt x="146" y="312"/>
                    </a:cubicBezTo>
                    <a:cubicBezTo>
                      <a:pt x="145" y="309"/>
                      <a:pt x="149" y="304"/>
                      <a:pt x="148" y="301"/>
                    </a:cubicBezTo>
                    <a:cubicBezTo>
                      <a:pt x="147" y="299"/>
                      <a:pt x="126" y="320"/>
                      <a:pt x="116" y="319"/>
                    </a:cubicBezTo>
                    <a:cubicBezTo>
                      <a:pt x="114" y="318"/>
                      <a:pt x="122" y="312"/>
                      <a:pt x="119" y="311"/>
                    </a:cubicBezTo>
                    <a:cubicBezTo>
                      <a:pt x="116" y="310"/>
                      <a:pt x="112" y="315"/>
                      <a:pt x="108" y="314"/>
                    </a:cubicBezTo>
                    <a:cubicBezTo>
                      <a:pt x="104" y="312"/>
                      <a:pt x="100" y="309"/>
                      <a:pt x="98" y="306"/>
                    </a:cubicBezTo>
                    <a:cubicBezTo>
                      <a:pt x="97" y="304"/>
                      <a:pt x="99" y="302"/>
                      <a:pt x="98" y="301"/>
                    </a:cubicBezTo>
                    <a:cubicBezTo>
                      <a:pt x="98" y="301"/>
                      <a:pt x="68" y="307"/>
                      <a:pt x="64" y="305"/>
                    </a:cubicBezTo>
                    <a:cubicBezTo>
                      <a:pt x="61" y="304"/>
                      <a:pt x="72" y="305"/>
                      <a:pt x="75" y="304"/>
                    </a:cubicBezTo>
                    <a:cubicBezTo>
                      <a:pt x="83" y="300"/>
                      <a:pt x="89" y="295"/>
                      <a:pt x="97" y="292"/>
                    </a:cubicBezTo>
                    <a:cubicBezTo>
                      <a:pt x="99" y="290"/>
                      <a:pt x="104" y="293"/>
                      <a:pt x="106" y="292"/>
                    </a:cubicBezTo>
                    <a:cubicBezTo>
                      <a:pt x="110" y="288"/>
                      <a:pt x="111" y="280"/>
                      <a:pt x="116" y="275"/>
                    </a:cubicBezTo>
                    <a:cubicBezTo>
                      <a:pt x="118" y="273"/>
                      <a:pt x="121" y="272"/>
                      <a:pt x="124" y="271"/>
                    </a:cubicBezTo>
                    <a:cubicBezTo>
                      <a:pt x="126" y="269"/>
                      <a:pt x="117" y="271"/>
                      <a:pt x="115" y="268"/>
                    </a:cubicBezTo>
                    <a:cubicBezTo>
                      <a:pt x="111" y="263"/>
                      <a:pt x="124" y="259"/>
                      <a:pt x="128" y="255"/>
                    </a:cubicBezTo>
                    <a:cubicBezTo>
                      <a:pt x="131" y="250"/>
                      <a:pt x="134" y="245"/>
                      <a:pt x="139" y="244"/>
                    </a:cubicBezTo>
                    <a:cubicBezTo>
                      <a:pt x="142" y="243"/>
                      <a:pt x="143" y="252"/>
                      <a:pt x="146" y="250"/>
                    </a:cubicBezTo>
                    <a:cubicBezTo>
                      <a:pt x="154" y="250"/>
                      <a:pt x="162" y="247"/>
                      <a:pt x="170" y="243"/>
                    </a:cubicBezTo>
                    <a:cubicBezTo>
                      <a:pt x="172" y="242"/>
                      <a:pt x="161" y="244"/>
                      <a:pt x="161" y="241"/>
                    </a:cubicBezTo>
                    <a:cubicBezTo>
                      <a:pt x="161" y="238"/>
                      <a:pt x="169" y="239"/>
                      <a:pt x="169" y="236"/>
                    </a:cubicBezTo>
                    <a:cubicBezTo>
                      <a:pt x="168" y="233"/>
                      <a:pt x="147" y="237"/>
                      <a:pt x="124" y="231"/>
                    </a:cubicBezTo>
                    <a:cubicBezTo>
                      <a:pt x="103" y="225"/>
                      <a:pt x="124" y="226"/>
                      <a:pt x="119" y="208"/>
                    </a:cubicBezTo>
                    <a:cubicBezTo>
                      <a:pt x="114" y="190"/>
                      <a:pt x="85" y="203"/>
                      <a:pt x="77" y="191"/>
                    </a:cubicBezTo>
                    <a:cubicBezTo>
                      <a:pt x="54" y="161"/>
                      <a:pt x="96" y="173"/>
                      <a:pt x="97" y="173"/>
                    </a:cubicBezTo>
                    <a:cubicBezTo>
                      <a:pt x="98" y="172"/>
                      <a:pt x="93" y="169"/>
                      <a:pt x="94" y="168"/>
                    </a:cubicBezTo>
                    <a:cubicBezTo>
                      <a:pt x="98" y="161"/>
                      <a:pt x="104" y="153"/>
                      <a:pt x="112" y="151"/>
                    </a:cubicBezTo>
                    <a:cubicBezTo>
                      <a:pt x="119" y="149"/>
                      <a:pt x="127" y="155"/>
                      <a:pt x="136" y="155"/>
                    </a:cubicBezTo>
                    <a:cubicBezTo>
                      <a:pt x="138" y="155"/>
                      <a:pt x="140" y="154"/>
                      <a:pt x="141" y="152"/>
                    </a:cubicBezTo>
                    <a:cubicBezTo>
                      <a:pt x="154" y="120"/>
                      <a:pt x="116" y="144"/>
                      <a:pt x="114" y="135"/>
                    </a:cubicBezTo>
                    <a:cubicBezTo>
                      <a:pt x="112" y="131"/>
                      <a:pt x="123" y="135"/>
                      <a:pt x="126" y="132"/>
                    </a:cubicBezTo>
                    <a:cubicBezTo>
                      <a:pt x="133" y="127"/>
                      <a:pt x="122" y="117"/>
                      <a:pt x="121" y="116"/>
                    </a:cubicBezTo>
                    <a:cubicBezTo>
                      <a:pt x="121" y="109"/>
                      <a:pt x="130" y="100"/>
                      <a:pt x="125" y="93"/>
                    </a:cubicBezTo>
                    <a:cubicBezTo>
                      <a:pt x="121" y="89"/>
                      <a:pt x="113" y="105"/>
                      <a:pt x="109" y="101"/>
                    </a:cubicBezTo>
                    <a:cubicBezTo>
                      <a:pt x="105" y="96"/>
                      <a:pt x="115" y="91"/>
                      <a:pt x="117" y="86"/>
                    </a:cubicBezTo>
                    <a:cubicBezTo>
                      <a:pt x="118" y="82"/>
                      <a:pt x="108" y="83"/>
                      <a:pt x="117" y="81"/>
                    </a:cubicBezTo>
                    <a:cubicBezTo>
                      <a:pt x="126" y="79"/>
                      <a:pt x="175" y="79"/>
                      <a:pt x="180" y="92"/>
                    </a:cubicBezTo>
                    <a:cubicBezTo>
                      <a:pt x="183" y="100"/>
                      <a:pt x="179" y="111"/>
                      <a:pt x="185" y="113"/>
                    </a:cubicBezTo>
                    <a:cubicBezTo>
                      <a:pt x="191" y="115"/>
                      <a:pt x="191" y="103"/>
                      <a:pt x="197" y="100"/>
                    </a:cubicBezTo>
                    <a:cubicBezTo>
                      <a:pt x="206" y="94"/>
                      <a:pt x="233" y="125"/>
                      <a:pt x="234" y="122"/>
                    </a:cubicBezTo>
                    <a:cubicBezTo>
                      <a:pt x="237" y="115"/>
                      <a:pt x="227" y="107"/>
                      <a:pt x="228" y="99"/>
                    </a:cubicBezTo>
                    <a:cubicBezTo>
                      <a:pt x="230" y="89"/>
                      <a:pt x="261" y="92"/>
                      <a:pt x="261" y="91"/>
                    </a:cubicBezTo>
                    <a:cubicBezTo>
                      <a:pt x="269" y="88"/>
                      <a:pt x="275" y="82"/>
                      <a:pt x="280" y="76"/>
                    </a:cubicBezTo>
                    <a:cubicBezTo>
                      <a:pt x="283" y="72"/>
                      <a:pt x="265" y="76"/>
                      <a:pt x="265" y="74"/>
                    </a:cubicBezTo>
                    <a:cubicBezTo>
                      <a:pt x="262" y="62"/>
                      <a:pt x="265" y="78"/>
                      <a:pt x="251" y="77"/>
                    </a:cubicBezTo>
                    <a:cubicBezTo>
                      <a:pt x="249" y="77"/>
                      <a:pt x="252" y="73"/>
                      <a:pt x="252" y="71"/>
                    </a:cubicBezTo>
                    <a:cubicBezTo>
                      <a:pt x="252" y="70"/>
                      <a:pt x="252" y="68"/>
                      <a:pt x="251" y="68"/>
                    </a:cubicBezTo>
                    <a:cubicBezTo>
                      <a:pt x="247" y="65"/>
                      <a:pt x="227" y="64"/>
                      <a:pt x="230" y="52"/>
                    </a:cubicBezTo>
                    <a:cubicBezTo>
                      <a:pt x="236" y="31"/>
                      <a:pt x="257" y="54"/>
                      <a:pt x="263" y="52"/>
                    </a:cubicBezTo>
                    <a:cubicBezTo>
                      <a:pt x="267" y="50"/>
                      <a:pt x="250" y="44"/>
                      <a:pt x="253" y="40"/>
                    </a:cubicBezTo>
                    <a:cubicBezTo>
                      <a:pt x="258" y="36"/>
                      <a:pt x="266" y="44"/>
                      <a:pt x="271" y="43"/>
                    </a:cubicBezTo>
                    <a:cubicBezTo>
                      <a:pt x="276" y="42"/>
                      <a:pt x="267" y="34"/>
                      <a:pt x="264" y="31"/>
                    </a:cubicBezTo>
                    <a:cubicBezTo>
                      <a:pt x="262" y="29"/>
                      <a:pt x="271" y="29"/>
                      <a:pt x="272" y="26"/>
                    </a:cubicBezTo>
                    <a:cubicBezTo>
                      <a:pt x="276" y="9"/>
                      <a:pt x="232" y="26"/>
                      <a:pt x="285" y="1"/>
                    </a:cubicBezTo>
                    <a:cubicBezTo>
                      <a:pt x="289" y="0"/>
                      <a:pt x="293" y="3"/>
                      <a:pt x="297" y="5"/>
                    </a:cubicBezTo>
                    <a:cubicBezTo>
                      <a:pt x="311" y="9"/>
                      <a:pt x="328" y="8"/>
                      <a:pt x="340" y="16"/>
                    </a:cubicBezTo>
                    <a:cubicBezTo>
                      <a:pt x="347" y="21"/>
                      <a:pt x="322" y="31"/>
                      <a:pt x="326" y="39"/>
                    </a:cubicBezTo>
                    <a:cubicBezTo>
                      <a:pt x="330" y="43"/>
                      <a:pt x="338" y="36"/>
                      <a:pt x="343" y="30"/>
                    </a:cubicBezTo>
                    <a:cubicBezTo>
                      <a:pt x="345" y="28"/>
                      <a:pt x="340" y="19"/>
                      <a:pt x="344" y="19"/>
                    </a:cubicBezTo>
                    <a:cubicBezTo>
                      <a:pt x="351" y="21"/>
                      <a:pt x="355" y="29"/>
                      <a:pt x="359" y="34"/>
                    </a:cubicBezTo>
                    <a:cubicBezTo>
                      <a:pt x="336" y="34"/>
                      <a:pt x="342" y="60"/>
                      <a:pt x="326" y="71"/>
                    </a:cubicBezTo>
                    <a:cubicBezTo>
                      <a:pt x="323" y="73"/>
                      <a:pt x="296" y="64"/>
                      <a:pt x="298" y="71"/>
                    </a:cubicBezTo>
                    <a:cubicBezTo>
                      <a:pt x="299" y="77"/>
                      <a:pt x="312" y="80"/>
                      <a:pt x="310" y="86"/>
                    </a:cubicBezTo>
                    <a:cubicBezTo>
                      <a:pt x="310" y="86"/>
                      <a:pt x="270" y="96"/>
                      <a:pt x="269" y="96"/>
                    </a:cubicBezTo>
                    <a:cubicBezTo>
                      <a:pt x="265" y="102"/>
                      <a:pt x="305" y="155"/>
                      <a:pt x="321" y="154"/>
                    </a:cubicBezTo>
                    <a:cubicBezTo>
                      <a:pt x="368" y="150"/>
                      <a:pt x="311" y="130"/>
                      <a:pt x="356" y="123"/>
                    </a:cubicBezTo>
                    <a:cubicBezTo>
                      <a:pt x="367" y="121"/>
                      <a:pt x="362" y="146"/>
                      <a:pt x="367" y="156"/>
                    </a:cubicBezTo>
                    <a:cubicBezTo>
                      <a:pt x="369" y="161"/>
                      <a:pt x="380" y="158"/>
                      <a:pt x="378" y="166"/>
                    </a:cubicBezTo>
                    <a:cubicBezTo>
                      <a:pt x="376" y="171"/>
                      <a:pt x="369" y="180"/>
                      <a:pt x="374" y="181"/>
                    </a:cubicBezTo>
                    <a:cubicBezTo>
                      <a:pt x="409" y="194"/>
                      <a:pt x="388" y="170"/>
                      <a:pt x="403" y="179"/>
                    </a:cubicBezTo>
                    <a:cubicBezTo>
                      <a:pt x="407" y="184"/>
                      <a:pt x="407" y="184"/>
                      <a:pt x="407" y="184"/>
                    </a:cubicBezTo>
                    <a:cubicBezTo>
                      <a:pt x="406" y="183"/>
                      <a:pt x="405" y="182"/>
                      <a:pt x="404" y="18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Switzerland"/>
              <p:cNvSpPr>
                <a:spLocks/>
              </p:cNvSpPr>
              <p:nvPr/>
            </p:nvSpPr>
            <p:spPr bwMode="auto">
              <a:xfrm>
                <a:off x="3949742" y="4405312"/>
                <a:ext cx="636588" cy="415925"/>
              </a:xfrm>
              <a:custGeom>
                <a:avLst/>
                <a:gdLst/>
                <a:ahLst/>
                <a:cxnLst>
                  <a:cxn ang="0">
                    <a:pos x="423" y="152"/>
                  </a:cxn>
                  <a:cxn ang="0">
                    <a:pos x="424" y="184"/>
                  </a:cxn>
                  <a:cxn ang="0">
                    <a:pos x="398" y="200"/>
                  </a:cxn>
                  <a:cxn ang="0">
                    <a:pos x="400" y="220"/>
                  </a:cxn>
                  <a:cxn ang="0">
                    <a:pos x="377" y="205"/>
                  </a:cxn>
                  <a:cxn ang="0">
                    <a:pos x="322" y="186"/>
                  </a:cxn>
                  <a:cxn ang="0">
                    <a:pos x="287" y="261"/>
                  </a:cxn>
                  <a:cxn ang="0">
                    <a:pos x="278" y="263"/>
                  </a:cxn>
                  <a:cxn ang="0">
                    <a:pos x="273" y="246"/>
                  </a:cxn>
                  <a:cxn ang="0">
                    <a:pos x="235" y="222"/>
                  </a:cxn>
                  <a:cxn ang="0">
                    <a:pos x="236" y="192"/>
                  </a:cxn>
                  <a:cxn ang="0">
                    <a:pos x="217" y="206"/>
                  </a:cxn>
                  <a:cxn ang="0">
                    <a:pos x="208" y="230"/>
                  </a:cxn>
                  <a:cxn ang="0">
                    <a:pos x="153" y="255"/>
                  </a:cxn>
                  <a:cxn ang="0">
                    <a:pos x="92" y="241"/>
                  </a:cxn>
                  <a:cxn ang="0">
                    <a:pos x="87" y="232"/>
                  </a:cxn>
                  <a:cxn ang="0">
                    <a:pos x="85" y="214"/>
                  </a:cxn>
                  <a:cxn ang="0">
                    <a:pos x="81" y="192"/>
                  </a:cxn>
                  <a:cxn ang="0">
                    <a:pos x="29" y="207"/>
                  </a:cxn>
                  <a:cxn ang="0">
                    <a:pos x="1" y="228"/>
                  </a:cxn>
                  <a:cxn ang="0">
                    <a:pos x="16" y="212"/>
                  </a:cxn>
                  <a:cxn ang="0">
                    <a:pos x="50" y="144"/>
                  </a:cxn>
                  <a:cxn ang="0">
                    <a:pos x="75" y="109"/>
                  </a:cxn>
                  <a:cxn ang="0">
                    <a:pos x="111" y="68"/>
                  </a:cxn>
                  <a:cxn ang="0">
                    <a:pos x="104" y="54"/>
                  </a:cxn>
                  <a:cxn ang="0">
                    <a:pos x="104" y="47"/>
                  </a:cxn>
                  <a:cxn ang="0">
                    <a:pos x="160" y="38"/>
                  </a:cxn>
                  <a:cxn ang="0">
                    <a:pos x="168" y="37"/>
                  </a:cxn>
                  <a:cxn ang="0">
                    <a:pos x="217" y="35"/>
                  </a:cxn>
                  <a:cxn ang="0">
                    <a:pos x="245" y="33"/>
                  </a:cxn>
                  <a:cxn ang="0">
                    <a:pos x="236" y="29"/>
                  </a:cxn>
                  <a:cxn ang="0">
                    <a:pos x="264" y="25"/>
                  </a:cxn>
                  <a:cxn ang="0">
                    <a:pos x="271" y="21"/>
                  </a:cxn>
                  <a:cxn ang="0">
                    <a:pos x="315" y="30"/>
                  </a:cxn>
                  <a:cxn ang="0">
                    <a:pos x="342" y="49"/>
                  </a:cxn>
                  <a:cxn ang="0">
                    <a:pos x="345" y="71"/>
                  </a:cxn>
                  <a:cxn ang="0">
                    <a:pos x="371" y="118"/>
                  </a:cxn>
                  <a:cxn ang="0">
                    <a:pos x="388" y="139"/>
                  </a:cxn>
                  <a:cxn ang="0">
                    <a:pos x="426" y="123"/>
                  </a:cxn>
                  <a:cxn ang="0">
                    <a:pos x="425" y="139"/>
                  </a:cxn>
                </a:cxnLst>
                <a:rect l="0" t="0" r="r" b="b"/>
                <a:pathLst>
                  <a:path w="437" h="286">
                    <a:moveTo>
                      <a:pt x="425" y="139"/>
                    </a:moveTo>
                    <a:cubicBezTo>
                      <a:pt x="424" y="143"/>
                      <a:pt x="425" y="148"/>
                      <a:pt x="423" y="152"/>
                    </a:cubicBezTo>
                    <a:cubicBezTo>
                      <a:pt x="422" y="156"/>
                      <a:pt x="419" y="160"/>
                      <a:pt x="417" y="164"/>
                    </a:cubicBezTo>
                    <a:cubicBezTo>
                      <a:pt x="417" y="166"/>
                      <a:pt x="437" y="180"/>
                      <a:pt x="424" y="184"/>
                    </a:cubicBezTo>
                    <a:cubicBezTo>
                      <a:pt x="403" y="189"/>
                      <a:pt x="410" y="160"/>
                      <a:pt x="391" y="173"/>
                    </a:cubicBezTo>
                    <a:cubicBezTo>
                      <a:pt x="377" y="183"/>
                      <a:pt x="395" y="195"/>
                      <a:pt x="398" y="200"/>
                    </a:cubicBezTo>
                    <a:cubicBezTo>
                      <a:pt x="399" y="204"/>
                      <a:pt x="392" y="207"/>
                      <a:pt x="392" y="211"/>
                    </a:cubicBezTo>
                    <a:cubicBezTo>
                      <a:pt x="393" y="215"/>
                      <a:pt x="398" y="217"/>
                      <a:pt x="400" y="220"/>
                    </a:cubicBezTo>
                    <a:cubicBezTo>
                      <a:pt x="401" y="225"/>
                      <a:pt x="392" y="229"/>
                      <a:pt x="388" y="227"/>
                    </a:cubicBezTo>
                    <a:cubicBezTo>
                      <a:pt x="381" y="223"/>
                      <a:pt x="385" y="206"/>
                      <a:pt x="377" y="205"/>
                    </a:cubicBezTo>
                    <a:cubicBezTo>
                      <a:pt x="349" y="200"/>
                      <a:pt x="362" y="220"/>
                      <a:pt x="346" y="215"/>
                    </a:cubicBezTo>
                    <a:cubicBezTo>
                      <a:pt x="319" y="209"/>
                      <a:pt x="336" y="188"/>
                      <a:pt x="322" y="186"/>
                    </a:cubicBezTo>
                    <a:cubicBezTo>
                      <a:pt x="305" y="183"/>
                      <a:pt x="316" y="211"/>
                      <a:pt x="316" y="213"/>
                    </a:cubicBezTo>
                    <a:cubicBezTo>
                      <a:pt x="312" y="232"/>
                      <a:pt x="287" y="238"/>
                      <a:pt x="287" y="261"/>
                    </a:cubicBezTo>
                    <a:cubicBezTo>
                      <a:pt x="287" y="271"/>
                      <a:pt x="308" y="267"/>
                      <a:pt x="290" y="280"/>
                    </a:cubicBezTo>
                    <a:cubicBezTo>
                      <a:pt x="284" y="286"/>
                      <a:pt x="282" y="268"/>
                      <a:pt x="278" y="263"/>
                    </a:cubicBezTo>
                    <a:cubicBezTo>
                      <a:pt x="275" y="260"/>
                      <a:pt x="267" y="262"/>
                      <a:pt x="266" y="258"/>
                    </a:cubicBezTo>
                    <a:cubicBezTo>
                      <a:pt x="265" y="254"/>
                      <a:pt x="272" y="250"/>
                      <a:pt x="273" y="246"/>
                    </a:cubicBezTo>
                    <a:cubicBezTo>
                      <a:pt x="273" y="244"/>
                      <a:pt x="271" y="242"/>
                      <a:pt x="270" y="242"/>
                    </a:cubicBezTo>
                    <a:cubicBezTo>
                      <a:pt x="259" y="238"/>
                      <a:pt x="242" y="235"/>
                      <a:pt x="235" y="222"/>
                    </a:cubicBezTo>
                    <a:cubicBezTo>
                      <a:pt x="234" y="217"/>
                      <a:pt x="237" y="213"/>
                      <a:pt x="237" y="210"/>
                    </a:cubicBezTo>
                    <a:cubicBezTo>
                      <a:pt x="237" y="204"/>
                      <a:pt x="238" y="198"/>
                      <a:pt x="236" y="192"/>
                    </a:cubicBezTo>
                    <a:cubicBezTo>
                      <a:pt x="235" y="191"/>
                      <a:pt x="233" y="193"/>
                      <a:pt x="231" y="194"/>
                    </a:cubicBezTo>
                    <a:cubicBezTo>
                      <a:pt x="226" y="198"/>
                      <a:pt x="222" y="202"/>
                      <a:pt x="217" y="206"/>
                    </a:cubicBezTo>
                    <a:cubicBezTo>
                      <a:pt x="211" y="210"/>
                      <a:pt x="203" y="212"/>
                      <a:pt x="201" y="218"/>
                    </a:cubicBezTo>
                    <a:cubicBezTo>
                      <a:pt x="200" y="223"/>
                      <a:pt x="209" y="225"/>
                      <a:pt x="208" y="230"/>
                    </a:cubicBezTo>
                    <a:cubicBezTo>
                      <a:pt x="208" y="235"/>
                      <a:pt x="179" y="265"/>
                      <a:pt x="178" y="265"/>
                    </a:cubicBezTo>
                    <a:cubicBezTo>
                      <a:pt x="169" y="265"/>
                      <a:pt x="162" y="253"/>
                      <a:pt x="153" y="255"/>
                    </a:cubicBezTo>
                    <a:cubicBezTo>
                      <a:pt x="139" y="258"/>
                      <a:pt x="111" y="278"/>
                      <a:pt x="101" y="260"/>
                    </a:cubicBezTo>
                    <a:cubicBezTo>
                      <a:pt x="97" y="254"/>
                      <a:pt x="97" y="246"/>
                      <a:pt x="92" y="241"/>
                    </a:cubicBezTo>
                    <a:cubicBezTo>
                      <a:pt x="91" y="239"/>
                      <a:pt x="86" y="245"/>
                      <a:pt x="85" y="243"/>
                    </a:cubicBezTo>
                    <a:cubicBezTo>
                      <a:pt x="84" y="240"/>
                      <a:pt x="90" y="235"/>
                      <a:pt x="87" y="232"/>
                    </a:cubicBezTo>
                    <a:cubicBezTo>
                      <a:pt x="86" y="229"/>
                      <a:pt x="80" y="232"/>
                      <a:pt x="78" y="230"/>
                    </a:cubicBezTo>
                    <a:cubicBezTo>
                      <a:pt x="72" y="219"/>
                      <a:pt x="86" y="220"/>
                      <a:pt x="85" y="214"/>
                    </a:cubicBezTo>
                    <a:cubicBezTo>
                      <a:pt x="84" y="209"/>
                      <a:pt x="78" y="207"/>
                      <a:pt x="78" y="202"/>
                    </a:cubicBezTo>
                    <a:cubicBezTo>
                      <a:pt x="77" y="199"/>
                      <a:pt x="85" y="193"/>
                      <a:pt x="81" y="192"/>
                    </a:cubicBezTo>
                    <a:cubicBezTo>
                      <a:pt x="68" y="185"/>
                      <a:pt x="39" y="185"/>
                      <a:pt x="30" y="200"/>
                    </a:cubicBezTo>
                    <a:cubicBezTo>
                      <a:pt x="28" y="202"/>
                      <a:pt x="29" y="204"/>
                      <a:pt x="29" y="207"/>
                    </a:cubicBezTo>
                    <a:cubicBezTo>
                      <a:pt x="30" y="209"/>
                      <a:pt x="35" y="211"/>
                      <a:pt x="34" y="213"/>
                    </a:cubicBezTo>
                    <a:cubicBezTo>
                      <a:pt x="28" y="226"/>
                      <a:pt x="13" y="231"/>
                      <a:pt x="1" y="228"/>
                    </a:cubicBezTo>
                    <a:cubicBezTo>
                      <a:pt x="0" y="228"/>
                      <a:pt x="5" y="226"/>
                      <a:pt x="5" y="224"/>
                    </a:cubicBezTo>
                    <a:cubicBezTo>
                      <a:pt x="5" y="210"/>
                      <a:pt x="15" y="215"/>
                      <a:pt x="16" y="212"/>
                    </a:cubicBezTo>
                    <a:cubicBezTo>
                      <a:pt x="21" y="196"/>
                      <a:pt x="8" y="181"/>
                      <a:pt x="20" y="166"/>
                    </a:cubicBezTo>
                    <a:cubicBezTo>
                      <a:pt x="28" y="155"/>
                      <a:pt x="46" y="155"/>
                      <a:pt x="50" y="144"/>
                    </a:cubicBezTo>
                    <a:cubicBezTo>
                      <a:pt x="53" y="138"/>
                      <a:pt x="47" y="129"/>
                      <a:pt x="50" y="121"/>
                    </a:cubicBezTo>
                    <a:cubicBezTo>
                      <a:pt x="54" y="113"/>
                      <a:pt x="69" y="116"/>
                      <a:pt x="75" y="109"/>
                    </a:cubicBezTo>
                    <a:cubicBezTo>
                      <a:pt x="82" y="103"/>
                      <a:pt x="91" y="82"/>
                      <a:pt x="100" y="75"/>
                    </a:cubicBezTo>
                    <a:cubicBezTo>
                      <a:pt x="105" y="71"/>
                      <a:pt x="110" y="82"/>
                      <a:pt x="111" y="68"/>
                    </a:cubicBezTo>
                    <a:cubicBezTo>
                      <a:pt x="111" y="62"/>
                      <a:pt x="96" y="73"/>
                      <a:pt x="95" y="68"/>
                    </a:cubicBezTo>
                    <a:cubicBezTo>
                      <a:pt x="93" y="62"/>
                      <a:pt x="101" y="58"/>
                      <a:pt x="104" y="54"/>
                    </a:cubicBezTo>
                    <a:cubicBezTo>
                      <a:pt x="104" y="54"/>
                      <a:pt x="106" y="55"/>
                      <a:pt x="106" y="54"/>
                    </a:cubicBezTo>
                    <a:cubicBezTo>
                      <a:pt x="106" y="52"/>
                      <a:pt x="102" y="48"/>
                      <a:pt x="104" y="47"/>
                    </a:cubicBezTo>
                    <a:cubicBezTo>
                      <a:pt x="133" y="39"/>
                      <a:pt x="121" y="78"/>
                      <a:pt x="156" y="42"/>
                    </a:cubicBezTo>
                    <a:cubicBezTo>
                      <a:pt x="157" y="42"/>
                      <a:pt x="159" y="40"/>
                      <a:pt x="160" y="38"/>
                    </a:cubicBezTo>
                    <a:cubicBezTo>
                      <a:pt x="162" y="35"/>
                      <a:pt x="162" y="35"/>
                      <a:pt x="162" y="35"/>
                    </a:cubicBezTo>
                    <a:cubicBezTo>
                      <a:pt x="164" y="34"/>
                      <a:pt x="166" y="34"/>
                      <a:pt x="168" y="37"/>
                    </a:cubicBezTo>
                    <a:cubicBezTo>
                      <a:pt x="169" y="38"/>
                      <a:pt x="162" y="39"/>
                      <a:pt x="163" y="41"/>
                    </a:cubicBezTo>
                    <a:cubicBezTo>
                      <a:pt x="166" y="47"/>
                      <a:pt x="214" y="35"/>
                      <a:pt x="217" y="35"/>
                    </a:cubicBezTo>
                    <a:cubicBezTo>
                      <a:pt x="237" y="34"/>
                      <a:pt x="219" y="54"/>
                      <a:pt x="245" y="41"/>
                    </a:cubicBezTo>
                    <a:cubicBezTo>
                      <a:pt x="246" y="40"/>
                      <a:pt x="242" y="34"/>
                      <a:pt x="245" y="33"/>
                    </a:cubicBezTo>
                    <a:cubicBezTo>
                      <a:pt x="248" y="31"/>
                      <a:pt x="259" y="30"/>
                      <a:pt x="255" y="29"/>
                    </a:cubicBezTo>
                    <a:cubicBezTo>
                      <a:pt x="249" y="28"/>
                      <a:pt x="242" y="30"/>
                      <a:pt x="236" y="29"/>
                    </a:cubicBezTo>
                    <a:cubicBezTo>
                      <a:pt x="233" y="28"/>
                      <a:pt x="251" y="0"/>
                      <a:pt x="266" y="16"/>
                    </a:cubicBezTo>
                    <a:cubicBezTo>
                      <a:pt x="268" y="18"/>
                      <a:pt x="263" y="22"/>
                      <a:pt x="264" y="25"/>
                    </a:cubicBezTo>
                    <a:cubicBezTo>
                      <a:pt x="265" y="27"/>
                      <a:pt x="269" y="28"/>
                      <a:pt x="271" y="27"/>
                    </a:cubicBezTo>
                    <a:cubicBezTo>
                      <a:pt x="273" y="26"/>
                      <a:pt x="270" y="19"/>
                      <a:pt x="271" y="21"/>
                    </a:cubicBezTo>
                    <a:cubicBezTo>
                      <a:pt x="276" y="23"/>
                      <a:pt x="276" y="30"/>
                      <a:pt x="280" y="32"/>
                    </a:cubicBezTo>
                    <a:cubicBezTo>
                      <a:pt x="280" y="32"/>
                      <a:pt x="314" y="30"/>
                      <a:pt x="315" y="30"/>
                    </a:cubicBezTo>
                    <a:cubicBezTo>
                      <a:pt x="325" y="32"/>
                      <a:pt x="332" y="43"/>
                      <a:pt x="342" y="48"/>
                    </a:cubicBezTo>
                    <a:cubicBezTo>
                      <a:pt x="342" y="49"/>
                      <a:pt x="342" y="49"/>
                      <a:pt x="342" y="49"/>
                    </a:cubicBezTo>
                    <a:cubicBezTo>
                      <a:pt x="342" y="56"/>
                      <a:pt x="355" y="58"/>
                      <a:pt x="351" y="69"/>
                    </a:cubicBezTo>
                    <a:cubicBezTo>
                      <a:pt x="350" y="71"/>
                      <a:pt x="346" y="70"/>
                      <a:pt x="345" y="71"/>
                    </a:cubicBezTo>
                    <a:cubicBezTo>
                      <a:pt x="342" y="76"/>
                      <a:pt x="331" y="113"/>
                      <a:pt x="333" y="114"/>
                    </a:cubicBezTo>
                    <a:cubicBezTo>
                      <a:pt x="336" y="115"/>
                      <a:pt x="370" y="118"/>
                      <a:pt x="371" y="118"/>
                    </a:cubicBezTo>
                    <a:cubicBezTo>
                      <a:pt x="373" y="120"/>
                      <a:pt x="368" y="123"/>
                      <a:pt x="370" y="125"/>
                    </a:cubicBezTo>
                    <a:cubicBezTo>
                      <a:pt x="375" y="132"/>
                      <a:pt x="381" y="136"/>
                      <a:pt x="388" y="139"/>
                    </a:cubicBezTo>
                    <a:cubicBezTo>
                      <a:pt x="405" y="147"/>
                      <a:pt x="408" y="119"/>
                      <a:pt x="419" y="121"/>
                    </a:cubicBezTo>
                    <a:cubicBezTo>
                      <a:pt x="422" y="121"/>
                      <a:pt x="424" y="122"/>
                      <a:pt x="426" y="123"/>
                    </a:cubicBezTo>
                    <a:cubicBezTo>
                      <a:pt x="425" y="133"/>
                      <a:pt x="425" y="133"/>
                      <a:pt x="425" y="133"/>
                    </a:cubicBezTo>
                    <a:cubicBezTo>
                      <a:pt x="424" y="136"/>
                      <a:pt x="423" y="138"/>
                      <a:pt x="425" y="13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9" name="Austria"/>
              <p:cNvSpPr>
                <a:spLocks/>
              </p:cNvSpPr>
              <p:nvPr/>
            </p:nvSpPr>
            <p:spPr bwMode="auto">
              <a:xfrm>
                <a:off x="4441867" y="4156074"/>
                <a:ext cx="1009650" cy="528638"/>
              </a:xfrm>
              <a:custGeom>
                <a:avLst/>
                <a:gdLst/>
                <a:ahLst/>
                <a:cxnLst>
                  <a:cxn ang="0">
                    <a:pos x="13" y="240"/>
                  </a:cxn>
                  <a:cxn ang="0">
                    <a:pos x="0" y="262"/>
                  </a:cxn>
                  <a:cxn ang="0">
                    <a:pos x="5" y="286"/>
                  </a:cxn>
                  <a:cxn ang="0">
                    <a:pos x="32" y="296"/>
                  </a:cxn>
                  <a:cxn ang="0">
                    <a:pos x="81" y="292"/>
                  </a:cxn>
                  <a:cxn ang="0">
                    <a:pos x="106" y="310"/>
                  </a:cxn>
                  <a:cxn ang="0">
                    <a:pos x="153" y="295"/>
                  </a:cxn>
                  <a:cxn ang="0">
                    <a:pos x="250" y="278"/>
                  </a:cxn>
                  <a:cxn ang="0">
                    <a:pos x="258" y="307"/>
                  </a:cxn>
                  <a:cxn ang="0">
                    <a:pos x="263" y="318"/>
                  </a:cxn>
                  <a:cxn ang="0">
                    <a:pos x="410" y="349"/>
                  </a:cxn>
                  <a:cxn ang="0">
                    <a:pos x="459" y="353"/>
                  </a:cxn>
                  <a:cxn ang="0">
                    <a:pos x="476" y="355"/>
                  </a:cxn>
                  <a:cxn ang="0">
                    <a:pos x="499" y="328"/>
                  </a:cxn>
                  <a:cxn ang="0">
                    <a:pos x="571" y="310"/>
                  </a:cxn>
                  <a:cxn ang="0">
                    <a:pos x="603" y="305"/>
                  </a:cxn>
                  <a:cxn ang="0">
                    <a:pos x="649" y="247"/>
                  </a:cxn>
                  <a:cxn ang="0">
                    <a:pos x="660" y="191"/>
                  </a:cxn>
                  <a:cxn ang="0">
                    <a:pos x="692" y="163"/>
                  </a:cxn>
                  <a:cxn ang="0">
                    <a:pos x="661" y="77"/>
                  </a:cxn>
                  <a:cxn ang="0">
                    <a:pos x="651" y="31"/>
                  </a:cxn>
                  <a:cxn ang="0">
                    <a:pos x="614" y="32"/>
                  </a:cxn>
                  <a:cxn ang="0">
                    <a:pos x="519" y="5"/>
                  </a:cxn>
                  <a:cxn ang="0">
                    <a:pos x="503" y="4"/>
                  </a:cxn>
                  <a:cxn ang="0">
                    <a:pos x="488" y="37"/>
                  </a:cxn>
                  <a:cxn ang="0">
                    <a:pos x="467" y="63"/>
                  </a:cxn>
                  <a:cxn ang="0">
                    <a:pos x="438" y="65"/>
                  </a:cxn>
                  <a:cxn ang="0">
                    <a:pos x="386" y="43"/>
                  </a:cxn>
                  <a:cxn ang="0">
                    <a:pos x="359" y="69"/>
                  </a:cxn>
                  <a:cxn ang="0">
                    <a:pos x="348" y="102"/>
                  </a:cxn>
                  <a:cxn ang="0">
                    <a:pos x="319" y="171"/>
                  </a:cxn>
                  <a:cxn ang="0">
                    <a:pos x="324" y="218"/>
                  </a:cxn>
                  <a:cxn ang="0">
                    <a:pos x="297" y="196"/>
                  </a:cxn>
                  <a:cxn ang="0">
                    <a:pos x="267" y="193"/>
                  </a:cxn>
                  <a:cxn ang="0">
                    <a:pos x="250" y="187"/>
                  </a:cxn>
                  <a:cxn ang="0">
                    <a:pos x="194" y="209"/>
                  </a:cxn>
                  <a:cxn ang="0">
                    <a:pos x="174" y="221"/>
                  </a:cxn>
                  <a:cxn ang="0">
                    <a:pos x="133" y="237"/>
                  </a:cxn>
                  <a:cxn ang="0">
                    <a:pos x="124" y="224"/>
                  </a:cxn>
                  <a:cxn ang="0">
                    <a:pos x="86" y="215"/>
                  </a:cxn>
                  <a:cxn ang="0">
                    <a:pos x="86" y="233"/>
                  </a:cxn>
                  <a:cxn ang="0">
                    <a:pos x="64" y="240"/>
                  </a:cxn>
                  <a:cxn ang="0">
                    <a:pos x="51" y="240"/>
                  </a:cxn>
                  <a:cxn ang="0">
                    <a:pos x="41" y="218"/>
                  </a:cxn>
                  <a:cxn ang="0">
                    <a:pos x="27" y="211"/>
                  </a:cxn>
                  <a:cxn ang="0">
                    <a:pos x="4" y="219"/>
                  </a:cxn>
                </a:cxnLst>
                <a:rect l="0" t="0" r="r" b="b"/>
                <a:pathLst>
                  <a:path w="693" h="363">
                    <a:moveTo>
                      <a:pt x="4" y="220"/>
                    </a:moveTo>
                    <a:cubicBezTo>
                      <a:pt x="4" y="227"/>
                      <a:pt x="17" y="229"/>
                      <a:pt x="13" y="240"/>
                    </a:cubicBezTo>
                    <a:cubicBezTo>
                      <a:pt x="12" y="242"/>
                      <a:pt x="8" y="241"/>
                      <a:pt x="7" y="242"/>
                    </a:cubicBezTo>
                    <a:cubicBezTo>
                      <a:pt x="6" y="245"/>
                      <a:pt x="3" y="253"/>
                      <a:pt x="0" y="262"/>
                    </a:cubicBezTo>
                    <a:cubicBezTo>
                      <a:pt x="5" y="274"/>
                      <a:pt x="5" y="274"/>
                      <a:pt x="5" y="274"/>
                    </a:cubicBezTo>
                    <a:cubicBezTo>
                      <a:pt x="5" y="286"/>
                      <a:pt x="5" y="286"/>
                      <a:pt x="5" y="286"/>
                    </a:cubicBezTo>
                    <a:cubicBezTo>
                      <a:pt x="15" y="287"/>
                      <a:pt x="32" y="289"/>
                      <a:pt x="33" y="289"/>
                    </a:cubicBezTo>
                    <a:cubicBezTo>
                      <a:pt x="35" y="291"/>
                      <a:pt x="30" y="294"/>
                      <a:pt x="32" y="296"/>
                    </a:cubicBezTo>
                    <a:cubicBezTo>
                      <a:pt x="37" y="303"/>
                      <a:pt x="43" y="307"/>
                      <a:pt x="50" y="310"/>
                    </a:cubicBezTo>
                    <a:cubicBezTo>
                      <a:pt x="67" y="318"/>
                      <a:pt x="70" y="290"/>
                      <a:pt x="81" y="292"/>
                    </a:cubicBezTo>
                    <a:cubicBezTo>
                      <a:pt x="103" y="295"/>
                      <a:pt x="80" y="307"/>
                      <a:pt x="87" y="310"/>
                    </a:cubicBezTo>
                    <a:cubicBezTo>
                      <a:pt x="104" y="318"/>
                      <a:pt x="89" y="308"/>
                      <a:pt x="106" y="310"/>
                    </a:cubicBezTo>
                    <a:cubicBezTo>
                      <a:pt x="114" y="311"/>
                      <a:pt x="123" y="333"/>
                      <a:pt x="139" y="323"/>
                    </a:cubicBezTo>
                    <a:cubicBezTo>
                      <a:pt x="153" y="295"/>
                      <a:pt x="153" y="295"/>
                      <a:pt x="153" y="295"/>
                    </a:cubicBezTo>
                    <a:cubicBezTo>
                      <a:pt x="161" y="289"/>
                      <a:pt x="197" y="293"/>
                      <a:pt x="206" y="292"/>
                    </a:cubicBezTo>
                    <a:cubicBezTo>
                      <a:pt x="222" y="291"/>
                      <a:pt x="234" y="278"/>
                      <a:pt x="250" y="278"/>
                    </a:cubicBezTo>
                    <a:cubicBezTo>
                      <a:pt x="254" y="278"/>
                      <a:pt x="242" y="283"/>
                      <a:pt x="241" y="287"/>
                    </a:cubicBezTo>
                    <a:cubicBezTo>
                      <a:pt x="236" y="309"/>
                      <a:pt x="250" y="294"/>
                      <a:pt x="258" y="307"/>
                    </a:cubicBezTo>
                    <a:cubicBezTo>
                      <a:pt x="260" y="310"/>
                      <a:pt x="255" y="314"/>
                      <a:pt x="257" y="318"/>
                    </a:cubicBezTo>
                    <a:cubicBezTo>
                      <a:pt x="258" y="320"/>
                      <a:pt x="261" y="316"/>
                      <a:pt x="263" y="318"/>
                    </a:cubicBezTo>
                    <a:cubicBezTo>
                      <a:pt x="283" y="333"/>
                      <a:pt x="288" y="335"/>
                      <a:pt x="315" y="339"/>
                    </a:cubicBezTo>
                    <a:cubicBezTo>
                      <a:pt x="346" y="343"/>
                      <a:pt x="378" y="344"/>
                      <a:pt x="410" y="349"/>
                    </a:cubicBezTo>
                    <a:cubicBezTo>
                      <a:pt x="418" y="350"/>
                      <a:pt x="426" y="356"/>
                      <a:pt x="435" y="357"/>
                    </a:cubicBezTo>
                    <a:cubicBezTo>
                      <a:pt x="443" y="358"/>
                      <a:pt x="451" y="352"/>
                      <a:pt x="459" y="353"/>
                    </a:cubicBezTo>
                    <a:cubicBezTo>
                      <a:pt x="465" y="354"/>
                      <a:pt x="468" y="361"/>
                      <a:pt x="473" y="361"/>
                    </a:cubicBezTo>
                    <a:cubicBezTo>
                      <a:pt x="475" y="363"/>
                      <a:pt x="474" y="356"/>
                      <a:pt x="476" y="355"/>
                    </a:cubicBezTo>
                    <a:cubicBezTo>
                      <a:pt x="481" y="350"/>
                      <a:pt x="489" y="348"/>
                      <a:pt x="495" y="342"/>
                    </a:cubicBezTo>
                    <a:cubicBezTo>
                      <a:pt x="499" y="339"/>
                      <a:pt x="496" y="332"/>
                      <a:pt x="499" y="328"/>
                    </a:cubicBezTo>
                    <a:cubicBezTo>
                      <a:pt x="518" y="313"/>
                      <a:pt x="539" y="333"/>
                      <a:pt x="558" y="324"/>
                    </a:cubicBezTo>
                    <a:cubicBezTo>
                      <a:pt x="564" y="321"/>
                      <a:pt x="565" y="312"/>
                      <a:pt x="571" y="310"/>
                    </a:cubicBezTo>
                    <a:cubicBezTo>
                      <a:pt x="572" y="309"/>
                      <a:pt x="606" y="314"/>
                      <a:pt x="607" y="313"/>
                    </a:cubicBezTo>
                    <a:cubicBezTo>
                      <a:pt x="610" y="312"/>
                      <a:pt x="604" y="308"/>
                      <a:pt x="603" y="305"/>
                    </a:cubicBezTo>
                    <a:cubicBezTo>
                      <a:pt x="601" y="294"/>
                      <a:pt x="605" y="288"/>
                      <a:pt x="612" y="286"/>
                    </a:cubicBezTo>
                    <a:cubicBezTo>
                      <a:pt x="631" y="265"/>
                      <a:pt x="639" y="262"/>
                      <a:pt x="649" y="247"/>
                    </a:cubicBezTo>
                    <a:cubicBezTo>
                      <a:pt x="651" y="243"/>
                      <a:pt x="632" y="221"/>
                      <a:pt x="637" y="211"/>
                    </a:cubicBezTo>
                    <a:cubicBezTo>
                      <a:pt x="644" y="196"/>
                      <a:pt x="662" y="212"/>
                      <a:pt x="660" y="191"/>
                    </a:cubicBezTo>
                    <a:cubicBezTo>
                      <a:pt x="659" y="173"/>
                      <a:pt x="628" y="175"/>
                      <a:pt x="634" y="170"/>
                    </a:cubicBezTo>
                    <a:cubicBezTo>
                      <a:pt x="649" y="158"/>
                      <a:pt x="686" y="174"/>
                      <a:pt x="692" y="163"/>
                    </a:cubicBezTo>
                    <a:cubicBezTo>
                      <a:pt x="693" y="159"/>
                      <a:pt x="679" y="126"/>
                      <a:pt x="693" y="120"/>
                    </a:cubicBezTo>
                    <a:cubicBezTo>
                      <a:pt x="681" y="106"/>
                      <a:pt x="670" y="93"/>
                      <a:pt x="661" y="77"/>
                    </a:cubicBezTo>
                    <a:cubicBezTo>
                      <a:pt x="653" y="64"/>
                      <a:pt x="683" y="42"/>
                      <a:pt x="661" y="27"/>
                    </a:cubicBezTo>
                    <a:cubicBezTo>
                      <a:pt x="658" y="25"/>
                      <a:pt x="654" y="31"/>
                      <a:pt x="651" y="31"/>
                    </a:cubicBezTo>
                    <a:cubicBezTo>
                      <a:pt x="645" y="30"/>
                      <a:pt x="635" y="16"/>
                      <a:pt x="628" y="18"/>
                    </a:cubicBezTo>
                    <a:cubicBezTo>
                      <a:pt x="623" y="20"/>
                      <a:pt x="621" y="29"/>
                      <a:pt x="614" y="32"/>
                    </a:cubicBezTo>
                    <a:cubicBezTo>
                      <a:pt x="610" y="33"/>
                      <a:pt x="605" y="31"/>
                      <a:pt x="601" y="31"/>
                    </a:cubicBezTo>
                    <a:cubicBezTo>
                      <a:pt x="573" y="28"/>
                      <a:pt x="549" y="5"/>
                      <a:pt x="519" y="5"/>
                    </a:cubicBezTo>
                    <a:cubicBezTo>
                      <a:pt x="514" y="5"/>
                      <a:pt x="510" y="11"/>
                      <a:pt x="505" y="11"/>
                    </a:cubicBezTo>
                    <a:cubicBezTo>
                      <a:pt x="503" y="10"/>
                      <a:pt x="505" y="5"/>
                      <a:pt x="503" y="4"/>
                    </a:cubicBezTo>
                    <a:cubicBezTo>
                      <a:pt x="499" y="2"/>
                      <a:pt x="493" y="0"/>
                      <a:pt x="489" y="3"/>
                    </a:cubicBezTo>
                    <a:cubicBezTo>
                      <a:pt x="488" y="5"/>
                      <a:pt x="490" y="35"/>
                      <a:pt x="488" y="37"/>
                    </a:cubicBezTo>
                    <a:cubicBezTo>
                      <a:pt x="486" y="40"/>
                      <a:pt x="479" y="33"/>
                      <a:pt x="475" y="36"/>
                    </a:cubicBezTo>
                    <a:cubicBezTo>
                      <a:pt x="467" y="63"/>
                      <a:pt x="467" y="63"/>
                      <a:pt x="467" y="63"/>
                    </a:cubicBezTo>
                    <a:cubicBezTo>
                      <a:pt x="459" y="65"/>
                      <a:pt x="452" y="56"/>
                      <a:pt x="445" y="56"/>
                    </a:cubicBezTo>
                    <a:cubicBezTo>
                      <a:pt x="441" y="56"/>
                      <a:pt x="442" y="64"/>
                      <a:pt x="438" y="65"/>
                    </a:cubicBezTo>
                    <a:cubicBezTo>
                      <a:pt x="416" y="73"/>
                      <a:pt x="404" y="51"/>
                      <a:pt x="387" y="43"/>
                    </a:cubicBezTo>
                    <a:cubicBezTo>
                      <a:pt x="386" y="43"/>
                      <a:pt x="386" y="43"/>
                      <a:pt x="386" y="43"/>
                    </a:cubicBezTo>
                    <a:cubicBezTo>
                      <a:pt x="387" y="46"/>
                      <a:pt x="388" y="49"/>
                      <a:pt x="388" y="52"/>
                    </a:cubicBezTo>
                    <a:cubicBezTo>
                      <a:pt x="387" y="80"/>
                      <a:pt x="381" y="74"/>
                      <a:pt x="359" y="69"/>
                    </a:cubicBezTo>
                    <a:cubicBezTo>
                      <a:pt x="357" y="69"/>
                      <a:pt x="355" y="70"/>
                      <a:pt x="354" y="72"/>
                    </a:cubicBezTo>
                    <a:cubicBezTo>
                      <a:pt x="352" y="82"/>
                      <a:pt x="358" y="94"/>
                      <a:pt x="348" y="102"/>
                    </a:cubicBezTo>
                    <a:cubicBezTo>
                      <a:pt x="339" y="109"/>
                      <a:pt x="295" y="120"/>
                      <a:pt x="294" y="136"/>
                    </a:cubicBezTo>
                    <a:cubicBezTo>
                      <a:pt x="294" y="136"/>
                      <a:pt x="319" y="170"/>
                      <a:pt x="319" y="171"/>
                    </a:cubicBezTo>
                    <a:cubicBezTo>
                      <a:pt x="320" y="172"/>
                      <a:pt x="305" y="185"/>
                      <a:pt x="311" y="189"/>
                    </a:cubicBezTo>
                    <a:cubicBezTo>
                      <a:pt x="322" y="199"/>
                      <a:pt x="333" y="184"/>
                      <a:pt x="324" y="218"/>
                    </a:cubicBezTo>
                    <a:cubicBezTo>
                      <a:pt x="324" y="220"/>
                      <a:pt x="322" y="223"/>
                      <a:pt x="320" y="223"/>
                    </a:cubicBezTo>
                    <a:cubicBezTo>
                      <a:pt x="287" y="214"/>
                      <a:pt x="313" y="197"/>
                      <a:pt x="297" y="196"/>
                    </a:cubicBezTo>
                    <a:cubicBezTo>
                      <a:pt x="289" y="196"/>
                      <a:pt x="282" y="203"/>
                      <a:pt x="273" y="202"/>
                    </a:cubicBezTo>
                    <a:cubicBezTo>
                      <a:pt x="269" y="201"/>
                      <a:pt x="270" y="194"/>
                      <a:pt x="267" y="193"/>
                    </a:cubicBezTo>
                    <a:cubicBezTo>
                      <a:pt x="261" y="191"/>
                      <a:pt x="255" y="196"/>
                      <a:pt x="250" y="194"/>
                    </a:cubicBezTo>
                    <a:cubicBezTo>
                      <a:pt x="248" y="193"/>
                      <a:pt x="252" y="187"/>
                      <a:pt x="250" y="187"/>
                    </a:cubicBezTo>
                    <a:cubicBezTo>
                      <a:pt x="237" y="188"/>
                      <a:pt x="249" y="204"/>
                      <a:pt x="246" y="205"/>
                    </a:cubicBezTo>
                    <a:cubicBezTo>
                      <a:pt x="231" y="210"/>
                      <a:pt x="207" y="203"/>
                      <a:pt x="194" y="209"/>
                    </a:cubicBezTo>
                    <a:cubicBezTo>
                      <a:pt x="190" y="211"/>
                      <a:pt x="192" y="218"/>
                      <a:pt x="188" y="220"/>
                    </a:cubicBezTo>
                    <a:cubicBezTo>
                      <a:pt x="184" y="223"/>
                      <a:pt x="178" y="218"/>
                      <a:pt x="174" y="221"/>
                    </a:cubicBezTo>
                    <a:cubicBezTo>
                      <a:pt x="171" y="222"/>
                      <a:pt x="175" y="227"/>
                      <a:pt x="173" y="229"/>
                    </a:cubicBezTo>
                    <a:cubicBezTo>
                      <a:pt x="172" y="230"/>
                      <a:pt x="137" y="240"/>
                      <a:pt x="133" y="237"/>
                    </a:cubicBezTo>
                    <a:cubicBezTo>
                      <a:pt x="131" y="235"/>
                      <a:pt x="133" y="230"/>
                      <a:pt x="131" y="228"/>
                    </a:cubicBezTo>
                    <a:cubicBezTo>
                      <a:pt x="130" y="226"/>
                      <a:pt x="125" y="226"/>
                      <a:pt x="124" y="224"/>
                    </a:cubicBezTo>
                    <a:cubicBezTo>
                      <a:pt x="123" y="222"/>
                      <a:pt x="129" y="223"/>
                      <a:pt x="128" y="221"/>
                    </a:cubicBezTo>
                    <a:cubicBezTo>
                      <a:pt x="124" y="208"/>
                      <a:pt x="95" y="224"/>
                      <a:pt x="86" y="215"/>
                    </a:cubicBezTo>
                    <a:cubicBezTo>
                      <a:pt x="86" y="215"/>
                      <a:pt x="88" y="214"/>
                      <a:pt x="88" y="213"/>
                    </a:cubicBezTo>
                    <a:cubicBezTo>
                      <a:pt x="82" y="209"/>
                      <a:pt x="88" y="226"/>
                      <a:pt x="86" y="233"/>
                    </a:cubicBezTo>
                    <a:cubicBezTo>
                      <a:pt x="86" y="237"/>
                      <a:pt x="67" y="261"/>
                      <a:pt x="60" y="254"/>
                    </a:cubicBezTo>
                    <a:cubicBezTo>
                      <a:pt x="55" y="250"/>
                      <a:pt x="67" y="244"/>
                      <a:pt x="64" y="240"/>
                    </a:cubicBezTo>
                    <a:cubicBezTo>
                      <a:pt x="63" y="239"/>
                      <a:pt x="60" y="243"/>
                      <a:pt x="57" y="243"/>
                    </a:cubicBezTo>
                    <a:cubicBezTo>
                      <a:pt x="55" y="243"/>
                      <a:pt x="52" y="242"/>
                      <a:pt x="51" y="240"/>
                    </a:cubicBezTo>
                    <a:cubicBezTo>
                      <a:pt x="49" y="236"/>
                      <a:pt x="56" y="232"/>
                      <a:pt x="51" y="228"/>
                    </a:cubicBezTo>
                    <a:cubicBezTo>
                      <a:pt x="47" y="225"/>
                      <a:pt x="45" y="220"/>
                      <a:pt x="41" y="218"/>
                    </a:cubicBezTo>
                    <a:cubicBezTo>
                      <a:pt x="38" y="216"/>
                      <a:pt x="34" y="221"/>
                      <a:pt x="30" y="220"/>
                    </a:cubicBezTo>
                    <a:cubicBezTo>
                      <a:pt x="27" y="218"/>
                      <a:pt x="30" y="213"/>
                      <a:pt x="27" y="211"/>
                    </a:cubicBezTo>
                    <a:cubicBezTo>
                      <a:pt x="22" y="206"/>
                      <a:pt x="23" y="225"/>
                      <a:pt x="7" y="220"/>
                    </a:cubicBezTo>
                    <a:cubicBezTo>
                      <a:pt x="6" y="219"/>
                      <a:pt x="5" y="219"/>
                      <a:pt x="4" y="219"/>
                    </a:cubicBezTo>
                    <a:lnTo>
                      <a:pt x="4" y="22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0" name="Czech Republic"/>
              <p:cNvSpPr>
                <a:spLocks/>
              </p:cNvSpPr>
              <p:nvPr/>
            </p:nvSpPr>
            <p:spPr bwMode="auto">
              <a:xfrm>
                <a:off x="4757779" y="3729037"/>
                <a:ext cx="882650" cy="533400"/>
              </a:xfrm>
              <a:custGeom>
                <a:avLst/>
                <a:gdLst/>
                <a:ahLst/>
                <a:cxnLst>
                  <a:cxn ang="0">
                    <a:pos x="532" y="284"/>
                  </a:cxn>
                  <a:cxn ang="0">
                    <a:pos x="546" y="267"/>
                  </a:cxn>
                  <a:cxn ang="0">
                    <a:pos x="606" y="196"/>
                  </a:cxn>
                  <a:cxn ang="0">
                    <a:pos x="585" y="172"/>
                  </a:cxn>
                  <a:cxn ang="0">
                    <a:pos x="552" y="142"/>
                  </a:cxn>
                  <a:cxn ang="0">
                    <a:pos x="528" y="131"/>
                  </a:cxn>
                  <a:cxn ang="0">
                    <a:pos x="507" y="140"/>
                  </a:cxn>
                  <a:cxn ang="0">
                    <a:pos x="487" y="121"/>
                  </a:cxn>
                  <a:cxn ang="0">
                    <a:pos x="494" y="99"/>
                  </a:cxn>
                  <a:cxn ang="0">
                    <a:pos x="478" y="107"/>
                  </a:cxn>
                  <a:cxn ang="0">
                    <a:pos x="422" y="91"/>
                  </a:cxn>
                  <a:cxn ang="0">
                    <a:pos x="419" y="125"/>
                  </a:cxn>
                  <a:cxn ang="0">
                    <a:pos x="388" y="113"/>
                  </a:cxn>
                  <a:cxn ang="0">
                    <a:pos x="374" y="66"/>
                  </a:cxn>
                  <a:cxn ang="0">
                    <a:pos x="343" y="64"/>
                  </a:cxn>
                  <a:cxn ang="0">
                    <a:pos x="331" y="67"/>
                  </a:cxn>
                  <a:cxn ang="0">
                    <a:pos x="283" y="44"/>
                  </a:cxn>
                  <a:cxn ang="0">
                    <a:pos x="245" y="47"/>
                  </a:cxn>
                  <a:cxn ang="0">
                    <a:pos x="192" y="32"/>
                  </a:cxn>
                  <a:cxn ang="0">
                    <a:pos x="162" y="63"/>
                  </a:cxn>
                  <a:cxn ang="0">
                    <a:pos x="134" y="74"/>
                  </a:cxn>
                  <a:cxn ang="0">
                    <a:pos x="118" y="86"/>
                  </a:cxn>
                  <a:cxn ang="0">
                    <a:pos x="89" y="106"/>
                  </a:cxn>
                  <a:cxn ang="0">
                    <a:pos x="68" y="113"/>
                  </a:cxn>
                  <a:cxn ang="0">
                    <a:pos x="23" y="140"/>
                  </a:cxn>
                  <a:cxn ang="0">
                    <a:pos x="40" y="178"/>
                  </a:cxn>
                  <a:cxn ang="0">
                    <a:pos x="38" y="207"/>
                  </a:cxn>
                  <a:cxn ang="0">
                    <a:pos x="96" y="268"/>
                  </a:cxn>
                  <a:cxn ang="0">
                    <a:pos x="169" y="337"/>
                  </a:cxn>
                  <a:cxn ang="0">
                    <a:pos x="221" y="359"/>
                  </a:cxn>
                  <a:cxn ang="0">
                    <a:pos x="250" y="357"/>
                  </a:cxn>
                  <a:cxn ang="0">
                    <a:pos x="271" y="331"/>
                  </a:cxn>
                  <a:cxn ang="0">
                    <a:pos x="286" y="298"/>
                  </a:cxn>
                  <a:cxn ang="0">
                    <a:pos x="302" y="299"/>
                  </a:cxn>
                  <a:cxn ang="0">
                    <a:pos x="397" y="326"/>
                  </a:cxn>
                  <a:cxn ang="0">
                    <a:pos x="434" y="325"/>
                  </a:cxn>
                  <a:cxn ang="0">
                    <a:pos x="451" y="333"/>
                  </a:cxn>
                </a:cxnLst>
                <a:rect l="0" t="0" r="r" b="b"/>
                <a:pathLst>
                  <a:path w="606" h="367">
                    <a:moveTo>
                      <a:pt x="451" y="333"/>
                    </a:moveTo>
                    <a:cubicBezTo>
                      <a:pt x="467" y="272"/>
                      <a:pt x="501" y="324"/>
                      <a:pt x="532" y="284"/>
                    </a:cubicBezTo>
                    <a:cubicBezTo>
                      <a:pt x="534" y="281"/>
                      <a:pt x="531" y="276"/>
                      <a:pt x="533" y="273"/>
                    </a:cubicBezTo>
                    <a:cubicBezTo>
                      <a:pt x="536" y="269"/>
                      <a:pt x="543" y="271"/>
                      <a:pt x="546" y="267"/>
                    </a:cubicBezTo>
                    <a:cubicBezTo>
                      <a:pt x="546" y="267"/>
                      <a:pt x="555" y="235"/>
                      <a:pt x="555" y="234"/>
                    </a:cubicBezTo>
                    <a:cubicBezTo>
                      <a:pt x="564" y="217"/>
                      <a:pt x="589" y="204"/>
                      <a:pt x="606" y="196"/>
                    </a:cubicBezTo>
                    <a:cubicBezTo>
                      <a:pt x="602" y="190"/>
                      <a:pt x="605" y="181"/>
                      <a:pt x="601" y="176"/>
                    </a:cubicBezTo>
                    <a:cubicBezTo>
                      <a:pt x="597" y="172"/>
                      <a:pt x="589" y="175"/>
                      <a:pt x="585" y="172"/>
                    </a:cubicBezTo>
                    <a:cubicBezTo>
                      <a:pt x="583" y="171"/>
                      <a:pt x="574" y="146"/>
                      <a:pt x="573" y="145"/>
                    </a:cubicBezTo>
                    <a:cubicBezTo>
                      <a:pt x="568" y="141"/>
                      <a:pt x="559" y="144"/>
                      <a:pt x="552" y="142"/>
                    </a:cubicBezTo>
                    <a:cubicBezTo>
                      <a:pt x="547" y="141"/>
                      <a:pt x="536" y="138"/>
                      <a:pt x="532" y="135"/>
                    </a:cubicBezTo>
                    <a:cubicBezTo>
                      <a:pt x="530" y="134"/>
                      <a:pt x="530" y="129"/>
                      <a:pt x="528" y="131"/>
                    </a:cubicBezTo>
                    <a:cubicBezTo>
                      <a:pt x="510" y="138"/>
                      <a:pt x="544" y="140"/>
                      <a:pt x="514" y="143"/>
                    </a:cubicBezTo>
                    <a:cubicBezTo>
                      <a:pt x="512" y="143"/>
                      <a:pt x="509" y="142"/>
                      <a:pt x="507" y="140"/>
                    </a:cubicBezTo>
                    <a:cubicBezTo>
                      <a:pt x="504" y="137"/>
                      <a:pt x="505" y="132"/>
                      <a:pt x="502" y="128"/>
                    </a:cubicBezTo>
                    <a:cubicBezTo>
                      <a:pt x="498" y="125"/>
                      <a:pt x="483" y="124"/>
                      <a:pt x="487" y="121"/>
                    </a:cubicBezTo>
                    <a:cubicBezTo>
                      <a:pt x="501" y="109"/>
                      <a:pt x="509" y="124"/>
                      <a:pt x="497" y="99"/>
                    </a:cubicBezTo>
                    <a:cubicBezTo>
                      <a:pt x="497" y="98"/>
                      <a:pt x="495" y="98"/>
                      <a:pt x="494" y="99"/>
                    </a:cubicBezTo>
                    <a:cubicBezTo>
                      <a:pt x="493" y="102"/>
                      <a:pt x="494" y="106"/>
                      <a:pt x="492" y="107"/>
                    </a:cubicBezTo>
                    <a:cubicBezTo>
                      <a:pt x="487" y="109"/>
                      <a:pt x="482" y="107"/>
                      <a:pt x="478" y="107"/>
                    </a:cubicBezTo>
                    <a:cubicBezTo>
                      <a:pt x="474" y="107"/>
                      <a:pt x="469" y="109"/>
                      <a:pt x="465" y="108"/>
                    </a:cubicBezTo>
                    <a:cubicBezTo>
                      <a:pt x="455" y="105"/>
                      <a:pt x="438" y="89"/>
                      <a:pt x="422" y="91"/>
                    </a:cubicBezTo>
                    <a:cubicBezTo>
                      <a:pt x="416" y="92"/>
                      <a:pt x="439" y="115"/>
                      <a:pt x="438" y="117"/>
                    </a:cubicBezTo>
                    <a:cubicBezTo>
                      <a:pt x="435" y="123"/>
                      <a:pt x="424" y="121"/>
                      <a:pt x="419" y="125"/>
                    </a:cubicBezTo>
                    <a:cubicBezTo>
                      <a:pt x="416" y="128"/>
                      <a:pt x="417" y="136"/>
                      <a:pt x="413" y="138"/>
                    </a:cubicBezTo>
                    <a:cubicBezTo>
                      <a:pt x="397" y="144"/>
                      <a:pt x="391" y="117"/>
                      <a:pt x="388" y="113"/>
                    </a:cubicBezTo>
                    <a:cubicBezTo>
                      <a:pt x="364" y="98"/>
                      <a:pt x="364" y="98"/>
                      <a:pt x="364" y="98"/>
                    </a:cubicBezTo>
                    <a:cubicBezTo>
                      <a:pt x="362" y="85"/>
                      <a:pt x="402" y="80"/>
                      <a:pt x="374" y="66"/>
                    </a:cubicBezTo>
                    <a:cubicBezTo>
                      <a:pt x="369" y="63"/>
                      <a:pt x="346" y="76"/>
                      <a:pt x="346" y="76"/>
                    </a:cubicBezTo>
                    <a:cubicBezTo>
                      <a:pt x="343" y="73"/>
                      <a:pt x="346" y="67"/>
                      <a:pt x="343" y="64"/>
                    </a:cubicBezTo>
                    <a:cubicBezTo>
                      <a:pt x="342" y="62"/>
                      <a:pt x="339" y="64"/>
                      <a:pt x="335" y="65"/>
                    </a:cubicBezTo>
                    <a:cubicBezTo>
                      <a:pt x="334" y="65"/>
                      <a:pt x="333" y="68"/>
                      <a:pt x="331" y="67"/>
                    </a:cubicBezTo>
                    <a:cubicBezTo>
                      <a:pt x="329" y="64"/>
                      <a:pt x="330" y="59"/>
                      <a:pt x="326" y="56"/>
                    </a:cubicBezTo>
                    <a:cubicBezTo>
                      <a:pt x="313" y="48"/>
                      <a:pt x="299" y="57"/>
                      <a:pt x="283" y="44"/>
                    </a:cubicBezTo>
                    <a:cubicBezTo>
                      <a:pt x="271" y="35"/>
                      <a:pt x="287" y="27"/>
                      <a:pt x="268" y="25"/>
                    </a:cubicBezTo>
                    <a:cubicBezTo>
                      <a:pt x="239" y="20"/>
                      <a:pt x="272" y="43"/>
                      <a:pt x="245" y="47"/>
                    </a:cubicBezTo>
                    <a:cubicBezTo>
                      <a:pt x="242" y="51"/>
                      <a:pt x="241" y="54"/>
                      <a:pt x="238" y="54"/>
                    </a:cubicBezTo>
                    <a:cubicBezTo>
                      <a:pt x="225" y="57"/>
                      <a:pt x="203" y="0"/>
                      <a:pt x="192" y="32"/>
                    </a:cubicBezTo>
                    <a:cubicBezTo>
                      <a:pt x="190" y="37"/>
                      <a:pt x="208" y="42"/>
                      <a:pt x="204" y="45"/>
                    </a:cubicBezTo>
                    <a:cubicBezTo>
                      <a:pt x="192" y="55"/>
                      <a:pt x="174" y="56"/>
                      <a:pt x="162" y="63"/>
                    </a:cubicBezTo>
                    <a:cubicBezTo>
                      <a:pt x="160" y="64"/>
                      <a:pt x="162" y="70"/>
                      <a:pt x="160" y="71"/>
                    </a:cubicBezTo>
                    <a:cubicBezTo>
                      <a:pt x="151" y="75"/>
                      <a:pt x="140" y="68"/>
                      <a:pt x="134" y="74"/>
                    </a:cubicBezTo>
                    <a:cubicBezTo>
                      <a:pt x="129" y="78"/>
                      <a:pt x="131" y="86"/>
                      <a:pt x="126" y="90"/>
                    </a:cubicBezTo>
                    <a:cubicBezTo>
                      <a:pt x="124" y="92"/>
                      <a:pt x="122" y="85"/>
                      <a:pt x="118" y="86"/>
                    </a:cubicBezTo>
                    <a:cubicBezTo>
                      <a:pt x="109" y="88"/>
                      <a:pt x="108" y="101"/>
                      <a:pt x="102" y="105"/>
                    </a:cubicBezTo>
                    <a:cubicBezTo>
                      <a:pt x="99" y="108"/>
                      <a:pt x="93" y="103"/>
                      <a:pt x="89" y="106"/>
                    </a:cubicBezTo>
                    <a:cubicBezTo>
                      <a:pt x="86" y="108"/>
                      <a:pt x="89" y="114"/>
                      <a:pt x="86" y="117"/>
                    </a:cubicBezTo>
                    <a:cubicBezTo>
                      <a:pt x="82" y="122"/>
                      <a:pt x="71" y="113"/>
                      <a:pt x="68" y="113"/>
                    </a:cubicBezTo>
                    <a:cubicBezTo>
                      <a:pt x="42" y="117"/>
                      <a:pt x="38" y="137"/>
                      <a:pt x="30" y="153"/>
                    </a:cubicBezTo>
                    <a:cubicBezTo>
                      <a:pt x="27" y="157"/>
                      <a:pt x="27" y="143"/>
                      <a:pt x="23" y="140"/>
                    </a:cubicBezTo>
                    <a:cubicBezTo>
                      <a:pt x="20" y="136"/>
                      <a:pt x="14" y="135"/>
                      <a:pt x="9" y="134"/>
                    </a:cubicBezTo>
                    <a:cubicBezTo>
                      <a:pt x="0" y="132"/>
                      <a:pt x="19" y="165"/>
                      <a:pt x="40" y="178"/>
                    </a:cubicBezTo>
                    <a:cubicBezTo>
                      <a:pt x="42" y="179"/>
                      <a:pt x="49" y="180"/>
                      <a:pt x="50" y="186"/>
                    </a:cubicBezTo>
                    <a:cubicBezTo>
                      <a:pt x="53" y="201"/>
                      <a:pt x="40" y="196"/>
                      <a:pt x="38" y="207"/>
                    </a:cubicBezTo>
                    <a:cubicBezTo>
                      <a:pt x="37" y="210"/>
                      <a:pt x="60" y="248"/>
                      <a:pt x="63" y="251"/>
                    </a:cubicBezTo>
                    <a:cubicBezTo>
                      <a:pt x="80" y="269"/>
                      <a:pt x="84" y="257"/>
                      <a:pt x="96" y="268"/>
                    </a:cubicBezTo>
                    <a:cubicBezTo>
                      <a:pt x="103" y="275"/>
                      <a:pt x="104" y="287"/>
                      <a:pt x="111" y="293"/>
                    </a:cubicBezTo>
                    <a:cubicBezTo>
                      <a:pt x="126" y="303"/>
                      <a:pt x="162" y="317"/>
                      <a:pt x="169" y="337"/>
                    </a:cubicBezTo>
                    <a:cubicBezTo>
                      <a:pt x="170" y="337"/>
                      <a:pt x="170" y="337"/>
                      <a:pt x="170" y="337"/>
                    </a:cubicBezTo>
                    <a:cubicBezTo>
                      <a:pt x="187" y="345"/>
                      <a:pt x="199" y="367"/>
                      <a:pt x="221" y="359"/>
                    </a:cubicBezTo>
                    <a:cubicBezTo>
                      <a:pt x="225" y="358"/>
                      <a:pt x="224" y="350"/>
                      <a:pt x="228" y="350"/>
                    </a:cubicBezTo>
                    <a:cubicBezTo>
                      <a:pt x="235" y="350"/>
                      <a:pt x="242" y="359"/>
                      <a:pt x="250" y="357"/>
                    </a:cubicBezTo>
                    <a:cubicBezTo>
                      <a:pt x="258" y="330"/>
                      <a:pt x="258" y="330"/>
                      <a:pt x="258" y="330"/>
                    </a:cubicBezTo>
                    <a:cubicBezTo>
                      <a:pt x="262" y="327"/>
                      <a:pt x="269" y="334"/>
                      <a:pt x="271" y="331"/>
                    </a:cubicBezTo>
                    <a:cubicBezTo>
                      <a:pt x="273" y="329"/>
                      <a:pt x="271" y="299"/>
                      <a:pt x="272" y="297"/>
                    </a:cubicBezTo>
                    <a:cubicBezTo>
                      <a:pt x="276" y="294"/>
                      <a:pt x="282" y="296"/>
                      <a:pt x="286" y="298"/>
                    </a:cubicBezTo>
                    <a:cubicBezTo>
                      <a:pt x="288" y="299"/>
                      <a:pt x="286" y="304"/>
                      <a:pt x="288" y="305"/>
                    </a:cubicBezTo>
                    <a:cubicBezTo>
                      <a:pt x="293" y="305"/>
                      <a:pt x="297" y="299"/>
                      <a:pt x="302" y="299"/>
                    </a:cubicBezTo>
                    <a:cubicBezTo>
                      <a:pt x="332" y="299"/>
                      <a:pt x="356" y="322"/>
                      <a:pt x="384" y="325"/>
                    </a:cubicBezTo>
                    <a:cubicBezTo>
                      <a:pt x="388" y="325"/>
                      <a:pt x="393" y="327"/>
                      <a:pt x="397" y="326"/>
                    </a:cubicBezTo>
                    <a:cubicBezTo>
                      <a:pt x="404" y="323"/>
                      <a:pt x="406" y="314"/>
                      <a:pt x="411" y="312"/>
                    </a:cubicBezTo>
                    <a:cubicBezTo>
                      <a:pt x="418" y="310"/>
                      <a:pt x="428" y="324"/>
                      <a:pt x="434" y="325"/>
                    </a:cubicBezTo>
                    <a:cubicBezTo>
                      <a:pt x="437" y="325"/>
                      <a:pt x="441" y="319"/>
                      <a:pt x="444" y="321"/>
                    </a:cubicBezTo>
                    <a:cubicBezTo>
                      <a:pt x="449" y="325"/>
                      <a:pt x="451" y="329"/>
                      <a:pt x="451" y="333"/>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Slovakia"/>
              <p:cNvSpPr>
                <a:spLocks/>
              </p:cNvSpPr>
              <p:nvPr/>
            </p:nvSpPr>
            <p:spPr bwMode="auto">
              <a:xfrm>
                <a:off x="5395954" y="3976687"/>
                <a:ext cx="730250" cy="403225"/>
              </a:xfrm>
              <a:custGeom>
                <a:avLst/>
                <a:gdLst/>
                <a:ahLst/>
                <a:cxnLst>
                  <a:cxn ang="0">
                    <a:pos x="501" y="36"/>
                  </a:cxn>
                  <a:cxn ang="0">
                    <a:pos x="494" y="71"/>
                  </a:cxn>
                  <a:cxn ang="0">
                    <a:pos x="491" y="92"/>
                  </a:cxn>
                  <a:cxn ang="0">
                    <a:pos x="477" y="108"/>
                  </a:cxn>
                  <a:cxn ang="0">
                    <a:pos x="480" y="131"/>
                  </a:cxn>
                  <a:cxn ang="0">
                    <a:pos x="457" y="141"/>
                  </a:cxn>
                  <a:cxn ang="0">
                    <a:pos x="445" y="146"/>
                  </a:cxn>
                  <a:cxn ang="0">
                    <a:pos x="415" y="119"/>
                  </a:cxn>
                  <a:cxn ang="0">
                    <a:pos x="388" y="134"/>
                  </a:cxn>
                  <a:cxn ang="0">
                    <a:pos x="333" y="138"/>
                  </a:cxn>
                  <a:cxn ang="0">
                    <a:pos x="319" y="180"/>
                  </a:cxn>
                  <a:cxn ang="0">
                    <a:pos x="305" y="179"/>
                  </a:cxn>
                  <a:cxn ang="0">
                    <a:pos x="286" y="200"/>
                  </a:cxn>
                  <a:cxn ang="0">
                    <a:pos x="251" y="193"/>
                  </a:cxn>
                  <a:cxn ang="0">
                    <a:pos x="249" y="212"/>
                  </a:cxn>
                  <a:cxn ang="0">
                    <a:pos x="191" y="226"/>
                  </a:cxn>
                  <a:cxn ang="0">
                    <a:pos x="196" y="255"/>
                  </a:cxn>
                  <a:cxn ang="0">
                    <a:pos x="100" y="276"/>
                  </a:cxn>
                  <a:cxn ang="0">
                    <a:pos x="47" y="243"/>
                  </a:cxn>
                  <a:cxn ang="0">
                    <a:pos x="38" y="244"/>
                  </a:cxn>
                  <a:cxn ang="0">
                    <a:pos x="6" y="201"/>
                  </a:cxn>
                  <a:cxn ang="0">
                    <a:pos x="14" y="163"/>
                  </a:cxn>
                  <a:cxn ang="0">
                    <a:pos x="94" y="115"/>
                  </a:cxn>
                  <a:cxn ang="0">
                    <a:pos x="95" y="103"/>
                  </a:cxn>
                  <a:cxn ang="0">
                    <a:pos x="108" y="97"/>
                  </a:cxn>
                  <a:cxn ang="0">
                    <a:pos x="117" y="64"/>
                  </a:cxn>
                  <a:cxn ang="0">
                    <a:pos x="168" y="26"/>
                  </a:cxn>
                  <a:cxn ang="0">
                    <a:pos x="181" y="27"/>
                  </a:cxn>
                  <a:cxn ang="0">
                    <a:pos x="182" y="40"/>
                  </a:cxn>
                  <a:cxn ang="0">
                    <a:pos x="222" y="8"/>
                  </a:cxn>
                  <a:cxn ang="0">
                    <a:pos x="233" y="27"/>
                  </a:cxn>
                  <a:cxn ang="0">
                    <a:pos x="240" y="26"/>
                  </a:cxn>
                  <a:cxn ang="0">
                    <a:pos x="239" y="33"/>
                  </a:cxn>
                  <a:cxn ang="0">
                    <a:pos x="253" y="31"/>
                  </a:cxn>
                  <a:cxn ang="0">
                    <a:pos x="254" y="56"/>
                  </a:cxn>
                  <a:cxn ang="0">
                    <a:pos x="268" y="51"/>
                  </a:cxn>
                  <a:cxn ang="0">
                    <a:pos x="281" y="57"/>
                  </a:cxn>
                  <a:cxn ang="0">
                    <a:pos x="309" y="20"/>
                  </a:cxn>
                  <a:cxn ang="0">
                    <a:pos x="321" y="24"/>
                  </a:cxn>
                  <a:cxn ang="0">
                    <a:pos x="332" y="17"/>
                  </a:cxn>
                  <a:cxn ang="0">
                    <a:pos x="353" y="30"/>
                  </a:cxn>
                  <a:cxn ang="0">
                    <a:pos x="368" y="18"/>
                  </a:cxn>
                  <a:cxn ang="0">
                    <a:pos x="363" y="14"/>
                  </a:cxn>
                  <a:cxn ang="0">
                    <a:pos x="376" y="12"/>
                  </a:cxn>
                  <a:cxn ang="0">
                    <a:pos x="382" y="5"/>
                  </a:cxn>
                  <a:cxn ang="0">
                    <a:pos x="446" y="12"/>
                  </a:cxn>
                  <a:cxn ang="0">
                    <a:pos x="452" y="25"/>
                  </a:cxn>
                  <a:cxn ang="0">
                    <a:pos x="473" y="31"/>
                  </a:cxn>
                  <a:cxn ang="0">
                    <a:pos x="501" y="36"/>
                  </a:cxn>
                </a:cxnLst>
                <a:rect l="0" t="0" r="r" b="b"/>
                <a:pathLst>
                  <a:path w="502" h="278">
                    <a:moveTo>
                      <a:pt x="501" y="36"/>
                    </a:moveTo>
                    <a:cubicBezTo>
                      <a:pt x="502" y="46"/>
                      <a:pt x="495" y="61"/>
                      <a:pt x="494" y="71"/>
                    </a:cubicBezTo>
                    <a:cubicBezTo>
                      <a:pt x="493" y="78"/>
                      <a:pt x="494" y="86"/>
                      <a:pt x="491" y="92"/>
                    </a:cubicBezTo>
                    <a:cubicBezTo>
                      <a:pt x="488" y="99"/>
                      <a:pt x="478" y="101"/>
                      <a:pt x="477" y="108"/>
                    </a:cubicBezTo>
                    <a:cubicBezTo>
                      <a:pt x="475" y="116"/>
                      <a:pt x="480" y="123"/>
                      <a:pt x="480" y="131"/>
                    </a:cubicBezTo>
                    <a:cubicBezTo>
                      <a:pt x="480" y="139"/>
                      <a:pt x="465" y="139"/>
                      <a:pt x="457" y="141"/>
                    </a:cubicBezTo>
                    <a:cubicBezTo>
                      <a:pt x="452" y="142"/>
                      <a:pt x="448" y="148"/>
                      <a:pt x="445" y="146"/>
                    </a:cubicBezTo>
                    <a:cubicBezTo>
                      <a:pt x="426" y="139"/>
                      <a:pt x="441" y="120"/>
                      <a:pt x="415" y="119"/>
                    </a:cubicBezTo>
                    <a:cubicBezTo>
                      <a:pt x="405" y="119"/>
                      <a:pt x="399" y="133"/>
                      <a:pt x="388" y="134"/>
                    </a:cubicBezTo>
                    <a:cubicBezTo>
                      <a:pt x="371" y="137"/>
                      <a:pt x="348" y="119"/>
                      <a:pt x="333" y="138"/>
                    </a:cubicBezTo>
                    <a:cubicBezTo>
                      <a:pt x="326" y="147"/>
                      <a:pt x="330" y="174"/>
                      <a:pt x="319" y="180"/>
                    </a:cubicBezTo>
                    <a:cubicBezTo>
                      <a:pt x="315" y="181"/>
                      <a:pt x="309" y="177"/>
                      <a:pt x="305" y="179"/>
                    </a:cubicBezTo>
                    <a:cubicBezTo>
                      <a:pt x="288" y="189"/>
                      <a:pt x="312" y="196"/>
                      <a:pt x="286" y="200"/>
                    </a:cubicBezTo>
                    <a:cubicBezTo>
                      <a:pt x="278" y="201"/>
                      <a:pt x="259" y="179"/>
                      <a:pt x="251" y="193"/>
                    </a:cubicBezTo>
                    <a:cubicBezTo>
                      <a:pt x="248" y="198"/>
                      <a:pt x="253" y="208"/>
                      <a:pt x="249" y="212"/>
                    </a:cubicBezTo>
                    <a:cubicBezTo>
                      <a:pt x="237" y="223"/>
                      <a:pt x="205" y="216"/>
                      <a:pt x="191" y="226"/>
                    </a:cubicBezTo>
                    <a:cubicBezTo>
                      <a:pt x="178" y="234"/>
                      <a:pt x="192" y="249"/>
                      <a:pt x="196" y="255"/>
                    </a:cubicBezTo>
                    <a:cubicBezTo>
                      <a:pt x="200" y="262"/>
                      <a:pt x="112" y="278"/>
                      <a:pt x="100" y="276"/>
                    </a:cubicBezTo>
                    <a:cubicBezTo>
                      <a:pt x="80" y="272"/>
                      <a:pt x="66" y="245"/>
                      <a:pt x="47" y="243"/>
                    </a:cubicBezTo>
                    <a:cubicBezTo>
                      <a:pt x="43" y="242"/>
                      <a:pt x="40" y="243"/>
                      <a:pt x="38" y="244"/>
                    </a:cubicBezTo>
                    <a:cubicBezTo>
                      <a:pt x="26" y="230"/>
                      <a:pt x="15" y="217"/>
                      <a:pt x="6" y="201"/>
                    </a:cubicBezTo>
                    <a:cubicBezTo>
                      <a:pt x="0" y="191"/>
                      <a:pt x="15" y="177"/>
                      <a:pt x="14" y="163"/>
                    </a:cubicBezTo>
                    <a:cubicBezTo>
                      <a:pt x="29" y="102"/>
                      <a:pt x="63" y="153"/>
                      <a:pt x="94" y="115"/>
                    </a:cubicBezTo>
                    <a:cubicBezTo>
                      <a:pt x="96" y="111"/>
                      <a:pt x="93" y="106"/>
                      <a:pt x="95" y="103"/>
                    </a:cubicBezTo>
                    <a:cubicBezTo>
                      <a:pt x="98" y="99"/>
                      <a:pt x="105" y="101"/>
                      <a:pt x="108" y="97"/>
                    </a:cubicBezTo>
                    <a:cubicBezTo>
                      <a:pt x="108" y="97"/>
                      <a:pt x="117" y="65"/>
                      <a:pt x="117" y="64"/>
                    </a:cubicBezTo>
                    <a:cubicBezTo>
                      <a:pt x="126" y="47"/>
                      <a:pt x="151" y="34"/>
                      <a:pt x="168" y="26"/>
                    </a:cubicBezTo>
                    <a:cubicBezTo>
                      <a:pt x="170" y="29"/>
                      <a:pt x="178" y="24"/>
                      <a:pt x="181" y="27"/>
                    </a:cubicBezTo>
                    <a:cubicBezTo>
                      <a:pt x="184" y="30"/>
                      <a:pt x="179" y="37"/>
                      <a:pt x="182" y="40"/>
                    </a:cubicBezTo>
                    <a:cubicBezTo>
                      <a:pt x="198" y="54"/>
                      <a:pt x="212" y="1"/>
                      <a:pt x="222" y="8"/>
                    </a:cubicBezTo>
                    <a:cubicBezTo>
                      <a:pt x="228" y="12"/>
                      <a:pt x="228" y="21"/>
                      <a:pt x="233" y="27"/>
                    </a:cubicBezTo>
                    <a:cubicBezTo>
                      <a:pt x="234" y="28"/>
                      <a:pt x="239" y="25"/>
                      <a:pt x="240" y="26"/>
                    </a:cubicBezTo>
                    <a:cubicBezTo>
                      <a:pt x="241" y="28"/>
                      <a:pt x="236" y="32"/>
                      <a:pt x="239" y="33"/>
                    </a:cubicBezTo>
                    <a:cubicBezTo>
                      <a:pt x="244" y="34"/>
                      <a:pt x="249" y="29"/>
                      <a:pt x="253" y="31"/>
                    </a:cubicBezTo>
                    <a:cubicBezTo>
                      <a:pt x="260" y="34"/>
                      <a:pt x="254" y="54"/>
                      <a:pt x="254" y="56"/>
                    </a:cubicBezTo>
                    <a:cubicBezTo>
                      <a:pt x="254" y="61"/>
                      <a:pt x="263" y="52"/>
                      <a:pt x="268" y="51"/>
                    </a:cubicBezTo>
                    <a:cubicBezTo>
                      <a:pt x="273" y="50"/>
                      <a:pt x="277" y="59"/>
                      <a:pt x="281" y="57"/>
                    </a:cubicBezTo>
                    <a:cubicBezTo>
                      <a:pt x="282" y="56"/>
                      <a:pt x="294" y="24"/>
                      <a:pt x="309" y="20"/>
                    </a:cubicBezTo>
                    <a:cubicBezTo>
                      <a:pt x="313" y="19"/>
                      <a:pt x="317" y="24"/>
                      <a:pt x="321" y="24"/>
                    </a:cubicBezTo>
                    <a:cubicBezTo>
                      <a:pt x="325" y="23"/>
                      <a:pt x="327" y="16"/>
                      <a:pt x="332" y="17"/>
                    </a:cubicBezTo>
                    <a:cubicBezTo>
                      <a:pt x="340" y="18"/>
                      <a:pt x="345" y="30"/>
                      <a:pt x="353" y="30"/>
                    </a:cubicBezTo>
                    <a:cubicBezTo>
                      <a:pt x="359" y="30"/>
                      <a:pt x="365" y="24"/>
                      <a:pt x="368" y="18"/>
                    </a:cubicBezTo>
                    <a:cubicBezTo>
                      <a:pt x="369" y="16"/>
                      <a:pt x="363" y="16"/>
                      <a:pt x="363" y="14"/>
                    </a:cubicBezTo>
                    <a:cubicBezTo>
                      <a:pt x="366" y="0"/>
                      <a:pt x="372" y="14"/>
                      <a:pt x="376" y="12"/>
                    </a:cubicBezTo>
                    <a:cubicBezTo>
                      <a:pt x="379" y="11"/>
                      <a:pt x="379" y="5"/>
                      <a:pt x="382" y="5"/>
                    </a:cubicBezTo>
                    <a:cubicBezTo>
                      <a:pt x="398" y="1"/>
                      <a:pt x="433" y="2"/>
                      <a:pt x="446" y="12"/>
                    </a:cubicBezTo>
                    <a:cubicBezTo>
                      <a:pt x="449" y="15"/>
                      <a:pt x="448" y="23"/>
                      <a:pt x="452" y="25"/>
                    </a:cubicBezTo>
                    <a:cubicBezTo>
                      <a:pt x="459" y="29"/>
                      <a:pt x="466" y="29"/>
                      <a:pt x="473" y="31"/>
                    </a:cubicBezTo>
                    <a:cubicBezTo>
                      <a:pt x="482" y="34"/>
                      <a:pt x="492" y="35"/>
                      <a:pt x="501" y="3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2" name="Hungary"/>
              <p:cNvSpPr>
                <a:spLocks/>
              </p:cNvSpPr>
              <p:nvPr/>
            </p:nvSpPr>
            <p:spPr bwMode="auto">
              <a:xfrm>
                <a:off x="5302607" y="4188201"/>
                <a:ext cx="910911" cy="575886"/>
              </a:xfrm>
              <a:custGeom>
                <a:avLst/>
                <a:gdLst/>
                <a:ahLst/>
                <a:cxnLst>
                  <a:cxn ang="0">
                    <a:pos x="17" y="289"/>
                  </a:cxn>
                  <a:cxn ang="0">
                    <a:pos x="17" y="289"/>
                  </a:cxn>
                  <a:cxn ang="0">
                    <a:pos x="51" y="339"/>
                  </a:cxn>
                  <a:cxn ang="0">
                    <a:pos x="124" y="402"/>
                  </a:cxn>
                  <a:cxn ang="0">
                    <a:pos x="150" y="404"/>
                  </a:cxn>
                  <a:cxn ang="0">
                    <a:pos x="172" y="417"/>
                  </a:cxn>
                  <a:cxn ang="0">
                    <a:pos x="245" y="411"/>
                  </a:cxn>
                  <a:cxn ang="0">
                    <a:pos x="256" y="394"/>
                  </a:cxn>
                  <a:cxn ang="0">
                    <a:pos x="290" y="376"/>
                  </a:cxn>
                  <a:cxn ang="0">
                    <a:pos x="306" y="376"/>
                  </a:cxn>
                  <a:cxn ang="0">
                    <a:pos x="333" y="350"/>
                  </a:cxn>
                  <a:cxn ang="0">
                    <a:pos x="355" y="351"/>
                  </a:cxn>
                  <a:cxn ang="0">
                    <a:pos x="384" y="343"/>
                  </a:cxn>
                  <a:cxn ang="0">
                    <a:pos x="399" y="348"/>
                  </a:cxn>
                  <a:cxn ang="0">
                    <a:pos x="404" y="342"/>
                  </a:cxn>
                  <a:cxn ang="0">
                    <a:pos x="444" y="329"/>
                  </a:cxn>
                  <a:cxn ang="0">
                    <a:pos x="449" y="317"/>
                  </a:cxn>
                  <a:cxn ang="0">
                    <a:pos x="470" y="321"/>
                  </a:cxn>
                  <a:cxn ang="0">
                    <a:pos x="488" y="265"/>
                  </a:cxn>
                  <a:cxn ang="0">
                    <a:pos x="497" y="259"/>
                  </a:cxn>
                  <a:cxn ang="0">
                    <a:pos x="509" y="223"/>
                  </a:cxn>
                  <a:cxn ang="0">
                    <a:pos x="514" y="208"/>
                  </a:cxn>
                  <a:cxn ang="0">
                    <a:pos x="509" y="204"/>
                  </a:cxn>
                  <a:cxn ang="0">
                    <a:pos x="526" y="158"/>
                  </a:cxn>
                  <a:cxn ang="0">
                    <a:pos x="534" y="155"/>
                  </a:cxn>
                  <a:cxn ang="0">
                    <a:pos x="554" y="99"/>
                  </a:cxn>
                  <a:cxn ang="0">
                    <a:pos x="581" y="92"/>
                  </a:cxn>
                  <a:cxn ang="0">
                    <a:pos x="602" y="63"/>
                  </a:cxn>
                  <a:cxn ang="0">
                    <a:pos x="593" y="45"/>
                  </a:cxn>
                  <a:cxn ang="0">
                    <a:pos x="584" y="42"/>
                  </a:cxn>
                  <a:cxn ang="0">
                    <a:pos x="573" y="47"/>
                  </a:cxn>
                  <a:cxn ang="0">
                    <a:pos x="559" y="29"/>
                  </a:cxn>
                  <a:cxn ang="0">
                    <a:pos x="549" y="31"/>
                  </a:cxn>
                  <a:cxn ang="0">
                    <a:pos x="524" y="12"/>
                  </a:cxn>
                  <a:cxn ang="0">
                    <a:pos x="501" y="22"/>
                  </a:cxn>
                  <a:cxn ang="0">
                    <a:pos x="489" y="26"/>
                  </a:cxn>
                  <a:cxn ang="0">
                    <a:pos x="459" y="0"/>
                  </a:cxn>
                  <a:cxn ang="0">
                    <a:pos x="432" y="15"/>
                  </a:cxn>
                  <a:cxn ang="0">
                    <a:pos x="377" y="19"/>
                  </a:cxn>
                  <a:cxn ang="0">
                    <a:pos x="363" y="61"/>
                  </a:cxn>
                  <a:cxn ang="0">
                    <a:pos x="349" y="60"/>
                  </a:cxn>
                  <a:cxn ang="0">
                    <a:pos x="330" y="81"/>
                  </a:cxn>
                  <a:cxn ang="0">
                    <a:pos x="295" y="74"/>
                  </a:cxn>
                  <a:cxn ang="0">
                    <a:pos x="293" y="93"/>
                  </a:cxn>
                  <a:cxn ang="0">
                    <a:pos x="235" y="107"/>
                  </a:cxn>
                  <a:cxn ang="0">
                    <a:pos x="240" y="136"/>
                  </a:cxn>
                  <a:cxn ang="0">
                    <a:pos x="144" y="157"/>
                  </a:cxn>
                  <a:cxn ang="0">
                    <a:pos x="91" y="124"/>
                  </a:cxn>
                  <a:cxn ang="0">
                    <a:pos x="82" y="125"/>
                  </a:cxn>
                  <a:cxn ang="0">
                    <a:pos x="81" y="168"/>
                  </a:cxn>
                  <a:cxn ang="0">
                    <a:pos x="23" y="175"/>
                  </a:cxn>
                  <a:cxn ang="0">
                    <a:pos x="49" y="196"/>
                  </a:cxn>
                  <a:cxn ang="0">
                    <a:pos x="26" y="216"/>
                  </a:cxn>
                  <a:cxn ang="0">
                    <a:pos x="38" y="252"/>
                  </a:cxn>
                  <a:cxn ang="0">
                    <a:pos x="1" y="291"/>
                  </a:cxn>
                  <a:cxn ang="0">
                    <a:pos x="0" y="292"/>
                  </a:cxn>
                  <a:cxn ang="0">
                    <a:pos x="6" y="290"/>
                  </a:cxn>
                  <a:cxn ang="0">
                    <a:pos x="17" y="289"/>
                  </a:cxn>
                </a:cxnLst>
                <a:rect l="0" t="0" r="r" b="b"/>
                <a:pathLst>
                  <a:path w="606" h="423">
                    <a:moveTo>
                      <a:pt x="17" y="289"/>
                    </a:moveTo>
                    <a:cubicBezTo>
                      <a:pt x="17" y="289"/>
                      <a:pt x="17" y="289"/>
                      <a:pt x="17" y="289"/>
                    </a:cubicBezTo>
                    <a:cubicBezTo>
                      <a:pt x="21" y="289"/>
                      <a:pt x="29" y="321"/>
                      <a:pt x="51" y="339"/>
                    </a:cubicBezTo>
                    <a:cubicBezTo>
                      <a:pt x="79" y="361"/>
                      <a:pt x="103" y="374"/>
                      <a:pt x="124" y="402"/>
                    </a:cubicBezTo>
                    <a:cubicBezTo>
                      <a:pt x="127" y="406"/>
                      <a:pt x="148" y="403"/>
                      <a:pt x="150" y="404"/>
                    </a:cubicBezTo>
                    <a:cubicBezTo>
                      <a:pt x="158" y="407"/>
                      <a:pt x="165" y="414"/>
                      <a:pt x="172" y="417"/>
                    </a:cubicBezTo>
                    <a:cubicBezTo>
                      <a:pt x="186" y="423"/>
                      <a:pt x="232" y="422"/>
                      <a:pt x="245" y="411"/>
                    </a:cubicBezTo>
                    <a:cubicBezTo>
                      <a:pt x="247" y="409"/>
                      <a:pt x="248" y="394"/>
                      <a:pt x="256" y="394"/>
                    </a:cubicBezTo>
                    <a:cubicBezTo>
                      <a:pt x="275" y="391"/>
                      <a:pt x="272" y="395"/>
                      <a:pt x="290" y="376"/>
                    </a:cubicBezTo>
                    <a:cubicBezTo>
                      <a:pt x="293" y="373"/>
                      <a:pt x="297" y="383"/>
                      <a:pt x="306" y="376"/>
                    </a:cubicBezTo>
                    <a:cubicBezTo>
                      <a:pt x="316" y="369"/>
                      <a:pt x="322" y="356"/>
                      <a:pt x="333" y="350"/>
                    </a:cubicBezTo>
                    <a:cubicBezTo>
                      <a:pt x="357" y="334"/>
                      <a:pt x="337" y="350"/>
                      <a:pt x="355" y="351"/>
                    </a:cubicBezTo>
                    <a:cubicBezTo>
                      <a:pt x="356" y="351"/>
                      <a:pt x="383" y="343"/>
                      <a:pt x="384" y="343"/>
                    </a:cubicBezTo>
                    <a:cubicBezTo>
                      <a:pt x="389" y="343"/>
                      <a:pt x="394" y="348"/>
                      <a:pt x="399" y="348"/>
                    </a:cubicBezTo>
                    <a:cubicBezTo>
                      <a:pt x="401" y="347"/>
                      <a:pt x="402" y="343"/>
                      <a:pt x="404" y="342"/>
                    </a:cubicBezTo>
                    <a:cubicBezTo>
                      <a:pt x="411" y="340"/>
                      <a:pt x="442" y="337"/>
                      <a:pt x="444" y="329"/>
                    </a:cubicBezTo>
                    <a:cubicBezTo>
                      <a:pt x="446" y="325"/>
                      <a:pt x="430" y="320"/>
                      <a:pt x="449" y="317"/>
                    </a:cubicBezTo>
                    <a:cubicBezTo>
                      <a:pt x="456" y="316"/>
                      <a:pt x="463" y="323"/>
                      <a:pt x="470" y="321"/>
                    </a:cubicBezTo>
                    <a:cubicBezTo>
                      <a:pt x="489" y="314"/>
                      <a:pt x="483" y="277"/>
                      <a:pt x="488" y="265"/>
                    </a:cubicBezTo>
                    <a:cubicBezTo>
                      <a:pt x="490" y="262"/>
                      <a:pt x="495" y="262"/>
                      <a:pt x="497" y="259"/>
                    </a:cubicBezTo>
                    <a:cubicBezTo>
                      <a:pt x="509" y="223"/>
                      <a:pt x="509" y="223"/>
                      <a:pt x="509" y="223"/>
                    </a:cubicBezTo>
                    <a:cubicBezTo>
                      <a:pt x="511" y="218"/>
                      <a:pt x="514" y="214"/>
                      <a:pt x="514" y="208"/>
                    </a:cubicBezTo>
                    <a:cubicBezTo>
                      <a:pt x="514" y="206"/>
                      <a:pt x="509" y="206"/>
                      <a:pt x="509" y="204"/>
                    </a:cubicBezTo>
                    <a:cubicBezTo>
                      <a:pt x="510" y="195"/>
                      <a:pt x="521" y="166"/>
                      <a:pt x="526" y="158"/>
                    </a:cubicBezTo>
                    <a:cubicBezTo>
                      <a:pt x="528" y="156"/>
                      <a:pt x="534" y="158"/>
                      <a:pt x="534" y="155"/>
                    </a:cubicBezTo>
                    <a:cubicBezTo>
                      <a:pt x="539" y="135"/>
                      <a:pt x="532" y="121"/>
                      <a:pt x="554" y="99"/>
                    </a:cubicBezTo>
                    <a:cubicBezTo>
                      <a:pt x="562" y="91"/>
                      <a:pt x="570" y="96"/>
                      <a:pt x="581" y="92"/>
                    </a:cubicBezTo>
                    <a:cubicBezTo>
                      <a:pt x="593" y="86"/>
                      <a:pt x="594" y="71"/>
                      <a:pt x="602" y="63"/>
                    </a:cubicBezTo>
                    <a:cubicBezTo>
                      <a:pt x="589" y="52"/>
                      <a:pt x="606" y="54"/>
                      <a:pt x="593" y="45"/>
                    </a:cubicBezTo>
                    <a:cubicBezTo>
                      <a:pt x="590" y="44"/>
                      <a:pt x="587" y="42"/>
                      <a:pt x="584" y="42"/>
                    </a:cubicBezTo>
                    <a:cubicBezTo>
                      <a:pt x="580" y="43"/>
                      <a:pt x="577" y="48"/>
                      <a:pt x="573" y="47"/>
                    </a:cubicBezTo>
                    <a:cubicBezTo>
                      <a:pt x="567" y="43"/>
                      <a:pt x="566" y="33"/>
                      <a:pt x="559" y="29"/>
                    </a:cubicBezTo>
                    <a:cubicBezTo>
                      <a:pt x="556" y="26"/>
                      <a:pt x="552" y="32"/>
                      <a:pt x="549" y="31"/>
                    </a:cubicBezTo>
                    <a:cubicBezTo>
                      <a:pt x="533" y="24"/>
                      <a:pt x="548" y="13"/>
                      <a:pt x="524" y="12"/>
                    </a:cubicBezTo>
                    <a:cubicBezTo>
                      <a:pt x="524" y="20"/>
                      <a:pt x="509" y="20"/>
                      <a:pt x="501" y="22"/>
                    </a:cubicBezTo>
                    <a:cubicBezTo>
                      <a:pt x="496" y="23"/>
                      <a:pt x="492" y="29"/>
                      <a:pt x="489" y="26"/>
                    </a:cubicBezTo>
                    <a:cubicBezTo>
                      <a:pt x="470" y="20"/>
                      <a:pt x="485" y="1"/>
                      <a:pt x="459" y="0"/>
                    </a:cubicBezTo>
                    <a:cubicBezTo>
                      <a:pt x="449" y="0"/>
                      <a:pt x="443" y="14"/>
                      <a:pt x="432" y="15"/>
                    </a:cubicBezTo>
                    <a:cubicBezTo>
                      <a:pt x="415" y="18"/>
                      <a:pt x="392" y="0"/>
                      <a:pt x="377" y="19"/>
                    </a:cubicBezTo>
                    <a:cubicBezTo>
                      <a:pt x="370" y="28"/>
                      <a:pt x="374" y="55"/>
                      <a:pt x="363" y="61"/>
                    </a:cubicBezTo>
                    <a:cubicBezTo>
                      <a:pt x="359" y="62"/>
                      <a:pt x="353" y="57"/>
                      <a:pt x="349" y="60"/>
                    </a:cubicBezTo>
                    <a:cubicBezTo>
                      <a:pt x="332" y="70"/>
                      <a:pt x="356" y="77"/>
                      <a:pt x="330" y="81"/>
                    </a:cubicBezTo>
                    <a:cubicBezTo>
                      <a:pt x="322" y="82"/>
                      <a:pt x="303" y="60"/>
                      <a:pt x="295" y="74"/>
                    </a:cubicBezTo>
                    <a:cubicBezTo>
                      <a:pt x="292" y="79"/>
                      <a:pt x="297" y="88"/>
                      <a:pt x="293" y="93"/>
                    </a:cubicBezTo>
                    <a:cubicBezTo>
                      <a:pt x="281" y="104"/>
                      <a:pt x="249" y="97"/>
                      <a:pt x="235" y="107"/>
                    </a:cubicBezTo>
                    <a:cubicBezTo>
                      <a:pt x="222" y="115"/>
                      <a:pt x="236" y="130"/>
                      <a:pt x="240" y="136"/>
                    </a:cubicBezTo>
                    <a:cubicBezTo>
                      <a:pt x="244" y="143"/>
                      <a:pt x="156" y="159"/>
                      <a:pt x="144" y="157"/>
                    </a:cubicBezTo>
                    <a:cubicBezTo>
                      <a:pt x="124" y="153"/>
                      <a:pt x="110" y="126"/>
                      <a:pt x="91" y="124"/>
                    </a:cubicBezTo>
                    <a:cubicBezTo>
                      <a:pt x="87" y="123"/>
                      <a:pt x="84" y="124"/>
                      <a:pt x="82" y="125"/>
                    </a:cubicBezTo>
                    <a:cubicBezTo>
                      <a:pt x="68" y="131"/>
                      <a:pt x="82" y="164"/>
                      <a:pt x="81" y="168"/>
                    </a:cubicBezTo>
                    <a:cubicBezTo>
                      <a:pt x="75" y="179"/>
                      <a:pt x="38" y="163"/>
                      <a:pt x="23" y="175"/>
                    </a:cubicBezTo>
                    <a:cubicBezTo>
                      <a:pt x="17" y="180"/>
                      <a:pt x="48" y="178"/>
                      <a:pt x="49" y="196"/>
                    </a:cubicBezTo>
                    <a:cubicBezTo>
                      <a:pt x="51" y="217"/>
                      <a:pt x="33" y="201"/>
                      <a:pt x="26" y="216"/>
                    </a:cubicBezTo>
                    <a:cubicBezTo>
                      <a:pt x="21" y="226"/>
                      <a:pt x="40" y="248"/>
                      <a:pt x="38" y="252"/>
                    </a:cubicBezTo>
                    <a:cubicBezTo>
                      <a:pt x="28" y="267"/>
                      <a:pt x="20" y="270"/>
                      <a:pt x="1" y="291"/>
                    </a:cubicBezTo>
                    <a:cubicBezTo>
                      <a:pt x="0" y="292"/>
                      <a:pt x="0" y="292"/>
                      <a:pt x="0" y="292"/>
                    </a:cubicBezTo>
                    <a:cubicBezTo>
                      <a:pt x="2" y="291"/>
                      <a:pt x="3" y="290"/>
                      <a:pt x="6" y="290"/>
                    </a:cubicBezTo>
                    <a:lnTo>
                      <a:pt x="17" y="28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Lithuania"/>
              <p:cNvSpPr>
                <a:spLocks noEditPoints="1"/>
              </p:cNvSpPr>
              <p:nvPr/>
            </p:nvSpPr>
            <p:spPr bwMode="auto">
              <a:xfrm>
                <a:off x="5715042" y="2538412"/>
                <a:ext cx="669925" cy="531813"/>
              </a:xfrm>
              <a:custGeom>
                <a:avLst/>
                <a:gdLst/>
                <a:ahLst/>
                <a:cxnLst>
                  <a:cxn ang="0">
                    <a:pos x="180" y="304"/>
                  </a:cxn>
                  <a:cxn ang="0">
                    <a:pos x="235" y="333"/>
                  </a:cxn>
                  <a:cxn ang="0">
                    <a:pos x="291" y="344"/>
                  </a:cxn>
                  <a:cxn ang="0">
                    <a:pos x="327" y="333"/>
                  </a:cxn>
                  <a:cxn ang="0">
                    <a:pos x="338" y="314"/>
                  </a:cxn>
                  <a:cxn ang="0">
                    <a:pos x="366" y="287"/>
                  </a:cxn>
                  <a:cxn ang="0">
                    <a:pos x="391" y="293"/>
                  </a:cxn>
                  <a:cxn ang="0">
                    <a:pos x="390" y="270"/>
                  </a:cxn>
                  <a:cxn ang="0">
                    <a:pos x="390" y="206"/>
                  </a:cxn>
                  <a:cxn ang="0">
                    <a:pos x="416" y="174"/>
                  </a:cxn>
                  <a:cxn ang="0">
                    <a:pos x="447" y="147"/>
                  </a:cxn>
                  <a:cxn ang="0">
                    <a:pos x="456" y="126"/>
                  </a:cxn>
                  <a:cxn ang="0">
                    <a:pos x="429" y="76"/>
                  </a:cxn>
                  <a:cxn ang="0">
                    <a:pos x="420" y="76"/>
                  </a:cxn>
                  <a:cxn ang="0">
                    <a:pos x="305" y="33"/>
                  </a:cxn>
                  <a:cxn ang="0">
                    <a:pos x="258" y="29"/>
                  </a:cxn>
                  <a:cxn ang="0">
                    <a:pos x="228" y="37"/>
                  </a:cxn>
                  <a:cxn ang="0">
                    <a:pos x="180" y="38"/>
                  </a:cxn>
                  <a:cxn ang="0">
                    <a:pos x="150" y="48"/>
                  </a:cxn>
                  <a:cxn ang="0">
                    <a:pos x="123" y="44"/>
                  </a:cxn>
                  <a:cxn ang="0">
                    <a:pos x="22" y="80"/>
                  </a:cxn>
                  <a:cxn ang="0">
                    <a:pos x="3" y="104"/>
                  </a:cxn>
                  <a:cxn ang="0">
                    <a:pos x="10" y="144"/>
                  </a:cxn>
                  <a:cxn ang="0">
                    <a:pos x="21" y="161"/>
                  </a:cxn>
                  <a:cxn ang="0">
                    <a:pos x="29" y="203"/>
                  </a:cxn>
                  <a:cxn ang="0">
                    <a:pos x="38" y="209"/>
                  </a:cxn>
                  <a:cxn ang="0">
                    <a:pos x="45" y="208"/>
                  </a:cxn>
                  <a:cxn ang="0">
                    <a:pos x="98" y="226"/>
                  </a:cxn>
                  <a:cxn ang="0">
                    <a:pos x="144" y="221"/>
                  </a:cxn>
                  <a:cxn ang="0">
                    <a:pos x="156" y="232"/>
                  </a:cxn>
                  <a:cxn ang="0">
                    <a:pos x="175" y="311"/>
                  </a:cxn>
                  <a:cxn ang="0">
                    <a:pos x="13" y="153"/>
                  </a:cxn>
                  <a:cxn ang="0">
                    <a:pos x="13" y="212"/>
                  </a:cxn>
                  <a:cxn ang="0">
                    <a:pos x="20" y="191"/>
                  </a:cxn>
                  <a:cxn ang="0">
                    <a:pos x="14" y="151"/>
                  </a:cxn>
                </a:cxnLst>
                <a:rect l="0" t="0" r="r" b="b"/>
                <a:pathLst>
                  <a:path w="460" h="365">
                    <a:moveTo>
                      <a:pt x="175" y="311"/>
                    </a:moveTo>
                    <a:cubicBezTo>
                      <a:pt x="177" y="309"/>
                      <a:pt x="177" y="305"/>
                      <a:pt x="180" y="304"/>
                    </a:cubicBezTo>
                    <a:cubicBezTo>
                      <a:pt x="195" y="298"/>
                      <a:pt x="188" y="312"/>
                      <a:pt x="198" y="316"/>
                    </a:cubicBezTo>
                    <a:cubicBezTo>
                      <a:pt x="227" y="328"/>
                      <a:pt x="216" y="306"/>
                      <a:pt x="235" y="333"/>
                    </a:cubicBezTo>
                    <a:cubicBezTo>
                      <a:pt x="241" y="341"/>
                      <a:pt x="235" y="352"/>
                      <a:pt x="241" y="356"/>
                    </a:cubicBezTo>
                    <a:cubicBezTo>
                      <a:pt x="253" y="365"/>
                      <a:pt x="283" y="348"/>
                      <a:pt x="291" y="344"/>
                    </a:cubicBezTo>
                    <a:cubicBezTo>
                      <a:pt x="300" y="341"/>
                      <a:pt x="304" y="359"/>
                      <a:pt x="313" y="351"/>
                    </a:cubicBezTo>
                    <a:cubicBezTo>
                      <a:pt x="319" y="347"/>
                      <a:pt x="320" y="337"/>
                      <a:pt x="327" y="333"/>
                    </a:cubicBezTo>
                    <a:cubicBezTo>
                      <a:pt x="332" y="329"/>
                      <a:pt x="338" y="333"/>
                      <a:pt x="343" y="332"/>
                    </a:cubicBezTo>
                    <a:cubicBezTo>
                      <a:pt x="348" y="329"/>
                      <a:pt x="334" y="318"/>
                      <a:pt x="338" y="314"/>
                    </a:cubicBezTo>
                    <a:cubicBezTo>
                      <a:pt x="343" y="308"/>
                      <a:pt x="353" y="310"/>
                      <a:pt x="361" y="307"/>
                    </a:cubicBezTo>
                    <a:cubicBezTo>
                      <a:pt x="377" y="297"/>
                      <a:pt x="354" y="298"/>
                      <a:pt x="366" y="287"/>
                    </a:cubicBezTo>
                    <a:cubicBezTo>
                      <a:pt x="369" y="283"/>
                      <a:pt x="393" y="272"/>
                      <a:pt x="395" y="285"/>
                    </a:cubicBezTo>
                    <a:cubicBezTo>
                      <a:pt x="396" y="288"/>
                      <a:pt x="391" y="290"/>
                      <a:pt x="391" y="293"/>
                    </a:cubicBezTo>
                    <a:cubicBezTo>
                      <a:pt x="390" y="303"/>
                      <a:pt x="410" y="295"/>
                      <a:pt x="412" y="290"/>
                    </a:cubicBezTo>
                    <a:cubicBezTo>
                      <a:pt x="422" y="267"/>
                      <a:pt x="390" y="274"/>
                      <a:pt x="390" y="270"/>
                    </a:cubicBezTo>
                    <a:cubicBezTo>
                      <a:pt x="389" y="265"/>
                      <a:pt x="399" y="236"/>
                      <a:pt x="399" y="235"/>
                    </a:cubicBezTo>
                    <a:cubicBezTo>
                      <a:pt x="390" y="206"/>
                      <a:pt x="390" y="206"/>
                      <a:pt x="390" y="206"/>
                    </a:cubicBezTo>
                    <a:cubicBezTo>
                      <a:pt x="390" y="205"/>
                      <a:pt x="394" y="205"/>
                      <a:pt x="394" y="203"/>
                    </a:cubicBezTo>
                    <a:cubicBezTo>
                      <a:pt x="406" y="165"/>
                      <a:pt x="397" y="205"/>
                      <a:pt x="416" y="174"/>
                    </a:cubicBezTo>
                    <a:cubicBezTo>
                      <a:pt x="422" y="168"/>
                      <a:pt x="416" y="158"/>
                      <a:pt x="421" y="151"/>
                    </a:cubicBezTo>
                    <a:cubicBezTo>
                      <a:pt x="426" y="143"/>
                      <a:pt x="441" y="154"/>
                      <a:pt x="447" y="147"/>
                    </a:cubicBezTo>
                    <a:cubicBezTo>
                      <a:pt x="451" y="142"/>
                      <a:pt x="446" y="136"/>
                      <a:pt x="447" y="132"/>
                    </a:cubicBezTo>
                    <a:cubicBezTo>
                      <a:pt x="449" y="129"/>
                      <a:pt x="455" y="129"/>
                      <a:pt x="456" y="126"/>
                    </a:cubicBezTo>
                    <a:cubicBezTo>
                      <a:pt x="460" y="111"/>
                      <a:pt x="426" y="130"/>
                      <a:pt x="427" y="121"/>
                    </a:cubicBezTo>
                    <a:cubicBezTo>
                      <a:pt x="428" y="105"/>
                      <a:pt x="435" y="92"/>
                      <a:pt x="429" y="76"/>
                    </a:cubicBezTo>
                    <a:cubicBezTo>
                      <a:pt x="429" y="75"/>
                      <a:pt x="429" y="75"/>
                      <a:pt x="429" y="75"/>
                    </a:cubicBezTo>
                    <a:cubicBezTo>
                      <a:pt x="426" y="76"/>
                      <a:pt x="423" y="76"/>
                      <a:pt x="420" y="76"/>
                    </a:cubicBezTo>
                    <a:cubicBezTo>
                      <a:pt x="396" y="72"/>
                      <a:pt x="365" y="34"/>
                      <a:pt x="345" y="29"/>
                    </a:cubicBezTo>
                    <a:cubicBezTo>
                      <a:pt x="332" y="25"/>
                      <a:pt x="318" y="33"/>
                      <a:pt x="305" y="33"/>
                    </a:cubicBezTo>
                    <a:cubicBezTo>
                      <a:pt x="291" y="33"/>
                      <a:pt x="287" y="0"/>
                      <a:pt x="277" y="2"/>
                    </a:cubicBezTo>
                    <a:cubicBezTo>
                      <a:pt x="264" y="4"/>
                      <a:pt x="264" y="21"/>
                      <a:pt x="258" y="29"/>
                    </a:cubicBezTo>
                    <a:cubicBezTo>
                      <a:pt x="250" y="41"/>
                      <a:pt x="250" y="26"/>
                      <a:pt x="241" y="28"/>
                    </a:cubicBezTo>
                    <a:cubicBezTo>
                      <a:pt x="236" y="29"/>
                      <a:pt x="233" y="36"/>
                      <a:pt x="228" y="37"/>
                    </a:cubicBezTo>
                    <a:cubicBezTo>
                      <a:pt x="227" y="38"/>
                      <a:pt x="196" y="30"/>
                      <a:pt x="195" y="31"/>
                    </a:cubicBezTo>
                    <a:cubicBezTo>
                      <a:pt x="189" y="31"/>
                      <a:pt x="186" y="37"/>
                      <a:pt x="180" y="38"/>
                    </a:cubicBezTo>
                    <a:cubicBezTo>
                      <a:pt x="168" y="39"/>
                      <a:pt x="164" y="29"/>
                      <a:pt x="155" y="38"/>
                    </a:cubicBezTo>
                    <a:cubicBezTo>
                      <a:pt x="152" y="41"/>
                      <a:pt x="153" y="46"/>
                      <a:pt x="150" y="48"/>
                    </a:cubicBezTo>
                    <a:cubicBezTo>
                      <a:pt x="146" y="54"/>
                      <a:pt x="142" y="36"/>
                      <a:pt x="134" y="35"/>
                    </a:cubicBezTo>
                    <a:cubicBezTo>
                      <a:pt x="130" y="35"/>
                      <a:pt x="127" y="43"/>
                      <a:pt x="123" y="44"/>
                    </a:cubicBezTo>
                    <a:cubicBezTo>
                      <a:pt x="116" y="46"/>
                      <a:pt x="83" y="44"/>
                      <a:pt x="75" y="46"/>
                    </a:cubicBezTo>
                    <a:cubicBezTo>
                      <a:pt x="63" y="49"/>
                      <a:pt x="30" y="70"/>
                      <a:pt x="22" y="80"/>
                    </a:cubicBezTo>
                    <a:cubicBezTo>
                      <a:pt x="17" y="87"/>
                      <a:pt x="19" y="96"/>
                      <a:pt x="14" y="102"/>
                    </a:cubicBezTo>
                    <a:cubicBezTo>
                      <a:pt x="11" y="105"/>
                      <a:pt x="7" y="104"/>
                      <a:pt x="3" y="104"/>
                    </a:cubicBezTo>
                    <a:cubicBezTo>
                      <a:pt x="4" y="106"/>
                      <a:pt x="4" y="107"/>
                      <a:pt x="5" y="108"/>
                    </a:cubicBezTo>
                    <a:cubicBezTo>
                      <a:pt x="12" y="135"/>
                      <a:pt x="0" y="119"/>
                      <a:pt x="10" y="144"/>
                    </a:cubicBezTo>
                    <a:cubicBezTo>
                      <a:pt x="11" y="147"/>
                      <a:pt x="12" y="149"/>
                      <a:pt x="14" y="151"/>
                    </a:cubicBezTo>
                    <a:cubicBezTo>
                      <a:pt x="16" y="155"/>
                      <a:pt x="19" y="158"/>
                      <a:pt x="21" y="161"/>
                    </a:cubicBezTo>
                    <a:cubicBezTo>
                      <a:pt x="26" y="168"/>
                      <a:pt x="30" y="176"/>
                      <a:pt x="31" y="185"/>
                    </a:cubicBezTo>
                    <a:cubicBezTo>
                      <a:pt x="32" y="191"/>
                      <a:pt x="28" y="197"/>
                      <a:pt x="29" y="203"/>
                    </a:cubicBezTo>
                    <a:cubicBezTo>
                      <a:pt x="30" y="205"/>
                      <a:pt x="31" y="198"/>
                      <a:pt x="33" y="198"/>
                    </a:cubicBezTo>
                    <a:cubicBezTo>
                      <a:pt x="37" y="197"/>
                      <a:pt x="37" y="205"/>
                      <a:pt x="38" y="209"/>
                    </a:cubicBezTo>
                    <a:cubicBezTo>
                      <a:pt x="38" y="213"/>
                      <a:pt x="38" y="213"/>
                      <a:pt x="38" y="213"/>
                    </a:cubicBezTo>
                    <a:cubicBezTo>
                      <a:pt x="41" y="212"/>
                      <a:pt x="42" y="208"/>
                      <a:pt x="45" y="208"/>
                    </a:cubicBezTo>
                    <a:cubicBezTo>
                      <a:pt x="49" y="209"/>
                      <a:pt x="49" y="214"/>
                      <a:pt x="52" y="216"/>
                    </a:cubicBezTo>
                    <a:cubicBezTo>
                      <a:pt x="64" y="223"/>
                      <a:pt x="85" y="222"/>
                      <a:pt x="98" y="226"/>
                    </a:cubicBezTo>
                    <a:cubicBezTo>
                      <a:pt x="100" y="227"/>
                      <a:pt x="97" y="230"/>
                      <a:pt x="99" y="230"/>
                    </a:cubicBezTo>
                    <a:cubicBezTo>
                      <a:pt x="115" y="230"/>
                      <a:pt x="129" y="217"/>
                      <a:pt x="144" y="221"/>
                    </a:cubicBezTo>
                    <a:cubicBezTo>
                      <a:pt x="148" y="222"/>
                      <a:pt x="146" y="230"/>
                      <a:pt x="150" y="233"/>
                    </a:cubicBezTo>
                    <a:cubicBezTo>
                      <a:pt x="151" y="234"/>
                      <a:pt x="154" y="231"/>
                      <a:pt x="156" y="232"/>
                    </a:cubicBezTo>
                    <a:cubicBezTo>
                      <a:pt x="160" y="234"/>
                      <a:pt x="164" y="237"/>
                      <a:pt x="167" y="242"/>
                    </a:cubicBezTo>
                    <a:cubicBezTo>
                      <a:pt x="174" y="252"/>
                      <a:pt x="152" y="280"/>
                      <a:pt x="175" y="311"/>
                    </a:cubicBezTo>
                    <a:moveTo>
                      <a:pt x="14" y="151"/>
                    </a:moveTo>
                    <a:cubicBezTo>
                      <a:pt x="13" y="152"/>
                      <a:pt x="13" y="153"/>
                      <a:pt x="13" y="153"/>
                    </a:cubicBezTo>
                    <a:cubicBezTo>
                      <a:pt x="10" y="161"/>
                      <a:pt x="17" y="169"/>
                      <a:pt x="19" y="178"/>
                    </a:cubicBezTo>
                    <a:cubicBezTo>
                      <a:pt x="20" y="188"/>
                      <a:pt x="17" y="199"/>
                      <a:pt x="13" y="212"/>
                    </a:cubicBezTo>
                    <a:cubicBezTo>
                      <a:pt x="14" y="212"/>
                      <a:pt x="14" y="212"/>
                      <a:pt x="14" y="212"/>
                    </a:cubicBezTo>
                    <a:cubicBezTo>
                      <a:pt x="17" y="205"/>
                      <a:pt x="19" y="199"/>
                      <a:pt x="20" y="191"/>
                    </a:cubicBezTo>
                    <a:cubicBezTo>
                      <a:pt x="20" y="187"/>
                      <a:pt x="21" y="172"/>
                      <a:pt x="21" y="161"/>
                    </a:cubicBezTo>
                    <a:cubicBezTo>
                      <a:pt x="21" y="148"/>
                      <a:pt x="20" y="138"/>
                      <a:pt x="14" y="15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Latvia"/>
              <p:cNvSpPr>
                <a:spLocks/>
              </p:cNvSpPr>
              <p:nvPr/>
            </p:nvSpPr>
            <p:spPr bwMode="auto">
              <a:xfrm>
                <a:off x="5686467" y="2214562"/>
                <a:ext cx="806450" cy="476250"/>
              </a:xfrm>
              <a:custGeom>
                <a:avLst/>
                <a:gdLst/>
                <a:ahLst/>
                <a:cxnLst>
                  <a:cxn ang="0">
                    <a:pos x="23" y="326"/>
                  </a:cxn>
                  <a:cxn ang="0">
                    <a:pos x="34" y="324"/>
                  </a:cxn>
                  <a:cxn ang="0">
                    <a:pos x="42" y="302"/>
                  </a:cxn>
                  <a:cxn ang="0">
                    <a:pos x="95" y="268"/>
                  </a:cxn>
                  <a:cxn ang="0">
                    <a:pos x="143" y="266"/>
                  </a:cxn>
                  <a:cxn ang="0">
                    <a:pos x="154" y="257"/>
                  </a:cxn>
                  <a:cxn ang="0">
                    <a:pos x="170" y="270"/>
                  </a:cxn>
                  <a:cxn ang="0">
                    <a:pos x="175" y="260"/>
                  </a:cxn>
                  <a:cxn ang="0">
                    <a:pos x="200" y="260"/>
                  </a:cxn>
                  <a:cxn ang="0">
                    <a:pos x="215" y="253"/>
                  </a:cxn>
                  <a:cxn ang="0">
                    <a:pos x="248" y="259"/>
                  </a:cxn>
                  <a:cxn ang="0">
                    <a:pos x="261" y="250"/>
                  </a:cxn>
                  <a:cxn ang="0">
                    <a:pos x="278" y="251"/>
                  </a:cxn>
                  <a:cxn ang="0">
                    <a:pos x="297" y="224"/>
                  </a:cxn>
                  <a:cxn ang="0">
                    <a:pos x="325" y="255"/>
                  </a:cxn>
                  <a:cxn ang="0">
                    <a:pos x="365" y="251"/>
                  </a:cxn>
                  <a:cxn ang="0">
                    <a:pos x="440" y="298"/>
                  </a:cxn>
                  <a:cxn ang="0">
                    <a:pos x="482" y="264"/>
                  </a:cxn>
                  <a:cxn ang="0">
                    <a:pos x="494" y="270"/>
                  </a:cxn>
                  <a:cxn ang="0">
                    <a:pos x="497" y="262"/>
                  </a:cxn>
                  <a:cxn ang="0">
                    <a:pos x="517" y="262"/>
                  </a:cxn>
                  <a:cxn ang="0">
                    <a:pos x="524" y="228"/>
                  </a:cxn>
                  <a:cxn ang="0">
                    <a:pos x="546" y="205"/>
                  </a:cxn>
                  <a:cxn ang="0">
                    <a:pos x="507" y="133"/>
                  </a:cxn>
                  <a:cxn ang="0">
                    <a:pos x="499" y="116"/>
                  </a:cxn>
                  <a:cxn ang="0">
                    <a:pos x="485" y="123"/>
                  </a:cxn>
                  <a:cxn ang="0">
                    <a:pos x="485" y="117"/>
                  </a:cxn>
                  <a:cxn ang="0">
                    <a:pos x="486" y="113"/>
                  </a:cxn>
                  <a:cxn ang="0">
                    <a:pos x="487" y="92"/>
                  </a:cxn>
                  <a:cxn ang="0">
                    <a:pos x="479" y="86"/>
                  </a:cxn>
                  <a:cxn ang="0">
                    <a:pos x="469" y="52"/>
                  </a:cxn>
                  <a:cxn ang="0">
                    <a:pos x="456" y="48"/>
                  </a:cxn>
                  <a:cxn ang="0">
                    <a:pos x="454" y="35"/>
                  </a:cxn>
                  <a:cxn ang="0">
                    <a:pos x="441" y="38"/>
                  </a:cxn>
                  <a:cxn ang="0">
                    <a:pos x="404" y="33"/>
                  </a:cxn>
                  <a:cxn ang="0">
                    <a:pos x="384" y="54"/>
                  </a:cxn>
                  <a:cxn ang="0">
                    <a:pos x="339" y="27"/>
                  </a:cxn>
                  <a:cxn ang="0">
                    <a:pos x="338" y="18"/>
                  </a:cxn>
                  <a:cxn ang="0">
                    <a:pos x="320" y="20"/>
                  </a:cxn>
                  <a:cxn ang="0">
                    <a:pos x="314" y="12"/>
                  </a:cxn>
                  <a:cxn ang="0">
                    <a:pos x="305" y="17"/>
                  </a:cxn>
                  <a:cxn ang="0">
                    <a:pos x="278" y="0"/>
                  </a:cxn>
                  <a:cxn ang="0">
                    <a:pos x="278" y="5"/>
                  </a:cxn>
                  <a:cxn ang="0">
                    <a:pos x="279" y="7"/>
                  </a:cxn>
                  <a:cxn ang="0">
                    <a:pos x="265" y="5"/>
                  </a:cxn>
                  <a:cxn ang="0">
                    <a:pos x="215" y="44"/>
                  </a:cxn>
                  <a:cxn ang="0">
                    <a:pos x="213" y="43"/>
                  </a:cxn>
                  <a:cxn ang="0">
                    <a:pos x="214" y="51"/>
                  </a:cxn>
                  <a:cxn ang="0">
                    <a:pos x="239" y="127"/>
                  </a:cxn>
                  <a:cxn ang="0">
                    <a:pos x="196" y="173"/>
                  </a:cxn>
                  <a:cxn ang="0">
                    <a:pos x="180" y="167"/>
                  </a:cxn>
                  <a:cxn ang="0">
                    <a:pos x="161" y="161"/>
                  </a:cxn>
                  <a:cxn ang="0">
                    <a:pos x="145" y="128"/>
                  </a:cxn>
                  <a:cxn ang="0">
                    <a:pos x="104" y="105"/>
                  </a:cxn>
                  <a:cxn ang="0">
                    <a:pos x="97" y="83"/>
                  </a:cxn>
                  <a:cxn ang="0">
                    <a:pos x="73" y="99"/>
                  </a:cxn>
                  <a:cxn ang="0">
                    <a:pos x="39" y="119"/>
                  </a:cxn>
                  <a:cxn ang="0">
                    <a:pos x="26" y="201"/>
                  </a:cxn>
                  <a:cxn ang="0">
                    <a:pos x="6" y="226"/>
                  </a:cxn>
                  <a:cxn ang="0">
                    <a:pos x="10" y="246"/>
                  </a:cxn>
                  <a:cxn ang="0">
                    <a:pos x="9" y="266"/>
                  </a:cxn>
                  <a:cxn ang="0">
                    <a:pos x="11" y="268"/>
                  </a:cxn>
                  <a:cxn ang="0">
                    <a:pos x="23" y="326"/>
                  </a:cxn>
                </a:cxnLst>
                <a:rect l="0" t="0" r="r" b="b"/>
                <a:pathLst>
                  <a:path w="554" h="327">
                    <a:moveTo>
                      <a:pt x="23" y="326"/>
                    </a:moveTo>
                    <a:cubicBezTo>
                      <a:pt x="27" y="326"/>
                      <a:pt x="31" y="327"/>
                      <a:pt x="34" y="324"/>
                    </a:cubicBezTo>
                    <a:cubicBezTo>
                      <a:pt x="39" y="318"/>
                      <a:pt x="37" y="309"/>
                      <a:pt x="42" y="302"/>
                    </a:cubicBezTo>
                    <a:cubicBezTo>
                      <a:pt x="50" y="292"/>
                      <a:pt x="83" y="271"/>
                      <a:pt x="95" y="268"/>
                    </a:cubicBezTo>
                    <a:cubicBezTo>
                      <a:pt x="103" y="266"/>
                      <a:pt x="136" y="268"/>
                      <a:pt x="143" y="266"/>
                    </a:cubicBezTo>
                    <a:cubicBezTo>
                      <a:pt x="147" y="265"/>
                      <a:pt x="150" y="257"/>
                      <a:pt x="154" y="257"/>
                    </a:cubicBezTo>
                    <a:cubicBezTo>
                      <a:pt x="161" y="258"/>
                      <a:pt x="166" y="276"/>
                      <a:pt x="170" y="270"/>
                    </a:cubicBezTo>
                    <a:cubicBezTo>
                      <a:pt x="173" y="268"/>
                      <a:pt x="172" y="263"/>
                      <a:pt x="175" y="260"/>
                    </a:cubicBezTo>
                    <a:cubicBezTo>
                      <a:pt x="184" y="251"/>
                      <a:pt x="188" y="261"/>
                      <a:pt x="200" y="260"/>
                    </a:cubicBezTo>
                    <a:cubicBezTo>
                      <a:pt x="206" y="259"/>
                      <a:pt x="209" y="253"/>
                      <a:pt x="215" y="253"/>
                    </a:cubicBezTo>
                    <a:cubicBezTo>
                      <a:pt x="216" y="252"/>
                      <a:pt x="247" y="260"/>
                      <a:pt x="248" y="259"/>
                    </a:cubicBezTo>
                    <a:cubicBezTo>
                      <a:pt x="253" y="258"/>
                      <a:pt x="256" y="251"/>
                      <a:pt x="261" y="250"/>
                    </a:cubicBezTo>
                    <a:cubicBezTo>
                      <a:pt x="270" y="248"/>
                      <a:pt x="270" y="263"/>
                      <a:pt x="278" y="251"/>
                    </a:cubicBezTo>
                    <a:cubicBezTo>
                      <a:pt x="284" y="243"/>
                      <a:pt x="284" y="226"/>
                      <a:pt x="297" y="224"/>
                    </a:cubicBezTo>
                    <a:cubicBezTo>
                      <a:pt x="307" y="222"/>
                      <a:pt x="311" y="255"/>
                      <a:pt x="325" y="255"/>
                    </a:cubicBezTo>
                    <a:cubicBezTo>
                      <a:pt x="338" y="255"/>
                      <a:pt x="352" y="247"/>
                      <a:pt x="365" y="251"/>
                    </a:cubicBezTo>
                    <a:cubicBezTo>
                      <a:pt x="385" y="256"/>
                      <a:pt x="416" y="294"/>
                      <a:pt x="440" y="298"/>
                    </a:cubicBezTo>
                    <a:cubicBezTo>
                      <a:pt x="465" y="302"/>
                      <a:pt x="466" y="263"/>
                      <a:pt x="482" y="264"/>
                    </a:cubicBezTo>
                    <a:cubicBezTo>
                      <a:pt x="487" y="264"/>
                      <a:pt x="490" y="270"/>
                      <a:pt x="494" y="270"/>
                    </a:cubicBezTo>
                    <a:cubicBezTo>
                      <a:pt x="497" y="270"/>
                      <a:pt x="495" y="263"/>
                      <a:pt x="497" y="262"/>
                    </a:cubicBezTo>
                    <a:cubicBezTo>
                      <a:pt x="504" y="260"/>
                      <a:pt x="512" y="266"/>
                      <a:pt x="517" y="262"/>
                    </a:cubicBezTo>
                    <a:cubicBezTo>
                      <a:pt x="517" y="262"/>
                      <a:pt x="522" y="231"/>
                      <a:pt x="524" y="228"/>
                    </a:cubicBezTo>
                    <a:cubicBezTo>
                      <a:pt x="526" y="222"/>
                      <a:pt x="546" y="206"/>
                      <a:pt x="546" y="205"/>
                    </a:cubicBezTo>
                    <a:cubicBezTo>
                      <a:pt x="554" y="175"/>
                      <a:pt x="524" y="147"/>
                      <a:pt x="507" y="133"/>
                    </a:cubicBezTo>
                    <a:cubicBezTo>
                      <a:pt x="499" y="128"/>
                      <a:pt x="514" y="118"/>
                      <a:pt x="499" y="116"/>
                    </a:cubicBezTo>
                    <a:cubicBezTo>
                      <a:pt x="494" y="115"/>
                      <a:pt x="490" y="124"/>
                      <a:pt x="485" y="123"/>
                    </a:cubicBezTo>
                    <a:cubicBezTo>
                      <a:pt x="483" y="123"/>
                      <a:pt x="485" y="119"/>
                      <a:pt x="485" y="117"/>
                    </a:cubicBezTo>
                    <a:cubicBezTo>
                      <a:pt x="485" y="116"/>
                      <a:pt x="486" y="114"/>
                      <a:pt x="486" y="113"/>
                    </a:cubicBezTo>
                    <a:cubicBezTo>
                      <a:pt x="486" y="106"/>
                      <a:pt x="488" y="99"/>
                      <a:pt x="487" y="92"/>
                    </a:cubicBezTo>
                    <a:cubicBezTo>
                      <a:pt x="486" y="88"/>
                      <a:pt x="479" y="89"/>
                      <a:pt x="479" y="86"/>
                    </a:cubicBezTo>
                    <a:cubicBezTo>
                      <a:pt x="479" y="73"/>
                      <a:pt x="504" y="65"/>
                      <a:pt x="469" y="52"/>
                    </a:cubicBezTo>
                    <a:cubicBezTo>
                      <a:pt x="465" y="51"/>
                      <a:pt x="459" y="51"/>
                      <a:pt x="456" y="48"/>
                    </a:cubicBezTo>
                    <a:cubicBezTo>
                      <a:pt x="453" y="44"/>
                      <a:pt x="458" y="37"/>
                      <a:pt x="454" y="35"/>
                    </a:cubicBezTo>
                    <a:cubicBezTo>
                      <a:pt x="450" y="32"/>
                      <a:pt x="446" y="37"/>
                      <a:pt x="441" y="38"/>
                    </a:cubicBezTo>
                    <a:cubicBezTo>
                      <a:pt x="440" y="43"/>
                      <a:pt x="408" y="32"/>
                      <a:pt x="404" y="33"/>
                    </a:cubicBezTo>
                    <a:cubicBezTo>
                      <a:pt x="404" y="33"/>
                      <a:pt x="385" y="54"/>
                      <a:pt x="384" y="54"/>
                    </a:cubicBezTo>
                    <a:cubicBezTo>
                      <a:pt x="376" y="55"/>
                      <a:pt x="343" y="34"/>
                      <a:pt x="339" y="27"/>
                    </a:cubicBezTo>
                    <a:cubicBezTo>
                      <a:pt x="337" y="25"/>
                      <a:pt x="341" y="19"/>
                      <a:pt x="338" y="18"/>
                    </a:cubicBezTo>
                    <a:cubicBezTo>
                      <a:pt x="332" y="16"/>
                      <a:pt x="326" y="22"/>
                      <a:pt x="320" y="20"/>
                    </a:cubicBezTo>
                    <a:cubicBezTo>
                      <a:pt x="317" y="19"/>
                      <a:pt x="318" y="13"/>
                      <a:pt x="314" y="12"/>
                    </a:cubicBezTo>
                    <a:cubicBezTo>
                      <a:pt x="311" y="12"/>
                      <a:pt x="308" y="18"/>
                      <a:pt x="305" y="17"/>
                    </a:cubicBezTo>
                    <a:cubicBezTo>
                      <a:pt x="299" y="15"/>
                      <a:pt x="288" y="0"/>
                      <a:pt x="278" y="0"/>
                    </a:cubicBezTo>
                    <a:cubicBezTo>
                      <a:pt x="276" y="0"/>
                      <a:pt x="278" y="3"/>
                      <a:pt x="278" y="5"/>
                    </a:cubicBezTo>
                    <a:cubicBezTo>
                      <a:pt x="278" y="6"/>
                      <a:pt x="279" y="6"/>
                      <a:pt x="279" y="7"/>
                    </a:cubicBezTo>
                    <a:cubicBezTo>
                      <a:pt x="282" y="20"/>
                      <a:pt x="271" y="1"/>
                      <a:pt x="265" y="5"/>
                    </a:cubicBezTo>
                    <a:cubicBezTo>
                      <a:pt x="256" y="12"/>
                      <a:pt x="224" y="42"/>
                      <a:pt x="215" y="44"/>
                    </a:cubicBezTo>
                    <a:cubicBezTo>
                      <a:pt x="213" y="43"/>
                      <a:pt x="213" y="43"/>
                      <a:pt x="213" y="43"/>
                    </a:cubicBezTo>
                    <a:cubicBezTo>
                      <a:pt x="214" y="45"/>
                      <a:pt x="214" y="48"/>
                      <a:pt x="214" y="51"/>
                    </a:cubicBezTo>
                    <a:cubicBezTo>
                      <a:pt x="218" y="73"/>
                      <a:pt x="245" y="103"/>
                      <a:pt x="239" y="127"/>
                    </a:cubicBezTo>
                    <a:cubicBezTo>
                      <a:pt x="236" y="141"/>
                      <a:pt x="211" y="171"/>
                      <a:pt x="196" y="173"/>
                    </a:cubicBezTo>
                    <a:cubicBezTo>
                      <a:pt x="189" y="174"/>
                      <a:pt x="185" y="168"/>
                      <a:pt x="180" y="167"/>
                    </a:cubicBezTo>
                    <a:cubicBezTo>
                      <a:pt x="170" y="164"/>
                      <a:pt x="168" y="171"/>
                      <a:pt x="161" y="161"/>
                    </a:cubicBezTo>
                    <a:cubicBezTo>
                      <a:pt x="154" y="150"/>
                      <a:pt x="154" y="136"/>
                      <a:pt x="145" y="128"/>
                    </a:cubicBezTo>
                    <a:cubicBezTo>
                      <a:pt x="136" y="118"/>
                      <a:pt x="114" y="114"/>
                      <a:pt x="104" y="105"/>
                    </a:cubicBezTo>
                    <a:cubicBezTo>
                      <a:pt x="97" y="100"/>
                      <a:pt x="104" y="86"/>
                      <a:pt x="97" y="83"/>
                    </a:cubicBezTo>
                    <a:cubicBezTo>
                      <a:pt x="88" y="79"/>
                      <a:pt x="81" y="94"/>
                      <a:pt x="73" y="99"/>
                    </a:cubicBezTo>
                    <a:cubicBezTo>
                      <a:pt x="62" y="107"/>
                      <a:pt x="48" y="109"/>
                      <a:pt x="39" y="119"/>
                    </a:cubicBezTo>
                    <a:cubicBezTo>
                      <a:pt x="14" y="145"/>
                      <a:pt x="35" y="175"/>
                      <a:pt x="26" y="201"/>
                    </a:cubicBezTo>
                    <a:cubicBezTo>
                      <a:pt x="23" y="211"/>
                      <a:pt x="10" y="216"/>
                      <a:pt x="6" y="226"/>
                    </a:cubicBezTo>
                    <a:cubicBezTo>
                      <a:pt x="4" y="232"/>
                      <a:pt x="10" y="238"/>
                      <a:pt x="10" y="246"/>
                    </a:cubicBezTo>
                    <a:cubicBezTo>
                      <a:pt x="10" y="253"/>
                      <a:pt x="6" y="260"/>
                      <a:pt x="9" y="266"/>
                    </a:cubicBezTo>
                    <a:cubicBezTo>
                      <a:pt x="9" y="267"/>
                      <a:pt x="10" y="268"/>
                      <a:pt x="11" y="268"/>
                    </a:cubicBezTo>
                    <a:cubicBezTo>
                      <a:pt x="0" y="281"/>
                      <a:pt x="17" y="312"/>
                      <a:pt x="23" y="3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Moldova"/>
              <p:cNvSpPr>
                <a:spLocks/>
              </p:cNvSpPr>
              <p:nvPr/>
            </p:nvSpPr>
            <p:spPr bwMode="auto">
              <a:xfrm>
                <a:off x="6675479" y="4002087"/>
                <a:ext cx="542925" cy="566738"/>
              </a:xfrm>
              <a:custGeom>
                <a:avLst/>
                <a:gdLst/>
                <a:ahLst/>
                <a:cxnLst>
                  <a:cxn ang="0">
                    <a:pos x="1" y="51"/>
                  </a:cxn>
                  <a:cxn ang="0">
                    <a:pos x="36" y="59"/>
                  </a:cxn>
                  <a:cxn ang="0">
                    <a:pos x="80" y="118"/>
                  </a:cxn>
                  <a:cxn ang="0">
                    <a:pos x="197" y="236"/>
                  </a:cxn>
                  <a:cxn ang="0">
                    <a:pos x="201" y="317"/>
                  </a:cxn>
                  <a:cxn ang="0">
                    <a:pos x="220" y="365"/>
                  </a:cxn>
                  <a:cxn ang="0">
                    <a:pos x="213" y="375"/>
                  </a:cxn>
                  <a:cxn ang="0">
                    <a:pos x="224" y="379"/>
                  </a:cxn>
                  <a:cxn ang="0">
                    <a:pos x="231" y="388"/>
                  </a:cxn>
                  <a:cxn ang="0">
                    <a:pos x="236" y="376"/>
                  </a:cxn>
                  <a:cxn ang="0">
                    <a:pos x="253" y="376"/>
                  </a:cxn>
                  <a:cxn ang="0">
                    <a:pos x="255" y="337"/>
                  </a:cxn>
                  <a:cxn ang="0">
                    <a:pos x="268" y="325"/>
                  </a:cxn>
                  <a:cxn ang="0">
                    <a:pos x="268" y="306"/>
                  </a:cxn>
                  <a:cxn ang="0">
                    <a:pos x="281" y="298"/>
                  </a:cxn>
                  <a:cxn ang="0">
                    <a:pos x="277" y="285"/>
                  </a:cxn>
                  <a:cxn ang="0">
                    <a:pos x="281" y="269"/>
                  </a:cxn>
                  <a:cxn ang="0">
                    <a:pos x="268" y="236"/>
                  </a:cxn>
                  <a:cxn ang="0">
                    <a:pos x="287" y="222"/>
                  </a:cxn>
                  <a:cxn ang="0">
                    <a:pos x="292" y="236"/>
                  </a:cxn>
                  <a:cxn ang="0">
                    <a:pos x="290" y="241"/>
                  </a:cxn>
                  <a:cxn ang="0">
                    <a:pos x="294" y="242"/>
                  </a:cxn>
                  <a:cxn ang="0">
                    <a:pos x="301" y="227"/>
                  </a:cxn>
                  <a:cxn ang="0">
                    <a:pos x="305" y="232"/>
                  </a:cxn>
                  <a:cxn ang="0">
                    <a:pos x="310" y="222"/>
                  </a:cxn>
                  <a:cxn ang="0">
                    <a:pos x="328" y="233"/>
                  </a:cxn>
                  <a:cxn ang="0">
                    <a:pos x="334" y="214"/>
                  </a:cxn>
                  <a:cxn ang="0">
                    <a:pos x="353" y="229"/>
                  </a:cxn>
                  <a:cxn ang="0">
                    <a:pos x="355" y="223"/>
                  </a:cxn>
                  <a:cxn ang="0">
                    <a:pos x="373" y="213"/>
                  </a:cxn>
                  <a:cxn ang="0">
                    <a:pos x="348" y="202"/>
                  </a:cxn>
                  <a:cxn ang="0">
                    <a:pos x="353" y="198"/>
                  </a:cxn>
                  <a:cxn ang="0">
                    <a:pos x="342" y="166"/>
                  </a:cxn>
                  <a:cxn ang="0">
                    <a:pos x="304" y="155"/>
                  </a:cxn>
                  <a:cxn ang="0">
                    <a:pos x="298" y="138"/>
                  </a:cxn>
                  <a:cxn ang="0">
                    <a:pos x="290" y="107"/>
                  </a:cxn>
                  <a:cxn ang="0">
                    <a:pos x="278" y="117"/>
                  </a:cxn>
                  <a:cxn ang="0">
                    <a:pos x="245" y="91"/>
                  </a:cxn>
                  <a:cxn ang="0">
                    <a:pos x="231" y="31"/>
                  </a:cxn>
                  <a:cxn ang="0">
                    <a:pos x="218" y="43"/>
                  </a:cxn>
                  <a:cxn ang="0">
                    <a:pos x="174" y="21"/>
                  </a:cxn>
                  <a:cxn ang="0">
                    <a:pos x="168" y="37"/>
                  </a:cxn>
                  <a:cxn ang="0">
                    <a:pos x="162" y="24"/>
                  </a:cxn>
                  <a:cxn ang="0">
                    <a:pos x="152" y="29"/>
                  </a:cxn>
                  <a:cxn ang="0">
                    <a:pos x="152" y="16"/>
                  </a:cxn>
                  <a:cxn ang="0">
                    <a:pos x="129" y="24"/>
                  </a:cxn>
                  <a:cxn ang="0">
                    <a:pos x="126" y="15"/>
                  </a:cxn>
                  <a:cxn ang="0">
                    <a:pos x="93" y="2"/>
                  </a:cxn>
                  <a:cxn ang="0">
                    <a:pos x="52" y="25"/>
                  </a:cxn>
                  <a:cxn ang="0">
                    <a:pos x="11" y="32"/>
                  </a:cxn>
                  <a:cxn ang="0">
                    <a:pos x="16" y="43"/>
                  </a:cxn>
                  <a:cxn ang="0">
                    <a:pos x="4" y="39"/>
                  </a:cxn>
                  <a:cxn ang="0">
                    <a:pos x="1" y="51"/>
                  </a:cxn>
                </a:cxnLst>
                <a:rect l="0" t="0" r="r" b="b"/>
                <a:pathLst>
                  <a:path w="373" h="389">
                    <a:moveTo>
                      <a:pt x="1" y="51"/>
                    </a:moveTo>
                    <a:cubicBezTo>
                      <a:pt x="16" y="44"/>
                      <a:pt x="25" y="50"/>
                      <a:pt x="36" y="59"/>
                    </a:cubicBezTo>
                    <a:cubicBezTo>
                      <a:pt x="58" y="75"/>
                      <a:pt x="62" y="101"/>
                      <a:pt x="80" y="118"/>
                    </a:cubicBezTo>
                    <a:cubicBezTo>
                      <a:pt x="109" y="146"/>
                      <a:pt x="187" y="196"/>
                      <a:pt x="197" y="236"/>
                    </a:cubicBezTo>
                    <a:cubicBezTo>
                      <a:pt x="204" y="262"/>
                      <a:pt x="195" y="291"/>
                      <a:pt x="201" y="317"/>
                    </a:cubicBezTo>
                    <a:cubicBezTo>
                      <a:pt x="203" y="328"/>
                      <a:pt x="221" y="354"/>
                      <a:pt x="220" y="365"/>
                    </a:cubicBezTo>
                    <a:cubicBezTo>
                      <a:pt x="220" y="369"/>
                      <a:pt x="212" y="370"/>
                      <a:pt x="213" y="375"/>
                    </a:cubicBezTo>
                    <a:cubicBezTo>
                      <a:pt x="214" y="379"/>
                      <a:pt x="220" y="377"/>
                      <a:pt x="224" y="379"/>
                    </a:cubicBezTo>
                    <a:cubicBezTo>
                      <a:pt x="227" y="381"/>
                      <a:pt x="227" y="388"/>
                      <a:pt x="231" y="388"/>
                    </a:cubicBezTo>
                    <a:cubicBezTo>
                      <a:pt x="236" y="389"/>
                      <a:pt x="232" y="377"/>
                      <a:pt x="236" y="376"/>
                    </a:cubicBezTo>
                    <a:cubicBezTo>
                      <a:pt x="242" y="375"/>
                      <a:pt x="248" y="377"/>
                      <a:pt x="253" y="376"/>
                    </a:cubicBezTo>
                    <a:cubicBezTo>
                      <a:pt x="261" y="375"/>
                      <a:pt x="245" y="352"/>
                      <a:pt x="255" y="337"/>
                    </a:cubicBezTo>
                    <a:cubicBezTo>
                      <a:pt x="258" y="333"/>
                      <a:pt x="264" y="330"/>
                      <a:pt x="268" y="325"/>
                    </a:cubicBezTo>
                    <a:cubicBezTo>
                      <a:pt x="273" y="318"/>
                      <a:pt x="259" y="314"/>
                      <a:pt x="268" y="306"/>
                    </a:cubicBezTo>
                    <a:cubicBezTo>
                      <a:pt x="272" y="302"/>
                      <a:pt x="279" y="302"/>
                      <a:pt x="281" y="298"/>
                    </a:cubicBezTo>
                    <a:cubicBezTo>
                      <a:pt x="283" y="294"/>
                      <a:pt x="277" y="290"/>
                      <a:pt x="277" y="285"/>
                    </a:cubicBezTo>
                    <a:cubicBezTo>
                      <a:pt x="277" y="279"/>
                      <a:pt x="282" y="274"/>
                      <a:pt x="281" y="269"/>
                    </a:cubicBezTo>
                    <a:cubicBezTo>
                      <a:pt x="279" y="261"/>
                      <a:pt x="253" y="253"/>
                      <a:pt x="268" y="236"/>
                    </a:cubicBezTo>
                    <a:cubicBezTo>
                      <a:pt x="273" y="230"/>
                      <a:pt x="282" y="214"/>
                      <a:pt x="287" y="222"/>
                    </a:cubicBezTo>
                    <a:cubicBezTo>
                      <a:pt x="289" y="226"/>
                      <a:pt x="291" y="231"/>
                      <a:pt x="292" y="236"/>
                    </a:cubicBezTo>
                    <a:cubicBezTo>
                      <a:pt x="292" y="238"/>
                      <a:pt x="290" y="239"/>
                      <a:pt x="290" y="241"/>
                    </a:cubicBezTo>
                    <a:cubicBezTo>
                      <a:pt x="291" y="242"/>
                      <a:pt x="293" y="243"/>
                      <a:pt x="294" y="242"/>
                    </a:cubicBezTo>
                    <a:cubicBezTo>
                      <a:pt x="297" y="238"/>
                      <a:pt x="296" y="231"/>
                      <a:pt x="301" y="227"/>
                    </a:cubicBezTo>
                    <a:cubicBezTo>
                      <a:pt x="302" y="225"/>
                      <a:pt x="303" y="233"/>
                      <a:pt x="305" y="232"/>
                    </a:cubicBezTo>
                    <a:cubicBezTo>
                      <a:pt x="309" y="231"/>
                      <a:pt x="308" y="225"/>
                      <a:pt x="310" y="222"/>
                    </a:cubicBezTo>
                    <a:cubicBezTo>
                      <a:pt x="310" y="222"/>
                      <a:pt x="324" y="232"/>
                      <a:pt x="328" y="233"/>
                    </a:cubicBezTo>
                    <a:cubicBezTo>
                      <a:pt x="334" y="234"/>
                      <a:pt x="328" y="214"/>
                      <a:pt x="334" y="214"/>
                    </a:cubicBezTo>
                    <a:cubicBezTo>
                      <a:pt x="342" y="214"/>
                      <a:pt x="348" y="234"/>
                      <a:pt x="353" y="229"/>
                    </a:cubicBezTo>
                    <a:cubicBezTo>
                      <a:pt x="354" y="227"/>
                      <a:pt x="353" y="225"/>
                      <a:pt x="355" y="223"/>
                    </a:cubicBezTo>
                    <a:cubicBezTo>
                      <a:pt x="360" y="218"/>
                      <a:pt x="367" y="217"/>
                      <a:pt x="373" y="213"/>
                    </a:cubicBezTo>
                    <a:cubicBezTo>
                      <a:pt x="373" y="212"/>
                      <a:pt x="350" y="209"/>
                      <a:pt x="348" y="202"/>
                    </a:cubicBezTo>
                    <a:cubicBezTo>
                      <a:pt x="347" y="200"/>
                      <a:pt x="353" y="200"/>
                      <a:pt x="353" y="198"/>
                    </a:cubicBezTo>
                    <a:cubicBezTo>
                      <a:pt x="342" y="166"/>
                      <a:pt x="342" y="166"/>
                      <a:pt x="342" y="166"/>
                    </a:cubicBezTo>
                    <a:cubicBezTo>
                      <a:pt x="336" y="161"/>
                      <a:pt x="310" y="160"/>
                      <a:pt x="304" y="155"/>
                    </a:cubicBezTo>
                    <a:cubicBezTo>
                      <a:pt x="300" y="151"/>
                      <a:pt x="303" y="135"/>
                      <a:pt x="298" y="138"/>
                    </a:cubicBezTo>
                    <a:cubicBezTo>
                      <a:pt x="285" y="146"/>
                      <a:pt x="308" y="117"/>
                      <a:pt x="290" y="107"/>
                    </a:cubicBezTo>
                    <a:cubicBezTo>
                      <a:pt x="275" y="99"/>
                      <a:pt x="291" y="121"/>
                      <a:pt x="278" y="117"/>
                    </a:cubicBezTo>
                    <a:cubicBezTo>
                      <a:pt x="272" y="115"/>
                      <a:pt x="246" y="97"/>
                      <a:pt x="245" y="91"/>
                    </a:cubicBezTo>
                    <a:cubicBezTo>
                      <a:pt x="238" y="69"/>
                      <a:pt x="255" y="47"/>
                      <a:pt x="231" y="31"/>
                    </a:cubicBezTo>
                    <a:cubicBezTo>
                      <a:pt x="221" y="26"/>
                      <a:pt x="229" y="47"/>
                      <a:pt x="218" y="43"/>
                    </a:cubicBezTo>
                    <a:cubicBezTo>
                      <a:pt x="194" y="32"/>
                      <a:pt x="209" y="12"/>
                      <a:pt x="174" y="21"/>
                    </a:cubicBezTo>
                    <a:cubicBezTo>
                      <a:pt x="168" y="23"/>
                      <a:pt x="172" y="41"/>
                      <a:pt x="168" y="37"/>
                    </a:cubicBezTo>
                    <a:cubicBezTo>
                      <a:pt x="165" y="33"/>
                      <a:pt x="165" y="28"/>
                      <a:pt x="162" y="24"/>
                    </a:cubicBezTo>
                    <a:cubicBezTo>
                      <a:pt x="159" y="22"/>
                      <a:pt x="154" y="38"/>
                      <a:pt x="152" y="29"/>
                    </a:cubicBezTo>
                    <a:cubicBezTo>
                      <a:pt x="151" y="25"/>
                      <a:pt x="156" y="15"/>
                      <a:pt x="152" y="16"/>
                    </a:cubicBezTo>
                    <a:cubicBezTo>
                      <a:pt x="144" y="17"/>
                      <a:pt x="137" y="24"/>
                      <a:pt x="129" y="24"/>
                    </a:cubicBezTo>
                    <a:cubicBezTo>
                      <a:pt x="126" y="24"/>
                      <a:pt x="129" y="17"/>
                      <a:pt x="126" y="15"/>
                    </a:cubicBezTo>
                    <a:cubicBezTo>
                      <a:pt x="117" y="8"/>
                      <a:pt x="105" y="3"/>
                      <a:pt x="93" y="2"/>
                    </a:cubicBezTo>
                    <a:cubicBezTo>
                      <a:pt x="65" y="0"/>
                      <a:pt x="72" y="16"/>
                      <a:pt x="52" y="25"/>
                    </a:cubicBezTo>
                    <a:cubicBezTo>
                      <a:pt x="50" y="26"/>
                      <a:pt x="11" y="31"/>
                      <a:pt x="11" y="32"/>
                    </a:cubicBezTo>
                    <a:cubicBezTo>
                      <a:pt x="11" y="37"/>
                      <a:pt x="16" y="39"/>
                      <a:pt x="16" y="43"/>
                    </a:cubicBezTo>
                    <a:cubicBezTo>
                      <a:pt x="17" y="47"/>
                      <a:pt x="8" y="37"/>
                      <a:pt x="4" y="39"/>
                    </a:cubicBezTo>
                    <a:cubicBezTo>
                      <a:pt x="0" y="41"/>
                      <a:pt x="2" y="47"/>
                      <a:pt x="1" y="51"/>
                    </a:cubicBezTo>
                  </a:path>
                </a:pathLst>
              </a:custGeom>
              <a:solidFill>
                <a:srgbClr val="9F5FCF"/>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Romania"/>
              <p:cNvSpPr>
                <a:spLocks/>
              </p:cNvSpPr>
              <p:nvPr/>
            </p:nvSpPr>
            <p:spPr bwMode="auto">
              <a:xfrm>
                <a:off x="5911892" y="4065587"/>
                <a:ext cx="1319213" cy="989013"/>
              </a:xfrm>
              <a:custGeom>
                <a:avLst/>
                <a:gdLst/>
                <a:ahLst/>
                <a:cxnLst>
                  <a:cxn ang="0">
                    <a:pos x="786" y="560"/>
                  </a:cxn>
                  <a:cxn ang="0">
                    <a:pos x="765" y="551"/>
                  </a:cxn>
                  <a:cxn ang="0">
                    <a:pos x="724" y="555"/>
                  </a:cxn>
                  <a:cxn ang="0">
                    <a:pos x="603" y="590"/>
                  </a:cxn>
                  <a:cxn ang="0">
                    <a:pos x="503" y="647"/>
                  </a:cxn>
                  <a:cxn ang="0">
                    <a:pos x="438" y="662"/>
                  </a:cxn>
                  <a:cxn ang="0">
                    <a:pos x="292" y="669"/>
                  </a:cxn>
                  <a:cxn ang="0">
                    <a:pos x="241" y="591"/>
                  </a:cxn>
                  <a:cxn ang="0">
                    <a:pos x="210" y="596"/>
                  </a:cxn>
                  <a:cxn ang="0">
                    <a:pos x="174" y="580"/>
                  </a:cxn>
                  <a:cxn ang="0">
                    <a:pos x="152" y="569"/>
                  </a:cxn>
                  <a:cxn ang="0">
                    <a:pos x="144" y="545"/>
                  </a:cxn>
                  <a:cxn ang="0">
                    <a:pos x="133" y="513"/>
                  </a:cxn>
                  <a:cxn ang="0">
                    <a:pos x="57" y="447"/>
                  </a:cxn>
                  <a:cxn ang="0">
                    <a:pos x="50" y="450"/>
                  </a:cxn>
                  <a:cxn ang="0">
                    <a:pos x="14" y="421"/>
                  </a:cxn>
                  <a:cxn ang="0">
                    <a:pos x="5" y="400"/>
                  </a:cxn>
                  <a:cxn ang="0">
                    <a:pos x="50" y="375"/>
                  </a:cxn>
                  <a:cxn ang="0">
                    <a:pos x="89" y="323"/>
                  </a:cxn>
                  <a:cxn ang="0">
                    <a:pos x="110" y="281"/>
                  </a:cxn>
                  <a:cxn ang="0">
                    <a:pos x="110" y="262"/>
                  </a:cxn>
                  <a:cxn ang="0">
                    <a:pos x="135" y="213"/>
                  </a:cxn>
                  <a:cxn ang="0">
                    <a:pos x="182" y="150"/>
                  </a:cxn>
                  <a:cxn ang="0">
                    <a:pos x="219" y="99"/>
                  </a:cxn>
                  <a:cxn ang="0">
                    <a:pos x="255" y="106"/>
                  </a:cxn>
                  <a:cxn ang="0">
                    <a:pos x="324" y="104"/>
                  </a:cxn>
                  <a:cxn ang="0">
                    <a:pos x="388" y="115"/>
                  </a:cxn>
                  <a:cxn ang="0">
                    <a:pos x="493" y="56"/>
                  </a:cxn>
                  <a:cxn ang="0">
                    <a:pos x="522" y="12"/>
                  </a:cxn>
                  <a:cxn ang="0">
                    <a:pos x="527" y="0"/>
                  </a:cxn>
                  <a:cxn ang="0">
                    <a:pos x="561" y="16"/>
                  </a:cxn>
                  <a:cxn ang="0">
                    <a:pos x="722" y="193"/>
                  </a:cxn>
                  <a:cxn ang="0">
                    <a:pos x="745" y="322"/>
                  </a:cxn>
                  <a:cxn ang="0">
                    <a:pos x="749" y="336"/>
                  </a:cxn>
                  <a:cxn ang="0">
                    <a:pos x="763" y="346"/>
                  </a:cxn>
                  <a:cxn ang="0">
                    <a:pos x="817" y="359"/>
                  </a:cxn>
                  <a:cxn ang="0">
                    <a:pos x="832" y="344"/>
                  </a:cxn>
                  <a:cxn ang="0">
                    <a:pos x="897" y="340"/>
                  </a:cxn>
                  <a:cxn ang="0">
                    <a:pos x="897" y="347"/>
                  </a:cxn>
                  <a:cxn ang="0">
                    <a:pos x="906" y="389"/>
                  </a:cxn>
                  <a:cxn ang="0">
                    <a:pos x="854" y="428"/>
                  </a:cxn>
                  <a:cxn ang="0">
                    <a:pos x="832" y="396"/>
                  </a:cxn>
                  <a:cxn ang="0">
                    <a:pos x="834" y="437"/>
                  </a:cxn>
                  <a:cxn ang="0">
                    <a:pos x="851" y="435"/>
                  </a:cxn>
                  <a:cxn ang="0">
                    <a:pos x="850" y="438"/>
                  </a:cxn>
                  <a:cxn ang="0">
                    <a:pos x="847" y="561"/>
                  </a:cxn>
                </a:cxnLst>
                <a:rect l="0" t="0" r="r" b="b"/>
                <a:pathLst>
                  <a:path w="906" h="680">
                    <a:moveTo>
                      <a:pt x="845" y="561"/>
                    </a:moveTo>
                    <a:cubicBezTo>
                      <a:pt x="828" y="564"/>
                      <a:pt x="801" y="573"/>
                      <a:pt x="786" y="560"/>
                    </a:cubicBezTo>
                    <a:cubicBezTo>
                      <a:pt x="781" y="556"/>
                      <a:pt x="780" y="541"/>
                      <a:pt x="773" y="544"/>
                    </a:cubicBezTo>
                    <a:cubicBezTo>
                      <a:pt x="770" y="545"/>
                      <a:pt x="768" y="550"/>
                      <a:pt x="765" y="551"/>
                    </a:cubicBezTo>
                    <a:cubicBezTo>
                      <a:pt x="740" y="564"/>
                      <a:pt x="773" y="543"/>
                      <a:pt x="746" y="544"/>
                    </a:cubicBezTo>
                    <a:cubicBezTo>
                      <a:pt x="738" y="544"/>
                      <a:pt x="732" y="554"/>
                      <a:pt x="724" y="555"/>
                    </a:cubicBezTo>
                    <a:cubicBezTo>
                      <a:pt x="706" y="557"/>
                      <a:pt x="721" y="532"/>
                      <a:pt x="674" y="550"/>
                    </a:cubicBezTo>
                    <a:cubicBezTo>
                      <a:pt x="654" y="558"/>
                      <a:pt x="618" y="574"/>
                      <a:pt x="603" y="590"/>
                    </a:cubicBezTo>
                    <a:cubicBezTo>
                      <a:pt x="585" y="607"/>
                      <a:pt x="582" y="629"/>
                      <a:pt x="559" y="644"/>
                    </a:cubicBezTo>
                    <a:cubicBezTo>
                      <a:pt x="539" y="656"/>
                      <a:pt x="523" y="648"/>
                      <a:pt x="503" y="647"/>
                    </a:cubicBezTo>
                    <a:cubicBezTo>
                      <a:pt x="486" y="646"/>
                      <a:pt x="468" y="645"/>
                      <a:pt x="453" y="650"/>
                    </a:cubicBezTo>
                    <a:cubicBezTo>
                      <a:pt x="447" y="652"/>
                      <a:pt x="445" y="660"/>
                      <a:pt x="438" y="662"/>
                    </a:cubicBezTo>
                    <a:cubicBezTo>
                      <a:pt x="410" y="673"/>
                      <a:pt x="375" y="656"/>
                      <a:pt x="347" y="659"/>
                    </a:cubicBezTo>
                    <a:cubicBezTo>
                      <a:pt x="324" y="661"/>
                      <a:pt x="317" y="680"/>
                      <a:pt x="292" y="669"/>
                    </a:cubicBezTo>
                    <a:cubicBezTo>
                      <a:pt x="274" y="662"/>
                      <a:pt x="313" y="639"/>
                      <a:pt x="304" y="635"/>
                    </a:cubicBezTo>
                    <a:cubicBezTo>
                      <a:pt x="288" y="628"/>
                      <a:pt x="238" y="618"/>
                      <a:pt x="241" y="591"/>
                    </a:cubicBezTo>
                    <a:cubicBezTo>
                      <a:pt x="242" y="582"/>
                      <a:pt x="276" y="581"/>
                      <a:pt x="266" y="575"/>
                    </a:cubicBezTo>
                    <a:cubicBezTo>
                      <a:pt x="156" y="521"/>
                      <a:pt x="255" y="570"/>
                      <a:pt x="210" y="596"/>
                    </a:cubicBezTo>
                    <a:cubicBezTo>
                      <a:pt x="203" y="601"/>
                      <a:pt x="199" y="583"/>
                      <a:pt x="192" y="580"/>
                    </a:cubicBezTo>
                    <a:cubicBezTo>
                      <a:pt x="186" y="576"/>
                      <a:pt x="179" y="580"/>
                      <a:pt x="174" y="580"/>
                    </a:cubicBezTo>
                    <a:cubicBezTo>
                      <a:pt x="168" y="580"/>
                      <a:pt x="162" y="583"/>
                      <a:pt x="155" y="581"/>
                    </a:cubicBezTo>
                    <a:cubicBezTo>
                      <a:pt x="152" y="578"/>
                      <a:pt x="154" y="573"/>
                      <a:pt x="152" y="569"/>
                    </a:cubicBezTo>
                    <a:cubicBezTo>
                      <a:pt x="147" y="559"/>
                      <a:pt x="103" y="575"/>
                      <a:pt x="127" y="558"/>
                    </a:cubicBezTo>
                    <a:cubicBezTo>
                      <a:pt x="134" y="554"/>
                      <a:pt x="149" y="550"/>
                      <a:pt x="144" y="545"/>
                    </a:cubicBezTo>
                    <a:cubicBezTo>
                      <a:pt x="139" y="542"/>
                      <a:pt x="128" y="545"/>
                      <a:pt x="126" y="539"/>
                    </a:cubicBezTo>
                    <a:cubicBezTo>
                      <a:pt x="125" y="533"/>
                      <a:pt x="147" y="522"/>
                      <a:pt x="133" y="513"/>
                    </a:cubicBezTo>
                    <a:cubicBezTo>
                      <a:pt x="113" y="502"/>
                      <a:pt x="74" y="507"/>
                      <a:pt x="60" y="483"/>
                    </a:cubicBezTo>
                    <a:cubicBezTo>
                      <a:pt x="57" y="478"/>
                      <a:pt x="57" y="453"/>
                      <a:pt x="57" y="447"/>
                    </a:cubicBezTo>
                    <a:cubicBezTo>
                      <a:pt x="57" y="445"/>
                      <a:pt x="57" y="445"/>
                      <a:pt x="57" y="445"/>
                    </a:cubicBezTo>
                    <a:cubicBezTo>
                      <a:pt x="54" y="446"/>
                      <a:pt x="52" y="452"/>
                      <a:pt x="50" y="450"/>
                    </a:cubicBezTo>
                    <a:cubicBezTo>
                      <a:pt x="43" y="446"/>
                      <a:pt x="42" y="435"/>
                      <a:pt x="35" y="430"/>
                    </a:cubicBezTo>
                    <a:cubicBezTo>
                      <a:pt x="29" y="426"/>
                      <a:pt x="20" y="427"/>
                      <a:pt x="14" y="421"/>
                    </a:cubicBezTo>
                    <a:cubicBezTo>
                      <a:pt x="8" y="418"/>
                      <a:pt x="4" y="411"/>
                      <a:pt x="0" y="406"/>
                    </a:cubicBezTo>
                    <a:cubicBezTo>
                      <a:pt x="2" y="405"/>
                      <a:pt x="3" y="401"/>
                      <a:pt x="5" y="400"/>
                    </a:cubicBezTo>
                    <a:cubicBezTo>
                      <a:pt x="12" y="398"/>
                      <a:pt x="43" y="395"/>
                      <a:pt x="45" y="387"/>
                    </a:cubicBezTo>
                    <a:cubicBezTo>
                      <a:pt x="47" y="383"/>
                      <a:pt x="31" y="378"/>
                      <a:pt x="50" y="375"/>
                    </a:cubicBezTo>
                    <a:cubicBezTo>
                      <a:pt x="57" y="374"/>
                      <a:pt x="64" y="381"/>
                      <a:pt x="71" y="379"/>
                    </a:cubicBezTo>
                    <a:cubicBezTo>
                      <a:pt x="90" y="372"/>
                      <a:pt x="84" y="335"/>
                      <a:pt x="89" y="323"/>
                    </a:cubicBezTo>
                    <a:cubicBezTo>
                      <a:pt x="91" y="320"/>
                      <a:pt x="96" y="320"/>
                      <a:pt x="98" y="317"/>
                    </a:cubicBezTo>
                    <a:cubicBezTo>
                      <a:pt x="110" y="281"/>
                      <a:pt x="110" y="281"/>
                      <a:pt x="110" y="281"/>
                    </a:cubicBezTo>
                    <a:cubicBezTo>
                      <a:pt x="112" y="276"/>
                      <a:pt x="115" y="272"/>
                      <a:pt x="115" y="266"/>
                    </a:cubicBezTo>
                    <a:cubicBezTo>
                      <a:pt x="115" y="264"/>
                      <a:pt x="110" y="264"/>
                      <a:pt x="110" y="262"/>
                    </a:cubicBezTo>
                    <a:cubicBezTo>
                      <a:pt x="111" y="253"/>
                      <a:pt x="122" y="224"/>
                      <a:pt x="127" y="216"/>
                    </a:cubicBezTo>
                    <a:cubicBezTo>
                      <a:pt x="129" y="214"/>
                      <a:pt x="135" y="216"/>
                      <a:pt x="135" y="213"/>
                    </a:cubicBezTo>
                    <a:cubicBezTo>
                      <a:pt x="140" y="193"/>
                      <a:pt x="133" y="179"/>
                      <a:pt x="155" y="157"/>
                    </a:cubicBezTo>
                    <a:cubicBezTo>
                      <a:pt x="163" y="149"/>
                      <a:pt x="171" y="154"/>
                      <a:pt x="182" y="150"/>
                    </a:cubicBezTo>
                    <a:cubicBezTo>
                      <a:pt x="194" y="144"/>
                      <a:pt x="195" y="129"/>
                      <a:pt x="203" y="121"/>
                    </a:cubicBezTo>
                    <a:cubicBezTo>
                      <a:pt x="206" y="123"/>
                      <a:pt x="212" y="119"/>
                      <a:pt x="219" y="99"/>
                    </a:cubicBezTo>
                    <a:cubicBezTo>
                      <a:pt x="220" y="97"/>
                      <a:pt x="220" y="94"/>
                      <a:pt x="223" y="94"/>
                    </a:cubicBezTo>
                    <a:cubicBezTo>
                      <a:pt x="226" y="94"/>
                      <a:pt x="251" y="106"/>
                      <a:pt x="255" y="106"/>
                    </a:cubicBezTo>
                    <a:cubicBezTo>
                      <a:pt x="257" y="106"/>
                      <a:pt x="258" y="101"/>
                      <a:pt x="260" y="100"/>
                    </a:cubicBezTo>
                    <a:cubicBezTo>
                      <a:pt x="273" y="95"/>
                      <a:pt x="307" y="108"/>
                      <a:pt x="324" y="104"/>
                    </a:cubicBezTo>
                    <a:cubicBezTo>
                      <a:pt x="333" y="101"/>
                      <a:pt x="339" y="93"/>
                      <a:pt x="349" y="92"/>
                    </a:cubicBezTo>
                    <a:cubicBezTo>
                      <a:pt x="365" y="91"/>
                      <a:pt x="376" y="112"/>
                      <a:pt x="388" y="115"/>
                    </a:cubicBezTo>
                    <a:cubicBezTo>
                      <a:pt x="403" y="121"/>
                      <a:pt x="409" y="92"/>
                      <a:pt x="413" y="88"/>
                    </a:cubicBezTo>
                    <a:cubicBezTo>
                      <a:pt x="431" y="68"/>
                      <a:pt x="479" y="70"/>
                      <a:pt x="493" y="56"/>
                    </a:cubicBezTo>
                    <a:cubicBezTo>
                      <a:pt x="521" y="29"/>
                      <a:pt x="481" y="51"/>
                      <a:pt x="501" y="26"/>
                    </a:cubicBezTo>
                    <a:cubicBezTo>
                      <a:pt x="506" y="19"/>
                      <a:pt x="514" y="14"/>
                      <a:pt x="522" y="12"/>
                    </a:cubicBezTo>
                    <a:cubicBezTo>
                      <a:pt x="523" y="9"/>
                      <a:pt x="523" y="9"/>
                      <a:pt x="523" y="9"/>
                    </a:cubicBezTo>
                    <a:cubicBezTo>
                      <a:pt x="527" y="0"/>
                      <a:pt x="527" y="0"/>
                      <a:pt x="527" y="0"/>
                    </a:cubicBezTo>
                    <a:cubicBezTo>
                      <a:pt x="526" y="2"/>
                      <a:pt x="526" y="6"/>
                      <a:pt x="526" y="8"/>
                    </a:cubicBezTo>
                    <a:cubicBezTo>
                      <a:pt x="541" y="1"/>
                      <a:pt x="550" y="7"/>
                      <a:pt x="561" y="16"/>
                    </a:cubicBezTo>
                    <a:cubicBezTo>
                      <a:pt x="583" y="32"/>
                      <a:pt x="587" y="58"/>
                      <a:pt x="605" y="75"/>
                    </a:cubicBezTo>
                    <a:cubicBezTo>
                      <a:pt x="634" y="103"/>
                      <a:pt x="712" y="153"/>
                      <a:pt x="722" y="193"/>
                    </a:cubicBezTo>
                    <a:cubicBezTo>
                      <a:pt x="729" y="219"/>
                      <a:pt x="720" y="248"/>
                      <a:pt x="726" y="274"/>
                    </a:cubicBezTo>
                    <a:cubicBezTo>
                      <a:pt x="728" y="285"/>
                      <a:pt x="746" y="311"/>
                      <a:pt x="745" y="322"/>
                    </a:cubicBezTo>
                    <a:cubicBezTo>
                      <a:pt x="745" y="326"/>
                      <a:pt x="737" y="327"/>
                      <a:pt x="738" y="331"/>
                    </a:cubicBezTo>
                    <a:cubicBezTo>
                      <a:pt x="739" y="336"/>
                      <a:pt x="745" y="334"/>
                      <a:pt x="749" y="336"/>
                    </a:cubicBezTo>
                    <a:cubicBezTo>
                      <a:pt x="752" y="338"/>
                      <a:pt x="752" y="345"/>
                      <a:pt x="756" y="345"/>
                    </a:cubicBezTo>
                    <a:cubicBezTo>
                      <a:pt x="758" y="346"/>
                      <a:pt x="761" y="344"/>
                      <a:pt x="763" y="346"/>
                    </a:cubicBezTo>
                    <a:cubicBezTo>
                      <a:pt x="766" y="349"/>
                      <a:pt x="765" y="355"/>
                      <a:pt x="769" y="358"/>
                    </a:cubicBezTo>
                    <a:cubicBezTo>
                      <a:pt x="773" y="362"/>
                      <a:pt x="818" y="365"/>
                      <a:pt x="817" y="359"/>
                    </a:cubicBezTo>
                    <a:cubicBezTo>
                      <a:pt x="817" y="358"/>
                      <a:pt x="802" y="355"/>
                      <a:pt x="813" y="349"/>
                    </a:cubicBezTo>
                    <a:cubicBezTo>
                      <a:pt x="819" y="346"/>
                      <a:pt x="826" y="347"/>
                      <a:pt x="832" y="344"/>
                    </a:cubicBezTo>
                    <a:cubicBezTo>
                      <a:pt x="843" y="339"/>
                      <a:pt x="847" y="324"/>
                      <a:pt x="858" y="320"/>
                    </a:cubicBezTo>
                    <a:cubicBezTo>
                      <a:pt x="881" y="312"/>
                      <a:pt x="892" y="320"/>
                      <a:pt x="897" y="340"/>
                    </a:cubicBezTo>
                    <a:cubicBezTo>
                      <a:pt x="896" y="341"/>
                      <a:pt x="893" y="340"/>
                      <a:pt x="893" y="341"/>
                    </a:cubicBezTo>
                    <a:cubicBezTo>
                      <a:pt x="893" y="344"/>
                      <a:pt x="895" y="346"/>
                      <a:pt x="897" y="347"/>
                    </a:cubicBezTo>
                    <a:cubicBezTo>
                      <a:pt x="899" y="348"/>
                      <a:pt x="901" y="344"/>
                      <a:pt x="903" y="346"/>
                    </a:cubicBezTo>
                    <a:cubicBezTo>
                      <a:pt x="905" y="350"/>
                      <a:pt x="906" y="385"/>
                      <a:pt x="906" y="389"/>
                    </a:cubicBezTo>
                    <a:cubicBezTo>
                      <a:pt x="905" y="403"/>
                      <a:pt x="874" y="404"/>
                      <a:pt x="865" y="410"/>
                    </a:cubicBezTo>
                    <a:cubicBezTo>
                      <a:pt x="860" y="414"/>
                      <a:pt x="860" y="429"/>
                      <a:pt x="854" y="428"/>
                    </a:cubicBezTo>
                    <a:cubicBezTo>
                      <a:pt x="853" y="427"/>
                      <a:pt x="861" y="392"/>
                      <a:pt x="847" y="384"/>
                    </a:cubicBezTo>
                    <a:cubicBezTo>
                      <a:pt x="842" y="382"/>
                      <a:pt x="835" y="390"/>
                      <a:pt x="832" y="396"/>
                    </a:cubicBezTo>
                    <a:cubicBezTo>
                      <a:pt x="828" y="403"/>
                      <a:pt x="847" y="409"/>
                      <a:pt x="846" y="417"/>
                    </a:cubicBezTo>
                    <a:cubicBezTo>
                      <a:pt x="846" y="426"/>
                      <a:pt x="830" y="431"/>
                      <a:pt x="834" y="437"/>
                    </a:cubicBezTo>
                    <a:cubicBezTo>
                      <a:pt x="838" y="443"/>
                      <a:pt x="847" y="428"/>
                      <a:pt x="854" y="428"/>
                    </a:cubicBezTo>
                    <a:cubicBezTo>
                      <a:pt x="856" y="427"/>
                      <a:pt x="853" y="433"/>
                      <a:pt x="851" y="435"/>
                    </a:cubicBezTo>
                    <a:cubicBezTo>
                      <a:pt x="850" y="436"/>
                      <a:pt x="849" y="437"/>
                      <a:pt x="847" y="438"/>
                    </a:cubicBezTo>
                    <a:cubicBezTo>
                      <a:pt x="848" y="437"/>
                      <a:pt x="849" y="437"/>
                      <a:pt x="850" y="438"/>
                    </a:cubicBezTo>
                    <a:cubicBezTo>
                      <a:pt x="856" y="443"/>
                      <a:pt x="831" y="483"/>
                      <a:pt x="831" y="484"/>
                    </a:cubicBezTo>
                    <a:cubicBezTo>
                      <a:pt x="832" y="492"/>
                      <a:pt x="842" y="528"/>
                      <a:pt x="847" y="561"/>
                    </a:cubicBezTo>
                    <a:lnTo>
                      <a:pt x="845" y="561"/>
                    </a:lnTo>
                    <a:close/>
                  </a:path>
                </a:pathLst>
              </a:custGeom>
              <a:solidFill>
                <a:srgbClr val="CFBB41"/>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7" name="Bulgaria"/>
              <p:cNvSpPr>
                <a:spLocks/>
              </p:cNvSpPr>
              <p:nvPr/>
            </p:nvSpPr>
            <p:spPr bwMode="auto">
              <a:xfrm>
                <a:off x="6259554" y="4838699"/>
                <a:ext cx="893763" cy="687388"/>
              </a:xfrm>
              <a:custGeom>
                <a:avLst/>
                <a:gdLst/>
                <a:ahLst/>
                <a:cxnLst>
                  <a:cxn ang="0">
                    <a:pos x="435" y="349"/>
                  </a:cxn>
                  <a:cxn ang="0">
                    <a:pos x="404" y="414"/>
                  </a:cxn>
                  <a:cxn ang="0">
                    <a:pos x="347" y="431"/>
                  </a:cxn>
                  <a:cxn ang="0">
                    <a:pos x="304" y="433"/>
                  </a:cxn>
                  <a:cxn ang="0">
                    <a:pos x="289" y="427"/>
                  </a:cxn>
                  <a:cxn ang="0">
                    <a:pos x="256" y="420"/>
                  </a:cxn>
                  <a:cxn ang="0">
                    <a:pos x="189" y="450"/>
                  </a:cxn>
                  <a:cxn ang="0">
                    <a:pos x="142" y="469"/>
                  </a:cxn>
                  <a:cxn ang="0">
                    <a:pos x="116" y="469"/>
                  </a:cxn>
                  <a:cxn ang="0">
                    <a:pos x="115" y="412"/>
                  </a:cxn>
                  <a:cxn ang="0">
                    <a:pos x="68" y="375"/>
                  </a:cxn>
                  <a:cxn ang="0">
                    <a:pos x="53" y="326"/>
                  </a:cxn>
                  <a:cxn ang="0">
                    <a:pos x="39" y="316"/>
                  </a:cxn>
                  <a:cxn ang="0">
                    <a:pos x="34" y="283"/>
                  </a:cxn>
                  <a:cxn ang="0">
                    <a:pos x="82" y="221"/>
                  </a:cxn>
                  <a:cxn ang="0">
                    <a:pos x="7" y="125"/>
                  </a:cxn>
                  <a:cxn ang="0">
                    <a:pos x="28" y="89"/>
                  </a:cxn>
                  <a:cxn ang="0">
                    <a:pos x="53" y="137"/>
                  </a:cxn>
                  <a:cxn ang="0">
                    <a:pos x="199" y="130"/>
                  </a:cxn>
                  <a:cxn ang="0">
                    <a:pos x="264" y="115"/>
                  </a:cxn>
                  <a:cxn ang="0">
                    <a:pos x="364" y="58"/>
                  </a:cxn>
                  <a:cxn ang="0">
                    <a:pos x="485" y="23"/>
                  </a:cxn>
                  <a:cxn ang="0">
                    <a:pos x="526" y="19"/>
                  </a:cxn>
                  <a:cxn ang="0">
                    <a:pos x="547" y="28"/>
                  </a:cxn>
                  <a:cxn ang="0">
                    <a:pos x="608" y="29"/>
                  </a:cxn>
                  <a:cxn ang="0">
                    <a:pos x="592" y="79"/>
                  </a:cxn>
                  <a:cxn ang="0">
                    <a:pos x="557" y="118"/>
                  </a:cxn>
                  <a:cxn ang="0">
                    <a:pos x="568" y="164"/>
                  </a:cxn>
                  <a:cxn ang="0">
                    <a:pos x="555" y="189"/>
                  </a:cxn>
                  <a:cxn ang="0">
                    <a:pos x="550" y="201"/>
                  </a:cxn>
                  <a:cxn ang="0">
                    <a:pos x="535" y="224"/>
                  </a:cxn>
                  <a:cxn ang="0">
                    <a:pos x="572" y="247"/>
                  </a:cxn>
                  <a:cxn ang="0">
                    <a:pos x="608" y="276"/>
                  </a:cxn>
                  <a:cxn ang="0">
                    <a:pos x="587" y="278"/>
                  </a:cxn>
                  <a:cxn ang="0">
                    <a:pos x="564" y="298"/>
                  </a:cxn>
                  <a:cxn ang="0">
                    <a:pos x="492" y="306"/>
                  </a:cxn>
                  <a:cxn ang="0">
                    <a:pos x="466" y="331"/>
                  </a:cxn>
                </a:cxnLst>
                <a:rect l="0" t="0" r="r" b="b"/>
                <a:pathLst>
                  <a:path w="614" h="472">
                    <a:moveTo>
                      <a:pt x="449" y="350"/>
                    </a:moveTo>
                    <a:cubicBezTo>
                      <a:pt x="443" y="349"/>
                      <a:pt x="438" y="349"/>
                      <a:pt x="435" y="349"/>
                    </a:cubicBezTo>
                    <a:cubicBezTo>
                      <a:pt x="395" y="358"/>
                      <a:pt x="460" y="386"/>
                      <a:pt x="437" y="404"/>
                    </a:cubicBezTo>
                    <a:cubicBezTo>
                      <a:pt x="437" y="404"/>
                      <a:pt x="405" y="414"/>
                      <a:pt x="404" y="414"/>
                    </a:cubicBezTo>
                    <a:cubicBezTo>
                      <a:pt x="390" y="420"/>
                      <a:pt x="366" y="438"/>
                      <a:pt x="350" y="437"/>
                    </a:cubicBezTo>
                    <a:cubicBezTo>
                      <a:pt x="347" y="437"/>
                      <a:pt x="349" y="432"/>
                      <a:pt x="347" y="431"/>
                    </a:cubicBezTo>
                    <a:cubicBezTo>
                      <a:pt x="337" y="426"/>
                      <a:pt x="324" y="420"/>
                      <a:pt x="312" y="423"/>
                    </a:cubicBezTo>
                    <a:cubicBezTo>
                      <a:pt x="308" y="424"/>
                      <a:pt x="308" y="432"/>
                      <a:pt x="304" y="433"/>
                    </a:cubicBezTo>
                    <a:cubicBezTo>
                      <a:pt x="301" y="434"/>
                      <a:pt x="299" y="427"/>
                      <a:pt x="296" y="426"/>
                    </a:cubicBezTo>
                    <a:cubicBezTo>
                      <a:pt x="294" y="425"/>
                      <a:pt x="290" y="429"/>
                      <a:pt x="289" y="427"/>
                    </a:cubicBezTo>
                    <a:cubicBezTo>
                      <a:pt x="282" y="423"/>
                      <a:pt x="280" y="411"/>
                      <a:pt x="272" y="410"/>
                    </a:cubicBezTo>
                    <a:cubicBezTo>
                      <a:pt x="266" y="408"/>
                      <a:pt x="263" y="419"/>
                      <a:pt x="256" y="420"/>
                    </a:cubicBezTo>
                    <a:cubicBezTo>
                      <a:pt x="252" y="422"/>
                      <a:pt x="247" y="413"/>
                      <a:pt x="244" y="415"/>
                    </a:cubicBezTo>
                    <a:cubicBezTo>
                      <a:pt x="225" y="427"/>
                      <a:pt x="218" y="439"/>
                      <a:pt x="189" y="450"/>
                    </a:cubicBezTo>
                    <a:cubicBezTo>
                      <a:pt x="177" y="454"/>
                      <a:pt x="161" y="450"/>
                      <a:pt x="150" y="457"/>
                    </a:cubicBezTo>
                    <a:cubicBezTo>
                      <a:pt x="146" y="459"/>
                      <a:pt x="146" y="467"/>
                      <a:pt x="142" y="469"/>
                    </a:cubicBezTo>
                    <a:cubicBezTo>
                      <a:pt x="139" y="472"/>
                      <a:pt x="133" y="469"/>
                      <a:pt x="129" y="469"/>
                    </a:cubicBezTo>
                    <a:cubicBezTo>
                      <a:pt x="116" y="469"/>
                      <a:pt x="116" y="469"/>
                      <a:pt x="116" y="469"/>
                    </a:cubicBezTo>
                    <a:cubicBezTo>
                      <a:pt x="115" y="470"/>
                      <a:pt x="116" y="472"/>
                      <a:pt x="116" y="472"/>
                    </a:cubicBezTo>
                    <a:cubicBezTo>
                      <a:pt x="118" y="466"/>
                      <a:pt x="116" y="412"/>
                      <a:pt x="115" y="412"/>
                    </a:cubicBezTo>
                    <a:cubicBezTo>
                      <a:pt x="108" y="405"/>
                      <a:pt x="96" y="384"/>
                      <a:pt x="87" y="378"/>
                    </a:cubicBezTo>
                    <a:cubicBezTo>
                      <a:pt x="82" y="375"/>
                      <a:pt x="74" y="378"/>
                      <a:pt x="68" y="375"/>
                    </a:cubicBezTo>
                    <a:cubicBezTo>
                      <a:pt x="66" y="374"/>
                      <a:pt x="38" y="352"/>
                      <a:pt x="38" y="350"/>
                    </a:cubicBezTo>
                    <a:cubicBezTo>
                      <a:pt x="43" y="341"/>
                      <a:pt x="58" y="339"/>
                      <a:pt x="53" y="326"/>
                    </a:cubicBezTo>
                    <a:cubicBezTo>
                      <a:pt x="52" y="321"/>
                      <a:pt x="49" y="319"/>
                      <a:pt x="46" y="317"/>
                    </a:cubicBezTo>
                    <a:cubicBezTo>
                      <a:pt x="43" y="316"/>
                      <a:pt x="40" y="318"/>
                      <a:pt x="39" y="316"/>
                    </a:cubicBezTo>
                    <a:cubicBezTo>
                      <a:pt x="38" y="311"/>
                      <a:pt x="39" y="306"/>
                      <a:pt x="39" y="301"/>
                    </a:cubicBezTo>
                    <a:cubicBezTo>
                      <a:pt x="38" y="295"/>
                      <a:pt x="31" y="288"/>
                      <a:pt x="34" y="283"/>
                    </a:cubicBezTo>
                    <a:cubicBezTo>
                      <a:pt x="64" y="234"/>
                      <a:pt x="30" y="295"/>
                      <a:pt x="63" y="269"/>
                    </a:cubicBezTo>
                    <a:cubicBezTo>
                      <a:pt x="66" y="266"/>
                      <a:pt x="88" y="227"/>
                      <a:pt x="82" y="221"/>
                    </a:cubicBezTo>
                    <a:cubicBezTo>
                      <a:pt x="73" y="215"/>
                      <a:pt x="34" y="196"/>
                      <a:pt x="32" y="194"/>
                    </a:cubicBezTo>
                    <a:cubicBezTo>
                      <a:pt x="20" y="184"/>
                      <a:pt x="0" y="141"/>
                      <a:pt x="7" y="125"/>
                    </a:cubicBezTo>
                    <a:cubicBezTo>
                      <a:pt x="10" y="118"/>
                      <a:pt x="22" y="119"/>
                      <a:pt x="26" y="113"/>
                    </a:cubicBezTo>
                    <a:cubicBezTo>
                      <a:pt x="29" y="105"/>
                      <a:pt x="25" y="96"/>
                      <a:pt x="28" y="89"/>
                    </a:cubicBezTo>
                    <a:cubicBezTo>
                      <a:pt x="41" y="95"/>
                      <a:pt x="58" y="99"/>
                      <a:pt x="65" y="103"/>
                    </a:cubicBezTo>
                    <a:cubicBezTo>
                      <a:pt x="74" y="107"/>
                      <a:pt x="35" y="130"/>
                      <a:pt x="53" y="137"/>
                    </a:cubicBezTo>
                    <a:cubicBezTo>
                      <a:pt x="78" y="148"/>
                      <a:pt x="85" y="129"/>
                      <a:pt x="108" y="127"/>
                    </a:cubicBezTo>
                    <a:cubicBezTo>
                      <a:pt x="136" y="124"/>
                      <a:pt x="171" y="141"/>
                      <a:pt x="199" y="130"/>
                    </a:cubicBezTo>
                    <a:cubicBezTo>
                      <a:pt x="206" y="128"/>
                      <a:pt x="208" y="120"/>
                      <a:pt x="214" y="118"/>
                    </a:cubicBezTo>
                    <a:cubicBezTo>
                      <a:pt x="229" y="113"/>
                      <a:pt x="247" y="114"/>
                      <a:pt x="264" y="115"/>
                    </a:cubicBezTo>
                    <a:cubicBezTo>
                      <a:pt x="284" y="116"/>
                      <a:pt x="300" y="124"/>
                      <a:pt x="320" y="112"/>
                    </a:cubicBezTo>
                    <a:cubicBezTo>
                      <a:pt x="343" y="97"/>
                      <a:pt x="346" y="75"/>
                      <a:pt x="364" y="58"/>
                    </a:cubicBezTo>
                    <a:cubicBezTo>
                      <a:pt x="379" y="42"/>
                      <a:pt x="415" y="26"/>
                      <a:pt x="435" y="18"/>
                    </a:cubicBezTo>
                    <a:cubicBezTo>
                      <a:pt x="482" y="0"/>
                      <a:pt x="467" y="25"/>
                      <a:pt x="485" y="23"/>
                    </a:cubicBezTo>
                    <a:cubicBezTo>
                      <a:pt x="493" y="22"/>
                      <a:pt x="499" y="12"/>
                      <a:pt x="507" y="12"/>
                    </a:cubicBezTo>
                    <a:cubicBezTo>
                      <a:pt x="534" y="11"/>
                      <a:pt x="501" y="32"/>
                      <a:pt x="526" y="19"/>
                    </a:cubicBezTo>
                    <a:cubicBezTo>
                      <a:pt x="529" y="18"/>
                      <a:pt x="531" y="13"/>
                      <a:pt x="534" y="12"/>
                    </a:cubicBezTo>
                    <a:cubicBezTo>
                      <a:pt x="541" y="9"/>
                      <a:pt x="542" y="24"/>
                      <a:pt x="547" y="28"/>
                    </a:cubicBezTo>
                    <a:cubicBezTo>
                      <a:pt x="562" y="41"/>
                      <a:pt x="589" y="32"/>
                      <a:pt x="606" y="29"/>
                    </a:cubicBezTo>
                    <a:cubicBezTo>
                      <a:pt x="608" y="29"/>
                      <a:pt x="608" y="29"/>
                      <a:pt x="608" y="29"/>
                    </a:cubicBezTo>
                    <a:cubicBezTo>
                      <a:pt x="612" y="55"/>
                      <a:pt x="614" y="79"/>
                      <a:pt x="607" y="83"/>
                    </a:cubicBezTo>
                    <a:cubicBezTo>
                      <a:pt x="603" y="85"/>
                      <a:pt x="597" y="77"/>
                      <a:pt x="592" y="79"/>
                    </a:cubicBezTo>
                    <a:cubicBezTo>
                      <a:pt x="554" y="89"/>
                      <a:pt x="579" y="88"/>
                      <a:pt x="567" y="111"/>
                    </a:cubicBezTo>
                    <a:cubicBezTo>
                      <a:pt x="566" y="115"/>
                      <a:pt x="559" y="115"/>
                      <a:pt x="557" y="118"/>
                    </a:cubicBezTo>
                    <a:cubicBezTo>
                      <a:pt x="557" y="120"/>
                      <a:pt x="563" y="119"/>
                      <a:pt x="563" y="121"/>
                    </a:cubicBezTo>
                    <a:cubicBezTo>
                      <a:pt x="565" y="137"/>
                      <a:pt x="564" y="148"/>
                      <a:pt x="568" y="164"/>
                    </a:cubicBezTo>
                    <a:cubicBezTo>
                      <a:pt x="569" y="170"/>
                      <a:pt x="576" y="179"/>
                      <a:pt x="573" y="184"/>
                    </a:cubicBezTo>
                    <a:cubicBezTo>
                      <a:pt x="569" y="189"/>
                      <a:pt x="560" y="186"/>
                      <a:pt x="555" y="189"/>
                    </a:cubicBezTo>
                    <a:cubicBezTo>
                      <a:pt x="554" y="189"/>
                      <a:pt x="558" y="191"/>
                      <a:pt x="558" y="192"/>
                    </a:cubicBezTo>
                    <a:cubicBezTo>
                      <a:pt x="556" y="196"/>
                      <a:pt x="551" y="197"/>
                      <a:pt x="550" y="201"/>
                    </a:cubicBezTo>
                    <a:cubicBezTo>
                      <a:pt x="549" y="205"/>
                      <a:pt x="555" y="208"/>
                      <a:pt x="553" y="210"/>
                    </a:cubicBezTo>
                    <a:cubicBezTo>
                      <a:pt x="549" y="216"/>
                      <a:pt x="540" y="218"/>
                      <a:pt x="535" y="224"/>
                    </a:cubicBezTo>
                    <a:cubicBezTo>
                      <a:pt x="517" y="249"/>
                      <a:pt x="562" y="212"/>
                      <a:pt x="574" y="240"/>
                    </a:cubicBezTo>
                    <a:cubicBezTo>
                      <a:pt x="575" y="242"/>
                      <a:pt x="572" y="245"/>
                      <a:pt x="572" y="247"/>
                    </a:cubicBezTo>
                    <a:cubicBezTo>
                      <a:pt x="573" y="248"/>
                      <a:pt x="595" y="261"/>
                      <a:pt x="600" y="266"/>
                    </a:cubicBezTo>
                    <a:cubicBezTo>
                      <a:pt x="604" y="270"/>
                      <a:pt x="607" y="273"/>
                      <a:pt x="608" y="276"/>
                    </a:cubicBezTo>
                    <a:cubicBezTo>
                      <a:pt x="606" y="276"/>
                      <a:pt x="606" y="276"/>
                      <a:pt x="606" y="276"/>
                    </a:cubicBezTo>
                    <a:cubicBezTo>
                      <a:pt x="599" y="277"/>
                      <a:pt x="593" y="276"/>
                      <a:pt x="587" y="278"/>
                    </a:cubicBezTo>
                    <a:cubicBezTo>
                      <a:pt x="579" y="281"/>
                      <a:pt x="573" y="288"/>
                      <a:pt x="565" y="293"/>
                    </a:cubicBezTo>
                    <a:cubicBezTo>
                      <a:pt x="563" y="295"/>
                      <a:pt x="565" y="299"/>
                      <a:pt x="564" y="298"/>
                    </a:cubicBezTo>
                    <a:cubicBezTo>
                      <a:pt x="541" y="292"/>
                      <a:pt x="533" y="274"/>
                      <a:pt x="510" y="286"/>
                    </a:cubicBezTo>
                    <a:cubicBezTo>
                      <a:pt x="492" y="306"/>
                      <a:pt x="492" y="306"/>
                      <a:pt x="492" y="306"/>
                    </a:cubicBezTo>
                    <a:cubicBezTo>
                      <a:pt x="485" y="309"/>
                      <a:pt x="475" y="304"/>
                      <a:pt x="470" y="309"/>
                    </a:cubicBezTo>
                    <a:cubicBezTo>
                      <a:pt x="464" y="314"/>
                      <a:pt x="470" y="324"/>
                      <a:pt x="466" y="331"/>
                    </a:cubicBezTo>
                    <a:cubicBezTo>
                      <a:pt x="460" y="338"/>
                      <a:pt x="439" y="335"/>
                      <a:pt x="449" y="350"/>
                    </a:cubicBezTo>
                  </a:path>
                </a:pathLst>
              </a:custGeom>
              <a:solidFill>
                <a:srgbClr val="00CC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8" name="Estonia"/>
              <p:cNvSpPr>
                <a:spLocks noEditPoints="1"/>
              </p:cNvSpPr>
              <p:nvPr/>
            </p:nvSpPr>
            <p:spPr bwMode="auto">
              <a:xfrm>
                <a:off x="5718217" y="1881187"/>
                <a:ext cx="641350" cy="439738"/>
              </a:xfrm>
              <a:custGeom>
                <a:avLst/>
                <a:gdLst/>
                <a:ahLst/>
                <a:cxnLst>
                  <a:cxn ang="0">
                    <a:pos x="243" y="235"/>
                  </a:cxn>
                  <a:cxn ang="0">
                    <a:pos x="256" y="235"/>
                  </a:cxn>
                  <a:cxn ang="0">
                    <a:pos x="283" y="247"/>
                  </a:cxn>
                  <a:cxn ang="0">
                    <a:pos x="298" y="250"/>
                  </a:cxn>
                  <a:cxn ang="0">
                    <a:pos x="317" y="257"/>
                  </a:cxn>
                  <a:cxn ang="0">
                    <a:pos x="382" y="263"/>
                  </a:cxn>
                  <a:cxn ang="0">
                    <a:pos x="416" y="245"/>
                  </a:cxn>
                  <a:cxn ang="0">
                    <a:pos x="422" y="234"/>
                  </a:cxn>
                  <a:cxn ang="0">
                    <a:pos x="439" y="215"/>
                  </a:cxn>
                  <a:cxn ang="0">
                    <a:pos x="423" y="191"/>
                  </a:cxn>
                  <a:cxn ang="0">
                    <a:pos x="403" y="154"/>
                  </a:cxn>
                  <a:cxn ang="0">
                    <a:pos x="394" y="69"/>
                  </a:cxn>
                  <a:cxn ang="0">
                    <a:pos x="394" y="28"/>
                  </a:cxn>
                  <a:cxn ang="0">
                    <a:pos x="386" y="13"/>
                  </a:cxn>
                  <a:cxn ang="0">
                    <a:pos x="254" y="14"/>
                  </a:cxn>
                  <a:cxn ang="0">
                    <a:pos x="235" y="14"/>
                  </a:cxn>
                  <a:cxn ang="0">
                    <a:pos x="220" y="43"/>
                  </a:cxn>
                  <a:cxn ang="0">
                    <a:pos x="177" y="40"/>
                  </a:cxn>
                  <a:cxn ang="0">
                    <a:pos x="131" y="76"/>
                  </a:cxn>
                  <a:cxn ang="0">
                    <a:pos x="97" y="106"/>
                  </a:cxn>
                  <a:cxn ang="0">
                    <a:pos x="107" y="167"/>
                  </a:cxn>
                  <a:cxn ang="0">
                    <a:pos x="139" y="220"/>
                  </a:cxn>
                  <a:cxn ang="0">
                    <a:pos x="169" y="228"/>
                  </a:cxn>
                  <a:cxn ang="0">
                    <a:pos x="193" y="220"/>
                  </a:cxn>
                  <a:cxn ang="0">
                    <a:pos x="191" y="273"/>
                  </a:cxn>
                  <a:cxn ang="0">
                    <a:pos x="81" y="194"/>
                  </a:cxn>
                  <a:cxn ang="0">
                    <a:pos x="101" y="211"/>
                  </a:cxn>
                  <a:cxn ang="0">
                    <a:pos x="90" y="228"/>
                  </a:cxn>
                  <a:cxn ang="0">
                    <a:pos x="84" y="236"/>
                  </a:cxn>
                  <a:cxn ang="0">
                    <a:pos x="61" y="251"/>
                  </a:cxn>
                  <a:cxn ang="0">
                    <a:pos x="41" y="262"/>
                  </a:cxn>
                  <a:cxn ang="0">
                    <a:pos x="28" y="299"/>
                  </a:cxn>
                  <a:cxn ang="0">
                    <a:pos x="28" y="264"/>
                  </a:cxn>
                  <a:cxn ang="0">
                    <a:pos x="18" y="241"/>
                  </a:cxn>
                  <a:cxn ang="0">
                    <a:pos x="23" y="231"/>
                  </a:cxn>
                  <a:cxn ang="0">
                    <a:pos x="34" y="217"/>
                  </a:cxn>
                  <a:cxn ang="0">
                    <a:pos x="43" y="135"/>
                  </a:cxn>
                  <a:cxn ang="0">
                    <a:pos x="52" y="145"/>
                  </a:cxn>
                  <a:cxn ang="0">
                    <a:pos x="67" y="164"/>
                  </a:cxn>
                  <a:cxn ang="0">
                    <a:pos x="37" y="171"/>
                  </a:cxn>
                  <a:cxn ang="0">
                    <a:pos x="30" y="155"/>
                  </a:cxn>
                </a:cxnLst>
                <a:rect l="0" t="0" r="r" b="b"/>
                <a:pathLst>
                  <a:path w="440" h="303">
                    <a:moveTo>
                      <a:pt x="193" y="274"/>
                    </a:moveTo>
                    <a:cubicBezTo>
                      <a:pt x="201" y="272"/>
                      <a:pt x="234" y="242"/>
                      <a:pt x="243" y="235"/>
                    </a:cubicBezTo>
                    <a:cubicBezTo>
                      <a:pt x="249" y="231"/>
                      <a:pt x="260" y="250"/>
                      <a:pt x="257" y="237"/>
                    </a:cubicBezTo>
                    <a:cubicBezTo>
                      <a:pt x="257" y="236"/>
                      <a:pt x="256" y="236"/>
                      <a:pt x="256" y="235"/>
                    </a:cubicBezTo>
                    <a:cubicBezTo>
                      <a:pt x="256" y="233"/>
                      <a:pt x="254" y="230"/>
                      <a:pt x="256" y="230"/>
                    </a:cubicBezTo>
                    <a:cubicBezTo>
                      <a:pt x="266" y="230"/>
                      <a:pt x="277" y="245"/>
                      <a:pt x="283" y="247"/>
                    </a:cubicBezTo>
                    <a:cubicBezTo>
                      <a:pt x="286" y="248"/>
                      <a:pt x="289" y="242"/>
                      <a:pt x="292" y="242"/>
                    </a:cubicBezTo>
                    <a:cubicBezTo>
                      <a:pt x="296" y="243"/>
                      <a:pt x="295" y="249"/>
                      <a:pt x="298" y="250"/>
                    </a:cubicBezTo>
                    <a:cubicBezTo>
                      <a:pt x="304" y="252"/>
                      <a:pt x="310" y="246"/>
                      <a:pt x="316" y="248"/>
                    </a:cubicBezTo>
                    <a:cubicBezTo>
                      <a:pt x="319" y="249"/>
                      <a:pt x="315" y="255"/>
                      <a:pt x="317" y="257"/>
                    </a:cubicBezTo>
                    <a:cubicBezTo>
                      <a:pt x="321" y="264"/>
                      <a:pt x="354" y="285"/>
                      <a:pt x="362" y="284"/>
                    </a:cubicBezTo>
                    <a:cubicBezTo>
                      <a:pt x="363" y="284"/>
                      <a:pt x="382" y="263"/>
                      <a:pt x="382" y="263"/>
                    </a:cubicBezTo>
                    <a:cubicBezTo>
                      <a:pt x="386" y="262"/>
                      <a:pt x="417" y="273"/>
                      <a:pt x="419" y="268"/>
                    </a:cubicBezTo>
                    <a:cubicBezTo>
                      <a:pt x="421" y="263"/>
                      <a:pt x="413" y="248"/>
                      <a:pt x="416" y="245"/>
                    </a:cubicBezTo>
                    <a:cubicBezTo>
                      <a:pt x="419" y="243"/>
                      <a:pt x="424" y="243"/>
                      <a:pt x="425" y="240"/>
                    </a:cubicBezTo>
                    <a:cubicBezTo>
                      <a:pt x="426" y="238"/>
                      <a:pt x="422" y="237"/>
                      <a:pt x="422" y="234"/>
                    </a:cubicBezTo>
                    <a:cubicBezTo>
                      <a:pt x="421" y="232"/>
                      <a:pt x="421" y="229"/>
                      <a:pt x="422" y="226"/>
                    </a:cubicBezTo>
                    <a:cubicBezTo>
                      <a:pt x="434" y="216"/>
                      <a:pt x="435" y="228"/>
                      <a:pt x="439" y="215"/>
                    </a:cubicBezTo>
                    <a:cubicBezTo>
                      <a:pt x="440" y="212"/>
                      <a:pt x="431" y="214"/>
                      <a:pt x="428" y="211"/>
                    </a:cubicBezTo>
                    <a:cubicBezTo>
                      <a:pt x="421" y="204"/>
                      <a:pt x="425" y="199"/>
                      <a:pt x="423" y="191"/>
                    </a:cubicBezTo>
                    <a:cubicBezTo>
                      <a:pt x="422" y="188"/>
                      <a:pt x="405" y="179"/>
                      <a:pt x="402" y="176"/>
                    </a:cubicBezTo>
                    <a:cubicBezTo>
                      <a:pt x="394" y="161"/>
                      <a:pt x="403" y="168"/>
                      <a:pt x="403" y="154"/>
                    </a:cubicBezTo>
                    <a:cubicBezTo>
                      <a:pt x="403" y="136"/>
                      <a:pt x="382" y="116"/>
                      <a:pt x="379" y="97"/>
                    </a:cubicBezTo>
                    <a:cubicBezTo>
                      <a:pt x="378" y="86"/>
                      <a:pt x="391" y="78"/>
                      <a:pt x="394" y="69"/>
                    </a:cubicBezTo>
                    <a:cubicBezTo>
                      <a:pt x="395" y="44"/>
                      <a:pt x="395" y="44"/>
                      <a:pt x="395" y="44"/>
                    </a:cubicBezTo>
                    <a:cubicBezTo>
                      <a:pt x="395" y="38"/>
                      <a:pt x="391" y="32"/>
                      <a:pt x="394" y="28"/>
                    </a:cubicBezTo>
                    <a:cubicBezTo>
                      <a:pt x="404" y="6"/>
                      <a:pt x="422" y="16"/>
                      <a:pt x="397" y="0"/>
                    </a:cubicBezTo>
                    <a:cubicBezTo>
                      <a:pt x="396" y="4"/>
                      <a:pt x="394" y="8"/>
                      <a:pt x="386" y="13"/>
                    </a:cubicBezTo>
                    <a:cubicBezTo>
                      <a:pt x="377" y="19"/>
                      <a:pt x="280" y="20"/>
                      <a:pt x="263" y="18"/>
                    </a:cubicBezTo>
                    <a:cubicBezTo>
                      <a:pt x="260" y="18"/>
                      <a:pt x="258" y="13"/>
                      <a:pt x="254" y="14"/>
                    </a:cubicBezTo>
                    <a:cubicBezTo>
                      <a:pt x="235" y="18"/>
                      <a:pt x="279" y="29"/>
                      <a:pt x="246" y="25"/>
                    </a:cubicBezTo>
                    <a:cubicBezTo>
                      <a:pt x="241" y="24"/>
                      <a:pt x="240" y="13"/>
                      <a:pt x="235" y="14"/>
                    </a:cubicBezTo>
                    <a:cubicBezTo>
                      <a:pt x="230" y="15"/>
                      <a:pt x="238" y="23"/>
                      <a:pt x="236" y="27"/>
                    </a:cubicBezTo>
                    <a:cubicBezTo>
                      <a:pt x="232" y="33"/>
                      <a:pt x="226" y="39"/>
                      <a:pt x="220" y="43"/>
                    </a:cubicBezTo>
                    <a:cubicBezTo>
                      <a:pt x="210" y="48"/>
                      <a:pt x="198" y="50"/>
                      <a:pt x="187" y="48"/>
                    </a:cubicBezTo>
                    <a:cubicBezTo>
                      <a:pt x="183" y="47"/>
                      <a:pt x="180" y="38"/>
                      <a:pt x="177" y="40"/>
                    </a:cubicBezTo>
                    <a:cubicBezTo>
                      <a:pt x="172" y="44"/>
                      <a:pt x="184" y="55"/>
                      <a:pt x="179" y="56"/>
                    </a:cubicBezTo>
                    <a:cubicBezTo>
                      <a:pt x="168" y="59"/>
                      <a:pt x="137" y="60"/>
                      <a:pt x="131" y="76"/>
                    </a:cubicBezTo>
                    <a:cubicBezTo>
                      <a:pt x="129" y="81"/>
                      <a:pt x="141" y="86"/>
                      <a:pt x="137" y="90"/>
                    </a:cubicBezTo>
                    <a:cubicBezTo>
                      <a:pt x="132" y="98"/>
                      <a:pt x="101" y="96"/>
                      <a:pt x="97" y="106"/>
                    </a:cubicBezTo>
                    <a:cubicBezTo>
                      <a:pt x="83" y="145"/>
                      <a:pt x="110" y="120"/>
                      <a:pt x="116" y="137"/>
                    </a:cubicBezTo>
                    <a:cubicBezTo>
                      <a:pt x="119" y="146"/>
                      <a:pt x="103" y="157"/>
                      <a:pt x="107" y="167"/>
                    </a:cubicBezTo>
                    <a:cubicBezTo>
                      <a:pt x="112" y="178"/>
                      <a:pt x="128" y="189"/>
                      <a:pt x="130" y="193"/>
                    </a:cubicBezTo>
                    <a:cubicBezTo>
                      <a:pt x="136" y="203"/>
                      <a:pt x="126" y="213"/>
                      <a:pt x="139" y="220"/>
                    </a:cubicBezTo>
                    <a:cubicBezTo>
                      <a:pt x="145" y="222"/>
                      <a:pt x="151" y="217"/>
                      <a:pt x="156" y="219"/>
                    </a:cubicBezTo>
                    <a:cubicBezTo>
                      <a:pt x="161" y="220"/>
                      <a:pt x="164" y="231"/>
                      <a:pt x="169" y="228"/>
                    </a:cubicBezTo>
                    <a:cubicBezTo>
                      <a:pt x="177" y="223"/>
                      <a:pt x="177" y="184"/>
                      <a:pt x="198" y="210"/>
                    </a:cubicBezTo>
                    <a:cubicBezTo>
                      <a:pt x="200" y="213"/>
                      <a:pt x="193" y="216"/>
                      <a:pt x="193" y="220"/>
                    </a:cubicBezTo>
                    <a:cubicBezTo>
                      <a:pt x="193" y="229"/>
                      <a:pt x="197" y="237"/>
                      <a:pt x="197" y="245"/>
                    </a:cubicBezTo>
                    <a:cubicBezTo>
                      <a:pt x="197" y="266"/>
                      <a:pt x="189" y="254"/>
                      <a:pt x="191" y="273"/>
                    </a:cubicBezTo>
                    <a:lnTo>
                      <a:pt x="193" y="274"/>
                    </a:lnTo>
                    <a:close/>
                    <a:moveTo>
                      <a:pt x="81" y="194"/>
                    </a:moveTo>
                    <a:cubicBezTo>
                      <a:pt x="94" y="204"/>
                      <a:pt x="93" y="205"/>
                      <a:pt x="110" y="212"/>
                    </a:cubicBezTo>
                    <a:cubicBezTo>
                      <a:pt x="117" y="216"/>
                      <a:pt x="97" y="203"/>
                      <a:pt x="101" y="211"/>
                    </a:cubicBezTo>
                    <a:cubicBezTo>
                      <a:pt x="105" y="220"/>
                      <a:pt x="102" y="207"/>
                      <a:pt x="95" y="208"/>
                    </a:cubicBezTo>
                    <a:cubicBezTo>
                      <a:pt x="89" y="209"/>
                      <a:pt x="95" y="222"/>
                      <a:pt x="90" y="228"/>
                    </a:cubicBezTo>
                    <a:cubicBezTo>
                      <a:pt x="89" y="229"/>
                      <a:pt x="85" y="222"/>
                      <a:pt x="84" y="224"/>
                    </a:cubicBezTo>
                    <a:cubicBezTo>
                      <a:pt x="82" y="226"/>
                      <a:pt x="85" y="232"/>
                      <a:pt x="84" y="236"/>
                    </a:cubicBezTo>
                    <a:cubicBezTo>
                      <a:pt x="79" y="249"/>
                      <a:pt x="68" y="245"/>
                      <a:pt x="65" y="246"/>
                    </a:cubicBezTo>
                    <a:cubicBezTo>
                      <a:pt x="63" y="246"/>
                      <a:pt x="63" y="250"/>
                      <a:pt x="61" y="251"/>
                    </a:cubicBezTo>
                    <a:cubicBezTo>
                      <a:pt x="55" y="254"/>
                      <a:pt x="48" y="256"/>
                      <a:pt x="42" y="260"/>
                    </a:cubicBezTo>
                    <a:cubicBezTo>
                      <a:pt x="41" y="260"/>
                      <a:pt x="41" y="261"/>
                      <a:pt x="41" y="262"/>
                    </a:cubicBezTo>
                    <a:cubicBezTo>
                      <a:pt x="41" y="270"/>
                      <a:pt x="43" y="279"/>
                      <a:pt x="41" y="287"/>
                    </a:cubicBezTo>
                    <a:cubicBezTo>
                      <a:pt x="39" y="293"/>
                      <a:pt x="32" y="303"/>
                      <a:pt x="28" y="299"/>
                    </a:cubicBezTo>
                    <a:cubicBezTo>
                      <a:pt x="15" y="284"/>
                      <a:pt x="39" y="276"/>
                      <a:pt x="37" y="265"/>
                    </a:cubicBezTo>
                    <a:cubicBezTo>
                      <a:pt x="36" y="262"/>
                      <a:pt x="31" y="266"/>
                      <a:pt x="28" y="264"/>
                    </a:cubicBezTo>
                    <a:cubicBezTo>
                      <a:pt x="22" y="261"/>
                      <a:pt x="12" y="259"/>
                      <a:pt x="9" y="251"/>
                    </a:cubicBezTo>
                    <a:cubicBezTo>
                      <a:pt x="7" y="247"/>
                      <a:pt x="19" y="245"/>
                      <a:pt x="18" y="241"/>
                    </a:cubicBezTo>
                    <a:cubicBezTo>
                      <a:pt x="16" y="233"/>
                      <a:pt x="0" y="230"/>
                      <a:pt x="3" y="222"/>
                    </a:cubicBezTo>
                    <a:cubicBezTo>
                      <a:pt x="5" y="216"/>
                      <a:pt x="15" y="231"/>
                      <a:pt x="23" y="231"/>
                    </a:cubicBezTo>
                    <a:cubicBezTo>
                      <a:pt x="29" y="231"/>
                      <a:pt x="20" y="214"/>
                      <a:pt x="26" y="211"/>
                    </a:cubicBezTo>
                    <a:cubicBezTo>
                      <a:pt x="29" y="210"/>
                      <a:pt x="33" y="220"/>
                      <a:pt x="34" y="217"/>
                    </a:cubicBezTo>
                    <a:cubicBezTo>
                      <a:pt x="41" y="192"/>
                      <a:pt x="57" y="202"/>
                      <a:pt x="81" y="194"/>
                    </a:cubicBezTo>
                    <a:moveTo>
                      <a:pt x="43" y="135"/>
                    </a:moveTo>
                    <a:cubicBezTo>
                      <a:pt x="45" y="135"/>
                      <a:pt x="49" y="133"/>
                      <a:pt x="50" y="136"/>
                    </a:cubicBezTo>
                    <a:cubicBezTo>
                      <a:pt x="52" y="138"/>
                      <a:pt x="49" y="143"/>
                      <a:pt x="52" y="145"/>
                    </a:cubicBezTo>
                    <a:cubicBezTo>
                      <a:pt x="56" y="147"/>
                      <a:pt x="63" y="142"/>
                      <a:pt x="67" y="144"/>
                    </a:cubicBezTo>
                    <a:cubicBezTo>
                      <a:pt x="102" y="164"/>
                      <a:pt x="69" y="160"/>
                      <a:pt x="67" y="164"/>
                    </a:cubicBezTo>
                    <a:cubicBezTo>
                      <a:pt x="59" y="184"/>
                      <a:pt x="88" y="168"/>
                      <a:pt x="50" y="189"/>
                    </a:cubicBezTo>
                    <a:cubicBezTo>
                      <a:pt x="38" y="195"/>
                      <a:pt x="37" y="171"/>
                      <a:pt x="37" y="171"/>
                    </a:cubicBezTo>
                    <a:cubicBezTo>
                      <a:pt x="33" y="159"/>
                      <a:pt x="14" y="163"/>
                      <a:pt x="7" y="161"/>
                    </a:cubicBezTo>
                    <a:cubicBezTo>
                      <a:pt x="0" y="160"/>
                      <a:pt x="23" y="157"/>
                      <a:pt x="30" y="155"/>
                    </a:cubicBezTo>
                    <a:cubicBezTo>
                      <a:pt x="39" y="153"/>
                      <a:pt x="41" y="141"/>
                      <a:pt x="43" y="1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Luxembourg"/>
              <p:cNvSpPr>
                <a:spLocks/>
              </p:cNvSpPr>
              <p:nvPr/>
            </p:nvSpPr>
            <p:spPr bwMode="auto">
              <a:xfrm>
                <a:off x="3957679" y="3921124"/>
                <a:ext cx="125413" cy="161925"/>
              </a:xfrm>
              <a:custGeom>
                <a:avLst/>
                <a:gdLst/>
                <a:ahLst/>
                <a:cxnLst>
                  <a:cxn ang="0">
                    <a:pos x="56" y="111"/>
                  </a:cxn>
                  <a:cxn ang="0">
                    <a:pos x="38" y="106"/>
                  </a:cxn>
                  <a:cxn ang="0">
                    <a:pos x="21" y="111"/>
                  </a:cxn>
                  <a:cxn ang="0">
                    <a:pos x="20" y="107"/>
                  </a:cxn>
                  <a:cxn ang="0">
                    <a:pos x="7" y="101"/>
                  </a:cxn>
                  <a:cxn ang="0">
                    <a:pos x="8" y="97"/>
                  </a:cxn>
                  <a:cxn ang="0">
                    <a:pos x="3" y="49"/>
                  </a:cxn>
                  <a:cxn ang="0">
                    <a:pos x="39" y="19"/>
                  </a:cxn>
                  <a:cxn ang="0">
                    <a:pos x="39" y="38"/>
                  </a:cxn>
                  <a:cxn ang="0">
                    <a:pos x="71" y="65"/>
                  </a:cxn>
                  <a:cxn ang="0">
                    <a:pos x="56" y="111"/>
                  </a:cxn>
                </a:cxnLst>
                <a:rect l="0" t="0" r="r" b="b"/>
                <a:pathLst>
                  <a:path w="86" h="112">
                    <a:moveTo>
                      <a:pt x="56" y="111"/>
                    </a:moveTo>
                    <a:cubicBezTo>
                      <a:pt x="50" y="109"/>
                      <a:pt x="44" y="106"/>
                      <a:pt x="38" y="106"/>
                    </a:cubicBezTo>
                    <a:cubicBezTo>
                      <a:pt x="33" y="106"/>
                      <a:pt x="28" y="111"/>
                      <a:pt x="21" y="111"/>
                    </a:cubicBezTo>
                    <a:cubicBezTo>
                      <a:pt x="20" y="112"/>
                      <a:pt x="21" y="108"/>
                      <a:pt x="20" y="107"/>
                    </a:cubicBezTo>
                    <a:cubicBezTo>
                      <a:pt x="16" y="105"/>
                      <a:pt x="12" y="103"/>
                      <a:pt x="7" y="101"/>
                    </a:cubicBezTo>
                    <a:cubicBezTo>
                      <a:pt x="8" y="97"/>
                      <a:pt x="8" y="97"/>
                      <a:pt x="8" y="97"/>
                    </a:cubicBezTo>
                    <a:cubicBezTo>
                      <a:pt x="31" y="99"/>
                      <a:pt x="0" y="58"/>
                      <a:pt x="3" y="49"/>
                    </a:cubicBezTo>
                    <a:cubicBezTo>
                      <a:pt x="7" y="38"/>
                      <a:pt x="28" y="0"/>
                      <a:pt x="39" y="19"/>
                    </a:cubicBezTo>
                    <a:cubicBezTo>
                      <a:pt x="38" y="24"/>
                      <a:pt x="37" y="29"/>
                      <a:pt x="39" y="38"/>
                    </a:cubicBezTo>
                    <a:cubicBezTo>
                      <a:pt x="44" y="59"/>
                      <a:pt x="69" y="62"/>
                      <a:pt x="71" y="65"/>
                    </a:cubicBezTo>
                    <a:cubicBezTo>
                      <a:pt x="86" y="82"/>
                      <a:pt x="44" y="90"/>
                      <a:pt x="56" y="11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0" name="France"/>
              <p:cNvSpPr>
                <a:spLocks/>
              </p:cNvSpPr>
              <p:nvPr/>
            </p:nvSpPr>
            <p:spPr bwMode="auto">
              <a:xfrm>
                <a:off x="2549567" y="3727449"/>
                <a:ext cx="1731963" cy="1724025"/>
              </a:xfrm>
              <a:custGeom>
                <a:avLst/>
                <a:gdLst/>
                <a:ahLst/>
                <a:cxnLst>
                  <a:cxn ang="0">
                    <a:pos x="618" y="87"/>
                  </a:cxn>
                  <a:cxn ang="0">
                    <a:pos x="579" y="135"/>
                  </a:cxn>
                  <a:cxn ang="0">
                    <a:pos x="425" y="203"/>
                  </a:cxn>
                  <a:cxn ang="0">
                    <a:pos x="358" y="143"/>
                  </a:cxn>
                  <a:cxn ang="0">
                    <a:pos x="305" y="150"/>
                  </a:cxn>
                  <a:cxn ang="0">
                    <a:pos x="322" y="203"/>
                  </a:cxn>
                  <a:cxn ang="0">
                    <a:pos x="307" y="281"/>
                  </a:cxn>
                  <a:cxn ang="0">
                    <a:pos x="229" y="270"/>
                  </a:cxn>
                  <a:cxn ang="0">
                    <a:pos x="168" y="224"/>
                  </a:cxn>
                  <a:cxn ang="0">
                    <a:pos x="107" y="245"/>
                  </a:cxn>
                  <a:cxn ang="0">
                    <a:pos x="61" y="264"/>
                  </a:cxn>
                  <a:cxn ang="0">
                    <a:pos x="40" y="279"/>
                  </a:cxn>
                  <a:cxn ang="0">
                    <a:pos x="38" y="324"/>
                  </a:cxn>
                  <a:cxn ang="0">
                    <a:pos x="99" y="356"/>
                  </a:cxn>
                  <a:cxn ang="0">
                    <a:pos x="147" y="395"/>
                  </a:cxn>
                  <a:cxn ang="0">
                    <a:pos x="169" y="414"/>
                  </a:cxn>
                  <a:cxn ang="0">
                    <a:pos x="237" y="489"/>
                  </a:cxn>
                  <a:cxn ang="0">
                    <a:pos x="268" y="580"/>
                  </a:cxn>
                  <a:cxn ang="0">
                    <a:pos x="302" y="599"/>
                  </a:cxn>
                  <a:cxn ang="0">
                    <a:pos x="284" y="680"/>
                  </a:cxn>
                  <a:cxn ang="0">
                    <a:pos x="328" y="797"/>
                  </a:cxn>
                  <a:cxn ang="0">
                    <a:pos x="263" y="788"/>
                  </a:cxn>
                  <a:cxn ang="0">
                    <a:pos x="253" y="833"/>
                  </a:cxn>
                  <a:cxn ang="0">
                    <a:pos x="219" y="1002"/>
                  </a:cxn>
                  <a:cxn ang="0">
                    <a:pos x="289" y="1076"/>
                  </a:cxn>
                  <a:cxn ang="0">
                    <a:pos x="384" y="1099"/>
                  </a:cxn>
                  <a:cxn ang="0">
                    <a:pos x="482" y="1115"/>
                  </a:cxn>
                  <a:cxn ang="0">
                    <a:pos x="535" y="1158"/>
                  </a:cxn>
                  <a:cxn ang="0">
                    <a:pos x="661" y="1173"/>
                  </a:cxn>
                  <a:cxn ang="0">
                    <a:pos x="660" y="1089"/>
                  </a:cxn>
                  <a:cxn ang="0">
                    <a:pos x="809" y="1050"/>
                  </a:cxn>
                  <a:cxn ang="0">
                    <a:pos x="853" y="1037"/>
                  </a:cxn>
                  <a:cxn ang="0">
                    <a:pos x="883" y="1084"/>
                  </a:cxn>
                  <a:cxn ang="0">
                    <a:pos x="938" y="1106"/>
                  </a:cxn>
                  <a:cxn ang="0">
                    <a:pos x="1004" y="1082"/>
                  </a:cxn>
                  <a:cxn ang="0">
                    <a:pos x="1060" y="1046"/>
                  </a:cxn>
                  <a:cxn ang="0">
                    <a:pos x="1101" y="1018"/>
                  </a:cxn>
                  <a:cxn ang="0">
                    <a:pos x="1045" y="926"/>
                  </a:cxn>
                  <a:cxn ang="0">
                    <a:pos x="1056" y="872"/>
                  </a:cxn>
                  <a:cxn ang="0">
                    <a:pos x="1058" y="782"/>
                  </a:cxn>
                  <a:cxn ang="0">
                    <a:pos x="1050" y="698"/>
                  </a:cxn>
                  <a:cxn ang="0">
                    <a:pos x="992" y="666"/>
                  </a:cxn>
                  <a:cxn ang="0">
                    <a:pos x="978" y="678"/>
                  </a:cxn>
                  <a:cxn ang="0">
                    <a:pos x="1062" y="541"/>
                  </a:cxn>
                  <a:cxn ang="0">
                    <a:pos x="1066" y="513"/>
                  </a:cxn>
                  <a:cxn ang="0">
                    <a:pos x="1126" y="427"/>
                  </a:cxn>
                  <a:cxn ang="0">
                    <a:pos x="1120" y="289"/>
                  </a:cxn>
                  <a:cxn ang="0">
                    <a:pos x="1023" y="244"/>
                  </a:cxn>
                  <a:cxn ang="0">
                    <a:pos x="965" y="232"/>
                  </a:cxn>
                  <a:cxn ang="0">
                    <a:pos x="930" y="207"/>
                  </a:cxn>
                  <a:cxn ang="0">
                    <a:pos x="889" y="166"/>
                  </a:cxn>
                  <a:cxn ang="0">
                    <a:pos x="841" y="148"/>
                  </a:cxn>
                  <a:cxn ang="0">
                    <a:pos x="764" y="80"/>
                  </a:cxn>
                </a:cxnLst>
                <a:rect l="0" t="0" r="r" b="b"/>
                <a:pathLst>
                  <a:path w="1190" h="1185">
                    <a:moveTo>
                      <a:pt x="707" y="0"/>
                    </a:moveTo>
                    <a:cubicBezTo>
                      <a:pt x="696" y="2"/>
                      <a:pt x="684" y="3"/>
                      <a:pt x="671" y="4"/>
                    </a:cubicBezTo>
                    <a:cubicBezTo>
                      <a:pt x="662" y="5"/>
                      <a:pt x="628" y="7"/>
                      <a:pt x="624" y="20"/>
                    </a:cubicBezTo>
                    <a:cubicBezTo>
                      <a:pt x="622" y="25"/>
                      <a:pt x="613" y="75"/>
                      <a:pt x="613" y="82"/>
                    </a:cubicBezTo>
                    <a:cubicBezTo>
                      <a:pt x="613" y="85"/>
                      <a:pt x="618" y="85"/>
                      <a:pt x="618" y="87"/>
                    </a:cubicBezTo>
                    <a:cubicBezTo>
                      <a:pt x="618" y="89"/>
                      <a:pt x="614" y="85"/>
                      <a:pt x="612" y="87"/>
                    </a:cubicBezTo>
                    <a:cubicBezTo>
                      <a:pt x="610" y="89"/>
                      <a:pt x="609" y="94"/>
                      <a:pt x="610" y="97"/>
                    </a:cubicBezTo>
                    <a:cubicBezTo>
                      <a:pt x="611" y="104"/>
                      <a:pt x="623" y="107"/>
                      <a:pt x="620" y="113"/>
                    </a:cubicBezTo>
                    <a:cubicBezTo>
                      <a:pt x="616" y="119"/>
                      <a:pt x="605" y="118"/>
                      <a:pt x="599" y="121"/>
                    </a:cubicBezTo>
                    <a:cubicBezTo>
                      <a:pt x="592" y="125"/>
                      <a:pt x="586" y="131"/>
                      <a:pt x="579" y="135"/>
                    </a:cubicBezTo>
                    <a:cubicBezTo>
                      <a:pt x="561" y="145"/>
                      <a:pt x="491" y="147"/>
                      <a:pt x="481" y="164"/>
                    </a:cubicBezTo>
                    <a:cubicBezTo>
                      <a:pt x="467" y="188"/>
                      <a:pt x="477" y="196"/>
                      <a:pt x="488" y="198"/>
                    </a:cubicBezTo>
                    <a:cubicBezTo>
                      <a:pt x="483" y="198"/>
                      <a:pt x="479" y="198"/>
                      <a:pt x="475" y="199"/>
                    </a:cubicBezTo>
                    <a:cubicBezTo>
                      <a:pt x="457" y="204"/>
                      <a:pt x="462" y="217"/>
                      <a:pt x="439" y="214"/>
                    </a:cubicBezTo>
                    <a:cubicBezTo>
                      <a:pt x="433" y="213"/>
                      <a:pt x="430" y="206"/>
                      <a:pt x="425" y="203"/>
                    </a:cubicBezTo>
                    <a:cubicBezTo>
                      <a:pt x="411" y="196"/>
                      <a:pt x="391" y="192"/>
                      <a:pt x="376" y="186"/>
                    </a:cubicBezTo>
                    <a:cubicBezTo>
                      <a:pt x="343" y="174"/>
                      <a:pt x="404" y="200"/>
                      <a:pt x="361" y="194"/>
                    </a:cubicBezTo>
                    <a:cubicBezTo>
                      <a:pt x="360" y="194"/>
                      <a:pt x="349" y="160"/>
                      <a:pt x="352" y="157"/>
                    </a:cubicBezTo>
                    <a:cubicBezTo>
                      <a:pt x="354" y="155"/>
                      <a:pt x="357" y="156"/>
                      <a:pt x="358" y="154"/>
                    </a:cubicBezTo>
                    <a:cubicBezTo>
                      <a:pt x="360" y="150"/>
                      <a:pt x="362" y="144"/>
                      <a:pt x="358" y="143"/>
                    </a:cubicBezTo>
                    <a:cubicBezTo>
                      <a:pt x="351" y="139"/>
                      <a:pt x="343" y="143"/>
                      <a:pt x="334" y="143"/>
                    </a:cubicBezTo>
                    <a:cubicBezTo>
                      <a:pt x="332" y="143"/>
                      <a:pt x="329" y="145"/>
                      <a:pt x="327" y="144"/>
                    </a:cubicBezTo>
                    <a:cubicBezTo>
                      <a:pt x="319" y="142"/>
                      <a:pt x="312" y="138"/>
                      <a:pt x="303" y="134"/>
                    </a:cubicBezTo>
                    <a:cubicBezTo>
                      <a:pt x="302" y="133"/>
                      <a:pt x="300" y="126"/>
                      <a:pt x="300" y="128"/>
                    </a:cubicBezTo>
                    <a:cubicBezTo>
                      <a:pt x="301" y="136"/>
                      <a:pt x="305" y="143"/>
                      <a:pt x="305" y="150"/>
                    </a:cubicBezTo>
                    <a:cubicBezTo>
                      <a:pt x="305" y="152"/>
                      <a:pt x="300" y="153"/>
                      <a:pt x="300" y="156"/>
                    </a:cubicBezTo>
                    <a:cubicBezTo>
                      <a:pt x="299" y="163"/>
                      <a:pt x="300" y="171"/>
                      <a:pt x="302" y="177"/>
                    </a:cubicBezTo>
                    <a:cubicBezTo>
                      <a:pt x="304" y="180"/>
                      <a:pt x="310" y="180"/>
                      <a:pt x="312" y="183"/>
                    </a:cubicBezTo>
                    <a:cubicBezTo>
                      <a:pt x="315" y="188"/>
                      <a:pt x="313" y="197"/>
                      <a:pt x="315" y="202"/>
                    </a:cubicBezTo>
                    <a:cubicBezTo>
                      <a:pt x="316" y="204"/>
                      <a:pt x="322" y="201"/>
                      <a:pt x="322" y="203"/>
                    </a:cubicBezTo>
                    <a:cubicBezTo>
                      <a:pt x="322" y="211"/>
                      <a:pt x="316" y="219"/>
                      <a:pt x="314" y="227"/>
                    </a:cubicBezTo>
                    <a:cubicBezTo>
                      <a:pt x="313" y="231"/>
                      <a:pt x="315" y="232"/>
                      <a:pt x="317" y="232"/>
                    </a:cubicBezTo>
                    <a:cubicBezTo>
                      <a:pt x="314" y="239"/>
                      <a:pt x="312" y="246"/>
                      <a:pt x="310" y="253"/>
                    </a:cubicBezTo>
                    <a:cubicBezTo>
                      <a:pt x="306" y="265"/>
                      <a:pt x="330" y="273"/>
                      <a:pt x="328" y="284"/>
                    </a:cubicBezTo>
                    <a:cubicBezTo>
                      <a:pt x="326" y="291"/>
                      <a:pt x="314" y="281"/>
                      <a:pt x="307" y="281"/>
                    </a:cubicBezTo>
                    <a:cubicBezTo>
                      <a:pt x="301" y="280"/>
                      <a:pt x="296" y="283"/>
                      <a:pt x="290" y="282"/>
                    </a:cubicBezTo>
                    <a:cubicBezTo>
                      <a:pt x="284" y="281"/>
                      <a:pt x="283" y="260"/>
                      <a:pt x="277" y="267"/>
                    </a:cubicBezTo>
                    <a:cubicBezTo>
                      <a:pt x="272" y="274"/>
                      <a:pt x="276" y="288"/>
                      <a:pt x="269" y="291"/>
                    </a:cubicBezTo>
                    <a:cubicBezTo>
                      <a:pt x="244" y="301"/>
                      <a:pt x="253" y="265"/>
                      <a:pt x="243" y="261"/>
                    </a:cubicBezTo>
                    <a:cubicBezTo>
                      <a:pt x="238" y="259"/>
                      <a:pt x="234" y="267"/>
                      <a:pt x="229" y="270"/>
                    </a:cubicBezTo>
                    <a:cubicBezTo>
                      <a:pt x="222" y="273"/>
                      <a:pt x="215" y="274"/>
                      <a:pt x="209" y="278"/>
                    </a:cubicBezTo>
                    <a:cubicBezTo>
                      <a:pt x="207" y="278"/>
                      <a:pt x="207" y="283"/>
                      <a:pt x="206" y="282"/>
                    </a:cubicBezTo>
                    <a:cubicBezTo>
                      <a:pt x="202" y="274"/>
                      <a:pt x="185" y="230"/>
                      <a:pt x="180" y="234"/>
                    </a:cubicBezTo>
                    <a:cubicBezTo>
                      <a:pt x="177" y="236"/>
                      <a:pt x="177" y="243"/>
                      <a:pt x="174" y="241"/>
                    </a:cubicBezTo>
                    <a:cubicBezTo>
                      <a:pt x="169" y="238"/>
                      <a:pt x="173" y="228"/>
                      <a:pt x="168" y="224"/>
                    </a:cubicBezTo>
                    <a:cubicBezTo>
                      <a:pt x="163" y="221"/>
                      <a:pt x="156" y="228"/>
                      <a:pt x="149" y="228"/>
                    </a:cubicBezTo>
                    <a:cubicBezTo>
                      <a:pt x="146" y="228"/>
                      <a:pt x="142" y="221"/>
                      <a:pt x="140" y="223"/>
                    </a:cubicBezTo>
                    <a:cubicBezTo>
                      <a:pt x="134" y="228"/>
                      <a:pt x="138" y="241"/>
                      <a:pt x="132" y="243"/>
                    </a:cubicBezTo>
                    <a:cubicBezTo>
                      <a:pt x="124" y="245"/>
                      <a:pt x="119" y="232"/>
                      <a:pt x="112" y="232"/>
                    </a:cubicBezTo>
                    <a:cubicBezTo>
                      <a:pt x="108" y="233"/>
                      <a:pt x="111" y="245"/>
                      <a:pt x="107" y="245"/>
                    </a:cubicBezTo>
                    <a:cubicBezTo>
                      <a:pt x="101" y="243"/>
                      <a:pt x="104" y="231"/>
                      <a:pt x="98" y="229"/>
                    </a:cubicBezTo>
                    <a:cubicBezTo>
                      <a:pt x="90" y="227"/>
                      <a:pt x="83" y="235"/>
                      <a:pt x="76" y="236"/>
                    </a:cubicBezTo>
                    <a:cubicBezTo>
                      <a:pt x="51" y="243"/>
                      <a:pt x="77" y="230"/>
                      <a:pt x="66" y="230"/>
                    </a:cubicBezTo>
                    <a:cubicBezTo>
                      <a:pt x="56" y="230"/>
                      <a:pt x="22" y="243"/>
                      <a:pt x="21" y="243"/>
                    </a:cubicBezTo>
                    <a:cubicBezTo>
                      <a:pt x="0" y="299"/>
                      <a:pt x="65" y="251"/>
                      <a:pt x="61" y="264"/>
                    </a:cubicBezTo>
                    <a:cubicBezTo>
                      <a:pt x="60" y="270"/>
                      <a:pt x="44" y="268"/>
                      <a:pt x="46" y="274"/>
                    </a:cubicBezTo>
                    <a:cubicBezTo>
                      <a:pt x="49" y="281"/>
                      <a:pt x="61" y="279"/>
                      <a:pt x="69" y="283"/>
                    </a:cubicBezTo>
                    <a:cubicBezTo>
                      <a:pt x="72" y="286"/>
                      <a:pt x="63" y="281"/>
                      <a:pt x="58" y="281"/>
                    </a:cubicBezTo>
                    <a:cubicBezTo>
                      <a:pt x="52" y="280"/>
                      <a:pt x="46" y="282"/>
                      <a:pt x="41" y="280"/>
                    </a:cubicBezTo>
                    <a:cubicBezTo>
                      <a:pt x="40" y="279"/>
                      <a:pt x="40" y="279"/>
                      <a:pt x="40" y="279"/>
                    </a:cubicBezTo>
                    <a:cubicBezTo>
                      <a:pt x="46" y="290"/>
                      <a:pt x="55" y="304"/>
                      <a:pt x="55" y="306"/>
                    </a:cubicBezTo>
                    <a:cubicBezTo>
                      <a:pt x="55" y="308"/>
                      <a:pt x="50" y="304"/>
                      <a:pt x="48" y="304"/>
                    </a:cubicBezTo>
                    <a:cubicBezTo>
                      <a:pt x="38" y="304"/>
                      <a:pt x="27" y="303"/>
                      <a:pt x="17" y="305"/>
                    </a:cubicBezTo>
                    <a:cubicBezTo>
                      <a:pt x="15" y="305"/>
                      <a:pt x="12" y="308"/>
                      <a:pt x="13" y="309"/>
                    </a:cubicBezTo>
                    <a:cubicBezTo>
                      <a:pt x="21" y="314"/>
                      <a:pt x="35" y="311"/>
                      <a:pt x="38" y="324"/>
                    </a:cubicBezTo>
                    <a:cubicBezTo>
                      <a:pt x="40" y="331"/>
                      <a:pt x="34" y="342"/>
                      <a:pt x="40" y="346"/>
                    </a:cubicBezTo>
                    <a:cubicBezTo>
                      <a:pt x="46" y="352"/>
                      <a:pt x="56" y="345"/>
                      <a:pt x="64" y="342"/>
                    </a:cubicBezTo>
                    <a:cubicBezTo>
                      <a:pt x="66" y="341"/>
                      <a:pt x="61" y="336"/>
                      <a:pt x="64" y="335"/>
                    </a:cubicBezTo>
                    <a:cubicBezTo>
                      <a:pt x="89" y="333"/>
                      <a:pt x="73" y="345"/>
                      <a:pt x="86" y="356"/>
                    </a:cubicBezTo>
                    <a:cubicBezTo>
                      <a:pt x="89" y="359"/>
                      <a:pt x="94" y="355"/>
                      <a:pt x="99" y="356"/>
                    </a:cubicBezTo>
                    <a:cubicBezTo>
                      <a:pt x="105" y="359"/>
                      <a:pt x="113" y="372"/>
                      <a:pt x="119" y="376"/>
                    </a:cubicBezTo>
                    <a:cubicBezTo>
                      <a:pt x="128" y="382"/>
                      <a:pt x="124" y="367"/>
                      <a:pt x="136" y="368"/>
                    </a:cubicBezTo>
                    <a:cubicBezTo>
                      <a:pt x="158" y="370"/>
                      <a:pt x="147" y="384"/>
                      <a:pt x="145" y="397"/>
                    </a:cubicBezTo>
                    <a:cubicBezTo>
                      <a:pt x="145" y="398"/>
                      <a:pt x="145" y="398"/>
                      <a:pt x="145" y="398"/>
                    </a:cubicBezTo>
                    <a:cubicBezTo>
                      <a:pt x="145" y="397"/>
                      <a:pt x="146" y="396"/>
                      <a:pt x="147" y="395"/>
                    </a:cubicBezTo>
                    <a:cubicBezTo>
                      <a:pt x="154" y="392"/>
                      <a:pt x="163" y="398"/>
                      <a:pt x="171" y="398"/>
                    </a:cubicBezTo>
                    <a:cubicBezTo>
                      <a:pt x="174" y="397"/>
                      <a:pt x="175" y="394"/>
                      <a:pt x="178" y="394"/>
                    </a:cubicBezTo>
                    <a:cubicBezTo>
                      <a:pt x="179" y="395"/>
                      <a:pt x="178" y="398"/>
                      <a:pt x="179" y="399"/>
                    </a:cubicBezTo>
                    <a:cubicBezTo>
                      <a:pt x="180" y="400"/>
                      <a:pt x="187" y="397"/>
                      <a:pt x="186" y="398"/>
                    </a:cubicBezTo>
                    <a:cubicBezTo>
                      <a:pt x="179" y="402"/>
                      <a:pt x="167" y="405"/>
                      <a:pt x="169" y="414"/>
                    </a:cubicBezTo>
                    <a:cubicBezTo>
                      <a:pt x="170" y="419"/>
                      <a:pt x="213" y="407"/>
                      <a:pt x="212" y="421"/>
                    </a:cubicBezTo>
                    <a:cubicBezTo>
                      <a:pt x="211" y="444"/>
                      <a:pt x="172" y="454"/>
                      <a:pt x="214" y="458"/>
                    </a:cubicBezTo>
                    <a:cubicBezTo>
                      <a:pt x="216" y="458"/>
                      <a:pt x="216" y="458"/>
                      <a:pt x="216" y="458"/>
                    </a:cubicBezTo>
                    <a:cubicBezTo>
                      <a:pt x="214" y="461"/>
                      <a:pt x="214" y="465"/>
                      <a:pt x="217" y="472"/>
                    </a:cubicBezTo>
                    <a:cubicBezTo>
                      <a:pt x="217" y="474"/>
                      <a:pt x="241" y="480"/>
                      <a:pt x="237" y="489"/>
                    </a:cubicBezTo>
                    <a:cubicBezTo>
                      <a:pt x="235" y="493"/>
                      <a:pt x="214" y="503"/>
                      <a:pt x="219" y="514"/>
                    </a:cubicBezTo>
                    <a:cubicBezTo>
                      <a:pt x="222" y="521"/>
                      <a:pt x="227" y="528"/>
                      <a:pt x="231" y="535"/>
                    </a:cubicBezTo>
                    <a:cubicBezTo>
                      <a:pt x="232" y="536"/>
                      <a:pt x="235" y="535"/>
                      <a:pt x="236" y="536"/>
                    </a:cubicBezTo>
                    <a:cubicBezTo>
                      <a:pt x="240" y="541"/>
                      <a:pt x="241" y="564"/>
                      <a:pt x="242" y="567"/>
                    </a:cubicBezTo>
                    <a:cubicBezTo>
                      <a:pt x="260" y="601"/>
                      <a:pt x="250" y="562"/>
                      <a:pt x="268" y="580"/>
                    </a:cubicBezTo>
                    <a:cubicBezTo>
                      <a:pt x="271" y="582"/>
                      <a:pt x="268" y="589"/>
                      <a:pt x="271" y="591"/>
                    </a:cubicBezTo>
                    <a:cubicBezTo>
                      <a:pt x="274" y="593"/>
                      <a:pt x="278" y="589"/>
                      <a:pt x="282" y="590"/>
                    </a:cubicBezTo>
                    <a:cubicBezTo>
                      <a:pt x="286" y="593"/>
                      <a:pt x="287" y="602"/>
                      <a:pt x="292" y="604"/>
                    </a:cubicBezTo>
                    <a:cubicBezTo>
                      <a:pt x="294" y="605"/>
                      <a:pt x="292" y="599"/>
                      <a:pt x="294" y="598"/>
                    </a:cubicBezTo>
                    <a:cubicBezTo>
                      <a:pt x="297" y="597"/>
                      <a:pt x="302" y="597"/>
                      <a:pt x="302" y="599"/>
                    </a:cubicBezTo>
                    <a:cubicBezTo>
                      <a:pt x="302" y="606"/>
                      <a:pt x="296" y="613"/>
                      <a:pt x="296" y="620"/>
                    </a:cubicBezTo>
                    <a:cubicBezTo>
                      <a:pt x="296" y="627"/>
                      <a:pt x="303" y="632"/>
                      <a:pt x="302" y="638"/>
                    </a:cubicBezTo>
                    <a:cubicBezTo>
                      <a:pt x="301" y="646"/>
                      <a:pt x="292" y="650"/>
                      <a:pt x="290" y="659"/>
                    </a:cubicBezTo>
                    <a:cubicBezTo>
                      <a:pt x="288" y="667"/>
                      <a:pt x="311" y="677"/>
                      <a:pt x="303" y="681"/>
                    </a:cubicBezTo>
                    <a:cubicBezTo>
                      <a:pt x="297" y="684"/>
                      <a:pt x="290" y="682"/>
                      <a:pt x="284" y="680"/>
                    </a:cubicBezTo>
                    <a:cubicBezTo>
                      <a:pt x="290" y="684"/>
                      <a:pt x="295" y="690"/>
                      <a:pt x="299" y="695"/>
                    </a:cubicBezTo>
                    <a:cubicBezTo>
                      <a:pt x="305" y="702"/>
                      <a:pt x="313" y="709"/>
                      <a:pt x="317" y="717"/>
                    </a:cubicBezTo>
                    <a:cubicBezTo>
                      <a:pt x="325" y="733"/>
                      <a:pt x="314" y="758"/>
                      <a:pt x="322" y="771"/>
                    </a:cubicBezTo>
                    <a:cubicBezTo>
                      <a:pt x="326" y="776"/>
                      <a:pt x="333" y="778"/>
                      <a:pt x="335" y="785"/>
                    </a:cubicBezTo>
                    <a:cubicBezTo>
                      <a:pt x="336" y="789"/>
                      <a:pt x="333" y="796"/>
                      <a:pt x="328" y="797"/>
                    </a:cubicBezTo>
                    <a:cubicBezTo>
                      <a:pt x="325" y="798"/>
                      <a:pt x="329" y="789"/>
                      <a:pt x="328" y="786"/>
                    </a:cubicBezTo>
                    <a:cubicBezTo>
                      <a:pt x="326" y="779"/>
                      <a:pt x="320" y="774"/>
                      <a:pt x="318" y="768"/>
                    </a:cubicBezTo>
                    <a:cubicBezTo>
                      <a:pt x="307" y="735"/>
                      <a:pt x="327" y="764"/>
                      <a:pt x="313" y="733"/>
                    </a:cubicBezTo>
                    <a:cubicBezTo>
                      <a:pt x="309" y="723"/>
                      <a:pt x="294" y="700"/>
                      <a:pt x="290" y="702"/>
                    </a:cubicBezTo>
                    <a:cubicBezTo>
                      <a:pt x="278" y="710"/>
                      <a:pt x="267" y="771"/>
                      <a:pt x="263" y="788"/>
                    </a:cubicBezTo>
                    <a:cubicBezTo>
                      <a:pt x="261" y="798"/>
                      <a:pt x="245" y="815"/>
                      <a:pt x="256" y="818"/>
                    </a:cubicBezTo>
                    <a:cubicBezTo>
                      <a:pt x="261" y="820"/>
                      <a:pt x="262" y="805"/>
                      <a:pt x="267" y="806"/>
                    </a:cubicBezTo>
                    <a:cubicBezTo>
                      <a:pt x="273" y="807"/>
                      <a:pt x="281" y="816"/>
                      <a:pt x="277" y="821"/>
                    </a:cubicBezTo>
                    <a:cubicBezTo>
                      <a:pt x="275" y="826"/>
                      <a:pt x="266" y="817"/>
                      <a:pt x="262" y="819"/>
                    </a:cubicBezTo>
                    <a:cubicBezTo>
                      <a:pt x="257" y="821"/>
                      <a:pt x="255" y="828"/>
                      <a:pt x="253" y="833"/>
                    </a:cubicBezTo>
                    <a:cubicBezTo>
                      <a:pt x="241" y="864"/>
                      <a:pt x="229" y="963"/>
                      <a:pt x="199" y="978"/>
                    </a:cubicBezTo>
                    <a:cubicBezTo>
                      <a:pt x="195" y="980"/>
                      <a:pt x="191" y="981"/>
                      <a:pt x="184" y="982"/>
                    </a:cubicBezTo>
                    <a:cubicBezTo>
                      <a:pt x="191" y="988"/>
                      <a:pt x="202" y="999"/>
                      <a:pt x="202" y="999"/>
                    </a:cubicBezTo>
                    <a:cubicBezTo>
                      <a:pt x="204" y="1000"/>
                      <a:pt x="203" y="994"/>
                      <a:pt x="204" y="994"/>
                    </a:cubicBezTo>
                    <a:cubicBezTo>
                      <a:pt x="209" y="995"/>
                      <a:pt x="215" y="998"/>
                      <a:pt x="219" y="1002"/>
                    </a:cubicBezTo>
                    <a:cubicBezTo>
                      <a:pt x="228" y="1012"/>
                      <a:pt x="198" y="1024"/>
                      <a:pt x="211" y="1031"/>
                    </a:cubicBezTo>
                    <a:cubicBezTo>
                      <a:pt x="218" y="1033"/>
                      <a:pt x="224" y="1021"/>
                      <a:pt x="226" y="1023"/>
                    </a:cubicBezTo>
                    <a:cubicBezTo>
                      <a:pt x="227" y="1025"/>
                      <a:pt x="224" y="1031"/>
                      <a:pt x="226" y="1033"/>
                    </a:cubicBezTo>
                    <a:cubicBezTo>
                      <a:pt x="240" y="1046"/>
                      <a:pt x="263" y="1041"/>
                      <a:pt x="276" y="1051"/>
                    </a:cubicBezTo>
                    <a:cubicBezTo>
                      <a:pt x="277" y="1052"/>
                      <a:pt x="288" y="1076"/>
                      <a:pt x="289" y="1076"/>
                    </a:cubicBezTo>
                    <a:cubicBezTo>
                      <a:pt x="302" y="1086"/>
                      <a:pt x="316" y="1068"/>
                      <a:pt x="330" y="1080"/>
                    </a:cubicBezTo>
                    <a:cubicBezTo>
                      <a:pt x="337" y="1086"/>
                      <a:pt x="332" y="1100"/>
                      <a:pt x="346" y="1100"/>
                    </a:cubicBezTo>
                    <a:cubicBezTo>
                      <a:pt x="352" y="1101"/>
                      <a:pt x="356" y="1095"/>
                      <a:pt x="362" y="1096"/>
                    </a:cubicBezTo>
                    <a:cubicBezTo>
                      <a:pt x="368" y="1097"/>
                      <a:pt x="372" y="1104"/>
                      <a:pt x="378" y="1105"/>
                    </a:cubicBezTo>
                    <a:cubicBezTo>
                      <a:pt x="381" y="1105"/>
                      <a:pt x="381" y="1099"/>
                      <a:pt x="384" y="1099"/>
                    </a:cubicBezTo>
                    <a:cubicBezTo>
                      <a:pt x="394" y="1098"/>
                      <a:pt x="404" y="1106"/>
                      <a:pt x="415" y="1107"/>
                    </a:cubicBezTo>
                    <a:cubicBezTo>
                      <a:pt x="415" y="1107"/>
                      <a:pt x="410" y="1083"/>
                      <a:pt x="422" y="1085"/>
                    </a:cubicBezTo>
                    <a:cubicBezTo>
                      <a:pt x="440" y="1088"/>
                      <a:pt x="450" y="1101"/>
                      <a:pt x="461" y="1111"/>
                    </a:cubicBezTo>
                    <a:cubicBezTo>
                      <a:pt x="462" y="1112"/>
                      <a:pt x="466" y="1111"/>
                      <a:pt x="468" y="1111"/>
                    </a:cubicBezTo>
                    <a:cubicBezTo>
                      <a:pt x="473" y="1112"/>
                      <a:pt x="479" y="1112"/>
                      <a:pt x="482" y="1115"/>
                    </a:cubicBezTo>
                    <a:cubicBezTo>
                      <a:pt x="487" y="1119"/>
                      <a:pt x="484" y="1129"/>
                      <a:pt x="489" y="1132"/>
                    </a:cubicBezTo>
                    <a:cubicBezTo>
                      <a:pt x="489" y="1133"/>
                      <a:pt x="489" y="1133"/>
                      <a:pt x="489" y="1133"/>
                    </a:cubicBezTo>
                    <a:cubicBezTo>
                      <a:pt x="491" y="1128"/>
                      <a:pt x="495" y="1124"/>
                      <a:pt x="496" y="1124"/>
                    </a:cubicBezTo>
                    <a:cubicBezTo>
                      <a:pt x="522" y="1122"/>
                      <a:pt x="524" y="1135"/>
                      <a:pt x="514" y="1148"/>
                    </a:cubicBezTo>
                    <a:cubicBezTo>
                      <a:pt x="521" y="1152"/>
                      <a:pt x="530" y="1154"/>
                      <a:pt x="535" y="1158"/>
                    </a:cubicBezTo>
                    <a:cubicBezTo>
                      <a:pt x="537" y="1160"/>
                      <a:pt x="538" y="1171"/>
                      <a:pt x="544" y="1170"/>
                    </a:cubicBezTo>
                    <a:cubicBezTo>
                      <a:pt x="552" y="1169"/>
                      <a:pt x="560" y="1164"/>
                      <a:pt x="569" y="1164"/>
                    </a:cubicBezTo>
                    <a:cubicBezTo>
                      <a:pt x="579" y="1164"/>
                      <a:pt x="597" y="1185"/>
                      <a:pt x="607" y="1182"/>
                    </a:cubicBezTo>
                    <a:cubicBezTo>
                      <a:pt x="611" y="1180"/>
                      <a:pt x="607" y="1172"/>
                      <a:pt x="610" y="1170"/>
                    </a:cubicBezTo>
                    <a:cubicBezTo>
                      <a:pt x="626" y="1160"/>
                      <a:pt x="644" y="1169"/>
                      <a:pt x="661" y="1173"/>
                    </a:cubicBezTo>
                    <a:cubicBezTo>
                      <a:pt x="665" y="1173"/>
                      <a:pt x="665" y="1173"/>
                      <a:pt x="665" y="1173"/>
                    </a:cubicBezTo>
                    <a:cubicBezTo>
                      <a:pt x="659" y="1168"/>
                      <a:pt x="653" y="1163"/>
                      <a:pt x="651" y="1157"/>
                    </a:cubicBezTo>
                    <a:cubicBezTo>
                      <a:pt x="643" y="1136"/>
                      <a:pt x="657" y="1141"/>
                      <a:pt x="652" y="1123"/>
                    </a:cubicBezTo>
                    <a:cubicBezTo>
                      <a:pt x="651" y="1119"/>
                      <a:pt x="643" y="1121"/>
                      <a:pt x="643" y="1117"/>
                    </a:cubicBezTo>
                    <a:cubicBezTo>
                      <a:pt x="644" y="1106"/>
                      <a:pt x="658" y="1100"/>
                      <a:pt x="660" y="1089"/>
                    </a:cubicBezTo>
                    <a:cubicBezTo>
                      <a:pt x="660" y="1086"/>
                      <a:pt x="655" y="1082"/>
                      <a:pt x="657" y="1080"/>
                    </a:cubicBezTo>
                    <a:cubicBezTo>
                      <a:pt x="669" y="1063"/>
                      <a:pt x="690" y="1067"/>
                      <a:pt x="700" y="1062"/>
                    </a:cubicBezTo>
                    <a:cubicBezTo>
                      <a:pt x="711" y="1055"/>
                      <a:pt x="728" y="1035"/>
                      <a:pt x="739" y="1029"/>
                    </a:cubicBezTo>
                    <a:cubicBezTo>
                      <a:pt x="750" y="1022"/>
                      <a:pt x="760" y="1036"/>
                      <a:pt x="768" y="1040"/>
                    </a:cubicBezTo>
                    <a:cubicBezTo>
                      <a:pt x="771" y="1042"/>
                      <a:pt x="808" y="1046"/>
                      <a:pt x="809" y="1050"/>
                    </a:cubicBezTo>
                    <a:cubicBezTo>
                      <a:pt x="810" y="1054"/>
                      <a:pt x="795" y="1076"/>
                      <a:pt x="828" y="1063"/>
                    </a:cubicBezTo>
                    <a:cubicBezTo>
                      <a:pt x="831" y="1061"/>
                      <a:pt x="830" y="1060"/>
                      <a:pt x="828" y="1058"/>
                    </a:cubicBezTo>
                    <a:cubicBezTo>
                      <a:pt x="829" y="1059"/>
                      <a:pt x="832" y="1060"/>
                      <a:pt x="834" y="1061"/>
                    </a:cubicBezTo>
                    <a:cubicBezTo>
                      <a:pt x="842" y="1062"/>
                      <a:pt x="850" y="1059"/>
                      <a:pt x="855" y="1053"/>
                    </a:cubicBezTo>
                    <a:cubicBezTo>
                      <a:pt x="858" y="1049"/>
                      <a:pt x="847" y="1038"/>
                      <a:pt x="853" y="1037"/>
                    </a:cubicBezTo>
                    <a:cubicBezTo>
                      <a:pt x="860" y="1036"/>
                      <a:pt x="872" y="1042"/>
                      <a:pt x="872" y="1050"/>
                    </a:cubicBezTo>
                    <a:cubicBezTo>
                      <a:pt x="871" y="1059"/>
                      <a:pt x="852" y="1055"/>
                      <a:pt x="851" y="1064"/>
                    </a:cubicBezTo>
                    <a:cubicBezTo>
                      <a:pt x="850" y="1070"/>
                      <a:pt x="862" y="1068"/>
                      <a:pt x="869" y="1068"/>
                    </a:cubicBezTo>
                    <a:cubicBezTo>
                      <a:pt x="873" y="1068"/>
                      <a:pt x="877" y="1061"/>
                      <a:pt x="879" y="1064"/>
                    </a:cubicBezTo>
                    <a:cubicBezTo>
                      <a:pt x="883" y="1069"/>
                      <a:pt x="878" y="1079"/>
                      <a:pt x="883" y="1084"/>
                    </a:cubicBezTo>
                    <a:cubicBezTo>
                      <a:pt x="888" y="1090"/>
                      <a:pt x="897" y="1089"/>
                      <a:pt x="904" y="1091"/>
                    </a:cubicBezTo>
                    <a:cubicBezTo>
                      <a:pt x="908" y="1091"/>
                      <a:pt x="911" y="1090"/>
                      <a:pt x="914" y="1091"/>
                    </a:cubicBezTo>
                    <a:cubicBezTo>
                      <a:pt x="928" y="1098"/>
                      <a:pt x="921" y="1103"/>
                      <a:pt x="921" y="1105"/>
                    </a:cubicBezTo>
                    <a:cubicBezTo>
                      <a:pt x="922" y="1107"/>
                      <a:pt x="925" y="1107"/>
                      <a:pt x="929" y="1107"/>
                    </a:cubicBezTo>
                    <a:cubicBezTo>
                      <a:pt x="932" y="1108"/>
                      <a:pt x="936" y="1108"/>
                      <a:pt x="938" y="1106"/>
                    </a:cubicBezTo>
                    <a:cubicBezTo>
                      <a:pt x="940" y="1104"/>
                      <a:pt x="925" y="1098"/>
                      <a:pt x="939" y="1099"/>
                    </a:cubicBezTo>
                    <a:cubicBezTo>
                      <a:pt x="960" y="1100"/>
                      <a:pt x="952" y="1114"/>
                      <a:pt x="962" y="1111"/>
                    </a:cubicBezTo>
                    <a:cubicBezTo>
                      <a:pt x="970" y="1108"/>
                      <a:pt x="976" y="1099"/>
                      <a:pt x="985" y="1097"/>
                    </a:cubicBezTo>
                    <a:cubicBezTo>
                      <a:pt x="993" y="1096"/>
                      <a:pt x="1003" y="1101"/>
                      <a:pt x="1008" y="1096"/>
                    </a:cubicBezTo>
                    <a:cubicBezTo>
                      <a:pt x="1012" y="1093"/>
                      <a:pt x="1003" y="1086"/>
                      <a:pt x="1004" y="1082"/>
                    </a:cubicBezTo>
                    <a:cubicBezTo>
                      <a:pt x="1006" y="1077"/>
                      <a:pt x="1014" y="1076"/>
                      <a:pt x="1017" y="1072"/>
                    </a:cubicBezTo>
                    <a:cubicBezTo>
                      <a:pt x="1021" y="1069"/>
                      <a:pt x="1018" y="1064"/>
                      <a:pt x="1022" y="1063"/>
                    </a:cubicBezTo>
                    <a:cubicBezTo>
                      <a:pt x="1026" y="1061"/>
                      <a:pt x="1031" y="1066"/>
                      <a:pt x="1035" y="1064"/>
                    </a:cubicBezTo>
                    <a:cubicBezTo>
                      <a:pt x="1040" y="1060"/>
                      <a:pt x="1039" y="1051"/>
                      <a:pt x="1043" y="1048"/>
                    </a:cubicBezTo>
                    <a:cubicBezTo>
                      <a:pt x="1048" y="1045"/>
                      <a:pt x="1056" y="1049"/>
                      <a:pt x="1060" y="1046"/>
                    </a:cubicBezTo>
                    <a:cubicBezTo>
                      <a:pt x="1064" y="1043"/>
                      <a:pt x="1059" y="1036"/>
                      <a:pt x="1062" y="1033"/>
                    </a:cubicBezTo>
                    <a:cubicBezTo>
                      <a:pt x="1066" y="1029"/>
                      <a:pt x="1073" y="1028"/>
                      <a:pt x="1079" y="1027"/>
                    </a:cubicBezTo>
                    <a:cubicBezTo>
                      <a:pt x="1081" y="1027"/>
                      <a:pt x="1079" y="1031"/>
                      <a:pt x="1080" y="1032"/>
                    </a:cubicBezTo>
                    <a:cubicBezTo>
                      <a:pt x="1083" y="1032"/>
                      <a:pt x="1079" y="1028"/>
                      <a:pt x="1080" y="1027"/>
                    </a:cubicBezTo>
                    <a:cubicBezTo>
                      <a:pt x="1083" y="1024"/>
                      <a:pt x="1100" y="1018"/>
                      <a:pt x="1101" y="1018"/>
                    </a:cubicBezTo>
                    <a:cubicBezTo>
                      <a:pt x="1096" y="1000"/>
                      <a:pt x="1131" y="976"/>
                      <a:pt x="1116" y="964"/>
                    </a:cubicBezTo>
                    <a:cubicBezTo>
                      <a:pt x="1110" y="961"/>
                      <a:pt x="1103" y="966"/>
                      <a:pt x="1097" y="967"/>
                    </a:cubicBezTo>
                    <a:cubicBezTo>
                      <a:pt x="1091" y="967"/>
                      <a:pt x="1084" y="970"/>
                      <a:pt x="1077" y="968"/>
                    </a:cubicBezTo>
                    <a:cubicBezTo>
                      <a:pt x="1066" y="964"/>
                      <a:pt x="1039" y="945"/>
                      <a:pt x="1040" y="930"/>
                    </a:cubicBezTo>
                    <a:cubicBezTo>
                      <a:pt x="1040" y="928"/>
                      <a:pt x="1045" y="928"/>
                      <a:pt x="1045" y="926"/>
                    </a:cubicBezTo>
                    <a:cubicBezTo>
                      <a:pt x="1044" y="923"/>
                      <a:pt x="1034" y="920"/>
                      <a:pt x="1037" y="914"/>
                    </a:cubicBezTo>
                    <a:cubicBezTo>
                      <a:pt x="1041" y="910"/>
                      <a:pt x="1046" y="907"/>
                      <a:pt x="1050" y="901"/>
                    </a:cubicBezTo>
                    <a:cubicBezTo>
                      <a:pt x="1051" y="900"/>
                      <a:pt x="1047" y="898"/>
                      <a:pt x="1048" y="896"/>
                    </a:cubicBezTo>
                    <a:cubicBezTo>
                      <a:pt x="1049" y="893"/>
                      <a:pt x="1059" y="898"/>
                      <a:pt x="1060" y="895"/>
                    </a:cubicBezTo>
                    <a:cubicBezTo>
                      <a:pt x="1060" y="887"/>
                      <a:pt x="1059" y="879"/>
                      <a:pt x="1056" y="872"/>
                    </a:cubicBezTo>
                    <a:cubicBezTo>
                      <a:pt x="1050" y="864"/>
                      <a:pt x="1016" y="851"/>
                      <a:pt x="1018" y="834"/>
                    </a:cubicBezTo>
                    <a:cubicBezTo>
                      <a:pt x="1018" y="829"/>
                      <a:pt x="1028" y="829"/>
                      <a:pt x="1033" y="828"/>
                    </a:cubicBezTo>
                    <a:cubicBezTo>
                      <a:pt x="1036" y="828"/>
                      <a:pt x="1038" y="834"/>
                      <a:pt x="1041" y="833"/>
                    </a:cubicBezTo>
                    <a:cubicBezTo>
                      <a:pt x="1046" y="832"/>
                      <a:pt x="1079" y="805"/>
                      <a:pt x="1074" y="796"/>
                    </a:cubicBezTo>
                    <a:cubicBezTo>
                      <a:pt x="1071" y="790"/>
                      <a:pt x="1061" y="789"/>
                      <a:pt x="1058" y="782"/>
                    </a:cubicBezTo>
                    <a:cubicBezTo>
                      <a:pt x="1055" y="777"/>
                      <a:pt x="1059" y="770"/>
                      <a:pt x="1057" y="766"/>
                    </a:cubicBezTo>
                    <a:cubicBezTo>
                      <a:pt x="1042" y="741"/>
                      <a:pt x="1015" y="754"/>
                      <a:pt x="1063" y="726"/>
                    </a:cubicBezTo>
                    <a:cubicBezTo>
                      <a:pt x="1059" y="720"/>
                      <a:pt x="1059" y="712"/>
                      <a:pt x="1054" y="707"/>
                    </a:cubicBezTo>
                    <a:cubicBezTo>
                      <a:pt x="1053" y="705"/>
                      <a:pt x="1048" y="711"/>
                      <a:pt x="1047" y="709"/>
                    </a:cubicBezTo>
                    <a:cubicBezTo>
                      <a:pt x="1046" y="706"/>
                      <a:pt x="1052" y="701"/>
                      <a:pt x="1050" y="698"/>
                    </a:cubicBezTo>
                    <a:cubicBezTo>
                      <a:pt x="1048" y="695"/>
                      <a:pt x="1042" y="698"/>
                      <a:pt x="1040" y="696"/>
                    </a:cubicBezTo>
                    <a:cubicBezTo>
                      <a:pt x="1034" y="685"/>
                      <a:pt x="1048" y="686"/>
                      <a:pt x="1047" y="680"/>
                    </a:cubicBezTo>
                    <a:cubicBezTo>
                      <a:pt x="1046" y="675"/>
                      <a:pt x="1040" y="673"/>
                      <a:pt x="1040" y="668"/>
                    </a:cubicBezTo>
                    <a:cubicBezTo>
                      <a:pt x="1039" y="665"/>
                      <a:pt x="1047" y="659"/>
                      <a:pt x="1043" y="658"/>
                    </a:cubicBezTo>
                    <a:cubicBezTo>
                      <a:pt x="1030" y="651"/>
                      <a:pt x="1001" y="651"/>
                      <a:pt x="992" y="666"/>
                    </a:cubicBezTo>
                    <a:cubicBezTo>
                      <a:pt x="990" y="668"/>
                      <a:pt x="991" y="670"/>
                      <a:pt x="991" y="673"/>
                    </a:cubicBezTo>
                    <a:cubicBezTo>
                      <a:pt x="992" y="675"/>
                      <a:pt x="997" y="677"/>
                      <a:pt x="996" y="679"/>
                    </a:cubicBezTo>
                    <a:cubicBezTo>
                      <a:pt x="989" y="692"/>
                      <a:pt x="975" y="697"/>
                      <a:pt x="963" y="694"/>
                    </a:cubicBezTo>
                    <a:cubicBezTo>
                      <a:pt x="962" y="694"/>
                      <a:pt x="967" y="692"/>
                      <a:pt x="967" y="690"/>
                    </a:cubicBezTo>
                    <a:cubicBezTo>
                      <a:pt x="967" y="676"/>
                      <a:pt x="977" y="681"/>
                      <a:pt x="978" y="678"/>
                    </a:cubicBezTo>
                    <a:cubicBezTo>
                      <a:pt x="983" y="662"/>
                      <a:pt x="970" y="647"/>
                      <a:pt x="982" y="632"/>
                    </a:cubicBezTo>
                    <a:cubicBezTo>
                      <a:pt x="990" y="621"/>
                      <a:pt x="1008" y="621"/>
                      <a:pt x="1012" y="610"/>
                    </a:cubicBezTo>
                    <a:cubicBezTo>
                      <a:pt x="1015" y="604"/>
                      <a:pt x="1009" y="594"/>
                      <a:pt x="1012" y="587"/>
                    </a:cubicBezTo>
                    <a:cubicBezTo>
                      <a:pt x="1016" y="579"/>
                      <a:pt x="1031" y="582"/>
                      <a:pt x="1037" y="575"/>
                    </a:cubicBezTo>
                    <a:cubicBezTo>
                      <a:pt x="1044" y="569"/>
                      <a:pt x="1053" y="548"/>
                      <a:pt x="1062" y="541"/>
                    </a:cubicBezTo>
                    <a:cubicBezTo>
                      <a:pt x="1067" y="537"/>
                      <a:pt x="1072" y="548"/>
                      <a:pt x="1073" y="534"/>
                    </a:cubicBezTo>
                    <a:cubicBezTo>
                      <a:pt x="1073" y="528"/>
                      <a:pt x="1058" y="539"/>
                      <a:pt x="1057" y="534"/>
                    </a:cubicBezTo>
                    <a:cubicBezTo>
                      <a:pt x="1055" y="528"/>
                      <a:pt x="1063" y="524"/>
                      <a:pt x="1066" y="520"/>
                    </a:cubicBezTo>
                    <a:cubicBezTo>
                      <a:pt x="1066" y="520"/>
                      <a:pt x="1068" y="521"/>
                      <a:pt x="1068" y="520"/>
                    </a:cubicBezTo>
                    <a:cubicBezTo>
                      <a:pt x="1068" y="518"/>
                      <a:pt x="1064" y="514"/>
                      <a:pt x="1066" y="513"/>
                    </a:cubicBezTo>
                    <a:cubicBezTo>
                      <a:pt x="1095" y="505"/>
                      <a:pt x="1083" y="544"/>
                      <a:pt x="1118" y="508"/>
                    </a:cubicBezTo>
                    <a:cubicBezTo>
                      <a:pt x="1117" y="508"/>
                      <a:pt x="1117" y="504"/>
                      <a:pt x="1117" y="490"/>
                    </a:cubicBezTo>
                    <a:cubicBezTo>
                      <a:pt x="1116" y="476"/>
                      <a:pt x="1126" y="462"/>
                      <a:pt x="1127" y="448"/>
                    </a:cubicBezTo>
                    <a:cubicBezTo>
                      <a:pt x="1127" y="446"/>
                      <a:pt x="1123" y="446"/>
                      <a:pt x="1123" y="443"/>
                    </a:cubicBezTo>
                    <a:cubicBezTo>
                      <a:pt x="1122" y="437"/>
                      <a:pt x="1124" y="432"/>
                      <a:pt x="1126" y="427"/>
                    </a:cubicBezTo>
                    <a:cubicBezTo>
                      <a:pt x="1140" y="403"/>
                      <a:pt x="1140" y="403"/>
                      <a:pt x="1140" y="403"/>
                    </a:cubicBezTo>
                    <a:cubicBezTo>
                      <a:pt x="1141" y="397"/>
                      <a:pt x="1142" y="374"/>
                      <a:pt x="1146" y="367"/>
                    </a:cubicBezTo>
                    <a:cubicBezTo>
                      <a:pt x="1154" y="351"/>
                      <a:pt x="1175" y="338"/>
                      <a:pt x="1186" y="319"/>
                    </a:cubicBezTo>
                    <a:cubicBezTo>
                      <a:pt x="1190" y="311"/>
                      <a:pt x="1128" y="304"/>
                      <a:pt x="1124" y="301"/>
                    </a:cubicBezTo>
                    <a:cubicBezTo>
                      <a:pt x="1121" y="298"/>
                      <a:pt x="1123" y="292"/>
                      <a:pt x="1120" y="289"/>
                    </a:cubicBezTo>
                    <a:cubicBezTo>
                      <a:pt x="1115" y="284"/>
                      <a:pt x="1082" y="298"/>
                      <a:pt x="1079" y="295"/>
                    </a:cubicBezTo>
                    <a:cubicBezTo>
                      <a:pt x="1078" y="292"/>
                      <a:pt x="1083" y="288"/>
                      <a:pt x="1080" y="285"/>
                    </a:cubicBezTo>
                    <a:cubicBezTo>
                      <a:pt x="1049" y="258"/>
                      <a:pt x="1070" y="300"/>
                      <a:pt x="1058" y="287"/>
                    </a:cubicBezTo>
                    <a:cubicBezTo>
                      <a:pt x="1047" y="276"/>
                      <a:pt x="1042" y="252"/>
                      <a:pt x="1034" y="247"/>
                    </a:cubicBezTo>
                    <a:cubicBezTo>
                      <a:pt x="1031" y="244"/>
                      <a:pt x="1025" y="247"/>
                      <a:pt x="1023" y="244"/>
                    </a:cubicBezTo>
                    <a:cubicBezTo>
                      <a:pt x="1017" y="242"/>
                      <a:pt x="1011" y="239"/>
                      <a:pt x="1005" y="239"/>
                    </a:cubicBezTo>
                    <a:cubicBezTo>
                      <a:pt x="1000" y="239"/>
                      <a:pt x="995" y="244"/>
                      <a:pt x="988" y="244"/>
                    </a:cubicBezTo>
                    <a:cubicBezTo>
                      <a:pt x="987" y="245"/>
                      <a:pt x="988" y="241"/>
                      <a:pt x="987" y="240"/>
                    </a:cubicBezTo>
                    <a:cubicBezTo>
                      <a:pt x="983" y="238"/>
                      <a:pt x="979" y="236"/>
                      <a:pt x="974" y="234"/>
                    </a:cubicBezTo>
                    <a:cubicBezTo>
                      <a:pt x="971" y="233"/>
                      <a:pt x="968" y="232"/>
                      <a:pt x="965" y="232"/>
                    </a:cubicBezTo>
                    <a:cubicBezTo>
                      <a:pt x="957" y="231"/>
                      <a:pt x="950" y="238"/>
                      <a:pt x="944" y="235"/>
                    </a:cubicBezTo>
                    <a:cubicBezTo>
                      <a:pt x="939" y="233"/>
                      <a:pt x="943" y="224"/>
                      <a:pt x="940" y="219"/>
                    </a:cubicBezTo>
                    <a:cubicBezTo>
                      <a:pt x="938" y="216"/>
                      <a:pt x="933" y="218"/>
                      <a:pt x="930" y="216"/>
                    </a:cubicBezTo>
                    <a:cubicBezTo>
                      <a:pt x="929" y="215"/>
                      <a:pt x="934" y="213"/>
                      <a:pt x="934" y="212"/>
                    </a:cubicBezTo>
                    <a:cubicBezTo>
                      <a:pt x="933" y="210"/>
                      <a:pt x="932" y="208"/>
                      <a:pt x="930" y="207"/>
                    </a:cubicBezTo>
                    <a:cubicBezTo>
                      <a:pt x="928" y="206"/>
                      <a:pt x="924" y="210"/>
                      <a:pt x="923" y="209"/>
                    </a:cubicBezTo>
                    <a:cubicBezTo>
                      <a:pt x="919" y="206"/>
                      <a:pt x="918" y="200"/>
                      <a:pt x="914" y="197"/>
                    </a:cubicBezTo>
                    <a:cubicBezTo>
                      <a:pt x="907" y="194"/>
                      <a:pt x="897" y="197"/>
                      <a:pt x="892" y="190"/>
                    </a:cubicBezTo>
                    <a:cubicBezTo>
                      <a:pt x="888" y="186"/>
                      <a:pt x="897" y="180"/>
                      <a:pt x="897" y="175"/>
                    </a:cubicBezTo>
                    <a:cubicBezTo>
                      <a:pt x="896" y="171"/>
                      <a:pt x="889" y="170"/>
                      <a:pt x="889" y="166"/>
                    </a:cubicBezTo>
                    <a:cubicBezTo>
                      <a:pt x="889" y="160"/>
                      <a:pt x="893" y="156"/>
                      <a:pt x="894" y="152"/>
                    </a:cubicBezTo>
                    <a:cubicBezTo>
                      <a:pt x="895" y="149"/>
                      <a:pt x="901" y="146"/>
                      <a:pt x="899" y="144"/>
                    </a:cubicBezTo>
                    <a:cubicBezTo>
                      <a:pt x="891" y="138"/>
                      <a:pt x="885" y="156"/>
                      <a:pt x="878" y="163"/>
                    </a:cubicBezTo>
                    <a:cubicBezTo>
                      <a:pt x="863" y="176"/>
                      <a:pt x="829" y="168"/>
                      <a:pt x="832" y="161"/>
                    </a:cubicBezTo>
                    <a:cubicBezTo>
                      <a:pt x="836" y="156"/>
                      <a:pt x="841" y="153"/>
                      <a:pt x="841" y="148"/>
                    </a:cubicBezTo>
                    <a:cubicBezTo>
                      <a:pt x="841" y="145"/>
                      <a:pt x="832" y="145"/>
                      <a:pt x="833" y="141"/>
                    </a:cubicBezTo>
                    <a:cubicBezTo>
                      <a:pt x="833" y="135"/>
                      <a:pt x="842" y="129"/>
                      <a:pt x="842" y="123"/>
                    </a:cubicBezTo>
                    <a:cubicBezTo>
                      <a:pt x="840" y="106"/>
                      <a:pt x="797" y="116"/>
                      <a:pt x="795" y="108"/>
                    </a:cubicBezTo>
                    <a:cubicBezTo>
                      <a:pt x="794" y="104"/>
                      <a:pt x="797" y="98"/>
                      <a:pt x="796" y="94"/>
                    </a:cubicBezTo>
                    <a:cubicBezTo>
                      <a:pt x="793" y="78"/>
                      <a:pt x="770" y="94"/>
                      <a:pt x="764" y="80"/>
                    </a:cubicBezTo>
                    <a:cubicBezTo>
                      <a:pt x="760" y="72"/>
                      <a:pt x="766" y="48"/>
                      <a:pt x="753" y="43"/>
                    </a:cubicBezTo>
                    <a:cubicBezTo>
                      <a:pt x="747" y="39"/>
                      <a:pt x="741" y="54"/>
                      <a:pt x="733" y="54"/>
                    </a:cubicBezTo>
                    <a:cubicBezTo>
                      <a:pt x="710" y="54"/>
                      <a:pt x="709" y="15"/>
                      <a:pt x="707"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1" name="Corsica"/>
              <p:cNvSpPr>
                <a:spLocks/>
              </p:cNvSpPr>
              <p:nvPr/>
            </p:nvSpPr>
            <p:spPr bwMode="auto">
              <a:xfrm>
                <a:off x="4291054" y="5368924"/>
                <a:ext cx="153988" cy="341313"/>
              </a:xfrm>
              <a:custGeom>
                <a:avLst/>
                <a:gdLst/>
                <a:ahLst/>
                <a:cxnLst>
                  <a:cxn ang="0">
                    <a:pos x="91" y="0"/>
                  </a:cxn>
                  <a:cxn ang="0">
                    <a:pos x="78" y="23"/>
                  </a:cxn>
                  <a:cxn ang="0">
                    <a:pos x="78" y="43"/>
                  </a:cxn>
                  <a:cxn ang="0">
                    <a:pos x="59" y="36"/>
                  </a:cxn>
                  <a:cxn ang="0">
                    <a:pos x="49" y="49"/>
                  </a:cxn>
                  <a:cxn ang="0">
                    <a:pos x="35" y="49"/>
                  </a:cxn>
                  <a:cxn ang="0">
                    <a:pos x="24" y="60"/>
                  </a:cxn>
                  <a:cxn ang="0">
                    <a:pos x="19" y="56"/>
                  </a:cxn>
                  <a:cxn ang="0">
                    <a:pos x="14" y="78"/>
                  </a:cxn>
                  <a:cxn ang="0">
                    <a:pos x="1" y="82"/>
                  </a:cxn>
                  <a:cxn ang="0">
                    <a:pos x="15" y="98"/>
                  </a:cxn>
                  <a:cxn ang="0">
                    <a:pos x="2" y="113"/>
                  </a:cxn>
                  <a:cxn ang="0">
                    <a:pos x="21" y="128"/>
                  </a:cxn>
                  <a:cxn ang="0">
                    <a:pos x="7" y="148"/>
                  </a:cxn>
                  <a:cxn ang="0">
                    <a:pos x="26" y="148"/>
                  </a:cxn>
                  <a:cxn ang="0">
                    <a:pos x="11" y="168"/>
                  </a:cxn>
                  <a:cxn ang="0">
                    <a:pos x="25" y="184"/>
                  </a:cxn>
                  <a:cxn ang="0">
                    <a:pos x="23" y="195"/>
                  </a:cxn>
                  <a:cxn ang="0">
                    <a:pos x="54" y="204"/>
                  </a:cxn>
                  <a:cxn ang="0">
                    <a:pos x="67" y="221"/>
                  </a:cxn>
                  <a:cxn ang="0">
                    <a:pos x="73" y="198"/>
                  </a:cxn>
                  <a:cxn ang="0">
                    <a:pos x="81" y="191"/>
                  </a:cxn>
                  <a:cxn ang="0">
                    <a:pos x="75" y="189"/>
                  </a:cxn>
                  <a:cxn ang="0">
                    <a:pos x="81" y="187"/>
                  </a:cxn>
                  <a:cxn ang="0">
                    <a:pos x="87" y="142"/>
                  </a:cxn>
                  <a:cxn ang="0">
                    <a:pos x="104" y="99"/>
                  </a:cxn>
                  <a:cxn ang="0">
                    <a:pos x="101" y="63"/>
                  </a:cxn>
                  <a:cxn ang="0">
                    <a:pos x="99" y="60"/>
                  </a:cxn>
                  <a:cxn ang="0">
                    <a:pos x="99" y="59"/>
                  </a:cxn>
                  <a:cxn ang="0">
                    <a:pos x="92" y="47"/>
                  </a:cxn>
                  <a:cxn ang="0">
                    <a:pos x="99" y="60"/>
                  </a:cxn>
                  <a:cxn ang="0">
                    <a:pos x="91" y="49"/>
                  </a:cxn>
                  <a:cxn ang="0">
                    <a:pos x="91" y="0"/>
                  </a:cxn>
                </a:cxnLst>
                <a:rect l="0" t="0" r="r" b="b"/>
                <a:pathLst>
                  <a:path w="106" h="235">
                    <a:moveTo>
                      <a:pt x="91" y="0"/>
                    </a:moveTo>
                    <a:cubicBezTo>
                      <a:pt x="87" y="8"/>
                      <a:pt x="79" y="14"/>
                      <a:pt x="78" y="23"/>
                    </a:cubicBezTo>
                    <a:cubicBezTo>
                      <a:pt x="77" y="30"/>
                      <a:pt x="84" y="43"/>
                      <a:pt x="78" y="43"/>
                    </a:cubicBezTo>
                    <a:cubicBezTo>
                      <a:pt x="71" y="43"/>
                      <a:pt x="65" y="35"/>
                      <a:pt x="59" y="36"/>
                    </a:cubicBezTo>
                    <a:cubicBezTo>
                      <a:pt x="54" y="37"/>
                      <a:pt x="54" y="46"/>
                      <a:pt x="49" y="49"/>
                    </a:cubicBezTo>
                    <a:cubicBezTo>
                      <a:pt x="45" y="51"/>
                      <a:pt x="39" y="47"/>
                      <a:pt x="35" y="49"/>
                    </a:cubicBezTo>
                    <a:cubicBezTo>
                      <a:pt x="30" y="51"/>
                      <a:pt x="29" y="59"/>
                      <a:pt x="24" y="60"/>
                    </a:cubicBezTo>
                    <a:cubicBezTo>
                      <a:pt x="22" y="61"/>
                      <a:pt x="20" y="54"/>
                      <a:pt x="19" y="56"/>
                    </a:cubicBezTo>
                    <a:cubicBezTo>
                      <a:pt x="15" y="62"/>
                      <a:pt x="16" y="71"/>
                      <a:pt x="14" y="78"/>
                    </a:cubicBezTo>
                    <a:cubicBezTo>
                      <a:pt x="12" y="81"/>
                      <a:pt x="0" y="78"/>
                      <a:pt x="1" y="82"/>
                    </a:cubicBezTo>
                    <a:cubicBezTo>
                      <a:pt x="4" y="89"/>
                      <a:pt x="15" y="92"/>
                      <a:pt x="15" y="98"/>
                    </a:cubicBezTo>
                    <a:cubicBezTo>
                      <a:pt x="15" y="105"/>
                      <a:pt x="1" y="107"/>
                      <a:pt x="2" y="113"/>
                    </a:cubicBezTo>
                    <a:cubicBezTo>
                      <a:pt x="4" y="122"/>
                      <a:pt x="20" y="120"/>
                      <a:pt x="21" y="128"/>
                    </a:cubicBezTo>
                    <a:cubicBezTo>
                      <a:pt x="22" y="135"/>
                      <a:pt x="5" y="139"/>
                      <a:pt x="7" y="148"/>
                    </a:cubicBezTo>
                    <a:cubicBezTo>
                      <a:pt x="9" y="154"/>
                      <a:pt x="25" y="141"/>
                      <a:pt x="26" y="148"/>
                    </a:cubicBezTo>
                    <a:cubicBezTo>
                      <a:pt x="27" y="156"/>
                      <a:pt x="11" y="160"/>
                      <a:pt x="11" y="168"/>
                    </a:cubicBezTo>
                    <a:cubicBezTo>
                      <a:pt x="10" y="175"/>
                      <a:pt x="22" y="178"/>
                      <a:pt x="25" y="184"/>
                    </a:cubicBezTo>
                    <a:cubicBezTo>
                      <a:pt x="27" y="188"/>
                      <a:pt x="21" y="192"/>
                      <a:pt x="23" y="195"/>
                    </a:cubicBezTo>
                    <a:cubicBezTo>
                      <a:pt x="32" y="211"/>
                      <a:pt x="40" y="200"/>
                      <a:pt x="54" y="204"/>
                    </a:cubicBezTo>
                    <a:cubicBezTo>
                      <a:pt x="57" y="206"/>
                      <a:pt x="53" y="235"/>
                      <a:pt x="67" y="221"/>
                    </a:cubicBezTo>
                    <a:cubicBezTo>
                      <a:pt x="73" y="215"/>
                      <a:pt x="69" y="205"/>
                      <a:pt x="73" y="198"/>
                    </a:cubicBezTo>
                    <a:cubicBezTo>
                      <a:pt x="75" y="195"/>
                      <a:pt x="81" y="195"/>
                      <a:pt x="81" y="191"/>
                    </a:cubicBezTo>
                    <a:cubicBezTo>
                      <a:pt x="82" y="189"/>
                      <a:pt x="75" y="192"/>
                      <a:pt x="75" y="189"/>
                    </a:cubicBezTo>
                    <a:cubicBezTo>
                      <a:pt x="75" y="187"/>
                      <a:pt x="80" y="189"/>
                      <a:pt x="81" y="187"/>
                    </a:cubicBezTo>
                    <a:cubicBezTo>
                      <a:pt x="92" y="174"/>
                      <a:pt x="87" y="156"/>
                      <a:pt x="87" y="142"/>
                    </a:cubicBezTo>
                    <a:cubicBezTo>
                      <a:pt x="87" y="130"/>
                      <a:pt x="105" y="117"/>
                      <a:pt x="104" y="99"/>
                    </a:cubicBezTo>
                    <a:cubicBezTo>
                      <a:pt x="104" y="93"/>
                      <a:pt x="104" y="70"/>
                      <a:pt x="101" y="63"/>
                    </a:cubicBezTo>
                    <a:cubicBezTo>
                      <a:pt x="100" y="62"/>
                      <a:pt x="100" y="61"/>
                      <a:pt x="99" y="60"/>
                    </a:cubicBezTo>
                    <a:cubicBezTo>
                      <a:pt x="99" y="60"/>
                      <a:pt x="100" y="60"/>
                      <a:pt x="99" y="59"/>
                    </a:cubicBezTo>
                    <a:cubicBezTo>
                      <a:pt x="97" y="55"/>
                      <a:pt x="91" y="43"/>
                      <a:pt x="92" y="47"/>
                    </a:cubicBezTo>
                    <a:cubicBezTo>
                      <a:pt x="94" y="52"/>
                      <a:pt x="97" y="56"/>
                      <a:pt x="99" y="60"/>
                    </a:cubicBezTo>
                    <a:cubicBezTo>
                      <a:pt x="97" y="59"/>
                      <a:pt x="91" y="53"/>
                      <a:pt x="91" y="49"/>
                    </a:cubicBezTo>
                    <a:cubicBezTo>
                      <a:pt x="91" y="38"/>
                      <a:pt x="106" y="10"/>
                      <a:pt x="91"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2" name="Liechtenstein"/>
              <p:cNvSpPr>
                <a:spLocks/>
              </p:cNvSpPr>
              <p:nvPr/>
            </p:nvSpPr>
            <p:spPr bwMode="auto">
              <a:xfrm>
                <a:off x="4433929" y="4537074"/>
                <a:ext cx="15875" cy="34925"/>
              </a:xfrm>
              <a:custGeom>
                <a:avLst/>
                <a:gdLst/>
                <a:ahLst/>
                <a:cxnLst>
                  <a:cxn ang="0">
                    <a:pos x="6" y="0"/>
                  </a:cxn>
                  <a:cxn ang="0">
                    <a:pos x="11" y="12"/>
                  </a:cxn>
                  <a:cxn ang="0">
                    <a:pos x="11" y="24"/>
                  </a:cxn>
                  <a:cxn ang="0">
                    <a:pos x="1" y="23"/>
                  </a:cxn>
                  <a:cxn ang="0">
                    <a:pos x="6" y="0"/>
                  </a:cxn>
                </a:cxnLst>
                <a:rect l="0" t="0" r="r" b="b"/>
                <a:pathLst>
                  <a:path w="11" h="24">
                    <a:moveTo>
                      <a:pt x="6" y="0"/>
                    </a:moveTo>
                    <a:cubicBezTo>
                      <a:pt x="11" y="12"/>
                      <a:pt x="11" y="12"/>
                      <a:pt x="11" y="12"/>
                    </a:cubicBezTo>
                    <a:cubicBezTo>
                      <a:pt x="11" y="24"/>
                      <a:pt x="11" y="24"/>
                      <a:pt x="11" y="24"/>
                    </a:cubicBezTo>
                    <a:cubicBezTo>
                      <a:pt x="6" y="24"/>
                      <a:pt x="2" y="23"/>
                      <a:pt x="1" y="23"/>
                    </a:cubicBezTo>
                    <a:cubicBezTo>
                      <a:pt x="0" y="22"/>
                      <a:pt x="3" y="12"/>
                      <a:pt x="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3" name="Netherlands"/>
              <p:cNvSpPr>
                <a:spLocks noEditPoints="1"/>
              </p:cNvSpPr>
              <p:nvPr/>
            </p:nvSpPr>
            <p:spPr bwMode="auto">
              <a:xfrm>
                <a:off x="3686217" y="3290887"/>
                <a:ext cx="498475" cy="546100"/>
              </a:xfrm>
              <a:custGeom>
                <a:avLst/>
                <a:gdLst/>
                <a:ahLst/>
                <a:cxnLst>
                  <a:cxn ang="0">
                    <a:pos x="91" y="278"/>
                  </a:cxn>
                  <a:cxn ang="0">
                    <a:pos x="102" y="267"/>
                  </a:cxn>
                  <a:cxn ang="0">
                    <a:pos x="122" y="271"/>
                  </a:cxn>
                  <a:cxn ang="0">
                    <a:pos x="159" y="294"/>
                  </a:cxn>
                  <a:cxn ang="0">
                    <a:pos x="205" y="320"/>
                  </a:cxn>
                  <a:cxn ang="0">
                    <a:pos x="201" y="341"/>
                  </a:cxn>
                  <a:cxn ang="0">
                    <a:pos x="221" y="368"/>
                  </a:cxn>
                  <a:cxn ang="0">
                    <a:pos x="219" y="361"/>
                  </a:cxn>
                  <a:cxn ang="0">
                    <a:pos x="211" y="327"/>
                  </a:cxn>
                  <a:cxn ang="0">
                    <a:pos x="237" y="313"/>
                  </a:cxn>
                  <a:cxn ang="0">
                    <a:pos x="243" y="286"/>
                  </a:cxn>
                  <a:cxn ang="0">
                    <a:pos x="225" y="228"/>
                  </a:cxn>
                  <a:cxn ang="0">
                    <a:pos x="243" y="220"/>
                  </a:cxn>
                  <a:cxn ang="0">
                    <a:pos x="260" y="223"/>
                  </a:cxn>
                  <a:cxn ang="0">
                    <a:pos x="288" y="193"/>
                  </a:cxn>
                  <a:cxn ang="0">
                    <a:pos x="290" y="128"/>
                  </a:cxn>
                  <a:cxn ang="0">
                    <a:pos x="293" y="116"/>
                  </a:cxn>
                  <a:cxn ang="0">
                    <a:pos x="319" y="117"/>
                  </a:cxn>
                  <a:cxn ang="0">
                    <a:pos x="341" y="35"/>
                  </a:cxn>
                  <a:cxn ang="0">
                    <a:pos x="194" y="32"/>
                  </a:cxn>
                  <a:cxn ang="0">
                    <a:pos x="140" y="62"/>
                  </a:cxn>
                  <a:cxn ang="0">
                    <a:pos x="118" y="128"/>
                  </a:cxn>
                  <a:cxn ang="0">
                    <a:pos x="75" y="188"/>
                  </a:cxn>
                  <a:cxn ang="0">
                    <a:pos x="68" y="210"/>
                  </a:cxn>
                  <a:cxn ang="0">
                    <a:pos x="57" y="239"/>
                  </a:cxn>
                  <a:cxn ang="0">
                    <a:pos x="76" y="245"/>
                  </a:cxn>
                  <a:cxn ang="0">
                    <a:pos x="80" y="259"/>
                  </a:cxn>
                  <a:cxn ang="0">
                    <a:pos x="9" y="245"/>
                  </a:cxn>
                  <a:cxn ang="0">
                    <a:pos x="50" y="261"/>
                  </a:cxn>
                  <a:cxn ang="0">
                    <a:pos x="77" y="268"/>
                  </a:cxn>
                  <a:cxn ang="0">
                    <a:pos x="181" y="46"/>
                  </a:cxn>
                  <a:cxn ang="0">
                    <a:pos x="183" y="95"/>
                  </a:cxn>
                  <a:cxn ang="0">
                    <a:pos x="162" y="132"/>
                  </a:cxn>
                  <a:cxn ang="0">
                    <a:pos x="192" y="157"/>
                  </a:cxn>
                  <a:cxn ang="0">
                    <a:pos x="206" y="101"/>
                  </a:cxn>
                  <a:cxn ang="0">
                    <a:pos x="189" y="73"/>
                  </a:cxn>
                  <a:cxn ang="0">
                    <a:pos x="192" y="46"/>
                  </a:cxn>
                  <a:cxn ang="0">
                    <a:pos x="2" y="268"/>
                  </a:cxn>
                  <a:cxn ang="0">
                    <a:pos x="37" y="292"/>
                  </a:cxn>
                  <a:cxn ang="0">
                    <a:pos x="54" y="268"/>
                  </a:cxn>
                  <a:cxn ang="0">
                    <a:pos x="16" y="263"/>
                  </a:cxn>
                  <a:cxn ang="0">
                    <a:pos x="2" y="268"/>
                  </a:cxn>
                </a:cxnLst>
                <a:rect l="0" t="0" r="r" b="b"/>
                <a:pathLst>
                  <a:path w="343" h="375">
                    <a:moveTo>
                      <a:pt x="82" y="276"/>
                    </a:moveTo>
                    <a:cubicBezTo>
                      <a:pt x="86" y="278"/>
                      <a:pt x="88" y="279"/>
                      <a:pt x="91" y="278"/>
                    </a:cubicBezTo>
                    <a:cubicBezTo>
                      <a:pt x="98" y="278"/>
                      <a:pt x="78" y="254"/>
                      <a:pt x="103" y="261"/>
                    </a:cubicBezTo>
                    <a:cubicBezTo>
                      <a:pt x="105" y="261"/>
                      <a:pt x="101" y="266"/>
                      <a:pt x="102" y="267"/>
                    </a:cubicBezTo>
                    <a:cubicBezTo>
                      <a:pt x="114" y="278"/>
                      <a:pt x="118" y="253"/>
                      <a:pt x="127" y="260"/>
                    </a:cubicBezTo>
                    <a:cubicBezTo>
                      <a:pt x="130" y="263"/>
                      <a:pt x="119" y="269"/>
                      <a:pt x="122" y="271"/>
                    </a:cubicBezTo>
                    <a:cubicBezTo>
                      <a:pt x="145" y="284"/>
                      <a:pt x="125" y="268"/>
                      <a:pt x="143" y="264"/>
                    </a:cubicBezTo>
                    <a:cubicBezTo>
                      <a:pt x="146" y="263"/>
                      <a:pt x="152" y="293"/>
                      <a:pt x="159" y="294"/>
                    </a:cubicBezTo>
                    <a:cubicBezTo>
                      <a:pt x="175" y="297"/>
                      <a:pt x="197" y="296"/>
                      <a:pt x="211" y="314"/>
                    </a:cubicBezTo>
                    <a:cubicBezTo>
                      <a:pt x="212" y="316"/>
                      <a:pt x="206" y="318"/>
                      <a:pt x="205" y="320"/>
                    </a:cubicBezTo>
                    <a:cubicBezTo>
                      <a:pt x="203" y="326"/>
                      <a:pt x="198" y="331"/>
                      <a:pt x="197" y="337"/>
                    </a:cubicBezTo>
                    <a:cubicBezTo>
                      <a:pt x="197" y="340"/>
                      <a:pt x="202" y="338"/>
                      <a:pt x="201" y="341"/>
                    </a:cubicBezTo>
                    <a:cubicBezTo>
                      <a:pt x="200" y="344"/>
                      <a:pt x="195" y="345"/>
                      <a:pt x="194" y="349"/>
                    </a:cubicBezTo>
                    <a:cubicBezTo>
                      <a:pt x="187" y="375"/>
                      <a:pt x="204" y="367"/>
                      <a:pt x="221" y="368"/>
                    </a:cubicBezTo>
                    <a:cubicBezTo>
                      <a:pt x="222" y="368"/>
                      <a:pt x="222" y="368"/>
                      <a:pt x="222" y="368"/>
                    </a:cubicBezTo>
                    <a:cubicBezTo>
                      <a:pt x="220" y="365"/>
                      <a:pt x="219" y="362"/>
                      <a:pt x="219" y="361"/>
                    </a:cubicBezTo>
                    <a:cubicBezTo>
                      <a:pt x="220" y="357"/>
                      <a:pt x="227" y="357"/>
                      <a:pt x="228" y="353"/>
                    </a:cubicBezTo>
                    <a:cubicBezTo>
                      <a:pt x="231" y="335"/>
                      <a:pt x="201" y="329"/>
                      <a:pt x="211" y="327"/>
                    </a:cubicBezTo>
                    <a:cubicBezTo>
                      <a:pt x="214" y="326"/>
                      <a:pt x="216" y="330"/>
                      <a:pt x="218" y="330"/>
                    </a:cubicBezTo>
                    <a:cubicBezTo>
                      <a:pt x="237" y="313"/>
                      <a:pt x="237" y="313"/>
                      <a:pt x="237" y="313"/>
                    </a:cubicBezTo>
                    <a:cubicBezTo>
                      <a:pt x="238" y="307"/>
                      <a:pt x="225" y="314"/>
                      <a:pt x="229" y="305"/>
                    </a:cubicBezTo>
                    <a:cubicBezTo>
                      <a:pt x="232" y="298"/>
                      <a:pt x="239" y="293"/>
                      <a:pt x="243" y="286"/>
                    </a:cubicBezTo>
                    <a:cubicBezTo>
                      <a:pt x="252" y="263"/>
                      <a:pt x="229" y="247"/>
                      <a:pt x="223" y="235"/>
                    </a:cubicBezTo>
                    <a:cubicBezTo>
                      <a:pt x="222" y="233"/>
                      <a:pt x="224" y="230"/>
                      <a:pt x="225" y="228"/>
                    </a:cubicBezTo>
                    <a:cubicBezTo>
                      <a:pt x="225" y="226"/>
                      <a:pt x="223" y="223"/>
                      <a:pt x="225" y="222"/>
                    </a:cubicBezTo>
                    <a:cubicBezTo>
                      <a:pt x="230" y="219"/>
                      <a:pt x="236" y="222"/>
                      <a:pt x="243" y="220"/>
                    </a:cubicBezTo>
                    <a:cubicBezTo>
                      <a:pt x="245" y="219"/>
                      <a:pt x="241" y="212"/>
                      <a:pt x="243" y="213"/>
                    </a:cubicBezTo>
                    <a:cubicBezTo>
                      <a:pt x="249" y="216"/>
                      <a:pt x="253" y="223"/>
                      <a:pt x="260" y="223"/>
                    </a:cubicBezTo>
                    <a:cubicBezTo>
                      <a:pt x="267" y="224"/>
                      <a:pt x="295" y="214"/>
                      <a:pt x="298" y="207"/>
                    </a:cubicBezTo>
                    <a:cubicBezTo>
                      <a:pt x="301" y="200"/>
                      <a:pt x="279" y="199"/>
                      <a:pt x="288" y="193"/>
                    </a:cubicBezTo>
                    <a:cubicBezTo>
                      <a:pt x="305" y="181"/>
                      <a:pt x="324" y="177"/>
                      <a:pt x="320" y="151"/>
                    </a:cubicBezTo>
                    <a:cubicBezTo>
                      <a:pt x="319" y="137"/>
                      <a:pt x="281" y="143"/>
                      <a:pt x="290" y="128"/>
                    </a:cubicBezTo>
                    <a:cubicBezTo>
                      <a:pt x="291" y="125"/>
                      <a:pt x="296" y="128"/>
                      <a:pt x="296" y="126"/>
                    </a:cubicBezTo>
                    <a:cubicBezTo>
                      <a:pt x="297" y="122"/>
                      <a:pt x="292" y="119"/>
                      <a:pt x="293" y="116"/>
                    </a:cubicBezTo>
                    <a:cubicBezTo>
                      <a:pt x="293" y="114"/>
                      <a:pt x="296" y="114"/>
                      <a:pt x="298" y="114"/>
                    </a:cubicBezTo>
                    <a:cubicBezTo>
                      <a:pt x="306" y="114"/>
                      <a:pt x="312" y="117"/>
                      <a:pt x="319" y="117"/>
                    </a:cubicBezTo>
                    <a:cubicBezTo>
                      <a:pt x="327" y="117"/>
                      <a:pt x="320" y="101"/>
                      <a:pt x="323" y="93"/>
                    </a:cubicBezTo>
                    <a:cubicBezTo>
                      <a:pt x="325" y="85"/>
                      <a:pt x="343" y="52"/>
                      <a:pt x="341" y="35"/>
                    </a:cubicBezTo>
                    <a:cubicBezTo>
                      <a:pt x="320" y="45"/>
                      <a:pt x="318" y="7"/>
                      <a:pt x="300" y="3"/>
                    </a:cubicBezTo>
                    <a:cubicBezTo>
                      <a:pt x="285" y="0"/>
                      <a:pt x="203" y="17"/>
                      <a:pt x="194" y="32"/>
                    </a:cubicBezTo>
                    <a:cubicBezTo>
                      <a:pt x="163" y="63"/>
                      <a:pt x="163" y="63"/>
                      <a:pt x="163" y="63"/>
                    </a:cubicBezTo>
                    <a:cubicBezTo>
                      <a:pt x="156" y="65"/>
                      <a:pt x="148" y="62"/>
                      <a:pt x="140" y="62"/>
                    </a:cubicBezTo>
                    <a:cubicBezTo>
                      <a:pt x="137" y="62"/>
                      <a:pt x="134" y="59"/>
                      <a:pt x="133" y="60"/>
                    </a:cubicBezTo>
                    <a:cubicBezTo>
                      <a:pt x="120" y="77"/>
                      <a:pt x="124" y="110"/>
                      <a:pt x="118" y="128"/>
                    </a:cubicBezTo>
                    <a:cubicBezTo>
                      <a:pt x="111" y="143"/>
                      <a:pt x="99" y="161"/>
                      <a:pt x="88" y="173"/>
                    </a:cubicBezTo>
                    <a:cubicBezTo>
                      <a:pt x="83" y="178"/>
                      <a:pt x="80" y="184"/>
                      <a:pt x="75" y="188"/>
                    </a:cubicBezTo>
                    <a:cubicBezTo>
                      <a:pt x="72" y="190"/>
                      <a:pt x="65" y="186"/>
                      <a:pt x="64" y="190"/>
                    </a:cubicBezTo>
                    <a:cubicBezTo>
                      <a:pt x="62" y="196"/>
                      <a:pt x="71" y="204"/>
                      <a:pt x="68" y="210"/>
                    </a:cubicBezTo>
                    <a:cubicBezTo>
                      <a:pt x="58" y="227"/>
                      <a:pt x="26" y="219"/>
                      <a:pt x="33" y="223"/>
                    </a:cubicBezTo>
                    <a:cubicBezTo>
                      <a:pt x="41" y="228"/>
                      <a:pt x="47" y="235"/>
                      <a:pt x="57" y="239"/>
                    </a:cubicBezTo>
                    <a:cubicBezTo>
                      <a:pt x="61" y="240"/>
                      <a:pt x="65" y="234"/>
                      <a:pt x="68" y="235"/>
                    </a:cubicBezTo>
                    <a:cubicBezTo>
                      <a:pt x="72" y="236"/>
                      <a:pt x="79" y="242"/>
                      <a:pt x="76" y="245"/>
                    </a:cubicBezTo>
                    <a:cubicBezTo>
                      <a:pt x="71" y="249"/>
                      <a:pt x="58" y="237"/>
                      <a:pt x="58" y="243"/>
                    </a:cubicBezTo>
                    <a:cubicBezTo>
                      <a:pt x="59" y="253"/>
                      <a:pt x="86" y="252"/>
                      <a:pt x="80" y="259"/>
                    </a:cubicBezTo>
                    <a:cubicBezTo>
                      <a:pt x="65" y="280"/>
                      <a:pt x="50" y="241"/>
                      <a:pt x="44" y="240"/>
                    </a:cubicBezTo>
                    <a:cubicBezTo>
                      <a:pt x="25" y="235"/>
                      <a:pt x="6" y="238"/>
                      <a:pt x="9" y="245"/>
                    </a:cubicBezTo>
                    <a:cubicBezTo>
                      <a:pt x="9" y="247"/>
                      <a:pt x="41" y="268"/>
                      <a:pt x="47" y="267"/>
                    </a:cubicBezTo>
                    <a:cubicBezTo>
                      <a:pt x="49" y="267"/>
                      <a:pt x="48" y="263"/>
                      <a:pt x="50" y="261"/>
                    </a:cubicBezTo>
                    <a:cubicBezTo>
                      <a:pt x="54" y="258"/>
                      <a:pt x="59" y="265"/>
                      <a:pt x="63" y="266"/>
                    </a:cubicBezTo>
                    <a:cubicBezTo>
                      <a:pt x="67" y="268"/>
                      <a:pt x="73" y="264"/>
                      <a:pt x="77" y="268"/>
                    </a:cubicBezTo>
                    <a:cubicBezTo>
                      <a:pt x="79" y="270"/>
                      <a:pt x="81" y="273"/>
                      <a:pt x="82" y="276"/>
                    </a:cubicBezTo>
                    <a:moveTo>
                      <a:pt x="181" y="46"/>
                    </a:moveTo>
                    <a:cubicBezTo>
                      <a:pt x="164" y="64"/>
                      <a:pt x="164" y="64"/>
                      <a:pt x="164" y="64"/>
                    </a:cubicBezTo>
                    <a:cubicBezTo>
                      <a:pt x="153" y="100"/>
                      <a:pt x="199" y="82"/>
                      <a:pt x="183" y="95"/>
                    </a:cubicBezTo>
                    <a:cubicBezTo>
                      <a:pt x="175" y="100"/>
                      <a:pt x="164" y="98"/>
                      <a:pt x="160" y="105"/>
                    </a:cubicBezTo>
                    <a:cubicBezTo>
                      <a:pt x="155" y="112"/>
                      <a:pt x="168" y="126"/>
                      <a:pt x="162" y="132"/>
                    </a:cubicBezTo>
                    <a:cubicBezTo>
                      <a:pt x="160" y="135"/>
                      <a:pt x="150" y="135"/>
                      <a:pt x="152" y="138"/>
                    </a:cubicBezTo>
                    <a:cubicBezTo>
                      <a:pt x="192" y="157"/>
                      <a:pt x="192" y="157"/>
                      <a:pt x="192" y="157"/>
                    </a:cubicBezTo>
                    <a:cubicBezTo>
                      <a:pt x="198" y="157"/>
                      <a:pt x="241" y="125"/>
                      <a:pt x="227" y="111"/>
                    </a:cubicBezTo>
                    <a:cubicBezTo>
                      <a:pt x="222" y="106"/>
                      <a:pt x="208" y="108"/>
                      <a:pt x="206" y="101"/>
                    </a:cubicBezTo>
                    <a:cubicBezTo>
                      <a:pt x="204" y="94"/>
                      <a:pt x="221" y="86"/>
                      <a:pt x="218" y="79"/>
                    </a:cubicBezTo>
                    <a:cubicBezTo>
                      <a:pt x="214" y="70"/>
                      <a:pt x="189" y="82"/>
                      <a:pt x="189" y="73"/>
                    </a:cubicBezTo>
                    <a:cubicBezTo>
                      <a:pt x="190" y="66"/>
                      <a:pt x="194" y="59"/>
                      <a:pt x="195" y="52"/>
                    </a:cubicBezTo>
                    <a:cubicBezTo>
                      <a:pt x="195" y="50"/>
                      <a:pt x="193" y="48"/>
                      <a:pt x="192" y="46"/>
                    </a:cubicBezTo>
                    <a:lnTo>
                      <a:pt x="181" y="46"/>
                    </a:lnTo>
                    <a:close/>
                    <a:moveTo>
                      <a:pt x="2" y="268"/>
                    </a:moveTo>
                    <a:cubicBezTo>
                      <a:pt x="0" y="295"/>
                      <a:pt x="21" y="278"/>
                      <a:pt x="37" y="285"/>
                    </a:cubicBezTo>
                    <a:cubicBezTo>
                      <a:pt x="39" y="286"/>
                      <a:pt x="35" y="290"/>
                      <a:pt x="37" y="292"/>
                    </a:cubicBezTo>
                    <a:cubicBezTo>
                      <a:pt x="49" y="300"/>
                      <a:pt x="60" y="286"/>
                      <a:pt x="68" y="279"/>
                    </a:cubicBezTo>
                    <a:cubicBezTo>
                      <a:pt x="63" y="273"/>
                      <a:pt x="57" y="269"/>
                      <a:pt x="54" y="268"/>
                    </a:cubicBezTo>
                    <a:cubicBezTo>
                      <a:pt x="49" y="267"/>
                      <a:pt x="48" y="276"/>
                      <a:pt x="43" y="276"/>
                    </a:cubicBezTo>
                    <a:cubicBezTo>
                      <a:pt x="26" y="276"/>
                      <a:pt x="37" y="266"/>
                      <a:pt x="16" y="263"/>
                    </a:cubicBezTo>
                    <a:cubicBezTo>
                      <a:pt x="11" y="262"/>
                      <a:pt x="6" y="262"/>
                      <a:pt x="0" y="264"/>
                    </a:cubicBezTo>
                    <a:lnTo>
                      <a:pt x="2" y="2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4" name="Bosnia Herz."/>
              <p:cNvSpPr>
                <a:spLocks/>
              </p:cNvSpPr>
              <p:nvPr/>
            </p:nvSpPr>
            <p:spPr bwMode="auto">
              <a:xfrm>
                <a:off x="5302292" y="4875212"/>
                <a:ext cx="587375" cy="530225"/>
              </a:xfrm>
              <a:custGeom>
                <a:avLst/>
                <a:gdLst/>
                <a:ahLst/>
                <a:cxnLst>
                  <a:cxn ang="0">
                    <a:pos x="351" y="252"/>
                  </a:cxn>
                  <a:cxn ang="0">
                    <a:pos x="329" y="239"/>
                  </a:cxn>
                  <a:cxn ang="0">
                    <a:pos x="331" y="235"/>
                  </a:cxn>
                  <a:cxn ang="0">
                    <a:pos x="329" y="239"/>
                  </a:cxn>
                  <a:cxn ang="0">
                    <a:pos x="313" y="284"/>
                  </a:cxn>
                  <a:cxn ang="0">
                    <a:pos x="298" y="294"/>
                  </a:cxn>
                  <a:cxn ang="0">
                    <a:pos x="301" y="348"/>
                  </a:cxn>
                  <a:cxn ang="0">
                    <a:pos x="307" y="347"/>
                  </a:cxn>
                  <a:cxn ang="0">
                    <a:pos x="308" y="364"/>
                  </a:cxn>
                  <a:cxn ang="0">
                    <a:pos x="249" y="325"/>
                  </a:cxn>
                  <a:cxn ang="0">
                    <a:pos x="233" y="309"/>
                  </a:cxn>
                  <a:cxn ang="0">
                    <a:pos x="216" y="313"/>
                  </a:cxn>
                  <a:cxn ang="0">
                    <a:pos x="206" y="309"/>
                  </a:cxn>
                  <a:cxn ang="0">
                    <a:pos x="219" y="301"/>
                  </a:cxn>
                  <a:cxn ang="0">
                    <a:pos x="175" y="262"/>
                  </a:cxn>
                  <a:cxn ang="0">
                    <a:pos x="170" y="241"/>
                  </a:cxn>
                  <a:cxn ang="0">
                    <a:pos x="155" y="235"/>
                  </a:cxn>
                  <a:cxn ang="0">
                    <a:pos x="101" y="182"/>
                  </a:cxn>
                  <a:cxn ang="0">
                    <a:pos x="64" y="151"/>
                  </a:cxn>
                  <a:cxn ang="0">
                    <a:pos x="53" y="152"/>
                  </a:cxn>
                  <a:cxn ang="0">
                    <a:pos x="61" y="133"/>
                  </a:cxn>
                  <a:cxn ang="0">
                    <a:pos x="51" y="125"/>
                  </a:cxn>
                  <a:cxn ang="0">
                    <a:pos x="29" y="86"/>
                  </a:cxn>
                  <a:cxn ang="0">
                    <a:pos x="11" y="76"/>
                  </a:cxn>
                  <a:cxn ang="0">
                    <a:pos x="22" y="14"/>
                  </a:cxn>
                  <a:cxn ang="0">
                    <a:pos x="60" y="42"/>
                  </a:cxn>
                  <a:cxn ang="0">
                    <a:pos x="68" y="41"/>
                  </a:cxn>
                  <a:cxn ang="0">
                    <a:pos x="60" y="42"/>
                  </a:cxn>
                  <a:cxn ang="0">
                    <a:pos x="76" y="13"/>
                  </a:cxn>
                  <a:cxn ang="0">
                    <a:pos x="107" y="13"/>
                  </a:cxn>
                  <a:cxn ang="0">
                    <a:pos x="115" y="1"/>
                  </a:cxn>
                  <a:cxn ang="0">
                    <a:pos x="139" y="12"/>
                  </a:cxn>
                  <a:cxn ang="0">
                    <a:pos x="148" y="13"/>
                  </a:cxn>
                  <a:cxn ang="0">
                    <a:pos x="154" y="8"/>
                  </a:cxn>
                  <a:cxn ang="0">
                    <a:pos x="207" y="20"/>
                  </a:cxn>
                  <a:cxn ang="0">
                    <a:pos x="215" y="15"/>
                  </a:cxn>
                  <a:cxn ang="0">
                    <a:pos x="221" y="6"/>
                  </a:cxn>
                  <a:cxn ang="0">
                    <a:pos x="237" y="13"/>
                  </a:cxn>
                  <a:cxn ang="0">
                    <a:pos x="242" y="6"/>
                  </a:cxn>
                  <a:cxn ang="0">
                    <a:pos x="261" y="6"/>
                  </a:cxn>
                  <a:cxn ang="0">
                    <a:pos x="273" y="13"/>
                  </a:cxn>
                  <a:cxn ang="0">
                    <a:pos x="276" y="6"/>
                  </a:cxn>
                  <a:cxn ang="0">
                    <a:pos x="305" y="35"/>
                  </a:cxn>
                  <a:cxn ang="0">
                    <a:pos x="353" y="24"/>
                  </a:cxn>
                  <a:cxn ang="0">
                    <a:pos x="338" y="97"/>
                  </a:cxn>
                  <a:cxn ang="0">
                    <a:pos x="362" y="109"/>
                  </a:cxn>
                  <a:cxn ang="0">
                    <a:pos x="383" y="132"/>
                  </a:cxn>
                  <a:cxn ang="0">
                    <a:pos x="393" y="139"/>
                  </a:cxn>
                  <a:cxn ang="0">
                    <a:pos x="356" y="144"/>
                  </a:cxn>
                  <a:cxn ang="0">
                    <a:pos x="390" y="201"/>
                  </a:cxn>
                  <a:cxn ang="0">
                    <a:pos x="376" y="196"/>
                  </a:cxn>
                  <a:cxn ang="0">
                    <a:pos x="365" y="212"/>
                  </a:cxn>
                  <a:cxn ang="0">
                    <a:pos x="337" y="215"/>
                  </a:cxn>
                  <a:cxn ang="0">
                    <a:pos x="351" y="252"/>
                  </a:cxn>
                  <a:cxn ang="0">
                    <a:pos x="347" y="252"/>
                  </a:cxn>
                  <a:cxn ang="0">
                    <a:pos x="351" y="252"/>
                  </a:cxn>
                </a:cxnLst>
                <a:rect l="0" t="0" r="r" b="b"/>
                <a:pathLst>
                  <a:path w="403" h="364">
                    <a:moveTo>
                      <a:pt x="351" y="252"/>
                    </a:moveTo>
                    <a:cubicBezTo>
                      <a:pt x="341" y="245"/>
                      <a:pt x="341" y="237"/>
                      <a:pt x="329" y="239"/>
                    </a:cubicBezTo>
                    <a:cubicBezTo>
                      <a:pt x="331" y="235"/>
                      <a:pt x="331" y="235"/>
                      <a:pt x="331" y="235"/>
                    </a:cubicBezTo>
                    <a:cubicBezTo>
                      <a:pt x="329" y="239"/>
                      <a:pt x="329" y="239"/>
                      <a:pt x="329" y="239"/>
                    </a:cubicBezTo>
                    <a:cubicBezTo>
                      <a:pt x="315" y="255"/>
                      <a:pt x="317" y="279"/>
                      <a:pt x="313" y="284"/>
                    </a:cubicBezTo>
                    <a:cubicBezTo>
                      <a:pt x="305" y="294"/>
                      <a:pt x="301" y="279"/>
                      <a:pt x="298" y="294"/>
                    </a:cubicBezTo>
                    <a:cubicBezTo>
                      <a:pt x="293" y="324"/>
                      <a:pt x="325" y="325"/>
                      <a:pt x="301" y="348"/>
                    </a:cubicBezTo>
                    <a:cubicBezTo>
                      <a:pt x="307" y="347"/>
                      <a:pt x="307" y="347"/>
                      <a:pt x="307" y="347"/>
                    </a:cubicBezTo>
                    <a:cubicBezTo>
                      <a:pt x="308" y="364"/>
                      <a:pt x="308" y="364"/>
                      <a:pt x="308" y="364"/>
                    </a:cubicBezTo>
                    <a:cubicBezTo>
                      <a:pt x="295" y="334"/>
                      <a:pt x="275" y="344"/>
                      <a:pt x="249" y="325"/>
                    </a:cubicBezTo>
                    <a:cubicBezTo>
                      <a:pt x="243" y="320"/>
                      <a:pt x="241" y="311"/>
                      <a:pt x="233" y="309"/>
                    </a:cubicBezTo>
                    <a:cubicBezTo>
                      <a:pt x="228" y="307"/>
                      <a:pt x="222" y="313"/>
                      <a:pt x="216" y="313"/>
                    </a:cubicBezTo>
                    <a:cubicBezTo>
                      <a:pt x="213" y="313"/>
                      <a:pt x="205" y="312"/>
                      <a:pt x="206" y="309"/>
                    </a:cubicBezTo>
                    <a:cubicBezTo>
                      <a:pt x="208" y="305"/>
                      <a:pt x="218" y="306"/>
                      <a:pt x="219" y="301"/>
                    </a:cubicBezTo>
                    <a:cubicBezTo>
                      <a:pt x="224" y="287"/>
                      <a:pt x="180" y="270"/>
                      <a:pt x="175" y="262"/>
                    </a:cubicBezTo>
                    <a:cubicBezTo>
                      <a:pt x="171" y="256"/>
                      <a:pt x="174" y="247"/>
                      <a:pt x="170" y="241"/>
                    </a:cubicBezTo>
                    <a:cubicBezTo>
                      <a:pt x="167" y="236"/>
                      <a:pt x="160" y="237"/>
                      <a:pt x="155" y="235"/>
                    </a:cubicBezTo>
                    <a:cubicBezTo>
                      <a:pt x="133" y="222"/>
                      <a:pt x="120" y="197"/>
                      <a:pt x="101" y="182"/>
                    </a:cubicBezTo>
                    <a:cubicBezTo>
                      <a:pt x="95" y="178"/>
                      <a:pt x="71" y="154"/>
                      <a:pt x="64" y="151"/>
                    </a:cubicBezTo>
                    <a:cubicBezTo>
                      <a:pt x="61" y="150"/>
                      <a:pt x="57" y="154"/>
                      <a:pt x="53" y="152"/>
                    </a:cubicBezTo>
                    <a:cubicBezTo>
                      <a:pt x="48" y="147"/>
                      <a:pt x="61" y="135"/>
                      <a:pt x="61" y="133"/>
                    </a:cubicBezTo>
                    <a:cubicBezTo>
                      <a:pt x="60" y="129"/>
                      <a:pt x="54" y="128"/>
                      <a:pt x="51" y="125"/>
                    </a:cubicBezTo>
                    <a:cubicBezTo>
                      <a:pt x="43" y="112"/>
                      <a:pt x="40" y="96"/>
                      <a:pt x="29" y="86"/>
                    </a:cubicBezTo>
                    <a:cubicBezTo>
                      <a:pt x="25" y="80"/>
                      <a:pt x="16" y="80"/>
                      <a:pt x="11" y="76"/>
                    </a:cubicBezTo>
                    <a:cubicBezTo>
                      <a:pt x="7" y="73"/>
                      <a:pt x="0" y="13"/>
                      <a:pt x="22" y="14"/>
                    </a:cubicBezTo>
                    <a:cubicBezTo>
                      <a:pt x="33" y="14"/>
                      <a:pt x="50" y="37"/>
                      <a:pt x="60" y="42"/>
                    </a:cubicBezTo>
                    <a:cubicBezTo>
                      <a:pt x="68" y="41"/>
                      <a:pt x="68" y="41"/>
                      <a:pt x="68" y="41"/>
                    </a:cubicBezTo>
                    <a:cubicBezTo>
                      <a:pt x="60" y="42"/>
                      <a:pt x="60" y="42"/>
                      <a:pt x="60" y="42"/>
                    </a:cubicBezTo>
                    <a:cubicBezTo>
                      <a:pt x="72" y="41"/>
                      <a:pt x="70" y="21"/>
                      <a:pt x="76" y="13"/>
                    </a:cubicBezTo>
                    <a:cubicBezTo>
                      <a:pt x="88" y="0"/>
                      <a:pt x="93" y="16"/>
                      <a:pt x="107" y="13"/>
                    </a:cubicBezTo>
                    <a:cubicBezTo>
                      <a:pt x="111" y="12"/>
                      <a:pt x="111" y="4"/>
                      <a:pt x="115" y="1"/>
                    </a:cubicBezTo>
                    <a:cubicBezTo>
                      <a:pt x="115" y="1"/>
                      <a:pt x="122" y="7"/>
                      <a:pt x="139" y="12"/>
                    </a:cubicBezTo>
                    <a:cubicBezTo>
                      <a:pt x="141" y="13"/>
                      <a:pt x="144" y="14"/>
                      <a:pt x="148" y="13"/>
                    </a:cubicBezTo>
                    <a:cubicBezTo>
                      <a:pt x="150" y="13"/>
                      <a:pt x="151" y="9"/>
                      <a:pt x="154" y="8"/>
                    </a:cubicBezTo>
                    <a:cubicBezTo>
                      <a:pt x="166" y="7"/>
                      <a:pt x="194" y="23"/>
                      <a:pt x="207" y="20"/>
                    </a:cubicBezTo>
                    <a:cubicBezTo>
                      <a:pt x="211" y="20"/>
                      <a:pt x="214" y="18"/>
                      <a:pt x="215" y="15"/>
                    </a:cubicBezTo>
                    <a:cubicBezTo>
                      <a:pt x="218" y="13"/>
                      <a:pt x="217" y="6"/>
                      <a:pt x="221" y="6"/>
                    </a:cubicBezTo>
                    <a:cubicBezTo>
                      <a:pt x="227" y="5"/>
                      <a:pt x="231" y="11"/>
                      <a:pt x="237" y="13"/>
                    </a:cubicBezTo>
                    <a:cubicBezTo>
                      <a:pt x="249" y="16"/>
                      <a:pt x="235" y="8"/>
                      <a:pt x="242" y="6"/>
                    </a:cubicBezTo>
                    <a:cubicBezTo>
                      <a:pt x="248" y="4"/>
                      <a:pt x="255" y="4"/>
                      <a:pt x="261" y="6"/>
                    </a:cubicBezTo>
                    <a:cubicBezTo>
                      <a:pt x="265" y="7"/>
                      <a:pt x="268" y="13"/>
                      <a:pt x="273" y="13"/>
                    </a:cubicBezTo>
                    <a:cubicBezTo>
                      <a:pt x="276" y="13"/>
                      <a:pt x="273" y="6"/>
                      <a:pt x="276" y="6"/>
                    </a:cubicBezTo>
                    <a:cubicBezTo>
                      <a:pt x="299" y="7"/>
                      <a:pt x="293" y="33"/>
                      <a:pt x="305" y="35"/>
                    </a:cubicBezTo>
                    <a:cubicBezTo>
                      <a:pt x="324" y="37"/>
                      <a:pt x="335" y="23"/>
                      <a:pt x="353" y="24"/>
                    </a:cubicBezTo>
                    <a:cubicBezTo>
                      <a:pt x="353" y="56"/>
                      <a:pt x="335" y="77"/>
                      <a:pt x="338" y="97"/>
                    </a:cubicBezTo>
                    <a:cubicBezTo>
                      <a:pt x="342" y="120"/>
                      <a:pt x="348" y="103"/>
                      <a:pt x="362" y="109"/>
                    </a:cubicBezTo>
                    <a:cubicBezTo>
                      <a:pt x="372" y="113"/>
                      <a:pt x="374" y="127"/>
                      <a:pt x="383" y="132"/>
                    </a:cubicBezTo>
                    <a:cubicBezTo>
                      <a:pt x="386" y="133"/>
                      <a:pt x="397" y="130"/>
                      <a:pt x="393" y="139"/>
                    </a:cubicBezTo>
                    <a:cubicBezTo>
                      <a:pt x="387" y="160"/>
                      <a:pt x="361" y="137"/>
                      <a:pt x="356" y="144"/>
                    </a:cubicBezTo>
                    <a:cubicBezTo>
                      <a:pt x="356" y="144"/>
                      <a:pt x="403" y="188"/>
                      <a:pt x="390" y="201"/>
                    </a:cubicBezTo>
                    <a:cubicBezTo>
                      <a:pt x="386" y="204"/>
                      <a:pt x="381" y="194"/>
                      <a:pt x="376" y="196"/>
                    </a:cubicBezTo>
                    <a:cubicBezTo>
                      <a:pt x="370" y="198"/>
                      <a:pt x="369" y="206"/>
                      <a:pt x="365" y="212"/>
                    </a:cubicBezTo>
                    <a:cubicBezTo>
                      <a:pt x="357" y="214"/>
                      <a:pt x="338" y="210"/>
                      <a:pt x="337" y="215"/>
                    </a:cubicBezTo>
                    <a:cubicBezTo>
                      <a:pt x="334" y="229"/>
                      <a:pt x="359" y="230"/>
                      <a:pt x="351" y="252"/>
                    </a:cubicBezTo>
                    <a:cubicBezTo>
                      <a:pt x="347" y="252"/>
                      <a:pt x="347" y="252"/>
                      <a:pt x="347" y="252"/>
                    </a:cubicBezTo>
                    <a:lnTo>
                      <a:pt x="351" y="25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5" name="Slovenia"/>
              <p:cNvSpPr>
                <a:spLocks/>
              </p:cNvSpPr>
              <p:nvPr/>
            </p:nvSpPr>
            <p:spPr bwMode="auto">
              <a:xfrm>
                <a:off x="4965742" y="4570412"/>
                <a:ext cx="439738" cy="306388"/>
              </a:xfrm>
              <a:custGeom>
                <a:avLst/>
                <a:gdLst/>
                <a:ahLst/>
                <a:cxnLst>
                  <a:cxn ang="0">
                    <a:pos x="302" y="50"/>
                  </a:cxn>
                  <a:cxn ang="0">
                    <a:pos x="273" y="45"/>
                  </a:cxn>
                  <a:cxn ang="0">
                    <a:pos x="271" y="66"/>
                  </a:cxn>
                  <a:cxn ang="0">
                    <a:pos x="254" y="67"/>
                  </a:cxn>
                  <a:cxn ang="0">
                    <a:pos x="253" y="74"/>
                  </a:cxn>
                  <a:cxn ang="0">
                    <a:pos x="216" y="93"/>
                  </a:cxn>
                  <a:cxn ang="0">
                    <a:pos x="223" y="145"/>
                  </a:cxn>
                  <a:cxn ang="0">
                    <a:pos x="186" y="161"/>
                  </a:cxn>
                  <a:cxn ang="0">
                    <a:pos x="198" y="172"/>
                  </a:cxn>
                  <a:cxn ang="0">
                    <a:pos x="187" y="179"/>
                  </a:cxn>
                  <a:cxn ang="0">
                    <a:pos x="193" y="199"/>
                  </a:cxn>
                  <a:cxn ang="0">
                    <a:pos x="155" y="193"/>
                  </a:cxn>
                  <a:cxn ang="0">
                    <a:pos x="144" y="200"/>
                  </a:cxn>
                  <a:cxn ang="0">
                    <a:pos x="124" y="181"/>
                  </a:cxn>
                  <a:cxn ang="0">
                    <a:pos x="119" y="175"/>
                  </a:cxn>
                  <a:cxn ang="0">
                    <a:pos x="112" y="193"/>
                  </a:cxn>
                  <a:cxn ang="0">
                    <a:pos x="64" y="198"/>
                  </a:cxn>
                  <a:cxn ang="0">
                    <a:pos x="64" y="206"/>
                  </a:cxn>
                  <a:cxn ang="0">
                    <a:pos x="27" y="206"/>
                  </a:cxn>
                  <a:cxn ang="0">
                    <a:pos x="28" y="205"/>
                  </a:cxn>
                  <a:cxn ang="0">
                    <a:pos x="42" y="189"/>
                  </a:cxn>
                  <a:cxn ang="0">
                    <a:pos x="26" y="160"/>
                  </a:cxn>
                  <a:cxn ang="0">
                    <a:pos x="28" y="137"/>
                  </a:cxn>
                  <a:cxn ang="0">
                    <a:pos x="14" y="133"/>
                  </a:cxn>
                  <a:cxn ang="0">
                    <a:pos x="29" y="110"/>
                  </a:cxn>
                  <a:cxn ang="0">
                    <a:pos x="2" y="95"/>
                  </a:cxn>
                  <a:cxn ang="0">
                    <a:pos x="32" y="62"/>
                  </a:cxn>
                  <a:cxn ang="0">
                    <a:pos x="30" y="62"/>
                  </a:cxn>
                  <a:cxn ang="0">
                    <a:pos x="50" y="65"/>
                  </a:cxn>
                  <a:cxn ang="0">
                    <a:pos x="75" y="73"/>
                  </a:cxn>
                  <a:cxn ang="0">
                    <a:pos x="99" y="69"/>
                  </a:cxn>
                  <a:cxn ang="0">
                    <a:pos x="113" y="77"/>
                  </a:cxn>
                  <a:cxn ang="0">
                    <a:pos x="116" y="71"/>
                  </a:cxn>
                  <a:cxn ang="0">
                    <a:pos x="135" y="58"/>
                  </a:cxn>
                  <a:cxn ang="0">
                    <a:pos x="139" y="44"/>
                  </a:cxn>
                  <a:cxn ang="0">
                    <a:pos x="198" y="40"/>
                  </a:cxn>
                  <a:cxn ang="0">
                    <a:pos x="211" y="26"/>
                  </a:cxn>
                  <a:cxn ang="0">
                    <a:pos x="247" y="29"/>
                  </a:cxn>
                  <a:cxn ang="0">
                    <a:pos x="243" y="21"/>
                  </a:cxn>
                  <a:cxn ang="0">
                    <a:pos x="268" y="0"/>
                  </a:cxn>
                  <a:cxn ang="0">
                    <a:pos x="302" y="50"/>
                  </a:cxn>
                </a:cxnLst>
                <a:rect l="0" t="0" r="r" b="b"/>
                <a:pathLst>
                  <a:path w="302" h="211">
                    <a:moveTo>
                      <a:pt x="302" y="50"/>
                    </a:moveTo>
                    <a:cubicBezTo>
                      <a:pt x="295" y="49"/>
                      <a:pt x="277" y="44"/>
                      <a:pt x="273" y="45"/>
                    </a:cubicBezTo>
                    <a:cubicBezTo>
                      <a:pt x="262" y="48"/>
                      <a:pt x="277" y="62"/>
                      <a:pt x="271" y="66"/>
                    </a:cubicBezTo>
                    <a:cubicBezTo>
                      <a:pt x="266" y="68"/>
                      <a:pt x="260" y="65"/>
                      <a:pt x="254" y="67"/>
                    </a:cubicBezTo>
                    <a:cubicBezTo>
                      <a:pt x="252" y="68"/>
                      <a:pt x="255" y="72"/>
                      <a:pt x="253" y="74"/>
                    </a:cubicBezTo>
                    <a:cubicBezTo>
                      <a:pt x="243" y="83"/>
                      <a:pt x="227" y="84"/>
                      <a:pt x="216" y="93"/>
                    </a:cubicBezTo>
                    <a:cubicBezTo>
                      <a:pt x="204" y="104"/>
                      <a:pt x="239" y="133"/>
                      <a:pt x="223" y="145"/>
                    </a:cubicBezTo>
                    <a:cubicBezTo>
                      <a:pt x="187" y="171"/>
                      <a:pt x="210" y="127"/>
                      <a:pt x="186" y="161"/>
                    </a:cubicBezTo>
                    <a:cubicBezTo>
                      <a:pt x="183" y="165"/>
                      <a:pt x="196" y="166"/>
                      <a:pt x="198" y="172"/>
                    </a:cubicBezTo>
                    <a:cubicBezTo>
                      <a:pt x="200" y="176"/>
                      <a:pt x="187" y="175"/>
                      <a:pt x="187" y="179"/>
                    </a:cubicBezTo>
                    <a:cubicBezTo>
                      <a:pt x="187" y="181"/>
                      <a:pt x="198" y="194"/>
                      <a:pt x="193" y="199"/>
                    </a:cubicBezTo>
                    <a:cubicBezTo>
                      <a:pt x="182" y="211"/>
                      <a:pt x="166" y="193"/>
                      <a:pt x="155" y="193"/>
                    </a:cubicBezTo>
                    <a:cubicBezTo>
                      <a:pt x="140" y="193"/>
                      <a:pt x="170" y="208"/>
                      <a:pt x="144" y="200"/>
                    </a:cubicBezTo>
                    <a:cubicBezTo>
                      <a:pt x="137" y="198"/>
                      <a:pt x="127" y="187"/>
                      <a:pt x="124" y="181"/>
                    </a:cubicBezTo>
                    <a:cubicBezTo>
                      <a:pt x="122" y="179"/>
                      <a:pt x="120" y="173"/>
                      <a:pt x="119" y="175"/>
                    </a:cubicBezTo>
                    <a:cubicBezTo>
                      <a:pt x="115" y="181"/>
                      <a:pt x="116" y="188"/>
                      <a:pt x="112" y="193"/>
                    </a:cubicBezTo>
                    <a:cubicBezTo>
                      <a:pt x="98" y="211"/>
                      <a:pt x="80" y="193"/>
                      <a:pt x="64" y="198"/>
                    </a:cubicBezTo>
                    <a:cubicBezTo>
                      <a:pt x="62" y="199"/>
                      <a:pt x="66" y="204"/>
                      <a:pt x="64" y="206"/>
                    </a:cubicBezTo>
                    <a:cubicBezTo>
                      <a:pt x="55" y="211"/>
                      <a:pt x="36" y="210"/>
                      <a:pt x="27" y="206"/>
                    </a:cubicBezTo>
                    <a:cubicBezTo>
                      <a:pt x="27" y="206"/>
                      <a:pt x="27" y="205"/>
                      <a:pt x="28" y="205"/>
                    </a:cubicBezTo>
                    <a:cubicBezTo>
                      <a:pt x="33" y="199"/>
                      <a:pt x="40" y="194"/>
                      <a:pt x="42" y="189"/>
                    </a:cubicBezTo>
                    <a:cubicBezTo>
                      <a:pt x="78" y="191"/>
                      <a:pt x="36" y="166"/>
                      <a:pt x="26" y="160"/>
                    </a:cubicBezTo>
                    <a:cubicBezTo>
                      <a:pt x="19" y="156"/>
                      <a:pt x="30" y="143"/>
                      <a:pt x="28" y="137"/>
                    </a:cubicBezTo>
                    <a:cubicBezTo>
                      <a:pt x="26" y="132"/>
                      <a:pt x="10" y="147"/>
                      <a:pt x="14" y="133"/>
                    </a:cubicBezTo>
                    <a:cubicBezTo>
                      <a:pt x="17" y="124"/>
                      <a:pt x="36" y="116"/>
                      <a:pt x="29" y="110"/>
                    </a:cubicBezTo>
                    <a:cubicBezTo>
                      <a:pt x="24" y="105"/>
                      <a:pt x="0" y="107"/>
                      <a:pt x="2" y="95"/>
                    </a:cubicBezTo>
                    <a:cubicBezTo>
                      <a:pt x="4" y="79"/>
                      <a:pt x="30" y="83"/>
                      <a:pt x="32" y="62"/>
                    </a:cubicBezTo>
                    <a:cubicBezTo>
                      <a:pt x="30" y="62"/>
                      <a:pt x="30" y="62"/>
                      <a:pt x="30" y="62"/>
                    </a:cubicBezTo>
                    <a:cubicBezTo>
                      <a:pt x="36" y="63"/>
                      <a:pt x="43" y="64"/>
                      <a:pt x="50" y="65"/>
                    </a:cubicBezTo>
                    <a:cubicBezTo>
                      <a:pt x="58" y="66"/>
                      <a:pt x="66" y="72"/>
                      <a:pt x="75" y="73"/>
                    </a:cubicBezTo>
                    <a:cubicBezTo>
                      <a:pt x="83" y="74"/>
                      <a:pt x="91" y="68"/>
                      <a:pt x="99" y="69"/>
                    </a:cubicBezTo>
                    <a:cubicBezTo>
                      <a:pt x="105" y="70"/>
                      <a:pt x="108" y="77"/>
                      <a:pt x="113" y="77"/>
                    </a:cubicBezTo>
                    <a:cubicBezTo>
                      <a:pt x="115" y="79"/>
                      <a:pt x="114" y="72"/>
                      <a:pt x="116" y="71"/>
                    </a:cubicBezTo>
                    <a:cubicBezTo>
                      <a:pt x="121" y="66"/>
                      <a:pt x="129" y="64"/>
                      <a:pt x="135" y="58"/>
                    </a:cubicBezTo>
                    <a:cubicBezTo>
                      <a:pt x="139" y="55"/>
                      <a:pt x="136" y="48"/>
                      <a:pt x="139" y="44"/>
                    </a:cubicBezTo>
                    <a:cubicBezTo>
                      <a:pt x="158" y="29"/>
                      <a:pt x="179" y="49"/>
                      <a:pt x="198" y="40"/>
                    </a:cubicBezTo>
                    <a:cubicBezTo>
                      <a:pt x="204" y="37"/>
                      <a:pt x="205" y="28"/>
                      <a:pt x="211" y="26"/>
                    </a:cubicBezTo>
                    <a:cubicBezTo>
                      <a:pt x="212" y="25"/>
                      <a:pt x="246" y="30"/>
                      <a:pt x="247" y="29"/>
                    </a:cubicBezTo>
                    <a:cubicBezTo>
                      <a:pt x="250" y="28"/>
                      <a:pt x="244" y="24"/>
                      <a:pt x="243" y="21"/>
                    </a:cubicBezTo>
                    <a:cubicBezTo>
                      <a:pt x="240" y="4"/>
                      <a:pt x="252" y="0"/>
                      <a:pt x="268" y="0"/>
                    </a:cubicBezTo>
                    <a:cubicBezTo>
                      <a:pt x="272" y="0"/>
                      <a:pt x="280" y="32"/>
                      <a:pt x="302" y="5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6" name="Croatia"/>
              <p:cNvSpPr>
                <a:spLocks noEditPoints="1"/>
              </p:cNvSpPr>
              <p:nvPr/>
            </p:nvSpPr>
            <p:spPr bwMode="auto">
              <a:xfrm>
                <a:off x="4992729" y="4633912"/>
                <a:ext cx="828675" cy="771525"/>
              </a:xfrm>
              <a:custGeom>
                <a:avLst/>
                <a:gdLst/>
                <a:ahLst/>
                <a:cxnLst>
                  <a:cxn ang="0">
                    <a:pos x="517" y="522"/>
                  </a:cxn>
                  <a:cxn ang="0">
                    <a:pos x="446" y="475"/>
                  </a:cxn>
                  <a:cxn ang="0">
                    <a:pos x="437" y="480"/>
                  </a:cxn>
                  <a:cxn ang="0">
                    <a:pos x="394" y="469"/>
                  </a:cxn>
                  <a:cxn ang="0">
                    <a:pos x="366" y="464"/>
                  </a:cxn>
                  <a:cxn ang="0">
                    <a:pos x="386" y="472"/>
                  </a:cxn>
                  <a:cxn ang="0">
                    <a:pos x="410" y="485"/>
                  </a:cxn>
                  <a:cxn ang="0">
                    <a:pos x="519" y="530"/>
                  </a:cxn>
                  <a:cxn ang="0">
                    <a:pos x="547" y="185"/>
                  </a:cxn>
                  <a:cxn ang="0">
                    <a:pos x="543" y="149"/>
                  </a:cxn>
                  <a:cxn ang="0">
                    <a:pos x="524" y="132"/>
                  </a:cxn>
                  <a:cxn ang="0">
                    <a:pos x="524" y="113"/>
                  </a:cxn>
                  <a:cxn ang="0">
                    <a:pos x="512" y="104"/>
                  </a:cxn>
                  <a:cxn ang="0">
                    <a:pos x="500" y="59"/>
                  </a:cxn>
                  <a:cxn ang="0">
                    <a:pos x="478" y="78"/>
                  </a:cxn>
                  <a:cxn ang="0">
                    <a:pos x="383" y="71"/>
                  </a:cxn>
                  <a:cxn ang="0">
                    <a:pos x="284" y="6"/>
                  </a:cxn>
                  <a:cxn ang="0">
                    <a:pos x="253" y="22"/>
                  </a:cxn>
                  <a:cxn ang="0">
                    <a:pos x="235" y="30"/>
                  </a:cxn>
                  <a:cxn ang="0">
                    <a:pos x="205" y="101"/>
                  </a:cxn>
                  <a:cxn ang="0">
                    <a:pos x="180" y="128"/>
                  </a:cxn>
                  <a:cxn ang="0">
                    <a:pos x="175" y="155"/>
                  </a:cxn>
                  <a:cxn ang="0">
                    <a:pos x="126" y="156"/>
                  </a:cxn>
                  <a:cxn ang="0">
                    <a:pos x="101" y="131"/>
                  </a:cxn>
                  <a:cxn ang="0">
                    <a:pos x="46" y="154"/>
                  </a:cxn>
                  <a:cxn ang="0">
                    <a:pos x="9" y="162"/>
                  </a:cxn>
                  <a:cxn ang="0">
                    <a:pos x="11" y="183"/>
                  </a:cxn>
                  <a:cxn ang="0">
                    <a:pos x="12" y="208"/>
                  </a:cxn>
                  <a:cxn ang="0">
                    <a:pos x="31" y="230"/>
                  </a:cxn>
                  <a:cxn ang="0">
                    <a:pos x="56" y="235"/>
                  </a:cxn>
                  <a:cxn ang="0">
                    <a:pos x="55" y="224"/>
                  </a:cxn>
                  <a:cxn ang="0">
                    <a:pos x="68" y="226"/>
                  </a:cxn>
                  <a:cxn ang="0">
                    <a:pos x="68" y="205"/>
                  </a:cxn>
                  <a:cxn ang="0">
                    <a:pos x="80" y="175"/>
                  </a:cxn>
                  <a:cxn ang="0">
                    <a:pos x="132" y="203"/>
                  </a:cxn>
                  <a:cxn ang="0">
                    <a:pos x="181" y="302"/>
                  </a:cxn>
                  <a:cxn ang="0">
                    <a:pos x="169" y="327"/>
                  </a:cxn>
                  <a:cxn ang="0">
                    <a:pos x="219" y="373"/>
                  </a:cxn>
                  <a:cxn ang="0">
                    <a:pos x="254" y="414"/>
                  </a:cxn>
                  <a:cxn ang="0">
                    <a:pos x="322" y="417"/>
                  </a:cxn>
                  <a:cxn ang="0">
                    <a:pos x="379" y="448"/>
                  </a:cxn>
                  <a:cxn ang="0">
                    <a:pos x="408" y="462"/>
                  </a:cxn>
                  <a:cxn ang="0">
                    <a:pos x="420" y="474"/>
                  </a:cxn>
                  <a:cxn ang="0">
                    <a:pos x="388" y="428"/>
                  </a:cxn>
                  <a:cxn ang="0">
                    <a:pos x="368" y="401"/>
                  </a:cxn>
                  <a:cxn ang="0">
                    <a:pos x="277" y="317"/>
                  </a:cxn>
                  <a:cxn ang="0">
                    <a:pos x="274" y="299"/>
                  </a:cxn>
                  <a:cxn ang="0">
                    <a:pos x="242" y="252"/>
                  </a:cxn>
                  <a:cxn ang="0">
                    <a:pos x="235" y="180"/>
                  </a:cxn>
                  <a:cxn ang="0">
                    <a:pos x="281" y="207"/>
                  </a:cxn>
                  <a:cxn ang="0">
                    <a:pos x="289" y="179"/>
                  </a:cxn>
                  <a:cxn ang="0">
                    <a:pos x="328" y="167"/>
                  </a:cxn>
                  <a:cxn ang="0">
                    <a:pos x="360" y="179"/>
                  </a:cxn>
                  <a:cxn ang="0">
                    <a:pos x="420" y="186"/>
                  </a:cxn>
                  <a:cxn ang="0">
                    <a:pos x="434" y="172"/>
                  </a:cxn>
                  <a:cxn ang="0">
                    <a:pos x="455" y="172"/>
                  </a:cxn>
                  <a:cxn ang="0">
                    <a:pos x="486" y="179"/>
                  </a:cxn>
                  <a:cxn ang="0">
                    <a:pos x="518" y="201"/>
                  </a:cxn>
                </a:cxnLst>
                <a:rect l="0" t="0" r="r" b="b"/>
                <a:pathLst>
                  <a:path w="570" h="530">
                    <a:moveTo>
                      <a:pt x="519" y="530"/>
                    </a:moveTo>
                    <a:cubicBezTo>
                      <a:pt x="517" y="522"/>
                      <a:pt x="517" y="522"/>
                      <a:pt x="517" y="522"/>
                    </a:cubicBezTo>
                    <a:cubicBezTo>
                      <a:pt x="504" y="502"/>
                      <a:pt x="484" y="509"/>
                      <a:pt x="462" y="491"/>
                    </a:cubicBezTo>
                    <a:cubicBezTo>
                      <a:pt x="456" y="486"/>
                      <a:pt x="453" y="477"/>
                      <a:pt x="446" y="475"/>
                    </a:cubicBezTo>
                    <a:cubicBezTo>
                      <a:pt x="442" y="473"/>
                      <a:pt x="437" y="477"/>
                      <a:pt x="432" y="478"/>
                    </a:cubicBezTo>
                    <a:cubicBezTo>
                      <a:pt x="434" y="479"/>
                      <a:pt x="435" y="479"/>
                      <a:pt x="437" y="480"/>
                    </a:cubicBezTo>
                    <a:cubicBezTo>
                      <a:pt x="439" y="481"/>
                      <a:pt x="441" y="487"/>
                      <a:pt x="439" y="487"/>
                    </a:cubicBezTo>
                    <a:cubicBezTo>
                      <a:pt x="422" y="486"/>
                      <a:pt x="410" y="471"/>
                      <a:pt x="394" y="469"/>
                    </a:cubicBezTo>
                    <a:cubicBezTo>
                      <a:pt x="386" y="468"/>
                      <a:pt x="378" y="470"/>
                      <a:pt x="371" y="469"/>
                    </a:cubicBezTo>
                    <a:cubicBezTo>
                      <a:pt x="369" y="469"/>
                      <a:pt x="367" y="463"/>
                      <a:pt x="366" y="464"/>
                    </a:cubicBezTo>
                    <a:cubicBezTo>
                      <a:pt x="364" y="465"/>
                      <a:pt x="364" y="471"/>
                      <a:pt x="366" y="472"/>
                    </a:cubicBezTo>
                    <a:cubicBezTo>
                      <a:pt x="372" y="474"/>
                      <a:pt x="379" y="471"/>
                      <a:pt x="386" y="472"/>
                    </a:cubicBezTo>
                    <a:cubicBezTo>
                      <a:pt x="393" y="473"/>
                      <a:pt x="400" y="475"/>
                      <a:pt x="407" y="479"/>
                    </a:cubicBezTo>
                    <a:cubicBezTo>
                      <a:pt x="409" y="480"/>
                      <a:pt x="408" y="484"/>
                      <a:pt x="410" y="485"/>
                    </a:cubicBezTo>
                    <a:cubicBezTo>
                      <a:pt x="445" y="504"/>
                      <a:pt x="438" y="474"/>
                      <a:pt x="493" y="517"/>
                    </a:cubicBezTo>
                    <a:cubicBezTo>
                      <a:pt x="500" y="522"/>
                      <a:pt x="509" y="527"/>
                      <a:pt x="519" y="530"/>
                    </a:cubicBezTo>
                    <a:moveTo>
                      <a:pt x="536" y="198"/>
                    </a:moveTo>
                    <a:cubicBezTo>
                      <a:pt x="527" y="187"/>
                      <a:pt x="542" y="193"/>
                      <a:pt x="547" y="185"/>
                    </a:cubicBezTo>
                    <a:cubicBezTo>
                      <a:pt x="548" y="184"/>
                      <a:pt x="548" y="182"/>
                      <a:pt x="547" y="181"/>
                    </a:cubicBezTo>
                    <a:cubicBezTo>
                      <a:pt x="533" y="168"/>
                      <a:pt x="542" y="163"/>
                      <a:pt x="543" y="149"/>
                    </a:cubicBezTo>
                    <a:cubicBezTo>
                      <a:pt x="544" y="144"/>
                      <a:pt x="570" y="165"/>
                      <a:pt x="567" y="144"/>
                    </a:cubicBezTo>
                    <a:cubicBezTo>
                      <a:pt x="553" y="144"/>
                      <a:pt x="536" y="140"/>
                      <a:pt x="524" y="132"/>
                    </a:cubicBezTo>
                    <a:cubicBezTo>
                      <a:pt x="519" y="128"/>
                      <a:pt x="528" y="125"/>
                      <a:pt x="528" y="124"/>
                    </a:cubicBezTo>
                    <a:cubicBezTo>
                      <a:pt x="528" y="121"/>
                      <a:pt x="518" y="119"/>
                      <a:pt x="524" y="113"/>
                    </a:cubicBezTo>
                    <a:cubicBezTo>
                      <a:pt x="525" y="112"/>
                      <a:pt x="532" y="118"/>
                      <a:pt x="533" y="112"/>
                    </a:cubicBezTo>
                    <a:cubicBezTo>
                      <a:pt x="534" y="101"/>
                      <a:pt x="512" y="114"/>
                      <a:pt x="512" y="104"/>
                    </a:cubicBezTo>
                    <a:cubicBezTo>
                      <a:pt x="514" y="80"/>
                      <a:pt x="519" y="86"/>
                      <a:pt x="501" y="61"/>
                    </a:cubicBezTo>
                    <a:cubicBezTo>
                      <a:pt x="500" y="59"/>
                      <a:pt x="500" y="59"/>
                      <a:pt x="500" y="59"/>
                    </a:cubicBezTo>
                    <a:cubicBezTo>
                      <a:pt x="497" y="60"/>
                      <a:pt x="494" y="60"/>
                      <a:pt x="489" y="61"/>
                    </a:cubicBezTo>
                    <a:cubicBezTo>
                      <a:pt x="481" y="61"/>
                      <a:pt x="480" y="76"/>
                      <a:pt x="478" y="78"/>
                    </a:cubicBezTo>
                    <a:cubicBezTo>
                      <a:pt x="465" y="89"/>
                      <a:pt x="419" y="90"/>
                      <a:pt x="405" y="84"/>
                    </a:cubicBezTo>
                    <a:cubicBezTo>
                      <a:pt x="398" y="81"/>
                      <a:pt x="391" y="74"/>
                      <a:pt x="383" y="71"/>
                    </a:cubicBezTo>
                    <a:cubicBezTo>
                      <a:pt x="381" y="70"/>
                      <a:pt x="360" y="73"/>
                      <a:pt x="357" y="69"/>
                    </a:cubicBezTo>
                    <a:cubicBezTo>
                      <a:pt x="336" y="41"/>
                      <a:pt x="312" y="28"/>
                      <a:pt x="284" y="6"/>
                    </a:cubicBezTo>
                    <a:cubicBezTo>
                      <a:pt x="277" y="5"/>
                      <a:pt x="259" y="0"/>
                      <a:pt x="255" y="1"/>
                    </a:cubicBezTo>
                    <a:cubicBezTo>
                      <a:pt x="244" y="4"/>
                      <a:pt x="259" y="18"/>
                      <a:pt x="253" y="22"/>
                    </a:cubicBezTo>
                    <a:cubicBezTo>
                      <a:pt x="248" y="24"/>
                      <a:pt x="242" y="21"/>
                      <a:pt x="236" y="23"/>
                    </a:cubicBezTo>
                    <a:cubicBezTo>
                      <a:pt x="234" y="24"/>
                      <a:pt x="237" y="28"/>
                      <a:pt x="235" y="30"/>
                    </a:cubicBezTo>
                    <a:cubicBezTo>
                      <a:pt x="225" y="39"/>
                      <a:pt x="209" y="40"/>
                      <a:pt x="198" y="49"/>
                    </a:cubicBezTo>
                    <a:cubicBezTo>
                      <a:pt x="186" y="60"/>
                      <a:pt x="221" y="89"/>
                      <a:pt x="205" y="101"/>
                    </a:cubicBezTo>
                    <a:cubicBezTo>
                      <a:pt x="169" y="126"/>
                      <a:pt x="192" y="83"/>
                      <a:pt x="168" y="117"/>
                    </a:cubicBezTo>
                    <a:cubicBezTo>
                      <a:pt x="165" y="121"/>
                      <a:pt x="178" y="122"/>
                      <a:pt x="180" y="128"/>
                    </a:cubicBezTo>
                    <a:cubicBezTo>
                      <a:pt x="182" y="132"/>
                      <a:pt x="169" y="131"/>
                      <a:pt x="169" y="135"/>
                    </a:cubicBezTo>
                    <a:cubicBezTo>
                      <a:pt x="169" y="137"/>
                      <a:pt x="180" y="150"/>
                      <a:pt x="175" y="155"/>
                    </a:cubicBezTo>
                    <a:cubicBezTo>
                      <a:pt x="164" y="167"/>
                      <a:pt x="148" y="149"/>
                      <a:pt x="137" y="149"/>
                    </a:cubicBezTo>
                    <a:cubicBezTo>
                      <a:pt x="122" y="149"/>
                      <a:pt x="152" y="164"/>
                      <a:pt x="126" y="156"/>
                    </a:cubicBezTo>
                    <a:cubicBezTo>
                      <a:pt x="119" y="154"/>
                      <a:pt x="109" y="143"/>
                      <a:pt x="106" y="137"/>
                    </a:cubicBezTo>
                    <a:cubicBezTo>
                      <a:pt x="104" y="135"/>
                      <a:pt x="102" y="129"/>
                      <a:pt x="101" y="131"/>
                    </a:cubicBezTo>
                    <a:cubicBezTo>
                      <a:pt x="97" y="137"/>
                      <a:pt x="98" y="144"/>
                      <a:pt x="94" y="149"/>
                    </a:cubicBezTo>
                    <a:cubicBezTo>
                      <a:pt x="80" y="167"/>
                      <a:pt x="62" y="149"/>
                      <a:pt x="46" y="154"/>
                    </a:cubicBezTo>
                    <a:cubicBezTo>
                      <a:pt x="44" y="155"/>
                      <a:pt x="48" y="160"/>
                      <a:pt x="46" y="162"/>
                    </a:cubicBezTo>
                    <a:cubicBezTo>
                      <a:pt x="37" y="167"/>
                      <a:pt x="18" y="166"/>
                      <a:pt x="9" y="162"/>
                    </a:cubicBezTo>
                    <a:cubicBezTo>
                      <a:pt x="6" y="162"/>
                      <a:pt x="0" y="159"/>
                      <a:pt x="0" y="162"/>
                    </a:cubicBezTo>
                    <a:cubicBezTo>
                      <a:pt x="1" y="170"/>
                      <a:pt x="8" y="176"/>
                      <a:pt x="11" y="183"/>
                    </a:cubicBezTo>
                    <a:cubicBezTo>
                      <a:pt x="11" y="184"/>
                      <a:pt x="9" y="184"/>
                      <a:pt x="9" y="185"/>
                    </a:cubicBezTo>
                    <a:cubicBezTo>
                      <a:pt x="10" y="194"/>
                      <a:pt x="8" y="202"/>
                      <a:pt x="12" y="208"/>
                    </a:cubicBezTo>
                    <a:cubicBezTo>
                      <a:pt x="12" y="208"/>
                      <a:pt x="13" y="208"/>
                      <a:pt x="13" y="209"/>
                    </a:cubicBezTo>
                    <a:cubicBezTo>
                      <a:pt x="9" y="215"/>
                      <a:pt x="26" y="223"/>
                      <a:pt x="31" y="230"/>
                    </a:cubicBezTo>
                    <a:cubicBezTo>
                      <a:pt x="35" y="236"/>
                      <a:pt x="38" y="263"/>
                      <a:pt x="43" y="257"/>
                    </a:cubicBezTo>
                    <a:cubicBezTo>
                      <a:pt x="48" y="251"/>
                      <a:pt x="51" y="242"/>
                      <a:pt x="56" y="235"/>
                    </a:cubicBezTo>
                    <a:cubicBezTo>
                      <a:pt x="57" y="232"/>
                      <a:pt x="58" y="229"/>
                      <a:pt x="58" y="226"/>
                    </a:cubicBezTo>
                    <a:cubicBezTo>
                      <a:pt x="58" y="225"/>
                      <a:pt x="55" y="226"/>
                      <a:pt x="55" y="224"/>
                    </a:cubicBezTo>
                    <a:cubicBezTo>
                      <a:pt x="55" y="223"/>
                      <a:pt x="55" y="218"/>
                      <a:pt x="56" y="220"/>
                    </a:cubicBezTo>
                    <a:cubicBezTo>
                      <a:pt x="60" y="221"/>
                      <a:pt x="57" y="244"/>
                      <a:pt x="68" y="226"/>
                    </a:cubicBezTo>
                    <a:cubicBezTo>
                      <a:pt x="70" y="221"/>
                      <a:pt x="70" y="215"/>
                      <a:pt x="70" y="209"/>
                    </a:cubicBezTo>
                    <a:cubicBezTo>
                      <a:pt x="70" y="208"/>
                      <a:pt x="68" y="207"/>
                      <a:pt x="68" y="205"/>
                    </a:cubicBezTo>
                    <a:cubicBezTo>
                      <a:pt x="68" y="204"/>
                      <a:pt x="69" y="208"/>
                      <a:pt x="70" y="207"/>
                    </a:cubicBezTo>
                    <a:cubicBezTo>
                      <a:pt x="78" y="203"/>
                      <a:pt x="71" y="175"/>
                      <a:pt x="80" y="175"/>
                    </a:cubicBezTo>
                    <a:cubicBezTo>
                      <a:pt x="110" y="173"/>
                      <a:pt x="100" y="184"/>
                      <a:pt x="119" y="200"/>
                    </a:cubicBezTo>
                    <a:cubicBezTo>
                      <a:pt x="123" y="203"/>
                      <a:pt x="129" y="200"/>
                      <a:pt x="132" y="203"/>
                    </a:cubicBezTo>
                    <a:cubicBezTo>
                      <a:pt x="151" y="225"/>
                      <a:pt x="129" y="252"/>
                      <a:pt x="150" y="274"/>
                    </a:cubicBezTo>
                    <a:cubicBezTo>
                      <a:pt x="156" y="282"/>
                      <a:pt x="173" y="297"/>
                      <a:pt x="181" y="302"/>
                    </a:cubicBezTo>
                    <a:cubicBezTo>
                      <a:pt x="189" y="306"/>
                      <a:pt x="215" y="310"/>
                      <a:pt x="206" y="314"/>
                    </a:cubicBezTo>
                    <a:cubicBezTo>
                      <a:pt x="192" y="318"/>
                      <a:pt x="165" y="288"/>
                      <a:pt x="169" y="327"/>
                    </a:cubicBezTo>
                    <a:cubicBezTo>
                      <a:pt x="170" y="339"/>
                      <a:pt x="218" y="366"/>
                      <a:pt x="225" y="376"/>
                    </a:cubicBezTo>
                    <a:cubicBezTo>
                      <a:pt x="227" y="377"/>
                      <a:pt x="217" y="372"/>
                      <a:pt x="219" y="373"/>
                    </a:cubicBezTo>
                    <a:cubicBezTo>
                      <a:pt x="225" y="378"/>
                      <a:pt x="252" y="386"/>
                      <a:pt x="253" y="389"/>
                    </a:cubicBezTo>
                    <a:cubicBezTo>
                      <a:pt x="255" y="396"/>
                      <a:pt x="249" y="408"/>
                      <a:pt x="254" y="414"/>
                    </a:cubicBezTo>
                    <a:cubicBezTo>
                      <a:pt x="257" y="416"/>
                      <a:pt x="289" y="405"/>
                      <a:pt x="290" y="403"/>
                    </a:cubicBezTo>
                    <a:cubicBezTo>
                      <a:pt x="311" y="399"/>
                      <a:pt x="296" y="408"/>
                      <a:pt x="322" y="417"/>
                    </a:cubicBezTo>
                    <a:cubicBezTo>
                      <a:pt x="331" y="419"/>
                      <a:pt x="340" y="416"/>
                      <a:pt x="348" y="419"/>
                    </a:cubicBezTo>
                    <a:cubicBezTo>
                      <a:pt x="359" y="423"/>
                      <a:pt x="367" y="442"/>
                      <a:pt x="379" y="448"/>
                    </a:cubicBezTo>
                    <a:cubicBezTo>
                      <a:pt x="394" y="454"/>
                      <a:pt x="403" y="458"/>
                      <a:pt x="407" y="462"/>
                    </a:cubicBezTo>
                    <a:cubicBezTo>
                      <a:pt x="407" y="463"/>
                      <a:pt x="408" y="462"/>
                      <a:pt x="408" y="462"/>
                    </a:cubicBezTo>
                    <a:cubicBezTo>
                      <a:pt x="410" y="462"/>
                      <a:pt x="412" y="460"/>
                      <a:pt x="413" y="462"/>
                    </a:cubicBezTo>
                    <a:cubicBezTo>
                      <a:pt x="417" y="470"/>
                      <a:pt x="411" y="470"/>
                      <a:pt x="420" y="474"/>
                    </a:cubicBezTo>
                    <a:cubicBezTo>
                      <a:pt x="424" y="471"/>
                      <a:pt x="431" y="471"/>
                      <a:pt x="432" y="467"/>
                    </a:cubicBezTo>
                    <a:cubicBezTo>
                      <a:pt x="437" y="453"/>
                      <a:pt x="393" y="436"/>
                      <a:pt x="388" y="428"/>
                    </a:cubicBezTo>
                    <a:cubicBezTo>
                      <a:pt x="384" y="422"/>
                      <a:pt x="387" y="413"/>
                      <a:pt x="383" y="407"/>
                    </a:cubicBezTo>
                    <a:cubicBezTo>
                      <a:pt x="380" y="402"/>
                      <a:pt x="373" y="403"/>
                      <a:pt x="368" y="401"/>
                    </a:cubicBezTo>
                    <a:cubicBezTo>
                      <a:pt x="346" y="388"/>
                      <a:pt x="333" y="363"/>
                      <a:pt x="314" y="348"/>
                    </a:cubicBezTo>
                    <a:cubicBezTo>
                      <a:pt x="308" y="344"/>
                      <a:pt x="284" y="320"/>
                      <a:pt x="277" y="317"/>
                    </a:cubicBezTo>
                    <a:cubicBezTo>
                      <a:pt x="274" y="316"/>
                      <a:pt x="270" y="320"/>
                      <a:pt x="266" y="318"/>
                    </a:cubicBezTo>
                    <a:cubicBezTo>
                      <a:pt x="261" y="313"/>
                      <a:pt x="274" y="301"/>
                      <a:pt x="274" y="299"/>
                    </a:cubicBezTo>
                    <a:cubicBezTo>
                      <a:pt x="273" y="295"/>
                      <a:pt x="267" y="294"/>
                      <a:pt x="264" y="291"/>
                    </a:cubicBezTo>
                    <a:cubicBezTo>
                      <a:pt x="256" y="278"/>
                      <a:pt x="253" y="262"/>
                      <a:pt x="242" y="252"/>
                    </a:cubicBezTo>
                    <a:cubicBezTo>
                      <a:pt x="237" y="246"/>
                      <a:pt x="229" y="246"/>
                      <a:pt x="224" y="242"/>
                    </a:cubicBezTo>
                    <a:cubicBezTo>
                      <a:pt x="220" y="239"/>
                      <a:pt x="213" y="179"/>
                      <a:pt x="235" y="180"/>
                    </a:cubicBezTo>
                    <a:cubicBezTo>
                      <a:pt x="246" y="180"/>
                      <a:pt x="263" y="203"/>
                      <a:pt x="273" y="208"/>
                    </a:cubicBezTo>
                    <a:cubicBezTo>
                      <a:pt x="281" y="207"/>
                      <a:pt x="281" y="207"/>
                      <a:pt x="281" y="207"/>
                    </a:cubicBezTo>
                    <a:cubicBezTo>
                      <a:pt x="273" y="208"/>
                      <a:pt x="273" y="208"/>
                      <a:pt x="273" y="208"/>
                    </a:cubicBezTo>
                    <a:cubicBezTo>
                      <a:pt x="285" y="207"/>
                      <a:pt x="283" y="187"/>
                      <a:pt x="289" y="179"/>
                    </a:cubicBezTo>
                    <a:cubicBezTo>
                      <a:pt x="301" y="166"/>
                      <a:pt x="306" y="182"/>
                      <a:pt x="320" y="179"/>
                    </a:cubicBezTo>
                    <a:cubicBezTo>
                      <a:pt x="324" y="178"/>
                      <a:pt x="324" y="170"/>
                      <a:pt x="328" y="167"/>
                    </a:cubicBezTo>
                    <a:cubicBezTo>
                      <a:pt x="328" y="167"/>
                      <a:pt x="335" y="173"/>
                      <a:pt x="352" y="178"/>
                    </a:cubicBezTo>
                    <a:cubicBezTo>
                      <a:pt x="354" y="179"/>
                      <a:pt x="357" y="180"/>
                      <a:pt x="360" y="179"/>
                    </a:cubicBezTo>
                    <a:cubicBezTo>
                      <a:pt x="363" y="179"/>
                      <a:pt x="364" y="175"/>
                      <a:pt x="367" y="174"/>
                    </a:cubicBezTo>
                    <a:cubicBezTo>
                      <a:pt x="379" y="173"/>
                      <a:pt x="407" y="189"/>
                      <a:pt x="420" y="186"/>
                    </a:cubicBezTo>
                    <a:cubicBezTo>
                      <a:pt x="424" y="186"/>
                      <a:pt x="427" y="184"/>
                      <a:pt x="428" y="181"/>
                    </a:cubicBezTo>
                    <a:cubicBezTo>
                      <a:pt x="431" y="179"/>
                      <a:pt x="430" y="172"/>
                      <a:pt x="434" y="172"/>
                    </a:cubicBezTo>
                    <a:cubicBezTo>
                      <a:pt x="440" y="171"/>
                      <a:pt x="444" y="177"/>
                      <a:pt x="450" y="179"/>
                    </a:cubicBezTo>
                    <a:cubicBezTo>
                      <a:pt x="462" y="182"/>
                      <a:pt x="448" y="174"/>
                      <a:pt x="455" y="172"/>
                    </a:cubicBezTo>
                    <a:cubicBezTo>
                      <a:pt x="461" y="170"/>
                      <a:pt x="468" y="170"/>
                      <a:pt x="474" y="172"/>
                    </a:cubicBezTo>
                    <a:cubicBezTo>
                      <a:pt x="478" y="173"/>
                      <a:pt x="481" y="179"/>
                      <a:pt x="486" y="179"/>
                    </a:cubicBezTo>
                    <a:cubicBezTo>
                      <a:pt x="489" y="179"/>
                      <a:pt x="486" y="172"/>
                      <a:pt x="489" y="172"/>
                    </a:cubicBezTo>
                    <a:cubicBezTo>
                      <a:pt x="512" y="173"/>
                      <a:pt x="506" y="199"/>
                      <a:pt x="518" y="201"/>
                    </a:cubicBezTo>
                    <a:cubicBezTo>
                      <a:pt x="525" y="202"/>
                      <a:pt x="531" y="200"/>
                      <a:pt x="536" y="19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37" name="Greece"/>
              <p:cNvSpPr>
                <a:spLocks noEditPoints="1"/>
              </p:cNvSpPr>
              <p:nvPr/>
            </p:nvSpPr>
            <p:spPr bwMode="auto">
              <a:xfrm>
                <a:off x="5976979" y="5346699"/>
                <a:ext cx="1446213" cy="1371600"/>
              </a:xfrm>
              <a:custGeom>
                <a:avLst/>
                <a:gdLst/>
                <a:ahLst/>
                <a:cxnLst>
                  <a:cxn ang="0">
                    <a:pos x="671" y="874"/>
                  </a:cxn>
                  <a:cxn ang="0">
                    <a:pos x="639" y="139"/>
                  </a:cxn>
                  <a:cxn ang="0">
                    <a:pos x="396" y="256"/>
                  </a:cxn>
                  <a:cxn ang="0">
                    <a:pos x="329" y="464"/>
                  </a:cxn>
                  <a:cxn ang="0">
                    <a:pos x="389" y="581"/>
                  </a:cxn>
                  <a:cxn ang="0">
                    <a:pos x="415" y="763"/>
                  </a:cxn>
                  <a:cxn ang="0">
                    <a:pos x="243" y="568"/>
                  </a:cxn>
                  <a:cxn ang="0">
                    <a:pos x="184" y="554"/>
                  </a:cxn>
                  <a:cxn ang="0">
                    <a:pos x="226" y="160"/>
                  </a:cxn>
                  <a:cxn ang="0">
                    <a:pos x="544" y="88"/>
                  </a:cxn>
                  <a:cxn ang="0">
                    <a:pos x="490" y="186"/>
                  </a:cxn>
                  <a:cxn ang="0">
                    <a:pos x="499" y="191"/>
                  </a:cxn>
                  <a:cxn ang="0">
                    <a:pos x="588" y="251"/>
                  </a:cxn>
                  <a:cxn ang="0">
                    <a:pos x="573" y="277"/>
                  </a:cxn>
                  <a:cxn ang="0">
                    <a:pos x="444" y="570"/>
                  </a:cxn>
                  <a:cxn ang="0">
                    <a:pos x="426" y="783"/>
                  </a:cxn>
                  <a:cxn ang="0">
                    <a:pos x="440" y="590"/>
                  </a:cxn>
                  <a:cxn ang="0">
                    <a:pos x="428" y="394"/>
                  </a:cxn>
                  <a:cxn ang="0">
                    <a:pos x="459" y="388"/>
                  </a:cxn>
                  <a:cxn ang="0">
                    <a:pos x="464" y="383"/>
                  </a:cxn>
                  <a:cxn ang="0">
                    <a:pos x="693" y="340"/>
                  </a:cxn>
                  <a:cxn ang="0">
                    <a:pos x="687" y="317"/>
                  </a:cxn>
                  <a:cxn ang="0">
                    <a:pos x="741" y="356"/>
                  </a:cxn>
                  <a:cxn ang="0">
                    <a:pos x="704" y="481"/>
                  </a:cxn>
                  <a:cxn ang="0">
                    <a:pos x="676" y="431"/>
                  </a:cxn>
                  <a:cxn ang="0">
                    <a:pos x="712" y="468"/>
                  </a:cxn>
                  <a:cxn ang="0">
                    <a:pos x="818" y="519"/>
                  </a:cxn>
                  <a:cxn ang="0">
                    <a:pos x="726" y="548"/>
                  </a:cxn>
                  <a:cxn ang="0">
                    <a:pos x="730" y="560"/>
                  </a:cxn>
                  <a:cxn ang="0">
                    <a:pos x="533" y="429"/>
                  </a:cxn>
                  <a:cxn ang="0">
                    <a:pos x="547" y="425"/>
                  </a:cxn>
                  <a:cxn ang="0">
                    <a:pos x="18" y="407"/>
                  </a:cxn>
                  <a:cxn ang="0">
                    <a:pos x="25" y="401"/>
                  </a:cxn>
                  <a:cxn ang="0">
                    <a:pos x="155" y="642"/>
                  </a:cxn>
                  <a:cxn ang="0">
                    <a:pos x="170" y="630"/>
                  </a:cxn>
                  <a:cxn ang="0">
                    <a:pos x="119" y="526"/>
                  </a:cxn>
                  <a:cxn ang="0">
                    <a:pos x="127" y="544"/>
                  </a:cxn>
                  <a:cxn ang="0">
                    <a:pos x="940" y="704"/>
                  </a:cxn>
                  <a:cxn ang="0">
                    <a:pos x="973" y="660"/>
                  </a:cxn>
                  <a:cxn ang="0">
                    <a:pos x="973" y="710"/>
                  </a:cxn>
                  <a:cxn ang="0">
                    <a:pos x="895" y="774"/>
                  </a:cxn>
                  <a:cxn ang="0">
                    <a:pos x="907" y="812"/>
                  </a:cxn>
                  <a:cxn ang="0">
                    <a:pos x="882" y="620"/>
                  </a:cxn>
                  <a:cxn ang="0">
                    <a:pos x="789" y="676"/>
                  </a:cxn>
                  <a:cxn ang="0">
                    <a:pos x="667" y="633"/>
                  </a:cxn>
                  <a:cxn ang="0">
                    <a:pos x="678" y="656"/>
                  </a:cxn>
                  <a:cxn ang="0">
                    <a:pos x="585" y="535"/>
                  </a:cxn>
                  <a:cxn ang="0">
                    <a:pos x="607" y="568"/>
                  </a:cxn>
                  <a:cxn ang="0">
                    <a:pos x="644" y="637"/>
                  </a:cxn>
                  <a:cxn ang="0">
                    <a:pos x="571" y="709"/>
                  </a:cxn>
                  <a:cxn ang="0">
                    <a:pos x="537" y="602"/>
                  </a:cxn>
                  <a:cxn ang="0">
                    <a:pos x="724" y="657"/>
                  </a:cxn>
                  <a:cxn ang="0">
                    <a:pos x="676" y="694"/>
                  </a:cxn>
                  <a:cxn ang="0">
                    <a:pos x="562" y="611"/>
                  </a:cxn>
                  <a:cxn ang="0">
                    <a:pos x="605" y="611"/>
                  </a:cxn>
                  <a:cxn ang="0">
                    <a:pos x="567" y="652"/>
                  </a:cxn>
                  <a:cxn ang="0">
                    <a:pos x="589" y="661"/>
                  </a:cxn>
                  <a:cxn ang="0">
                    <a:pos x="695" y="732"/>
                  </a:cxn>
                  <a:cxn ang="0">
                    <a:pos x="736" y="723"/>
                  </a:cxn>
                  <a:cxn ang="0">
                    <a:pos x="590" y="690"/>
                  </a:cxn>
                  <a:cxn ang="0">
                    <a:pos x="137" y="568"/>
                  </a:cxn>
                  <a:cxn ang="0">
                    <a:pos x="561" y="530"/>
                  </a:cxn>
                </a:cxnLst>
                <a:rect l="0" t="0" r="r" b="b"/>
                <a:pathLst>
                  <a:path w="993" h="942">
                    <a:moveTo>
                      <a:pt x="809" y="849"/>
                    </a:moveTo>
                    <a:cubicBezTo>
                      <a:pt x="798" y="870"/>
                      <a:pt x="818" y="856"/>
                      <a:pt x="807" y="888"/>
                    </a:cubicBezTo>
                    <a:cubicBezTo>
                      <a:pt x="806" y="891"/>
                      <a:pt x="722" y="910"/>
                      <a:pt x="714" y="913"/>
                    </a:cubicBezTo>
                    <a:cubicBezTo>
                      <a:pt x="708" y="915"/>
                      <a:pt x="650" y="942"/>
                      <a:pt x="644" y="937"/>
                    </a:cubicBezTo>
                    <a:cubicBezTo>
                      <a:pt x="625" y="916"/>
                      <a:pt x="658" y="918"/>
                      <a:pt x="599" y="911"/>
                    </a:cubicBezTo>
                    <a:cubicBezTo>
                      <a:pt x="539" y="904"/>
                      <a:pt x="614" y="918"/>
                      <a:pt x="563" y="918"/>
                    </a:cubicBezTo>
                    <a:cubicBezTo>
                      <a:pt x="560" y="918"/>
                      <a:pt x="559" y="913"/>
                      <a:pt x="556" y="913"/>
                    </a:cubicBezTo>
                    <a:cubicBezTo>
                      <a:pt x="550" y="912"/>
                      <a:pt x="542" y="913"/>
                      <a:pt x="535" y="914"/>
                    </a:cubicBezTo>
                    <a:cubicBezTo>
                      <a:pt x="528" y="916"/>
                      <a:pt x="520" y="920"/>
                      <a:pt x="512" y="921"/>
                    </a:cubicBezTo>
                    <a:cubicBezTo>
                      <a:pt x="497" y="921"/>
                      <a:pt x="503" y="901"/>
                      <a:pt x="504" y="895"/>
                    </a:cubicBezTo>
                    <a:cubicBezTo>
                      <a:pt x="504" y="887"/>
                      <a:pt x="501" y="878"/>
                      <a:pt x="504" y="870"/>
                    </a:cubicBezTo>
                    <a:cubicBezTo>
                      <a:pt x="515" y="838"/>
                      <a:pt x="526" y="875"/>
                      <a:pt x="533" y="878"/>
                    </a:cubicBezTo>
                    <a:cubicBezTo>
                      <a:pt x="540" y="881"/>
                      <a:pt x="548" y="877"/>
                      <a:pt x="556" y="874"/>
                    </a:cubicBezTo>
                    <a:cubicBezTo>
                      <a:pt x="561" y="872"/>
                      <a:pt x="564" y="858"/>
                      <a:pt x="568" y="862"/>
                    </a:cubicBezTo>
                    <a:cubicBezTo>
                      <a:pt x="573" y="866"/>
                      <a:pt x="556" y="870"/>
                      <a:pt x="558" y="876"/>
                    </a:cubicBezTo>
                    <a:cubicBezTo>
                      <a:pt x="559" y="881"/>
                      <a:pt x="568" y="878"/>
                      <a:pt x="573" y="880"/>
                    </a:cubicBezTo>
                    <a:cubicBezTo>
                      <a:pt x="578" y="882"/>
                      <a:pt x="583" y="889"/>
                      <a:pt x="589" y="890"/>
                    </a:cubicBezTo>
                    <a:cubicBezTo>
                      <a:pt x="594" y="891"/>
                      <a:pt x="598" y="887"/>
                      <a:pt x="603" y="885"/>
                    </a:cubicBezTo>
                    <a:cubicBezTo>
                      <a:pt x="614" y="882"/>
                      <a:pt x="621" y="874"/>
                      <a:pt x="630" y="870"/>
                    </a:cubicBezTo>
                    <a:cubicBezTo>
                      <a:pt x="642" y="867"/>
                      <a:pt x="653" y="868"/>
                      <a:pt x="664" y="866"/>
                    </a:cubicBezTo>
                    <a:cubicBezTo>
                      <a:pt x="671" y="864"/>
                      <a:pt x="665" y="873"/>
                      <a:pt x="671" y="874"/>
                    </a:cubicBezTo>
                    <a:cubicBezTo>
                      <a:pt x="683" y="877"/>
                      <a:pt x="694" y="867"/>
                      <a:pt x="707" y="868"/>
                    </a:cubicBezTo>
                    <a:cubicBezTo>
                      <a:pt x="710" y="868"/>
                      <a:pt x="712" y="875"/>
                      <a:pt x="715" y="874"/>
                    </a:cubicBezTo>
                    <a:cubicBezTo>
                      <a:pt x="720" y="873"/>
                      <a:pt x="739" y="857"/>
                      <a:pt x="748" y="859"/>
                    </a:cubicBezTo>
                    <a:cubicBezTo>
                      <a:pt x="750" y="860"/>
                      <a:pt x="732" y="882"/>
                      <a:pt x="757" y="889"/>
                    </a:cubicBezTo>
                    <a:cubicBezTo>
                      <a:pt x="762" y="891"/>
                      <a:pt x="762" y="880"/>
                      <a:pt x="767" y="877"/>
                    </a:cubicBezTo>
                    <a:cubicBezTo>
                      <a:pt x="788" y="855"/>
                      <a:pt x="785" y="883"/>
                      <a:pt x="809" y="849"/>
                    </a:cubicBezTo>
                    <a:moveTo>
                      <a:pt x="596" y="66"/>
                    </a:moveTo>
                    <a:cubicBezTo>
                      <a:pt x="597" y="65"/>
                      <a:pt x="597" y="65"/>
                      <a:pt x="597" y="65"/>
                    </a:cubicBezTo>
                    <a:cubicBezTo>
                      <a:pt x="598" y="65"/>
                      <a:pt x="598" y="65"/>
                      <a:pt x="598" y="65"/>
                    </a:cubicBezTo>
                    <a:cubicBezTo>
                      <a:pt x="599" y="65"/>
                      <a:pt x="631" y="55"/>
                      <a:pt x="631" y="55"/>
                    </a:cubicBezTo>
                    <a:cubicBezTo>
                      <a:pt x="654" y="37"/>
                      <a:pt x="589" y="9"/>
                      <a:pt x="629" y="0"/>
                    </a:cubicBezTo>
                    <a:cubicBezTo>
                      <a:pt x="630" y="0"/>
                      <a:pt x="630" y="0"/>
                      <a:pt x="630" y="0"/>
                    </a:cubicBezTo>
                    <a:cubicBezTo>
                      <a:pt x="633" y="0"/>
                      <a:pt x="633" y="0"/>
                      <a:pt x="633" y="0"/>
                    </a:cubicBezTo>
                    <a:cubicBezTo>
                      <a:pt x="634" y="0"/>
                      <a:pt x="634" y="0"/>
                      <a:pt x="634" y="0"/>
                    </a:cubicBezTo>
                    <a:cubicBezTo>
                      <a:pt x="635" y="0"/>
                      <a:pt x="635" y="0"/>
                      <a:pt x="635" y="0"/>
                    </a:cubicBezTo>
                    <a:cubicBezTo>
                      <a:pt x="637" y="0"/>
                      <a:pt x="639" y="0"/>
                      <a:pt x="640" y="1"/>
                    </a:cubicBezTo>
                    <a:cubicBezTo>
                      <a:pt x="643" y="1"/>
                      <a:pt x="643" y="1"/>
                      <a:pt x="643" y="1"/>
                    </a:cubicBezTo>
                    <a:cubicBezTo>
                      <a:pt x="665" y="6"/>
                      <a:pt x="696" y="28"/>
                      <a:pt x="681" y="47"/>
                    </a:cubicBezTo>
                    <a:cubicBezTo>
                      <a:pt x="669" y="59"/>
                      <a:pt x="658" y="53"/>
                      <a:pt x="654" y="74"/>
                    </a:cubicBezTo>
                    <a:cubicBezTo>
                      <a:pt x="662" y="104"/>
                      <a:pt x="662" y="104"/>
                      <a:pt x="662" y="104"/>
                    </a:cubicBezTo>
                    <a:cubicBezTo>
                      <a:pt x="661" y="111"/>
                      <a:pt x="647" y="135"/>
                      <a:pt x="639" y="139"/>
                    </a:cubicBezTo>
                    <a:cubicBezTo>
                      <a:pt x="638" y="150"/>
                      <a:pt x="638" y="150"/>
                      <a:pt x="638" y="150"/>
                    </a:cubicBezTo>
                    <a:cubicBezTo>
                      <a:pt x="621" y="141"/>
                      <a:pt x="654" y="140"/>
                      <a:pt x="637" y="125"/>
                    </a:cubicBezTo>
                    <a:cubicBezTo>
                      <a:pt x="629" y="119"/>
                      <a:pt x="596" y="134"/>
                      <a:pt x="586" y="133"/>
                    </a:cubicBezTo>
                    <a:cubicBezTo>
                      <a:pt x="553" y="131"/>
                      <a:pt x="548" y="109"/>
                      <a:pt x="527" y="136"/>
                    </a:cubicBezTo>
                    <a:cubicBezTo>
                      <a:pt x="522" y="142"/>
                      <a:pt x="516" y="147"/>
                      <a:pt x="510" y="151"/>
                    </a:cubicBezTo>
                    <a:cubicBezTo>
                      <a:pt x="481" y="167"/>
                      <a:pt x="497" y="131"/>
                      <a:pt x="468" y="148"/>
                    </a:cubicBezTo>
                    <a:cubicBezTo>
                      <a:pt x="457" y="155"/>
                      <a:pt x="465" y="173"/>
                      <a:pt x="442" y="183"/>
                    </a:cubicBezTo>
                    <a:cubicBezTo>
                      <a:pt x="422" y="191"/>
                      <a:pt x="420" y="167"/>
                      <a:pt x="402" y="190"/>
                    </a:cubicBezTo>
                    <a:cubicBezTo>
                      <a:pt x="395" y="200"/>
                      <a:pt x="407" y="199"/>
                      <a:pt x="410" y="201"/>
                    </a:cubicBezTo>
                    <a:cubicBezTo>
                      <a:pt x="419" y="206"/>
                      <a:pt x="418" y="221"/>
                      <a:pt x="427" y="230"/>
                    </a:cubicBezTo>
                    <a:cubicBezTo>
                      <a:pt x="429" y="232"/>
                      <a:pt x="433" y="231"/>
                      <a:pt x="437" y="230"/>
                    </a:cubicBezTo>
                    <a:cubicBezTo>
                      <a:pt x="438" y="230"/>
                      <a:pt x="439" y="229"/>
                      <a:pt x="440" y="227"/>
                    </a:cubicBezTo>
                    <a:cubicBezTo>
                      <a:pt x="440" y="225"/>
                      <a:pt x="436" y="220"/>
                      <a:pt x="439" y="220"/>
                    </a:cubicBezTo>
                    <a:cubicBezTo>
                      <a:pt x="443" y="219"/>
                      <a:pt x="443" y="229"/>
                      <a:pt x="447" y="230"/>
                    </a:cubicBezTo>
                    <a:cubicBezTo>
                      <a:pt x="459" y="233"/>
                      <a:pt x="482" y="237"/>
                      <a:pt x="486" y="252"/>
                    </a:cubicBezTo>
                    <a:cubicBezTo>
                      <a:pt x="495" y="282"/>
                      <a:pt x="460" y="239"/>
                      <a:pt x="460" y="239"/>
                    </a:cubicBezTo>
                    <a:cubicBezTo>
                      <a:pt x="448" y="233"/>
                      <a:pt x="415" y="229"/>
                      <a:pt x="412" y="248"/>
                    </a:cubicBezTo>
                    <a:cubicBezTo>
                      <a:pt x="409" y="261"/>
                      <a:pt x="436" y="257"/>
                      <a:pt x="444" y="265"/>
                    </a:cubicBezTo>
                    <a:cubicBezTo>
                      <a:pt x="450" y="271"/>
                      <a:pt x="449" y="292"/>
                      <a:pt x="442" y="289"/>
                    </a:cubicBezTo>
                    <a:cubicBezTo>
                      <a:pt x="426" y="282"/>
                      <a:pt x="424" y="264"/>
                      <a:pt x="408" y="256"/>
                    </a:cubicBezTo>
                    <a:cubicBezTo>
                      <a:pt x="404" y="255"/>
                      <a:pt x="400" y="257"/>
                      <a:pt x="396" y="256"/>
                    </a:cubicBezTo>
                    <a:cubicBezTo>
                      <a:pt x="390" y="256"/>
                      <a:pt x="384" y="250"/>
                      <a:pt x="381" y="255"/>
                    </a:cubicBezTo>
                    <a:cubicBezTo>
                      <a:pt x="357" y="280"/>
                      <a:pt x="427" y="288"/>
                      <a:pt x="421" y="297"/>
                    </a:cubicBezTo>
                    <a:cubicBezTo>
                      <a:pt x="419" y="300"/>
                      <a:pt x="392" y="299"/>
                      <a:pt x="384" y="297"/>
                    </a:cubicBezTo>
                    <a:cubicBezTo>
                      <a:pt x="381" y="296"/>
                      <a:pt x="374" y="263"/>
                      <a:pt x="374" y="263"/>
                    </a:cubicBezTo>
                    <a:cubicBezTo>
                      <a:pt x="366" y="252"/>
                      <a:pt x="337" y="259"/>
                      <a:pt x="325" y="250"/>
                    </a:cubicBezTo>
                    <a:cubicBezTo>
                      <a:pt x="304" y="234"/>
                      <a:pt x="325" y="237"/>
                      <a:pt x="325" y="216"/>
                    </a:cubicBezTo>
                    <a:cubicBezTo>
                      <a:pt x="325" y="212"/>
                      <a:pt x="314" y="224"/>
                      <a:pt x="308" y="229"/>
                    </a:cubicBezTo>
                    <a:cubicBezTo>
                      <a:pt x="303" y="234"/>
                      <a:pt x="294" y="238"/>
                      <a:pt x="293" y="245"/>
                    </a:cubicBezTo>
                    <a:cubicBezTo>
                      <a:pt x="292" y="250"/>
                      <a:pt x="303" y="251"/>
                      <a:pt x="304" y="257"/>
                    </a:cubicBezTo>
                    <a:cubicBezTo>
                      <a:pt x="296" y="288"/>
                      <a:pt x="296" y="288"/>
                      <a:pt x="296" y="288"/>
                    </a:cubicBezTo>
                    <a:cubicBezTo>
                      <a:pt x="299" y="307"/>
                      <a:pt x="323" y="317"/>
                      <a:pt x="335" y="329"/>
                    </a:cubicBezTo>
                    <a:cubicBezTo>
                      <a:pt x="348" y="356"/>
                      <a:pt x="348" y="356"/>
                      <a:pt x="348" y="356"/>
                    </a:cubicBezTo>
                    <a:cubicBezTo>
                      <a:pt x="355" y="363"/>
                      <a:pt x="408" y="389"/>
                      <a:pt x="400" y="401"/>
                    </a:cubicBezTo>
                    <a:cubicBezTo>
                      <a:pt x="398" y="404"/>
                      <a:pt x="357" y="384"/>
                      <a:pt x="354" y="385"/>
                    </a:cubicBezTo>
                    <a:cubicBezTo>
                      <a:pt x="351" y="385"/>
                      <a:pt x="354" y="391"/>
                      <a:pt x="354" y="394"/>
                    </a:cubicBezTo>
                    <a:cubicBezTo>
                      <a:pt x="352" y="401"/>
                      <a:pt x="341" y="417"/>
                      <a:pt x="348" y="416"/>
                    </a:cubicBezTo>
                    <a:cubicBezTo>
                      <a:pt x="350" y="415"/>
                      <a:pt x="349" y="410"/>
                      <a:pt x="351" y="411"/>
                    </a:cubicBezTo>
                    <a:cubicBezTo>
                      <a:pt x="354" y="412"/>
                      <a:pt x="353" y="417"/>
                      <a:pt x="356" y="419"/>
                    </a:cubicBezTo>
                    <a:cubicBezTo>
                      <a:pt x="364" y="424"/>
                      <a:pt x="386" y="424"/>
                      <a:pt x="369" y="440"/>
                    </a:cubicBezTo>
                    <a:cubicBezTo>
                      <a:pt x="354" y="452"/>
                      <a:pt x="340" y="453"/>
                      <a:pt x="320" y="461"/>
                    </a:cubicBezTo>
                    <a:cubicBezTo>
                      <a:pt x="317" y="462"/>
                      <a:pt x="326" y="465"/>
                      <a:pt x="329" y="464"/>
                    </a:cubicBezTo>
                    <a:cubicBezTo>
                      <a:pt x="332" y="463"/>
                      <a:pt x="335" y="458"/>
                      <a:pt x="339" y="458"/>
                    </a:cubicBezTo>
                    <a:cubicBezTo>
                      <a:pt x="343" y="458"/>
                      <a:pt x="343" y="464"/>
                      <a:pt x="346" y="466"/>
                    </a:cubicBezTo>
                    <a:cubicBezTo>
                      <a:pt x="348" y="467"/>
                      <a:pt x="350" y="465"/>
                      <a:pt x="352" y="464"/>
                    </a:cubicBezTo>
                    <a:cubicBezTo>
                      <a:pt x="360" y="464"/>
                      <a:pt x="369" y="462"/>
                      <a:pt x="376" y="465"/>
                    </a:cubicBezTo>
                    <a:cubicBezTo>
                      <a:pt x="382" y="467"/>
                      <a:pt x="381" y="478"/>
                      <a:pt x="387" y="479"/>
                    </a:cubicBezTo>
                    <a:cubicBezTo>
                      <a:pt x="395" y="481"/>
                      <a:pt x="402" y="469"/>
                      <a:pt x="408" y="473"/>
                    </a:cubicBezTo>
                    <a:cubicBezTo>
                      <a:pt x="414" y="476"/>
                      <a:pt x="407" y="489"/>
                      <a:pt x="413" y="492"/>
                    </a:cubicBezTo>
                    <a:cubicBezTo>
                      <a:pt x="421" y="497"/>
                      <a:pt x="432" y="483"/>
                      <a:pt x="439" y="488"/>
                    </a:cubicBezTo>
                    <a:cubicBezTo>
                      <a:pt x="443" y="490"/>
                      <a:pt x="439" y="507"/>
                      <a:pt x="455" y="508"/>
                    </a:cubicBezTo>
                    <a:cubicBezTo>
                      <a:pt x="476" y="509"/>
                      <a:pt x="482" y="502"/>
                      <a:pt x="497" y="518"/>
                    </a:cubicBezTo>
                    <a:cubicBezTo>
                      <a:pt x="508" y="530"/>
                      <a:pt x="491" y="525"/>
                      <a:pt x="491" y="533"/>
                    </a:cubicBezTo>
                    <a:cubicBezTo>
                      <a:pt x="491" y="538"/>
                      <a:pt x="497" y="541"/>
                      <a:pt x="498" y="545"/>
                    </a:cubicBezTo>
                    <a:cubicBezTo>
                      <a:pt x="500" y="550"/>
                      <a:pt x="497" y="556"/>
                      <a:pt x="499" y="560"/>
                    </a:cubicBezTo>
                    <a:cubicBezTo>
                      <a:pt x="504" y="570"/>
                      <a:pt x="517" y="574"/>
                      <a:pt x="506" y="591"/>
                    </a:cubicBezTo>
                    <a:cubicBezTo>
                      <a:pt x="504" y="595"/>
                      <a:pt x="500" y="592"/>
                      <a:pt x="497" y="591"/>
                    </a:cubicBezTo>
                    <a:cubicBezTo>
                      <a:pt x="495" y="589"/>
                      <a:pt x="497" y="586"/>
                      <a:pt x="496" y="584"/>
                    </a:cubicBezTo>
                    <a:cubicBezTo>
                      <a:pt x="495" y="582"/>
                      <a:pt x="482" y="574"/>
                      <a:pt x="481" y="574"/>
                    </a:cubicBezTo>
                    <a:cubicBezTo>
                      <a:pt x="479" y="573"/>
                      <a:pt x="478" y="578"/>
                      <a:pt x="476" y="577"/>
                    </a:cubicBezTo>
                    <a:cubicBezTo>
                      <a:pt x="469" y="572"/>
                      <a:pt x="458" y="551"/>
                      <a:pt x="447" y="548"/>
                    </a:cubicBezTo>
                    <a:cubicBezTo>
                      <a:pt x="434" y="544"/>
                      <a:pt x="441" y="559"/>
                      <a:pt x="434" y="561"/>
                    </a:cubicBezTo>
                    <a:cubicBezTo>
                      <a:pt x="421" y="566"/>
                      <a:pt x="386" y="576"/>
                      <a:pt x="389" y="581"/>
                    </a:cubicBezTo>
                    <a:cubicBezTo>
                      <a:pt x="392" y="588"/>
                      <a:pt x="405" y="585"/>
                      <a:pt x="412" y="588"/>
                    </a:cubicBezTo>
                    <a:cubicBezTo>
                      <a:pt x="415" y="589"/>
                      <a:pt x="406" y="591"/>
                      <a:pt x="406" y="595"/>
                    </a:cubicBezTo>
                    <a:cubicBezTo>
                      <a:pt x="406" y="598"/>
                      <a:pt x="411" y="598"/>
                      <a:pt x="412" y="600"/>
                    </a:cubicBezTo>
                    <a:cubicBezTo>
                      <a:pt x="414" y="604"/>
                      <a:pt x="411" y="610"/>
                      <a:pt x="414" y="613"/>
                    </a:cubicBezTo>
                    <a:cubicBezTo>
                      <a:pt x="426" y="625"/>
                      <a:pt x="445" y="618"/>
                      <a:pt x="455" y="631"/>
                    </a:cubicBezTo>
                    <a:cubicBezTo>
                      <a:pt x="462" y="638"/>
                      <a:pt x="439" y="640"/>
                      <a:pt x="430" y="640"/>
                    </a:cubicBezTo>
                    <a:cubicBezTo>
                      <a:pt x="415" y="641"/>
                      <a:pt x="404" y="640"/>
                      <a:pt x="400" y="639"/>
                    </a:cubicBezTo>
                    <a:cubicBezTo>
                      <a:pt x="397" y="638"/>
                      <a:pt x="399" y="633"/>
                      <a:pt x="397" y="630"/>
                    </a:cubicBezTo>
                    <a:cubicBezTo>
                      <a:pt x="396" y="629"/>
                      <a:pt x="392" y="629"/>
                      <a:pt x="391" y="629"/>
                    </a:cubicBezTo>
                    <a:cubicBezTo>
                      <a:pt x="383" y="629"/>
                      <a:pt x="372" y="622"/>
                      <a:pt x="367" y="629"/>
                    </a:cubicBezTo>
                    <a:cubicBezTo>
                      <a:pt x="358" y="640"/>
                      <a:pt x="392" y="666"/>
                      <a:pt x="397" y="673"/>
                    </a:cubicBezTo>
                    <a:cubicBezTo>
                      <a:pt x="398" y="677"/>
                      <a:pt x="395" y="681"/>
                      <a:pt x="396" y="684"/>
                    </a:cubicBezTo>
                    <a:cubicBezTo>
                      <a:pt x="398" y="688"/>
                      <a:pt x="404" y="684"/>
                      <a:pt x="406" y="688"/>
                    </a:cubicBezTo>
                    <a:cubicBezTo>
                      <a:pt x="410" y="695"/>
                      <a:pt x="422" y="718"/>
                      <a:pt x="427" y="727"/>
                    </a:cubicBezTo>
                    <a:cubicBezTo>
                      <a:pt x="431" y="736"/>
                      <a:pt x="418" y="730"/>
                      <a:pt x="418" y="733"/>
                    </a:cubicBezTo>
                    <a:cubicBezTo>
                      <a:pt x="418" y="736"/>
                      <a:pt x="422" y="737"/>
                      <a:pt x="423" y="739"/>
                    </a:cubicBezTo>
                    <a:cubicBezTo>
                      <a:pt x="423" y="741"/>
                      <a:pt x="419" y="744"/>
                      <a:pt x="420" y="746"/>
                    </a:cubicBezTo>
                    <a:cubicBezTo>
                      <a:pt x="421" y="749"/>
                      <a:pt x="445" y="762"/>
                      <a:pt x="443" y="770"/>
                    </a:cubicBezTo>
                    <a:cubicBezTo>
                      <a:pt x="441" y="773"/>
                      <a:pt x="434" y="773"/>
                      <a:pt x="430" y="772"/>
                    </a:cubicBezTo>
                    <a:cubicBezTo>
                      <a:pt x="427" y="770"/>
                      <a:pt x="428" y="764"/>
                      <a:pt x="424" y="762"/>
                    </a:cubicBezTo>
                    <a:cubicBezTo>
                      <a:pt x="422" y="760"/>
                      <a:pt x="418" y="765"/>
                      <a:pt x="415" y="763"/>
                    </a:cubicBezTo>
                    <a:cubicBezTo>
                      <a:pt x="398" y="750"/>
                      <a:pt x="390" y="708"/>
                      <a:pt x="365" y="744"/>
                    </a:cubicBezTo>
                    <a:cubicBezTo>
                      <a:pt x="364" y="746"/>
                      <a:pt x="366" y="768"/>
                      <a:pt x="368" y="781"/>
                    </a:cubicBezTo>
                    <a:cubicBezTo>
                      <a:pt x="369" y="784"/>
                      <a:pt x="369" y="791"/>
                      <a:pt x="366" y="790"/>
                    </a:cubicBezTo>
                    <a:cubicBezTo>
                      <a:pt x="340" y="787"/>
                      <a:pt x="356" y="761"/>
                      <a:pt x="348" y="750"/>
                    </a:cubicBezTo>
                    <a:cubicBezTo>
                      <a:pt x="347" y="749"/>
                      <a:pt x="344" y="750"/>
                      <a:pt x="343" y="749"/>
                    </a:cubicBezTo>
                    <a:cubicBezTo>
                      <a:pt x="337" y="742"/>
                      <a:pt x="334" y="735"/>
                      <a:pt x="328" y="728"/>
                    </a:cubicBezTo>
                    <a:cubicBezTo>
                      <a:pt x="325" y="723"/>
                      <a:pt x="323" y="713"/>
                      <a:pt x="317" y="712"/>
                    </a:cubicBezTo>
                    <a:cubicBezTo>
                      <a:pt x="267" y="701"/>
                      <a:pt x="312" y="749"/>
                      <a:pt x="294" y="757"/>
                    </a:cubicBezTo>
                    <a:cubicBezTo>
                      <a:pt x="264" y="770"/>
                      <a:pt x="273" y="736"/>
                      <a:pt x="272" y="729"/>
                    </a:cubicBezTo>
                    <a:cubicBezTo>
                      <a:pt x="272" y="727"/>
                      <a:pt x="268" y="727"/>
                      <a:pt x="267" y="727"/>
                    </a:cubicBezTo>
                    <a:cubicBezTo>
                      <a:pt x="258" y="728"/>
                      <a:pt x="253" y="715"/>
                      <a:pt x="251" y="704"/>
                    </a:cubicBezTo>
                    <a:cubicBezTo>
                      <a:pt x="249" y="689"/>
                      <a:pt x="261" y="706"/>
                      <a:pt x="263" y="682"/>
                    </a:cubicBezTo>
                    <a:cubicBezTo>
                      <a:pt x="264" y="666"/>
                      <a:pt x="237" y="645"/>
                      <a:pt x="224" y="641"/>
                    </a:cubicBezTo>
                    <a:cubicBezTo>
                      <a:pt x="221" y="640"/>
                      <a:pt x="218" y="647"/>
                      <a:pt x="216" y="644"/>
                    </a:cubicBezTo>
                    <a:cubicBezTo>
                      <a:pt x="212" y="639"/>
                      <a:pt x="216" y="630"/>
                      <a:pt x="211" y="624"/>
                    </a:cubicBezTo>
                    <a:cubicBezTo>
                      <a:pt x="204" y="618"/>
                      <a:pt x="176" y="627"/>
                      <a:pt x="191" y="607"/>
                    </a:cubicBezTo>
                    <a:cubicBezTo>
                      <a:pt x="192" y="606"/>
                      <a:pt x="196" y="608"/>
                      <a:pt x="197" y="606"/>
                    </a:cubicBezTo>
                    <a:cubicBezTo>
                      <a:pt x="214" y="595"/>
                      <a:pt x="205" y="585"/>
                      <a:pt x="211" y="566"/>
                    </a:cubicBezTo>
                    <a:cubicBezTo>
                      <a:pt x="211" y="564"/>
                      <a:pt x="213" y="570"/>
                      <a:pt x="215" y="570"/>
                    </a:cubicBezTo>
                    <a:cubicBezTo>
                      <a:pt x="216" y="570"/>
                      <a:pt x="213" y="566"/>
                      <a:pt x="214" y="566"/>
                    </a:cubicBezTo>
                    <a:cubicBezTo>
                      <a:pt x="224" y="566"/>
                      <a:pt x="234" y="576"/>
                      <a:pt x="243" y="568"/>
                    </a:cubicBezTo>
                    <a:cubicBezTo>
                      <a:pt x="254" y="556"/>
                      <a:pt x="238" y="555"/>
                      <a:pt x="259" y="542"/>
                    </a:cubicBezTo>
                    <a:cubicBezTo>
                      <a:pt x="274" y="533"/>
                      <a:pt x="284" y="548"/>
                      <a:pt x="295" y="552"/>
                    </a:cubicBezTo>
                    <a:cubicBezTo>
                      <a:pt x="312" y="558"/>
                      <a:pt x="331" y="556"/>
                      <a:pt x="349" y="561"/>
                    </a:cubicBezTo>
                    <a:cubicBezTo>
                      <a:pt x="359" y="564"/>
                      <a:pt x="366" y="576"/>
                      <a:pt x="376" y="577"/>
                    </a:cubicBezTo>
                    <a:cubicBezTo>
                      <a:pt x="380" y="578"/>
                      <a:pt x="388" y="573"/>
                      <a:pt x="387" y="568"/>
                    </a:cubicBezTo>
                    <a:cubicBezTo>
                      <a:pt x="385" y="564"/>
                      <a:pt x="374" y="569"/>
                      <a:pt x="372" y="564"/>
                    </a:cubicBezTo>
                    <a:cubicBezTo>
                      <a:pt x="361" y="540"/>
                      <a:pt x="398" y="575"/>
                      <a:pt x="410" y="541"/>
                    </a:cubicBezTo>
                    <a:cubicBezTo>
                      <a:pt x="411" y="538"/>
                      <a:pt x="403" y="543"/>
                      <a:pt x="399" y="541"/>
                    </a:cubicBezTo>
                    <a:cubicBezTo>
                      <a:pt x="397" y="540"/>
                      <a:pt x="399" y="535"/>
                      <a:pt x="397" y="535"/>
                    </a:cubicBezTo>
                    <a:cubicBezTo>
                      <a:pt x="395" y="535"/>
                      <a:pt x="393" y="547"/>
                      <a:pt x="388" y="541"/>
                    </a:cubicBezTo>
                    <a:cubicBezTo>
                      <a:pt x="380" y="530"/>
                      <a:pt x="374" y="545"/>
                      <a:pt x="360" y="539"/>
                    </a:cubicBezTo>
                    <a:cubicBezTo>
                      <a:pt x="353" y="535"/>
                      <a:pt x="351" y="522"/>
                      <a:pt x="343" y="521"/>
                    </a:cubicBezTo>
                    <a:cubicBezTo>
                      <a:pt x="338" y="520"/>
                      <a:pt x="341" y="537"/>
                      <a:pt x="335" y="537"/>
                    </a:cubicBezTo>
                    <a:cubicBezTo>
                      <a:pt x="316" y="536"/>
                      <a:pt x="328" y="493"/>
                      <a:pt x="315" y="517"/>
                    </a:cubicBezTo>
                    <a:cubicBezTo>
                      <a:pt x="313" y="521"/>
                      <a:pt x="320" y="529"/>
                      <a:pt x="316" y="533"/>
                    </a:cubicBezTo>
                    <a:cubicBezTo>
                      <a:pt x="309" y="540"/>
                      <a:pt x="276" y="526"/>
                      <a:pt x="268" y="529"/>
                    </a:cubicBezTo>
                    <a:cubicBezTo>
                      <a:pt x="255" y="535"/>
                      <a:pt x="245" y="547"/>
                      <a:pt x="225" y="552"/>
                    </a:cubicBezTo>
                    <a:cubicBezTo>
                      <a:pt x="214" y="555"/>
                      <a:pt x="211" y="538"/>
                      <a:pt x="204" y="535"/>
                    </a:cubicBezTo>
                    <a:cubicBezTo>
                      <a:pt x="201" y="534"/>
                      <a:pt x="205" y="542"/>
                      <a:pt x="203" y="544"/>
                    </a:cubicBezTo>
                    <a:cubicBezTo>
                      <a:pt x="199" y="550"/>
                      <a:pt x="192" y="555"/>
                      <a:pt x="186" y="558"/>
                    </a:cubicBezTo>
                    <a:cubicBezTo>
                      <a:pt x="184" y="559"/>
                      <a:pt x="185" y="554"/>
                      <a:pt x="184" y="554"/>
                    </a:cubicBezTo>
                    <a:cubicBezTo>
                      <a:pt x="172" y="549"/>
                      <a:pt x="184" y="540"/>
                      <a:pt x="176" y="528"/>
                    </a:cubicBezTo>
                    <a:cubicBezTo>
                      <a:pt x="172" y="522"/>
                      <a:pt x="167" y="516"/>
                      <a:pt x="161" y="512"/>
                    </a:cubicBezTo>
                    <a:cubicBezTo>
                      <a:pt x="159" y="511"/>
                      <a:pt x="156" y="515"/>
                      <a:pt x="155" y="513"/>
                    </a:cubicBezTo>
                    <a:cubicBezTo>
                      <a:pt x="150" y="509"/>
                      <a:pt x="152" y="499"/>
                      <a:pt x="146" y="496"/>
                    </a:cubicBezTo>
                    <a:cubicBezTo>
                      <a:pt x="136" y="489"/>
                      <a:pt x="118" y="517"/>
                      <a:pt x="133" y="479"/>
                    </a:cubicBezTo>
                    <a:cubicBezTo>
                      <a:pt x="131" y="478"/>
                      <a:pt x="129" y="477"/>
                      <a:pt x="126" y="475"/>
                    </a:cubicBezTo>
                    <a:cubicBezTo>
                      <a:pt x="123" y="472"/>
                      <a:pt x="125" y="466"/>
                      <a:pt x="123" y="463"/>
                    </a:cubicBezTo>
                    <a:cubicBezTo>
                      <a:pt x="111" y="449"/>
                      <a:pt x="82" y="435"/>
                      <a:pt x="70" y="425"/>
                    </a:cubicBezTo>
                    <a:cubicBezTo>
                      <a:pt x="66" y="423"/>
                      <a:pt x="72" y="413"/>
                      <a:pt x="69" y="410"/>
                    </a:cubicBezTo>
                    <a:cubicBezTo>
                      <a:pt x="66" y="406"/>
                      <a:pt x="50" y="418"/>
                      <a:pt x="40" y="393"/>
                    </a:cubicBezTo>
                    <a:cubicBezTo>
                      <a:pt x="41" y="392"/>
                      <a:pt x="41" y="392"/>
                      <a:pt x="42" y="391"/>
                    </a:cubicBezTo>
                    <a:cubicBezTo>
                      <a:pt x="43" y="390"/>
                      <a:pt x="41" y="389"/>
                      <a:pt x="42" y="389"/>
                    </a:cubicBezTo>
                    <a:cubicBezTo>
                      <a:pt x="60" y="386"/>
                      <a:pt x="71" y="400"/>
                      <a:pt x="70" y="373"/>
                    </a:cubicBezTo>
                    <a:cubicBezTo>
                      <a:pt x="70" y="367"/>
                      <a:pt x="84" y="376"/>
                      <a:pt x="81" y="367"/>
                    </a:cubicBezTo>
                    <a:cubicBezTo>
                      <a:pt x="68" y="346"/>
                      <a:pt x="68" y="346"/>
                      <a:pt x="68" y="346"/>
                    </a:cubicBezTo>
                    <a:cubicBezTo>
                      <a:pt x="69" y="339"/>
                      <a:pt x="101" y="329"/>
                      <a:pt x="103" y="326"/>
                    </a:cubicBezTo>
                    <a:cubicBezTo>
                      <a:pt x="103" y="325"/>
                      <a:pt x="109" y="283"/>
                      <a:pt x="109" y="283"/>
                    </a:cubicBezTo>
                    <a:cubicBezTo>
                      <a:pt x="117" y="256"/>
                      <a:pt x="123" y="290"/>
                      <a:pt x="133" y="250"/>
                    </a:cubicBezTo>
                    <a:cubicBezTo>
                      <a:pt x="136" y="238"/>
                      <a:pt x="122" y="234"/>
                      <a:pt x="122" y="220"/>
                    </a:cubicBezTo>
                    <a:cubicBezTo>
                      <a:pt x="129" y="221"/>
                      <a:pt x="198" y="200"/>
                      <a:pt x="202" y="197"/>
                    </a:cubicBezTo>
                    <a:cubicBezTo>
                      <a:pt x="214" y="184"/>
                      <a:pt x="205" y="168"/>
                      <a:pt x="226" y="160"/>
                    </a:cubicBezTo>
                    <a:cubicBezTo>
                      <a:pt x="233" y="157"/>
                      <a:pt x="274" y="163"/>
                      <a:pt x="280" y="158"/>
                    </a:cubicBezTo>
                    <a:cubicBezTo>
                      <a:pt x="283" y="156"/>
                      <a:pt x="282" y="150"/>
                      <a:pt x="285" y="148"/>
                    </a:cubicBezTo>
                    <a:cubicBezTo>
                      <a:pt x="287" y="147"/>
                      <a:pt x="290" y="153"/>
                      <a:pt x="292" y="151"/>
                    </a:cubicBezTo>
                    <a:cubicBezTo>
                      <a:pt x="305" y="143"/>
                      <a:pt x="277" y="126"/>
                      <a:pt x="310" y="120"/>
                    </a:cubicBezTo>
                    <a:cubicBezTo>
                      <a:pt x="309" y="121"/>
                      <a:pt x="310" y="123"/>
                      <a:pt x="310" y="123"/>
                    </a:cubicBezTo>
                    <a:cubicBezTo>
                      <a:pt x="311" y="121"/>
                      <a:pt x="311" y="115"/>
                      <a:pt x="311" y="107"/>
                    </a:cubicBezTo>
                    <a:cubicBezTo>
                      <a:pt x="311" y="120"/>
                      <a:pt x="311" y="120"/>
                      <a:pt x="311" y="120"/>
                    </a:cubicBezTo>
                    <a:cubicBezTo>
                      <a:pt x="310" y="120"/>
                      <a:pt x="310" y="120"/>
                      <a:pt x="310" y="120"/>
                    </a:cubicBezTo>
                    <a:cubicBezTo>
                      <a:pt x="323" y="120"/>
                      <a:pt x="323" y="120"/>
                      <a:pt x="323" y="120"/>
                    </a:cubicBezTo>
                    <a:cubicBezTo>
                      <a:pt x="327" y="120"/>
                      <a:pt x="332" y="123"/>
                      <a:pt x="336" y="120"/>
                    </a:cubicBezTo>
                    <a:cubicBezTo>
                      <a:pt x="340" y="118"/>
                      <a:pt x="340" y="110"/>
                      <a:pt x="344" y="108"/>
                    </a:cubicBezTo>
                    <a:cubicBezTo>
                      <a:pt x="355" y="101"/>
                      <a:pt x="371" y="105"/>
                      <a:pt x="383" y="101"/>
                    </a:cubicBezTo>
                    <a:cubicBezTo>
                      <a:pt x="412" y="90"/>
                      <a:pt x="419" y="78"/>
                      <a:pt x="438" y="66"/>
                    </a:cubicBezTo>
                    <a:cubicBezTo>
                      <a:pt x="441" y="64"/>
                      <a:pt x="446" y="73"/>
                      <a:pt x="450" y="71"/>
                    </a:cubicBezTo>
                    <a:cubicBezTo>
                      <a:pt x="457" y="70"/>
                      <a:pt x="460" y="59"/>
                      <a:pt x="466" y="61"/>
                    </a:cubicBezTo>
                    <a:cubicBezTo>
                      <a:pt x="474" y="62"/>
                      <a:pt x="476" y="74"/>
                      <a:pt x="483" y="78"/>
                    </a:cubicBezTo>
                    <a:cubicBezTo>
                      <a:pt x="484" y="80"/>
                      <a:pt x="488" y="76"/>
                      <a:pt x="490" y="77"/>
                    </a:cubicBezTo>
                    <a:cubicBezTo>
                      <a:pt x="493" y="78"/>
                      <a:pt x="495" y="85"/>
                      <a:pt x="498" y="84"/>
                    </a:cubicBezTo>
                    <a:cubicBezTo>
                      <a:pt x="502" y="83"/>
                      <a:pt x="502" y="75"/>
                      <a:pt x="506" y="74"/>
                    </a:cubicBezTo>
                    <a:cubicBezTo>
                      <a:pt x="517" y="71"/>
                      <a:pt x="531" y="77"/>
                      <a:pt x="541" y="82"/>
                    </a:cubicBezTo>
                    <a:cubicBezTo>
                      <a:pt x="543" y="83"/>
                      <a:pt x="541" y="88"/>
                      <a:pt x="544" y="88"/>
                    </a:cubicBezTo>
                    <a:cubicBezTo>
                      <a:pt x="559" y="89"/>
                      <a:pt x="582" y="72"/>
                      <a:pt x="596" y="66"/>
                    </a:cubicBezTo>
                    <a:moveTo>
                      <a:pt x="598" y="196"/>
                    </a:moveTo>
                    <a:cubicBezTo>
                      <a:pt x="600" y="196"/>
                      <a:pt x="600" y="196"/>
                      <a:pt x="600" y="196"/>
                    </a:cubicBezTo>
                    <a:cubicBezTo>
                      <a:pt x="607" y="192"/>
                      <a:pt x="607" y="192"/>
                      <a:pt x="607" y="192"/>
                    </a:cubicBezTo>
                    <a:cubicBezTo>
                      <a:pt x="608" y="190"/>
                      <a:pt x="608" y="190"/>
                      <a:pt x="608" y="190"/>
                    </a:cubicBezTo>
                    <a:cubicBezTo>
                      <a:pt x="608" y="184"/>
                      <a:pt x="608" y="184"/>
                      <a:pt x="608" y="184"/>
                    </a:cubicBezTo>
                    <a:cubicBezTo>
                      <a:pt x="606" y="183"/>
                      <a:pt x="606" y="183"/>
                      <a:pt x="606" y="183"/>
                    </a:cubicBezTo>
                    <a:cubicBezTo>
                      <a:pt x="604" y="181"/>
                      <a:pt x="604" y="181"/>
                      <a:pt x="604" y="181"/>
                    </a:cubicBezTo>
                    <a:cubicBezTo>
                      <a:pt x="598" y="180"/>
                      <a:pt x="598" y="180"/>
                      <a:pt x="598" y="180"/>
                    </a:cubicBezTo>
                    <a:cubicBezTo>
                      <a:pt x="589" y="180"/>
                      <a:pt x="589" y="180"/>
                      <a:pt x="589" y="180"/>
                    </a:cubicBezTo>
                    <a:cubicBezTo>
                      <a:pt x="586" y="182"/>
                      <a:pt x="586" y="182"/>
                      <a:pt x="586" y="182"/>
                    </a:cubicBezTo>
                    <a:cubicBezTo>
                      <a:pt x="582" y="186"/>
                      <a:pt x="582" y="186"/>
                      <a:pt x="582" y="186"/>
                    </a:cubicBezTo>
                    <a:cubicBezTo>
                      <a:pt x="584" y="188"/>
                      <a:pt x="584" y="188"/>
                      <a:pt x="584" y="188"/>
                    </a:cubicBezTo>
                    <a:cubicBezTo>
                      <a:pt x="590" y="191"/>
                      <a:pt x="590" y="191"/>
                      <a:pt x="590" y="191"/>
                    </a:cubicBezTo>
                    <a:cubicBezTo>
                      <a:pt x="596" y="194"/>
                      <a:pt x="596" y="194"/>
                      <a:pt x="596" y="194"/>
                    </a:cubicBezTo>
                    <a:lnTo>
                      <a:pt x="598" y="196"/>
                    </a:lnTo>
                    <a:close/>
                    <a:moveTo>
                      <a:pt x="498" y="193"/>
                    </a:moveTo>
                    <a:cubicBezTo>
                      <a:pt x="497" y="191"/>
                      <a:pt x="497" y="191"/>
                      <a:pt x="497" y="191"/>
                    </a:cubicBezTo>
                    <a:cubicBezTo>
                      <a:pt x="492" y="188"/>
                      <a:pt x="492" y="188"/>
                      <a:pt x="492" y="188"/>
                    </a:cubicBezTo>
                    <a:cubicBezTo>
                      <a:pt x="492" y="186"/>
                      <a:pt x="492" y="186"/>
                      <a:pt x="492" y="186"/>
                    </a:cubicBezTo>
                    <a:cubicBezTo>
                      <a:pt x="490" y="186"/>
                      <a:pt x="490" y="186"/>
                      <a:pt x="490" y="186"/>
                    </a:cubicBezTo>
                    <a:cubicBezTo>
                      <a:pt x="484" y="189"/>
                      <a:pt x="484" y="189"/>
                      <a:pt x="484" y="189"/>
                    </a:cubicBezTo>
                    <a:cubicBezTo>
                      <a:pt x="483" y="187"/>
                      <a:pt x="483" y="187"/>
                      <a:pt x="483" y="187"/>
                    </a:cubicBezTo>
                    <a:cubicBezTo>
                      <a:pt x="482" y="182"/>
                      <a:pt x="482" y="182"/>
                      <a:pt x="482" y="182"/>
                    </a:cubicBezTo>
                    <a:cubicBezTo>
                      <a:pt x="484" y="178"/>
                      <a:pt x="484" y="178"/>
                      <a:pt x="484" y="178"/>
                    </a:cubicBezTo>
                    <a:cubicBezTo>
                      <a:pt x="483" y="174"/>
                      <a:pt x="483" y="174"/>
                      <a:pt x="483" y="174"/>
                    </a:cubicBezTo>
                    <a:cubicBezTo>
                      <a:pt x="485" y="171"/>
                      <a:pt x="485" y="171"/>
                      <a:pt x="485" y="171"/>
                    </a:cubicBezTo>
                    <a:cubicBezTo>
                      <a:pt x="492" y="163"/>
                      <a:pt x="492" y="163"/>
                      <a:pt x="492" y="163"/>
                    </a:cubicBezTo>
                    <a:cubicBezTo>
                      <a:pt x="493" y="161"/>
                      <a:pt x="493" y="161"/>
                      <a:pt x="493" y="161"/>
                    </a:cubicBezTo>
                    <a:cubicBezTo>
                      <a:pt x="499" y="164"/>
                      <a:pt x="499" y="164"/>
                      <a:pt x="499" y="164"/>
                    </a:cubicBezTo>
                    <a:cubicBezTo>
                      <a:pt x="505" y="167"/>
                      <a:pt x="505" y="167"/>
                      <a:pt x="505" y="167"/>
                    </a:cubicBezTo>
                    <a:cubicBezTo>
                      <a:pt x="507" y="169"/>
                      <a:pt x="507" y="169"/>
                      <a:pt x="507" y="169"/>
                    </a:cubicBezTo>
                    <a:cubicBezTo>
                      <a:pt x="509" y="172"/>
                      <a:pt x="509" y="172"/>
                      <a:pt x="509" y="172"/>
                    </a:cubicBezTo>
                    <a:cubicBezTo>
                      <a:pt x="509" y="174"/>
                      <a:pt x="509" y="174"/>
                      <a:pt x="509" y="174"/>
                    </a:cubicBezTo>
                    <a:cubicBezTo>
                      <a:pt x="507" y="176"/>
                      <a:pt x="507" y="176"/>
                      <a:pt x="507" y="176"/>
                    </a:cubicBezTo>
                    <a:cubicBezTo>
                      <a:pt x="507" y="178"/>
                      <a:pt x="507" y="178"/>
                      <a:pt x="507" y="178"/>
                    </a:cubicBezTo>
                    <a:cubicBezTo>
                      <a:pt x="509" y="179"/>
                      <a:pt x="509" y="179"/>
                      <a:pt x="509" y="179"/>
                    </a:cubicBezTo>
                    <a:cubicBezTo>
                      <a:pt x="509" y="183"/>
                      <a:pt x="509" y="183"/>
                      <a:pt x="509" y="183"/>
                    </a:cubicBezTo>
                    <a:cubicBezTo>
                      <a:pt x="508" y="185"/>
                      <a:pt x="508" y="185"/>
                      <a:pt x="508" y="185"/>
                    </a:cubicBezTo>
                    <a:cubicBezTo>
                      <a:pt x="504" y="187"/>
                      <a:pt x="504" y="187"/>
                      <a:pt x="504" y="187"/>
                    </a:cubicBezTo>
                    <a:cubicBezTo>
                      <a:pt x="503" y="187"/>
                      <a:pt x="503" y="187"/>
                      <a:pt x="503" y="187"/>
                    </a:cubicBezTo>
                    <a:cubicBezTo>
                      <a:pt x="499" y="191"/>
                      <a:pt x="499" y="191"/>
                      <a:pt x="499" y="191"/>
                    </a:cubicBezTo>
                    <a:lnTo>
                      <a:pt x="498" y="193"/>
                    </a:lnTo>
                    <a:close/>
                    <a:moveTo>
                      <a:pt x="572" y="282"/>
                    </a:moveTo>
                    <a:cubicBezTo>
                      <a:pt x="572" y="277"/>
                      <a:pt x="572" y="277"/>
                      <a:pt x="572" y="277"/>
                    </a:cubicBezTo>
                    <a:cubicBezTo>
                      <a:pt x="566" y="278"/>
                      <a:pt x="566" y="278"/>
                      <a:pt x="566" y="278"/>
                    </a:cubicBezTo>
                    <a:cubicBezTo>
                      <a:pt x="563" y="280"/>
                      <a:pt x="563" y="280"/>
                      <a:pt x="563" y="280"/>
                    </a:cubicBezTo>
                    <a:cubicBezTo>
                      <a:pt x="561" y="280"/>
                      <a:pt x="561" y="280"/>
                      <a:pt x="561" y="280"/>
                    </a:cubicBezTo>
                    <a:cubicBezTo>
                      <a:pt x="560" y="273"/>
                      <a:pt x="560" y="273"/>
                      <a:pt x="560" y="273"/>
                    </a:cubicBezTo>
                    <a:cubicBezTo>
                      <a:pt x="558" y="267"/>
                      <a:pt x="558" y="267"/>
                      <a:pt x="558" y="267"/>
                    </a:cubicBezTo>
                    <a:cubicBezTo>
                      <a:pt x="556" y="266"/>
                      <a:pt x="556" y="266"/>
                      <a:pt x="556" y="266"/>
                    </a:cubicBezTo>
                    <a:cubicBezTo>
                      <a:pt x="556" y="260"/>
                      <a:pt x="556" y="260"/>
                      <a:pt x="556" y="260"/>
                    </a:cubicBezTo>
                    <a:cubicBezTo>
                      <a:pt x="557" y="260"/>
                      <a:pt x="557" y="260"/>
                      <a:pt x="557" y="260"/>
                    </a:cubicBezTo>
                    <a:cubicBezTo>
                      <a:pt x="564" y="256"/>
                      <a:pt x="564" y="256"/>
                      <a:pt x="564" y="256"/>
                    </a:cubicBezTo>
                    <a:cubicBezTo>
                      <a:pt x="577" y="255"/>
                      <a:pt x="577" y="255"/>
                      <a:pt x="577" y="255"/>
                    </a:cubicBezTo>
                    <a:cubicBezTo>
                      <a:pt x="577" y="257"/>
                      <a:pt x="577" y="257"/>
                      <a:pt x="577" y="257"/>
                    </a:cubicBezTo>
                    <a:cubicBezTo>
                      <a:pt x="579" y="259"/>
                      <a:pt x="579" y="259"/>
                      <a:pt x="579" y="259"/>
                    </a:cubicBezTo>
                    <a:cubicBezTo>
                      <a:pt x="579" y="260"/>
                      <a:pt x="579" y="260"/>
                      <a:pt x="579" y="260"/>
                    </a:cubicBezTo>
                    <a:cubicBezTo>
                      <a:pt x="581" y="262"/>
                      <a:pt x="581" y="262"/>
                      <a:pt x="581" y="262"/>
                    </a:cubicBezTo>
                    <a:cubicBezTo>
                      <a:pt x="583" y="260"/>
                      <a:pt x="583" y="260"/>
                      <a:pt x="583" y="260"/>
                    </a:cubicBezTo>
                    <a:cubicBezTo>
                      <a:pt x="586" y="256"/>
                      <a:pt x="586" y="256"/>
                      <a:pt x="586" y="256"/>
                    </a:cubicBezTo>
                    <a:cubicBezTo>
                      <a:pt x="586" y="254"/>
                      <a:pt x="586" y="254"/>
                      <a:pt x="586" y="254"/>
                    </a:cubicBezTo>
                    <a:cubicBezTo>
                      <a:pt x="588" y="251"/>
                      <a:pt x="588" y="251"/>
                      <a:pt x="588" y="251"/>
                    </a:cubicBezTo>
                    <a:cubicBezTo>
                      <a:pt x="595" y="247"/>
                      <a:pt x="595" y="247"/>
                      <a:pt x="595" y="247"/>
                    </a:cubicBezTo>
                    <a:cubicBezTo>
                      <a:pt x="594" y="245"/>
                      <a:pt x="594" y="245"/>
                      <a:pt x="594" y="245"/>
                    </a:cubicBezTo>
                    <a:cubicBezTo>
                      <a:pt x="597" y="252"/>
                      <a:pt x="597" y="252"/>
                      <a:pt x="597" y="252"/>
                    </a:cubicBezTo>
                    <a:cubicBezTo>
                      <a:pt x="595" y="254"/>
                      <a:pt x="595" y="254"/>
                      <a:pt x="595" y="254"/>
                    </a:cubicBezTo>
                    <a:cubicBezTo>
                      <a:pt x="593" y="256"/>
                      <a:pt x="593" y="256"/>
                      <a:pt x="593" y="256"/>
                    </a:cubicBezTo>
                    <a:cubicBezTo>
                      <a:pt x="592" y="259"/>
                      <a:pt x="592" y="259"/>
                      <a:pt x="592" y="259"/>
                    </a:cubicBezTo>
                    <a:cubicBezTo>
                      <a:pt x="589" y="265"/>
                      <a:pt x="589" y="265"/>
                      <a:pt x="589" y="265"/>
                    </a:cubicBezTo>
                    <a:cubicBezTo>
                      <a:pt x="589" y="274"/>
                      <a:pt x="589" y="274"/>
                      <a:pt x="589" y="274"/>
                    </a:cubicBezTo>
                    <a:cubicBezTo>
                      <a:pt x="591" y="276"/>
                      <a:pt x="591" y="276"/>
                      <a:pt x="591" y="276"/>
                    </a:cubicBezTo>
                    <a:cubicBezTo>
                      <a:pt x="593" y="277"/>
                      <a:pt x="593" y="277"/>
                      <a:pt x="593" y="277"/>
                    </a:cubicBezTo>
                    <a:cubicBezTo>
                      <a:pt x="594" y="281"/>
                      <a:pt x="594" y="281"/>
                      <a:pt x="594" y="281"/>
                    </a:cubicBezTo>
                    <a:cubicBezTo>
                      <a:pt x="586" y="281"/>
                      <a:pt x="586" y="281"/>
                      <a:pt x="586" y="281"/>
                    </a:cubicBezTo>
                    <a:cubicBezTo>
                      <a:pt x="578" y="273"/>
                      <a:pt x="578" y="273"/>
                      <a:pt x="578" y="273"/>
                    </a:cubicBezTo>
                    <a:cubicBezTo>
                      <a:pt x="580" y="273"/>
                      <a:pt x="580" y="273"/>
                      <a:pt x="580" y="273"/>
                    </a:cubicBezTo>
                    <a:cubicBezTo>
                      <a:pt x="582" y="271"/>
                      <a:pt x="582" y="271"/>
                      <a:pt x="582" y="271"/>
                    </a:cubicBezTo>
                    <a:cubicBezTo>
                      <a:pt x="582" y="267"/>
                      <a:pt x="582" y="267"/>
                      <a:pt x="582" y="267"/>
                    </a:cubicBezTo>
                    <a:cubicBezTo>
                      <a:pt x="580" y="266"/>
                      <a:pt x="580" y="266"/>
                      <a:pt x="580" y="266"/>
                    </a:cubicBezTo>
                    <a:cubicBezTo>
                      <a:pt x="576" y="266"/>
                      <a:pt x="576" y="266"/>
                      <a:pt x="576" y="266"/>
                    </a:cubicBezTo>
                    <a:cubicBezTo>
                      <a:pt x="575" y="270"/>
                      <a:pt x="575" y="270"/>
                      <a:pt x="575" y="270"/>
                    </a:cubicBezTo>
                    <a:cubicBezTo>
                      <a:pt x="573" y="275"/>
                      <a:pt x="573" y="275"/>
                      <a:pt x="573" y="275"/>
                    </a:cubicBezTo>
                    <a:cubicBezTo>
                      <a:pt x="573" y="277"/>
                      <a:pt x="573" y="277"/>
                      <a:pt x="573" y="277"/>
                    </a:cubicBezTo>
                    <a:cubicBezTo>
                      <a:pt x="576" y="282"/>
                      <a:pt x="576" y="282"/>
                      <a:pt x="576" y="282"/>
                    </a:cubicBezTo>
                    <a:lnTo>
                      <a:pt x="572" y="282"/>
                    </a:lnTo>
                    <a:close/>
                    <a:moveTo>
                      <a:pt x="440" y="573"/>
                    </a:moveTo>
                    <a:cubicBezTo>
                      <a:pt x="440" y="573"/>
                      <a:pt x="440" y="573"/>
                      <a:pt x="440" y="573"/>
                    </a:cubicBezTo>
                    <a:cubicBezTo>
                      <a:pt x="439" y="572"/>
                      <a:pt x="439" y="572"/>
                      <a:pt x="439" y="572"/>
                    </a:cubicBezTo>
                    <a:cubicBezTo>
                      <a:pt x="435" y="572"/>
                      <a:pt x="435" y="572"/>
                      <a:pt x="435" y="572"/>
                    </a:cubicBezTo>
                    <a:cubicBezTo>
                      <a:pt x="435" y="567"/>
                      <a:pt x="435" y="567"/>
                      <a:pt x="435" y="567"/>
                    </a:cubicBezTo>
                    <a:cubicBezTo>
                      <a:pt x="442" y="566"/>
                      <a:pt x="442" y="566"/>
                      <a:pt x="442" y="566"/>
                    </a:cubicBezTo>
                    <a:cubicBezTo>
                      <a:pt x="445" y="560"/>
                      <a:pt x="445" y="560"/>
                      <a:pt x="445" y="560"/>
                    </a:cubicBezTo>
                    <a:cubicBezTo>
                      <a:pt x="441" y="561"/>
                      <a:pt x="441" y="561"/>
                      <a:pt x="441" y="561"/>
                    </a:cubicBezTo>
                    <a:cubicBezTo>
                      <a:pt x="441" y="563"/>
                      <a:pt x="441" y="563"/>
                      <a:pt x="441" y="563"/>
                    </a:cubicBezTo>
                    <a:cubicBezTo>
                      <a:pt x="436" y="563"/>
                      <a:pt x="436" y="563"/>
                      <a:pt x="436" y="563"/>
                    </a:cubicBezTo>
                    <a:cubicBezTo>
                      <a:pt x="438" y="559"/>
                      <a:pt x="438" y="559"/>
                      <a:pt x="438" y="559"/>
                    </a:cubicBezTo>
                    <a:cubicBezTo>
                      <a:pt x="443" y="555"/>
                      <a:pt x="443" y="555"/>
                      <a:pt x="443" y="555"/>
                    </a:cubicBezTo>
                    <a:cubicBezTo>
                      <a:pt x="446" y="555"/>
                      <a:pt x="446" y="555"/>
                      <a:pt x="446" y="555"/>
                    </a:cubicBezTo>
                    <a:cubicBezTo>
                      <a:pt x="448" y="557"/>
                      <a:pt x="448" y="557"/>
                      <a:pt x="448" y="557"/>
                    </a:cubicBezTo>
                    <a:cubicBezTo>
                      <a:pt x="449" y="566"/>
                      <a:pt x="449" y="566"/>
                      <a:pt x="449" y="566"/>
                    </a:cubicBezTo>
                    <a:cubicBezTo>
                      <a:pt x="447" y="569"/>
                      <a:pt x="447" y="569"/>
                      <a:pt x="447" y="569"/>
                    </a:cubicBezTo>
                    <a:cubicBezTo>
                      <a:pt x="445" y="568"/>
                      <a:pt x="445" y="568"/>
                      <a:pt x="445" y="568"/>
                    </a:cubicBezTo>
                    <a:cubicBezTo>
                      <a:pt x="446" y="569"/>
                      <a:pt x="446" y="569"/>
                      <a:pt x="446" y="569"/>
                    </a:cubicBezTo>
                    <a:cubicBezTo>
                      <a:pt x="444" y="570"/>
                      <a:pt x="444" y="570"/>
                      <a:pt x="444" y="570"/>
                    </a:cubicBezTo>
                    <a:cubicBezTo>
                      <a:pt x="442" y="571"/>
                      <a:pt x="442" y="571"/>
                      <a:pt x="442" y="571"/>
                    </a:cubicBezTo>
                    <a:lnTo>
                      <a:pt x="440" y="573"/>
                    </a:lnTo>
                    <a:close/>
                    <a:moveTo>
                      <a:pt x="432" y="811"/>
                    </a:moveTo>
                    <a:cubicBezTo>
                      <a:pt x="430" y="810"/>
                      <a:pt x="430" y="810"/>
                      <a:pt x="430" y="810"/>
                    </a:cubicBezTo>
                    <a:cubicBezTo>
                      <a:pt x="426" y="808"/>
                      <a:pt x="426" y="808"/>
                      <a:pt x="426" y="808"/>
                    </a:cubicBezTo>
                    <a:cubicBezTo>
                      <a:pt x="424" y="807"/>
                      <a:pt x="424" y="807"/>
                      <a:pt x="424" y="807"/>
                    </a:cubicBezTo>
                    <a:cubicBezTo>
                      <a:pt x="423" y="805"/>
                      <a:pt x="423" y="805"/>
                      <a:pt x="423" y="805"/>
                    </a:cubicBezTo>
                    <a:cubicBezTo>
                      <a:pt x="420" y="802"/>
                      <a:pt x="420" y="802"/>
                      <a:pt x="420" y="802"/>
                    </a:cubicBezTo>
                    <a:cubicBezTo>
                      <a:pt x="420" y="800"/>
                      <a:pt x="420" y="800"/>
                      <a:pt x="420" y="800"/>
                    </a:cubicBezTo>
                    <a:cubicBezTo>
                      <a:pt x="424" y="800"/>
                      <a:pt x="424" y="800"/>
                      <a:pt x="424" y="800"/>
                    </a:cubicBezTo>
                    <a:cubicBezTo>
                      <a:pt x="424" y="798"/>
                      <a:pt x="424" y="798"/>
                      <a:pt x="424" y="798"/>
                    </a:cubicBezTo>
                    <a:cubicBezTo>
                      <a:pt x="422" y="793"/>
                      <a:pt x="422" y="793"/>
                      <a:pt x="422" y="793"/>
                    </a:cubicBezTo>
                    <a:cubicBezTo>
                      <a:pt x="421" y="791"/>
                      <a:pt x="421" y="791"/>
                      <a:pt x="421" y="791"/>
                    </a:cubicBezTo>
                    <a:cubicBezTo>
                      <a:pt x="420" y="791"/>
                      <a:pt x="420" y="791"/>
                      <a:pt x="420" y="791"/>
                    </a:cubicBezTo>
                    <a:cubicBezTo>
                      <a:pt x="418" y="789"/>
                      <a:pt x="418" y="789"/>
                      <a:pt x="418" y="789"/>
                    </a:cubicBezTo>
                    <a:cubicBezTo>
                      <a:pt x="418" y="787"/>
                      <a:pt x="418" y="787"/>
                      <a:pt x="418" y="787"/>
                    </a:cubicBezTo>
                    <a:cubicBezTo>
                      <a:pt x="419" y="786"/>
                      <a:pt x="419" y="786"/>
                      <a:pt x="419" y="786"/>
                    </a:cubicBezTo>
                    <a:cubicBezTo>
                      <a:pt x="421" y="782"/>
                      <a:pt x="421" y="782"/>
                      <a:pt x="421" y="782"/>
                    </a:cubicBezTo>
                    <a:cubicBezTo>
                      <a:pt x="422" y="780"/>
                      <a:pt x="422" y="780"/>
                      <a:pt x="422" y="780"/>
                    </a:cubicBezTo>
                    <a:cubicBezTo>
                      <a:pt x="424" y="780"/>
                      <a:pt x="424" y="780"/>
                      <a:pt x="424" y="780"/>
                    </a:cubicBezTo>
                    <a:cubicBezTo>
                      <a:pt x="426" y="783"/>
                      <a:pt x="426" y="783"/>
                      <a:pt x="426" y="783"/>
                    </a:cubicBezTo>
                    <a:cubicBezTo>
                      <a:pt x="426" y="785"/>
                      <a:pt x="426" y="785"/>
                      <a:pt x="426" y="785"/>
                    </a:cubicBezTo>
                    <a:cubicBezTo>
                      <a:pt x="432" y="788"/>
                      <a:pt x="432" y="788"/>
                      <a:pt x="432" y="788"/>
                    </a:cubicBezTo>
                    <a:cubicBezTo>
                      <a:pt x="434" y="790"/>
                      <a:pt x="434" y="790"/>
                      <a:pt x="434" y="790"/>
                    </a:cubicBezTo>
                    <a:cubicBezTo>
                      <a:pt x="436" y="790"/>
                      <a:pt x="436" y="790"/>
                      <a:pt x="436" y="790"/>
                    </a:cubicBezTo>
                    <a:cubicBezTo>
                      <a:pt x="442" y="795"/>
                      <a:pt x="442" y="795"/>
                      <a:pt x="442" y="795"/>
                    </a:cubicBezTo>
                    <a:cubicBezTo>
                      <a:pt x="444" y="796"/>
                      <a:pt x="444" y="796"/>
                      <a:pt x="444" y="796"/>
                    </a:cubicBezTo>
                    <a:cubicBezTo>
                      <a:pt x="442" y="798"/>
                      <a:pt x="442" y="798"/>
                      <a:pt x="442" y="798"/>
                    </a:cubicBezTo>
                    <a:cubicBezTo>
                      <a:pt x="438" y="798"/>
                      <a:pt x="438" y="798"/>
                      <a:pt x="438" y="798"/>
                    </a:cubicBezTo>
                    <a:cubicBezTo>
                      <a:pt x="439" y="802"/>
                      <a:pt x="439" y="802"/>
                      <a:pt x="439" y="802"/>
                    </a:cubicBezTo>
                    <a:cubicBezTo>
                      <a:pt x="437" y="804"/>
                      <a:pt x="437" y="804"/>
                      <a:pt x="437" y="804"/>
                    </a:cubicBezTo>
                    <a:cubicBezTo>
                      <a:pt x="437" y="806"/>
                      <a:pt x="437" y="806"/>
                      <a:pt x="437" y="806"/>
                    </a:cubicBezTo>
                    <a:cubicBezTo>
                      <a:pt x="439" y="807"/>
                      <a:pt x="439" y="807"/>
                      <a:pt x="439" y="807"/>
                    </a:cubicBezTo>
                    <a:cubicBezTo>
                      <a:pt x="436" y="809"/>
                      <a:pt x="436" y="809"/>
                      <a:pt x="436" y="809"/>
                    </a:cubicBezTo>
                    <a:cubicBezTo>
                      <a:pt x="434" y="810"/>
                      <a:pt x="434" y="810"/>
                      <a:pt x="434" y="810"/>
                    </a:cubicBezTo>
                    <a:lnTo>
                      <a:pt x="432" y="811"/>
                    </a:lnTo>
                    <a:close/>
                    <a:moveTo>
                      <a:pt x="450" y="600"/>
                    </a:moveTo>
                    <a:cubicBezTo>
                      <a:pt x="450" y="600"/>
                      <a:pt x="450" y="600"/>
                      <a:pt x="450" y="600"/>
                    </a:cubicBezTo>
                    <a:cubicBezTo>
                      <a:pt x="448" y="598"/>
                      <a:pt x="448" y="598"/>
                      <a:pt x="448" y="598"/>
                    </a:cubicBezTo>
                    <a:cubicBezTo>
                      <a:pt x="446" y="598"/>
                      <a:pt x="446" y="598"/>
                      <a:pt x="446" y="598"/>
                    </a:cubicBezTo>
                    <a:cubicBezTo>
                      <a:pt x="442" y="589"/>
                      <a:pt x="442" y="589"/>
                      <a:pt x="442" y="589"/>
                    </a:cubicBezTo>
                    <a:cubicBezTo>
                      <a:pt x="440" y="590"/>
                      <a:pt x="440" y="590"/>
                      <a:pt x="440" y="590"/>
                    </a:cubicBezTo>
                    <a:cubicBezTo>
                      <a:pt x="440" y="588"/>
                      <a:pt x="440" y="588"/>
                      <a:pt x="440" y="588"/>
                    </a:cubicBezTo>
                    <a:cubicBezTo>
                      <a:pt x="442" y="588"/>
                      <a:pt x="442" y="588"/>
                      <a:pt x="442" y="588"/>
                    </a:cubicBezTo>
                    <a:cubicBezTo>
                      <a:pt x="445" y="586"/>
                      <a:pt x="445" y="586"/>
                      <a:pt x="445" y="586"/>
                    </a:cubicBezTo>
                    <a:cubicBezTo>
                      <a:pt x="456" y="585"/>
                      <a:pt x="456" y="585"/>
                      <a:pt x="456" y="585"/>
                    </a:cubicBezTo>
                    <a:cubicBezTo>
                      <a:pt x="456" y="587"/>
                      <a:pt x="456" y="587"/>
                      <a:pt x="456" y="587"/>
                    </a:cubicBezTo>
                    <a:cubicBezTo>
                      <a:pt x="454" y="588"/>
                      <a:pt x="454" y="588"/>
                      <a:pt x="454" y="588"/>
                    </a:cubicBezTo>
                    <a:cubicBezTo>
                      <a:pt x="453" y="592"/>
                      <a:pt x="453" y="592"/>
                      <a:pt x="453" y="592"/>
                    </a:cubicBezTo>
                    <a:cubicBezTo>
                      <a:pt x="453" y="596"/>
                      <a:pt x="453" y="596"/>
                      <a:pt x="453" y="596"/>
                    </a:cubicBezTo>
                    <a:cubicBezTo>
                      <a:pt x="451" y="598"/>
                      <a:pt x="451" y="598"/>
                      <a:pt x="451" y="598"/>
                    </a:cubicBezTo>
                    <a:lnTo>
                      <a:pt x="450" y="600"/>
                    </a:lnTo>
                    <a:close/>
                    <a:moveTo>
                      <a:pt x="440" y="410"/>
                    </a:moveTo>
                    <a:cubicBezTo>
                      <a:pt x="440" y="408"/>
                      <a:pt x="440" y="408"/>
                      <a:pt x="440" y="408"/>
                    </a:cubicBezTo>
                    <a:cubicBezTo>
                      <a:pt x="435" y="408"/>
                      <a:pt x="435" y="408"/>
                      <a:pt x="435" y="408"/>
                    </a:cubicBezTo>
                    <a:cubicBezTo>
                      <a:pt x="433" y="407"/>
                      <a:pt x="433" y="407"/>
                      <a:pt x="433" y="407"/>
                    </a:cubicBezTo>
                    <a:cubicBezTo>
                      <a:pt x="432" y="403"/>
                      <a:pt x="432" y="403"/>
                      <a:pt x="432" y="403"/>
                    </a:cubicBezTo>
                    <a:cubicBezTo>
                      <a:pt x="431" y="401"/>
                      <a:pt x="431" y="401"/>
                      <a:pt x="431" y="401"/>
                    </a:cubicBezTo>
                    <a:cubicBezTo>
                      <a:pt x="428" y="400"/>
                      <a:pt x="428" y="400"/>
                      <a:pt x="428" y="400"/>
                    </a:cubicBezTo>
                    <a:cubicBezTo>
                      <a:pt x="424" y="395"/>
                      <a:pt x="424" y="395"/>
                      <a:pt x="424" y="395"/>
                    </a:cubicBezTo>
                    <a:cubicBezTo>
                      <a:pt x="424" y="393"/>
                      <a:pt x="424" y="393"/>
                      <a:pt x="424" y="393"/>
                    </a:cubicBezTo>
                    <a:cubicBezTo>
                      <a:pt x="426" y="393"/>
                      <a:pt x="426" y="393"/>
                      <a:pt x="426" y="393"/>
                    </a:cubicBezTo>
                    <a:cubicBezTo>
                      <a:pt x="428" y="394"/>
                      <a:pt x="428" y="394"/>
                      <a:pt x="428" y="394"/>
                    </a:cubicBezTo>
                    <a:cubicBezTo>
                      <a:pt x="430" y="396"/>
                      <a:pt x="430" y="396"/>
                      <a:pt x="430" y="396"/>
                    </a:cubicBezTo>
                    <a:cubicBezTo>
                      <a:pt x="430" y="398"/>
                      <a:pt x="430" y="398"/>
                      <a:pt x="430" y="398"/>
                    </a:cubicBezTo>
                    <a:cubicBezTo>
                      <a:pt x="432" y="398"/>
                      <a:pt x="432" y="398"/>
                      <a:pt x="432" y="398"/>
                    </a:cubicBezTo>
                    <a:cubicBezTo>
                      <a:pt x="436" y="399"/>
                      <a:pt x="436" y="399"/>
                      <a:pt x="436" y="399"/>
                    </a:cubicBezTo>
                    <a:cubicBezTo>
                      <a:pt x="439" y="399"/>
                      <a:pt x="439" y="399"/>
                      <a:pt x="439" y="399"/>
                    </a:cubicBezTo>
                    <a:cubicBezTo>
                      <a:pt x="445" y="400"/>
                      <a:pt x="445" y="400"/>
                      <a:pt x="445" y="400"/>
                    </a:cubicBezTo>
                    <a:cubicBezTo>
                      <a:pt x="447" y="400"/>
                      <a:pt x="447" y="400"/>
                      <a:pt x="447" y="400"/>
                    </a:cubicBezTo>
                    <a:cubicBezTo>
                      <a:pt x="447" y="404"/>
                      <a:pt x="447" y="404"/>
                      <a:pt x="447" y="404"/>
                    </a:cubicBezTo>
                    <a:cubicBezTo>
                      <a:pt x="445" y="406"/>
                      <a:pt x="445" y="406"/>
                      <a:pt x="445" y="406"/>
                    </a:cubicBezTo>
                    <a:cubicBezTo>
                      <a:pt x="442" y="410"/>
                      <a:pt x="442" y="410"/>
                      <a:pt x="442" y="410"/>
                    </a:cubicBezTo>
                    <a:lnTo>
                      <a:pt x="440" y="410"/>
                    </a:lnTo>
                    <a:close/>
                    <a:moveTo>
                      <a:pt x="452" y="398"/>
                    </a:moveTo>
                    <a:cubicBezTo>
                      <a:pt x="452" y="398"/>
                      <a:pt x="452" y="398"/>
                      <a:pt x="452" y="398"/>
                    </a:cubicBezTo>
                    <a:cubicBezTo>
                      <a:pt x="453" y="389"/>
                      <a:pt x="453" y="389"/>
                      <a:pt x="453" y="389"/>
                    </a:cubicBezTo>
                    <a:cubicBezTo>
                      <a:pt x="455" y="387"/>
                      <a:pt x="455" y="387"/>
                      <a:pt x="455" y="387"/>
                    </a:cubicBezTo>
                    <a:cubicBezTo>
                      <a:pt x="456" y="385"/>
                      <a:pt x="456" y="385"/>
                      <a:pt x="456" y="385"/>
                    </a:cubicBezTo>
                    <a:cubicBezTo>
                      <a:pt x="458" y="380"/>
                      <a:pt x="458" y="380"/>
                      <a:pt x="458" y="380"/>
                    </a:cubicBezTo>
                    <a:cubicBezTo>
                      <a:pt x="459" y="376"/>
                      <a:pt x="459" y="376"/>
                      <a:pt x="459" y="376"/>
                    </a:cubicBezTo>
                    <a:cubicBezTo>
                      <a:pt x="463" y="377"/>
                      <a:pt x="463" y="377"/>
                      <a:pt x="463" y="377"/>
                    </a:cubicBezTo>
                    <a:cubicBezTo>
                      <a:pt x="463" y="379"/>
                      <a:pt x="463" y="379"/>
                      <a:pt x="463" y="379"/>
                    </a:cubicBezTo>
                    <a:cubicBezTo>
                      <a:pt x="459" y="388"/>
                      <a:pt x="459" y="388"/>
                      <a:pt x="459" y="388"/>
                    </a:cubicBezTo>
                    <a:cubicBezTo>
                      <a:pt x="455" y="396"/>
                      <a:pt x="455" y="396"/>
                      <a:pt x="455" y="396"/>
                    </a:cubicBezTo>
                    <a:lnTo>
                      <a:pt x="452" y="398"/>
                    </a:lnTo>
                    <a:close/>
                    <a:moveTo>
                      <a:pt x="413" y="406"/>
                    </a:moveTo>
                    <a:cubicBezTo>
                      <a:pt x="411" y="407"/>
                      <a:pt x="411" y="407"/>
                      <a:pt x="411" y="407"/>
                    </a:cubicBezTo>
                    <a:cubicBezTo>
                      <a:pt x="405" y="405"/>
                      <a:pt x="405" y="405"/>
                      <a:pt x="405" y="405"/>
                    </a:cubicBezTo>
                    <a:cubicBezTo>
                      <a:pt x="403" y="404"/>
                      <a:pt x="403" y="404"/>
                      <a:pt x="403" y="404"/>
                    </a:cubicBezTo>
                    <a:cubicBezTo>
                      <a:pt x="405" y="403"/>
                      <a:pt x="405" y="403"/>
                      <a:pt x="405" y="403"/>
                    </a:cubicBezTo>
                    <a:cubicBezTo>
                      <a:pt x="410" y="396"/>
                      <a:pt x="410" y="396"/>
                      <a:pt x="410" y="396"/>
                    </a:cubicBezTo>
                    <a:cubicBezTo>
                      <a:pt x="414" y="396"/>
                      <a:pt x="414" y="396"/>
                      <a:pt x="414" y="396"/>
                    </a:cubicBezTo>
                    <a:cubicBezTo>
                      <a:pt x="416" y="397"/>
                      <a:pt x="416" y="397"/>
                      <a:pt x="416" y="397"/>
                    </a:cubicBezTo>
                    <a:cubicBezTo>
                      <a:pt x="418" y="399"/>
                      <a:pt x="418" y="399"/>
                      <a:pt x="418" y="399"/>
                    </a:cubicBezTo>
                    <a:cubicBezTo>
                      <a:pt x="418" y="401"/>
                      <a:pt x="418" y="401"/>
                      <a:pt x="418" y="401"/>
                    </a:cubicBezTo>
                    <a:cubicBezTo>
                      <a:pt x="416" y="403"/>
                      <a:pt x="416" y="403"/>
                      <a:pt x="416" y="403"/>
                    </a:cubicBezTo>
                    <a:cubicBezTo>
                      <a:pt x="416" y="401"/>
                      <a:pt x="416" y="401"/>
                      <a:pt x="416" y="401"/>
                    </a:cubicBezTo>
                    <a:cubicBezTo>
                      <a:pt x="414" y="403"/>
                      <a:pt x="414" y="403"/>
                      <a:pt x="414" y="403"/>
                    </a:cubicBezTo>
                    <a:cubicBezTo>
                      <a:pt x="412" y="403"/>
                      <a:pt x="412" y="403"/>
                      <a:pt x="412" y="403"/>
                    </a:cubicBezTo>
                    <a:lnTo>
                      <a:pt x="413" y="406"/>
                    </a:lnTo>
                    <a:close/>
                    <a:moveTo>
                      <a:pt x="462" y="392"/>
                    </a:moveTo>
                    <a:cubicBezTo>
                      <a:pt x="462" y="392"/>
                      <a:pt x="462" y="392"/>
                      <a:pt x="462" y="392"/>
                    </a:cubicBezTo>
                    <a:cubicBezTo>
                      <a:pt x="460" y="390"/>
                      <a:pt x="460" y="390"/>
                      <a:pt x="460" y="390"/>
                    </a:cubicBezTo>
                    <a:cubicBezTo>
                      <a:pt x="464" y="383"/>
                      <a:pt x="464" y="383"/>
                      <a:pt x="464" y="383"/>
                    </a:cubicBezTo>
                    <a:cubicBezTo>
                      <a:pt x="466" y="388"/>
                      <a:pt x="466" y="388"/>
                      <a:pt x="466" y="388"/>
                    </a:cubicBezTo>
                    <a:cubicBezTo>
                      <a:pt x="466" y="391"/>
                      <a:pt x="466" y="391"/>
                      <a:pt x="466" y="391"/>
                    </a:cubicBezTo>
                    <a:lnTo>
                      <a:pt x="462" y="392"/>
                    </a:lnTo>
                    <a:close/>
                    <a:moveTo>
                      <a:pt x="722" y="366"/>
                    </a:moveTo>
                    <a:cubicBezTo>
                      <a:pt x="720" y="365"/>
                      <a:pt x="720" y="365"/>
                      <a:pt x="720" y="365"/>
                    </a:cubicBezTo>
                    <a:cubicBezTo>
                      <a:pt x="709" y="364"/>
                      <a:pt x="709" y="364"/>
                      <a:pt x="709" y="364"/>
                    </a:cubicBezTo>
                    <a:cubicBezTo>
                      <a:pt x="705" y="362"/>
                      <a:pt x="705" y="362"/>
                      <a:pt x="705" y="362"/>
                    </a:cubicBezTo>
                    <a:cubicBezTo>
                      <a:pt x="700" y="362"/>
                      <a:pt x="700" y="362"/>
                      <a:pt x="700" y="362"/>
                    </a:cubicBezTo>
                    <a:cubicBezTo>
                      <a:pt x="698" y="364"/>
                      <a:pt x="698" y="364"/>
                      <a:pt x="698" y="364"/>
                    </a:cubicBezTo>
                    <a:cubicBezTo>
                      <a:pt x="693" y="361"/>
                      <a:pt x="693" y="361"/>
                      <a:pt x="693" y="361"/>
                    </a:cubicBezTo>
                    <a:cubicBezTo>
                      <a:pt x="691" y="358"/>
                      <a:pt x="691" y="358"/>
                      <a:pt x="691" y="358"/>
                    </a:cubicBezTo>
                    <a:cubicBezTo>
                      <a:pt x="690" y="356"/>
                      <a:pt x="690" y="356"/>
                      <a:pt x="690" y="356"/>
                    </a:cubicBezTo>
                    <a:cubicBezTo>
                      <a:pt x="695" y="348"/>
                      <a:pt x="695" y="348"/>
                      <a:pt x="695" y="348"/>
                    </a:cubicBezTo>
                    <a:cubicBezTo>
                      <a:pt x="701" y="346"/>
                      <a:pt x="701" y="346"/>
                      <a:pt x="701" y="346"/>
                    </a:cubicBezTo>
                    <a:cubicBezTo>
                      <a:pt x="704" y="344"/>
                      <a:pt x="704" y="344"/>
                      <a:pt x="704" y="344"/>
                    </a:cubicBezTo>
                    <a:cubicBezTo>
                      <a:pt x="704" y="342"/>
                      <a:pt x="704" y="342"/>
                      <a:pt x="704" y="342"/>
                    </a:cubicBezTo>
                    <a:cubicBezTo>
                      <a:pt x="706" y="340"/>
                      <a:pt x="706" y="340"/>
                      <a:pt x="706" y="340"/>
                    </a:cubicBezTo>
                    <a:cubicBezTo>
                      <a:pt x="705" y="339"/>
                      <a:pt x="705" y="339"/>
                      <a:pt x="705" y="339"/>
                    </a:cubicBezTo>
                    <a:cubicBezTo>
                      <a:pt x="703" y="337"/>
                      <a:pt x="703" y="337"/>
                      <a:pt x="703" y="337"/>
                    </a:cubicBezTo>
                    <a:cubicBezTo>
                      <a:pt x="695" y="338"/>
                      <a:pt x="695" y="338"/>
                      <a:pt x="695" y="338"/>
                    </a:cubicBezTo>
                    <a:cubicBezTo>
                      <a:pt x="693" y="340"/>
                      <a:pt x="693" y="340"/>
                      <a:pt x="693" y="340"/>
                    </a:cubicBezTo>
                    <a:cubicBezTo>
                      <a:pt x="691" y="340"/>
                      <a:pt x="691" y="340"/>
                      <a:pt x="691" y="340"/>
                    </a:cubicBezTo>
                    <a:cubicBezTo>
                      <a:pt x="691" y="342"/>
                      <a:pt x="691" y="342"/>
                      <a:pt x="691" y="342"/>
                    </a:cubicBezTo>
                    <a:cubicBezTo>
                      <a:pt x="690" y="347"/>
                      <a:pt x="690" y="347"/>
                      <a:pt x="690" y="347"/>
                    </a:cubicBezTo>
                    <a:cubicBezTo>
                      <a:pt x="685" y="355"/>
                      <a:pt x="685" y="355"/>
                      <a:pt x="685" y="355"/>
                    </a:cubicBezTo>
                    <a:cubicBezTo>
                      <a:pt x="676" y="355"/>
                      <a:pt x="676" y="355"/>
                      <a:pt x="676" y="355"/>
                    </a:cubicBezTo>
                    <a:cubicBezTo>
                      <a:pt x="665" y="354"/>
                      <a:pt x="665" y="354"/>
                      <a:pt x="665" y="354"/>
                    </a:cubicBezTo>
                    <a:cubicBezTo>
                      <a:pt x="663" y="353"/>
                      <a:pt x="663" y="353"/>
                      <a:pt x="663" y="353"/>
                    </a:cubicBezTo>
                    <a:cubicBezTo>
                      <a:pt x="659" y="349"/>
                      <a:pt x="659" y="349"/>
                      <a:pt x="659" y="349"/>
                    </a:cubicBezTo>
                    <a:cubicBezTo>
                      <a:pt x="657" y="350"/>
                      <a:pt x="657" y="350"/>
                      <a:pt x="657" y="350"/>
                    </a:cubicBezTo>
                    <a:cubicBezTo>
                      <a:pt x="657" y="348"/>
                      <a:pt x="657" y="348"/>
                      <a:pt x="657" y="348"/>
                    </a:cubicBezTo>
                    <a:cubicBezTo>
                      <a:pt x="659" y="348"/>
                      <a:pt x="659" y="348"/>
                      <a:pt x="659" y="348"/>
                    </a:cubicBezTo>
                    <a:cubicBezTo>
                      <a:pt x="658" y="339"/>
                      <a:pt x="658" y="339"/>
                      <a:pt x="658" y="339"/>
                    </a:cubicBezTo>
                    <a:cubicBezTo>
                      <a:pt x="660" y="337"/>
                      <a:pt x="660" y="337"/>
                      <a:pt x="660" y="337"/>
                    </a:cubicBezTo>
                    <a:cubicBezTo>
                      <a:pt x="660" y="335"/>
                      <a:pt x="660" y="335"/>
                      <a:pt x="660" y="335"/>
                    </a:cubicBezTo>
                    <a:cubicBezTo>
                      <a:pt x="671" y="334"/>
                      <a:pt x="671" y="334"/>
                      <a:pt x="671" y="334"/>
                    </a:cubicBezTo>
                    <a:cubicBezTo>
                      <a:pt x="672" y="332"/>
                      <a:pt x="672" y="332"/>
                      <a:pt x="672" y="332"/>
                    </a:cubicBezTo>
                    <a:cubicBezTo>
                      <a:pt x="679" y="330"/>
                      <a:pt x="679" y="330"/>
                      <a:pt x="679" y="330"/>
                    </a:cubicBezTo>
                    <a:cubicBezTo>
                      <a:pt x="688" y="324"/>
                      <a:pt x="688" y="324"/>
                      <a:pt x="688" y="324"/>
                    </a:cubicBezTo>
                    <a:cubicBezTo>
                      <a:pt x="690" y="322"/>
                      <a:pt x="690" y="322"/>
                      <a:pt x="690" y="322"/>
                    </a:cubicBezTo>
                    <a:cubicBezTo>
                      <a:pt x="688" y="318"/>
                      <a:pt x="688" y="318"/>
                      <a:pt x="688" y="318"/>
                    </a:cubicBezTo>
                    <a:cubicBezTo>
                      <a:pt x="687" y="317"/>
                      <a:pt x="687" y="317"/>
                      <a:pt x="687" y="317"/>
                    </a:cubicBezTo>
                    <a:cubicBezTo>
                      <a:pt x="689" y="315"/>
                      <a:pt x="689" y="315"/>
                      <a:pt x="689" y="315"/>
                    </a:cubicBezTo>
                    <a:cubicBezTo>
                      <a:pt x="702" y="314"/>
                      <a:pt x="702" y="314"/>
                      <a:pt x="702" y="314"/>
                    </a:cubicBezTo>
                    <a:cubicBezTo>
                      <a:pt x="703" y="312"/>
                      <a:pt x="703" y="312"/>
                      <a:pt x="703" y="312"/>
                    </a:cubicBezTo>
                    <a:cubicBezTo>
                      <a:pt x="707" y="312"/>
                      <a:pt x="707" y="312"/>
                      <a:pt x="707" y="312"/>
                    </a:cubicBezTo>
                    <a:cubicBezTo>
                      <a:pt x="715" y="316"/>
                      <a:pt x="715" y="316"/>
                      <a:pt x="715" y="316"/>
                    </a:cubicBezTo>
                    <a:cubicBezTo>
                      <a:pt x="713" y="320"/>
                      <a:pt x="713" y="320"/>
                      <a:pt x="713" y="320"/>
                    </a:cubicBezTo>
                    <a:cubicBezTo>
                      <a:pt x="712" y="324"/>
                      <a:pt x="712" y="324"/>
                      <a:pt x="712" y="324"/>
                    </a:cubicBezTo>
                    <a:cubicBezTo>
                      <a:pt x="712" y="326"/>
                      <a:pt x="712" y="326"/>
                      <a:pt x="712" y="326"/>
                    </a:cubicBezTo>
                    <a:cubicBezTo>
                      <a:pt x="714" y="325"/>
                      <a:pt x="714" y="325"/>
                      <a:pt x="714" y="325"/>
                    </a:cubicBezTo>
                    <a:cubicBezTo>
                      <a:pt x="719" y="329"/>
                      <a:pt x="719" y="329"/>
                      <a:pt x="719" y="329"/>
                    </a:cubicBezTo>
                    <a:cubicBezTo>
                      <a:pt x="723" y="330"/>
                      <a:pt x="723" y="330"/>
                      <a:pt x="723" y="330"/>
                    </a:cubicBezTo>
                    <a:cubicBezTo>
                      <a:pt x="731" y="337"/>
                      <a:pt x="731" y="337"/>
                      <a:pt x="731" y="337"/>
                    </a:cubicBezTo>
                    <a:cubicBezTo>
                      <a:pt x="733" y="342"/>
                      <a:pt x="733" y="342"/>
                      <a:pt x="733" y="342"/>
                    </a:cubicBezTo>
                    <a:cubicBezTo>
                      <a:pt x="735" y="344"/>
                      <a:pt x="735" y="344"/>
                      <a:pt x="735" y="344"/>
                    </a:cubicBezTo>
                    <a:cubicBezTo>
                      <a:pt x="735" y="345"/>
                      <a:pt x="735" y="345"/>
                      <a:pt x="735" y="345"/>
                    </a:cubicBezTo>
                    <a:cubicBezTo>
                      <a:pt x="737" y="345"/>
                      <a:pt x="737" y="345"/>
                      <a:pt x="737" y="345"/>
                    </a:cubicBezTo>
                    <a:cubicBezTo>
                      <a:pt x="739" y="347"/>
                      <a:pt x="739" y="347"/>
                      <a:pt x="739" y="347"/>
                    </a:cubicBezTo>
                    <a:cubicBezTo>
                      <a:pt x="741" y="349"/>
                      <a:pt x="741" y="349"/>
                      <a:pt x="741" y="349"/>
                    </a:cubicBezTo>
                    <a:cubicBezTo>
                      <a:pt x="743" y="350"/>
                      <a:pt x="743" y="350"/>
                      <a:pt x="743" y="350"/>
                    </a:cubicBezTo>
                    <a:cubicBezTo>
                      <a:pt x="743" y="356"/>
                      <a:pt x="743" y="356"/>
                      <a:pt x="743" y="356"/>
                    </a:cubicBezTo>
                    <a:cubicBezTo>
                      <a:pt x="741" y="356"/>
                      <a:pt x="741" y="356"/>
                      <a:pt x="741" y="356"/>
                    </a:cubicBezTo>
                    <a:cubicBezTo>
                      <a:pt x="736" y="354"/>
                      <a:pt x="736" y="354"/>
                      <a:pt x="736" y="354"/>
                    </a:cubicBezTo>
                    <a:cubicBezTo>
                      <a:pt x="734" y="353"/>
                      <a:pt x="734" y="353"/>
                      <a:pt x="734" y="353"/>
                    </a:cubicBezTo>
                    <a:cubicBezTo>
                      <a:pt x="734" y="349"/>
                      <a:pt x="734" y="349"/>
                      <a:pt x="734" y="349"/>
                    </a:cubicBezTo>
                    <a:cubicBezTo>
                      <a:pt x="732" y="347"/>
                      <a:pt x="732" y="347"/>
                      <a:pt x="732" y="347"/>
                    </a:cubicBezTo>
                    <a:cubicBezTo>
                      <a:pt x="728" y="344"/>
                      <a:pt x="728" y="344"/>
                      <a:pt x="728" y="344"/>
                    </a:cubicBezTo>
                    <a:cubicBezTo>
                      <a:pt x="728" y="342"/>
                      <a:pt x="728" y="342"/>
                      <a:pt x="728" y="342"/>
                    </a:cubicBezTo>
                    <a:cubicBezTo>
                      <a:pt x="726" y="342"/>
                      <a:pt x="726" y="342"/>
                      <a:pt x="726" y="342"/>
                    </a:cubicBezTo>
                    <a:cubicBezTo>
                      <a:pt x="724" y="344"/>
                      <a:pt x="724" y="344"/>
                      <a:pt x="724" y="344"/>
                    </a:cubicBezTo>
                    <a:cubicBezTo>
                      <a:pt x="722" y="346"/>
                      <a:pt x="722" y="346"/>
                      <a:pt x="722" y="346"/>
                    </a:cubicBezTo>
                    <a:cubicBezTo>
                      <a:pt x="724" y="348"/>
                      <a:pt x="724" y="348"/>
                      <a:pt x="724" y="348"/>
                    </a:cubicBezTo>
                    <a:cubicBezTo>
                      <a:pt x="726" y="350"/>
                      <a:pt x="726" y="350"/>
                      <a:pt x="726" y="350"/>
                    </a:cubicBezTo>
                    <a:cubicBezTo>
                      <a:pt x="728" y="350"/>
                      <a:pt x="728" y="350"/>
                      <a:pt x="728" y="350"/>
                    </a:cubicBezTo>
                    <a:cubicBezTo>
                      <a:pt x="728" y="351"/>
                      <a:pt x="728" y="351"/>
                      <a:pt x="728" y="351"/>
                    </a:cubicBezTo>
                    <a:cubicBezTo>
                      <a:pt x="734" y="354"/>
                      <a:pt x="734" y="354"/>
                      <a:pt x="734" y="354"/>
                    </a:cubicBezTo>
                    <a:cubicBezTo>
                      <a:pt x="734" y="356"/>
                      <a:pt x="734" y="356"/>
                      <a:pt x="734" y="356"/>
                    </a:cubicBezTo>
                    <a:cubicBezTo>
                      <a:pt x="736" y="360"/>
                      <a:pt x="736" y="360"/>
                      <a:pt x="736" y="360"/>
                    </a:cubicBezTo>
                    <a:cubicBezTo>
                      <a:pt x="735" y="362"/>
                      <a:pt x="735" y="362"/>
                      <a:pt x="735" y="362"/>
                    </a:cubicBezTo>
                    <a:lnTo>
                      <a:pt x="722" y="366"/>
                    </a:lnTo>
                    <a:close/>
                    <a:moveTo>
                      <a:pt x="706" y="483"/>
                    </a:moveTo>
                    <a:cubicBezTo>
                      <a:pt x="706" y="481"/>
                      <a:pt x="706" y="481"/>
                      <a:pt x="706" y="481"/>
                    </a:cubicBezTo>
                    <a:cubicBezTo>
                      <a:pt x="704" y="481"/>
                      <a:pt x="704" y="481"/>
                      <a:pt x="704" y="481"/>
                    </a:cubicBezTo>
                    <a:cubicBezTo>
                      <a:pt x="702" y="479"/>
                      <a:pt x="702" y="479"/>
                      <a:pt x="702" y="479"/>
                    </a:cubicBezTo>
                    <a:cubicBezTo>
                      <a:pt x="695" y="478"/>
                      <a:pt x="695" y="478"/>
                      <a:pt x="695" y="478"/>
                    </a:cubicBezTo>
                    <a:cubicBezTo>
                      <a:pt x="687" y="473"/>
                      <a:pt x="687" y="473"/>
                      <a:pt x="687" y="473"/>
                    </a:cubicBezTo>
                    <a:cubicBezTo>
                      <a:pt x="687" y="470"/>
                      <a:pt x="687" y="470"/>
                      <a:pt x="687" y="470"/>
                    </a:cubicBezTo>
                    <a:cubicBezTo>
                      <a:pt x="689" y="469"/>
                      <a:pt x="689" y="469"/>
                      <a:pt x="689" y="469"/>
                    </a:cubicBezTo>
                    <a:cubicBezTo>
                      <a:pt x="692" y="464"/>
                      <a:pt x="692" y="464"/>
                      <a:pt x="692" y="464"/>
                    </a:cubicBezTo>
                    <a:cubicBezTo>
                      <a:pt x="695" y="464"/>
                      <a:pt x="695" y="464"/>
                      <a:pt x="695" y="464"/>
                    </a:cubicBezTo>
                    <a:cubicBezTo>
                      <a:pt x="697" y="462"/>
                      <a:pt x="697" y="462"/>
                      <a:pt x="697" y="462"/>
                    </a:cubicBezTo>
                    <a:cubicBezTo>
                      <a:pt x="698" y="456"/>
                      <a:pt x="698" y="456"/>
                      <a:pt x="698" y="456"/>
                    </a:cubicBezTo>
                    <a:cubicBezTo>
                      <a:pt x="698" y="453"/>
                      <a:pt x="698" y="453"/>
                      <a:pt x="698" y="453"/>
                    </a:cubicBezTo>
                    <a:cubicBezTo>
                      <a:pt x="696" y="451"/>
                      <a:pt x="696" y="451"/>
                      <a:pt x="696" y="451"/>
                    </a:cubicBezTo>
                    <a:cubicBezTo>
                      <a:pt x="692" y="444"/>
                      <a:pt x="692" y="444"/>
                      <a:pt x="692" y="444"/>
                    </a:cubicBezTo>
                    <a:cubicBezTo>
                      <a:pt x="690" y="442"/>
                      <a:pt x="690" y="442"/>
                      <a:pt x="690" y="442"/>
                    </a:cubicBezTo>
                    <a:cubicBezTo>
                      <a:pt x="688" y="441"/>
                      <a:pt x="688" y="441"/>
                      <a:pt x="688" y="441"/>
                    </a:cubicBezTo>
                    <a:cubicBezTo>
                      <a:pt x="681" y="441"/>
                      <a:pt x="681" y="441"/>
                      <a:pt x="681" y="441"/>
                    </a:cubicBezTo>
                    <a:cubicBezTo>
                      <a:pt x="681" y="440"/>
                      <a:pt x="681" y="440"/>
                      <a:pt x="681" y="440"/>
                    </a:cubicBezTo>
                    <a:cubicBezTo>
                      <a:pt x="679" y="440"/>
                      <a:pt x="679" y="440"/>
                      <a:pt x="679" y="440"/>
                    </a:cubicBezTo>
                    <a:cubicBezTo>
                      <a:pt x="679" y="438"/>
                      <a:pt x="679" y="438"/>
                      <a:pt x="679" y="438"/>
                    </a:cubicBezTo>
                    <a:cubicBezTo>
                      <a:pt x="675" y="435"/>
                      <a:pt x="675" y="435"/>
                      <a:pt x="675" y="435"/>
                    </a:cubicBezTo>
                    <a:cubicBezTo>
                      <a:pt x="675" y="433"/>
                      <a:pt x="675" y="433"/>
                      <a:pt x="675" y="433"/>
                    </a:cubicBezTo>
                    <a:cubicBezTo>
                      <a:pt x="676" y="431"/>
                      <a:pt x="676" y="431"/>
                      <a:pt x="676" y="431"/>
                    </a:cubicBezTo>
                    <a:cubicBezTo>
                      <a:pt x="676" y="429"/>
                      <a:pt x="676" y="429"/>
                      <a:pt x="676" y="429"/>
                    </a:cubicBezTo>
                    <a:cubicBezTo>
                      <a:pt x="680" y="427"/>
                      <a:pt x="680" y="427"/>
                      <a:pt x="680" y="427"/>
                    </a:cubicBezTo>
                    <a:cubicBezTo>
                      <a:pt x="690" y="423"/>
                      <a:pt x="690" y="423"/>
                      <a:pt x="690" y="423"/>
                    </a:cubicBezTo>
                    <a:cubicBezTo>
                      <a:pt x="698" y="422"/>
                      <a:pt x="698" y="422"/>
                      <a:pt x="698" y="422"/>
                    </a:cubicBezTo>
                    <a:cubicBezTo>
                      <a:pt x="700" y="425"/>
                      <a:pt x="700" y="425"/>
                      <a:pt x="700" y="425"/>
                    </a:cubicBezTo>
                    <a:cubicBezTo>
                      <a:pt x="701" y="425"/>
                      <a:pt x="701" y="425"/>
                      <a:pt x="701" y="425"/>
                    </a:cubicBezTo>
                    <a:cubicBezTo>
                      <a:pt x="702" y="427"/>
                      <a:pt x="702" y="427"/>
                      <a:pt x="702" y="427"/>
                    </a:cubicBezTo>
                    <a:cubicBezTo>
                      <a:pt x="705" y="425"/>
                      <a:pt x="705" y="425"/>
                      <a:pt x="705" y="425"/>
                    </a:cubicBezTo>
                    <a:cubicBezTo>
                      <a:pt x="709" y="425"/>
                      <a:pt x="709" y="425"/>
                      <a:pt x="709" y="425"/>
                    </a:cubicBezTo>
                    <a:cubicBezTo>
                      <a:pt x="711" y="426"/>
                      <a:pt x="711" y="426"/>
                      <a:pt x="711" y="426"/>
                    </a:cubicBezTo>
                    <a:cubicBezTo>
                      <a:pt x="712" y="439"/>
                      <a:pt x="712" y="439"/>
                      <a:pt x="712" y="439"/>
                    </a:cubicBezTo>
                    <a:cubicBezTo>
                      <a:pt x="710" y="439"/>
                      <a:pt x="710" y="439"/>
                      <a:pt x="710" y="439"/>
                    </a:cubicBezTo>
                    <a:cubicBezTo>
                      <a:pt x="710" y="444"/>
                      <a:pt x="710" y="444"/>
                      <a:pt x="710" y="444"/>
                    </a:cubicBezTo>
                    <a:cubicBezTo>
                      <a:pt x="713" y="453"/>
                      <a:pt x="713" y="453"/>
                      <a:pt x="713" y="453"/>
                    </a:cubicBezTo>
                    <a:cubicBezTo>
                      <a:pt x="715" y="453"/>
                      <a:pt x="715" y="453"/>
                      <a:pt x="715" y="453"/>
                    </a:cubicBezTo>
                    <a:cubicBezTo>
                      <a:pt x="717" y="455"/>
                      <a:pt x="717" y="455"/>
                      <a:pt x="717" y="455"/>
                    </a:cubicBezTo>
                    <a:cubicBezTo>
                      <a:pt x="717" y="457"/>
                      <a:pt x="717" y="457"/>
                      <a:pt x="717" y="457"/>
                    </a:cubicBezTo>
                    <a:cubicBezTo>
                      <a:pt x="715" y="458"/>
                      <a:pt x="715" y="458"/>
                      <a:pt x="715" y="458"/>
                    </a:cubicBezTo>
                    <a:cubicBezTo>
                      <a:pt x="713" y="460"/>
                      <a:pt x="713" y="460"/>
                      <a:pt x="713" y="460"/>
                    </a:cubicBezTo>
                    <a:cubicBezTo>
                      <a:pt x="712" y="462"/>
                      <a:pt x="712" y="462"/>
                      <a:pt x="712" y="462"/>
                    </a:cubicBezTo>
                    <a:cubicBezTo>
                      <a:pt x="712" y="468"/>
                      <a:pt x="712" y="468"/>
                      <a:pt x="712" y="468"/>
                    </a:cubicBezTo>
                    <a:cubicBezTo>
                      <a:pt x="709" y="473"/>
                      <a:pt x="709" y="473"/>
                      <a:pt x="709" y="473"/>
                    </a:cubicBezTo>
                    <a:cubicBezTo>
                      <a:pt x="706" y="479"/>
                      <a:pt x="706" y="479"/>
                      <a:pt x="706" y="479"/>
                    </a:cubicBezTo>
                    <a:lnTo>
                      <a:pt x="706" y="483"/>
                    </a:lnTo>
                    <a:close/>
                    <a:moveTo>
                      <a:pt x="779" y="531"/>
                    </a:moveTo>
                    <a:cubicBezTo>
                      <a:pt x="779" y="529"/>
                      <a:pt x="779" y="529"/>
                      <a:pt x="779" y="529"/>
                    </a:cubicBezTo>
                    <a:cubicBezTo>
                      <a:pt x="777" y="529"/>
                      <a:pt x="777" y="529"/>
                      <a:pt x="777" y="529"/>
                    </a:cubicBezTo>
                    <a:cubicBezTo>
                      <a:pt x="775" y="524"/>
                      <a:pt x="775" y="524"/>
                      <a:pt x="775" y="524"/>
                    </a:cubicBezTo>
                    <a:cubicBezTo>
                      <a:pt x="776" y="520"/>
                      <a:pt x="776" y="520"/>
                      <a:pt x="776" y="520"/>
                    </a:cubicBezTo>
                    <a:cubicBezTo>
                      <a:pt x="778" y="518"/>
                      <a:pt x="778" y="518"/>
                      <a:pt x="778" y="518"/>
                    </a:cubicBezTo>
                    <a:cubicBezTo>
                      <a:pt x="783" y="513"/>
                      <a:pt x="783" y="513"/>
                      <a:pt x="783" y="513"/>
                    </a:cubicBezTo>
                    <a:cubicBezTo>
                      <a:pt x="785" y="512"/>
                      <a:pt x="785" y="512"/>
                      <a:pt x="785" y="512"/>
                    </a:cubicBezTo>
                    <a:cubicBezTo>
                      <a:pt x="792" y="508"/>
                      <a:pt x="792" y="508"/>
                      <a:pt x="792" y="508"/>
                    </a:cubicBezTo>
                    <a:cubicBezTo>
                      <a:pt x="804" y="507"/>
                      <a:pt x="804" y="507"/>
                      <a:pt x="804" y="507"/>
                    </a:cubicBezTo>
                    <a:cubicBezTo>
                      <a:pt x="812" y="510"/>
                      <a:pt x="812" y="510"/>
                      <a:pt x="812" y="510"/>
                    </a:cubicBezTo>
                    <a:cubicBezTo>
                      <a:pt x="815" y="508"/>
                      <a:pt x="815" y="508"/>
                      <a:pt x="815" y="508"/>
                    </a:cubicBezTo>
                    <a:cubicBezTo>
                      <a:pt x="819" y="506"/>
                      <a:pt x="819" y="506"/>
                      <a:pt x="819" y="506"/>
                    </a:cubicBezTo>
                    <a:cubicBezTo>
                      <a:pt x="822" y="506"/>
                      <a:pt x="822" y="506"/>
                      <a:pt x="822" y="506"/>
                    </a:cubicBezTo>
                    <a:cubicBezTo>
                      <a:pt x="828" y="513"/>
                      <a:pt x="828" y="513"/>
                      <a:pt x="828" y="513"/>
                    </a:cubicBezTo>
                    <a:cubicBezTo>
                      <a:pt x="829" y="514"/>
                      <a:pt x="829" y="514"/>
                      <a:pt x="829" y="514"/>
                    </a:cubicBezTo>
                    <a:cubicBezTo>
                      <a:pt x="823" y="517"/>
                      <a:pt x="823" y="517"/>
                      <a:pt x="823" y="517"/>
                    </a:cubicBezTo>
                    <a:cubicBezTo>
                      <a:pt x="818" y="519"/>
                      <a:pt x="818" y="519"/>
                      <a:pt x="818" y="519"/>
                    </a:cubicBezTo>
                    <a:cubicBezTo>
                      <a:pt x="816" y="521"/>
                      <a:pt x="816" y="521"/>
                      <a:pt x="816" y="521"/>
                    </a:cubicBezTo>
                    <a:cubicBezTo>
                      <a:pt x="813" y="521"/>
                      <a:pt x="813" y="521"/>
                      <a:pt x="813" y="521"/>
                    </a:cubicBezTo>
                    <a:cubicBezTo>
                      <a:pt x="811" y="523"/>
                      <a:pt x="811" y="523"/>
                      <a:pt x="811" y="523"/>
                    </a:cubicBezTo>
                    <a:cubicBezTo>
                      <a:pt x="811" y="528"/>
                      <a:pt x="811" y="528"/>
                      <a:pt x="811" y="528"/>
                    </a:cubicBezTo>
                    <a:cubicBezTo>
                      <a:pt x="801" y="529"/>
                      <a:pt x="801" y="529"/>
                      <a:pt x="801" y="529"/>
                    </a:cubicBezTo>
                    <a:cubicBezTo>
                      <a:pt x="800" y="527"/>
                      <a:pt x="800" y="527"/>
                      <a:pt x="800" y="527"/>
                    </a:cubicBezTo>
                    <a:cubicBezTo>
                      <a:pt x="799" y="527"/>
                      <a:pt x="799" y="527"/>
                      <a:pt x="799" y="527"/>
                    </a:cubicBezTo>
                    <a:cubicBezTo>
                      <a:pt x="799" y="526"/>
                      <a:pt x="799" y="526"/>
                      <a:pt x="799" y="526"/>
                    </a:cubicBezTo>
                    <a:cubicBezTo>
                      <a:pt x="797" y="524"/>
                      <a:pt x="797" y="524"/>
                      <a:pt x="797" y="524"/>
                    </a:cubicBezTo>
                    <a:cubicBezTo>
                      <a:pt x="793" y="523"/>
                      <a:pt x="793" y="523"/>
                      <a:pt x="793" y="523"/>
                    </a:cubicBezTo>
                    <a:cubicBezTo>
                      <a:pt x="787" y="523"/>
                      <a:pt x="787" y="523"/>
                      <a:pt x="787" y="523"/>
                    </a:cubicBezTo>
                    <a:cubicBezTo>
                      <a:pt x="786" y="525"/>
                      <a:pt x="786" y="525"/>
                      <a:pt x="786" y="525"/>
                    </a:cubicBezTo>
                    <a:cubicBezTo>
                      <a:pt x="784" y="525"/>
                      <a:pt x="784" y="525"/>
                      <a:pt x="784" y="525"/>
                    </a:cubicBezTo>
                    <a:cubicBezTo>
                      <a:pt x="781" y="529"/>
                      <a:pt x="781" y="529"/>
                      <a:pt x="781" y="529"/>
                    </a:cubicBezTo>
                    <a:lnTo>
                      <a:pt x="779" y="531"/>
                    </a:lnTo>
                    <a:close/>
                    <a:moveTo>
                      <a:pt x="718" y="566"/>
                    </a:moveTo>
                    <a:cubicBezTo>
                      <a:pt x="718" y="563"/>
                      <a:pt x="718" y="563"/>
                      <a:pt x="718" y="563"/>
                    </a:cubicBezTo>
                    <a:cubicBezTo>
                      <a:pt x="719" y="557"/>
                      <a:pt x="719" y="557"/>
                      <a:pt x="719" y="557"/>
                    </a:cubicBezTo>
                    <a:cubicBezTo>
                      <a:pt x="723" y="553"/>
                      <a:pt x="723" y="553"/>
                      <a:pt x="723" y="553"/>
                    </a:cubicBezTo>
                    <a:cubicBezTo>
                      <a:pt x="724" y="549"/>
                      <a:pt x="724" y="549"/>
                      <a:pt x="724" y="549"/>
                    </a:cubicBezTo>
                    <a:cubicBezTo>
                      <a:pt x="726" y="548"/>
                      <a:pt x="726" y="548"/>
                      <a:pt x="726" y="548"/>
                    </a:cubicBezTo>
                    <a:cubicBezTo>
                      <a:pt x="731" y="545"/>
                      <a:pt x="731" y="545"/>
                      <a:pt x="731" y="545"/>
                    </a:cubicBezTo>
                    <a:cubicBezTo>
                      <a:pt x="738" y="545"/>
                      <a:pt x="738" y="545"/>
                      <a:pt x="738" y="545"/>
                    </a:cubicBezTo>
                    <a:cubicBezTo>
                      <a:pt x="738" y="547"/>
                      <a:pt x="738" y="547"/>
                      <a:pt x="738" y="547"/>
                    </a:cubicBezTo>
                    <a:cubicBezTo>
                      <a:pt x="740" y="545"/>
                      <a:pt x="740" y="545"/>
                      <a:pt x="740" y="545"/>
                    </a:cubicBezTo>
                    <a:cubicBezTo>
                      <a:pt x="742" y="544"/>
                      <a:pt x="742" y="544"/>
                      <a:pt x="742" y="544"/>
                    </a:cubicBezTo>
                    <a:cubicBezTo>
                      <a:pt x="742" y="543"/>
                      <a:pt x="742" y="543"/>
                      <a:pt x="742" y="543"/>
                    </a:cubicBezTo>
                    <a:cubicBezTo>
                      <a:pt x="745" y="541"/>
                      <a:pt x="745" y="541"/>
                      <a:pt x="745" y="541"/>
                    </a:cubicBezTo>
                    <a:cubicBezTo>
                      <a:pt x="745" y="539"/>
                      <a:pt x="745" y="539"/>
                      <a:pt x="745" y="539"/>
                    </a:cubicBezTo>
                    <a:cubicBezTo>
                      <a:pt x="748" y="537"/>
                      <a:pt x="748" y="537"/>
                      <a:pt x="748" y="537"/>
                    </a:cubicBezTo>
                    <a:cubicBezTo>
                      <a:pt x="752" y="535"/>
                      <a:pt x="752" y="535"/>
                      <a:pt x="752" y="535"/>
                    </a:cubicBezTo>
                    <a:cubicBezTo>
                      <a:pt x="755" y="533"/>
                      <a:pt x="755" y="533"/>
                      <a:pt x="755" y="533"/>
                    </a:cubicBezTo>
                    <a:cubicBezTo>
                      <a:pt x="756" y="536"/>
                      <a:pt x="756" y="536"/>
                      <a:pt x="756" y="536"/>
                    </a:cubicBezTo>
                    <a:cubicBezTo>
                      <a:pt x="752" y="540"/>
                      <a:pt x="752" y="540"/>
                      <a:pt x="752" y="540"/>
                    </a:cubicBezTo>
                    <a:cubicBezTo>
                      <a:pt x="749" y="546"/>
                      <a:pt x="749" y="546"/>
                      <a:pt x="749" y="546"/>
                    </a:cubicBezTo>
                    <a:cubicBezTo>
                      <a:pt x="743" y="553"/>
                      <a:pt x="743" y="553"/>
                      <a:pt x="743" y="553"/>
                    </a:cubicBezTo>
                    <a:cubicBezTo>
                      <a:pt x="741" y="554"/>
                      <a:pt x="741" y="554"/>
                      <a:pt x="741" y="554"/>
                    </a:cubicBezTo>
                    <a:cubicBezTo>
                      <a:pt x="739" y="555"/>
                      <a:pt x="739" y="555"/>
                      <a:pt x="739" y="555"/>
                    </a:cubicBezTo>
                    <a:cubicBezTo>
                      <a:pt x="732" y="556"/>
                      <a:pt x="732" y="556"/>
                      <a:pt x="732" y="556"/>
                    </a:cubicBezTo>
                    <a:cubicBezTo>
                      <a:pt x="732" y="558"/>
                      <a:pt x="732" y="558"/>
                      <a:pt x="732" y="558"/>
                    </a:cubicBezTo>
                    <a:cubicBezTo>
                      <a:pt x="730" y="558"/>
                      <a:pt x="730" y="558"/>
                      <a:pt x="730" y="558"/>
                    </a:cubicBezTo>
                    <a:cubicBezTo>
                      <a:pt x="730" y="560"/>
                      <a:pt x="730" y="560"/>
                      <a:pt x="730" y="560"/>
                    </a:cubicBezTo>
                    <a:cubicBezTo>
                      <a:pt x="729" y="562"/>
                      <a:pt x="729" y="562"/>
                      <a:pt x="729" y="562"/>
                    </a:cubicBezTo>
                    <a:cubicBezTo>
                      <a:pt x="729" y="563"/>
                      <a:pt x="729" y="563"/>
                      <a:pt x="729" y="563"/>
                    </a:cubicBezTo>
                    <a:cubicBezTo>
                      <a:pt x="725" y="564"/>
                      <a:pt x="725" y="564"/>
                      <a:pt x="725" y="564"/>
                    </a:cubicBezTo>
                    <a:cubicBezTo>
                      <a:pt x="720" y="566"/>
                      <a:pt x="720" y="566"/>
                      <a:pt x="720" y="566"/>
                    </a:cubicBezTo>
                    <a:lnTo>
                      <a:pt x="718" y="566"/>
                    </a:lnTo>
                    <a:close/>
                    <a:moveTo>
                      <a:pt x="563" y="332"/>
                    </a:moveTo>
                    <a:cubicBezTo>
                      <a:pt x="563" y="330"/>
                      <a:pt x="563" y="330"/>
                      <a:pt x="563" y="330"/>
                    </a:cubicBezTo>
                    <a:cubicBezTo>
                      <a:pt x="561" y="330"/>
                      <a:pt x="561" y="330"/>
                      <a:pt x="561" y="330"/>
                    </a:cubicBezTo>
                    <a:cubicBezTo>
                      <a:pt x="561" y="323"/>
                      <a:pt x="561" y="323"/>
                      <a:pt x="561" y="323"/>
                    </a:cubicBezTo>
                    <a:cubicBezTo>
                      <a:pt x="562" y="317"/>
                      <a:pt x="562" y="317"/>
                      <a:pt x="562" y="317"/>
                    </a:cubicBezTo>
                    <a:cubicBezTo>
                      <a:pt x="569" y="320"/>
                      <a:pt x="569" y="320"/>
                      <a:pt x="569" y="320"/>
                    </a:cubicBezTo>
                    <a:cubicBezTo>
                      <a:pt x="570" y="322"/>
                      <a:pt x="570" y="322"/>
                      <a:pt x="570" y="322"/>
                    </a:cubicBezTo>
                    <a:cubicBezTo>
                      <a:pt x="568" y="322"/>
                      <a:pt x="568" y="322"/>
                      <a:pt x="568" y="322"/>
                    </a:cubicBezTo>
                    <a:cubicBezTo>
                      <a:pt x="566" y="324"/>
                      <a:pt x="566" y="324"/>
                      <a:pt x="566" y="324"/>
                    </a:cubicBezTo>
                    <a:cubicBezTo>
                      <a:pt x="564" y="326"/>
                      <a:pt x="564" y="326"/>
                      <a:pt x="564" y="326"/>
                    </a:cubicBezTo>
                    <a:cubicBezTo>
                      <a:pt x="563" y="330"/>
                      <a:pt x="563" y="330"/>
                      <a:pt x="563" y="330"/>
                    </a:cubicBezTo>
                    <a:lnTo>
                      <a:pt x="563" y="332"/>
                    </a:lnTo>
                    <a:close/>
                    <a:moveTo>
                      <a:pt x="537" y="433"/>
                    </a:moveTo>
                    <a:cubicBezTo>
                      <a:pt x="535" y="433"/>
                      <a:pt x="535" y="433"/>
                      <a:pt x="535" y="433"/>
                    </a:cubicBezTo>
                    <a:cubicBezTo>
                      <a:pt x="533" y="431"/>
                      <a:pt x="533" y="431"/>
                      <a:pt x="533" y="431"/>
                    </a:cubicBezTo>
                    <a:cubicBezTo>
                      <a:pt x="533" y="429"/>
                      <a:pt x="533" y="429"/>
                      <a:pt x="533" y="429"/>
                    </a:cubicBezTo>
                    <a:cubicBezTo>
                      <a:pt x="534" y="428"/>
                      <a:pt x="534" y="428"/>
                      <a:pt x="534" y="428"/>
                    </a:cubicBezTo>
                    <a:cubicBezTo>
                      <a:pt x="536" y="427"/>
                      <a:pt x="536" y="427"/>
                      <a:pt x="536" y="427"/>
                    </a:cubicBezTo>
                    <a:cubicBezTo>
                      <a:pt x="534" y="424"/>
                      <a:pt x="534" y="424"/>
                      <a:pt x="534" y="424"/>
                    </a:cubicBezTo>
                    <a:cubicBezTo>
                      <a:pt x="534" y="422"/>
                      <a:pt x="534" y="422"/>
                      <a:pt x="534" y="422"/>
                    </a:cubicBezTo>
                    <a:cubicBezTo>
                      <a:pt x="530" y="422"/>
                      <a:pt x="530" y="422"/>
                      <a:pt x="530" y="422"/>
                    </a:cubicBezTo>
                    <a:cubicBezTo>
                      <a:pt x="525" y="421"/>
                      <a:pt x="525" y="421"/>
                      <a:pt x="525" y="421"/>
                    </a:cubicBezTo>
                    <a:cubicBezTo>
                      <a:pt x="521" y="420"/>
                      <a:pt x="521" y="420"/>
                      <a:pt x="521" y="420"/>
                    </a:cubicBezTo>
                    <a:cubicBezTo>
                      <a:pt x="520" y="409"/>
                      <a:pt x="520" y="409"/>
                      <a:pt x="520" y="409"/>
                    </a:cubicBezTo>
                    <a:cubicBezTo>
                      <a:pt x="523" y="405"/>
                      <a:pt x="523" y="405"/>
                      <a:pt x="523" y="405"/>
                    </a:cubicBezTo>
                    <a:cubicBezTo>
                      <a:pt x="524" y="407"/>
                      <a:pt x="524" y="407"/>
                      <a:pt x="524" y="407"/>
                    </a:cubicBezTo>
                    <a:cubicBezTo>
                      <a:pt x="525" y="407"/>
                      <a:pt x="525" y="407"/>
                      <a:pt x="525" y="407"/>
                    </a:cubicBezTo>
                    <a:cubicBezTo>
                      <a:pt x="533" y="410"/>
                      <a:pt x="533" y="410"/>
                      <a:pt x="533" y="410"/>
                    </a:cubicBezTo>
                    <a:cubicBezTo>
                      <a:pt x="533" y="411"/>
                      <a:pt x="533" y="411"/>
                      <a:pt x="533" y="411"/>
                    </a:cubicBezTo>
                    <a:cubicBezTo>
                      <a:pt x="535" y="411"/>
                      <a:pt x="535" y="411"/>
                      <a:pt x="535" y="411"/>
                    </a:cubicBezTo>
                    <a:cubicBezTo>
                      <a:pt x="533" y="411"/>
                      <a:pt x="533" y="411"/>
                      <a:pt x="533" y="411"/>
                    </a:cubicBezTo>
                    <a:cubicBezTo>
                      <a:pt x="533" y="415"/>
                      <a:pt x="533" y="415"/>
                      <a:pt x="533" y="415"/>
                    </a:cubicBezTo>
                    <a:cubicBezTo>
                      <a:pt x="536" y="418"/>
                      <a:pt x="536" y="418"/>
                      <a:pt x="536" y="418"/>
                    </a:cubicBezTo>
                    <a:cubicBezTo>
                      <a:pt x="539" y="420"/>
                      <a:pt x="539" y="420"/>
                      <a:pt x="539" y="420"/>
                    </a:cubicBezTo>
                    <a:cubicBezTo>
                      <a:pt x="543" y="421"/>
                      <a:pt x="543" y="421"/>
                      <a:pt x="543" y="421"/>
                    </a:cubicBezTo>
                    <a:cubicBezTo>
                      <a:pt x="545" y="423"/>
                      <a:pt x="545" y="423"/>
                      <a:pt x="545" y="423"/>
                    </a:cubicBezTo>
                    <a:cubicBezTo>
                      <a:pt x="547" y="425"/>
                      <a:pt x="547" y="425"/>
                      <a:pt x="547" y="425"/>
                    </a:cubicBezTo>
                    <a:cubicBezTo>
                      <a:pt x="549" y="426"/>
                      <a:pt x="549" y="426"/>
                      <a:pt x="549" y="426"/>
                    </a:cubicBezTo>
                    <a:cubicBezTo>
                      <a:pt x="549" y="428"/>
                      <a:pt x="549" y="428"/>
                      <a:pt x="549" y="428"/>
                    </a:cubicBezTo>
                    <a:cubicBezTo>
                      <a:pt x="545" y="430"/>
                      <a:pt x="545" y="430"/>
                      <a:pt x="545" y="430"/>
                    </a:cubicBezTo>
                    <a:cubicBezTo>
                      <a:pt x="542" y="432"/>
                      <a:pt x="542" y="432"/>
                      <a:pt x="542" y="432"/>
                    </a:cubicBezTo>
                    <a:cubicBezTo>
                      <a:pt x="540" y="431"/>
                      <a:pt x="540" y="431"/>
                      <a:pt x="540" y="431"/>
                    </a:cubicBezTo>
                    <a:cubicBezTo>
                      <a:pt x="540" y="429"/>
                      <a:pt x="540" y="429"/>
                      <a:pt x="540" y="429"/>
                    </a:cubicBezTo>
                    <a:cubicBezTo>
                      <a:pt x="536" y="429"/>
                      <a:pt x="536" y="429"/>
                      <a:pt x="536" y="429"/>
                    </a:cubicBezTo>
                    <a:lnTo>
                      <a:pt x="537" y="433"/>
                    </a:lnTo>
                    <a:close/>
                    <a:moveTo>
                      <a:pt x="57" y="434"/>
                    </a:moveTo>
                    <a:cubicBezTo>
                      <a:pt x="49" y="431"/>
                      <a:pt x="49" y="431"/>
                      <a:pt x="49" y="431"/>
                    </a:cubicBezTo>
                    <a:cubicBezTo>
                      <a:pt x="45" y="430"/>
                      <a:pt x="45" y="430"/>
                      <a:pt x="45" y="430"/>
                    </a:cubicBezTo>
                    <a:cubicBezTo>
                      <a:pt x="38" y="427"/>
                      <a:pt x="38" y="427"/>
                      <a:pt x="38" y="427"/>
                    </a:cubicBezTo>
                    <a:cubicBezTo>
                      <a:pt x="34" y="427"/>
                      <a:pt x="34" y="427"/>
                      <a:pt x="34" y="427"/>
                    </a:cubicBezTo>
                    <a:cubicBezTo>
                      <a:pt x="31" y="425"/>
                      <a:pt x="31" y="425"/>
                      <a:pt x="31" y="425"/>
                    </a:cubicBezTo>
                    <a:cubicBezTo>
                      <a:pt x="28" y="420"/>
                      <a:pt x="28" y="420"/>
                      <a:pt x="28" y="420"/>
                    </a:cubicBezTo>
                    <a:cubicBezTo>
                      <a:pt x="28" y="417"/>
                      <a:pt x="28" y="417"/>
                      <a:pt x="28" y="417"/>
                    </a:cubicBezTo>
                    <a:cubicBezTo>
                      <a:pt x="26" y="413"/>
                      <a:pt x="26" y="413"/>
                      <a:pt x="26" y="413"/>
                    </a:cubicBezTo>
                    <a:cubicBezTo>
                      <a:pt x="24" y="410"/>
                      <a:pt x="24" y="410"/>
                      <a:pt x="24" y="410"/>
                    </a:cubicBezTo>
                    <a:cubicBezTo>
                      <a:pt x="22" y="408"/>
                      <a:pt x="22" y="408"/>
                      <a:pt x="22" y="408"/>
                    </a:cubicBezTo>
                    <a:cubicBezTo>
                      <a:pt x="20" y="408"/>
                      <a:pt x="20" y="408"/>
                      <a:pt x="20" y="408"/>
                    </a:cubicBezTo>
                    <a:cubicBezTo>
                      <a:pt x="18" y="407"/>
                      <a:pt x="18" y="407"/>
                      <a:pt x="18" y="407"/>
                    </a:cubicBezTo>
                    <a:cubicBezTo>
                      <a:pt x="14" y="403"/>
                      <a:pt x="14" y="403"/>
                      <a:pt x="14" y="403"/>
                    </a:cubicBezTo>
                    <a:cubicBezTo>
                      <a:pt x="9" y="400"/>
                      <a:pt x="9" y="400"/>
                      <a:pt x="9" y="400"/>
                    </a:cubicBezTo>
                    <a:cubicBezTo>
                      <a:pt x="6" y="397"/>
                      <a:pt x="6" y="397"/>
                      <a:pt x="6" y="397"/>
                    </a:cubicBezTo>
                    <a:cubicBezTo>
                      <a:pt x="0" y="390"/>
                      <a:pt x="0" y="390"/>
                      <a:pt x="0" y="390"/>
                    </a:cubicBezTo>
                    <a:cubicBezTo>
                      <a:pt x="2" y="388"/>
                      <a:pt x="2" y="388"/>
                      <a:pt x="2" y="388"/>
                    </a:cubicBezTo>
                    <a:cubicBezTo>
                      <a:pt x="2" y="386"/>
                      <a:pt x="2" y="386"/>
                      <a:pt x="2" y="386"/>
                    </a:cubicBezTo>
                    <a:cubicBezTo>
                      <a:pt x="3" y="383"/>
                      <a:pt x="3" y="383"/>
                      <a:pt x="3" y="383"/>
                    </a:cubicBezTo>
                    <a:cubicBezTo>
                      <a:pt x="18" y="381"/>
                      <a:pt x="18" y="381"/>
                      <a:pt x="18" y="381"/>
                    </a:cubicBezTo>
                    <a:cubicBezTo>
                      <a:pt x="20" y="378"/>
                      <a:pt x="20" y="378"/>
                      <a:pt x="20" y="378"/>
                    </a:cubicBezTo>
                    <a:cubicBezTo>
                      <a:pt x="25" y="377"/>
                      <a:pt x="25" y="377"/>
                      <a:pt x="25" y="377"/>
                    </a:cubicBezTo>
                    <a:cubicBezTo>
                      <a:pt x="25" y="379"/>
                      <a:pt x="25" y="379"/>
                      <a:pt x="25" y="379"/>
                    </a:cubicBezTo>
                    <a:cubicBezTo>
                      <a:pt x="27" y="379"/>
                      <a:pt x="27" y="379"/>
                      <a:pt x="27" y="379"/>
                    </a:cubicBezTo>
                    <a:cubicBezTo>
                      <a:pt x="31" y="380"/>
                      <a:pt x="31" y="380"/>
                      <a:pt x="31" y="380"/>
                    </a:cubicBezTo>
                    <a:cubicBezTo>
                      <a:pt x="32" y="380"/>
                      <a:pt x="32" y="380"/>
                      <a:pt x="32" y="380"/>
                    </a:cubicBezTo>
                    <a:cubicBezTo>
                      <a:pt x="33" y="386"/>
                      <a:pt x="33" y="386"/>
                      <a:pt x="33" y="386"/>
                    </a:cubicBezTo>
                    <a:cubicBezTo>
                      <a:pt x="31" y="388"/>
                      <a:pt x="31" y="388"/>
                      <a:pt x="31" y="388"/>
                    </a:cubicBezTo>
                    <a:cubicBezTo>
                      <a:pt x="30" y="390"/>
                      <a:pt x="30" y="390"/>
                      <a:pt x="30" y="390"/>
                    </a:cubicBezTo>
                    <a:cubicBezTo>
                      <a:pt x="26" y="390"/>
                      <a:pt x="26" y="390"/>
                      <a:pt x="26" y="390"/>
                    </a:cubicBezTo>
                    <a:cubicBezTo>
                      <a:pt x="22" y="392"/>
                      <a:pt x="22" y="392"/>
                      <a:pt x="22" y="392"/>
                    </a:cubicBezTo>
                    <a:cubicBezTo>
                      <a:pt x="23" y="399"/>
                      <a:pt x="23" y="399"/>
                      <a:pt x="23" y="399"/>
                    </a:cubicBezTo>
                    <a:cubicBezTo>
                      <a:pt x="25" y="401"/>
                      <a:pt x="25" y="401"/>
                      <a:pt x="25" y="401"/>
                    </a:cubicBezTo>
                    <a:cubicBezTo>
                      <a:pt x="29" y="400"/>
                      <a:pt x="29" y="400"/>
                      <a:pt x="29" y="400"/>
                    </a:cubicBezTo>
                    <a:cubicBezTo>
                      <a:pt x="31" y="402"/>
                      <a:pt x="31" y="402"/>
                      <a:pt x="31" y="402"/>
                    </a:cubicBezTo>
                    <a:cubicBezTo>
                      <a:pt x="33" y="407"/>
                      <a:pt x="33" y="407"/>
                      <a:pt x="33" y="407"/>
                    </a:cubicBezTo>
                    <a:cubicBezTo>
                      <a:pt x="33" y="413"/>
                      <a:pt x="33" y="413"/>
                      <a:pt x="33" y="413"/>
                    </a:cubicBezTo>
                    <a:cubicBezTo>
                      <a:pt x="35" y="418"/>
                      <a:pt x="35" y="418"/>
                      <a:pt x="35" y="418"/>
                    </a:cubicBezTo>
                    <a:cubicBezTo>
                      <a:pt x="36" y="420"/>
                      <a:pt x="36" y="420"/>
                      <a:pt x="36" y="420"/>
                    </a:cubicBezTo>
                    <a:cubicBezTo>
                      <a:pt x="37" y="421"/>
                      <a:pt x="37" y="421"/>
                      <a:pt x="37" y="421"/>
                    </a:cubicBezTo>
                    <a:cubicBezTo>
                      <a:pt x="45" y="426"/>
                      <a:pt x="45" y="426"/>
                      <a:pt x="45" y="426"/>
                    </a:cubicBezTo>
                    <a:cubicBezTo>
                      <a:pt x="47" y="426"/>
                      <a:pt x="47" y="426"/>
                      <a:pt x="47" y="426"/>
                    </a:cubicBezTo>
                    <a:cubicBezTo>
                      <a:pt x="49" y="424"/>
                      <a:pt x="49" y="424"/>
                      <a:pt x="49" y="424"/>
                    </a:cubicBezTo>
                    <a:cubicBezTo>
                      <a:pt x="50" y="424"/>
                      <a:pt x="50" y="424"/>
                      <a:pt x="50" y="424"/>
                    </a:cubicBezTo>
                    <a:cubicBezTo>
                      <a:pt x="50" y="422"/>
                      <a:pt x="50" y="422"/>
                      <a:pt x="50" y="422"/>
                    </a:cubicBezTo>
                    <a:cubicBezTo>
                      <a:pt x="52" y="424"/>
                      <a:pt x="52" y="424"/>
                      <a:pt x="52" y="424"/>
                    </a:cubicBezTo>
                    <a:cubicBezTo>
                      <a:pt x="54" y="425"/>
                      <a:pt x="54" y="425"/>
                      <a:pt x="54" y="425"/>
                    </a:cubicBezTo>
                    <a:cubicBezTo>
                      <a:pt x="58" y="430"/>
                      <a:pt x="58" y="430"/>
                      <a:pt x="58" y="430"/>
                    </a:cubicBezTo>
                    <a:cubicBezTo>
                      <a:pt x="58" y="434"/>
                      <a:pt x="58" y="434"/>
                      <a:pt x="58" y="434"/>
                    </a:cubicBezTo>
                    <a:lnTo>
                      <a:pt x="57" y="434"/>
                    </a:lnTo>
                    <a:close/>
                    <a:moveTo>
                      <a:pt x="167" y="651"/>
                    </a:moveTo>
                    <a:cubicBezTo>
                      <a:pt x="163" y="649"/>
                      <a:pt x="163" y="649"/>
                      <a:pt x="163" y="649"/>
                    </a:cubicBezTo>
                    <a:cubicBezTo>
                      <a:pt x="157" y="644"/>
                      <a:pt x="157" y="644"/>
                      <a:pt x="157" y="644"/>
                    </a:cubicBezTo>
                    <a:cubicBezTo>
                      <a:pt x="155" y="642"/>
                      <a:pt x="155" y="642"/>
                      <a:pt x="155" y="642"/>
                    </a:cubicBezTo>
                    <a:cubicBezTo>
                      <a:pt x="151" y="643"/>
                      <a:pt x="151" y="643"/>
                      <a:pt x="151" y="643"/>
                    </a:cubicBezTo>
                    <a:cubicBezTo>
                      <a:pt x="141" y="631"/>
                      <a:pt x="141" y="631"/>
                      <a:pt x="141" y="631"/>
                    </a:cubicBezTo>
                    <a:cubicBezTo>
                      <a:pt x="139" y="624"/>
                      <a:pt x="139" y="624"/>
                      <a:pt x="139" y="624"/>
                    </a:cubicBezTo>
                    <a:cubicBezTo>
                      <a:pt x="141" y="622"/>
                      <a:pt x="141" y="622"/>
                      <a:pt x="141" y="622"/>
                    </a:cubicBezTo>
                    <a:cubicBezTo>
                      <a:pt x="142" y="620"/>
                      <a:pt x="142" y="620"/>
                      <a:pt x="142" y="620"/>
                    </a:cubicBezTo>
                    <a:cubicBezTo>
                      <a:pt x="142" y="618"/>
                      <a:pt x="142" y="618"/>
                      <a:pt x="142" y="618"/>
                    </a:cubicBezTo>
                    <a:cubicBezTo>
                      <a:pt x="146" y="616"/>
                      <a:pt x="146" y="616"/>
                      <a:pt x="146" y="616"/>
                    </a:cubicBezTo>
                    <a:cubicBezTo>
                      <a:pt x="147" y="614"/>
                      <a:pt x="147" y="614"/>
                      <a:pt x="147" y="614"/>
                    </a:cubicBezTo>
                    <a:cubicBezTo>
                      <a:pt x="148" y="618"/>
                      <a:pt x="148" y="618"/>
                      <a:pt x="148" y="618"/>
                    </a:cubicBezTo>
                    <a:cubicBezTo>
                      <a:pt x="150" y="619"/>
                      <a:pt x="150" y="619"/>
                      <a:pt x="150" y="619"/>
                    </a:cubicBezTo>
                    <a:cubicBezTo>
                      <a:pt x="150" y="621"/>
                      <a:pt x="150" y="621"/>
                      <a:pt x="150" y="621"/>
                    </a:cubicBezTo>
                    <a:cubicBezTo>
                      <a:pt x="152" y="623"/>
                      <a:pt x="152" y="623"/>
                      <a:pt x="152" y="623"/>
                    </a:cubicBezTo>
                    <a:cubicBezTo>
                      <a:pt x="154" y="625"/>
                      <a:pt x="154" y="625"/>
                      <a:pt x="154" y="625"/>
                    </a:cubicBezTo>
                    <a:cubicBezTo>
                      <a:pt x="155" y="624"/>
                      <a:pt x="155" y="624"/>
                      <a:pt x="155" y="624"/>
                    </a:cubicBezTo>
                    <a:cubicBezTo>
                      <a:pt x="156" y="626"/>
                      <a:pt x="156" y="626"/>
                      <a:pt x="156" y="626"/>
                    </a:cubicBezTo>
                    <a:cubicBezTo>
                      <a:pt x="157" y="626"/>
                      <a:pt x="157" y="626"/>
                      <a:pt x="157" y="626"/>
                    </a:cubicBezTo>
                    <a:cubicBezTo>
                      <a:pt x="157" y="624"/>
                      <a:pt x="157" y="624"/>
                      <a:pt x="157" y="624"/>
                    </a:cubicBezTo>
                    <a:cubicBezTo>
                      <a:pt x="159" y="624"/>
                      <a:pt x="159" y="624"/>
                      <a:pt x="159" y="624"/>
                    </a:cubicBezTo>
                    <a:cubicBezTo>
                      <a:pt x="163" y="626"/>
                      <a:pt x="163" y="626"/>
                      <a:pt x="163" y="626"/>
                    </a:cubicBezTo>
                    <a:cubicBezTo>
                      <a:pt x="168" y="627"/>
                      <a:pt x="168" y="627"/>
                      <a:pt x="168" y="627"/>
                    </a:cubicBezTo>
                    <a:cubicBezTo>
                      <a:pt x="170" y="630"/>
                      <a:pt x="170" y="630"/>
                      <a:pt x="170" y="630"/>
                    </a:cubicBezTo>
                    <a:cubicBezTo>
                      <a:pt x="171" y="632"/>
                      <a:pt x="171" y="632"/>
                      <a:pt x="171" y="632"/>
                    </a:cubicBezTo>
                    <a:cubicBezTo>
                      <a:pt x="176" y="635"/>
                      <a:pt x="176" y="635"/>
                      <a:pt x="176" y="635"/>
                    </a:cubicBezTo>
                    <a:cubicBezTo>
                      <a:pt x="180" y="637"/>
                      <a:pt x="180" y="637"/>
                      <a:pt x="180" y="637"/>
                    </a:cubicBezTo>
                    <a:cubicBezTo>
                      <a:pt x="182" y="637"/>
                      <a:pt x="182" y="637"/>
                      <a:pt x="182" y="637"/>
                    </a:cubicBezTo>
                    <a:cubicBezTo>
                      <a:pt x="182" y="640"/>
                      <a:pt x="182" y="640"/>
                      <a:pt x="182" y="640"/>
                    </a:cubicBezTo>
                    <a:cubicBezTo>
                      <a:pt x="180" y="640"/>
                      <a:pt x="180" y="640"/>
                      <a:pt x="180" y="640"/>
                    </a:cubicBezTo>
                    <a:cubicBezTo>
                      <a:pt x="177" y="639"/>
                      <a:pt x="177" y="639"/>
                      <a:pt x="177" y="639"/>
                    </a:cubicBezTo>
                    <a:cubicBezTo>
                      <a:pt x="175" y="637"/>
                      <a:pt x="175" y="637"/>
                      <a:pt x="175" y="637"/>
                    </a:cubicBezTo>
                    <a:cubicBezTo>
                      <a:pt x="171" y="638"/>
                      <a:pt x="171" y="638"/>
                      <a:pt x="171" y="638"/>
                    </a:cubicBezTo>
                    <a:cubicBezTo>
                      <a:pt x="169" y="639"/>
                      <a:pt x="169" y="639"/>
                      <a:pt x="169" y="639"/>
                    </a:cubicBezTo>
                    <a:cubicBezTo>
                      <a:pt x="168" y="640"/>
                      <a:pt x="168" y="640"/>
                      <a:pt x="168" y="640"/>
                    </a:cubicBezTo>
                    <a:cubicBezTo>
                      <a:pt x="168" y="643"/>
                      <a:pt x="168" y="643"/>
                      <a:pt x="168" y="643"/>
                    </a:cubicBezTo>
                    <a:cubicBezTo>
                      <a:pt x="166" y="645"/>
                      <a:pt x="166" y="645"/>
                      <a:pt x="166" y="645"/>
                    </a:cubicBezTo>
                    <a:cubicBezTo>
                      <a:pt x="168" y="647"/>
                      <a:pt x="168" y="647"/>
                      <a:pt x="168" y="647"/>
                    </a:cubicBezTo>
                    <a:cubicBezTo>
                      <a:pt x="170" y="647"/>
                      <a:pt x="170" y="647"/>
                      <a:pt x="170" y="647"/>
                    </a:cubicBezTo>
                    <a:cubicBezTo>
                      <a:pt x="170" y="648"/>
                      <a:pt x="170" y="648"/>
                      <a:pt x="170" y="648"/>
                    </a:cubicBezTo>
                    <a:cubicBezTo>
                      <a:pt x="168" y="649"/>
                      <a:pt x="168" y="649"/>
                      <a:pt x="168" y="649"/>
                    </a:cubicBezTo>
                    <a:lnTo>
                      <a:pt x="167" y="651"/>
                    </a:lnTo>
                    <a:close/>
                    <a:moveTo>
                      <a:pt x="117" y="534"/>
                    </a:moveTo>
                    <a:cubicBezTo>
                      <a:pt x="117" y="532"/>
                      <a:pt x="117" y="532"/>
                      <a:pt x="117" y="532"/>
                    </a:cubicBezTo>
                    <a:cubicBezTo>
                      <a:pt x="119" y="526"/>
                      <a:pt x="119" y="526"/>
                      <a:pt x="119" y="526"/>
                    </a:cubicBezTo>
                    <a:cubicBezTo>
                      <a:pt x="118" y="518"/>
                      <a:pt x="118" y="518"/>
                      <a:pt x="118" y="518"/>
                    </a:cubicBezTo>
                    <a:cubicBezTo>
                      <a:pt x="121" y="505"/>
                      <a:pt x="121" y="505"/>
                      <a:pt x="121" y="505"/>
                    </a:cubicBezTo>
                    <a:cubicBezTo>
                      <a:pt x="120" y="503"/>
                      <a:pt x="120" y="503"/>
                      <a:pt x="120" y="503"/>
                    </a:cubicBezTo>
                    <a:cubicBezTo>
                      <a:pt x="123" y="496"/>
                      <a:pt x="123" y="496"/>
                      <a:pt x="123" y="496"/>
                    </a:cubicBezTo>
                    <a:cubicBezTo>
                      <a:pt x="129" y="493"/>
                      <a:pt x="129" y="493"/>
                      <a:pt x="129" y="493"/>
                    </a:cubicBezTo>
                    <a:cubicBezTo>
                      <a:pt x="130" y="493"/>
                      <a:pt x="130" y="493"/>
                      <a:pt x="130" y="493"/>
                    </a:cubicBezTo>
                    <a:cubicBezTo>
                      <a:pt x="133" y="498"/>
                      <a:pt x="133" y="498"/>
                      <a:pt x="133" y="498"/>
                    </a:cubicBezTo>
                    <a:cubicBezTo>
                      <a:pt x="135" y="507"/>
                      <a:pt x="135" y="507"/>
                      <a:pt x="135" y="507"/>
                    </a:cubicBezTo>
                    <a:cubicBezTo>
                      <a:pt x="136" y="522"/>
                      <a:pt x="136" y="522"/>
                      <a:pt x="136" y="522"/>
                    </a:cubicBezTo>
                    <a:cubicBezTo>
                      <a:pt x="128" y="529"/>
                      <a:pt x="128" y="529"/>
                      <a:pt x="128" y="529"/>
                    </a:cubicBezTo>
                    <a:cubicBezTo>
                      <a:pt x="126" y="528"/>
                      <a:pt x="126" y="528"/>
                      <a:pt x="126" y="528"/>
                    </a:cubicBezTo>
                    <a:cubicBezTo>
                      <a:pt x="124" y="526"/>
                      <a:pt x="124" y="526"/>
                      <a:pt x="124" y="526"/>
                    </a:cubicBezTo>
                    <a:cubicBezTo>
                      <a:pt x="121" y="528"/>
                      <a:pt x="121" y="528"/>
                      <a:pt x="121" y="528"/>
                    </a:cubicBezTo>
                    <a:cubicBezTo>
                      <a:pt x="121" y="530"/>
                      <a:pt x="121" y="530"/>
                      <a:pt x="121" y="530"/>
                    </a:cubicBezTo>
                    <a:lnTo>
                      <a:pt x="117" y="534"/>
                    </a:lnTo>
                    <a:close/>
                    <a:moveTo>
                      <a:pt x="142" y="566"/>
                    </a:moveTo>
                    <a:cubicBezTo>
                      <a:pt x="140" y="564"/>
                      <a:pt x="140" y="564"/>
                      <a:pt x="140" y="564"/>
                    </a:cubicBezTo>
                    <a:cubicBezTo>
                      <a:pt x="138" y="565"/>
                      <a:pt x="138" y="565"/>
                      <a:pt x="138" y="565"/>
                    </a:cubicBezTo>
                    <a:cubicBezTo>
                      <a:pt x="136" y="559"/>
                      <a:pt x="136" y="559"/>
                      <a:pt x="136" y="559"/>
                    </a:cubicBezTo>
                    <a:cubicBezTo>
                      <a:pt x="127" y="546"/>
                      <a:pt x="127" y="546"/>
                      <a:pt x="127" y="546"/>
                    </a:cubicBezTo>
                    <a:cubicBezTo>
                      <a:pt x="127" y="544"/>
                      <a:pt x="127" y="544"/>
                      <a:pt x="127" y="544"/>
                    </a:cubicBezTo>
                    <a:cubicBezTo>
                      <a:pt x="131" y="542"/>
                      <a:pt x="131" y="542"/>
                      <a:pt x="131" y="542"/>
                    </a:cubicBezTo>
                    <a:cubicBezTo>
                      <a:pt x="133" y="543"/>
                      <a:pt x="133" y="543"/>
                      <a:pt x="133" y="543"/>
                    </a:cubicBezTo>
                    <a:cubicBezTo>
                      <a:pt x="137" y="547"/>
                      <a:pt x="137" y="547"/>
                      <a:pt x="137" y="547"/>
                    </a:cubicBezTo>
                    <a:cubicBezTo>
                      <a:pt x="137" y="552"/>
                      <a:pt x="137" y="552"/>
                      <a:pt x="137" y="552"/>
                    </a:cubicBezTo>
                    <a:cubicBezTo>
                      <a:pt x="135" y="556"/>
                      <a:pt x="135" y="556"/>
                      <a:pt x="135" y="556"/>
                    </a:cubicBezTo>
                    <a:cubicBezTo>
                      <a:pt x="136" y="558"/>
                      <a:pt x="136" y="558"/>
                      <a:pt x="136" y="558"/>
                    </a:cubicBezTo>
                    <a:cubicBezTo>
                      <a:pt x="137" y="556"/>
                      <a:pt x="137" y="556"/>
                      <a:pt x="137" y="556"/>
                    </a:cubicBezTo>
                    <a:cubicBezTo>
                      <a:pt x="139" y="555"/>
                      <a:pt x="139" y="555"/>
                      <a:pt x="139" y="555"/>
                    </a:cubicBezTo>
                    <a:cubicBezTo>
                      <a:pt x="137" y="554"/>
                      <a:pt x="137" y="554"/>
                      <a:pt x="137" y="554"/>
                    </a:cubicBezTo>
                    <a:cubicBezTo>
                      <a:pt x="141" y="554"/>
                      <a:pt x="141" y="554"/>
                      <a:pt x="141" y="554"/>
                    </a:cubicBezTo>
                    <a:cubicBezTo>
                      <a:pt x="143" y="555"/>
                      <a:pt x="143" y="555"/>
                      <a:pt x="143" y="555"/>
                    </a:cubicBezTo>
                    <a:cubicBezTo>
                      <a:pt x="145" y="562"/>
                      <a:pt x="145" y="562"/>
                      <a:pt x="145" y="562"/>
                    </a:cubicBezTo>
                    <a:lnTo>
                      <a:pt x="142" y="566"/>
                    </a:lnTo>
                    <a:close/>
                    <a:moveTo>
                      <a:pt x="957" y="735"/>
                    </a:moveTo>
                    <a:cubicBezTo>
                      <a:pt x="951" y="728"/>
                      <a:pt x="951" y="728"/>
                      <a:pt x="951" y="728"/>
                    </a:cubicBezTo>
                    <a:cubicBezTo>
                      <a:pt x="952" y="719"/>
                      <a:pt x="952" y="719"/>
                      <a:pt x="952" y="719"/>
                    </a:cubicBezTo>
                    <a:cubicBezTo>
                      <a:pt x="952" y="715"/>
                      <a:pt x="952" y="715"/>
                      <a:pt x="952" y="715"/>
                    </a:cubicBezTo>
                    <a:cubicBezTo>
                      <a:pt x="950" y="710"/>
                      <a:pt x="950" y="710"/>
                      <a:pt x="950" y="710"/>
                    </a:cubicBezTo>
                    <a:cubicBezTo>
                      <a:pt x="949" y="706"/>
                      <a:pt x="949" y="706"/>
                      <a:pt x="949" y="706"/>
                    </a:cubicBezTo>
                    <a:cubicBezTo>
                      <a:pt x="944" y="707"/>
                      <a:pt x="944" y="707"/>
                      <a:pt x="944" y="707"/>
                    </a:cubicBezTo>
                    <a:cubicBezTo>
                      <a:pt x="940" y="704"/>
                      <a:pt x="940" y="704"/>
                      <a:pt x="940" y="704"/>
                    </a:cubicBezTo>
                    <a:cubicBezTo>
                      <a:pt x="940" y="702"/>
                      <a:pt x="940" y="702"/>
                      <a:pt x="940" y="702"/>
                    </a:cubicBezTo>
                    <a:cubicBezTo>
                      <a:pt x="941" y="700"/>
                      <a:pt x="941" y="700"/>
                      <a:pt x="941" y="700"/>
                    </a:cubicBezTo>
                    <a:cubicBezTo>
                      <a:pt x="945" y="700"/>
                      <a:pt x="945" y="700"/>
                      <a:pt x="945" y="700"/>
                    </a:cubicBezTo>
                    <a:cubicBezTo>
                      <a:pt x="948" y="696"/>
                      <a:pt x="948" y="696"/>
                      <a:pt x="948" y="696"/>
                    </a:cubicBezTo>
                    <a:cubicBezTo>
                      <a:pt x="950" y="690"/>
                      <a:pt x="950" y="690"/>
                      <a:pt x="950" y="690"/>
                    </a:cubicBezTo>
                    <a:cubicBezTo>
                      <a:pt x="948" y="689"/>
                      <a:pt x="948" y="689"/>
                      <a:pt x="948" y="689"/>
                    </a:cubicBezTo>
                    <a:cubicBezTo>
                      <a:pt x="949" y="687"/>
                      <a:pt x="949" y="687"/>
                      <a:pt x="949" y="687"/>
                    </a:cubicBezTo>
                    <a:cubicBezTo>
                      <a:pt x="949" y="685"/>
                      <a:pt x="949" y="685"/>
                      <a:pt x="949" y="685"/>
                    </a:cubicBezTo>
                    <a:cubicBezTo>
                      <a:pt x="951" y="683"/>
                      <a:pt x="951" y="683"/>
                      <a:pt x="951" y="683"/>
                    </a:cubicBezTo>
                    <a:cubicBezTo>
                      <a:pt x="953" y="681"/>
                      <a:pt x="953" y="681"/>
                      <a:pt x="953" y="681"/>
                    </a:cubicBezTo>
                    <a:cubicBezTo>
                      <a:pt x="954" y="681"/>
                      <a:pt x="954" y="681"/>
                      <a:pt x="954" y="681"/>
                    </a:cubicBezTo>
                    <a:cubicBezTo>
                      <a:pt x="956" y="677"/>
                      <a:pt x="956" y="677"/>
                      <a:pt x="956" y="677"/>
                    </a:cubicBezTo>
                    <a:cubicBezTo>
                      <a:pt x="956" y="675"/>
                      <a:pt x="956" y="675"/>
                      <a:pt x="956" y="675"/>
                    </a:cubicBezTo>
                    <a:cubicBezTo>
                      <a:pt x="959" y="671"/>
                      <a:pt x="959" y="671"/>
                      <a:pt x="959" y="671"/>
                    </a:cubicBezTo>
                    <a:cubicBezTo>
                      <a:pt x="961" y="671"/>
                      <a:pt x="961" y="671"/>
                      <a:pt x="961" y="671"/>
                    </a:cubicBezTo>
                    <a:cubicBezTo>
                      <a:pt x="963" y="669"/>
                      <a:pt x="963" y="669"/>
                      <a:pt x="963" y="669"/>
                    </a:cubicBezTo>
                    <a:cubicBezTo>
                      <a:pt x="964" y="669"/>
                      <a:pt x="964" y="669"/>
                      <a:pt x="964" y="669"/>
                    </a:cubicBezTo>
                    <a:cubicBezTo>
                      <a:pt x="968" y="665"/>
                      <a:pt x="968" y="665"/>
                      <a:pt x="968" y="665"/>
                    </a:cubicBezTo>
                    <a:cubicBezTo>
                      <a:pt x="971" y="662"/>
                      <a:pt x="971" y="662"/>
                      <a:pt x="971" y="662"/>
                    </a:cubicBezTo>
                    <a:cubicBezTo>
                      <a:pt x="973" y="661"/>
                      <a:pt x="973" y="661"/>
                      <a:pt x="973" y="661"/>
                    </a:cubicBezTo>
                    <a:cubicBezTo>
                      <a:pt x="973" y="660"/>
                      <a:pt x="973" y="660"/>
                      <a:pt x="973" y="660"/>
                    </a:cubicBezTo>
                    <a:cubicBezTo>
                      <a:pt x="978" y="656"/>
                      <a:pt x="978" y="656"/>
                      <a:pt x="978" y="656"/>
                    </a:cubicBezTo>
                    <a:cubicBezTo>
                      <a:pt x="985" y="655"/>
                      <a:pt x="985" y="655"/>
                      <a:pt x="985" y="655"/>
                    </a:cubicBezTo>
                    <a:cubicBezTo>
                      <a:pt x="987" y="653"/>
                      <a:pt x="987" y="653"/>
                      <a:pt x="987" y="653"/>
                    </a:cubicBezTo>
                    <a:cubicBezTo>
                      <a:pt x="987" y="651"/>
                      <a:pt x="987" y="651"/>
                      <a:pt x="987" y="651"/>
                    </a:cubicBezTo>
                    <a:cubicBezTo>
                      <a:pt x="988" y="649"/>
                      <a:pt x="988" y="649"/>
                      <a:pt x="988" y="649"/>
                    </a:cubicBezTo>
                    <a:cubicBezTo>
                      <a:pt x="990" y="649"/>
                      <a:pt x="990" y="649"/>
                      <a:pt x="990" y="649"/>
                    </a:cubicBezTo>
                    <a:cubicBezTo>
                      <a:pt x="990" y="651"/>
                      <a:pt x="990" y="651"/>
                      <a:pt x="990" y="651"/>
                    </a:cubicBezTo>
                    <a:cubicBezTo>
                      <a:pt x="993" y="656"/>
                      <a:pt x="993" y="656"/>
                      <a:pt x="993" y="656"/>
                    </a:cubicBezTo>
                    <a:cubicBezTo>
                      <a:pt x="991" y="660"/>
                      <a:pt x="991" y="660"/>
                      <a:pt x="991" y="660"/>
                    </a:cubicBezTo>
                    <a:cubicBezTo>
                      <a:pt x="990" y="669"/>
                      <a:pt x="990" y="669"/>
                      <a:pt x="990" y="669"/>
                    </a:cubicBezTo>
                    <a:cubicBezTo>
                      <a:pt x="989" y="680"/>
                      <a:pt x="989" y="680"/>
                      <a:pt x="989" y="680"/>
                    </a:cubicBezTo>
                    <a:cubicBezTo>
                      <a:pt x="988" y="685"/>
                      <a:pt x="988" y="685"/>
                      <a:pt x="988" y="685"/>
                    </a:cubicBezTo>
                    <a:cubicBezTo>
                      <a:pt x="986" y="687"/>
                      <a:pt x="986" y="687"/>
                      <a:pt x="986" y="687"/>
                    </a:cubicBezTo>
                    <a:cubicBezTo>
                      <a:pt x="984" y="688"/>
                      <a:pt x="984" y="688"/>
                      <a:pt x="984" y="688"/>
                    </a:cubicBezTo>
                    <a:cubicBezTo>
                      <a:pt x="983" y="693"/>
                      <a:pt x="983" y="693"/>
                      <a:pt x="983" y="693"/>
                    </a:cubicBezTo>
                    <a:cubicBezTo>
                      <a:pt x="983" y="698"/>
                      <a:pt x="983" y="698"/>
                      <a:pt x="983" y="698"/>
                    </a:cubicBezTo>
                    <a:cubicBezTo>
                      <a:pt x="985" y="700"/>
                      <a:pt x="985" y="700"/>
                      <a:pt x="985" y="700"/>
                    </a:cubicBezTo>
                    <a:cubicBezTo>
                      <a:pt x="985" y="702"/>
                      <a:pt x="985" y="702"/>
                      <a:pt x="985" y="702"/>
                    </a:cubicBezTo>
                    <a:cubicBezTo>
                      <a:pt x="982" y="704"/>
                      <a:pt x="982" y="704"/>
                      <a:pt x="982" y="704"/>
                    </a:cubicBezTo>
                    <a:cubicBezTo>
                      <a:pt x="978" y="704"/>
                      <a:pt x="978" y="704"/>
                      <a:pt x="978" y="704"/>
                    </a:cubicBezTo>
                    <a:cubicBezTo>
                      <a:pt x="973" y="710"/>
                      <a:pt x="973" y="710"/>
                      <a:pt x="973" y="710"/>
                    </a:cubicBezTo>
                    <a:cubicBezTo>
                      <a:pt x="971" y="710"/>
                      <a:pt x="971" y="710"/>
                      <a:pt x="971" y="710"/>
                    </a:cubicBezTo>
                    <a:cubicBezTo>
                      <a:pt x="971" y="712"/>
                      <a:pt x="971" y="712"/>
                      <a:pt x="971" y="712"/>
                    </a:cubicBezTo>
                    <a:cubicBezTo>
                      <a:pt x="970" y="716"/>
                      <a:pt x="970" y="716"/>
                      <a:pt x="970" y="716"/>
                    </a:cubicBezTo>
                    <a:cubicBezTo>
                      <a:pt x="969" y="721"/>
                      <a:pt x="969" y="721"/>
                      <a:pt x="969" y="721"/>
                    </a:cubicBezTo>
                    <a:cubicBezTo>
                      <a:pt x="967" y="725"/>
                      <a:pt x="967" y="725"/>
                      <a:pt x="967" y="725"/>
                    </a:cubicBezTo>
                    <a:cubicBezTo>
                      <a:pt x="965" y="727"/>
                      <a:pt x="965" y="727"/>
                      <a:pt x="965" y="727"/>
                    </a:cubicBezTo>
                    <a:cubicBezTo>
                      <a:pt x="961" y="734"/>
                      <a:pt x="961" y="734"/>
                      <a:pt x="961" y="734"/>
                    </a:cubicBezTo>
                    <a:lnTo>
                      <a:pt x="957" y="735"/>
                    </a:lnTo>
                    <a:close/>
                    <a:moveTo>
                      <a:pt x="903" y="816"/>
                    </a:moveTo>
                    <a:cubicBezTo>
                      <a:pt x="903" y="813"/>
                      <a:pt x="903" y="813"/>
                      <a:pt x="903" y="813"/>
                    </a:cubicBezTo>
                    <a:cubicBezTo>
                      <a:pt x="899" y="806"/>
                      <a:pt x="899" y="806"/>
                      <a:pt x="899" y="806"/>
                    </a:cubicBezTo>
                    <a:cubicBezTo>
                      <a:pt x="899" y="804"/>
                      <a:pt x="899" y="804"/>
                      <a:pt x="899" y="804"/>
                    </a:cubicBezTo>
                    <a:cubicBezTo>
                      <a:pt x="896" y="797"/>
                      <a:pt x="896" y="797"/>
                      <a:pt x="896" y="797"/>
                    </a:cubicBezTo>
                    <a:cubicBezTo>
                      <a:pt x="896" y="795"/>
                      <a:pt x="896" y="795"/>
                      <a:pt x="896" y="795"/>
                    </a:cubicBezTo>
                    <a:cubicBezTo>
                      <a:pt x="894" y="795"/>
                      <a:pt x="894" y="795"/>
                      <a:pt x="894" y="795"/>
                    </a:cubicBezTo>
                    <a:cubicBezTo>
                      <a:pt x="894" y="793"/>
                      <a:pt x="894" y="793"/>
                      <a:pt x="894" y="793"/>
                    </a:cubicBezTo>
                    <a:cubicBezTo>
                      <a:pt x="893" y="794"/>
                      <a:pt x="893" y="794"/>
                      <a:pt x="893" y="794"/>
                    </a:cubicBezTo>
                    <a:cubicBezTo>
                      <a:pt x="891" y="792"/>
                      <a:pt x="891" y="792"/>
                      <a:pt x="891" y="792"/>
                    </a:cubicBezTo>
                    <a:cubicBezTo>
                      <a:pt x="890" y="790"/>
                      <a:pt x="890" y="790"/>
                      <a:pt x="890" y="790"/>
                    </a:cubicBezTo>
                    <a:cubicBezTo>
                      <a:pt x="893" y="781"/>
                      <a:pt x="893" y="781"/>
                      <a:pt x="893" y="781"/>
                    </a:cubicBezTo>
                    <a:cubicBezTo>
                      <a:pt x="895" y="774"/>
                      <a:pt x="895" y="774"/>
                      <a:pt x="895" y="774"/>
                    </a:cubicBezTo>
                    <a:cubicBezTo>
                      <a:pt x="896" y="768"/>
                      <a:pt x="896" y="768"/>
                      <a:pt x="896" y="768"/>
                    </a:cubicBezTo>
                    <a:cubicBezTo>
                      <a:pt x="895" y="761"/>
                      <a:pt x="895" y="761"/>
                      <a:pt x="895" y="761"/>
                    </a:cubicBezTo>
                    <a:cubicBezTo>
                      <a:pt x="899" y="757"/>
                      <a:pt x="899" y="757"/>
                      <a:pt x="899" y="757"/>
                    </a:cubicBezTo>
                    <a:cubicBezTo>
                      <a:pt x="901" y="757"/>
                      <a:pt x="901" y="757"/>
                      <a:pt x="901" y="757"/>
                    </a:cubicBezTo>
                    <a:cubicBezTo>
                      <a:pt x="900" y="755"/>
                      <a:pt x="900" y="755"/>
                      <a:pt x="900" y="755"/>
                    </a:cubicBezTo>
                    <a:cubicBezTo>
                      <a:pt x="902" y="757"/>
                      <a:pt x="902" y="757"/>
                      <a:pt x="902" y="757"/>
                    </a:cubicBezTo>
                    <a:cubicBezTo>
                      <a:pt x="903" y="769"/>
                      <a:pt x="903" y="769"/>
                      <a:pt x="903" y="769"/>
                    </a:cubicBezTo>
                    <a:cubicBezTo>
                      <a:pt x="902" y="777"/>
                      <a:pt x="902" y="777"/>
                      <a:pt x="902" y="777"/>
                    </a:cubicBezTo>
                    <a:cubicBezTo>
                      <a:pt x="899" y="781"/>
                      <a:pt x="899" y="781"/>
                      <a:pt x="899" y="781"/>
                    </a:cubicBezTo>
                    <a:cubicBezTo>
                      <a:pt x="899" y="788"/>
                      <a:pt x="899" y="788"/>
                      <a:pt x="899" y="788"/>
                    </a:cubicBezTo>
                    <a:cubicBezTo>
                      <a:pt x="903" y="787"/>
                      <a:pt x="903" y="787"/>
                      <a:pt x="903" y="787"/>
                    </a:cubicBezTo>
                    <a:cubicBezTo>
                      <a:pt x="905" y="791"/>
                      <a:pt x="905" y="791"/>
                      <a:pt x="905" y="791"/>
                    </a:cubicBezTo>
                    <a:cubicBezTo>
                      <a:pt x="909" y="794"/>
                      <a:pt x="909" y="794"/>
                      <a:pt x="909" y="794"/>
                    </a:cubicBezTo>
                    <a:cubicBezTo>
                      <a:pt x="913" y="799"/>
                      <a:pt x="913" y="799"/>
                      <a:pt x="913" y="799"/>
                    </a:cubicBezTo>
                    <a:cubicBezTo>
                      <a:pt x="911" y="803"/>
                      <a:pt x="911" y="803"/>
                      <a:pt x="911" y="803"/>
                    </a:cubicBezTo>
                    <a:cubicBezTo>
                      <a:pt x="910" y="801"/>
                      <a:pt x="910" y="801"/>
                      <a:pt x="910" y="801"/>
                    </a:cubicBezTo>
                    <a:cubicBezTo>
                      <a:pt x="908" y="803"/>
                      <a:pt x="908" y="803"/>
                      <a:pt x="908" y="803"/>
                    </a:cubicBezTo>
                    <a:cubicBezTo>
                      <a:pt x="906" y="805"/>
                      <a:pt x="906" y="805"/>
                      <a:pt x="906" y="805"/>
                    </a:cubicBezTo>
                    <a:cubicBezTo>
                      <a:pt x="905" y="809"/>
                      <a:pt x="905" y="809"/>
                      <a:pt x="905" y="809"/>
                    </a:cubicBezTo>
                    <a:cubicBezTo>
                      <a:pt x="905" y="812"/>
                      <a:pt x="905" y="812"/>
                      <a:pt x="905" y="812"/>
                    </a:cubicBezTo>
                    <a:cubicBezTo>
                      <a:pt x="907" y="812"/>
                      <a:pt x="907" y="812"/>
                      <a:pt x="907" y="812"/>
                    </a:cubicBezTo>
                    <a:cubicBezTo>
                      <a:pt x="903" y="814"/>
                      <a:pt x="903" y="814"/>
                      <a:pt x="903" y="814"/>
                    </a:cubicBezTo>
                    <a:lnTo>
                      <a:pt x="903" y="816"/>
                    </a:lnTo>
                    <a:close/>
                    <a:moveTo>
                      <a:pt x="849" y="653"/>
                    </a:moveTo>
                    <a:cubicBezTo>
                      <a:pt x="847" y="651"/>
                      <a:pt x="847" y="651"/>
                      <a:pt x="847" y="651"/>
                    </a:cubicBezTo>
                    <a:cubicBezTo>
                      <a:pt x="845" y="652"/>
                      <a:pt x="845" y="652"/>
                      <a:pt x="845" y="652"/>
                    </a:cubicBezTo>
                    <a:cubicBezTo>
                      <a:pt x="843" y="650"/>
                      <a:pt x="843" y="650"/>
                      <a:pt x="843" y="650"/>
                    </a:cubicBezTo>
                    <a:cubicBezTo>
                      <a:pt x="841" y="648"/>
                      <a:pt x="841" y="648"/>
                      <a:pt x="841" y="648"/>
                    </a:cubicBezTo>
                    <a:cubicBezTo>
                      <a:pt x="840" y="641"/>
                      <a:pt x="840" y="641"/>
                      <a:pt x="840" y="641"/>
                    </a:cubicBezTo>
                    <a:cubicBezTo>
                      <a:pt x="842" y="641"/>
                      <a:pt x="842" y="641"/>
                      <a:pt x="842" y="641"/>
                    </a:cubicBezTo>
                    <a:cubicBezTo>
                      <a:pt x="846" y="639"/>
                      <a:pt x="846" y="639"/>
                      <a:pt x="846" y="639"/>
                    </a:cubicBezTo>
                    <a:cubicBezTo>
                      <a:pt x="849" y="639"/>
                      <a:pt x="849" y="639"/>
                      <a:pt x="849" y="639"/>
                    </a:cubicBezTo>
                    <a:cubicBezTo>
                      <a:pt x="851" y="635"/>
                      <a:pt x="851" y="635"/>
                      <a:pt x="851" y="635"/>
                    </a:cubicBezTo>
                    <a:cubicBezTo>
                      <a:pt x="851" y="631"/>
                      <a:pt x="851" y="631"/>
                      <a:pt x="851" y="631"/>
                    </a:cubicBezTo>
                    <a:cubicBezTo>
                      <a:pt x="854" y="628"/>
                      <a:pt x="854" y="628"/>
                      <a:pt x="854" y="628"/>
                    </a:cubicBezTo>
                    <a:cubicBezTo>
                      <a:pt x="861" y="622"/>
                      <a:pt x="861" y="622"/>
                      <a:pt x="861" y="622"/>
                    </a:cubicBezTo>
                    <a:cubicBezTo>
                      <a:pt x="864" y="620"/>
                      <a:pt x="864" y="620"/>
                      <a:pt x="864" y="620"/>
                    </a:cubicBezTo>
                    <a:cubicBezTo>
                      <a:pt x="875" y="615"/>
                      <a:pt x="875" y="615"/>
                      <a:pt x="875" y="615"/>
                    </a:cubicBezTo>
                    <a:cubicBezTo>
                      <a:pt x="882" y="615"/>
                      <a:pt x="882" y="615"/>
                      <a:pt x="882" y="615"/>
                    </a:cubicBezTo>
                    <a:cubicBezTo>
                      <a:pt x="882" y="616"/>
                      <a:pt x="882" y="616"/>
                      <a:pt x="882" y="616"/>
                    </a:cubicBezTo>
                    <a:cubicBezTo>
                      <a:pt x="884" y="618"/>
                      <a:pt x="884" y="618"/>
                      <a:pt x="884" y="618"/>
                    </a:cubicBezTo>
                    <a:cubicBezTo>
                      <a:pt x="882" y="620"/>
                      <a:pt x="882" y="620"/>
                      <a:pt x="882" y="620"/>
                    </a:cubicBezTo>
                    <a:cubicBezTo>
                      <a:pt x="881" y="620"/>
                      <a:pt x="881" y="620"/>
                      <a:pt x="881" y="620"/>
                    </a:cubicBezTo>
                    <a:cubicBezTo>
                      <a:pt x="875" y="624"/>
                      <a:pt x="875" y="624"/>
                      <a:pt x="875" y="624"/>
                    </a:cubicBezTo>
                    <a:cubicBezTo>
                      <a:pt x="874" y="624"/>
                      <a:pt x="874" y="624"/>
                      <a:pt x="874" y="624"/>
                    </a:cubicBezTo>
                    <a:cubicBezTo>
                      <a:pt x="870" y="626"/>
                      <a:pt x="870" y="626"/>
                      <a:pt x="870" y="626"/>
                    </a:cubicBezTo>
                    <a:cubicBezTo>
                      <a:pt x="867" y="628"/>
                      <a:pt x="867" y="628"/>
                      <a:pt x="867" y="628"/>
                    </a:cubicBezTo>
                    <a:cubicBezTo>
                      <a:pt x="865" y="630"/>
                      <a:pt x="865" y="630"/>
                      <a:pt x="865" y="630"/>
                    </a:cubicBezTo>
                    <a:cubicBezTo>
                      <a:pt x="863" y="634"/>
                      <a:pt x="863" y="634"/>
                      <a:pt x="863" y="634"/>
                    </a:cubicBezTo>
                    <a:cubicBezTo>
                      <a:pt x="862" y="638"/>
                      <a:pt x="862" y="638"/>
                      <a:pt x="862" y="638"/>
                    </a:cubicBezTo>
                    <a:cubicBezTo>
                      <a:pt x="851" y="639"/>
                      <a:pt x="851" y="639"/>
                      <a:pt x="851" y="639"/>
                    </a:cubicBezTo>
                    <a:cubicBezTo>
                      <a:pt x="848" y="642"/>
                      <a:pt x="848" y="642"/>
                      <a:pt x="848" y="642"/>
                    </a:cubicBezTo>
                    <a:cubicBezTo>
                      <a:pt x="846" y="644"/>
                      <a:pt x="846" y="644"/>
                      <a:pt x="846" y="644"/>
                    </a:cubicBezTo>
                    <a:cubicBezTo>
                      <a:pt x="848" y="648"/>
                      <a:pt x="848" y="648"/>
                      <a:pt x="848" y="648"/>
                    </a:cubicBezTo>
                    <a:lnTo>
                      <a:pt x="849" y="653"/>
                    </a:lnTo>
                    <a:close/>
                    <a:moveTo>
                      <a:pt x="784" y="691"/>
                    </a:moveTo>
                    <a:cubicBezTo>
                      <a:pt x="781" y="689"/>
                      <a:pt x="781" y="689"/>
                      <a:pt x="781" y="689"/>
                    </a:cubicBezTo>
                    <a:cubicBezTo>
                      <a:pt x="776" y="682"/>
                      <a:pt x="776" y="682"/>
                      <a:pt x="776" y="682"/>
                    </a:cubicBezTo>
                    <a:cubicBezTo>
                      <a:pt x="776" y="680"/>
                      <a:pt x="776" y="680"/>
                      <a:pt x="776" y="680"/>
                    </a:cubicBezTo>
                    <a:cubicBezTo>
                      <a:pt x="778" y="678"/>
                      <a:pt x="778" y="678"/>
                      <a:pt x="778" y="678"/>
                    </a:cubicBezTo>
                    <a:cubicBezTo>
                      <a:pt x="780" y="680"/>
                      <a:pt x="780" y="680"/>
                      <a:pt x="780" y="680"/>
                    </a:cubicBezTo>
                    <a:cubicBezTo>
                      <a:pt x="785" y="680"/>
                      <a:pt x="785" y="680"/>
                      <a:pt x="785" y="680"/>
                    </a:cubicBezTo>
                    <a:cubicBezTo>
                      <a:pt x="789" y="676"/>
                      <a:pt x="789" y="676"/>
                      <a:pt x="789" y="676"/>
                    </a:cubicBezTo>
                    <a:cubicBezTo>
                      <a:pt x="789" y="674"/>
                      <a:pt x="789" y="674"/>
                      <a:pt x="789" y="674"/>
                    </a:cubicBezTo>
                    <a:cubicBezTo>
                      <a:pt x="787" y="674"/>
                      <a:pt x="787" y="674"/>
                      <a:pt x="787" y="674"/>
                    </a:cubicBezTo>
                    <a:cubicBezTo>
                      <a:pt x="786" y="671"/>
                      <a:pt x="786" y="671"/>
                      <a:pt x="786" y="671"/>
                    </a:cubicBezTo>
                    <a:cubicBezTo>
                      <a:pt x="788" y="670"/>
                      <a:pt x="788" y="670"/>
                      <a:pt x="788" y="670"/>
                    </a:cubicBezTo>
                    <a:cubicBezTo>
                      <a:pt x="792" y="672"/>
                      <a:pt x="792" y="672"/>
                      <a:pt x="792" y="672"/>
                    </a:cubicBezTo>
                    <a:cubicBezTo>
                      <a:pt x="796" y="673"/>
                      <a:pt x="796" y="673"/>
                      <a:pt x="796" y="673"/>
                    </a:cubicBezTo>
                    <a:cubicBezTo>
                      <a:pt x="796" y="675"/>
                      <a:pt x="796" y="675"/>
                      <a:pt x="796" y="675"/>
                    </a:cubicBezTo>
                    <a:cubicBezTo>
                      <a:pt x="798" y="675"/>
                      <a:pt x="798" y="675"/>
                      <a:pt x="798" y="675"/>
                    </a:cubicBezTo>
                    <a:cubicBezTo>
                      <a:pt x="798" y="677"/>
                      <a:pt x="798" y="677"/>
                      <a:pt x="798" y="677"/>
                    </a:cubicBezTo>
                    <a:cubicBezTo>
                      <a:pt x="796" y="677"/>
                      <a:pt x="796" y="677"/>
                      <a:pt x="796" y="677"/>
                    </a:cubicBezTo>
                    <a:cubicBezTo>
                      <a:pt x="791" y="679"/>
                      <a:pt x="791" y="679"/>
                      <a:pt x="791" y="679"/>
                    </a:cubicBezTo>
                    <a:cubicBezTo>
                      <a:pt x="787" y="681"/>
                      <a:pt x="787" y="681"/>
                      <a:pt x="787" y="681"/>
                    </a:cubicBezTo>
                    <a:cubicBezTo>
                      <a:pt x="788" y="687"/>
                      <a:pt x="788" y="687"/>
                      <a:pt x="788" y="687"/>
                    </a:cubicBezTo>
                    <a:lnTo>
                      <a:pt x="784" y="691"/>
                    </a:lnTo>
                    <a:close/>
                    <a:moveTo>
                      <a:pt x="678" y="656"/>
                    </a:moveTo>
                    <a:cubicBezTo>
                      <a:pt x="676" y="656"/>
                      <a:pt x="676" y="656"/>
                      <a:pt x="676" y="656"/>
                    </a:cubicBezTo>
                    <a:cubicBezTo>
                      <a:pt x="670" y="649"/>
                      <a:pt x="670" y="649"/>
                      <a:pt x="670" y="649"/>
                    </a:cubicBezTo>
                    <a:cubicBezTo>
                      <a:pt x="668" y="644"/>
                      <a:pt x="668" y="644"/>
                      <a:pt x="668" y="644"/>
                    </a:cubicBezTo>
                    <a:cubicBezTo>
                      <a:pt x="664" y="639"/>
                      <a:pt x="664" y="639"/>
                      <a:pt x="664" y="639"/>
                    </a:cubicBezTo>
                    <a:cubicBezTo>
                      <a:pt x="664" y="635"/>
                      <a:pt x="664" y="635"/>
                      <a:pt x="664" y="635"/>
                    </a:cubicBezTo>
                    <a:cubicBezTo>
                      <a:pt x="667" y="633"/>
                      <a:pt x="667" y="633"/>
                      <a:pt x="667" y="633"/>
                    </a:cubicBezTo>
                    <a:cubicBezTo>
                      <a:pt x="669" y="629"/>
                      <a:pt x="669" y="629"/>
                      <a:pt x="669" y="629"/>
                    </a:cubicBezTo>
                    <a:cubicBezTo>
                      <a:pt x="672" y="627"/>
                      <a:pt x="672" y="627"/>
                      <a:pt x="672" y="627"/>
                    </a:cubicBezTo>
                    <a:cubicBezTo>
                      <a:pt x="674" y="625"/>
                      <a:pt x="674" y="625"/>
                      <a:pt x="674" y="625"/>
                    </a:cubicBezTo>
                    <a:cubicBezTo>
                      <a:pt x="675" y="623"/>
                      <a:pt x="675" y="623"/>
                      <a:pt x="675" y="623"/>
                    </a:cubicBezTo>
                    <a:cubicBezTo>
                      <a:pt x="675" y="620"/>
                      <a:pt x="675" y="620"/>
                      <a:pt x="675" y="620"/>
                    </a:cubicBezTo>
                    <a:cubicBezTo>
                      <a:pt x="677" y="620"/>
                      <a:pt x="677" y="620"/>
                      <a:pt x="677" y="620"/>
                    </a:cubicBezTo>
                    <a:cubicBezTo>
                      <a:pt x="680" y="618"/>
                      <a:pt x="680" y="618"/>
                      <a:pt x="680" y="618"/>
                    </a:cubicBezTo>
                    <a:cubicBezTo>
                      <a:pt x="682" y="618"/>
                      <a:pt x="682" y="618"/>
                      <a:pt x="682" y="618"/>
                    </a:cubicBezTo>
                    <a:cubicBezTo>
                      <a:pt x="686" y="621"/>
                      <a:pt x="686" y="621"/>
                      <a:pt x="686" y="621"/>
                    </a:cubicBezTo>
                    <a:cubicBezTo>
                      <a:pt x="688" y="622"/>
                      <a:pt x="688" y="622"/>
                      <a:pt x="688" y="622"/>
                    </a:cubicBezTo>
                    <a:cubicBezTo>
                      <a:pt x="688" y="624"/>
                      <a:pt x="688" y="624"/>
                      <a:pt x="688" y="624"/>
                    </a:cubicBezTo>
                    <a:cubicBezTo>
                      <a:pt x="690" y="626"/>
                      <a:pt x="690" y="626"/>
                      <a:pt x="690" y="626"/>
                    </a:cubicBezTo>
                    <a:cubicBezTo>
                      <a:pt x="690" y="628"/>
                      <a:pt x="690" y="628"/>
                      <a:pt x="690" y="628"/>
                    </a:cubicBezTo>
                    <a:cubicBezTo>
                      <a:pt x="689" y="640"/>
                      <a:pt x="689" y="640"/>
                      <a:pt x="689" y="640"/>
                    </a:cubicBezTo>
                    <a:cubicBezTo>
                      <a:pt x="688" y="648"/>
                      <a:pt x="688" y="648"/>
                      <a:pt x="688" y="648"/>
                    </a:cubicBezTo>
                    <a:cubicBezTo>
                      <a:pt x="688" y="649"/>
                      <a:pt x="688" y="649"/>
                      <a:pt x="688" y="649"/>
                    </a:cubicBezTo>
                    <a:cubicBezTo>
                      <a:pt x="685" y="650"/>
                      <a:pt x="685" y="650"/>
                      <a:pt x="685" y="650"/>
                    </a:cubicBezTo>
                    <a:cubicBezTo>
                      <a:pt x="683" y="652"/>
                      <a:pt x="683" y="652"/>
                      <a:pt x="683" y="652"/>
                    </a:cubicBezTo>
                    <a:cubicBezTo>
                      <a:pt x="680" y="654"/>
                      <a:pt x="680" y="654"/>
                      <a:pt x="680" y="654"/>
                    </a:cubicBezTo>
                    <a:cubicBezTo>
                      <a:pt x="680" y="655"/>
                      <a:pt x="680" y="655"/>
                      <a:pt x="680" y="655"/>
                    </a:cubicBezTo>
                    <a:lnTo>
                      <a:pt x="678" y="656"/>
                    </a:lnTo>
                    <a:close/>
                    <a:moveTo>
                      <a:pt x="606" y="568"/>
                    </a:moveTo>
                    <a:cubicBezTo>
                      <a:pt x="604" y="566"/>
                      <a:pt x="604" y="566"/>
                      <a:pt x="604" y="566"/>
                    </a:cubicBezTo>
                    <a:cubicBezTo>
                      <a:pt x="600" y="563"/>
                      <a:pt x="600" y="563"/>
                      <a:pt x="600" y="563"/>
                    </a:cubicBezTo>
                    <a:cubicBezTo>
                      <a:pt x="599" y="561"/>
                      <a:pt x="599" y="561"/>
                      <a:pt x="599" y="561"/>
                    </a:cubicBezTo>
                    <a:cubicBezTo>
                      <a:pt x="588" y="551"/>
                      <a:pt x="588" y="551"/>
                      <a:pt x="588" y="551"/>
                    </a:cubicBezTo>
                    <a:cubicBezTo>
                      <a:pt x="584" y="550"/>
                      <a:pt x="584" y="550"/>
                      <a:pt x="584" y="550"/>
                    </a:cubicBezTo>
                    <a:cubicBezTo>
                      <a:pt x="584" y="548"/>
                      <a:pt x="584" y="548"/>
                      <a:pt x="584" y="548"/>
                    </a:cubicBezTo>
                    <a:cubicBezTo>
                      <a:pt x="580" y="546"/>
                      <a:pt x="580" y="546"/>
                      <a:pt x="580" y="546"/>
                    </a:cubicBezTo>
                    <a:cubicBezTo>
                      <a:pt x="578" y="545"/>
                      <a:pt x="578" y="545"/>
                      <a:pt x="578" y="545"/>
                    </a:cubicBezTo>
                    <a:cubicBezTo>
                      <a:pt x="576" y="545"/>
                      <a:pt x="576" y="545"/>
                      <a:pt x="576" y="545"/>
                    </a:cubicBezTo>
                    <a:cubicBezTo>
                      <a:pt x="577" y="547"/>
                      <a:pt x="577" y="547"/>
                      <a:pt x="577" y="547"/>
                    </a:cubicBezTo>
                    <a:cubicBezTo>
                      <a:pt x="575" y="547"/>
                      <a:pt x="575" y="547"/>
                      <a:pt x="575" y="547"/>
                    </a:cubicBezTo>
                    <a:cubicBezTo>
                      <a:pt x="575" y="545"/>
                      <a:pt x="575" y="545"/>
                      <a:pt x="575" y="545"/>
                    </a:cubicBezTo>
                    <a:cubicBezTo>
                      <a:pt x="573" y="543"/>
                      <a:pt x="573" y="543"/>
                      <a:pt x="573" y="543"/>
                    </a:cubicBezTo>
                    <a:cubicBezTo>
                      <a:pt x="570" y="538"/>
                      <a:pt x="570" y="538"/>
                      <a:pt x="570" y="538"/>
                    </a:cubicBezTo>
                    <a:cubicBezTo>
                      <a:pt x="570" y="534"/>
                      <a:pt x="570" y="534"/>
                      <a:pt x="570" y="534"/>
                    </a:cubicBezTo>
                    <a:cubicBezTo>
                      <a:pt x="572" y="534"/>
                      <a:pt x="572" y="534"/>
                      <a:pt x="572" y="534"/>
                    </a:cubicBezTo>
                    <a:cubicBezTo>
                      <a:pt x="575" y="530"/>
                      <a:pt x="575" y="530"/>
                      <a:pt x="575" y="530"/>
                    </a:cubicBezTo>
                    <a:cubicBezTo>
                      <a:pt x="577" y="530"/>
                      <a:pt x="577" y="530"/>
                      <a:pt x="577" y="530"/>
                    </a:cubicBezTo>
                    <a:cubicBezTo>
                      <a:pt x="581" y="528"/>
                      <a:pt x="581" y="528"/>
                      <a:pt x="581" y="528"/>
                    </a:cubicBezTo>
                    <a:cubicBezTo>
                      <a:pt x="585" y="535"/>
                      <a:pt x="585" y="535"/>
                      <a:pt x="585" y="535"/>
                    </a:cubicBezTo>
                    <a:cubicBezTo>
                      <a:pt x="587" y="537"/>
                      <a:pt x="587" y="537"/>
                      <a:pt x="587" y="537"/>
                    </a:cubicBezTo>
                    <a:cubicBezTo>
                      <a:pt x="587" y="539"/>
                      <a:pt x="587" y="539"/>
                      <a:pt x="587" y="539"/>
                    </a:cubicBezTo>
                    <a:cubicBezTo>
                      <a:pt x="589" y="540"/>
                      <a:pt x="589" y="540"/>
                      <a:pt x="589" y="540"/>
                    </a:cubicBezTo>
                    <a:cubicBezTo>
                      <a:pt x="594" y="540"/>
                      <a:pt x="594" y="540"/>
                      <a:pt x="594" y="540"/>
                    </a:cubicBezTo>
                    <a:cubicBezTo>
                      <a:pt x="596" y="538"/>
                      <a:pt x="596" y="538"/>
                      <a:pt x="596" y="538"/>
                    </a:cubicBezTo>
                    <a:cubicBezTo>
                      <a:pt x="599" y="538"/>
                      <a:pt x="599" y="538"/>
                      <a:pt x="599" y="538"/>
                    </a:cubicBezTo>
                    <a:cubicBezTo>
                      <a:pt x="601" y="539"/>
                      <a:pt x="601" y="539"/>
                      <a:pt x="601" y="539"/>
                    </a:cubicBezTo>
                    <a:cubicBezTo>
                      <a:pt x="604" y="548"/>
                      <a:pt x="604" y="548"/>
                      <a:pt x="604" y="548"/>
                    </a:cubicBezTo>
                    <a:cubicBezTo>
                      <a:pt x="603" y="555"/>
                      <a:pt x="603" y="555"/>
                      <a:pt x="603" y="555"/>
                    </a:cubicBezTo>
                    <a:cubicBezTo>
                      <a:pt x="608" y="555"/>
                      <a:pt x="608" y="555"/>
                      <a:pt x="608" y="555"/>
                    </a:cubicBezTo>
                    <a:cubicBezTo>
                      <a:pt x="608" y="557"/>
                      <a:pt x="608" y="557"/>
                      <a:pt x="608" y="557"/>
                    </a:cubicBezTo>
                    <a:cubicBezTo>
                      <a:pt x="607" y="566"/>
                      <a:pt x="607" y="566"/>
                      <a:pt x="607" y="566"/>
                    </a:cubicBezTo>
                    <a:lnTo>
                      <a:pt x="606" y="568"/>
                    </a:lnTo>
                    <a:close/>
                    <a:moveTo>
                      <a:pt x="636" y="582"/>
                    </a:moveTo>
                    <a:cubicBezTo>
                      <a:pt x="630" y="580"/>
                      <a:pt x="630" y="580"/>
                      <a:pt x="630" y="580"/>
                    </a:cubicBezTo>
                    <a:cubicBezTo>
                      <a:pt x="626" y="579"/>
                      <a:pt x="626" y="579"/>
                      <a:pt x="626" y="579"/>
                    </a:cubicBezTo>
                    <a:cubicBezTo>
                      <a:pt x="619" y="576"/>
                      <a:pt x="619" y="576"/>
                      <a:pt x="619" y="576"/>
                    </a:cubicBezTo>
                    <a:cubicBezTo>
                      <a:pt x="613" y="573"/>
                      <a:pt x="613" y="573"/>
                      <a:pt x="613" y="573"/>
                    </a:cubicBezTo>
                    <a:cubicBezTo>
                      <a:pt x="611" y="571"/>
                      <a:pt x="611" y="571"/>
                      <a:pt x="611" y="571"/>
                    </a:cubicBezTo>
                    <a:cubicBezTo>
                      <a:pt x="609" y="569"/>
                      <a:pt x="609" y="569"/>
                      <a:pt x="609" y="569"/>
                    </a:cubicBezTo>
                    <a:cubicBezTo>
                      <a:pt x="607" y="568"/>
                      <a:pt x="607" y="568"/>
                      <a:pt x="607" y="568"/>
                    </a:cubicBezTo>
                    <a:cubicBezTo>
                      <a:pt x="609" y="567"/>
                      <a:pt x="609" y="567"/>
                      <a:pt x="609" y="567"/>
                    </a:cubicBezTo>
                    <a:cubicBezTo>
                      <a:pt x="616" y="565"/>
                      <a:pt x="616" y="565"/>
                      <a:pt x="616" y="565"/>
                    </a:cubicBezTo>
                    <a:cubicBezTo>
                      <a:pt x="616" y="567"/>
                      <a:pt x="616" y="567"/>
                      <a:pt x="616" y="567"/>
                    </a:cubicBezTo>
                    <a:cubicBezTo>
                      <a:pt x="618" y="569"/>
                      <a:pt x="618" y="569"/>
                      <a:pt x="618" y="569"/>
                    </a:cubicBezTo>
                    <a:cubicBezTo>
                      <a:pt x="624" y="568"/>
                      <a:pt x="624" y="568"/>
                      <a:pt x="624" y="568"/>
                    </a:cubicBezTo>
                    <a:cubicBezTo>
                      <a:pt x="625" y="566"/>
                      <a:pt x="625" y="566"/>
                      <a:pt x="625" y="566"/>
                    </a:cubicBezTo>
                    <a:cubicBezTo>
                      <a:pt x="633" y="567"/>
                      <a:pt x="633" y="567"/>
                      <a:pt x="633" y="567"/>
                    </a:cubicBezTo>
                    <a:cubicBezTo>
                      <a:pt x="635" y="567"/>
                      <a:pt x="635" y="567"/>
                      <a:pt x="635" y="567"/>
                    </a:cubicBezTo>
                    <a:cubicBezTo>
                      <a:pt x="638" y="569"/>
                      <a:pt x="638" y="569"/>
                      <a:pt x="638" y="569"/>
                    </a:cubicBezTo>
                    <a:cubicBezTo>
                      <a:pt x="640" y="569"/>
                      <a:pt x="640" y="569"/>
                      <a:pt x="640" y="569"/>
                    </a:cubicBezTo>
                    <a:cubicBezTo>
                      <a:pt x="640" y="572"/>
                      <a:pt x="640" y="572"/>
                      <a:pt x="640" y="572"/>
                    </a:cubicBezTo>
                    <a:cubicBezTo>
                      <a:pt x="639" y="579"/>
                      <a:pt x="639" y="579"/>
                      <a:pt x="639" y="579"/>
                    </a:cubicBezTo>
                    <a:lnTo>
                      <a:pt x="636" y="582"/>
                    </a:lnTo>
                    <a:close/>
                    <a:moveTo>
                      <a:pt x="649" y="654"/>
                    </a:moveTo>
                    <a:cubicBezTo>
                      <a:pt x="643" y="653"/>
                      <a:pt x="643" y="653"/>
                      <a:pt x="643" y="653"/>
                    </a:cubicBezTo>
                    <a:cubicBezTo>
                      <a:pt x="642" y="655"/>
                      <a:pt x="642" y="655"/>
                      <a:pt x="642" y="655"/>
                    </a:cubicBezTo>
                    <a:cubicBezTo>
                      <a:pt x="639" y="651"/>
                      <a:pt x="639" y="651"/>
                      <a:pt x="639" y="651"/>
                    </a:cubicBezTo>
                    <a:cubicBezTo>
                      <a:pt x="639" y="644"/>
                      <a:pt x="639" y="644"/>
                      <a:pt x="639" y="644"/>
                    </a:cubicBezTo>
                    <a:cubicBezTo>
                      <a:pt x="640" y="641"/>
                      <a:pt x="640" y="641"/>
                      <a:pt x="640" y="641"/>
                    </a:cubicBezTo>
                    <a:cubicBezTo>
                      <a:pt x="642" y="637"/>
                      <a:pt x="642" y="637"/>
                      <a:pt x="642" y="637"/>
                    </a:cubicBezTo>
                    <a:cubicBezTo>
                      <a:pt x="644" y="637"/>
                      <a:pt x="644" y="637"/>
                      <a:pt x="644" y="637"/>
                    </a:cubicBezTo>
                    <a:cubicBezTo>
                      <a:pt x="644" y="635"/>
                      <a:pt x="644" y="635"/>
                      <a:pt x="644" y="635"/>
                    </a:cubicBezTo>
                    <a:cubicBezTo>
                      <a:pt x="649" y="631"/>
                      <a:pt x="649" y="631"/>
                      <a:pt x="649" y="631"/>
                    </a:cubicBezTo>
                    <a:cubicBezTo>
                      <a:pt x="652" y="631"/>
                      <a:pt x="652" y="631"/>
                      <a:pt x="652" y="631"/>
                    </a:cubicBezTo>
                    <a:cubicBezTo>
                      <a:pt x="654" y="629"/>
                      <a:pt x="654" y="629"/>
                      <a:pt x="654" y="629"/>
                    </a:cubicBezTo>
                    <a:cubicBezTo>
                      <a:pt x="656" y="630"/>
                      <a:pt x="656" y="630"/>
                      <a:pt x="656" y="630"/>
                    </a:cubicBezTo>
                    <a:cubicBezTo>
                      <a:pt x="656" y="632"/>
                      <a:pt x="656" y="632"/>
                      <a:pt x="656" y="632"/>
                    </a:cubicBezTo>
                    <a:cubicBezTo>
                      <a:pt x="654" y="634"/>
                      <a:pt x="654" y="634"/>
                      <a:pt x="654" y="634"/>
                    </a:cubicBezTo>
                    <a:cubicBezTo>
                      <a:pt x="655" y="641"/>
                      <a:pt x="655" y="641"/>
                      <a:pt x="655" y="641"/>
                    </a:cubicBezTo>
                    <a:cubicBezTo>
                      <a:pt x="657" y="641"/>
                      <a:pt x="657" y="641"/>
                      <a:pt x="657" y="641"/>
                    </a:cubicBezTo>
                    <a:cubicBezTo>
                      <a:pt x="657" y="643"/>
                      <a:pt x="657" y="643"/>
                      <a:pt x="657" y="643"/>
                    </a:cubicBezTo>
                    <a:cubicBezTo>
                      <a:pt x="654" y="649"/>
                      <a:pt x="654" y="649"/>
                      <a:pt x="654" y="649"/>
                    </a:cubicBezTo>
                    <a:cubicBezTo>
                      <a:pt x="651" y="654"/>
                      <a:pt x="651" y="654"/>
                      <a:pt x="651" y="654"/>
                    </a:cubicBezTo>
                    <a:lnTo>
                      <a:pt x="649" y="654"/>
                    </a:lnTo>
                    <a:close/>
                    <a:moveTo>
                      <a:pt x="566" y="716"/>
                    </a:moveTo>
                    <a:cubicBezTo>
                      <a:pt x="565" y="717"/>
                      <a:pt x="565" y="717"/>
                      <a:pt x="565" y="717"/>
                    </a:cubicBezTo>
                    <a:cubicBezTo>
                      <a:pt x="564" y="706"/>
                      <a:pt x="564" y="706"/>
                      <a:pt x="564" y="706"/>
                    </a:cubicBezTo>
                    <a:cubicBezTo>
                      <a:pt x="565" y="704"/>
                      <a:pt x="565" y="704"/>
                      <a:pt x="565" y="704"/>
                    </a:cubicBezTo>
                    <a:cubicBezTo>
                      <a:pt x="565" y="702"/>
                      <a:pt x="565" y="702"/>
                      <a:pt x="565" y="702"/>
                    </a:cubicBezTo>
                    <a:cubicBezTo>
                      <a:pt x="569" y="705"/>
                      <a:pt x="569" y="705"/>
                      <a:pt x="569" y="705"/>
                    </a:cubicBezTo>
                    <a:cubicBezTo>
                      <a:pt x="571" y="705"/>
                      <a:pt x="571" y="705"/>
                      <a:pt x="571" y="705"/>
                    </a:cubicBezTo>
                    <a:cubicBezTo>
                      <a:pt x="571" y="709"/>
                      <a:pt x="571" y="709"/>
                      <a:pt x="571" y="709"/>
                    </a:cubicBezTo>
                    <a:cubicBezTo>
                      <a:pt x="579" y="708"/>
                      <a:pt x="579" y="708"/>
                      <a:pt x="579" y="708"/>
                    </a:cubicBezTo>
                    <a:cubicBezTo>
                      <a:pt x="578" y="707"/>
                      <a:pt x="578" y="707"/>
                      <a:pt x="578" y="707"/>
                    </a:cubicBezTo>
                    <a:cubicBezTo>
                      <a:pt x="580" y="706"/>
                      <a:pt x="580" y="706"/>
                      <a:pt x="580" y="706"/>
                    </a:cubicBezTo>
                    <a:cubicBezTo>
                      <a:pt x="578" y="705"/>
                      <a:pt x="578" y="705"/>
                      <a:pt x="578" y="705"/>
                    </a:cubicBezTo>
                    <a:cubicBezTo>
                      <a:pt x="575" y="705"/>
                      <a:pt x="575" y="705"/>
                      <a:pt x="575" y="705"/>
                    </a:cubicBezTo>
                    <a:cubicBezTo>
                      <a:pt x="573" y="703"/>
                      <a:pt x="573" y="703"/>
                      <a:pt x="573" y="703"/>
                    </a:cubicBezTo>
                    <a:cubicBezTo>
                      <a:pt x="571" y="702"/>
                      <a:pt x="571" y="702"/>
                      <a:pt x="571" y="702"/>
                    </a:cubicBezTo>
                    <a:cubicBezTo>
                      <a:pt x="572" y="700"/>
                      <a:pt x="572" y="700"/>
                      <a:pt x="572" y="700"/>
                    </a:cubicBezTo>
                    <a:cubicBezTo>
                      <a:pt x="574" y="698"/>
                      <a:pt x="574" y="698"/>
                      <a:pt x="574" y="698"/>
                    </a:cubicBezTo>
                    <a:cubicBezTo>
                      <a:pt x="574" y="700"/>
                      <a:pt x="574" y="700"/>
                      <a:pt x="574" y="700"/>
                    </a:cubicBezTo>
                    <a:cubicBezTo>
                      <a:pt x="576" y="701"/>
                      <a:pt x="576" y="701"/>
                      <a:pt x="576" y="701"/>
                    </a:cubicBezTo>
                    <a:cubicBezTo>
                      <a:pt x="580" y="701"/>
                      <a:pt x="580" y="701"/>
                      <a:pt x="580" y="701"/>
                    </a:cubicBezTo>
                    <a:cubicBezTo>
                      <a:pt x="581" y="699"/>
                      <a:pt x="581" y="699"/>
                      <a:pt x="581" y="699"/>
                    </a:cubicBezTo>
                    <a:cubicBezTo>
                      <a:pt x="585" y="701"/>
                      <a:pt x="585" y="701"/>
                      <a:pt x="585" y="701"/>
                    </a:cubicBezTo>
                    <a:cubicBezTo>
                      <a:pt x="587" y="704"/>
                      <a:pt x="587" y="704"/>
                      <a:pt x="587" y="704"/>
                    </a:cubicBezTo>
                    <a:cubicBezTo>
                      <a:pt x="588" y="708"/>
                      <a:pt x="588" y="708"/>
                      <a:pt x="588" y="708"/>
                    </a:cubicBezTo>
                    <a:cubicBezTo>
                      <a:pt x="586" y="710"/>
                      <a:pt x="586" y="710"/>
                      <a:pt x="586" y="710"/>
                    </a:cubicBezTo>
                    <a:cubicBezTo>
                      <a:pt x="582" y="712"/>
                      <a:pt x="582" y="712"/>
                      <a:pt x="582" y="712"/>
                    </a:cubicBezTo>
                    <a:cubicBezTo>
                      <a:pt x="577" y="712"/>
                      <a:pt x="577" y="712"/>
                      <a:pt x="577" y="712"/>
                    </a:cubicBezTo>
                    <a:lnTo>
                      <a:pt x="566" y="716"/>
                    </a:lnTo>
                    <a:close/>
                    <a:moveTo>
                      <a:pt x="537" y="602"/>
                    </a:moveTo>
                    <a:cubicBezTo>
                      <a:pt x="535" y="595"/>
                      <a:pt x="535" y="595"/>
                      <a:pt x="535" y="595"/>
                    </a:cubicBezTo>
                    <a:cubicBezTo>
                      <a:pt x="534" y="589"/>
                      <a:pt x="534" y="589"/>
                      <a:pt x="534" y="589"/>
                    </a:cubicBezTo>
                    <a:cubicBezTo>
                      <a:pt x="536" y="589"/>
                      <a:pt x="536" y="589"/>
                      <a:pt x="536" y="589"/>
                    </a:cubicBezTo>
                    <a:cubicBezTo>
                      <a:pt x="536" y="586"/>
                      <a:pt x="536" y="586"/>
                      <a:pt x="536" y="586"/>
                    </a:cubicBezTo>
                    <a:cubicBezTo>
                      <a:pt x="538" y="586"/>
                      <a:pt x="538" y="586"/>
                      <a:pt x="538" y="586"/>
                    </a:cubicBezTo>
                    <a:cubicBezTo>
                      <a:pt x="539" y="580"/>
                      <a:pt x="539" y="580"/>
                      <a:pt x="539" y="580"/>
                    </a:cubicBezTo>
                    <a:cubicBezTo>
                      <a:pt x="546" y="580"/>
                      <a:pt x="546" y="580"/>
                      <a:pt x="546" y="580"/>
                    </a:cubicBezTo>
                    <a:cubicBezTo>
                      <a:pt x="548" y="581"/>
                      <a:pt x="548" y="581"/>
                      <a:pt x="548" y="581"/>
                    </a:cubicBezTo>
                    <a:cubicBezTo>
                      <a:pt x="549" y="587"/>
                      <a:pt x="549" y="587"/>
                      <a:pt x="549" y="587"/>
                    </a:cubicBezTo>
                    <a:cubicBezTo>
                      <a:pt x="546" y="592"/>
                      <a:pt x="546" y="592"/>
                      <a:pt x="546" y="592"/>
                    </a:cubicBezTo>
                    <a:cubicBezTo>
                      <a:pt x="546" y="594"/>
                      <a:pt x="546" y="594"/>
                      <a:pt x="546" y="594"/>
                    </a:cubicBezTo>
                    <a:cubicBezTo>
                      <a:pt x="541" y="602"/>
                      <a:pt x="541" y="602"/>
                      <a:pt x="541" y="602"/>
                    </a:cubicBezTo>
                    <a:lnTo>
                      <a:pt x="537" y="602"/>
                    </a:lnTo>
                    <a:close/>
                    <a:moveTo>
                      <a:pt x="717" y="669"/>
                    </a:moveTo>
                    <a:cubicBezTo>
                      <a:pt x="715" y="669"/>
                      <a:pt x="715" y="669"/>
                      <a:pt x="715" y="669"/>
                    </a:cubicBezTo>
                    <a:cubicBezTo>
                      <a:pt x="715" y="667"/>
                      <a:pt x="715" y="667"/>
                      <a:pt x="715" y="667"/>
                    </a:cubicBezTo>
                    <a:cubicBezTo>
                      <a:pt x="713" y="667"/>
                      <a:pt x="713" y="667"/>
                      <a:pt x="713" y="667"/>
                    </a:cubicBezTo>
                    <a:cubicBezTo>
                      <a:pt x="713" y="665"/>
                      <a:pt x="713" y="665"/>
                      <a:pt x="713" y="665"/>
                    </a:cubicBezTo>
                    <a:cubicBezTo>
                      <a:pt x="717" y="662"/>
                      <a:pt x="717" y="662"/>
                      <a:pt x="717" y="662"/>
                    </a:cubicBezTo>
                    <a:cubicBezTo>
                      <a:pt x="718" y="661"/>
                      <a:pt x="718" y="661"/>
                      <a:pt x="718" y="661"/>
                    </a:cubicBezTo>
                    <a:cubicBezTo>
                      <a:pt x="724" y="657"/>
                      <a:pt x="724" y="657"/>
                      <a:pt x="724" y="657"/>
                    </a:cubicBezTo>
                    <a:cubicBezTo>
                      <a:pt x="734" y="649"/>
                      <a:pt x="734" y="649"/>
                      <a:pt x="734" y="649"/>
                    </a:cubicBezTo>
                    <a:cubicBezTo>
                      <a:pt x="736" y="648"/>
                      <a:pt x="736" y="648"/>
                      <a:pt x="736" y="648"/>
                    </a:cubicBezTo>
                    <a:cubicBezTo>
                      <a:pt x="735" y="646"/>
                      <a:pt x="735" y="646"/>
                      <a:pt x="735" y="646"/>
                    </a:cubicBezTo>
                    <a:cubicBezTo>
                      <a:pt x="734" y="646"/>
                      <a:pt x="734" y="646"/>
                      <a:pt x="734" y="646"/>
                    </a:cubicBezTo>
                    <a:cubicBezTo>
                      <a:pt x="733" y="644"/>
                      <a:pt x="733" y="644"/>
                      <a:pt x="733" y="644"/>
                    </a:cubicBezTo>
                    <a:cubicBezTo>
                      <a:pt x="737" y="642"/>
                      <a:pt x="737" y="642"/>
                      <a:pt x="737" y="642"/>
                    </a:cubicBezTo>
                    <a:cubicBezTo>
                      <a:pt x="737" y="640"/>
                      <a:pt x="737" y="640"/>
                      <a:pt x="737" y="640"/>
                    </a:cubicBezTo>
                    <a:cubicBezTo>
                      <a:pt x="739" y="642"/>
                      <a:pt x="739" y="642"/>
                      <a:pt x="739" y="642"/>
                    </a:cubicBezTo>
                    <a:cubicBezTo>
                      <a:pt x="748" y="645"/>
                      <a:pt x="748" y="645"/>
                      <a:pt x="748" y="645"/>
                    </a:cubicBezTo>
                    <a:cubicBezTo>
                      <a:pt x="741" y="645"/>
                      <a:pt x="741" y="645"/>
                      <a:pt x="741" y="645"/>
                    </a:cubicBezTo>
                    <a:cubicBezTo>
                      <a:pt x="739" y="647"/>
                      <a:pt x="739" y="647"/>
                      <a:pt x="739" y="647"/>
                    </a:cubicBezTo>
                    <a:cubicBezTo>
                      <a:pt x="736" y="649"/>
                      <a:pt x="736" y="649"/>
                      <a:pt x="736" y="649"/>
                    </a:cubicBezTo>
                    <a:cubicBezTo>
                      <a:pt x="736" y="651"/>
                      <a:pt x="736" y="651"/>
                      <a:pt x="736" y="651"/>
                    </a:cubicBezTo>
                    <a:cubicBezTo>
                      <a:pt x="734" y="653"/>
                      <a:pt x="734" y="653"/>
                      <a:pt x="734" y="653"/>
                    </a:cubicBezTo>
                    <a:cubicBezTo>
                      <a:pt x="731" y="659"/>
                      <a:pt x="731" y="659"/>
                      <a:pt x="731" y="659"/>
                    </a:cubicBezTo>
                    <a:cubicBezTo>
                      <a:pt x="728" y="663"/>
                      <a:pt x="728" y="663"/>
                      <a:pt x="728" y="663"/>
                    </a:cubicBezTo>
                    <a:cubicBezTo>
                      <a:pt x="728" y="664"/>
                      <a:pt x="728" y="664"/>
                      <a:pt x="728" y="664"/>
                    </a:cubicBezTo>
                    <a:cubicBezTo>
                      <a:pt x="726" y="665"/>
                      <a:pt x="726" y="665"/>
                      <a:pt x="726" y="665"/>
                    </a:cubicBezTo>
                    <a:cubicBezTo>
                      <a:pt x="721" y="668"/>
                      <a:pt x="721" y="668"/>
                      <a:pt x="721" y="668"/>
                    </a:cubicBezTo>
                    <a:lnTo>
                      <a:pt x="717" y="669"/>
                    </a:lnTo>
                    <a:close/>
                    <a:moveTo>
                      <a:pt x="676" y="694"/>
                    </a:moveTo>
                    <a:cubicBezTo>
                      <a:pt x="672" y="690"/>
                      <a:pt x="672" y="690"/>
                      <a:pt x="672" y="690"/>
                    </a:cubicBezTo>
                    <a:cubicBezTo>
                      <a:pt x="666" y="687"/>
                      <a:pt x="666" y="687"/>
                      <a:pt x="666" y="687"/>
                    </a:cubicBezTo>
                    <a:cubicBezTo>
                      <a:pt x="664" y="684"/>
                      <a:pt x="664" y="684"/>
                      <a:pt x="664" y="684"/>
                    </a:cubicBezTo>
                    <a:cubicBezTo>
                      <a:pt x="663" y="677"/>
                      <a:pt x="663" y="677"/>
                      <a:pt x="663" y="677"/>
                    </a:cubicBezTo>
                    <a:cubicBezTo>
                      <a:pt x="669" y="676"/>
                      <a:pt x="669" y="676"/>
                      <a:pt x="669" y="676"/>
                    </a:cubicBezTo>
                    <a:cubicBezTo>
                      <a:pt x="678" y="683"/>
                      <a:pt x="678" y="683"/>
                      <a:pt x="678" y="683"/>
                    </a:cubicBezTo>
                    <a:cubicBezTo>
                      <a:pt x="679" y="693"/>
                      <a:pt x="679" y="693"/>
                      <a:pt x="679" y="693"/>
                    </a:cubicBezTo>
                    <a:lnTo>
                      <a:pt x="676" y="694"/>
                    </a:lnTo>
                    <a:close/>
                    <a:moveTo>
                      <a:pt x="554" y="629"/>
                    </a:moveTo>
                    <a:cubicBezTo>
                      <a:pt x="552" y="629"/>
                      <a:pt x="552" y="629"/>
                      <a:pt x="552" y="629"/>
                    </a:cubicBezTo>
                    <a:cubicBezTo>
                      <a:pt x="552" y="626"/>
                      <a:pt x="552" y="626"/>
                      <a:pt x="552" y="626"/>
                    </a:cubicBezTo>
                    <a:cubicBezTo>
                      <a:pt x="553" y="622"/>
                      <a:pt x="553" y="622"/>
                      <a:pt x="553" y="622"/>
                    </a:cubicBezTo>
                    <a:cubicBezTo>
                      <a:pt x="555" y="620"/>
                      <a:pt x="555" y="620"/>
                      <a:pt x="555" y="620"/>
                    </a:cubicBezTo>
                    <a:cubicBezTo>
                      <a:pt x="555" y="617"/>
                      <a:pt x="555" y="617"/>
                      <a:pt x="555" y="617"/>
                    </a:cubicBezTo>
                    <a:cubicBezTo>
                      <a:pt x="553" y="615"/>
                      <a:pt x="553" y="615"/>
                      <a:pt x="553" y="615"/>
                    </a:cubicBezTo>
                    <a:cubicBezTo>
                      <a:pt x="551" y="615"/>
                      <a:pt x="551" y="615"/>
                      <a:pt x="551" y="615"/>
                    </a:cubicBezTo>
                    <a:cubicBezTo>
                      <a:pt x="551" y="610"/>
                      <a:pt x="551" y="610"/>
                      <a:pt x="551" y="610"/>
                    </a:cubicBezTo>
                    <a:cubicBezTo>
                      <a:pt x="556" y="604"/>
                      <a:pt x="556" y="604"/>
                      <a:pt x="556" y="604"/>
                    </a:cubicBezTo>
                    <a:cubicBezTo>
                      <a:pt x="556" y="608"/>
                      <a:pt x="556" y="608"/>
                      <a:pt x="556" y="608"/>
                    </a:cubicBezTo>
                    <a:cubicBezTo>
                      <a:pt x="560" y="611"/>
                      <a:pt x="560" y="611"/>
                      <a:pt x="560" y="611"/>
                    </a:cubicBezTo>
                    <a:cubicBezTo>
                      <a:pt x="562" y="611"/>
                      <a:pt x="562" y="611"/>
                      <a:pt x="562" y="611"/>
                    </a:cubicBezTo>
                    <a:cubicBezTo>
                      <a:pt x="564" y="614"/>
                      <a:pt x="564" y="614"/>
                      <a:pt x="564" y="614"/>
                    </a:cubicBezTo>
                    <a:cubicBezTo>
                      <a:pt x="559" y="625"/>
                      <a:pt x="559" y="625"/>
                      <a:pt x="559" y="625"/>
                    </a:cubicBezTo>
                    <a:cubicBezTo>
                      <a:pt x="557" y="627"/>
                      <a:pt x="557" y="627"/>
                      <a:pt x="557" y="627"/>
                    </a:cubicBezTo>
                    <a:cubicBezTo>
                      <a:pt x="556" y="629"/>
                      <a:pt x="556" y="629"/>
                      <a:pt x="556" y="629"/>
                    </a:cubicBezTo>
                    <a:lnTo>
                      <a:pt x="554" y="629"/>
                    </a:lnTo>
                    <a:close/>
                    <a:moveTo>
                      <a:pt x="607" y="607"/>
                    </a:moveTo>
                    <a:cubicBezTo>
                      <a:pt x="603" y="607"/>
                      <a:pt x="603" y="607"/>
                      <a:pt x="603" y="607"/>
                    </a:cubicBezTo>
                    <a:cubicBezTo>
                      <a:pt x="603" y="604"/>
                      <a:pt x="603" y="604"/>
                      <a:pt x="603" y="604"/>
                    </a:cubicBezTo>
                    <a:cubicBezTo>
                      <a:pt x="604" y="600"/>
                      <a:pt x="604" y="600"/>
                      <a:pt x="604" y="600"/>
                    </a:cubicBezTo>
                    <a:cubicBezTo>
                      <a:pt x="606" y="600"/>
                      <a:pt x="606" y="600"/>
                      <a:pt x="606" y="600"/>
                    </a:cubicBezTo>
                    <a:cubicBezTo>
                      <a:pt x="606" y="593"/>
                      <a:pt x="606" y="593"/>
                      <a:pt x="606" y="593"/>
                    </a:cubicBezTo>
                    <a:cubicBezTo>
                      <a:pt x="604" y="593"/>
                      <a:pt x="604" y="593"/>
                      <a:pt x="604" y="593"/>
                    </a:cubicBezTo>
                    <a:cubicBezTo>
                      <a:pt x="602" y="591"/>
                      <a:pt x="602" y="591"/>
                      <a:pt x="602" y="591"/>
                    </a:cubicBezTo>
                    <a:cubicBezTo>
                      <a:pt x="609" y="591"/>
                      <a:pt x="609" y="591"/>
                      <a:pt x="609" y="591"/>
                    </a:cubicBezTo>
                    <a:cubicBezTo>
                      <a:pt x="609" y="593"/>
                      <a:pt x="609" y="593"/>
                      <a:pt x="609" y="593"/>
                    </a:cubicBezTo>
                    <a:cubicBezTo>
                      <a:pt x="611" y="592"/>
                      <a:pt x="611" y="592"/>
                      <a:pt x="611" y="592"/>
                    </a:cubicBezTo>
                    <a:cubicBezTo>
                      <a:pt x="616" y="603"/>
                      <a:pt x="616" y="603"/>
                      <a:pt x="616" y="603"/>
                    </a:cubicBezTo>
                    <a:cubicBezTo>
                      <a:pt x="614" y="605"/>
                      <a:pt x="614" y="605"/>
                      <a:pt x="614" y="605"/>
                    </a:cubicBezTo>
                    <a:cubicBezTo>
                      <a:pt x="612" y="607"/>
                      <a:pt x="612" y="607"/>
                      <a:pt x="612" y="607"/>
                    </a:cubicBezTo>
                    <a:cubicBezTo>
                      <a:pt x="607" y="611"/>
                      <a:pt x="607" y="611"/>
                      <a:pt x="607" y="611"/>
                    </a:cubicBezTo>
                    <a:cubicBezTo>
                      <a:pt x="605" y="611"/>
                      <a:pt x="605" y="611"/>
                      <a:pt x="605" y="611"/>
                    </a:cubicBezTo>
                    <a:lnTo>
                      <a:pt x="607" y="607"/>
                    </a:lnTo>
                    <a:close/>
                    <a:moveTo>
                      <a:pt x="651" y="597"/>
                    </a:moveTo>
                    <a:cubicBezTo>
                      <a:pt x="653" y="593"/>
                      <a:pt x="653" y="593"/>
                      <a:pt x="653" y="593"/>
                    </a:cubicBezTo>
                    <a:cubicBezTo>
                      <a:pt x="653" y="587"/>
                      <a:pt x="653" y="587"/>
                      <a:pt x="653" y="587"/>
                    </a:cubicBezTo>
                    <a:cubicBezTo>
                      <a:pt x="651" y="586"/>
                      <a:pt x="651" y="586"/>
                      <a:pt x="651" y="586"/>
                    </a:cubicBezTo>
                    <a:cubicBezTo>
                      <a:pt x="649" y="586"/>
                      <a:pt x="649" y="586"/>
                      <a:pt x="649" y="586"/>
                    </a:cubicBezTo>
                    <a:cubicBezTo>
                      <a:pt x="649" y="584"/>
                      <a:pt x="649" y="584"/>
                      <a:pt x="649" y="584"/>
                    </a:cubicBezTo>
                    <a:cubicBezTo>
                      <a:pt x="650" y="584"/>
                      <a:pt x="650" y="584"/>
                      <a:pt x="650" y="584"/>
                    </a:cubicBezTo>
                    <a:cubicBezTo>
                      <a:pt x="650" y="582"/>
                      <a:pt x="650" y="582"/>
                      <a:pt x="650" y="582"/>
                    </a:cubicBezTo>
                    <a:cubicBezTo>
                      <a:pt x="659" y="582"/>
                      <a:pt x="659" y="582"/>
                      <a:pt x="659" y="582"/>
                    </a:cubicBezTo>
                    <a:cubicBezTo>
                      <a:pt x="665" y="583"/>
                      <a:pt x="665" y="583"/>
                      <a:pt x="665" y="583"/>
                    </a:cubicBezTo>
                    <a:cubicBezTo>
                      <a:pt x="665" y="586"/>
                      <a:pt x="665" y="586"/>
                      <a:pt x="665" y="586"/>
                    </a:cubicBezTo>
                    <a:cubicBezTo>
                      <a:pt x="663" y="587"/>
                      <a:pt x="663" y="587"/>
                      <a:pt x="663" y="587"/>
                    </a:cubicBezTo>
                    <a:cubicBezTo>
                      <a:pt x="662" y="589"/>
                      <a:pt x="662" y="589"/>
                      <a:pt x="662" y="589"/>
                    </a:cubicBezTo>
                    <a:cubicBezTo>
                      <a:pt x="655" y="594"/>
                      <a:pt x="655" y="594"/>
                      <a:pt x="655" y="594"/>
                    </a:cubicBezTo>
                    <a:cubicBezTo>
                      <a:pt x="651" y="595"/>
                      <a:pt x="651" y="595"/>
                      <a:pt x="651" y="595"/>
                    </a:cubicBezTo>
                    <a:lnTo>
                      <a:pt x="651" y="597"/>
                    </a:lnTo>
                    <a:close/>
                    <a:moveTo>
                      <a:pt x="570" y="653"/>
                    </a:moveTo>
                    <a:cubicBezTo>
                      <a:pt x="572" y="651"/>
                      <a:pt x="572" y="651"/>
                      <a:pt x="572" y="651"/>
                    </a:cubicBezTo>
                    <a:cubicBezTo>
                      <a:pt x="568" y="650"/>
                      <a:pt x="568" y="650"/>
                      <a:pt x="568" y="650"/>
                    </a:cubicBezTo>
                    <a:cubicBezTo>
                      <a:pt x="567" y="652"/>
                      <a:pt x="567" y="652"/>
                      <a:pt x="567" y="652"/>
                    </a:cubicBezTo>
                    <a:cubicBezTo>
                      <a:pt x="563" y="652"/>
                      <a:pt x="563" y="652"/>
                      <a:pt x="563" y="652"/>
                    </a:cubicBezTo>
                    <a:cubicBezTo>
                      <a:pt x="563" y="648"/>
                      <a:pt x="563" y="648"/>
                      <a:pt x="563" y="648"/>
                    </a:cubicBezTo>
                    <a:cubicBezTo>
                      <a:pt x="564" y="643"/>
                      <a:pt x="564" y="643"/>
                      <a:pt x="564" y="643"/>
                    </a:cubicBezTo>
                    <a:cubicBezTo>
                      <a:pt x="568" y="641"/>
                      <a:pt x="568" y="641"/>
                      <a:pt x="568" y="641"/>
                    </a:cubicBezTo>
                    <a:cubicBezTo>
                      <a:pt x="568" y="639"/>
                      <a:pt x="568" y="639"/>
                      <a:pt x="568" y="639"/>
                    </a:cubicBezTo>
                    <a:cubicBezTo>
                      <a:pt x="569" y="639"/>
                      <a:pt x="569" y="639"/>
                      <a:pt x="569" y="639"/>
                    </a:cubicBezTo>
                    <a:cubicBezTo>
                      <a:pt x="571" y="641"/>
                      <a:pt x="571" y="641"/>
                      <a:pt x="571" y="641"/>
                    </a:cubicBezTo>
                    <a:cubicBezTo>
                      <a:pt x="573" y="640"/>
                      <a:pt x="573" y="640"/>
                      <a:pt x="573" y="640"/>
                    </a:cubicBezTo>
                    <a:cubicBezTo>
                      <a:pt x="575" y="642"/>
                      <a:pt x="575" y="642"/>
                      <a:pt x="575" y="642"/>
                    </a:cubicBezTo>
                    <a:cubicBezTo>
                      <a:pt x="576" y="649"/>
                      <a:pt x="576" y="649"/>
                      <a:pt x="576" y="649"/>
                    </a:cubicBezTo>
                    <a:cubicBezTo>
                      <a:pt x="572" y="651"/>
                      <a:pt x="572" y="651"/>
                      <a:pt x="572" y="651"/>
                    </a:cubicBezTo>
                    <a:cubicBezTo>
                      <a:pt x="572" y="653"/>
                      <a:pt x="572" y="653"/>
                      <a:pt x="572" y="653"/>
                    </a:cubicBezTo>
                    <a:lnTo>
                      <a:pt x="570" y="653"/>
                    </a:lnTo>
                    <a:close/>
                    <a:moveTo>
                      <a:pt x="599" y="674"/>
                    </a:moveTo>
                    <a:cubicBezTo>
                      <a:pt x="598" y="675"/>
                      <a:pt x="598" y="675"/>
                      <a:pt x="598" y="675"/>
                    </a:cubicBezTo>
                    <a:cubicBezTo>
                      <a:pt x="597" y="673"/>
                      <a:pt x="597" y="673"/>
                      <a:pt x="597" y="673"/>
                    </a:cubicBezTo>
                    <a:cubicBezTo>
                      <a:pt x="596" y="671"/>
                      <a:pt x="596" y="671"/>
                      <a:pt x="596" y="671"/>
                    </a:cubicBezTo>
                    <a:cubicBezTo>
                      <a:pt x="593" y="668"/>
                      <a:pt x="593" y="668"/>
                      <a:pt x="593" y="668"/>
                    </a:cubicBezTo>
                    <a:cubicBezTo>
                      <a:pt x="593" y="664"/>
                      <a:pt x="593" y="664"/>
                      <a:pt x="593" y="664"/>
                    </a:cubicBezTo>
                    <a:cubicBezTo>
                      <a:pt x="591" y="661"/>
                      <a:pt x="591" y="661"/>
                      <a:pt x="591" y="661"/>
                    </a:cubicBezTo>
                    <a:cubicBezTo>
                      <a:pt x="589" y="661"/>
                      <a:pt x="589" y="661"/>
                      <a:pt x="589" y="661"/>
                    </a:cubicBezTo>
                    <a:cubicBezTo>
                      <a:pt x="589" y="659"/>
                      <a:pt x="589" y="659"/>
                      <a:pt x="589" y="659"/>
                    </a:cubicBezTo>
                    <a:cubicBezTo>
                      <a:pt x="595" y="659"/>
                      <a:pt x="595" y="659"/>
                      <a:pt x="595" y="659"/>
                    </a:cubicBezTo>
                    <a:cubicBezTo>
                      <a:pt x="596" y="660"/>
                      <a:pt x="596" y="660"/>
                      <a:pt x="596" y="660"/>
                    </a:cubicBezTo>
                    <a:cubicBezTo>
                      <a:pt x="604" y="667"/>
                      <a:pt x="604" y="667"/>
                      <a:pt x="604" y="667"/>
                    </a:cubicBezTo>
                    <a:cubicBezTo>
                      <a:pt x="601" y="674"/>
                      <a:pt x="601" y="674"/>
                      <a:pt x="601" y="674"/>
                    </a:cubicBezTo>
                    <a:lnTo>
                      <a:pt x="599" y="674"/>
                    </a:lnTo>
                    <a:close/>
                    <a:moveTo>
                      <a:pt x="693" y="734"/>
                    </a:moveTo>
                    <a:cubicBezTo>
                      <a:pt x="691" y="732"/>
                      <a:pt x="691" y="732"/>
                      <a:pt x="691" y="732"/>
                    </a:cubicBezTo>
                    <a:cubicBezTo>
                      <a:pt x="689" y="730"/>
                      <a:pt x="689" y="730"/>
                      <a:pt x="689" y="730"/>
                    </a:cubicBezTo>
                    <a:cubicBezTo>
                      <a:pt x="691" y="728"/>
                      <a:pt x="691" y="728"/>
                      <a:pt x="691" y="728"/>
                    </a:cubicBezTo>
                    <a:cubicBezTo>
                      <a:pt x="691" y="725"/>
                      <a:pt x="691" y="725"/>
                      <a:pt x="691" y="725"/>
                    </a:cubicBezTo>
                    <a:cubicBezTo>
                      <a:pt x="688" y="720"/>
                      <a:pt x="688" y="720"/>
                      <a:pt x="688" y="720"/>
                    </a:cubicBezTo>
                    <a:cubicBezTo>
                      <a:pt x="688" y="718"/>
                      <a:pt x="688" y="718"/>
                      <a:pt x="688" y="718"/>
                    </a:cubicBezTo>
                    <a:cubicBezTo>
                      <a:pt x="683" y="718"/>
                      <a:pt x="683" y="718"/>
                      <a:pt x="683" y="718"/>
                    </a:cubicBezTo>
                    <a:cubicBezTo>
                      <a:pt x="683" y="715"/>
                      <a:pt x="683" y="715"/>
                      <a:pt x="683" y="715"/>
                    </a:cubicBezTo>
                    <a:cubicBezTo>
                      <a:pt x="688" y="714"/>
                      <a:pt x="688" y="714"/>
                      <a:pt x="688" y="714"/>
                    </a:cubicBezTo>
                    <a:cubicBezTo>
                      <a:pt x="696" y="721"/>
                      <a:pt x="696" y="721"/>
                      <a:pt x="696" y="721"/>
                    </a:cubicBezTo>
                    <a:cubicBezTo>
                      <a:pt x="696" y="723"/>
                      <a:pt x="696" y="723"/>
                      <a:pt x="696" y="723"/>
                    </a:cubicBezTo>
                    <a:cubicBezTo>
                      <a:pt x="698" y="728"/>
                      <a:pt x="698" y="728"/>
                      <a:pt x="698" y="728"/>
                    </a:cubicBezTo>
                    <a:cubicBezTo>
                      <a:pt x="697" y="730"/>
                      <a:pt x="697" y="730"/>
                      <a:pt x="697" y="730"/>
                    </a:cubicBezTo>
                    <a:cubicBezTo>
                      <a:pt x="695" y="732"/>
                      <a:pt x="695" y="732"/>
                      <a:pt x="695" y="732"/>
                    </a:cubicBezTo>
                    <a:lnTo>
                      <a:pt x="693" y="734"/>
                    </a:lnTo>
                    <a:close/>
                    <a:moveTo>
                      <a:pt x="645" y="703"/>
                    </a:moveTo>
                    <a:cubicBezTo>
                      <a:pt x="645" y="700"/>
                      <a:pt x="645" y="700"/>
                      <a:pt x="645" y="700"/>
                    </a:cubicBezTo>
                    <a:cubicBezTo>
                      <a:pt x="647" y="696"/>
                      <a:pt x="647" y="696"/>
                      <a:pt x="647" y="696"/>
                    </a:cubicBezTo>
                    <a:cubicBezTo>
                      <a:pt x="646" y="694"/>
                      <a:pt x="646" y="694"/>
                      <a:pt x="646" y="694"/>
                    </a:cubicBezTo>
                    <a:cubicBezTo>
                      <a:pt x="652" y="690"/>
                      <a:pt x="652" y="690"/>
                      <a:pt x="652" y="690"/>
                    </a:cubicBezTo>
                    <a:cubicBezTo>
                      <a:pt x="653" y="690"/>
                      <a:pt x="653" y="690"/>
                      <a:pt x="653" y="690"/>
                    </a:cubicBezTo>
                    <a:cubicBezTo>
                      <a:pt x="655" y="688"/>
                      <a:pt x="655" y="688"/>
                      <a:pt x="655" y="688"/>
                    </a:cubicBezTo>
                    <a:cubicBezTo>
                      <a:pt x="657" y="690"/>
                      <a:pt x="657" y="690"/>
                      <a:pt x="657" y="690"/>
                    </a:cubicBezTo>
                    <a:cubicBezTo>
                      <a:pt x="655" y="692"/>
                      <a:pt x="655" y="692"/>
                      <a:pt x="655" y="692"/>
                    </a:cubicBezTo>
                    <a:cubicBezTo>
                      <a:pt x="652" y="697"/>
                      <a:pt x="652" y="697"/>
                      <a:pt x="652" y="697"/>
                    </a:cubicBezTo>
                    <a:cubicBezTo>
                      <a:pt x="651" y="699"/>
                      <a:pt x="651" y="699"/>
                      <a:pt x="651" y="699"/>
                    </a:cubicBezTo>
                    <a:cubicBezTo>
                      <a:pt x="647" y="701"/>
                      <a:pt x="647" y="701"/>
                      <a:pt x="647" y="701"/>
                    </a:cubicBezTo>
                    <a:lnTo>
                      <a:pt x="645" y="703"/>
                    </a:lnTo>
                    <a:close/>
                    <a:moveTo>
                      <a:pt x="729" y="724"/>
                    </a:moveTo>
                    <a:cubicBezTo>
                      <a:pt x="725" y="724"/>
                      <a:pt x="725" y="724"/>
                      <a:pt x="725" y="724"/>
                    </a:cubicBezTo>
                    <a:cubicBezTo>
                      <a:pt x="723" y="722"/>
                      <a:pt x="723" y="722"/>
                      <a:pt x="723" y="722"/>
                    </a:cubicBezTo>
                    <a:cubicBezTo>
                      <a:pt x="723" y="720"/>
                      <a:pt x="723" y="720"/>
                      <a:pt x="723" y="720"/>
                    </a:cubicBezTo>
                    <a:cubicBezTo>
                      <a:pt x="726" y="717"/>
                      <a:pt x="726" y="717"/>
                      <a:pt x="726" y="717"/>
                    </a:cubicBezTo>
                    <a:cubicBezTo>
                      <a:pt x="738" y="721"/>
                      <a:pt x="738" y="721"/>
                      <a:pt x="738" y="721"/>
                    </a:cubicBezTo>
                    <a:cubicBezTo>
                      <a:pt x="736" y="723"/>
                      <a:pt x="736" y="723"/>
                      <a:pt x="736" y="723"/>
                    </a:cubicBezTo>
                    <a:cubicBezTo>
                      <a:pt x="736" y="721"/>
                      <a:pt x="736" y="721"/>
                      <a:pt x="736" y="721"/>
                    </a:cubicBezTo>
                    <a:cubicBezTo>
                      <a:pt x="731" y="723"/>
                      <a:pt x="731" y="723"/>
                      <a:pt x="731" y="723"/>
                    </a:cubicBezTo>
                    <a:lnTo>
                      <a:pt x="729" y="724"/>
                    </a:lnTo>
                    <a:close/>
                    <a:moveTo>
                      <a:pt x="631" y="711"/>
                    </a:moveTo>
                    <a:cubicBezTo>
                      <a:pt x="630" y="710"/>
                      <a:pt x="630" y="710"/>
                      <a:pt x="630" y="710"/>
                    </a:cubicBezTo>
                    <a:cubicBezTo>
                      <a:pt x="624" y="707"/>
                      <a:pt x="624" y="707"/>
                      <a:pt x="624" y="707"/>
                    </a:cubicBezTo>
                    <a:cubicBezTo>
                      <a:pt x="622" y="707"/>
                      <a:pt x="622" y="707"/>
                      <a:pt x="622" y="707"/>
                    </a:cubicBezTo>
                    <a:cubicBezTo>
                      <a:pt x="622" y="705"/>
                      <a:pt x="622" y="705"/>
                      <a:pt x="622" y="705"/>
                    </a:cubicBezTo>
                    <a:cubicBezTo>
                      <a:pt x="620" y="703"/>
                      <a:pt x="620" y="703"/>
                      <a:pt x="620" y="703"/>
                    </a:cubicBezTo>
                    <a:cubicBezTo>
                      <a:pt x="624" y="703"/>
                      <a:pt x="624" y="703"/>
                      <a:pt x="624" y="703"/>
                    </a:cubicBezTo>
                    <a:cubicBezTo>
                      <a:pt x="631" y="704"/>
                      <a:pt x="631" y="704"/>
                      <a:pt x="631" y="704"/>
                    </a:cubicBezTo>
                    <a:cubicBezTo>
                      <a:pt x="633" y="706"/>
                      <a:pt x="633" y="706"/>
                      <a:pt x="633" y="706"/>
                    </a:cubicBezTo>
                    <a:cubicBezTo>
                      <a:pt x="635" y="709"/>
                      <a:pt x="635" y="709"/>
                      <a:pt x="635" y="709"/>
                    </a:cubicBezTo>
                    <a:cubicBezTo>
                      <a:pt x="633" y="711"/>
                      <a:pt x="633" y="711"/>
                      <a:pt x="633" y="711"/>
                    </a:cubicBezTo>
                    <a:lnTo>
                      <a:pt x="631" y="711"/>
                    </a:lnTo>
                    <a:close/>
                    <a:moveTo>
                      <a:pt x="585" y="697"/>
                    </a:moveTo>
                    <a:cubicBezTo>
                      <a:pt x="583" y="695"/>
                      <a:pt x="583" y="695"/>
                      <a:pt x="583" y="695"/>
                    </a:cubicBezTo>
                    <a:cubicBezTo>
                      <a:pt x="582" y="690"/>
                      <a:pt x="582" y="690"/>
                      <a:pt x="582" y="690"/>
                    </a:cubicBezTo>
                    <a:cubicBezTo>
                      <a:pt x="584" y="688"/>
                      <a:pt x="584" y="688"/>
                      <a:pt x="584" y="688"/>
                    </a:cubicBezTo>
                    <a:cubicBezTo>
                      <a:pt x="586" y="686"/>
                      <a:pt x="586" y="686"/>
                      <a:pt x="586" y="686"/>
                    </a:cubicBezTo>
                    <a:cubicBezTo>
                      <a:pt x="590" y="690"/>
                      <a:pt x="590" y="690"/>
                      <a:pt x="590" y="690"/>
                    </a:cubicBezTo>
                    <a:cubicBezTo>
                      <a:pt x="590" y="693"/>
                      <a:pt x="590" y="693"/>
                      <a:pt x="590" y="693"/>
                    </a:cubicBezTo>
                    <a:cubicBezTo>
                      <a:pt x="588" y="695"/>
                      <a:pt x="588" y="695"/>
                      <a:pt x="588" y="695"/>
                    </a:cubicBezTo>
                    <a:lnTo>
                      <a:pt x="585" y="697"/>
                    </a:lnTo>
                    <a:close/>
                    <a:moveTo>
                      <a:pt x="626" y="665"/>
                    </a:moveTo>
                    <a:cubicBezTo>
                      <a:pt x="626" y="661"/>
                      <a:pt x="626" y="661"/>
                      <a:pt x="626" y="661"/>
                    </a:cubicBezTo>
                    <a:cubicBezTo>
                      <a:pt x="628" y="663"/>
                      <a:pt x="628" y="663"/>
                      <a:pt x="628" y="663"/>
                    </a:cubicBezTo>
                    <a:cubicBezTo>
                      <a:pt x="626" y="663"/>
                      <a:pt x="626" y="663"/>
                      <a:pt x="626" y="663"/>
                    </a:cubicBezTo>
                    <a:lnTo>
                      <a:pt x="626" y="665"/>
                    </a:lnTo>
                    <a:close/>
                    <a:moveTo>
                      <a:pt x="175" y="469"/>
                    </a:moveTo>
                    <a:cubicBezTo>
                      <a:pt x="187" y="446"/>
                      <a:pt x="156" y="471"/>
                      <a:pt x="155" y="470"/>
                    </a:cubicBezTo>
                    <a:cubicBezTo>
                      <a:pt x="148" y="467"/>
                      <a:pt x="142" y="454"/>
                      <a:pt x="136" y="458"/>
                    </a:cubicBezTo>
                    <a:cubicBezTo>
                      <a:pt x="134" y="458"/>
                      <a:pt x="141" y="473"/>
                      <a:pt x="140" y="480"/>
                    </a:cubicBezTo>
                    <a:cubicBezTo>
                      <a:pt x="150" y="480"/>
                      <a:pt x="169" y="479"/>
                      <a:pt x="175" y="469"/>
                    </a:cubicBezTo>
                    <a:moveTo>
                      <a:pt x="158" y="589"/>
                    </a:moveTo>
                    <a:cubicBezTo>
                      <a:pt x="150" y="597"/>
                      <a:pt x="146" y="586"/>
                      <a:pt x="139" y="585"/>
                    </a:cubicBezTo>
                    <a:cubicBezTo>
                      <a:pt x="135" y="585"/>
                      <a:pt x="131" y="590"/>
                      <a:pt x="127" y="589"/>
                    </a:cubicBezTo>
                    <a:cubicBezTo>
                      <a:pt x="120" y="587"/>
                      <a:pt x="123" y="564"/>
                      <a:pt x="117" y="569"/>
                    </a:cubicBezTo>
                    <a:cubicBezTo>
                      <a:pt x="113" y="571"/>
                      <a:pt x="119" y="578"/>
                      <a:pt x="117" y="582"/>
                    </a:cubicBezTo>
                    <a:cubicBezTo>
                      <a:pt x="108" y="600"/>
                      <a:pt x="103" y="570"/>
                      <a:pt x="126" y="540"/>
                    </a:cubicBezTo>
                    <a:cubicBezTo>
                      <a:pt x="129" y="545"/>
                      <a:pt x="133" y="550"/>
                      <a:pt x="135" y="556"/>
                    </a:cubicBezTo>
                    <a:cubicBezTo>
                      <a:pt x="135" y="557"/>
                      <a:pt x="132" y="567"/>
                      <a:pt x="137" y="568"/>
                    </a:cubicBezTo>
                    <a:cubicBezTo>
                      <a:pt x="142" y="569"/>
                      <a:pt x="169" y="580"/>
                      <a:pt x="158" y="589"/>
                    </a:cubicBezTo>
                    <a:moveTo>
                      <a:pt x="511" y="502"/>
                    </a:moveTo>
                    <a:cubicBezTo>
                      <a:pt x="506" y="495"/>
                      <a:pt x="499" y="490"/>
                      <a:pt x="491" y="487"/>
                    </a:cubicBezTo>
                    <a:cubicBezTo>
                      <a:pt x="478" y="483"/>
                      <a:pt x="461" y="503"/>
                      <a:pt x="447" y="489"/>
                    </a:cubicBezTo>
                    <a:cubicBezTo>
                      <a:pt x="445" y="486"/>
                      <a:pt x="451" y="482"/>
                      <a:pt x="449" y="479"/>
                    </a:cubicBezTo>
                    <a:cubicBezTo>
                      <a:pt x="446" y="469"/>
                      <a:pt x="385" y="441"/>
                      <a:pt x="374" y="443"/>
                    </a:cubicBezTo>
                    <a:cubicBezTo>
                      <a:pt x="368" y="445"/>
                      <a:pt x="365" y="452"/>
                      <a:pt x="359" y="455"/>
                    </a:cubicBezTo>
                    <a:cubicBezTo>
                      <a:pt x="356" y="456"/>
                      <a:pt x="361" y="449"/>
                      <a:pt x="364" y="447"/>
                    </a:cubicBezTo>
                    <a:cubicBezTo>
                      <a:pt x="367" y="444"/>
                      <a:pt x="371" y="441"/>
                      <a:pt x="374" y="437"/>
                    </a:cubicBezTo>
                    <a:cubicBezTo>
                      <a:pt x="378" y="433"/>
                      <a:pt x="381" y="430"/>
                      <a:pt x="385" y="427"/>
                    </a:cubicBezTo>
                    <a:cubicBezTo>
                      <a:pt x="391" y="423"/>
                      <a:pt x="398" y="420"/>
                      <a:pt x="404" y="417"/>
                    </a:cubicBezTo>
                    <a:cubicBezTo>
                      <a:pt x="421" y="426"/>
                      <a:pt x="419" y="435"/>
                      <a:pt x="437" y="445"/>
                    </a:cubicBezTo>
                    <a:cubicBezTo>
                      <a:pt x="440" y="447"/>
                      <a:pt x="444" y="448"/>
                      <a:pt x="448" y="448"/>
                    </a:cubicBezTo>
                    <a:cubicBezTo>
                      <a:pt x="450" y="448"/>
                      <a:pt x="451" y="444"/>
                      <a:pt x="453" y="445"/>
                    </a:cubicBezTo>
                    <a:cubicBezTo>
                      <a:pt x="459" y="447"/>
                      <a:pt x="463" y="453"/>
                      <a:pt x="469" y="455"/>
                    </a:cubicBezTo>
                    <a:cubicBezTo>
                      <a:pt x="475" y="456"/>
                      <a:pt x="497" y="444"/>
                      <a:pt x="501" y="451"/>
                    </a:cubicBezTo>
                    <a:cubicBezTo>
                      <a:pt x="502" y="452"/>
                      <a:pt x="500" y="453"/>
                      <a:pt x="500" y="454"/>
                    </a:cubicBezTo>
                    <a:cubicBezTo>
                      <a:pt x="499" y="455"/>
                      <a:pt x="498" y="457"/>
                      <a:pt x="499" y="458"/>
                    </a:cubicBezTo>
                    <a:cubicBezTo>
                      <a:pt x="503" y="462"/>
                      <a:pt x="510" y="462"/>
                      <a:pt x="513" y="467"/>
                    </a:cubicBezTo>
                    <a:cubicBezTo>
                      <a:pt x="513" y="468"/>
                      <a:pt x="511" y="499"/>
                      <a:pt x="522" y="507"/>
                    </a:cubicBezTo>
                    <a:cubicBezTo>
                      <a:pt x="533" y="515"/>
                      <a:pt x="579" y="499"/>
                      <a:pt x="561" y="530"/>
                    </a:cubicBezTo>
                    <a:cubicBezTo>
                      <a:pt x="551" y="547"/>
                      <a:pt x="523" y="526"/>
                      <a:pt x="516" y="519"/>
                    </a:cubicBezTo>
                    <a:cubicBezTo>
                      <a:pt x="515" y="517"/>
                      <a:pt x="520" y="516"/>
                      <a:pt x="520" y="514"/>
                    </a:cubicBezTo>
                    <a:cubicBezTo>
                      <a:pt x="519" y="511"/>
                      <a:pt x="515" y="508"/>
                      <a:pt x="512" y="506"/>
                    </a:cubicBezTo>
                    <a:cubicBezTo>
                      <a:pt x="510" y="506"/>
                      <a:pt x="508" y="511"/>
                      <a:pt x="507" y="509"/>
                    </a:cubicBezTo>
                    <a:cubicBezTo>
                      <a:pt x="507" y="507"/>
                      <a:pt x="513" y="504"/>
                      <a:pt x="511" y="50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8" name="Channel Islands"/>
              <p:cNvGrpSpPr/>
              <p:nvPr/>
            </p:nvGrpSpPr>
            <p:grpSpPr>
              <a:xfrm>
                <a:off x="2886117" y="3946524"/>
                <a:ext cx="77788" cy="76200"/>
                <a:chOff x="2519363" y="3794124"/>
                <a:chExt cx="77788" cy="76200"/>
              </a:xfrm>
              <a:grpFill/>
            </p:grpSpPr>
            <p:sp>
              <p:nvSpPr>
                <p:cNvPr id="96" name="Freeform 121"/>
                <p:cNvSpPr>
                  <a:spLocks/>
                </p:cNvSpPr>
                <p:nvPr/>
              </p:nvSpPr>
              <p:spPr bwMode="auto">
                <a:xfrm>
                  <a:off x="2519363" y="3794124"/>
                  <a:ext cx="25400" cy="22225"/>
                </a:xfrm>
                <a:custGeom>
                  <a:avLst/>
                  <a:gdLst/>
                  <a:ahLst/>
                  <a:cxnLst>
                    <a:cxn ang="0">
                      <a:pos x="10" y="0"/>
                    </a:cxn>
                    <a:cxn ang="0">
                      <a:pos x="14" y="2"/>
                    </a:cxn>
                    <a:cxn ang="0">
                      <a:pos x="16" y="5"/>
                    </a:cxn>
                    <a:cxn ang="0">
                      <a:pos x="15" y="10"/>
                    </a:cxn>
                    <a:cxn ang="0">
                      <a:pos x="11" y="14"/>
                    </a:cxn>
                    <a:cxn ang="0">
                      <a:pos x="3" y="13"/>
                    </a:cxn>
                    <a:cxn ang="0">
                      <a:pos x="0" y="9"/>
                    </a:cxn>
                    <a:cxn ang="0">
                      <a:pos x="1" y="5"/>
                    </a:cxn>
                    <a:cxn ang="0">
                      <a:pos x="10" y="0"/>
                    </a:cxn>
                  </a:cxnLst>
                  <a:rect l="0" t="0" r="r" b="b"/>
                  <a:pathLst>
                    <a:path w="16" h="14">
                      <a:moveTo>
                        <a:pt x="10" y="0"/>
                      </a:moveTo>
                      <a:lnTo>
                        <a:pt x="14" y="2"/>
                      </a:lnTo>
                      <a:lnTo>
                        <a:pt x="16" y="5"/>
                      </a:lnTo>
                      <a:lnTo>
                        <a:pt x="15" y="10"/>
                      </a:lnTo>
                      <a:lnTo>
                        <a:pt x="11" y="14"/>
                      </a:lnTo>
                      <a:lnTo>
                        <a:pt x="3" y="13"/>
                      </a:lnTo>
                      <a:lnTo>
                        <a:pt x="0" y="9"/>
                      </a:lnTo>
                      <a:lnTo>
                        <a:pt x="1" y="5"/>
                      </a:lnTo>
                      <a:lnTo>
                        <a:pt x="10"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7" name="Freeform 122"/>
                <p:cNvSpPr>
                  <a:spLocks/>
                </p:cNvSpPr>
                <p:nvPr/>
              </p:nvSpPr>
              <p:spPr bwMode="auto">
                <a:xfrm>
                  <a:off x="2551113" y="3844924"/>
                  <a:ext cx="46038" cy="25400"/>
                </a:xfrm>
                <a:custGeom>
                  <a:avLst/>
                  <a:gdLst/>
                  <a:ahLst/>
                  <a:cxnLst>
                    <a:cxn ang="0">
                      <a:pos x="26" y="13"/>
                    </a:cxn>
                    <a:cxn ang="0">
                      <a:pos x="20" y="16"/>
                    </a:cxn>
                    <a:cxn ang="0">
                      <a:pos x="7" y="14"/>
                    </a:cxn>
                    <a:cxn ang="0">
                      <a:pos x="0" y="10"/>
                    </a:cxn>
                    <a:cxn ang="0">
                      <a:pos x="3" y="3"/>
                    </a:cxn>
                    <a:cxn ang="0">
                      <a:pos x="3" y="1"/>
                    </a:cxn>
                    <a:cxn ang="0">
                      <a:pos x="10" y="0"/>
                    </a:cxn>
                    <a:cxn ang="0">
                      <a:pos x="25" y="3"/>
                    </a:cxn>
                    <a:cxn ang="0">
                      <a:pos x="29" y="7"/>
                    </a:cxn>
                    <a:cxn ang="0">
                      <a:pos x="26" y="13"/>
                    </a:cxn>
                  </a:cxnLst>
                  <a:rect l="0" t="0" r="r" b="b"/>
                  <a:pathLst>
                    <a:path w="29" h="16">
                      <a:moveTo>
                        <a:pt x="26" y="13"/>
                      </a:moveTo>
                      <a:lnTo>
                        <a:pt x="20" y="16"/>
                      </a:lnTo>
                      <a:lnTo>
                        <a:pt x="7" y="14"/>
                      </a:lnTo>
                      <a:lnTo>
                        <a:pt x="0" y="10"/>
                      </a:lnTo>
                      <a:lnTo>
                        <a:pt x="3" y="3"/>
                      </a:lnTo>
                      <a:lnTo>
                        <a:pt x="3" y="1"/>
                      </a:lnTo>
                      <a:lnTo>
                        <a:pt x="10" y="0"/>
                      </a:lnTo>
                      <a:lnTo>
                        <a:pt x="25" y="3"/>
                      </a:lnTo>
                      <a:lnTo>
                        <a:pt x="29" y="7"/>
                      </a:lnTo>
                      <a:lnTo>
                        <a:pt x="26" y="1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9" name="Finland"/>
              <p:cNvSpPr>
                <a:spLocks noEditPoints="1"/>
              </p:cNvSpPr>
              <p:nvPr/>
            </p:nvSpPr>
            <p:spPr bwMode="auto">
              <a:xfrm>
                <a:off x="5276892" y="-136526"/>
                <a:ext cx="1144588" cy="2070100"/>
              </a:xfrm>
              <a:custGeom>
                <a:avLst/>
                <a:gdLst/>
                <a:ahLst/>
                <a:cxnLst>
                  <a:cxn ang="0">
                    <a:pos x="781" y="893"/>
                  </a:cxn>
                  <a:cxn ang="0">
                    <a:pos x="633" y="707"/>
                  </a:cxn>
                  <a:cxn ang="0">
                    <a:pos x="572" y="602"/>
                  </a:cxn>
                  <a:cxn ang="0">
                    <a:pos x="500" y="422"/>
                  </a:cxn>
                  <a:cxn ang="0">
                    <a:pos x="444" y="240"/>
                  </a:cxn>
                  <a:cxn ang="0">
                    <a:pos x="366" y="145"/>
                  </a:cxn>
                  <a:cxn ang="0">
                    <a:pos x="301" y="1"/>
                  </a:cxn>
                  <a:cxn ang="0">
                    <a:pos x="263" y="35"/>
                  </a:cxn>
                  <a:cxn ang="0">
                    <a:pos x="226" y="116"/>
                  </a:cxn>
                  <a:cxn ang="0">
                    <a:pos x="221" y="187"/>
                  </a:cxn>
                  <a:cxn ang="0">
                    <a:pos x="150" y="210"/>
                  </a:cxn>
                  <a:cxn ang="0">
                    <a:pos x="81" y="237"/>
                  </a:cxn>
                  <a:cxn ang="0">
                    <a:pos x="1" y="215"/>
                  </a:cxn>
                  <a:cxn ang="0">
                    <a:pos x="5" y="228"/>
                  </a:cxn>
                  <a:cxn ang="0">
                    <a:pos x="143" y="306"/>
                  </a:cxn>
                  <a:cxn ang="0">
                    <a:pos x="169" y="391"/>
                  </a:cxn>
                  <a:cxn ang="0">
                    <a:pos x="218" y="478"/>
                  </a:cxn>
                  <a:cxn ang="0">
                    <a:pos x="290" y="623"/>
                  </a:cxn>
                  <a:cxn ang="0">
                    <a:pos x="336" y="685"/>
                  </a:cxn>
                  <a:cxn ang="0">
                    <a:pos x="316" y="736"/>
                  </a:cxn>
                  <a:cxn ang="0">
                    <a:pos x="290" y="797"/>
                  </a:cxn>
                  <a:cxn ang="0">
                    <a:pos x="246" y="885"/>
                  </a:cxn>
                  <a:cxn ang="0">
                    <a:pos x="213" y="932"/>
                  </a:cxn>
                  <a:cxn ang="0">
                    <a:pos x="195" y="973"/>
                  </a:cxn>
                  <a:cxn ang="0">
                    <a:pos x="171" y="1069"/>
                  </a:cxn>
                  <a:cxn ang="0">
                    <a:pos x="178" y="1093"/>
                  </a:cxn>
                  <a:cxn ang="0">
                    <a:pos x="206" y="1170"/>
                  </a:cxn>
                  <a:cxn ang="0">
                    <a:pos x="212" y="1190"/>
                  </a:cxn>
                  <a:cxn ang="0">
                    <a:pos x="218" y="1245"/>
                  </a:cxn>
                  <a:cxn ang="0">
                    <a:pos x="211" y="1272"/>
                  </a:cxn>
                  <a:cxn ang="0">
                    <a:pos x="256" y="1329"/>
                  </a:cxn>
                  <a:cxn ang="0">
                    <a:pos x="303" y="1347"/>
                  </a:cxn>
                  <a:cxn ang="0">
                    <a:pos x="312" y="1373"/>
                  </a:cxn>
                  <a:cxn ang="0">
                    <a:pos x="366" y="1385"/>
                  </a:cxn>
                  <a:cxn ang="0">
                    <a:pos x="354" y="1413"/>
                  </a:cxn>
                  <a:cxn ang="0">
                    <a:pos x="403" y="1389"/>
                  </a:cxn>
                  <a:cxn ang="0">
                    <a:pos x="468" y="1350"/>
                  </a:cxn>
                  <a:cxn ang="0">
                    <a:pos x="508" y="1327"/>
                  </a:cxn>
                  <a:cxn ang="0">
                    <a:pos x="550" y="1287"/>
                  </a:cxn>
                  <a:cxn ang="0">
                    <a:pos x="597" y="1263"/>
                  </a:cxn>
                  <a:cxn ang="0">
                    <a:pos x="631" y="1266"/>
                  </a:cxn>
                  <a:cxn ang="0">
                    <a:pos x="626" y="1171"/>
                  </a:cxn>
                  <a:cxn ang="0">
                    <a:pos x="596" y="1118"/>
                  </a:cxn>
                  <a:cxn ang="0">
                    <a:pos x="646" y="1070"/>
                  </a:cxn>
                  <a:cxn ang="0">
                    <a:pos x="603" y="1042"/>
                  </a:cxn>
                  <a:cxn ang="0">
                    <a:pos x="554" y="953"/>
                  </a:cxn>
                  <a:cxn ang="0">
                    <a:pos x="511" y="882"/>
                  </a:cxn>
                  <a:cxn ang="0">
                    <a:pos x="648" y="986"/>
                  </a:cxn>
                  <a:cxn ang="0">
                    <a:pos x="626" y="1018"/>
                  </a:cxn>
                  <a:cxn ang="0">
                    <a:pos x="640" y="1019"/>
                  </a:cxn>
                  <a:cxn ang="0">
                    <a:pos x="706" y="964"/>
                  </a:cxn>
                  <a:cxn ang="0">
                    <a:pos x="718" y="1039"/>
                  </a:cxn>
                  <a:cxn ang="0">
                    <a:pos x="669" y="1094"/>
                  </a:cxn>
                  <a:cxn ang="0">
                    <a:pos x="442" y="944"/>
                  </a:cxn>
                  <a:cxn ang="0">
                    <a:pos x="462" y="977"/>
                  </a:cxn>
                  <a:cxn ang="0">
                    <a:pos x="478" y="954"/>
                  </a:cxn>
                  <a:cxn ang="0">
                    <a:pos x="528" y="962"/>
                  </a:cxn>
                  <a:cxn ang="0">
                    <a:pos x="502" y="1030"/>
                  </a:cxn>
                  <a:cxn ang="0">
                    <a:pos x="460" y="1096"/>
                  </a:cxn>
                  <a:cxn ang="0">
                    <a:pos x="516" y="1174"/>
                  </a:cxn>
                  <a:cxn ang="0">
                    <a:pos x="460" y="1166"/>
                  </a:cxn>
                  <a:cxn ang="0">
                    <a:pos x="448" y="1017"/>
                  </a:cxn>
                </a:cxnLst>
                <a:rect l="0" t="0" r="r" b="b"/>
                <a:pathLst>
                  <a:path w="787" h="1423">
                    <a:moveTo>
                      <a:pt x="646" y="1249"/>
                    </a:moveTo>
                    <a:cubicBezTo>
                      <a:pt x="652" y="1225"/>
                      <a:pt x="672" y="1200"/>
                      <a:pt x="684" y="1179"/>
                    </a:cubicBezTo>
                    <a:cubicBezTo>
                      <a:pt x="716" y="1123"/>
                      <a:pt x="736" y="1058"/>
                      <a:pt x="758" y="997"/>
                    </a:cubicBezTo>
                    <a:cubicBezTo>
                      <a:pt x="774" y="952"/>
                      <a:pt x="779" y="941"/>
                      <a:pt x="781" y="893"/>
                    </a:cubicBezTo>
                    <a:cubicBezTo>
                      <a:pt x="782" y="886"/>
                      <a:pt x="787" y="878"/>
                      <a:pt x="784" y="870"/>
                    </a:cubicBezTo>
                    <a:cubicBezTo>
                      <a:pt x="775" y="847"/>
                      <a:pt x="683" y="813"/>
                      <a:pt x="660" y="796"/>
                    </a:cubicBezTo>
                    <a:cubicBezTo>
                      <a:pt x="656" y="794"/>
                      <a:pt x="694" y="737"/>
                      <a:pt x="668" y="717"/>
                    </a:cubicBezTo>
                    <a:cubicBezTo>
                      <a:pt x="658" y="710"/>
                      <a:pt x="639" y="717"/>
                      <a:pt x="633" y="707"/>
                    </a:cubicBezTo>
                    <a:cubicBezTo>
                      <a:pt x="606" y="661"/>
                      <a:pt x="639" y="682"/>
                      <a:pt x="631" y="669"/>
                    </a:cubicBezTo>
                    <a:cubicBezTo>
                      <a:pt x="618" y="650"/>
                      <a:pt x="605" y="665"/>
                      <a:pt x="589" y="646"/>
                    </a:cubicBezTo>
                    <a:cubicBezTo>
                      <a:pt x="576" y="631"/>
                      <a:pt x="585" y="630"/>
                      <a:pt x="592" y="615"/>
                    </a:cubicBezTo>
                    <a:cubicBezTo>
                      <a:pt x="596" y="606"/>
                      <a:pt x="572" y="606"/>
                      <a:pt x="572" y="602"/>
                    </a:cubicBezTo>
                    <a:cubicBezTo>
                      <a:pt x="573" y="595"/>
                      <a:pt x="573" y="557"/>
                      <a:pt x="573" y="556"/>
                    </a:cubicBezTo>
                    <a:cubicBezTo>
                      <a:pt x="551" y="538"/>
                      <a:pt x="577" y="549"/>
                      <a:pt x="583" y="542"/>
                    </a:cubicBezTo>
                    <a:cubicBezTo>
                      <a:pt x="587" y="536"/>
                      <a:pt x="561" y="498"/>
                      <a:pt x="558" y="494"/>
                    </a:cubicBezTo>
                    <a:cubicBezTo>
                      <a:pt x="541" y="470"/>
                      <a:pt x="521" y="443"/>
                      <a:pt x="500" y="422"/>
                    </a:cubicBezTo>
                    <a:cubicBezTo>
                      <a:pt x="497" y="419"/>
                      <a:pt x="481" y="406"/>
                      <a:pt x="478" y="400"/>
                    </a:cubicBezTo>
                    <a:cubicBezTo>
                      <a:pt x="462" y="371"/>
                      <a:pt x="512" y="298"/>
                      <a:pt x="492" y="280"/>
                    </a:cubicBezTo>
                    <a:cubicBezTo>
                      <a:pt x="487" y="274"/>
                      <a:pt x="478" y="274"/>
                      <a:pt x="471" y="270"/>
                    </a:cubicBezTo>
                    <a:cubicBezTo>
                      <a:pt x="460" y="262"/>
                      <a:pt x="455" y="247"/>
                      <a:pt x="444" y="240"/>
                    </a:cubicBezTo>
                    <a:cubicBezTo>
                      <a:pt x="442" y="240"/>
                      <a:pt x="407" y="235"/>
                      <a:pt x="406" y="235"/>
                    </a:cubicBezTo>
                    <a:cubicBezTo>
                      <a:pt x="400" y="230"/>
                      <a:pt x="398" y="221"/>
                      <a:pt x="394" y="214"/>
                    </a:cubicBezTo>
                    <a:cubicBezTo>
                      <a:pt x="371" y="177"/>
                      <a:pt x="398" y="180"/>
                      <a:pt x="387" y="153"/>
                    </a:cubicBezTo>
                    <a:cubicBezTo>
                      <a:pt x="381" y="141"/>
                      <a:pt x="362" y="152"/>
                      <a:pt x="366" y="145"/>
                    </a:cubicBezTo>
                    <a:cubicBezTo>
                      <a:pt x="371" y="136"/>
                      <a:pt x="378" y="129"/>
                      <a:pt x="385" y="121"/>
                    </a:cubicBezTo>
                    <a:cubicBezTo>
                      <a:pt x="352" y="106"/>
                      <a:pt x="395" y="81"/>
                      <a:pt x="381" y="58"/>
                    </a:cubicBezTo>
                    <a:cubicBezTo>
                      <a:pt x="361" y="22"/>
                      <a:pt x="329" y="35"/>
                      <a:pt x="302" y="6"/>
                    </a:cubicBezTo>
                    <a:cubicBezTo>
                      <a:pt x="301" y="1"/>
                      <a:pt x="301" y="1"/>
                      <a:pt x="301" y="1"/>
                    </a:cubicBezTo>
                    <a:cubicBezTo>
                      <a:pt x="300" y="1"/>
                      <a:pt x="299" y="1"/>
                      <a:pt x="298" y="2"/>
                    </a:cubicBezTo>
                    <a:cubicBezTo>
                      <a:pt x="298" y="1"/>
                      <a:pt x="297" y="1"/>
                      <a:pt x="297" y="0"/>
                    </a:cubicBezTo>
                    <a:cubicBezTo>
                      <a:pt x="297" y="2"/>
                      <a:pt x="297" y="2"/>
                      <a:pt x="297" y="2"/>
                    </a:cubicBezTo>
                    <a:cubicBezTo>
                      <a:pt x="276" y="6"/>
                      <a:pt x="280" y="30"/>
                      <a:pt x="263" y="35"/>
                    </a:cubicBezTo>
                    <a:cubicBezTo>
                      <a:pt x="247" y="40"/>
                      <a:pt x="253" y="18"/>
                      <a:pt x="236" y="37"/>
                    </a:cubicBezTo>
                    <a:cubicBezTo>
                      <a:pt x="234" y="41"/>
                      <a:pt x="236" y="46"/>
                      <a:pt x="235" y="50"/>
                    </a:cubicBezTo>
                    <a:cubicBezTo>
                      <a:pt x="234" y="51"/>
                      <a:pt x="222" y="73"/>
                      <a:pt x="222" y="74"/>
                    </a:cubicBezTo>
                    <a:cubicBezTo>
                      <a:pt x="219" y="82"/>
                      <a:pt x="225" y="109"/>
                      <a:pt x="226" y="116"/>
                    </a:cubicBezTo>
                    <a:cubicBezTo>
                      <a:pt x="226" y="119"/>
                      <a:pt x="224" y="121"/>
                      <a:pt x="224" y="124"/>
                    </a:cubicBezTo>
                    <a:cubicBezTo>
                      <a:pt x="224" y="130"/>
                      <a:pt x="225" y="136"/>
                      <a:pt x="226" y="142"/>
                    </a:cubicBezTo>
                    <a:cubicBezTo>
                      <a:pt x="230" y="150"/>
                      <a:pt x="237" y="156"/>
                      <a:pt x="238" y="165"/>
                    </a:cubicBezTo>
                    <a:cubicBezTo>
                      <a:pt x="243" y="201"/>
                      <a:pt x="234" y="176"/>
                      <a:pt x="221" y="187"/>
                    </a:cubicBezTo>
                    <a:cubicBezTo>
                      <a:pt x="207" y="202"/>
                      <a:pt x="220" y="206"/>
                      <a:pt x="216" y="223"/>
                    </a:cubicBezTo>
                    <a:cubicBezTo>
                      <a:pt x="215" y="228"/>
                      <a:pt x="211" y="230"/>
                      <a:pt x="210" y="234"/>
                    </a:cubicBezTo>
                    <a:cubicBezTo>
                      <a:pt x="210" y="235"/>
                      <a:pt x="197" y="222"/>
                      <a:pt x="194" y="221"/>
                    </a:cubicBezTo>
                    <a:cubicBezTo>
                      <a:pt x="191" y="219"/>
                      <a:pt x="153" y="206"/>
                      <a:pt x="150" y="210"/>
                    </a:cubicBezTo>
                    <a:cubicBezTo>
                      <a:pt x="146" y="214"/>
                      <a:pt x="149" y="222"/>
                      <a:pt x="146" y="227"/>
                    </a:cubicBezTo>
                    <a:cubicBezTo>
                      <a:pt x="133" y="248"/>
                      <a:pt x="117" y="235"/>
                      <a:pt x="99" y="238"/>
                    </a:cubicBezTo>
                    <a:cubicBezTo>
                      <a:pt x="94" y="238"/>
                      <a:pt x="89" y="241"/>
                      <a:pt x="85" y="240"/>
                    </a:cubicBezTo>
                    <a:cubicBezTo>
                      <a:pt x="81" y="237"/>
                      <a:pt x="81" y="237"/>
                      <a:pt x="81" y="237"/>
                    </a:cubicBezTo>
                    <a:cubicBezTo>
                      <a:pt x="79" y="233"/>
                      <a:pt x="79" y="227"/>
                      <a:pt x="77" y="222"/>
                    </a:cubicBezTo>
                    <a:cubicBezTo>
                      <a:pt x="69" y="210"/>
                      <a:pt x="46" y="178"/>
                      <a:pt x="33" y="171"/>
                    </a:cubicBezTo>
                    <a:cubicBezTo>
                      <a:pt x="6" y="155"/>
                      <a:pt x="5" y="177"/>
                      <a:pt x="7" y="194"/>
                    </a:cubicBezTo>
                    <a:cubicBezTo>
                      <a:pt x="1" y="215"/>
                      <a:pt x="1" y="215"/>
                      <a:pt x="1" y="215"/>
                    </a:cubicBezTo>
                    <a:cubicBezTo>
                      <a:pt x="2" y="215"/>
                      <a:pt x="2" y="215"/>
                      <a:pt x="2" y="215"/>
                    </a:cubicBezTo>
                    <a:cubicBezTo>
                      <a:pt x="1" y="216"/>
                      <a:pt x="1" y="216"/>
                      <a:pt x="1" y="216"/>
                    </a:cubicBezTo>
                    <a:cubicBezTo>
                      <a:pt x="5" y="221"/>
                      <a:pt x="5" y="221"/>
                      <a:pt x="5" y="221"/>
                    </a:cubicBezTo>
                    <a:cubicBezTo>
                      <a:pt x="4" y="223"/>
                      <a:pt x="0" y="225"/>
                      <a:pt x="5" y="228"/>
                    </a:cubicBezTo>
                    <a:cubicBezTo>
                      <a:pt x="23" y="241"/>
                      <a:pt x="53" y="266"/>
                      <a:pt x="71" y="274"/>
                    </a:cubicBezTo>
                    <a:cubicBezTo>
                      <a:pt x="93" y="283"/>
                      <a:pt x="111" y="275"/>
                      <a:pt x="130" y="295"/>
                    </a:cubicBezTo>
                    <a:cubicBezTo>
                      <a:pt x="134" y="298"/>
                      <a:pt x="131" y="307"/>
                      <a:pt x="136" y="309"/>
                    </a:cubicBezTo>
                    <a:cubicBezTo>
                      <a:pt x="139" y="310"/>
                      <a:pt x="141" y="305"/>
                      <a:pt x="143" y="306"/>
                    </a:cubicBezTo>
                    <a:cubicBezTo>
                      <a:pt x="151" y="309"/>
                      <a:pt x="154" y="320"/>
                      <a:pt x="160" y="326"/>
                    </a:cubicBezTo>
                    <a:cubicBezTo>
                      <a:pt x="162" y="328"/>
                      <a:pt x="169" y="328"/>
                      <a:pt x="168" y="331"/>
                    </a:cubicBezTo>
                    <a:cubicBezTo>
                      <a:pt x="156" y="353"/>
                      <a:pt x="169" y="354"/>
                      <a:pt x="172" y="379"/>
                    </a:cubicBezTo>
                    <a:cubicBezTo>
                      <a:pt x="173" y="383"/>
                      <a:pt x="169" y="387"/>
                      <a:pt x="169" y="391"/>
                    </a:cubicBezTo>
                    <a:cubicBezTo>
                      <a:pt x="168" y="392"/>
                      <a:pt x="168" y="392"/>
                      <a:pt x="168" y="392"/>
                    </a:cubicBezTo>
                    <a:cubicBezTo>
                      <a:pt x="168" y="402"/>
                      <a:pt x="183" y="394"/>
                      <a:pt x="187" y="398"/>
                    </a:cubicBezTo>
                    <a:cubicBezTo>
                      <a:pt x="201" y="408"/>
                      <a:pt x="179" y="423"/>
                      <a:pt x="185" y="433"/>
                    </a:cubicBezTo>
                    <a:cubicBezTo>
                      <a:pt x="191" y="448"/>
                      <a:pt x="216" y="461"/>
                      <a:pt x="218" y="478"/>
                    </a:cubicBezTo>
                    <a:cubicBezTo>
                      <a:pt x="219" y="490"/>
                      <a:pt x="210" y="529"/>
                      <a:pt x="211" y="535"/>
                    </a:cubicBezTo>
                    <a:cubicBezTo>
                      <a:pt x="220" y="568"/>
                      <a:pt x="243" y="579"/>
                      <a:pt x="255" y="606"/>
                    </a:cubicBezTo>
                    <a:cubicBezTo>
                      <a:pt x="260" y="599"/>
                      <a:pt x="265" y="592"/>
                      <a:pt x="279" y="601"/>
                    </a:cubicBezTo>
                    <a:cubicBezTo>
                      <a:pt x="286" y="605"/>
                      <a:pt x="282" y="619"/>
                      <a:pt x="290" y="623"/>
                    </a:cubicBezTo>
                    <a:cubicBezTo>
                      <a:pt x="296" y="628"/>
                      <a:pt x="304" y="619"/>
                      <a:pt x="311" y="621"/>
                    </a:cubicBezTo>
                    <a:cubicBezTo>
                      <a:pt x="314" y="621"/>
                      <a:pt x="314" y="628"/>
                      <a:pt x="316" y="630"/>
                    </a:cubicBezTo>
                    <a:cubicBezTo>
                      <a:pt x="323" y="633"/>
                      <a:pt x="323" y="620"/>
                      <a:pt x="329" y="631"/>
                    </a:cubicBezTo>
                    <a:cubicBezTo>
                      <a:pt x="340" y="654"/>
                      <a:pt x="332" y="675"/>
                      <a:pt x="336" y="685"/>
                    </a:cubicBezTo>
                    <a:cubicBezTo>
                      <a:pt x="339" y="695"/>
                      <a:pt x="367" y="674"/>
                      <a:pt x="355" y="704"/>
                    </a:cubicBezTo>
                    <a:cubicBezTo>
                      <a:pt x="352" y="711"/>
                      <a:pt x="341" y="709"/>
                      <a:pt x="335" y="713"/>
                    </a:cubicBezTo>
                    <a:cubicBezTo>
                      <a:pt x="329" y="717"/>
                      <a:pt x="322" y="721"/>
                      <a:pt x="317" y="727"/>
                    </a:cubicBezTo>
                    <a:cubicBezTo>
                      <a:pt x="315" y="729"/>
                      <a:pt x="318" y="734"/>
                      <a:pt x="316" y="736"/>
                    </a:cubicBezTo>
                    <a:cubicBezTo>
                      <a:pt x="314" y="738"/>
                      <a:pt x="309" y="733"/>
                      <a:pt x="308" y="735"/>
                    </a:cubicBezTo>
                    <a:cubicBezTo>
                      <a:pt x="305" y="742"/>
                      <a:pt x="304" y="752"/>
                      <a:pt x="304" y="760"/>
                    </a:cubicBezTo>
                    <a:cubicBezTo>
                      <a:pt x="304" y="765"/>
                      <a:pt x="307" y="770"/>
                      <a:pt x="305" y="775"/>
                    </a:cubicBezTo>
                    <a:cubicBezTo>
                      <a:pt x="304" y="785"/>
                      <a:pt x="292" y="789"/>
                      <a:pt x="290" y="797"/>
                    </a:cubicBezTo>
                    <a:cubicBezTo>
                      <a:pt x="287" y="803"/>
                      <a:pt x="293" y="811"/>
                      <a:pt x="291" y="816"/>
                    </a:cubicBezTo>
                    <a:cubicBezTo>
                      <a:pt x="285" y="827"/>
                      <a:pt x="274" y="825"/>
                      <a:pt x="273" y="840"/>
                    </a:cubicBezTo>
                    <a:cubicBezTo>
                      <a:pt x="272" y="844"/>
                      <a:pt x="278" y="847"/>
                      <a:pt x="278" y="851"/>
                    </a:cubicBezTo>
                    <a:cubicBezTo>
                      <a:pt x="275" y="870"/>
                      <a:pt x="247" y="867"/>
                      <a:pt x="246" y="885"/>
                    </a:cubicBezTo>
                    <a:cubicBezTo>
                      <a:pt x="245" y="892"/>
                      <a:pt x="240" y="911"/>
                      <a:pt x="239" y="912"/>
                    </a:cubicBezTo>
                    <a:cubicBezTo>
                      <a:pt x="235" y="912"/>
                      <a:pt x="230" y="901"/>
                      <a:pt x="225" y="905"/>
                    </a:cubicBezTo>
                    <a:cubicBezTo>
                      <a:pt x="216" y="913"/>
                      <a:pt x="231" y="933"/>
                      <a:pt x="221" y="940"/>
                    </a:cubicBezTo>
                    <a:cubicBezTo>
                      <a:pt x="218" y="942"/>
                      <a:pt x="212" y="928"/>
                      <a:pt x="213" y="932"/>
                    </a:cubicBezTo>
                    <a:cubicBezTo>
                      <a:pt x="213" y="938"/>
                      <a:pt x="220" y="940"/>
                      <a:pt x="222" y="945"/>
                    </a:cubicBezTo>
                    <a:cubicBezTo>
                      <a:pt x="232" y="979"/>
                      <a:pt x="219" y="956"/>
                      <a:pt x="205" y="973"/>
                    </a:cubicBezTo>
                    <a:cubicBezTo>
                      <a:pt x="202" y="977"/>
                      <a:pt x="208" y="987"/>
                      <a:pt x="204" y="987"/>
                    </a:cubicBezTo>
                    <a:cubicBezTo>
                      <a:pt x="198" y="986"/>
                      <a:pt x="201" y="974"/>
                      <a:pt x="195" y="973"/>
                    </a:cubicBezTo>
                    <a:cubicBezTo>
                      <a:pt x="187" y="971"/>
                      <a:pt x="177" y="974"/>
                      <a:pt x="173" y="981"/>
                    </a:cubicBezTo>
                    <a:cubicBezTo>
                      <a:pt x="156" y="1009"/>
                      <a:pt x="191" y="989"/>
                      <a:pt x="189" y="1006"/>
                    </a:cubicBezTo>
                    <a:cubicBezTo>
                      <a:pt x="187" y="1016"/>
                      <a:pt x="160" y="1034"/>
                      <a:pt x="159" y="1045"/>
                    </a:cubicBezTo>
                    <a:cubicBezTo>
                      <a:pt x="154" y="1113"/>
                      <a:pt x="160" y="1043"/>
                      <a:pt x="171" y="1069"/>
                    </a:cubicBezTo>
                    <a:cubicBezTo>
                      <a:pt x="172" y="1070"/>
                      <a:pt x="161" y="1089"/>
                      <a:pt x="170" y="1094"/>
                    </a:cubicBezTo>
                    <a:cubicBezTo>
                      <a:pt x="171" y="1095"/>
                      <a:pt x="173" y="1090"/>
                      <a:pt x="174" y="1091"/>
                    </a:cubicBezTo>
                    <a:cubicBezTo>
                      <a:pt x="176" y="1094"/>
                      <a:pt x="173" y="1101"/>
                      <a:pt x="177" y="1102"/>
                    </a:cubicBezTo>
                    <a:cubicBezTo>
                      <a:pt x="179" y="1103"/>
                      <a:pt x="175" y="1093"/>
                      <a:pt x="178" y="1093"/>
                    </a:cubicBezTo>
                    <a:cubicBezTo>
                      <a:pt x="181" y="1092"/>
                      <a:pt x="182" y="1096"/>
                      <a:pt x="183" y="1099"/>
                    </a:cubicBezTo>
                    <a:cubicBezTo>
                      <a:pt x="189" y="1115"/>
                      <a:pt x="182" y="1142"/>
                      <a:pt x="185" y="1148"/>
                    </a:cubicBezTo>
                    <a:cubicBezTo>
                      <a:pt x="187" y="1153"/>
                      <a:pt x="193" y="1151"/>
                      <a:pt x="197" y="1154"/>
                    </a:cubicBezTo>
                    <a:cubicBezTo>
                      <a:pt x="201" y="1159"/>
                      <a:pt x="203" y="1165"/>
                      <a:pt x="206" y="1170"/>
                    </a:cubicBezTo>
                    <a:cubicBezTo>
                      <a:pt x="207" y="1172"/>
                      <a:pt x="205" y="1175"/>
                      <a:pt x="206" y="1177"/>
                    </a:cubicBezTo>
                    <a:cubicBezTo>
                      <a:pt x="208" y="1180"/>
                      <a:pt x="212" y="1180"/>
                      <a:pt x="214" y="1183"/>
                    </a:cubicBezTo>
                    <a:cubicBezTo>
                      <a:pt x="215" y="1184"/>
                      <a:pt x="210" y="1183"/>
                      <a:pt x="210" y="1184"/>
                    </a:cubicBezTo>
                    <a:cubicBezTo>
                      <a:pt x="209" y="1186"/>
                      <a:pt x="211" y="1188"/>
                      <a:pt x="212" y="1190"/>
                    </a:cubicBezTo>
                    <a:cubicBezTo>
                      <a:pt x="217" y="1196"/>
                      <a:pt x="229" y="1199"/>
                      <a:pt x="228" y="1206"/>
                    </a:cubicBezTo>
                    <a:cubicBezTo>
                      <a:pt x="226" y="1213"/>
                      <a:pt x="210" y="1207"/>
                      <a:pt x="209" y="1214"/>
                    </a:cubicBezTo>
                    <a:cubicBezTo>
                      <a:pt x="207" y="1222"/>
                      <a:pt x="219" y="1227"/>
                      <a:pt x="221" y="1234"/>
                    </a:cubicBezTo>
                    <a:cubicBezTo>
                      <a:pt x="222" y="1237"/>
                      <a:pt x="217" y="1240"/>
                      <a:pt x="218" y="1245"/>
                    </a:cubicBezTo>
                    <a:cubicBezTo>
                      <a:pt x="219" y="1247"/>
                      <a:pt x="225" y="1247"/>
                      <a:pt x="225" y="1250"/>
                    </a:cubicBezTo>
                    <a:cubicBezTo>
                      <a:pt x="224" y="1263"/>
                      <a:pt x="214" y="1249"/>
                      <a:pt x="218" y="1260"/>
                    </a:cubicBezTo>
                    <a:cubicBezTo>
                      <a:pt x="219" y="1264"/>
                      <a:pt x="224" y="1267"/>
                      <a:pt x="223" y="1270"/>
                    </a:cubicBezTo>
                    <a:cubicBezTo>
                      <a:pt x="222" y="1275"/>
                      <a:pt x="212" y="1269"/>
                      <a:pt x="211" y="1272"/>
                    </a:cubicBezTo>
                    <a:cubicBezTo>
                      <a:pt x="210" y="1299"/>
                      <a:pt x="221" y="1302"/>
                      <a:pt x="230" y="1314"/>
                    </a:cubicBezTo>
                    <a:cubicBezTo>
                      <a:pt x="232" y="1316"/>
                      <a:pt x="221" y="1318"/>
                      <a:pt x="223" y="1321"/>
                    </a:cubicBezTo>
                    <a:cubicBezTo>
                      <a:pt x="224" y="1326"/>
                      <a:pt x="226" y="1330"/>
                      <a:pt x="230" y="1334"/>
                    </a:cubicBezTo>
                    <a:cubicBezTo>
                      <a:pt x="252" y="1364"/>
                      <a:pt x="235" y="1333"/>
                      <a:pt x="256" y="1329"/>
                    </a:cubicBezTo>
                    <a:cubicBezTo>
                      <a:pt x="261" y="1329"/>
                      <a:pt x="252" y="1341"/>
                      <a:pt x="256" y="1344"/>
                    </a:cubicBezTo>
                    <a:cubicBezTo>
                      <a:pt x="263" y="1347"/>
                      <a:pt x="270" y="1342"/>
                      <a:pt x="277" y="1342"/>
                    </a:cubicBezTo>
                    <a:cubicBezTo>
                      <a:pt x="283" y="1343"/>
                      <a:pt x="286" y="1353"/>
                      <a:pt x="292" y="1353"/>
                    </a:cubicBezTo>
                    <a:cubicBezTo>
                      <a:pt x="297" y="1353"/>
                      <a:pt x="299" y="1347"/>
                      <a:pt x="303" y="1347"/>
                    </a:cubicBezTo>
                    <a:cubicBezTo>
                      <a:pt x="305" y="1346"/>
                      <a:pt x="303" y="1350"/>
                      <a:pt x="304" y="1351"/>
                    </a:cubicBezTo>
                    <a:cubicBezTo>
                      <a:pt x="307" y="1352"/>
                      <a:pt x="309" y="1351"/>
                      <a:pt x="312" y="1350"/>
                    </a:cubicBezTo>
                    <a:cubicBezTo>
                      <a:pt x="313" y="1349"/>
                      <a:pt x="313" y="1343"/>
                      <a:pt x="314" y="1345"/>
                    </a:cubicBezTo>
                    <a:cubicBezTo>
                      <a:pt x="325" y="1368"/>
                      <a:pt x="308" y="1372"/>
                      <a:pt x="312" y="1373"/>
                    </a:cubicBezTo>
                    <a:cubicBezTo>
                      <a:pt x="314" y="1373"/>
                      <a:pt x="338" y="1355"/>
                      <a:pt x="341" y="1353"/>
                    </a:cubicBezTo>
                    <a:cubicBezTo>
                      <a:pt x="342" y="1352"/>
                      <a:pt x="344" y="1347"/>
                      <a:pt x="345" y="1346"/>
                    </a:cubicBezTo>
                    <a:cubicBezTo>
                      <a:pt x="340" y="1361"/>
                      <a:pt x="327" y="1379"/>
                      <a:pt x="352" y="1388"/>
                    </a:cubicBezTo>
                    <a:cubicBezTo>
                      <a:pt x="356" y="1390"/>
                      <a:pt x="364" y="1381"/>
                      <a:pt x="366" y="1385"/>
                    </a:cubicBezTo>
                    <a:cubicBezTo>
                      <a:pt x="368" y="1391"/>
                      <a:pt x="352" y="1401"/>
                      <a:pt x="358" y="1403"/>
                    </a:cubicBezTo>
                    <a:cubicBezTo>
                      <a:pt x="364" y="1406"/>
                      <a:pt x="363" y="1388"/>
                      <a:pt x="369" y="1387"/>
                    </a:cubicBezTo>
                    <a:cubicBezTo>
                      <a:pt x="374" y="1386"/>
                      <a:pt x="370" y="1398"/>
                      <a:pt x="368" y="1402"/>
                    </a:cubicBezTo>
                    <a:cubicBezTo>
                      <a:pt x="365" y="1407"/>
                      <a:pt x="359" y="1409"/>
                      <a:pt x="354" y="1413"/>
                    </a:cubicBezTo>
                    <a:cubicBezTo>
                      <a:pt x="352" y="1416"/>
                      <a:pt x="343" y="1423"/>
                      <a:pt x="346" y="1421"/>
                    </a:cubicBezTo>
                    <a:cubicBezTo>
                      <a:pt x="378" y="1409"/>
                      <a:pt x="366" y="1388"/>
                      <a:pt x="383" y="1378"/>
                    </a:cubicBezTo>
                    <a:cubicBezTo>
                      <a:pt x="388" y="1375"/>
                      <a:pt x="374" y="1391"/>
                      <a:pt x="379" y="1394"/>
                    </a:cubicBezTo>
                    <a:cubicBezTo>
                      <a:pt x="387" y="1399"/>
                      <a:pt x="396" y="1393"/>
                      <a:pt x="403" y="1389"/>
                    </a:cubicBezTo>
                    <a:cubicBezTo>
                      <a:pt x="408" y="1387"/>
                      <a:pt x="410" y="1379"/>
                      <a:pt x="415" y="1376"/>
                    </a:cubicBezTo>
                    <a:cubicBezTo>
                      <a:pt x="421" y="1371"/>
                      <a:pt x="449" y="1368"/>
                      <a:pt x="452" y="1363"/>
                    </a:cubicBezTo>
                    <a:cubicBezTo>
                      <a:pt x="455" y="1360"/>
                      <a:pt x="445" y="1355"/>
                      <a:pt x="448" y="1352"/>
                    </a:cubicBezTo>
                    <a:cubicBezTo>
                      <a:pt x="453" y="1348"/>
                      <a:pt x="461" y="1351"/>
                      <a:pt x="468" y="1350"/>
                    </a:cubicBezTo>
                    <a:cubicBezTo>
                      <a:pt x="470" y="1350"/>
                      <a:pt x="475" y="1351"/>
                      <a:pt x="476" y="1349"/>
                    </a:cubicBezTo>
                    <a:cubicBezTo>
                      <a:pt x="478" y="1346"/>
                      <a:pt x="473" y="1342"/>
                      <a:pt x="475" y="1340"/>
                    </a:cubicBezTo>
                    <a:cubicBezTo>
                      <a:pt x="476" y="1338"/>
                      <a:pt x="476" y="1345"/>
                      <a:pt x="478" y="1346"/>
                    </a:cubicBezTo>
                    <a:cubicBezTo>
                      <a:pt x="479" y="1347"/>
                      <a:pt x="506" y="1330"/>
                      <a:pt x="508" y="1327"/>
                    </a:cubicBezTo>
                    <a:cubicBezTo>
                      <a:pt x="509" y="1326"/>
                      <a:pt x="503" y="1306"/>
                      <a:pt x="514" y="1308"/>
                    </a:cubicBezTo>
                    <a:cubicBezTo>
                      <a:pt x="516" y="1308"/>
                      <a:pt x="554" y="1343"/>
                      <a:pt x="545" y="1305"/>
                    </a:cubicBezTo>
                    <a:cubicBezTo>
                      <a:pt x="543" y="1297"/>
                      <a:pt x="524" y="1296"/>
                      <a:pt x="527" y="1288"/>
                    </a:cubicBezTo>
                    <a:cubicBezTo>
                      <a:pt x="529" y="1281"/>
                      <a:pt x="543" y="1285"/>
                      <a:pt x="550" y="1287"/>
                    </a:cubicBezTo>
                    <a:cubicBezTo>
                      <a:pt x="554" y="1288"/>
                      <a:pt x="554" y="1299"/>
                      <a:pt x="558" y="1297"/>
                    </a:cubicBezTo>
                    <a:cubicBezTo>
                      <a:pt x="569" y="1290"/>
                      <a:pt x="553" y="1255"/>
                      <a:pt x="565" y="1262"/>
                    </a:cubicBezTo>
                    <a:cubicBezTo>
                      <a:pt x="576" y="1269"/>
                      <a:pt x="548" y="1295"/>
                      <a:pt x="580" y="1285"/>
                    </a:cubicBezTo>
                    <a:cubicBezTo>
                      <a:pt x="630" y="1268"/>
                      <a:pt x="587" y="1279"/>
                      <a:pt x="597" y="1263"/>
                    </a:cubicBezTo>
                    <a:cubicBezTo>
                      <a:pt x="599" y="1262"/>
                      <a:pt x="600" y="1265"/>
                      <a:pt x="602" y="1265"/>
                    </a:cubicBezTo>
                    <a:cubicBezTo>
                      <a:pt x="604" y="1265"/>
                      <a:pt x="607" y="1265"/>
                      <a:pt x="608" y="1263"/>
                    </a:cubicBezTo>
                    <a:cubicBezTo>
                      <a:pt x="609" y="1261"/>
                      <a:pt x="605" y="1254"/>
                      <a:pt x="608" y="1254"/>
                    </a:cubicBezTo>
                    <a:cubicBezTo>
                      <a:pt x="609" y="1254"/>
                      <a:pt x="625" y="1268"/>
                      <a:pt x="631" y="1266"/>
                    </a:cubicBezTo>
                    <a:cubicBezTo>
                      <a:pt x="638" y="1264"/>
                      <a:pt x="643" y="1258"/>
                      <a:pt x="647" y="1253"/>
                    </a:cubicBezTo>
                    <a:cubicBezTo>
                      <a:pt x="648" y="1253"/>
                      <a:pt x="648" y="1252"/>
                      <a:pt x="648" y="1251"/>
                    </a:cubicBezTo>
                    <a:lnTo>
                      <a:pt x="646" y="1249"/>
                    </a:lnTo>
                    <a:close/>
                    <a:moveTo>
                      <a:pt x="626" y="1171"/>
                    </a:moveTo>
                    <a:cubicBezTo>
                      <a:pt x="675" y="1145"/>
                      <a:pt x="596" y="1172"/>
                      <a:pt x="583" y="1157"/>
                    </a:cubicBezTo>
                    <a:cubicBezTo>
                      <a:pt x="579" y="1152"/>
                      <a:pt x="581" y="1143"/>
                      <a:pt x="579" y="1137"/>
                    </a:cubicBezTo>
                    <a:cubicBezTo>
                      <a:pt x="578" y="1130"/>
                      <a:pt x="571" y="1122"/>
                      <a:pt x="576" y="1116"/>
                    </a:cubicBezTo>
                    <a:cubicBezTo>
                      <a:pt x="580" y="1111"/>
                      <a:pt x="590" y="1122"/>
                      <a:pt x="596" y="1118"/>
                    </a:cubicBezTo>
                    <a:cubicBezTo>
                      <a:pt x="604" y="1114"/>
                      <a:pt x="601" y="1099"/>
                      <a:pt x="609" y="1096"/>
                    </a:cubicBezTo>
                    <a:cubicBezTo>
                      <a:pt x="614" y="1095"/>
                      <a:pt x="625" y="1126"/>
                      <a:pt x="630" y="1124"/>
                    </a:cubicBezTo>
                    <a:cubicBezTo>
                      <a:pt x="632" y="1087"/>
                      <a:pt x="632" y="1087"/>
                      <a:pt x="632" y="1087"/>
                    </a:cubicBezTo>
                    <a:cubicBezTo>
                      <a:pt x="635" y="1080"/>
                      <a:pt x="640" y="1074"/>
                      <a:pt x="646" y="1070"/>
                    </a:cubicBezTo>
                    <a:cubicBezTo>
                      <a:pt x="651" y="1066"/>
                      <a:pt x="662" y="1072"/>
                      <a:pt x="665" y="1067"/>
                    </a:cubicBezTo>
                    <a:cubicBezTo>
                      <a:pt x="670" y="1059"/>
                      <a:pt x="651" y="1053"/>
                      <a:pt x="643" y="1049"/>
                    </a:cubicBezTo>
                    <a:cubicBezTo>
                      <a:pt x="637" y="1045"/>
                      <a:pt x="630" y="1042"/>
                      <a:pt x="622" y="1041"/>
                    </a:cubicBezTo>
                    <a:cubicBezTo>
                      <a:pt x="616" y="1040"/>
                      <a:pt x="609" y="1044"/>
                      <a:pt x="603" y="1042"/>
                    </a:cubicBezTo>
                    <a:cubicBezTo>
                      <a:pt x="602" y="1041"/>
                      <a:pt x="582" y="1014"/>
                      <a:pt x="582" y="1014"/>
                    </a:cubicBezTo>
                    <a:cubicBezTo>
                      <a:pt x="575" y="1011"/>
                      <a:pt x="543" y="1012"/>
                      <a:pt x="540" y="1000"/>
                    </a:cubicBezTo>
                    <a:cubicBezTo>
                      <a:pt x="539" y="993"/>
                      <a:pt x="554" y="998"/>
                      <a:pt x="557" y="992"/>
                    </a:cubicBezTo>
                    <a:cubicBezTo>
                      <a:pt x="554" y="953"/>
                      <a:pt x="554" y="953"/>
                      <a:pt x="554" y="953"/>
                    </a:cubicBezTo>
                    <a:cubicBezTo>
                      <a:pt x="548" y="939"/>
                      <a:pt x="520" y="931"/>
                      <a:pt x="512" y="915"/>
                    </a:cubicBezTo>
                    <a:cubicBezTo>
                      <a:pt x="502" y="876"/>
                      <a:pt x="502" y="876"/>
                      <a:pt x="502" y="876"/>
                    </a:cubicBezTo>
                    <a:cubicBezTo>
                      <a:pt x="497" y="870"/>
                      <a:pt x="483" y="874"/>
                      <a:pt x="482" y="866"/>
                    </a:cubicBezTo>
                    <a:cubicBezTo>
                      <a:pt x="481" y="856"/>
                      <a:pt x="504" y="873"/>
                      <a:pt x="511" y="882"/>
                    </a:cubicBezTo>
                    <a:cubicBezTo>
                      <a:pt x="518" y="893"/>
                      <a:pt x="526" y="927"/>
                      <a:pt x="535" y="935"/>
                    </a:cubicBezTo>
                    <a:cubicBezTo>
                      <a:pt x="563" y="956"/>
                      <a:pt x="564" y="898"/>
                      <a:pt x="586" y="914"/>
                    </a:cubicBezTo>
                    <a:cubicBezTo>
                      <a:pt x="584" y="950"/>
                      <a:pt x="584" y="950"/>
                      <a:pt x="584" y="950"/>
                    </a:cubicBezTo>
                    <a:cubicBezTo>
                      <a:pt x="590" y="968"/>
                      <a:pt x="647" y="982"/>
                      <a:pt x="648" y="986"/>
                    </a:cubicBezTo>
                    <a:cubicBezTo>
                      <a:pt x="655" y="1022"/>
                      <a:pt x="612" y="973"/>
                      <a:pt x="609" y="974"/>
                    </a:cubicBezTo>
                    <a:cubicBezTo>
                      <a:pt x="609" y="974"/>
                      <a:pt x="597" y="999"/>
                      <a:pt x="597" y="998"/>
                    </a:cubicBezTo>
                    <a:cubicBezTo>
                      <a:pt x="596" y="998"/>
                      <a:pt x="576" y="931"/>
                      <a:pt x="565" y="974"/>
                    </a:cubicBezTo>
                    <a:cubicBezTo>
                      <a:pt x="562" y="984"/>
                      <a:pt x="608" y="1030"/>
                      <a:pt x="626" y="1018"/>
                    </a:cubicBezTo>
                    <a:cubicBezTo>
                      <a:pt x="634" y="1014"/>
                      <a:pt x="628" y="994"/>
                      <a:pt x="637" y="994"/>
                    </a:cubicBezTo>
                    <a:cubicBezTo>
                      <a:pt x="642" y="993"/>
                      <a:pt x="644" y="1002"/>
                      <a:pt x="648" y="1006"/>
                    </a:cubicBezTo>
                    <a:cubicBezTo>
                      <a:pt x="651" y="1009"/>
                      <a:pt x="662" y="1012"/>
                      <a:pt x="658" y="1016"/>
                    </a:cubicBezTo>
                    <a:cubicBezTo>
                      <a:pt x="655" y="1022"/>
                      <a:pt x="638" y="1013"/>
                      <a:pt x="640" y="1019"/>
                    </a:cubicBezTo>
                    <a:cubicBezTo>
                      <a:pt x="642" y="1025"/>
                      <a:pt x="653" y="1021"/>
                      <a:pt x="661" y="1020"/>
                    </a:cubicBezTo>
                    <a:cubicBezTo>
                      <a:pt x="706" y="1013"/>
                      <a:pt x="652" y="990"/>
                      <a:pt x="669" y="973"/>
                    </a:cubicBezTo>
                    <a:cubicBezTo>
                      <a:pt x="674" y="969"/>
                      <a:pt x="683" y="978"/>
                      <a:pt x="689" y="977"/>
                    </a:cubicBezTo>
                    <a:cubicBezTo>
                      <a:pt x="697" y="975"/>
                      <a:pt x="703" y="958"/>
                      <a:pt x="706" y="964"/>
                    </a:cubicBezTo>
                    <a:cubicBezTo>
                      <a:pt x="709" y="972"/>
                      <a:pt x="694" y="977"/>
                      <a:pt x="694" y="985"/>
                    </a:cubicBezTo>
                    <a:cubicBezTo>
                      <a:pt x="694" y="994"/>
                      <a:pt x="719" y="993"/>
                      <a:pt x="716" y="1002"/>
                    </a:cubicBezTo>
                    <a:cubicBezTo>
                      <a:pt x="714" y="1008"/>
                      <a:pt x="701" y="1004"/>
                      <a:pt x="699" y="1010"/>
                    </a:cubicBezTo>
                    <a:cubicBezTo>
                      <a:pt x="718" y="1039"/>
                      <a:pt x="718" y="1039"/>
                      <a:pt x="718" y="1039"/>
                    </a:cubicBezTo>
                    <a:cubicBezTo>
                      <a:pt x="718" y="1047"/>
                      <a:pt x="710" y="1052"/>
                      <a:pt x="706" y="1060"/>
                    </a:cubicBezTo>
                    <a:cubicBezTo>
                      <a:pt x="698" y="1085"/>
                      <a:pt x="698" y="1085"/>
                      <a:pt x="698" y="1085"/>
                    </a:cubicBezTo>
                    <a:cubicBezTo>
                      <a:pt x="697" y="1086"/>
                      <a:pt x="660" y="1092"/>
                      <a:pt x="658" y="1092"/>
                    </a:cubicBezTo>
                    <a:cubicBezTo>
                      <a:pt x="656" y="1094"/>
                      <a:pt x="668" y="1091"/>
                      <a:pt x="669" y="1094"/>
                    </a:cubicBezTo>
                    <a:cubicBezTo>
                      <a:pt x="672" y="1104"/>
                      <a:pt x="655" y="1116"/>
                      <a:pt x="662" y="1125"/>
                    </a:cubicBezTo>
                    <a:cubicBezTo>
                      <a:pt x="667" y="1131"/>
                      <a:pt x="679" y="1128"/>
                      <a:pt x="683" y="1135"/>
                    </a:cubicBezTo>
                    <a:cubicBezTo>
                      <a:pt x="688" y="1141"/>
                      <a:pt x="654" y="1189"/>
                      <a:pt x="626" y="1171"/>
                    </a:cubicBezTo>
                    <a:moveTo>
                      <a:pt x="442" y="944"/>
                    </a:moveTo>
                    <a:cubicBezTo>
                      <a:pt x="446" y="949"/>
                      <a:pt x="449" y="953"/>
                      <a:pt x="452" y="958"/>
                    </a:cubicBezTo>
                    <a:cubicBezTo>
                      <a:pt x="455" y="962"/>
                      <a:pt x="458" y="969"/>
                      <a:pt x="462" y="972"/>
                    </a:cubicBezTo>
                    <a:cubicBezTo>
                      <a:pt x="468" y="977"/>
                      <a:pt x="483" y="976"/>
                      <a:pt x="483" y="983"/>
                    </a:cubicBezTo>
                    <a:cubicBezTo>
                      <a:pt x="483" y="990"/>
                      <a:pt x="469" y="975"/>
                      <a:pt x="462" y="977"/>
                    </a:cubicBezTo>
                    <a:cubicBezTo>
                      <a:pt x="447" y="981"/>
                      <a:pt x="460" y="1034"/>
                      <a:pt x="470" y="1036"/>
                    </a:cubicBezTo>
                    <a:cubicBezTo>
                      <a:pt x="478" y="1006"/>
                      <a:pt x="478" y="1006"/>
                      <a:pt x="478" y="1006"/>
                    </a:cubicBezTo>
                    <a:cubicBezTo>
                      <a:pt x="483" y="1001"/>
                      <a:pt x="493" y="1005"/>
                      <a:pt x="495" y="999"/>
                    </a:cubicBezTo>
                    <a:cubicBezTo>
                      <a:pt x="496" y="998"/>
                      <a:pt x="458" y="957"/>
                      <a:pt x="478" y="954"/>
                    </a:cubicBezTo>
                    <a:cubicBezTo>
                      <a:pt x="486" y="953"/>
                      <a:pt x="491" y="969"/>
                      <a:pt x="499" y="968"/>
                    </a:cubicBezTo>
                    <a:cubicBezTo>
                      <a:pt x="499" y="968"/>
                      <a:pt x="506" y="938"/>
                      <a:pt x="507" y="938"/>
                    </a:cubicBezTo>
                    <a:cubicBezTo>
                      <a:pt x="512" y="937"/>
                      <a:pt x="514" y="946"/>
                      <a:pt x="517" y="950"/>
                    </a:cubicBezTo>
                    <a:cubicBezTo>
                      <a:pt x="521" y="954"/>
                      <a:pt x="530" y="957"/>
                      <a:pt x="528" y="962"/>
                    </a:cubicBezTo>
                    <a:cubicBezTo>
                      <a:pt x="525" y="969"/>
                      <a:pt x="513" y="962"/>
                      <a:pt x="510" y="968"/>
                    </a:cubicBezTo>
                    <a:cubicBezTo>
                      <a:pt x="507" y="973"/>
                      <a:pt x="511" y="980"/>
                      <a:pt x="512" y="987"/>
                    </a:cubicBezTo>
                    <a:cubicBezTo>
                      <a:pt x="513" y="993"/>
                      <a:pt x="514" y="1000"/>
                      <a:pt x="514" y="1006"/>
                    </a:cubicBezTo>
                    <a:cubicBezTo>
                      <a:pt x="502" y="1030"/>
                      <a:pt x="502" y="1030"/>
                      <a:pt x="502" y="1030"/>
                    </a:cubicBezTo>
                    <a:cubicBezTo>
                      <a:pt x="493" y="1032"/>
                      <a:pt x="488" y="1005"/>
                      <a:pt x="482" y="1012"/>
                    </a:cubicBezTo>
                    <a:cubicBezTo>
                      <a:pt x="478" y="1017"/>
                      <a:pt x="483" y="1024"/>
                      <a:pt x="483" y="1032"/>
                    </a:cubicBezTo>
                    <a:cubicBezTo>
                      <a:pt x="484" y="1038"/>
                      <a:pt x="487" y="1044"/>
                      <a:pt x="485" y="1050"/>
                    </a:cubicBezTo>
                    <a:cubicBezTo>
                      <a:pt x="482" y="1063"/>
                      <a:pt x="460" y="1082"/>
                      <a:pt x="460" y="1096"/>
                    </a:cubicBezTo>
                    <a:cubicBezTo>
                      <a:pt x="460" y="1114"/>
                      <a:pt x="471" y="1138"/>
                      <a:pt x="475" y="1156"/>
                    </a:cubicBezTo>
                    <a:cubicBezTo>
                      <a:pt x="476" y="1163"/>
                      <a:pt x="472" y="1171"/>
                      <a:pt x="478" y="1176"/>
                    </a:cubicBezTo>
                    <a:cubicBezTo>
                      <a:pt x="482" y="1182"/>
                      <a:pt x="491" y="1186"/>
                      <a:pt x="498" y="1185"/>
                    </a:cubicBezTo>
                    <a:cubicBezTo>
                      <a:pt x="506" y="1185"/>
                      <a:pt x="510" y="1171"/>
                      <a:pt x="516" y="1174"/>
                    </a:cubicBezTo>
                    <a:cubicBezTo>
                      <a:pt x="524" y="1214"/>
                      <a:pt x="524" y="1214"/>
                      <a:pt x="524" y="1214"/>
                    </a:cubicBezTo>
                    <a:cubicBezTo>
                      <a:pt x="503" y="1245"/>
                      <a:pt x="522" y="1170"/>
                      <a:pt x="482" y="1189"/>
                    </a:cubicBezTo>
                    <a:cubicBezTo>
                      <a:pt x="475" y="1221"/>
                      <a:pt x="475" y="1221"/>
                      <a:pt x="475" y="1221"/>
                    </a:cubicBezTo>
                    <a:cubicBezTo>
                      <a:pt x="465" y="1219"/>
                      <a:pt x="460" y="1173"/>
                      <a:pt x="460" y="1166"/>
                    </a:cubicBezTo>
                    <a:cubicBezTo>
                      <a:pt x="461" y="1136"/>
                      <a:pt x="438" y="1132"/>
                      <a:pt x="439" y="1127"/>
                    </a:cubicBezTo>
                    <a:cubicBezTo>
                      <a:pt x="439" y="1118"/>
                      <a:pt x="450" y="1114"/>
                      <a:pt x="453" y="1107"/>
                    </a:cubicBezTo>
                    <a:cubicBezTo>
                      <a:pt x="458" y="1098"/>
                      <a:pt x="469" y="1055"/>
                      <a:pt x="467" y="1045"/>
                    </a:cubicBezTo>
                    <a:cubicBezTo>
                      <a:pt x="465" y="1035"/>
                      <a:pt x="451" y="1029"/>
                      <a:pt x="448" y="1017"/>
                    </a:cubicBezTo>
                    <a:cubicBezTo>
                      <a:pt x="447" y="1015"/>
                      <a:pt x="447" y="981"/>
                      <a:pt x="446" y="978"/>
                    </a:cubicBezTo>
                    <a:cubicBezTo>
                      <a:pt x="425" y="953"/>
                      <a:pt x="425" y="953"/>
                      <a:pt x="425" y="953"/>
                    </a:cubicBezTo>
                    <a:cubicBezTo>
                      <a:pt x="427" y="947"/>
                      <a:pt x="436" y="947"/>
                      <a:pt x="442" y="94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0" name="Denmark"/>
              <p:cNvGrpSpPr/>
              <p:nvPr/>
            </p:nvGrpSpPr>
            <p:grpSpPr>
              <a:xfrm>
                <a:off x="2941679" y="1511299"/>
                <a:ext cx="1866900" cy="1560513"/>
                <a:chOff x="2574925" y="1358899"/>
                <a:chExt cx="1866900" cy="1560513"/>
              </a:xfrm>
              <a:grpFill/>
            </p:grpSpPr>
            <p:sp>
              <p:nvSpPr>
                <p:cNvPr id="92" name="Freeform 94"/>
                <p:cNvSpPr>
                  <a:spLocks noEditPoints="1"/>
                </p:cNvSpPr>
                <p:nvPr/>
              </p:nvSpPr>
              <p:spPr bwMode="auto">
                <a:xfrm>
                  <a:off x="2574925" y="1358899"/>
                  <a:ext cx="1866900" cy="1560513"/>
                </a:xfrm>
                <a:custGeom>
                  <a:avLst/>
                  <a:gdLst/>
                  <a:ahLst/>
                  <a:cxnLst>
                    <a:cxn ang="0">
                      <a:pos x="968" y="1036"/>
                    </a:cxn>
                    <a:cxn ang="0">
                      <a:pos x="971" y="984"/>
                    </a:cxn>
                    <a:cxn ang="0">
                      <a:pos x="934" y="909"/>
                    </a:cxn>
                    <a:cxn ang="0">
                      <a:pos x="941" y="875"/>
                    </a:cxn>
                    <a:cxn ang="0">
                      <a:pos x="933" y="857"/>
                    </a:cxn>
                    <a:cxn ang="0">
                      <a:pos x="943" y="794"/>
                    </a:cxn>
                    <a:cxn ang="0">
                      <a:pos x="1005" y="812"/>
                    </a:cxn>
                    <a:cxn ang="0">
                      <a:pos x="1022" y="795"/>
                    </a:cxn>
                    <a:cxn ang="0">
                      <a:pos x="1024" y="754"/>
                    </a:cxn>
                    <a:cxn ang="0">
                      <a:pos x="1052" y="747"/>
                    </a:cxn>
                    <a:cxn ang="0">
                      <a:pos x="1094" y="777"/>
                    </a:cxn>
                    <a:cxn ang="0">
                      <a:pos x="1101" y="804"/>
                    </a:cxn>
                    <a:cxn ang="0">
                      <a:pos x="1146" y="829"/>
                    </a:cxn>
                    <a:cxn ang="0">
                      <a:pos x="1088" y="910"/>
                    </a:cxn>
                    <a:cxn ang="0">
                      <a:pos x="1064" y="940"/>
                    </a:cxn>
                    <a:cxn ang="0">
                      <a:pos x="1074" y="951"/>
                    </a:cxn>
                    <a:cxn ang="0">
                      <a:pos x="1130" y="939"/>
                    </a:cxn>
                    <a:cxn ang="0">
                      <a:pos x="1097" y="1004"/>
                    </a:cxn>
                    <a:cxn ang="0">
                      <a:pos x="1081" y="1002"/>
                    </a:cxn>
                    <a:cxn ang="0">
                      <a:pos x="1056" y="950"/>
                    </a:cxn>
                    <a:cxn ang="0">
                      <a:pos x="1043" y="967"/>
                    </a:cxn>
                    <a:cxn ang="0">
                      <a:pos x="1031" y="1019"/>
                    </a:cxn>
                    <a:cxn ang="0">
                      <a:pos x="1045" y="1032"/>
                    </a:cxn>
                    <a:cxn ang="0">
                      <a:pos x="0" y="26"/>
                    </a:cxn>
                    <a:cxn ang="0">
                      <a:pos x="1226" y="877"/>
                    </a:cxn>
                    <a:cxn ang="0">
                      <a:pos x="1265" y="898"/>
                    </a:cxn>
                    <a:cxn ang="0">
                      <a:pos x="1261" y="964"/>
                    </a:cxn>
                    <a:cxn ang="0">
                      <a:pos x="1236" y="1021"/>
                    </a:cxn>
                    <a:cxn ang="0">
                      <a:pos x="1212" y="990"/>
                    </a:cxn>
                    <a:cxn ang="0">
                      <a:pos x="1177" y="990"/>
                    </a:cxn>
                    <a:cxn ang="0">
                      <a:pos x="1173" y="963"/>
                    </a:cxn>
                    <a:cxn ang="0">
                      <a:pos x="1196" y="893"/>
                    </a:cxn>
                    <a:cxn ang="0">
                      <a:pos x="1202" y="890"/>
                    </a:cxn>
                    <a:cxn ang="0">
                      <a:pos x="1236" y="892"/>
                    </a:cxn>
                    <a:cxn ang="0">
                      <a:pos x="1247" y="1042"/>
                    </a:cxn>
                    <a:cxn ang="0">
                      <a:pos x="1241" y="1048"/>
                    </a:cxn>
                    <a:cxn ang="0">
                      <a:pos x="1226" y="1063"/>
                    </a:cxn>
                    <a:cxn ang="0">
                      <a:pos x="1209" y="1062"/>
                    </a:cxn>
                    <a:cxn ang="0">
                      <a:pos x="1158" y="1047"/>
                    </a:cxn>
                    <a:cxn ang="0">
                      <a:pos x="1226" y="1051"/>
                    </a:cxn>
                    <a:cxn ang="0">
                      <a:pos x="1248" y="1039"/>
                    </a:cxn>
                    <a:cxn ang="0">
                      <a:pos x="934" y="899"/>
                    </a:cxn>
                    <a:cxn ang="0">
                      <a:pos x="1089" y="754"/>
                    </a:cxn>
                    <a:cxn ang="0">
                      <a:pos x="1018" y="754"/>
                    </a:cxn>
                    <a:cxn ang="0">
                      <a:pos x="982" y="761"/>
                    </a:cxn>
                    <a:cxn ang="0">
                      <a:pos x="971" y="738"/>
                    </a:cxn>
                    <a:cxn ang="0">
                      <a:pos x="1095" y="671"/>
                    </a:cxn>
                    <a:cxn ang="0">
                      <a:pos x="1115" y="693"/>
                    </a:cxn>
                    <a:cxn ang="0">
                      <a:pos x="1220" y="1056"/>
                    </a:cxn>
                  </a:cxnLst>
                  <a:rect l="0" t="0" r="r" b="b"/>
                  <a:pathLst>
                    <a:path w="1283" h="1073">
                      <a:moveTo>
                        <a:pt x="1031" y="1048"/>
                      </a:moveTo>
                      <a:cubicBezTo>
                        <a:pt x="1017" y="1046"/>
                        <a:pt x="1004" y="1039"/>
                        <a:pt x="990" y="1036"/>
                      </a:cubicBezTo>
                      <a:cubicBezTo>
                        <a:pt x="987" y="1036"/>
                        <a:pt x="975" y="1038"/>
                        <a:pt x="968" y="1036"/>
                      </a:cubicBezTo>
                      <a:cubicBezTo>
                        <a:pt x="968" y="1031"/>
                        <a:pt x="968" y="1026"/>
                        <a:pt x="969" y="1020"/>
                      </a:cubicBezTo>
                      <a:cubicBezTo>
                        <a:pt x="969" y="1015"/>
                        <a:pt x="977" y="1009"/>
                        <a:pt x="973" y="1004"/>
                      </a:cubicBezTo>
                      <a:cubicBezTo>
                        <a:pt x="977" y="999"/>
                        <a:pt x="971" y="991"/>
                        <a:pt x="971" y="984"/>
                      </a:cubicBezTo>
                      <a:cubicBezTo>
                        <a:pt x="970" y="978"/>
                        <a:pt x="973" y="968"/>
                        <a:pt x="969" y="964"/>
                      </a:cubicBezTo>
                      <a:cubicBezTo>
                        <a:pt x="959" y="955"/>
                        <a:pt x="932" y="965"/>
                        <a:pt x="927" y="947"/>
                      </a:cubicBezTo>
                      <a:cubicBezTo>
                        <a:pt x="924" y="935"/>
                        <a:pt x="934" y="923"/>
                        <a:pt x="934" y="909"/>
                      </a:cubicBezTo>
                      <a:cubicBezTo>
                        <a:pt x="935" y="910"/>
                        <a:pt x="935" y="910"/>
                        <a:pt x="937" y="911"/>
                      </a:cubicBezTo>
                      <a:cubicBezTo>
                        <a:pt x="969" y="927"/>
                        <a:pt x="948" y="886"/>
                        <a:pt x="946" y="881"/>
                      </a:cubicBezTo>
                      <a:cubicBezTo>
                        <a:pt x="945" y="879"/>
                        <a:pt x="944" y="873"/>
                        <a:pt x="941" y="875"/>
                      </a:cubicBezTo>
                      <a:cubicBezTo>
                        <a:pt x="935" y="877"/>
                        <a:pt x="937" y="887"/>
                        <a:pt x="931" y="888"/>
                      </a:cubicBezTo>
                      <a:cubicBezTo>
                        <a:pt x="928" y="889"/>
                        <a:pt x="930" y="880"/>
                        <a:pt x="930" y="877"/>
                      </a:cubicBezTo>
                      <a:cubicBezTo>
                        <a:pt x="931" y="870"/>
                        <a:pt x="933" y="863"/>
                        <a:pt x="933" y="857"/>
                      </a:cubicBezTo>
                      <a:cubicBezTo>
                        <a:pt x="934" y="850"/>
                        <a:pt x="928" y="842"/>
                        <a:pt x="933" y="838"/>
                      </a:cubicBezTo>
                      <a:cubicBezTo>
                        <a:pt x="934" y="837"/>
                        <a:pt x="937" y="836"/>
                        <a:pt x="938" y="836"/>
                      </a:cubicBezTo>
                      <a:cubicBezTo>
                        <a:pt x="937" y="834"/>
                        <a:pt x="932" y="789"/>
                        <a:pt x="943" y="794"/>
                      </a:cubicBezTo>
                      <a:cubicBezTo>
                        <a:pt x="949" y="796"/>
                        <a:pt x="945" y="806"/>
                        <a:pt x="948" y="811"/>
                      </a:cubicBezTo>
                      <a:cubicBezTo>
                        <a:pt x="957" y="833"/>
                        <a:pt x="1002" y="779"/>
                        <a:pt x="1004" y="779"/>
                      </a:cubicBezTo>
                      <a:cubicBezTo>
                        <a:pt x="1025" y="773"/>
                        <a:pt x="1001" y="807"/>
                        <a:pt x="1005" y="812"/>
                      </a:cubicBezTo>
                      <a:cubicBezTo>
                        <a:pt x="1009" y="817"/>
                        <a:pt x="1017" y="813"/>
                        <a:pt x="1024" y="811"/>
                      </a:cubicBezTo>
                      <a:cubicBezTo>
                        <a:pt x="1022" y="811"/>
                        <a:pt x="1021" y="811"/>
                        <a:pt x="1021" y="810"/>
                      </a:cubicBezTo>
                      <a:cubicBezTo>
                        <a:pt x="1019" y="805"/>
                        <a:pt x="1025" y="799"/>
                        <a:pt x="1022" y="795"/>
                      </a:cubicBezTo>
                      <a:cubicBezTo>
                        <a:pt x="1020" y="792"/>
                        <a:pt x="1014" y="800"/>
                        <a:pt x="1013" y="797"/>
                      </a:cubicBezTo>
                      <a:cubicBezTo>
                        <a:pt x="1011" y="793"/>
                        <a:pt x="1019" y="789"/>
                        <a:pt x="1019" y="785"/>
                      </a:cubicBezTo>
                      <a:cubicBezTo>
                        <a:pt x="1020" y="762"/>
                        <a:pt x="1005" y="769"/>
                        <a:pt x="1024" y="754"/>
                      </a:cubicBezTo>
                      <a:cubicBezTo>
                        <a:pt x="1028" y="750"/>
                        <a:pt x="1041" y="751"/>
                        <a:pt x="1044" y="754"/>
                      </a:cubicBezTo>
                      <a:cubicBezTo>
                        <a:pt x="1046" y="756"/>
                        <a:pt x="1041" y="766"/>
                        <a:pt x="1043" y="764"/>
                      </a:cubicBezTo>
                      <a:cubicBezTo>
                        <a:pt x="1047" y="760"/>
                        <a:pt x="1047" y="750"/>
                        <a:pt x="1052" y="747"/>
                      </a:cubicBezTo>
                      <a:cubicBezTo>
                        <a:pt x="1056" y="745"/>
                        <a:pt x="1062" y="747"/>
                        <a:pt x="1066" y="747"/>
                      </a:cubicBezTo>
                      <a:cubicBezTo>
                        <a:pt x="1071" y="750"/>
                        <a:pt x="1096" y="756"/>
                        <a:pt x="1096" y="756"/>
                      </a:cubicBezTo>
                      <a:cubicBezTo>
                        <a:pt x="1098" y="763"/>
                        <a:pt x="1093" y="770"/>
                        <a:pt x="1094" y="777"/>
                      </a:cubicBezTo>
                      <a:cubicBezTo>
                        <a:pt x="1094" y="782"/>
                        <a:pt x="1102" y="787"/>
                        <a:pt x="1100" y="793"/>
                      </a:cubicBezTo>
                      <a:cubicBezTo>
                        <a:pt x="1098" y="797"/>
                        <a:pt x="1090" y="792"/>
                        <a:pt x="1086" y="793"/>
                      </a:cubicBezTo>
                      <a:cubicBezTo>
                        <a:pt x="1080" y="794"/>
                        <a:pt x="1102" y="798"/>
                        <a:pt x="1101" y="804"/>
                      </a:cubicBezTo>
                      <a:cubicBezTo>
                        <a:pt x="1101" y="806"/>
                        <a:pt x="1100" y="807"/>
                        <a:pt x="1100" y="808"/>
                      </a:cubicBezTo>
                      <a:cubicBezTo>
                        <a:pt x="1104" y="809"/>
                        <a:pt x="1105" y="818"/>
                        <a:pt x="1110" y="819"/>
                      </a:cubicBezTo>
                      <a:cubicBezTo>
                        <a:pt x="1123" y="823"/>
                        <a:pt x="1141" y="805"/>
                        <a:pt x="1146" y="829"/>
                      </a:cubicBezTo>
                      <a:cubicBezTo>
                        <a:pt x="1148" y="837"/>
                        <a:pt x="1124" y="878"/>
                        <a:pt x="1115" y="874"/>
                      </a:cubicBezTo>
                      <a:cubicBezTo>
                        <a:pt x="1108" y="870"/>
                        <a:pt x="1108" y="857"/>
                        <a:pt x="1100" y="854"/>
                      </a:cubicBezTo>
                      <a:cubicBezTo>
                        <a:pt x="1090" y="850"/>
                        <a:pt x="1092" y="904"/>
                        <a:pt x="1088" y="910"/>
                      </a:cubicBezTo>
                      <a:cubicBezTo>
                        <a:pt x="1083" y="924"/>
                        <a:pt x="1075" y="933"/>
                        <a:pt x="1061" y="933"/>
                      </a:cubicBezTo>
                      <a:cubicBezTo>
                        <a:pt x="1053" y="933"/>
                        <a:pt x="1038" y="922"/>
                        <a:pt x="1040" y="929"/>
                      </a:cubicBezTo>
                      <a:cubicBezTo>
                        <a:pt x="1043" y="936"/>
                        <a:pt x="1059" y="932"/>
                        <a:pt x="1064" y="940"/>
                      </a:cubicBezTo>
                      <a:cubicBezTo>
                        <a:pt x="1064" y="943"/>
                        <a:pt x="1064" y="943"/>
                        <a:pt x="1064" y="943"/>
                      </a:cubicBezTo>
                      <a:cubicBezTo>
                        <a:pt x="1066" y="943"/>
                        <a:pt x="1066" y="943"/>
                        <a:pt x="1066" y="943"/>
                      </a:cubicBezTo>
                      <a:cubicBezTo>
                        <a:pt x="1070" y="943"/>
                        <a:pt x="1071" y="951"/>
                        <a:pt x="1074" y="951"/>
                      </a:cubicBezTo>
                      <a:cubicBezTo>
                        <a:pt x="1085" y="948"/>
                        <a:pt x="1094" y="930"/>
                        <a:pt x="1105" y="934"/>
                      </a:cubicBezTo>
                      <a:cubicBezTo>
                        <a:pt x="1111" y="937"/>
                        <a:pt x="1114" y="947"/>
                        <a:pt x="1122" y="948"/>
                      </a:cubicBezTo>
                      <a:cubicBezTo>
                        <a:pt x="1126" y="949"/>
                        <a:pt x="1127" y="941"/>
                        <a:pt x="1130" y="939"/>
                      </a:cubicBezTo>
                      <a:cubicBezTo>
                        <a:pt x="1148" y="978"/>
                        <a:pt x="1126" y="945"/>
                        <a:pt x="1133" y="959"/>
                      </a:cubicBezTo>
                      <a:cubicBezTo>
                        <a:pt x="1139" y="970"/>
                        <a:pt x="1159" y="1018"/>
                        <a:pt x="1120" y="1014"/>
                      </a:cubicBezTo>
                      <a:cubicBezTo>
                        <a:pt x="1112" y="1013"/>
                        <a:pt x="1105" y="1007"/>
                        <a:pt x="1097" y="1004"/>
                      </a:cubicBezTo>
                      <a:cubicBezTo>
                        <a:pt x="1094" y="1004"/>
                        <a:pt x="1088" y="1010"/>
                        <a:pt x="1085" y="1007"/>
                      </a:cubicBezTo>
                      <a:cubicBezTo>
                        <a:pt x="1077" y="1000"/>
                        <a:pt x="1106" y="1002"/>
                        <a:pt x="1089" y="993"/>
                      </a:cubicBezTo>
                      <a:cubicBezTo>
                        <a:pt x="1064" y="980"/>
                        <a:pt x="1089" y="1002"/>
                        <a:pt x="1081" y="1002"/>
                      </a:cubicBezTo>
                      <a:cubicBezTo>
                        <a:pt x="1078" y="1002"/>
                        <a:pt x="1071" y="971"/>
                        <a:pt x="1071" y="970"/>
                      </a:cubicBezTo>
                      <a:cubicBezTo>
                        <a:pt x="1068" y="963"/>
                        <a:pt x="1057" y="959"/>
                        <a:pt x="1055" y="951"/>
                      </a:cubicBezTo>
                      <a:cubicBezTo>
                        <a:pt x="1055" y="950"/>
                        <a:pt x="1056" y="950"/>
                        <a:pt x="1056" y="950"/>
                      </a:cubicBezTo>
                      <a:cubicBezTo>
                        <a:pt x="1048" y="953"/>
                        <a:pt x="1037" y="955"/>
                        <a:pt x="1037" y="956"/>
                      </a:cubicBezTo>
                      <a:cubicBezTo>
                        <a:pt x="1035" y="960"/>
                        <a:pt x="1047" y="956"/>
                        <a:pt x="1049" y="960"/>
                      </a:cubicBezTo>
                      <a:cubicBezTo>
                        <a:pt x="1050" y="963"/>
                        <a:pt x="1043" y="964"/>
                        <a:pt x="1043" y="967"/>
                      </a:cubicBezTo>
                      <a:cubicBezTo>
                        <a:pt x="1042" y="973"/>
                        <a:pt x="1043" y="980"/>
                        <a:pt x="1045" y="985"/>
                      </a:cubicBezTo>
                      <a:cubicBezTo>
                        <a:pt x="1046" y="988"/>
                        <a:pt x="1051" y="989"/>
                        <a:pt x="1051" y="992"/>
                      </a:cubicBezTo>
                      <a:cubicBezTo>
                        <a:pt x="1051" y="1003"/>
                        <a:pt x="1033" y="1008"/>
                        <a:pt x="1031" y="1019"/>
                      </a:cubicBezTo>
                      <a:cubicBezTo>
                        <a:pt x="1031" y="1023"/>
                        <a:pt x="1039" y="1017"/>
                        <a:pt x="1042" y="1019"/>
                      </a:cubicBezTo>
                      <a:cubicBezTo>
                        <a:pt x="1049" y="1024"/>
                        <a:pt x="1055" y="1031"/>
                        <a:pt x="1056" y="1040"/>
                      </a:cubicBezTo>
                      <a:cubicBezTo>
                        <a:pt x="1057" y="1044"/>
                        <a:pt x="1049" y="1031"/>
                        <a:pt x="1045" y="1032"/>
                      </a:cubicBezTo>
                      <a:cubicBezTo>
                        <a:pt x="1040" y="1034"/>
                        <a:pt x="1034" y="1044"/>
                        <a:pt x="1031" y="1048"/>
                      </a:cubicBezTo>
                      <a:moveTo>
                        <a:pt x="3" y="0"/>
                      </a:moveTo>
                      <a:cubicBezTo>
                        <a:pt x="2" y="9"/>
                        <a:pt x="0" y="26"/>
                        <a:pt x="0" y="26"/>
                      </a:cubicBezTo>
                      <a:cubicBezTo>
                        <a:pt x="0" y="26"/>
                        <a:pt x="2" y="9"/>
                        <a:pt x="3" y="0"/>
                      </a:cubicBezTo>
                      <a:moveTo>
                        <a:pt x="1226" y="876"/>
                      </a:moveTo>
                      <a:cubicBezTo>
                        <a:pt x="1226" y="877"/>
                        <a:pt x="1226" y="877"/>
                        <a:pt x="1226" y="877"/>
                      </a:cubicBezTo>
                      <a:cubicBezTo>
                        <a:pt x="1237" y="869"/>
                        <a:pt x="1255" y="873"/>
                        <a:pt x="1267" y="875"/>
                      </a:cubicBezTo>
                      <a:cubicBezTo>
                        <a:pt x="1268" y="877"/>
                        <a:pt x="1272" y="879"/>
                        <a:pt x="1272" y="881"/>
                      </a:cubicBezTo>
                      <a:cubicBezTo>
                        <a:pt x="1271" y="888"/>
                        <a:pt x="1265" y="892"/>
                        <a:pt x="1265" y="898"/>
                      </a:cubicBezTo>
                      <a:cubicBezTo>
                        <a:pt x="1266" y="919"/>
                        <a:pt x="1283" y="918"/>
                        <a:pt x="1268" y="934"/>
                      </a:cubicBezTo>
                      <a:cubicBezTo>
                        <a:pt x="1263" y="939"/>
                        <a:pt x="1255" y="940"/>
                        <a:pt x="1250" y="946"/>
                      </a:cubicBezTo>
                      <a:cubicBezTo>
                        <a:pt x="1240" y="956"/>
                        <a:pt x="1252" y="959"/>
                        <a:pt x="1261" y="964"/>
                      </a:cubicBezTo>
                      <a:cubicBezTo>
                        <a:pt x="1267" y="980"/>
                        <a:pt x="1267" y="980"/>
                        <a:pt x="1267" y="980"/>
                      </a:cubicBezTo>
                      <a:cubicBezTo>
                        <a:pt x="1259" y="987"/>
                        <a:pt x="1236" y="984"/>
                        <a:pt x="1236" y="993"/>
                      </a:cubicBezTo>
                      <a:cubicBezTo>
                        <a:pt x="1237" y="1004"/>
                        <a:pt x="1262" y="1020"/>
                        <a:pt x="1236" y="1021"/>
                      </a:cubicBezTo>
                      <a:cubicBezTo>
                        <a:pt x="1227" y="1021"/>
                        <a:pt x="1220" y="1015"/>
                        <a:pt x="1211" y="1011"/>
                      </a:cubicBezTo>
                      <a:cubicBezTo>
                        <a:pt x="1216" y="1013"/>
                        <a:pt x="1221" y="1015"/>
                        <a:pt x="1222" y="1012"/>
                      </a:cubicBezTo>
                      <a:cubicBezTo>
                        <a:pt x="1224" y="1004"/>
                        <a:pt x="1218" y="996"/>
                        <a:pt x="1212" y="990"/>
                      </a:cubicBezTo>
                      <a:cubicBezTo>
                        <a:pt x="1210" y="988"/>
                        <a:pt x="1209" y="994"/>
                        <a:pt x="1207" y="994"/>
                      </a:cubicBezTo>
                      <a:cubicBezTo>
                        <a:pt x="1201" y="994"/>
                        <a:pt x="1197" y="989"/>
                        <a:pt x="1192" y="988"/>
                      </a:cubicBezTo>
                      <a:cubicBezTo>
                        <a:pt x="1187" y="987"/>
                        <a:pt x="1181" y="991"/>
                        <a:pt x="1177" y="990"/>
                      </a:cubicBezTo>
                      <a:cubicBezTo>
                        <a:pt x="1175" y="990"/>
                        <a:pt x="1175" y="987"/>
                        <a:pt x="1175" y="986"/>
                      </a:cubicBezTo>
                      <a:cubicBezTo>
                        <a:pt x="1181" y="969"/>
                        <a:pt x="1163" y="973"/>
                        <a:pt x="1164" y="970"/>
                      </a:cubicBezTo>
                      <a:cubicBezTo>
                        <a:pt x="1165" y="966"/>
                        <a:pt x="1172" y="967"/>
                        <a:pt x="1173" y="963"/>
                      </a:cubicBezTo>
                      <a:cubicBezTo>
                        <a:pt x="1177" y="933"/>
                        <a:pt x="1168" y="941"/>
                        <a:pt x="1151" y="927"/>
                      </a:cubicBezTo>
                      <a:cubicBezTo>
                        <a:pt x="1149" y="925"/>
                        <a:pt x="1143" y="920"/>
                        <a:pt x="1146" y="919"/>
                      </a:cubicBezTo>
                      <a:cubicBezTo>
                        <a:pt x="1156" y="913"/>
                        <a:pt x="1205" y="925"/>
                        <a:pt x="1196" y="893"/>
                      </a:cubicBezTo>
                      <a:cubicBezTo>
                        <a:pt x="1194" y="886"/>
                        <a:pt x="1182" y="888"/>
                        <a:pt x="1176" y="884"/>
                      </a:cubicBezTo>
                      <a:cubicBezTo>
                        <a:pt x="1173" y="881"/>
                        <a:pt x="1184" y="886"/>
                        <a:pt x="1187" y="886"/>
                      </a:cubicBezTo>
                      <a:cubicBezTo>
                        <a:pt x="1192" y="888"/>
                        <a:pt x="1197" y="890"/>
                        <a:pt x="1202" y="890"/>
                      </a:cubicBezTo>
                      <a:cubicBezTo>
                        <a:pt x="1218" y="890"/>
                        <a:pt x="1242" y="882"/>
                        <a:pt x="1237" y="915"/>
                      </a:cubicBezTo>
                      <a:cubicBezTo>
                        <a:pt x="1236" y="920"/>
                        <a:pt x="1223" y="925"/>
                        <a:pt x="1227" y="928"/>
                      </a:cubicBezTo>
                      <a:cubicBezTo>
                        <a:pt x="1246" y="943"/>
                        <a:pt x="1239" y="906"/>
                        <a:pt x="1236" y="892"/>
                      </a:cubicBezTo>
                      <a:cubicBezTo>
                        <a:pt x="1235" y="886"/>
                        <a:pt x="1219" y="891"/>
                        <a:pt x="1221" y="886"/>
                      </a:cubicBezTo>
                      <a:cubicBezTo>
                        <a:pt x="1222" y="881"/>
                        <a:pt x="1224" y="879"/>
                        <a:pt x="1226" y="876"/>
                      </a:cubicBezTo>
                      <a:moveTo>
                        <a:pt x="1247" y="1042"/>
                      </a:moveTo>
                      <a:cubicBezTo>
                        <a:pt x="1241" y="1042"/>
                        <a:pt x="1241" y="1042"/>
                        <a:pt x="1241" y="1042"/>
                      </a:cubicBezTo>
                      <a:cubicBezTo>
                        <a:pt x="1241" y="1044"/>
                        <a:pt x="1241" y="1044"/>
                        <a:pt x="1241" y="1044"/>
                      </a:cubicBezTo>
                      <a:cubicBezTo>
                        <a:pt x="1242" y="1046"/>
                        <a:pt x="1241" y="1047"/>
                        <a:pt x="1241" y="1048"/>
                      </a:cubicBezTo>
                      <a:cubicBezTo>
                        <a:pt x="1238" y="1050"/>
                        <a:pt x="1234" y="1053"/>
                        <a:pt x="1233" y="1055"/>
                      </a:cubicBezTo>
                      <a:cubicBezTo>
                        <a:pt x="1230" y="1057"/>
                        <a:pt x="1228" y="1059"/>
                        <a:pt x="1227" y="1062"/>
                      </a:cubicBezTo>
                      <a:cubicBezTo>
                        <a:pt x="1226" y="1063"/>
                        <a:pt x="1226" y="1063"/>
                        <a:pt x="1226" y="1063"/>
                      </a:cubicBezTo>
                      <a:cubicBezTo>
                        <a:pt x="1226" y="1064"/>
                        <a:pt x="1226" y="1064"/>
                        <a:pt x="1226" y="1064"/>
                      </a:cubicBezTo>
                      <a:cubicBezTo>
                        <a:pt x="1226" y="1062"/>
                        <a:pt x="1226" y="1062"/>
                        <a:pt x="1226" y="1062"/>
                      </a:cubicBezTo>
                      <a:cubicBezTo>
                        <a:pt x="1220" y="1062"/>
                        <a:pt x="1212" y="1061"/>
                        <a:pt x="1209" y="1062"/>
                      </a:cubicBezTo>
                      <a:cubicBezTo>
                        <a:pt x="1204" y="1063"/>
                        <a:pt x="1200" y="1073"/>
                        <a:pt x="1194" y="1072"/>
                      </a:cubicBezTo>
                      <a:cubicBezTo>
                        <a:pt x="1186" y="1071"/>
                        <a:pt x="1181" y="1060"/>
                        <a:pt x="1174" y="1056"/>
                      </a:cubicBezTo>
                      <a:cubicBezTo>
                        <a:pt x="1169" y="1053"/>
                        <a:pt x="1162" y="1051"/>
                        <a:pt x="1158" y="1047"/>
                      </a:cubicBezTo>
                      <a:cubicBezTo>
                        <a:pt x="1155" y="1045"/>
                        <a:pt x="1166" y="1043"/>
                        <a:pt x="1176" y="1024"/>
                      </a:cubicBezTo>
                      <a:cubicBezTo>
                        <a:pt x="1191" y="1036"/>
                        <a:pt x="1212" y="1040"/>
                        <a:pt x="1225" y="1050"/>
                      </a:cubicBezTo>
                      <a:cubicBezTo>
                        <a:pt x="1226" y="1051"/>
                        <a:pt x="1226" y="1051"/>
                        <a:pt x="1226" y="1051"/>
                      </a:cubicBezTo>
                      <a:cubicBezTo>
                        <a:pt x="1220" y="1042"/>
                        <a:pt x="1206" y="1034"/>
                        <a:pt x="1211" y="1026"/>
                      </a:cubicBezTo>
                      <a:cubicBezTo>
                        <a:pt x="1213" y="1022"/>
                        <a:pt x="1220" y="1024"/>
                        <a:pt x="1223" y="1023"/>
                      </a:cubicBezTo>
                      <a:cubicBezTo>
                        <a:pt x="1230" y="1030"/>
                        <a:pt x="1246" y="1029"/>
                        <a:pt x="1248" y="1039"/>
                      </a:cubicBezTo>
                      <a:cubicBezTo>
                        <a:pt x="1248" y="1040"/>
                        <a:pt x="1248" y="1041"/>
                        <a:pt x="1247" y="1042"/>
                      </a:cubicBezTo>
                      <a:moveTo>
                        <a:pt x="934" y="891"/>
                      </a:moveTo>
                      <a:cubicBezTo>
                        <a:pt x="934" y="899"/>
                        <a:pt x="934" y="899"/>
                        <a:pt x="934" y="899"/>
                      </a:cubicBezTo>
                      <a:cubicBezTo>
                        <a:pt x="933" y="893"/>
                        <a:pt x="933" y="887"/>
                        <a:pt x="934" y="891"/>
                      </a:cubicBezTo>
                      <a:moveTo>
                        <a:pt x="1115" y="693"/>
                      </a:moveTo>
                      <a:cubicBezTo>
                        <a:pt x="1118" y="705"/>
                        <a:pt x="1108" y="761"/>
                        <a:pt x="1089" y="754"/>
                      </a:cubicBezTo>
                      <a:cubicBezTo>
                        <a:pt x="1083" y="752"/>
                        <a:pt x="1078" y="745"/>
                        <a:pt x="1071" y="745"/>
                      </a:cubicBezTo>
                      <a:cubicBezTo>
                        <a:pt x="1078" y="736"/>
                        <a:pt x="1047" y="743"/>
                        <a:pt x="1039" y="745"/>
                      </a:cubicBezTo>
                      <a:cubicBezTo>
                        <a:pt x="1032" y="747"/>
                        <a:pt x="1025" y="753"/>
                        <a:pt x="1018" y="754"/>
                      </a:cubicBezTo>
                      <a:cubicBezTo>
                        <a:pt x="1015" y="754"/>
                        <a:pt x="1013" y="749"/>
                        <a:pt x="1010" y="749"/>
                      </a:cubicBezTo>
                      <a:cubicBezTo>
                        <a:pt x="1002" y="748"/>
                        <a:pt x="993" y="749"/>
                        <a:pt x="986" y="751"/>
                      </a:cubicBezTo>
                      <a:cubicBezTo>
                        <a:pt x="983" y="752"/>
                        <a:pt x="985" y="758"/>
                        <a:pt x="982" y="761"/>
                      </a:cubicBezTo>
                      <a:cubicBezTo>
                        <a:pt x="968" y="767"/>
                        <a:pt x="983" y="725"/>
                        <a:pt x="962" y="780"/>
                      </a:cubicBezTo>
                      <a:cubicBezTo>
                        <a:pt x="961" y="781"/>
                        <a:pt x="968" y="810"/>
                        <a:pt x="966" y="810"/>
                      </a:cubicBezTo>
                      <a:cubicBezTo>
                        <a:pt x="932" y="809"/>
                        <a:pt x="951" y="745"/>
                        <a:pt x="971" y="738"/>
                      </a:cubicBezTo>
                      <a:cubicBezTo>
                        <a:pt x="988" y="730"/>
                        <a:pt x="1013" y="739"/>
                        <a:pt x="1031" y="732"/>
                      </a:cubicBezTo>
                      <a:cubicBezTo>
                        <a:pt x="1054" y="720"/>
                        <a:pt x="1049" y="687"/>
                        <a:pt x="1071" y="675"/>
                      </a:cubicBezTo>
                      <a:cubicBezTo>
                        <a:pt x="1078" y="672"/>
                        <a:pt x="1087" y="674"/>
                        <a:pt x="1095" y="671"/>
                      </a:cubicBezTo>
                      <a:cubicBezTo>
                        <a:pt x="1102" y="667"/>
                        <a:pt x="1106" y="652"/>
                        <a:pt x="1114" y="652"/>
                      </a:cubicBezTo>
                      <a:cubicBezTo>
                        <a:pt x="1130" y="652"/>
                        <a:pt x="1106" y="663"/>
                        <a:pt x="1105" y="673"/>
                      </a:cubicBezTo>
                      <a:cubicBezTo>
                        <a:pt x="1103" y="687"/>
                        <a:pt x="1110" y="678"/>
                        <a:pt x="1115" y="693"/>
                      </a:cubicBezTo>
                      <a:moveTo>
                        <a:pt x="1210" y="1045"/>
                      </a:moveTo>
                      <a:cubicBezTo>
                        <a:pt x="1201" y="1046"/>
                        <a:pt x="1201" y="1046"/>
                        <a:pt x="1201" y="1046"/>
                      </a:cubicBezTo>
                      <a:cubicBezTo>
                        <a:pt x="1208" y="1048"/>
                        <a:pt x="1215" y="1051"/>
                        <a:pt x="1220" y="1056"/>
                      </a:cubicBezTo>
                      <a:cubicBezTo>
                        <a:pt x="1221" y="1056"/>
                        <a:pt x="1221" y="1056"/>
                        <a:pt x="1221" y="1056"/>
                      </a:cubicBezTo>
                      <a:cubicBezTo>
                        <a:pt x="1218" y="1052"/>
                        <a:pt x="1213" y="1049"/>
                        <a:pt x="1210" y="104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3" name="Freeform 133"/>
                <p:cNvSpPr>
                  <a:spLocks/>
                </p:cNvSpPr>
                <p:nvPr/>
              </p:nvSpPr>
              <p:spPr bwMode="auto">
                <a:xfrm>
                  <a:off x="3932238" y="2649537"/>
                  <a:ext cx="1588" cy="17463"/>
                </a:xfrm>
                <a:custGeom>
                  <a:avLst/>
                  <a:gdLst/>
                  <a:ahLst/>
                  <a:cxnLst>
                    <a:cxn ang="0">
                      <a:pos x="1" y="4"/>
                    </a:cxn>
                    <a:cxn ang="0">
                      <a:pos x="1" y="12"/>
                    </a:cxn>
                    <a:cxn ang="0">
                      <a:pos x="1" y="4"/>
                    </a:cxn>
                  </a:cxnLst>
                  <a:rect l="0" t="0" r="r" b="b"/>
                  <a:pathLst>
                    <a:path w="1" h="12">
                      <a:moveTo>
                        <a:pt x="1" y="4"/>
                      </a:moveTo>
                      <a:cubicBezTo>
                        <a:pt x="1" y="12"/>
                        <a:pt x="1" y="12"/>
                        <a:pt x="1" y="12"/>
                      </a:cubicBezTo>
                      <a:cubicBezTo>
                        <a:pt x="0" y="6"/>
                        <a:pt x="0" y="0"/>
                        <a:pt x="1"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4" name="Line 143"/>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5" name="Line 144"/>
                <p:cNvSpPr>
                  <a:spLocks noChangeShapeType="1"/>
                </p:cNvSpPr>
                <p:nvPr/>
              </p:nvSpPr>
              <p:spPr bwMode="auto">
                <a:xfrm>
                  <a:off x="4391025" y="2738437"/>
                  <a:ext cx="1588" cy="1588"/>
                </a:xfrm>
                <a:prstGeom prst="line">
                  <a:avLst/>
                </a:pr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41" name="Norway"/>
              <p:cNvSpPr>
                <a:spLocks noEditPoints="1"/>
              </p:cNvSpPr>
              <p:nvPr/>
            </p:nvSpPr>
            <p:spPr bwMode="auto">
              <a:xfrm>
                <a:off x="4003717" y="-2055813"/>
                <a:ext cx="1943100" cy="4467225"/>
              </a:xfrm>
              <a:custGeom>
                <a:avLst/>
                <a:gdLst/>
                <a:ahLst/>
                <a:cxnLst>
                  <a:cxn ang="0">
                    <a:pos x="666" y="58"/>
                  </a:cxn>
                  <a:cxn ang="0">
                    <a:pos x="649" y="42"/>
                  </a:cxn>
                  <a:cxn ang="0">
                    <a:pos x="621" y="32"/>
                  </a:cxn>
                  <a:cxn ang="0">
                    <a:pos x="598" y="30"/>
                  </a:cxn>
                  <a:cxn ang="0">
                    <a:pos x="589" y="62"/>
                  </a:cxn>
                  <a:cxn ang="0">
                    <a:pos x="574" y="111"/>
                  </a:cxn>
                  <a:cxn ang="0">
                    <a:pos x="608" y="126"/>
                  </a:cxn>
                  <a:cxn ang="0">
                    <a:pos x="695" y="169"/>
                  </a:cxn>
                  <a:cxn ang="0">
                    <a:pos x="782" y="43"/>
                  </a:cxn>
                  <a:cxn ang="0">
                    <a:pos x="701" y="15"/>
                  </a:cxn>
                  <a:cxn ang="0">
                    <a:pos x="506" y="111"/>
                  </a:cxn>
                  <a:cxn ang="0">
                    <a:pos x="497" y="146"/>
                  </a:cxn>
                  <a:cxn ang="0">
                    <a:pos x="441" y="145"/>
                  </a:cxn>
                  <a:cxn ang="0">
                    <a:pos x="412" y="137"/>
                  </a:cxn>
                  <a:cxn ang="0">
                    <a:pos x="398" y="179"/>
                  </a:cxn>
                  <a:cxn ang="0">
                    <a:pos x="403" y="248"/>
                  </a:cxn>
                  <a:cxn ang="0">
                    <a:pos x="456" y="322"/>
                  </a:cxn>
                  <a:cxn ang="0">
                    <a:pos x="505" y="260"/>
                  </a:cxn>
                  <a:cxn ang="0">
                    <a:pos x="508" y="309"/>
                  </a:cxn>
                  <a:cxn ang="0">
                    <a:pos x="490" y="376"/>
                  </a:cxn>
                  <a:cxn ang="0">
                    <a:pos x="475" y="410"/>
                  </a:cxn>
                  <a:cxn ang="0">
                    <a:pos x="514" y="481"/>
                  </a:cxn>
                  <a:cxn ang="0">
                    <a:pos x="558" y="535"/>
                  </a:cxn>
                  <a:cxn ang="0">
                    <a:pos x="591" y="367"/>
                  </a:cxn>
                  <a:cxn ang="0">
                    <a:pos x="636" y="243"/>
                  </a:cxn>
                  <a:cxn ang="0">
                    <a:pos x="575" y="132"/>
                  </a:cxn>
                  <a:cxn ang="0">
                    <a:pos x="528" y="99"/>
                  </a:cxn>
                  <a:cxn ang="0">
                    <a:pos x="802" y="209"/>
                  </a:cxn>
                  <a:cxn ang="0">
                    <a:pos x="407" y="311"/>
                  </a:cxn>
                  <a:cxn ang="0">
                    <a:pos x="647" y="310"/>
                  </a:cxn>
                  <a:cxn ang="0">
                    <a:pos x="679" y="345"/>
                  </a:cxn>
                  <a:cxn ang="0">
                    <a:pos x="737" y="404"/>
                  </a:cxn>
                  <a:cxn ang="0">
                    <a:pos x="1110" y="1268"/>
                  </a:cxn>
                  <a:cxn ang="0">
                    <a:pos x="997" y="1311"/>
                  </a:cxn>
                  <a:cxn ang="0">
                    <a:pos x="883" y="1398"/>
                  </a:cxn>
                  <a:cxn ang="0">
                    <a:pos x="755" y="1513"/>
                  </a:cxn>
                  <a:cxn ang="0">
                    <a:pos x="703" y="1591"/>
                  </a:cxn>
                  <a:cxn ang="0">
                    <a:pos x="688" y="1633"/>
                  </a:cxn>
                  <a:cxn ang="0">
                    <a:pos x="622" y="1727"/>
                  </a:cxn>
                  <a:cxn ang="0">
                    <a:pos x="575" y="1819"/>
                  </a:cxn>
                  <a:cxn ang="0">
                    <a:pos x="512" y="1969"/>
                  </a:cxn>
                  <a:cxn ang="0">
                    <a:pos x="443" y="2130"/>
                  </a:cxn>
                  <a:cxn ang="0">
                    <a:pos x="318" y="2298"/>
                  </a:cxn>
                  <a:cxn ang="0">
                    <a:pos x="334" y="2319"/>
                  </a:cxn>
                  <a:cxn ang="0">
                    <a:pos x="214" y="2387"/>
                  </a:cxn>
                  <a:cxn ang="0">
                    <a:pos x="152" y="2490"/>
                  </a:cxn>
                  <a:cxn ang="0">
                    <a:pos x="67" y="2526"/>
                  </a:cxn>
                  <a:cxn ang="0">
                    <a:pos x="110" y="2638"/>
                  </a:cxn>
                  <a:cxn ang="0">
                    <a:pos x="24" y="2696"/>
                  </a:cxn>
                  <a:cxn ang="0">
                    <a:pos x="70" y="2794"/>
                  </a:cxn>
                  <a:cxn ang="0">
                    <a:pos x="56" y="2914"/>
                  </a:cxn>
                  <a:cxn ang="0">
                    <a:pos x="230" y="3030"/>
                  </a:cxn>
                  <a:cxn ang="0">
                    <a:pos x="383" y="2812"/>
                  </a:cxn>
                  <a:cxn ang="0">
                    <a:pos x="475" y="2421"/>
                  </a:cxn>
                  <a:cxn ang="0">
                    <a:pos x="749" y="1620"/>
                  </a:cxn>
                  <a:cxn ang="0">
                    <a:pos x="1098" y="1443"/>
                  </a:cxn>
                  <a:cxn ang="0">
                    <a:pos x="1260" y="1346"/>
                  </a:cxn>
                  <a:cxn ang="0">
                    <a:pos x="1174" y="1263"/>
                  </a:cxn>
                  <a:cxn ang="0">
                    <a:pos x="655" y="1676"/>
                  </a:cxn>
                  <a:cxn ang="0">
                    <a:pos x="911" y="1302"/>
                  </a:cxn>
                  <a:cxn ang="0">
                    <a:pos x="787" y="1406"/>
                  </a:cxn>
                  <a:cxn ang="0">
                    <a:pos x="262" y="2290"/>
                  </a:cxn>
                </a:cxnLst>
                <a:rect l="0" t="0" r="r" b="b"/>
                <a:pathLst>
                  <a:path w="1335" h="3070">
                    <a:moveTo>
                      <a:pt x="669" y="0"/>
                    </a:moveTo>
                    <a:cubicBezTo>
                      <a:pt x="667" y="1"/>
                      <a:pt x="667" y="1"/>
                      <a:pt x="667" y="1"/>
                    </a:cubicBezTo>
                    <a:cubicBezTo>
                      <a:pt x="665" y="7"/>
                      <a:pt x="665" y="7"/>
                      <a:pt x="665" y="7"/>
                    </a:cubicBezTo>
                    <a:cubicBezTo>
                      <a:pt x="664" y="9"/>
                      <a:pt x="664" y="9"/>
                      <a:pt x="664" y="9"/>
                    </a:cubicBezTo>
                    <a:cubicBezTo>
                      <a:pt x="662" y="10"/>
                      <a:pt x="662" y="10"/>
                      <a:pt x="662" y="10"/>
                    </a:cubicBezTo>
                    <a:cubicBezTo>
                      <a:pt x="659" y="11"/>
                      <a:pt x="659" y="11"/>
                      <a:pt x="659" y="11"/>
                    </a:cubicBezTo>
                    <a:cubicBezTo>
                      <a:pt x="657" y="14"/>
                      <a:pt x="657" y="14"/>
                      <a:pt x="657" y="14"/>
                    </a:cubicBezTo>
                    <a:cubicBezTo>
                      <a:pt x="657" y="16"/>
                      <a:pt x="657" y="16"/>
                      <a:pt x="657" y="16"/>
                    </a:cubicBezTo>
                    <a:cubicBezTo>
                      <a:pt x="658" y="18"/>
                      <a:pt x="658" y="18"/>
                      <a:pt x="658" y="18"/>
                    </a:cubicBezTo>
                    <a:cubicBezTo>
                      <a:pt x="659" y="20"/>
                      <a:pt x="659" y="20"/>
                      <a:pt x="659" y="20"/>
                    </a:cubicBezTo>
                    <a:cubicBezTo>
                      <a:pt x="660" y="22"/>
                      <a:pt x="660" y="22"/>
                      <a:pt x="660" y="22"/>
                    </a:cubicBezTo>
                    <a:cubicBezTo>
                      <a:pt x="662" y="23"/>
                      <a:pt x="662" y="23"/>
                      <a:pt x="662" y="23"/>
                    </a:cubicBezTo>
                    <a:cubicBezTo>
                      <a:pt x="663" y="26"/>
                      <a:pt x="663" y="26"/>
                      <a:pt x="663" y="26"/>
                    </a:cubicBezTo>
                    <a:cubicBezTo>
                      <a:pt x="663" y="30"/>
                      <a:pt x="663" y="30"/>
                      <a:pt x="663" y="30"/>
                    </a:cubicBezTo>
                    <a:cubicBezTo>
                      <a:pt x="663" y="35"/>
                      <a:pt x="663" y="35"/>
                      <a:pt x="663" y="35"/>
                    </a:cubicBezTo>
                    <a:cubicBezTo>
                      <a:pt x="663" y="38"/>
                      <a:pt x="663" y="38"/>
                      <a:pt x="663" y="38"/>
                    </a:cubicBezTo>
                    <a:cubicBezTo>
                      <a:pt x="663" y="40"/>
                      <a:pt x="663" y="40"/>
                      <a:pt x="663" y="40"/>
                    </a:cubicBezTo>
                    <a:cubicBezTo>
                      <a:pt x="663" y="43"/>
                      <a:pt x="663" y="43"/>
                      <a:pt x="663" y="43"/>
                    </a:cubicBezTo>
                    <a:cubicBezTo>
                      <a:pt x="663" y="47"/>
                      <a:pt x="663" y="47"/>
                      <a:pt x="663" y="47"/>
                    </a:cubicBezTo>
                    <a:cubicBezTo>
                      <a:pt x="664" y="49"/>
                      <a:pt x="664" y="49"/>
                      <a:pt x="664" y="49"/>
                    </a:cubicBezTo>
                    <a:cubicBezTo>
                      <a:pt x="664" y="52"/>
                      <a:pt x="664" y="52"/>
                      <a:pt x="664" y="52"/>
                    </a:cubicBezTo>
                    <a:cubicBezTo>
                      <a:pt x="665" y="55"/>
                      <a:pt x="665" y="55"/>
                      <a:pt x="665" y="55"/>
                    </a:cubicBezTo>
                    <a:cubicBezTo>
                      <a:pt x="666" y="58"/>
                      <a:pt x="666" y="58"/>
                      <a:pt x="666" y="58"/>
                    </a:cubicBezTo>
                    <a:cubicBezTo>
                      <a:pt x="666" y="60"/>
                      <a:pt x="666" y="60"/>
                      <a:pt x="666" y="60"/>
                    </a:cubicBezTo>
                    <a:cubicBezTo>
                      <a:pt x="667" y="61"/>
                      <a:pt x="667" y="61"/>
                      <a:pt x="667" y="61"/>
                    </a:cubicBezTo>
                    <a:cubicBezTo>
                      <a:pt x="667" y="63"/>
                      <a:pt x="667" y="63"/>
                      <a:pt x="667" y="63"/>
                    </a:cubicBezTo>
                    <a:cubicBezTo>
                      <a:pt x="667" y="66"/>
                      <a:pt x="667" y="66"/>
                      <a:pt x="667" y="66"/>
                    </a:cubicBezTo>
                    <a:cubicBezTo>
                      <a:pt x="666" y="67"/>
                      <a:pt x="666" y="67"/>
                      <a:pt x="666" y="67"/>
                    </a:cubicBezTo>
                    <a:cubicBezTo>
                      <a:pt x="664" y="67"/>
                      <a:pt x="664" y="67"/>
                      <a:pt x="664" y="67"/>
                    </a:cubicBezTo>
                    <a:cubicBezTo>
                      <a:pt x="663" y="67"/>
                      <a:pt x="663" y="67"/>
                      <a:pt x="663" y="67"/>
                    </a:cubicBezTo>
                    <a:cubicBezTo>
                      <a:pt x="662" y="67"/>
                      <a:pt x="662" y="67"/>
                      <a:pt x="662" y="67"/>
                    </a:cubicBezTo>
                    <a:cubicBezTo>
                      <a:pt x="661" y="66"/>
                      <a:pt x="661" y="66"/>
                      <a:pt x="661" y="66"/>
                    </a:cubicBezTo>
                    <a:cubicBezTo>
                      <a:pt x="660" y="63"/>
                      <a:pt x="660" y="63"/>
                      <a:pt x="660" y="63"/>
                    </a:cubicBezTo>
                    <a:cubicBezTo>
                      <a:pt x="660" y="60"/>
                      <a:pt x="660" y="60"/>
                      <a:pt x="660" y="60"/>
                    </a:cubicBezTo>
                    <a:cubicBezTo>
                      <a:pt x="658" y="57"/>
                      <a:pt x="658" y="57"/>
                      <a:pt x="658" y="57"/>
                    </a:cubicBezTo>
                    <a:cubicBezTo>
                      <a:pt x="657" y="56"/>
                      <a:pt x="657" y="56"/>
                      <a:pt x="657" y="56"/>
                    </a:cubicBezTo>
                    <a:cubicBezTo>
                      <a:pt x="655" y="54"/>
                      <a:pt x="655" y="54"/>
                      <a:pt x="655" y="54"/>
                    </a:cubicBezTo>
                    <a:cubicBezTo>
                      <a:pt x="654" y="53"/>
                      <a:pt x="654" y="53"/>
                      <a:pt x="654" y="53"/>
                    </a:cubicBezTo>
                    <a:cubicBezTo>
                      <a:pt x="652" y="53"/>
                      <a:pt x="652" y="53"/>
                      <a:pt x="652" y="53"/>
                    </a:cubicBezTo>
                    <a:cubicBezTo>
                      <a:pt x="649" y="52"/>
                      <a:pt x="649" y="52"/>
                      <a:pt x="649" y="52"/>
                    </a:cubicBezTo>
                    <a:cubicBezTo>
                      <a:pt x="647" y="51"/>
                      <a:pt x="647" y="51"/>
                      <a:pt x="647" y="51"/>
                    </a:cubicBezTo>
                    <a:cubicBezTo>
                      <a:pt x="648" y="49"/>
                      <a:pt x="648" y="49"/>
                      <a:pt x="648" y="49"/>
                    </a:cubicBezTo>
                    <a:cubicBezTo>
                      <a:pt x="648" y="47"/>
                      <a:pt x="648" y="47"/>
                      <a:pt x="648" y="47"/>
                    </a:cubicBezTo>
                    <a:cubicBezTo>
                      <a:pt x="648" y="45"/>
                      <a:pt x="648" y="45"/>
                      <a:pt x="648" y="45"/>
                    </a:cubicBezTo>
                    <a:cubicBezTo>
                      <a:pt x="649" y="43"/>
                      <a:pt x="649" y="43"/>
                      <a:pt x="649" y="43"/>
                    </a:cubicBezTo>
                    <a:cubicBezTo>
                      <a:pt x="649" y="42"/>
                      <a:pt x="649" y="42"/>
                      <a:pt x="649" y="42"/>
                    </a:cubicBezTo>
                    <a:cubicBezTo>
                      <a:pt x="649" y="39"/>
                      <a:pt x="649" y="39"/>
                      <a:pt x="649" y="39"/>
                    </a:cubicBezTo>
                    <a:cubicBezTo>
                      <a:pt x="650" y="37"/>
                      <a:pt x="650" y="37"/>
                      <a:pt x="650" y="37"/>
                    </a:cubicBezTo>
                    <a:cubicBezTo>
                      <a:pt x="650" y="35"/>
                      <a:pt x="650" y="35"/>
                      <a:pt x="650" y="35"/>
                    </a:cubicBezTo>
                    <a:cubicBezTo>
                      <a:pt x="649" y="34"/>
                      <a:pt x="649" y="34"/>
                      <a:pt x="649" y="34"/>
                    </a:cubicBezTo>
                    <a:cubicBezTo>
                      <a:pt x="648" y="33"/>
                      <a:pt x="648" y="33"/>
                      <a:pt x="648" y="33"/>
                    </a:cubicBezTo>
                    <a:cubicBezTo>
                      <a:pt x="646" y="32"/>
                      <a:pt x="646" y="32"/>
                      <a:pt x="646" y="32"/>
                    </a:cubicBezTo>
                    <a:cubicBezTo>
                      <a:pt x="645" y="34"/>
                      <a:pt x="645" y="34"/>
                      <a:pt x="645" y="34"/>
                    </a:cubicBezTo>
                    <a:cubicBezTo>
                      <a:pt x="644" y="35"/>
                      <a:pt x="644" y="35"/>
                      <a:pt x="644" y="35"/>
                    </a:cubicBezTo>
                    <a:cubicBezTo>
                      <a:pt x="642" y="38"/>
                      <a:pt x="642" y="38"/>
                      <a:pt x="642" y="38"/>
                    </a:cubicBezTo>
                    <a:cubicBezTo>
                      <a:pt x="638" y="39"/>
                      <a:pt x="638" y="39"/>
                      <a:pt x="638" y="39"/>
                    </a:cubicBezTo>
                    <a:cubicBezTo>
                      <a:pt x="637" y="41"/>
                      <a:pt x="637" y="41"/>
                      <a:pt x="637" y="41"/>
                    </a:cubicBezTo>
                    <a:cubicBezTo>
                      <a:pt x="635" y="42"/>
                      <a:pt x="635" y="42"/>
                      <a:pt x="635" y="42"/>
                    </a:cubicBezTo>
                    <a:cubicBezTo>
                      <a:pt x="633" y="43"/>
                      <a:pt x="633" y="43"/>
                      <a:pt x="633" y="43"/>
                    </a:cubicBezTo>
                    <a:cubicBezTo>
                      <a:pt x="632" y="43"/>
                      <a:pt x="632" y="43"/>
                      <a:pt x="632" y="43"/>
                    </a:cubicBezTo>
                    <a:cubicBezTo>
                      <a:pt x="630" y="43"/>
                      <a:pt x="630" y="43"/>
                      <a:pt x="630" y="43"/>
                    </a:cubicBezTo>
                    <a:cubicBezTo>
                      <a:pt x="628" y="43"/>
                      <a:pt x="628" y="43"/>
                      <a:pt x="628" y="43"/>
                    </a:cubicBezTo>
                    <a:cubicBezTo>
                      <a:pt x="627" y="41"/>
                      <a:pt x="627" y="41"/>
                      <a:pt x="627" y="41"/>
                    </a:cubicBezTo>
                    <a:cubicBezTo>
                      <a:pt x="626" y="40"/>
                      <a:pt x="626" y="40"/>
                      <a:pt x="626" y="40"/>
                    </a:cubicBezTo>
                    <a:cubicBezTo>
                      <a:pt x="626" y="37"/>
                      <a:pt x="626" y="37"/>
                      <a:pt x="626" y="37"/>
                    </a:cubicBezTo>
                    <a:cubicBezTo>
                      <a:pt x="626" y="35"/>
                      <a:pt x="626" y="35"/>
                      <a:pt x="626" y="35"/>
                    </a:cubicBezTo>
                    <a:cubicBezTo>
                      <a:pt x="625" y="34"/>
                      <a:pt x="625" y="34"/>
                      <a:pt x="625" y="34"/>
                    </a:cubicBezTo>
                    <a:cubicBezTo>
                      <a:pt x="622" y="33"/>
                      <a:pt x="622" y="33"/>
                      <a:pt x="622" y="33"/>
                    </a:cubicBezTo>
                    <a:cubicBezTo>
                      <a:pt x="621" y="32"/>
                      <a:pt x="621" y="32"/>
                      <a:pt x="621" y="32"/>
                    </a:cubicBezTo>
                    <a:cubicBezTo>
                      <a:pt x="620" y="32"/>
                      <a:pt x="620" y="32"/>
                      <a:pt x="620" y="32"/>
                    </a:cubicBezTo>
                    <a:cubicBezTo>
                      <a:pt x="619" y="30"/>
                      <a:pt x="619" y="30"/>
                      <a:pt x="619" y="30"/>
                    </a:cubicBezTo>
                    <a:cubicBezTo>
                      <a:pt x="618" y="28"/>
                      <a:pt x="618" y="28"/>
                      <a:pt x="618" y="28"/>
                    </a:cubicBezTo>
                    <a:cubicBezTo>
                      <a:pt x="617" y="26"/>
                      <a:pt x="617" y="26"/>
                      <a:pt x="617" y="26"/>
                    </a:cubicBezTo>
                    <a:cubicBezTo>
                      <a:pt x="617" y="24"/>
                      <a:pt x="617" y="24"/>
                      <a:pt x="617" y="24"/>
                    </a:cubicBezTo>
                    <a:cubicBezTo>
                      <a:pt x="616" y="22"/>
                      <a:pt x="616" y="22"/>
                      <a:pt x="616" y="22"/>
                    </a:cubicBezTo>
                    <a:cubicBezTo>
                      <a:pt x="615" y="20"/>
                      <a:pt x="615" y="20"/>
                      <a:pt x="615" y="20"/>
                    </a:cubicBezTo>
                    <a:cubicBezTo>
                      <a:pt x="614" y="19"/>
                      <a:pt x="614" y="19"/>
                      <a:pt x="614" y="19"/>
                    </a:cubicBezTo>
                    <a:cubicBezTo>
                      <a:pt x="612" y="19"/>
                      <a:pt x="612" y="19"/>
                      <a:pt x="612" y="19"/>
                    </a:cubicBezTo>
                    <a:cubicBezTo>
                      <a:pt x="610" y="19"/>
                      <a:pt x="610" y="19"/>
                      <a:pt x="610" y="19"/>
                    </a:cubicBezTo>
                    <a:cubicBezTo>
                      <a:pt x="603" y="16"/>
                      <a:pt x="603" y="16"/>
                      <a:pt x="603" y="16"/>
                    </a:cubicBezTo>
                    <a:cubicBezTo>
                      <a:pt x="603" y="12"/>
                      <a:pt x="603" y="12"/>
                      <a:pt x="603" y="12"/>
                    </a:cubicBezTo>
                    <a:cubicBezTo>
                      <a:pt x="602" y="7"/>
                      <a:pt x="602" y="7"/>
                      <a:pt x="602" y="7"/>
                    </a:cubicBezTo>
                    <a:cubicBezTo>
                      <a:pt x="595" y="6"/>
                      <a:pt x="595" y="6"/>
                      <a:pt x="595" y="6"/>
                    </a:cubicBezTo>
                    <a:cubicBezTo>
                      <a:pt x="592" y="8"/>
                      <a:pt x="592" y="8"/>
                      <a:pt x="592" y="8"/>
                    </a:cubicBezTo>
                    <a:cubicBezTo>
                      <a:pt x="590" y="13"/>
                      <a:pt x="590" y="13"/>
                      <a:pt x="590" y="13"/>
                    </a:cubicBezTo>
                    <a:cubicBezTo>
                      <a:pt x="589" y="16"/>
                      <a:pt x="589" y="16"/>
                      <a:pt x="589" y="16"/>
                    </a:cubicBezTo>
                    <a:cubicBezTo>
                      <a:pt x="590" y="19"/>
                      <a:pt x="590" y="19"/>
                      <a:pt x="590" y="19"/>
                    </a:cubicBezTo>
                    <a:cubicBezTo>
                      <a:pt x="592" y="21"/>
                      <a:pt x="592" y="21"/>
                      <a:pt x="592" y="21"/>
                    </a:cubicBezTo>
                    <a:cubicBezTo>
                      <a:pt x="594" y="23"/>
                      <a:pt x="594" y="23"/>
                      <a:pt x="594" y="23"/>
                    </a:cubicBezTo>
                    <a:cubicBezTo>
                      <a:pt x="596" y="24"/>
                      <a:pt x="596" y="24"/>
                      <a:pt x="596" y="24"/>
                    </a:cubicBezTo>
                    <a:cubicBezTo>
                      <a:pt x="598" y="27"/>
                      <a:pt x="598" y="27"/>
                      <a:pt x="598" y="27"/>
                    </a:cubicBezTo>
                    <a:cubicBezTo>
                      <a:pt x="598" y="30"/>
                      <a:pt x="598" y="30"/>
                      <a:pt x="598" y="30"/>
                    </a:cubicBezTo>
                    <a:cubicBezTo>
                      <a:pt x="598" y="34"/>
                      <a:pt x="598" y="34"/>
                      <a:pt x="598" y="34"/>
                    </a:cubicBezTo>
                    <a:cubicBezTo>
                      <a:pt x="597" y="37"/>
                      <a:pt x="597" y="37"/>
                      <a:pt x="597" y="37"/>
                    </a:cubicBezTo>
                    <a:cubicBezTo>
                      <a:pt x="596" y="40"/>
                      <a:pt x="596" y="40"/>
                      <a:pt x="596" y="40"/>
                    </a:cubicBezTo>
                    <a:cubicBezTo>
                      <a:pt x="594" y="41"/>
                      <a:pt x="594" y="41"/>
                      <a:pt x="594" y="41"/>
                    </a:cubicBezTo>
                    <a:cubicBezTo>
                      <a:pt x="593" y="40"/>
                      <a:pt x="593" y="40"/>
                      <a:pt x="593" y="40"/>
                    </a:cubicBezTo>
                    <a:cubicBezTo>
                      <a:pt x="592" y="38"/>
                      <a:pt x="592" y="38"/>
                      <a:pt x="592" y="38"/>
                    </a:cubicBezTo>
                    <a:cubicBezTo>
                      <a:pt x="591" y="35"/>
                      <a:pt x="591" y="35"/>
                      <a:pt x="591" y="35"/>
                    </a:cubicBezTo>
                    <a:cubicBezTo>
                      <a:pt x="589" y="33"/>
                      <a:pt x="589" y="33"/>
                      <a:pt x="589" y="33"/>
                    </a:cubicBezTo>
                    <a:cubicBezTo>
                      <a:pt x="587" y="32"/>
                      <a:pt x="587" y="32"/>
                      <a:pt x="587" y="32"/>
                    </a:cubicBezTo>
                    <a:cubicBezTo>
                      <a:pt x="585" y="31"/>
                      <a:pt x="585" y="31"/>
                      <a:pt x="585" y="31"/>
                    </a:cubicBezTo>
                    <a:cubicBezTo>
                      <a:pt x="582" y="34"/>
                      <a:pt x="582" y="34"/>
                      <a:pt x="582" y="34"/>
                    </a:cubicBezTo>
                    <a:cubicBezTo>
                      <a:pt x="582" y="36"/>
                      <a:pt x="582" y="36"/>
                      <a:pt x="582" y="36"/>
                    </a:cubicBezTo>
                    <a:cubicBezTo>
                      <a:pt x="582" y="38"/>
                      <a:pt x="582" y="38"/>
                      <a:pt x="582" y="38"/>
                    </a:cubicBezTo>
                    <a:cubicBezTo>
                      <a:pt x="583" y="42"/>
                      <a:pt x="583" y="42"/>
                      <a:pt x="583" y="42"/>
                    </a:cubicBezTo>
                    <a:cubicBezTo>
                      <a:pt x="584" y="44"/>
                      <a:pt x="584" y="44"/>
                      <a:pt x="584" y="44"/>
                    </a:cubicBezTo>
                    <a:cubicBezTo>
                      <a:pt x="586" y="47"/>
                      <a:pt x="586" y="47"/>
                      <a:pt x="586" y="47"/>
                    </a:cubicBezTo>
                    <a:cubicBezTo>
                      <a:pt x="588" y="51"/>
                      <a:pt x="588" y="51"/>
                      <a:pt x="588" y="51"/>
                    </a:cubicBezTo>
                    <a:cubicBezTo>
                      <a:pt x="589" y="53"/>
                      <a:pt x="589" y="53"/>
                      <a:pt x="589" y="53"/>
                    </a:cubicBezTo>
                    <a:cubicBezTo>
                      <a:pt x="591" y="56"/>
                      <a:pt x="591" y="56"/>
                      <a:pt x="591" y="56"/>
                    </a:cubicBezTo>
                    <a:cubicBezTo>
                      <a:pt x="593" y="58"/>
                      <a:pt x="593" y="58"/>
                      <a:pt x="593" y="58"/>
                    </a:cubicBezTo>
                    <a:cubicBezTo>
                      <a:pt x="593" y="60"/>
                      <a:pt x="593" y="60"/>
                      <a:pt x="593" y="60"/>
                    </a:cubicBezTo>
                    <a:cubicBezTo>
                      <a:pt x="592" y="62"/>
                      <a:pt x="592" y="62"/>
                      <a:pt x="592" y="62"/>
                    </a:cubicBezTo>
                    <a:cubicBezTo>
                      <a:pt x="589" y="62"/>
                      <a:pt x="589" y="62"/>
                      <a:pt x="589" y="62"/>
                    </a:cubicBezTo>
                    <a:cubicBezTo>
                      <a:pt x="587" y="60"/>
                      <a:pt x="587" y="60"/>
                      <a:pt x="587" y="60"/>
                    </a:cubicBezTo>
                    <a:cubicBezTo>
                      <a:pt x="585" y="58"/>
                      <a:pt x="585" y="58"/>
                      <a:pt x="585" y="58"/>
                    </a:cubicBezTo>
                    <a:cubicBezTo>
                      <a:pt x="582" y="55"/>
                      <a:pt x="582" y="55"/>
                      <a:pt x="582" y="55"/>
                    </a:cubicBezTo>
                    <a:cubicBezTo>
                      <a:pt x="581" y="54"/>
                      <a:pt x="581" y="54"/>
                      <a:pt x="581" y="54"/>
                    </a:cubicBezTo>
                    <a:cubicBezTo>
                      <a:pt x="579" y="53"/>
                      <a:pt x="579" y="53"/>
                      <a:pt x="579" y="53"/>
                    </a:cubicBezTo>
                    <a:cubicBezTo>
                      <a:pt x="577" y="53"/>
                      <a:pt x="577" y="53"/>
                      <a:pt x="577" y="53"/>
                    </a:cubicBezTo>
                    <a:cubicBezTo>
                      <a:pt x="574" y="53"/>
                      <a:pt x="574" y="53"/>
                      <a:pt x="574" y="53"/>
                    </a:cubicBezTo>
                    <a:cubicBezTo>
                      <a:pt x="570" y="52"/>
                      <a:pt x="570" y="52"/>
                      <a:pt x="570" y="52"/>
                    </a:cubicBezTo>
                    <a:cubicBezTo>
                      <a:pt x="568" y="51"/>
                      <a:pt x="568" y="51"/>
                      <a:pt x="568" y="51"/>
                    </a:cubicBezTo>
                    <a:cubicBezTo>
                      <a:pt x="565" y="51"/>
                      <a:pt x="565" y="51"/>
                      <a:pt x="565" y="51"/>
                    </a:cubicBezTo>
                    <a:cubicBezTo>
                      <a:pt x="561" y="53"/>
                      <a:pt x="561" y="53"/>
                      <a:pt x="561" y="53"/>
                    </a:cubicBezTo>
                    <a:cubicBezTo>
                      <a:pt x="558" y="57"/>
                      <a:pt x="558" y="57"/>
                      <a:pt x="558" y="57"/>
                    </a:cubicBezTo>
                    <a:cubicBezTo>
                      <a:pt x="558" y="60"/>
                      <a:pt x="558" y="60"/>
                      <a:pt x="558" y="60"/>
                    </a:cubicBezTo>
                    <a:cubicBezTo>
                      <a:pt x="564" y="64"/>
                      <a:pt x="564" y="64"/>
                      <a:pt x="564" y="64"/>
                    </a:cubicBezTo>
                    <a:cubicBezTo>
                      <a:pt x="567" y="69"/>
                      <a:pt x="567" y="69"/>
                      <a:pt x="567" y="69"/>
                    </a:cubicBezTo>
                    <a:cubicBezTo>
                      <a:pt x="576" y="74"/>
                      <a:pt x="576" y="74"/>
                      <a:pt x="576" y="74"/>
                    </a:cubicBezTo>
                    <a:cubicBezTo>
                      <a:pt x="577" y="76"/>
                      <a:pt x="577" y="76"/>
                      <a:pt x="577" y="76"/>
                    </a:cubicBezTo>
                    <a:cubicBezTo>
                      <a:pt x="574" y="81"/>
                      <a:pt x="574" y="81"/>
                      <a:pt x="574" y="81"/>
                    </a:cubicBezTo>
                    <a:cubicBezTo>
                      <a:pt x="569" y="86"/>
                      <a:pt x="569" y="86"/>
                      <a:pt x="569" y="86"/>
                    </a:cubicBezTo>
                    <a:cubicBezTo>
                      <a:pt x="565" y="92"/>
                      <a:pt x="565" y="92"/>
                      <a:pt x="565" y="92"/>
                    </a:cubicBezTo>
                    <a:cubicBezTo>
                      <a:pt x="567" y="103"/>
                      <a:pt x="567" y="103"/>
                      <a:pt x="567" y="103"/>
                    </a:cubicBezTo>
                    <a:cubicBezTo>
                      <a:pt x="574" y="107"/>
                      <a:pt x="574" y="107"/>
                      <a:pt x="574" y="107"/>
                    </a:cubicBezTo>
                    <a:cubicBezTo>
                      <a:pt x="574" y="111"/>
                      <a:pt x="574" y="111"/>
                      <a:pt x="574" y="111"/>
                    </a:cubicBezTo>
                    <a:cubicBezTo>
                      <a:pt x="577" y="115"/>
                      <a:pt x="577" y="115"/>
                      <a:pt x="577" y="115"/>
                    </a:cubicBezTo>
                    <a:cubicBezTo>
                      <a:pt x="580" y="117"/>
                      <a:pt x="580" y="117"/>
                      <a:pt x="580" y="117"/>
                    </a:cubicBezTo>
                    <a:cubicBezTo>
                      <a:pt x="591" y="112"/>
                      <a:pt x="591" y="112"/>
                      <a:pt x="591" y="112"/>
                    </a:cubicBezTo>
                    <a:cubicBezTo>
                      <a:pt x="601" y="110"/>
                      <a:pt x="601" y="110"/>
                      <a:pt x="601" y="110"/>
                    </a:cubicBezTo>
                    <a:cubicBezTo>
                      <a:pt x="609" y="105"/>
                      <a:pt x="609" y="105"/>
                      <a:pt x="609" y="105"/>
                    </a:cubicBezTo>
                    <a:cubicBezTo>
                      <a:pt x="617" y="103"/>
                      <a:pt x="617" y="103"/>
                      <a:pt x="617" y="103"/>
                    </a:cubicBezTo>
                    <a:cubicBezTo>
                      <a:pt x="632" y="97"/>
                      <a:pt x="632" y="97"/>
                      <a:pt x="632" y="97"/>
                    </a:cubicBezTo>
                    <a:cubicBezTo>
                      <a:pt x="648" y="92"/>
                      <a:pt x="648" y="92"/>
                      <a:pt x="648" y="92"/>
                    </a:cubicBezTo>
                    <a:cubicBezTo>
                      <a:pt x="656" y="94"/>
                      <a:pt x="656" y="94"/>
                      <a:pt x="656" y="94"/>
                    </a:cubicBezTo>
                    <a:cubicBezTo>
                      <a:pt x="660" y="95"/>
                      <a:pt x="660" y="95"/>
                      <a:pt x="660" y="95"/>
                    </a:cubicBezTo>
                    <a:cubicBezTo>
                      <a:pt x="658" y="98"/>
                      <a:pt x="658" y="98"/>
                      <a:pt x="658" y="98"/>
                    </a:cubicBezTo>
                    <a:cubicBezTo>
                      <a:pt x="643" y="106"/>
                      <a:pt x="643" y="106"/>
                      <a:pt x="643" y="106"/>
                    </a:cubicBezTo>
                    <a:cubicBezTo>
                      <a:pt x="629" y="110"/>
                      <a:pt x="629" y="110"/>
                      <a:pt x="629" y="110"/>
                    </a:cubicBezTo>
                    <a:cubicBezTo>
                      <a:pt x="624" y="113"/>
                      <a:pt x="624" y="113"/>
                      <a:pt x="624" y="113"/>
                    </a:cubicBezTo>
                    <a:cubicBezTo>
                      <a:pt x="623" y="115"/>
                      <a:pt x="623" y="115"/>
                      <a:pt x="623" y="115"/>
                    </a:cubicBezTo>
                    <a:cubicBezTo>
                      <a:pt x="626" y="119"/>
                      <a:pt x="626" y="119"/>
                      <a:pt x="626" y="119"/>
                    </a:cubicBezTo>
                    <a:cubicBezTo>
                      <a:pt x="637" y="127"/>
                      <a:pt x="637" y="127"/>
                      <a:pt x="637" y="127"/>
                    </a:cubicBezTo>
                    <a:cubicBezTo>
                      <a:pt x="635" y="130"/>
                      <a:pt x="635" y="130"/>
                      <a:pt x="635" y="130"/>
                    </a:cubicBezTo>
                    <a:cubicBezTo>
                      <a:pt x="634" y="131"/>
                      <a:pt x="634" y="131"/>
                      <a:pt x="634" y="131"/>
                    </a:cubicBezTo>
                    <a:cubicBezTo>
                      <a:pt x="626" y="129"/>
                      <a:pt x="626" y="129"/>
                      <a:pt x="626" y="129"/>
                    </a:cubicBezTo>
                    <a:cubicBezTo>
                      <a:pt x="621" y="131"/>
                      <a:pt x="621" y="131"/>
                      <a:pt x="621" y="131"/>
                    </a:cubicBezTo>
                    <a:cubicBezTo>
                      <a:pt x="615" y="128"/>
                      <a:pt x="615" y="128"/>
                      <a:pt x="615" y="128"/>
                    </a:cubicBezTo>
                    <a:cubicBezTo>
                      <a:pt x="608" y="126"/>
                      <a:pt x="608" y="126"/>
                      <a:pt x="608" y="126"/>
                    </a:cubicBezTo>
                    <a:cubicBezTo>
                      <a:pt x="603" y="128"/>
                      <a:pt x="603" y="128"/>
                      <a:pt x="603" y="128"/>
                    </a:cubicBezTo>
                    <a:cubicBezTo>
                      <a:pt x="600" y="132"/>
                      <a:pt x="600" y="132"/>
                      <a:pt x="600" y="132"/>
                    </a:cubicBezTo>
                    <a:cubicBezTo>
                      <a:pt x="605" y="139"/>
                      <a:pt x="605" y="139"/>
                      <a:pt x="605" y="139"/>
                    </a:cubicBezTo>
                    <a:cubicBezTo>
                      <a:pt x="614" y="147"/>
                      <a:pt x="614" y="147"/>
                      <a:pt x="614" y="147"/>
                    </a:cubicBezTo>
                    <a:cubicBezTo>
                      <a:pt x="617" y="147"/>
                      <a:pt x="617" y="147"/>
                      <a:pt x="617" y="147"/>
                    </a:cubicBezTo>
                    <a:cubicBezTo>
                      <a:pt x="622" y="148"/>
                      <a:pt x="622" y="148"/>
                      <a:pt x="622" y="148"/>
                    </a:cubicBezTo>
                    <a:cubicBezTo>
                      <a:pt x="629" y="150"/>
                      <a:pt x="629" y="150"/>
                      <a:pt x="629" y="150"/>
                    </a:cubicBezTo>
                    <a:cubicBezTo>
                      <a:pt x="629" y="153"/>
                      <a:pt x="629" y="153"/>
                      <a:pt x="629" y="153"/>
                    </a:cubicBezTo>
                    <a:cubicBezTo>
                      <a:pt x="632" y="157"/>
                      <a:pt x="632" y="157"/>
                      <a:pt x="632" y="157"/>
                    </a:cubicBezTo>
                    <a:cubicBezTo>
                      <a:pt x="634" y="157"/>
                      <a:pt x="634" y="157"/>
                      <a:pt x="634" y="157"/>
                    </a:cubicBezTo>
                    <a:cubicBezTo>
                      <a:pt x="639" y="155"/>
                      <a:pt x="639" y="155"/>
                      <a:pt x="639" y="155"/>
                    </a:cubicBezTo>
                    <a:cubicBezTo>
                      <a:pt x="642" y="154"/>
                      <a:pt x="642" y="154"/>
                      <a:pt x="642" y="154"/>
                    </a:cubicBezTo>
                    <a:cubicBezTo>
                      <a:pt x="651" y="156"/>
                      <a:pt x="651" y="156"/>
                      <a:pt x="651" y="156"/>
                    </a:cubicBezTo>
                    <a:cubicBezTo>
                      <a:pt x="660" y="150"/>
                      <a:pt x="660" y="150"/>
                      <a:pt x="660" y="150"/>
                    </a:cubicBezTo>
                    <a:cubicBezTo>
                      <a:pt x="664" y="148"/>
                      <a:pt x="664" y="148"/>
                      <a:pt x="664" y="148"/>
                    </a:cubicBezTo>
                    <a:cubicBezTo>
                      <a:pt x="674" y="149"/>
                      <a:pt x="674" y="149"/>
                      <a:pt x="674" y="149"/>
                    </a:cubicBezTo>
                    <a:cubicBezTo>
                      <a:pt x="684" y="145"/>
                      <a:pt x="684" y="145"/>
                      <a:pt x="684" y="145"/>
                    </a:cubicBezTo>
                    <a:cubicBezTo>
                      <a:pt x="686" y="145"/>
                      <a:pt x="686" y="145"/>
                      <a:pt x="686" y="145"/>
                    </a:cubicBezTo>
                    <a:cubicBezTo>
                      <a:pt x="687" y="146"/>
                      <a:pt x="687" y="146"/>
                      <a:pt x="687" y="146"/>
                    </a:cubicBezTo>
                    <a:cubicBezTo>
                      <a:pt x="683" y="155"/>
                      <a:pt x="683" y="155"/>
                      <a:pt x="683" y="155"/>
                    </a:cubicBezTo>
                    <a:cubicBezTo>
                      <a:pt x="682" y="160"/>
                      <a:pt x="682" y="160"/>
                      <a:pt x="682" y="160"/>
                    </a:cubicBezTo>
                    <a:cubicBezTo>
                      <a:pt x="683" y="162"/>
                      <a:pt x="683" y="162"/>
                      <a:pt x="683" y="162"/>
                    </a:cubicBezTo>
                    <a:cubicBezTo>
                      <a:pt x="695" y="169"/>
                      <a:pt x="695" y="169"/>
                      <a:pt x="695" y="169"/>
                    </a:cubicBezTo>
                    <a:cubicBezTo>
                      <a:pt x="704" y="171"/>
                      <a:pt x="704" y="171"/>
                      <a:pt x="704" y="171"/>
                    </a:cubicBezTo>
                    <a:cubicBezTo>
                      <a:pt x="711" y="170"/>
                      <a:pt x="711" y="170"/>
                      <a:pt x="711" y="170"/>
                    </a:cubicBezTo>
                    <a:cubicBezTo>
                      <a:pt x="718" y="165"/>
                      <a:pt x="718" y="165"/>
                      <a:pt x="718" y="165"/>
                    </a:cubicBezTo>
                    <a:cubicBezTo>
                      <a:pt x="727" y="148"/>
                      <a:pt x="727" y="148"/>
                      <a:pt x="727" y="148"/>
                    </a:cubicBezTo>
                    <a:cubicBezTo>
                      <a:pt x="732" y="142"/>
                      <a:pt x="732" y="142"/>
                      <a:pt x="732" y="142"/>
                    </a:cubicBezTo>
                    <a:cubicBezTo>
                      <a:pt x="736" y="140"/>
                      <a:pt x="736" y="140"/>
                      <a:pt x="736" y="140"/>
                    </a:cubicBezTo>
                    <a:cubicBezTo>
                      <a:pt x="741" y="140"/>
                      <a:pt x="741" y="140"/>
                      <a:pt x="741" y="140"/>
                    </a:cubicBezTo>
                    <a:cubicBezTo>
                      <a:pt x="743" y="144"/>
                      <a:pt x="743" y="144"/>
                      <a:pt x="743" y="144"/>
                    </a:cubicBezTo>
                    <a:cubicBezTo>
                      <a:pt x="747" y="146"/>
                      <a:pt x="747" y="146"/>
                      <a:pt x="747" y="146"/>
                    </a:cubicBezTo>
                    <a:cubicBezTo>
                      <a:pt x="752" y="142"/>
                      <a:pt x="752" y="142"/>
                      <a:pt x="752" y="142"/>
                    </a:cubicBezTo>
                    <a:cubicBezTo>
                      <a:pt x="760" y="123"/>
                      <a:pt x="760" y="123"/>
                      <a:pt x="760" y="123"/>
                    </a:cubicBezTo>
                    <a:cubicBezTo>
                      <a:pt x="758" y="118"/>
                      <a:pt x="758" y="118"/>
                      <a:pt x="758" y="118"/>
                    </a:cubicBezTo>
                    <a:cubicBezTo>
                      <a:pt x="760" y="109"/>
                      <a:pt x="760" y="109"/>
                      <a:pt x="760" y="109"/>
                    </a:cubicBezTo>
                    <a:cubicBezTo>
                      <a:pt x="755" y="102"/>
                      <a:pt x="755" y="102"/>
                      <a:pt x="755" y="102"/>
                    </a:cubicBezTo>
                    <a:cubicBezTo>
                      <a:pt x="756" y="96"/>
                      <a:pt x="756" y="96"/>
                      <a:pt x="756" y="96"/>
                    </a:cubicBezTo>
                    <a:cubicBezTo>
                      <a:pt x="759" y="89"/>
                      <a:pt x="759" y="89"/>
                      <a:pt x="759" y="89"/>
                    </a:cubicBezTo>
                    <a:cubicBezTo>
                      <a:pt x="763" y="85"/>
                      <a:pt x="763" y="85"/>
                      <a:pt x="763" y="85"/>
                    </a:cubicBezTo>
                    <a:cubicBezTo>
                      <a:pt x="767" y="78"/>
                      <a:pt x="767" y="78"/>
                      <a:pt x="767" y="78"/>
                    </a:cubicBezTo>
                    <a:cubicBezTo>
                      <a:pt x="770" y="70"/>
                      <a:pt x="770" y="70"/>
                      <a:pt x="770" y="70"/>
                    </a:cubicBezTo>
                    <a:cubicBezTo>
                      <a:pt x="777" y="62"/>
                      <a:pt x="777" y="62"/>
                      <a:pt x="777" y="62"/>
                    </a:cubicBezTo>
                    <a:cubicBezTo>
                      <a:pt x="780" y="54"/>
                      <a:pt x="780" y="54"/>
                      <a:pt x="780" y="54"/>
                    </a:cubicBezTo>
                    <a:cubicBezTo>
                      <a:pt x="779" y="52"/>
                      <a:pt x="779" y="52"/>
                      <a:pt x="779" y="52"/>
                    </a:cubicBezTo>
                    <a:cubicBezTo>
                      <a:pt x="782" y="43"/>
                      <a:pt x="782" y="43"/>
                      <a:pt x="782" y="43"/>
                    </a:cubicBezTo>
                    <a:cubicBezTo>
                      <a:pt x="781" y="38"/>
                      <a:pt x="781" y="38"/>
                      <a:pt x="781" y="38"/>
                    </a:cubicBezTo>
                    <a:cubicBezTo>
                      <a:pt x="779" y="33"/>
                      <a:pt x="779" y="33"/>
                      <a:pt x="779" y="33"/>
                    </a:cubicBezTo>
                    <a:cubicBezTo>
                      <a:pt x="780" y="25"/>
                      <a:pt x="780" y="25"/>
                      <a:pt x="780" y="25"/>
                    </a:cubicBezTo>
                    <a:cubicBezTo>
                      <a:pt x="778" y="22"/>
                      <a:pt x="778" y="22"/>
                      <a:pt x="778" y="22"/>
                    </a:cubicBezTo>
                    <a:cubicBezTo>
                      <a:pt x="769" y="20"/>
                      <a:pt x="769" y="20"/>
                      <a:pt x="769" y="20"/>
                    </a:cubicBezTo>
                    <a:cubicBezTo>
                      <a:pt x="755" y="19"/>
                      <a:pt x="755" y="19"/>
                      <a:pt x="755" y="19"/>
                    </a:cubicBezTo>
                    <a:cubicBezTo>
                      <a:pt x="745" y="22"/>
                      <a:pt x="745" y="22"/>
                      <a:pt x="745" y="22"/>
                    </a:cubicBezTo>
                    <a:cubicBezTo>
                      <a:pt x="741" y="20"/>
                      <a:pt x="741" y="20"/>
                      <a:pt x="741" y="20"/>
                    </a:cubicBezTo>
                    <a:cubicBezTo>
                      <a:pt x="737" y="19"/>
                      <a:pt x="737" y="19"/>
                      <a:pt x="737" y="19"/>
                    </a:cubicBezTo>
                    <a:cubicBezTo>
                      <a:pt x="733" y="20"/>
                      <a:pt x="733" y="20"/>
                      <a:pt x="733" y="20"/>
                    </a:cubicBezTo>
                    <a:cubicBezTo>
                      <a:pt x="730" y="19"/>
                      <a:pt x="730" y="19"/>
                      <a:pt x="730" y="19"/>
                    </a:cubicBezTo>
                    <a:cubicBezTo>
                      <a:pt x="722" y="18"/>
                      <a:pt x="722" y="18"/>
                      <a:pt x="722" y="18"/>
                    </a:cubicBezTo>
                    <a:cubicBezTo>
                      <a:pt x="721" y="10"/>
                      <a:pt x="721" y="10"/>
                      <a:pt x="721" y="10"/>
                    </a:cubicBezTo>
                    <a:cubicBezTo>
                      <a:pt x="718" y="7"/>
                      <a:pt x="718" y="7"/>
                      <a:pt x="718" y="7"/>
                    </a:cubicBezTo>
                    <a:cubicBezTo>
                      <a:pt x="717" y="8"/>
                      <a:pt x="717" y="8"/>
                      <a:pt x="717" y="8"/>
                    </a:cubicBezTo>
                    <a:cubicBezTo>
                      <a:pt x="711" y="16"/>
                      <a:pt x="711" y="16"/>
                      <a:pt x="711" y="16"/>
                    </a:cubicBezTo>
                    <a:cubicBezTo>
                      <a:pt x="709" y="16"/>
                      <a:pt x="709" y="16"/>
                      <a:pt x="709" y="16"/>
                    </a:cubicBezTo>
                    <a:cubicBezTo>
                      <a:pt x="709" y="12"/>
                      <a:pt x="709" y="12"/>
                      <a:pt x="709" y="12"/>
                    </a:cubicBezTo>
                    <a:cubicBezTo>
                      <a:pt x="709" y="7"/>
                      <a:pt x="709" y="7"/>
                      <a:pt x="709" y="7"/>
                    </a:cubicBezTo>
                    <a:cubicBezTo>
                      <a:pt x="706" y="7"/>
                      <a:pt x="706" y="7"/>
                      <a:pt x="706" y="7"/>
                    </a:cubicBezTo>
                    <a:cubicBezTo>
                      <a:pt x="701" y="9"/>
                      <a:pt x="701" y="9"/>
                      <a:pt x="701" y="9"/>
                    </a:cubicBezTo>
                    <a:cubicBezTo>
                      <a:pt x="700" y="10"/>
                      <a:pt x="700" y="10"/>
                      <a:pt x="700" y="10"/>
                    </a:cubicBezTo>
                    <a:cubicBezTo>
                      <a:pt x="701" y="15"/>
                      <a:pt x="701" y="15"/>
                      <a:pt x="701" y="15"/>
                    </a:cubicBezTo>
                    <a:cubicBezTo>
                      <a:pt x="699" y="20"/>
                      <a:pt x="699" y="20"/>
                      <a:pt x="699" y="20"/>
                    </a:cubicBezTo>
                    <a:cubicBezTo>
                      <a:pt x="693" y="24"/>
                      <a:pt x="693" y="24"/>
                      <a:pt x="693" y="24"/>
                    </a:cubicBezTo>
                    <a:cubicBezTo>
                      <a:pt x="690" y="29"/>
                      <a:pt x="690" y="29"/>
                      <a:pt x="690" y="29"/>
                    </a:cubicBezTo>
                    <a:cubicBezTo>
                      <a:pt x="692" y="35"/>
                      <a:pt x="692" y="35"/>
                      <a:pt x="692" y="35"/>
                    </a:cubicBezTo>
                    <a:cubicBezTo>
                      <a:pt x="688" y="42"/>
                      <a:pt x="688" y="42"/>
                      <a:pt x="688" y="42"/>
                    </a:cubicBezTo>
                    <a:cubicBezTo>
                      <a:pt x="686" y="45"/>
                      <a:pt x="686" y="45"/>
                      <a:pt x="686" y="45"/>
                    </a:cubicBezTo>
                    <a:cubicBezTo>
                      <a:pt x="682" y="47"/>
                      <a:pt x="682" y="47"/>
                      <a:pt x="682" y="47"/>
                    </a:cubicBezTo>
                    <a:cubicBezTo>
                      <a:pt x="679" y="38"/>
                      <a:pt x="679" y="38"/>
                      <a:pt x="679" y="38"/>
                    </a:cubicBezTo>
                    <a:cubicBezTo>
                      <a:pt x="679" y="34"/>
                      <a:pt x="679" y="34"/>
                      <a:pt x="679" y="34"/>
                    </a:cubicBezTo>
                    <a:cubicBezTo>
                      <a:pt x="679" y="27"/>
                      <a:pt x="679" y="27"/>
                      <a:pt x="679" y="27"/>
                    </a:cubicBezTo>
                    <a:cubicBezTo>
                      <a:pt x="679" y="19"/>
                      <a:pt x="679" y="19"/>
                      <a:pt x="679" y="19"/>
                    </a:cubicBezTo>
                    <a:cubicBezTo>
                      <a:pt x="676" y="15"/>
                      <a:pt x="676" y="15"/>
                      <a:pt x="676" y="15"/>
                    </a:cubicBezTo>
                    <a:cubicBezTo>
                      <a:pt x="674" y="11"/>
                      <a:pt x="674" y="11"/>
                      <a:pt x="674" y="11"/>
                    </a:cubicBezTo>
                    <a:cubicBezTo>
                      <a:pt x="677" y="4"/>
                      <a:pt x="677" y="4"/>
                      <a:pt x="677" y="4"/>
                    </a:cubicBezTo>
                    <a:cubicBezTo>
                      <a:pt x="676" y="2"/>
                      <a:pt x="676" y="2"/>
                      <a:pt x="676" y="2"/>
                    </a:cubicBezTo>
                    <a:cubicBezTo>
                      <a:pt x="675" y="1"/>
                      <a:pt x="675" y="1"/>
                      <a:pt x="675" y="1"/>
                    </a:cubicBezTo>
                    <a:lnTo>
                      <a:pt x="669" y="0"/>
                    </a:lnTo>
                    <a:close/>
                    <a:moveTo>
                      <a:pt x="520" y="77"/>
                    </a:moveTo>
                    <a:cubicBezTo>
                      <a:pt x="515" y="81"/>
                      <a:pt x="515" y="81"/>
                      <a:pt x="515" y="81"/>
                    </a:cubicBezTo>
                    <a:cubicBezTo>
                      <a:pt x="508" y="90"/>
                      <a:pt x="508" y="90"/>
                      <a:pt x="508" y="90"/>
                    </a:cubicBezTo>
                    <a:cubicBezTo>
                      <a:pt x="507" y="94"/>
                      <a:pt x="507" y="94"/>
                      <a:pt x="507" y="94"/>
                    </a:cubicBezTo>
                    <a:cubicBezTo>
                      <a:pt x="509" y="104"/>
                      <a:pt x="509" y="104"/>
                      <a:pt x="509" y="104"/>
                    </a:cubicBezTo>
                    <a:cubicBezTo>
                      <a:pt x="506" y="111"/>
                      <a:pt x="506" y="111"/>
                      <a:pt x="506" y="111"/>
                    </a:cubicBezTo>
                    <a:cubicBezTo>
                      <a:pt x="507" y="114"/>
                      <a:pt x="507" y="114"/>
                      <a:pt x="507" y="114"/>
                    </a:cubicBezTo>
                    <a:cubicBezTo>
                      <a:pt x="506" y="116"/>
                      <a:pt x="506" y="116"/>
                      <a:pt x="506" y="116"/>
                    </a:cubicBezTo>
                    <a:cubicBezTo>
                      <a:pt x="508" y="124"/>
                      <a:pt x="508" y="124"/>
                      <a:pt x="508" y="124"/>
                    </a:cubicBezTo>
                    <a:cubicBezTo>
                      <a:pt x="508" y="130"/>
                      <a:pt x="508" y="130"/>
                      <a:pt x="508" y="130"/>
                    </a:cubicBezTo>
                    <a:cubicBezTo>
                      <a:pt x="512" y="144"/>
                      <a:pt x="512" y="144"/>
                      <a:pt x="512" y="144"/>
                    </a:cubicBezTo>
                    <a:cubicBezTo>
                      <a:pt x="511" y="154"/>
                      <a:pt x="511" y="154"/>
                      <a:pt x="511" y="154"/>
                    </a:cubicBezTo>
                    <a:cubicBezTo>
                      <a:pt x="513" y="175"/>
                      <a:pt x="513" y="175"/>
                      <a:pt x="513" y="175"/>
                    </a:cubicBezTo>
                    <a:cubicBezTo>
                      <a:pt x="517" y="192"/>
                      <a:pt x="517" y="192"/>
                      <a:pt x="517" y="192"/>
                    </a:cubicBezTo>
                    <a:cubicBezTo>
                      <a:pt x="526" y="229"/>
                      <a:pt x="526" y="229"/>
                      <a:pt x="526" y="229"/>
                    </a:cubicBezTo>
                    <a:cubicBezTo>
                      <a:pt x="523" y="231"/>
                      <a:pt x="523" y="231"/>
                      <a:pt x="523" y="231"/>
                    </a:cubicBezTo>
                    <a:cubicBezTo>
                      <a:pt x="519" y="228"/>
                      <a:pt x="519" y="228"/>
                      <a:pt x="519" y="228"/>
                    </a:cubicBezTo>
                    <a:cubicBezTo>
                      <a:pt x="514" y="217"/>
                      <a:pt x="514" y="217"/>
                      <a:pt x="514" y="217"/>
                    </a:cubicBezTo>
                    <a:cubicBezTo>
                      <a:pt x="508" y="204"/>
                      <a:pt x="508" y="204"/>
                      <a:pt x="508" y="204"/>
                    </a:cubicBezTo>
                    <a:cubicBezTo>
                      <a:pt x="504" y="204"/>
                      <a:pt x="504" y="204"/>
                      <a:pt x="504" y="204"/>
                    </a:cubicBezTo>
                    <a:cubicBezTo>
                      <a:pt x="498" y="209"/>
                      <a:pt x="498" y="209"/>
                      <a:pt x="498" y="209"/>
                    </a:cubicBezTo>
                    <a:cubicBezTo>
                      <a:pt x="497" y="202"/>
                      <a:pt x="497" y="202"/>
                      <a:pt x="497" y="202"/>
                    </a:cubicBezTo>
                    <a:cubicBezTo>
                      <a:pt x="499" y="188"/>
                      <a:pt x="499" y="188"/>
                      <a:pt x="499" y="188"/>
                    </a:cubicBezTo>
                    <a:cubicBezTo>
                      <a:pt x="499" y="181"/>
                      <a:pt x="499" y="181"/>
                      <a:pt x="499" y="181"/>
                    </a:cubicBezTo>
                    <a:cubicBezTo>
                      <a:pt x="497" y="180"/>
                      <a:pt x="497" y="180"/>
                      <a:pt x="497" y="180"/>
                    </a:cubicBezTo>
                    <a:cubicBezTo>
                      <a:pt x="499" y="177"/>
                      <a:pt x="499" y="177"/>
                      <a:pt x="499" y="177"/>
                    </a:cubicBezTo>
                    <a:cubicBezTo>
                      <a:pt x="498" y="169"/>
                      <a:pt x="498" y="169"/>
                      <a:pt x="498" y="169"/>
                    </a:cubicBezTo>
                    <a:cubicBezTo>
                      <a:pt x="497" y="155"/>
                      <a:pt x="497" y="155"/>
                      <a:pt x="497" y="155"/>
                    </a:cubicBezTo>
                    <a:cubicBezTo>
                      <a:pt x="497" y="146"/>
                      <a:pt x="497" y="146"/>
                      <a:pt x="497" y="146"/>
                    </a:cubicBezTo>
                    <a:cubicBezTo>
                      <a:pt x="494" y="131"/>
                      <a:pt x="494" y="131"/>
                      <a:pt x="494" y="131"/>
                    </a:cubicBezTo>
                    <a:cubicBezTo>
                      <a:pt x="488" y="120"/>
                      <a:pt x="488" y="120"/>
                      <a:pt x="488" y="120"/>
                    </a:cubicBezTo>
                    <a:cubicBezTo>
                      <a:pt x="480" y="119"/>
                      <a:pt x="480" y="119"/>
                      <a:pt x="480" y="119"/>
                    </a:cubicBezTo>
                    <a:cubicBezTo>
                      <a:pt x="476" y="120"/>
                      <a:pt x="476" y="120"/>
                      <a:pt x="476" y="120"/>
                    </a:cubicBezTo>
                    <a:cubicBezTo>
                      <a:pt x="467" y="132"/>
                      <a:pt x="467" y="132"/>
                      <a:pt x="467" y="132"/>
                    </a:cubicBezTo>
                    <a:cubicBezTo>
                      <a:pt x="466" y="137"/>
                      <a:pt x="466" y="137"/>
                      <a:pt x="466" y="137"/>
                    </a:cubicBezTo>
                    <a:cubicBezTo>
                      <a:pt x="466" y="142"/>
                      <a:pt x="466" y="142"/>
                      <a:pt x="466" y="142"/>
                    </a:cubicBezTo>
                    <a:cubicBezTo>
                      <a:pt x="462" y="151"/>
                      <a:pt x="462" y="151"/>
                      <a:pt x="462" y="151"/>
                    </a:cubicBezTo>
                    <a:cubicBezTo>
                      <a:pt x="462" y="158"/>
                      <a:pt x="462" y="158"/>
                      <a:pt x="462" y="158"/>
                    </a:cubicBezTo>
                    <a:cubicBezTo>
                      <a:pt x="467" y="185"/>
                      <a:pt x="467" y="185"/>
                      <a:pt x="467" y="185"/>
                    </a:cubicBezTo>
                    <a:cubicBezTo>
                      <a:pt x="468" y="190"/>
                      <a:pt x="468" y="190"/>
                      <a:pt x="468" y="190"/>
                    </a:cubicBezTo>
                    <a:cubicBezTo>
                      <a:pt x="465" y="194"/>
                      <a:pt x="465" y="194"/>
                      <a:pt x="465" y="194"/>
                    </a:cubicBezTo>
                    <a:cubicBezTo>
                      <a:pt x="459" y="188"/>
                      <a:pt x="459" y="188"/>
                      <a:pt x="459" y="188"/>
                    </a:cubicBezTo>
                    <a:cubicBezTo>
                      <a:pt x="456" y="177"/>
                      <a:pt x="456" y="177"/>
                      <a:pt x="456" y="177"/>
                    </a:cubicBezTo>
                    <a:cubicBezTo>
                      <a:pt x="456" y="169"/>
                      <a:pt x="456" y="169"/>
                      <a:pt x="456" y="169"/>
                    </a:cubicBezTo>
                    <a:cubicBezTo>
                      <a:pt x="455" y="166"/>
                      <a:pt x="455" y="166"/>
                      <a:pt x="455" y="166"/>
                    </a:cubicBezTo>
                    <a:cubicBezTo>
                      <a:pt x="452" y="161"/>
                      <a:pt x="452" y="161"/>
                      <a:pt x="452" y="161"/>
                    </a:cubicBezTo>
                    <a:cubicBezTo>
                      <a:pt x="442" y="162"/>
                      <a:pt x="442" y="162"/>
                      <a:pt x="442" y="162"/>
                    </a:cubicBezTo>
                    <a:cubicBezTo>
                      <a:pt x="441" y="156"/>
                      <a:pt x="441" y="156"/>
                      <a:pt x="441" y="156"/>
                    </a:cubicBezTo>
                    <a:cubicBezTo>
                      <a:pt x="445" y="151"/>
                      <a:pt x="445" y="151"/>
                      <a:pt x="445" y="151"/>
                    </a:cubicBezTo>
                    <a:cubicBezTo>
                      <a:pt x="448" y="147"/>
                      <a:pt x="448" y="147"/>
                      <a:pt x="448" y="147"/>
                    </a:cubicBezTo>
                    <a:cubicBezTo>
                      <a:pt x="448" y="145"/>
                      <a:pt x="448" y="145"/>
                      <a:pt x="448" y="145"/>
                    </a:cubicBezTo>
                    <a:cubicBezTo>
                      <a:pt x="441" y="145"/>
                      <a:pt x="441" y="145"/>
                      <a:pt x="441" y="145"/>
                    </a:cubicBezTo>
                    <a:cubicBezTo>
                      <a:pt x="433" y="148"/>
                      <a:pt x="433" y="148"/>
                      <a:pt x="433" y="148"/>
                    </a:cubicBezTo>
                    <a:cubicBezTo>
                      <a:pt x="427" y="152"/>
                      <a:pt x="427" y="152"/>
                      <a:pt x="427" y="152"/>
                    </a:cubicBezTo>
                    <a:cubicBezTo>
                      <a:pt x="422" y="153"/>
                      <a:pt x="422" y="153"/>
                      <a:pt x="422" y="153"/>
                    </a:cubicBezTo>
                    <a:cubicBezTo>
                      <a:pt x="420" y="152"/>
                      <a:pt x="420" y="152"/>
                      <a:pt x="420" y="152"/>
                    </a:cubicBezTo>
                    <a:cubicBezTo>
                      <a:pt x="420" y="149"/>
                      <a:pt x="420" y="149"/>
                      <a:pt x="420" y="149"/>
                    </a:cubicBezTo>
                    <a:cubicBezTo>
                      <a:pt x="422" y="146"/>
                      <a:pt x="422" y="146"/>
                      <a:pt x="422" y="146"/>
                    </a:cubicBezTo>
                    <a:cubicBezTo>
                      <a:pt x="432" y="135"/>
                      <a:pt x="432" y="135"/>
                      <a:pt x="432" y="135"/>
                    </a:cubicBezTo>
                    <a:cubicBezTo>
                      <a:pt x="438" y="131"/>
                      <a:pt x="438" y="131"/>
                      <a:pt x="438" y="131"/>
                    </a:cubicBezTo>
                    <a:cubicBezTo>
                      <a:pt x="447" y="127"/>
                      <a:pt x="447" y="127"/>
                      <a:pt x="447" y="127"/>
                    </a:cubicBezTo>
                    <a:cubicBezTo>
                      <a:pt x="453" y="124"/>
                      <a:pt x="453" y="124"/>
                      <a:pt x="453" y="124"/>
                    </a:cubicBezTo>
                    <a:cubicBezTo>
                      <a:pt x="458" y="118"/>
                      <a:pt x="458" y="118"/>
                      <a:pt x="458" y="118"/>
                    </a:cubicBezTo>
                    <a:cubicBezTo>
                      <a:pt x="457" y="115"/>
                      <a:pt x="457" y="115"/>
                      <a:pt x="457" y="115"/>
                    </a:cubicBezTo>
                    <a:cubicBezTo>
                      <a:pt x="449" y="113"/>
                      <a:pt x="449" y="113"/>
                      <a:pt x="449" y="113"/>
                    </a:cubicBezTo>
                    <a:cubicBezTo>
                      <a:pt x="441" y="115"/>
                      <a:pt x="441" y="115"/>
                      <a:pt x="441" y="115"/>
                    </a:cubicBezTo>
                    <a:cubicBezTo>
                      <a:pt x="430" y="119"/>
                      <a:pt x="430" y="119"/>
                      <a:pt x="430" y="119"/>
                    </a:cubicBezTo>
                    <a:cubicBezTo>
                      <a:pt x="428" y="116"/>
                      <a:pt x="428" y="116"/>
                      <a:pt x="428" y="116"/>
                    </a:cubicBezTo>
                    <a:cubicBezTo>
                      <a:pt x="422" y="115"/>
                      <a:pt x="422" y="115"/>
                      <a:pt x="422" y="115"/>
                    </a:cubicBezTo>
                    <a:cubicBezTo>
                      <a:pt x="420" y="115"/>
                      <a:pt x="420" y="115"/>
                      <a:pt x="420" y="115"/>
                    </a:cubicBezTo>
                    <a:cubicBezTo>
                      <a:pt x="418" y="118"/>
                      <a:pt x="418" y="118"/>
                      <a:pt x="418" y="118"/>
                    </a:cubicBezTo>
                    <a:cubicBezTo>
                      <a:pt x="419" y="133"/>
                      <a:pt x="419" y="133"/>
                      <a:pt x="419" y="133"/>
                    </a:cubicBezTo>
                    <a:cubicBezTo>
                      <a:pt x="417" y="137"/>
                      <a:pt x="417" y="137"/>
                      <a:pt x="417" y="137"/>
                    </a:cubicBezTo>
                    <a:cubicBezTo>
                      <a:pt x="416" y="138"/>
                      <a:pt x="416" y="138"/>
                      <a:pt x="416" y="138"/>
                    </a:cubicBezTo>
                    <a:cubicBezTo>
                      <a:pt x="412" y="137"/>
                      <a:pt x="412" y="137"/>
                      <a:pt x="412" y="137"/>
                    </a:cubicBezTo>
                    <a:cubicBezTo>
                      <a:pt x="409" y="118"/>
                      <a:pt x="409" y="118"/>
                      <a:pt x="409" y="118"/>
                    </a:cubicBezTo>
                    <a:cubicBezTo>
                      <a:pt x="406" y="115"/>
                      <a:pt x="406" y="115"/>
                      <a:pt x="406" y="115"/>
                    </a:cubicBezTo>
                    <a:cubicBezTo>
                      <a:pt x="403" y="115"/>
                      <a:pt x="403" y="115"/>
                      <a:pt x="403" y="115"/>
                    </a:cubicBezTo>
                    <a:cubicBezTo>
                      <a:pt x="400" y="118"/>
                      <a:pt x="400" y="118"/>
                      <a:pt x="400" y="118"/>
                    </a:cubicBezTo>
                    <a:cubicBezTo>
                      <a:pt x="397" y="119"/>
                      <a:pt x="397" y="119"/>
                      <a:pt x="397" y="119"/>
                    </a:cubicBezTo>
                    <a:cubicBezTo>
                      <a:pt x="395" y="121"/>
                      <a:pt x="395" y="121"/>
                      <a:pt x="395" y="121"/>
                    </a:cubicBezTo>
                    <a:cubicBezTo>
                      <a:pt x="396" y="133"/>
                      <a:pt x="396" y="133"/>
                      <a:pt x="396" y="133"/>
                    </a:cubicBezTo>
                    <a:cubicBezTo>
                      <a:pt x="393" y="137"/>
                      <a:pt x="393" y="137"/>
                      <a:pt x="393" y="137"/>
                    </a:cubicBezTo>
                    <a:cubicBezTo>
                      <a:pt x="390" y="139"/>
                      <a:pt x="390" y="139"/>
                      <a:pt x="390" y="139"/>
                    </a:cubicBezTo>
                    <a:cubicBezTo>
                      <a:pt x="389" y="143"/>
                      <a:pt x="389" y="143"/>
                      <a:pt x="389" y="143"/>
                    </a:cubicBezTo>
                    <a:cubicBezTo>
                      <a:pt x="389" y="147"/>
                      <a:pt x="389" y="147"/>
                      <a:pt x="389" y="147"/>
                    </a:cubicBezTo>
                    <a:cubicBezTo>
                      <a:pt x="382" y="150"/>
                      <a:pt x="382" y="150"/>
                      <a:pt x="382" y="150"/>
                    </a:cubicBezTo>
                    <a:cubicBezTo>
                      <a:pt x="379" y="153"/>
                      <a:pt x="379" y="153"/>
                      <a:pt x="379" y="153"/>
                    </a:cubicBezTo>
                    <a:cubicBezTo>
                      <a:pt x="379" y="157"/>
                      <a:pt x="379" y="157"/>
                      <a:pt x="379" y="157"/>
                    </a:cubicBezTo>
                    <a:cubicBezTo>
                      <a:pt x="381" y="167"/>
                      <a:pt x="381" y="167"/>
                      <a:pt x="381" y="167"/>
                    </a:cubicBezTo>
                    <a:cubicBezTo>
                      <a:pt x="380" y="168"/>
                      <a:pt x="380" y="168"/>
                      <a:pt x="380" y="168"/>
                    </a:cubicBezTo>
                    <a:cubicBezTo>
                      <a:pt x="380" y="175"/>
                      <a:pt x="380" y="175"/>
                      <a:pt x="380" y="175"/>
                    </a:cubicBezTo>
                    <a:cubicBezTo>
                      <a:pt x="381" y="177"/>
                      <a:pt x="381" y="177"/>
                      <a:pt x="381" y="177"/>
                    </a:cubicBezTo>
                    <a:cubicBezTo>
                      <a:pt x="380" y="178"/>
                      <a:pt x="380" y="178"/>
                      <a:pt x="380" y="178"/>
                    </a:cubicBezTo>
                    <a:cubicBezTo>
                      <a:pt x="382" y="190"/>
                      <a:pt x="382" y="190"/>
                      <a:pt x="382" y="190"/>
                    </a:cubicBezTo>
                    <a:cubicBezTo>
                      <a:pt x="392" y="199"/>
                      <a:pt x="392" y="199"/>
                      <a:pt x="392" y="199"/>
                    </a:cubicBezTo>
                    <a:cubicBezTo>
                      <a:pt x="397" y="191"/>
                      <a:pt x="397" y="191"/>
                      <a:pt x="397" y="191"/>
                    </a:cubicBezTo>
                    <a:cubicBezTo>
                      <a:pt x="398" y="179"/>
                      <a:pt x="398" y="179"/>
                      <a:pt x="398" y="179"/>
                    </a:cubicBezTo>
                    <a:cubicBezTo>
                      <a:pt x="402" y="173"/>
                      <a:pt x="402" y="173"/>
                      <a:pt x="402" y="173"/>
                    </a:cubicBezTo>
                    <a:cubicBezTo>
                      <a:pt x="404" y="174"/>
                      <a:pt x="404" y="174"/>
                      <a:pt x="404" y="174"/>
                    </a:cubicBezTo>
                    <a:cubicBezTo>
                      <a:pt x="405" y="181"/>
                      <a:pt x="405" y="181"/>
                      <a:pt x="405" y="181"/>
                    </a:cubicBezTo>
                    <a:cubicBezTo>
                      <a:pt x="408" y="180"/>
                      <a:pt x="408" y="180"/>
                      <a:pt x="408" y="180"/>
                    </a:cubicBezTo>
                    <a:cubicBezTo>
                      <a:pt x="411" y="178"/>
                      <a:pt x="411" y="178"/>
                      <a:pt x="411" y="178"/>
                    </a:cubicBezTo>
                    <a:cubicBezTo>
                      <a:pt x="411" y="181"/>
                      <a:pt x="411" y="181"/>
                      <a:pt x="411" y="181"/>
                    </a:cubicBezTo>
                    <a:cubicBezTo>
                      <a:pt x="412" y="190"/>
                      <a:pt x="412" y="190"/>
                      <a:pt x="412" y="190"/>
                    </a:cubicBezTo>
                    <a:cubicBezTo>
                      <a:pt x="404" y="204"/>
                      <a:pt x="404" y="204"/>
                      <a:pt x="404" y="204"/>
                    </a:cubicBezTo>
                    <a:cubicBezTo>
                      <a:pt x="404" y="206"/>
                      <a:pt x="404" y="206"/>
                      <a:pt x="404" y="206"/>
                    </a:cubicBezTo>
                    <a:cubicBezTo>
                      <a:pt x="403" y="209"/>
                      <a:pt x="403" y="209"/>
                      <a:pt x="403" y="209"/>
                    </a:cubicBezTo>
                    <a:cubicBezTo>
                      <a:pt x="403" y="213"/>
                      <a:pt x="403" y="213"/>
                      <a:pt x="403" y="213"/>
                    </a:cubicBezTo>
                    <a:cubicBezTo>
                      <a:pt x="411" y="222"/>
                      <a:pt x="411" y="222"/>
                      <a:pt x="411" y="222"/>
                    </a:cubicBezTo>
                    <a:cubicBezTo>
                      <a:pt x="420" y="224"/>
                      <a:pt x="420" y="224"/>
                      <a:pt x="420" y="224"/>
                    </a:cubicBezTo>
                    <a:cubicBezTo>
                      <a:pt x="420" y="229"/>
                      <a:pt x="420" y="229"/>
                      <a:pt x="420" y="229"/>
                    </a:cubicBezTo>
                    <a:cubicBezTo>
                      <a:pt x="416" y="235"/>
                      <a:pt x="416" y="235"/>
                      <a:pt x="416" y="235"/>
                    </a:cubicBezTo>
                    <a:cubicBezTo>
                      <a:pt x="405" y="230"/>
                      <a:pt x="405" y="230"/>
                      <a:pt x="405" y="230"/>
                    </a:cubicBezTo>
                    <a:cubicBezTo>
                      <a:pt x="397" y="226"/>
                      <a:pt x="397" y="226"/>
                      <a:pt x="397" y="226"/>
                    </a:cubicBezTo>
                    <a:cubicBezTo>
                      <a:pt x="394" y="226"/>
                      <a:pt x="394" y="226"/>
                      <a:pt x="394" y="226"/>
                    </a:cubicBezTo>
                    <a:cubicBezTo>
                      <a:pt x="392" y="228"/>
                      <a:pt x="392" y="228"/>
                      <a:pt x="392" y="228"/>
                    </a:cubicBezTo>
                    <a:cubicBezTo>
                      <a:pt x="393" y="230"/>
                      <a:pt x="393" y="230"/>
                      <a:pt x="393" y="230"/>
                    </a:cubicBezTo>
                    <a:cubicBezTo>
                      <a:pt x="403" y="241"/>
                      <a:pt x="403" y="241"/>
                      <a:pt x="403" y="241"/>
                    </a:cubicBezTo>
                    <a:cubicBezTo>
                      <a:pt x="405" y="246"/>
                      <a:pt x="405" y="246"/>
                      <a:pt x="405" y="246"/>
                    </a:cubicBezTo>
                    <a:cubicBezTo>
                      <a:pt x="403" y="248"/>
                      <a:pt x="403" y="248"/>
                      <a:pt x="403" y="248"/>
                    </a:cubicBezTo>
                    <a:cubicBezTo>
                      <a:pt x="399" y="251"/>
                      <a:pt x="399" y="251"/>
                      <a:pt x="399" y="251"/>
                    </a:cubicBezTo>
                    <a:cubicBezTo>
                      <a:pt x="393" y="258"/>
                      <a:pt x="393" y="258"/>
                      <a:pt x="393" y="258"/>
                    </a:cubicBezTo>
                    <a:cubicBezTo>
                      <a:pt x="394" y="260"/>
                      <a:pt x="394" y="260"/>
                      <a:pt x="394" y="260"/>
                    </a:cubicBezTo>
                    <a:cubicBezTo>
                      <a:pt x="401" y="266"/>
                      <a:pt x="401" y="266"/>
                      <a:pt x="401" y="266"/>
                    </a:cubicBezTo>
                    <a:cubicBezTo>
                      <a:pt x="406" y="274"/>
                      <a:pt x="406" y="274"/>
                      <a:pt x="406" y="274"/>
                    </a:cubicBezTo>
                    <a:cubicBezTo>
                      <a:pt x="417" y="277"/>
                      <a:pt x="417" y="277"/>
                      <a:pt x="417" y="277"/>
                    </a:cubicBezTo>
                    <a:cubicBezTo>
                      <a:pt x="421" y="280"/>
                      <a:pt x="421" y="280"/>
                      <a:pt x="421" y="280"/>
                    </a:cubicBezTo>
                    <a:cubicBezTo>
                      <a:pt x="426" y="282"/>
                      <a:pt x="426" y="282"/>
                      <a:pt x="426" y="282"/>
                    </a:cubicBezTo>
                    <a:cubicBezTo>
                      <a:pt x="436" y="281"/>
                      <a:pt x="436" y="281"/>
                      <a:pt x="436" y="281"/>
                    </a:cubicBezTo>
                    <a:cubicBezTo>
                      <a:pt x="443" y="282"/>
                      <a:pt x="443" y="282"/>
                      <a:pt x="443" y="282"/>
                    </a:cubicBezTo>
                    <a:cubicBezTo>
                      <a:pt x="441" y="285"/>
                      <a:pt x="441" y="285"/>
                      <a:pt x="441" y="285"/>
                    </a:cubicBezTo>
                    <a:cubicBezTo>
                      <a:pt x="422" y="290"/>
                      <a:pt x="422" y="290"/>
                      <a:pt x="422" y="290"/>
                    </a:cubicBezTo>
                    <a:cubicBezTo>
                      <a:pt x="423" y="294"/>
                      <a:pt x="423" y="294"/>
                      <a:pt x="423" y="294"/>
                    </a:cubicBezTo>
                    <a:cubicBezTo>
                      <a:pt x="427" y="303"/>
                      <a:pt x="427" y="303"/>
                      <a:pt x="427" y="303"/>
                    </a:cubicBezTo>
                    <a:cubicBezTo>
                      <a:pt x="430" y="305"/>
                      <a:pt x="430" y="305"/>
                      <a:pt x="430" y="305"/>
                    </a:cubicBezTo>
                    <a:cubicBezTo>
                      <a:pt x="430" y="317"/>
                      <a:pt x="430" y="317"/>
                      <a:pt x="430" y="317"/>
                    </a:cubicBezTo>
                    <a:cubicBezTo>
                      <a:pt x="432" y="320"/>
                      <a:pt x="432" y="320"/>
                      <a:pt x="432" y="320"/>
                    </a:cubicBezTo>
                    <a:cubicBezTo>
                      <a:pt x="435" y="321"/>
                      <a:pt x="435" y="321"/>
                      <a:pt x="435" y="321"/>
                    </a:cubicBezTo>
                    <a:cubicBezTo>
                      <a:pt x="439" y="322"/>
                      <a:pt x="439" y="322"/>
                      <a:pt x="439" y="322"/>
                    </a:cubicBezTo>
                    <a:cubicBezTo>
                      <a:pt x="446" y="324"/>
                      <a:pt x="446" y="324"/>
                      <a:pt x="446" y="324"/>
                    </a:cubicBezTo>
                    <a:cubicBezTo>
                      <a:pt x="451" y="325"/>
                      <a:pt x="451" y="325"/>
                      <a:pt x="451" y="325"/>
                    </a:cubicBezTo>
                    <a:cubicBezTo>
                      <a:pt x="454" y="324"/>
                      <a:pt x="454" y="324"/>
                      <a:pt x="454" y="324"/>
                    </a:cubicBezTo>
                    <a:cubicBezTo>
                      <a:pt x="456" y="322"/>
                      <a:pt x="456" y="322"/>
                      <a:pt x="456" y="322"/>
                    </a:cubicBezTo>
                    <a:cubicBezTo>
                      <a:pt x="457" y="319"/>
                      <a:pt x="457" y="319"/>
                      <a:pt x="457" y="319"/>
                    </a:cubicBezTo>
                    <a:cubicBezTo>
                      <a:pt x="457" y="318"/>
                      <a:pt x="457" y="318"/>
                      <a:pt x="457" y="318"/>
                    </a:cubicBezTo>
                    <a:cubicBezTo>
                      <a:pt x="459" y="316"/>
                      <a:pt x="459" y="316"/>
                      <a:pt x="459" y="316"/>
                    </a:cubicBezTo>
                    <a:cubicBezTo>
                      <a:pt x="462" y="313"/>
                      <a:pt x="462" y="313"/>
                      <a:pt x="462" y="313"/>
                    </a:cubicBezTo>
                    <a:cubicBezTo>
                      <a:pt x="469" y="312"/>
                      <a:pt x="469" y="312"/>
                      <a:pt x="469" y="312"/>
                    </a:cubicBezTo>
                    <a:cubicBezTo>
                      <a:pt x="472" y="307"/>
                      <a:pt x="472" y="307"/>
                      <a:pt x="472" y="307"/>
                    </a:cubicBezTo>
                    <a:cubicBezTo>
                      <a:pt x="473" y="302"/>
                      <a:pt x="473" y="302"/>
                      <a:pt x="473" y="302"/>
                    </a:cubicBezTo>
                    <a:cubicBezTo>
                      <a:pt x="477" y="300"/>
                      <a:pt x="477" y="300"/>
                      <a:pt x="477" y="300"/>
                    </a:cubicBezTo>
                    <a:cubicBezTo>
                      <a:pt x="477" y="294"/>
                      <a:pt x="477" y="294"/>
                      <a:pt x="477" y="294"/>
                    </a:cubicBezTo>
                    <a:cubicBezTo>
                      <a:pt x="474" y="289"/>
                      <a:pt x="474" y="289"/>
                      <a:pt x="474" y="289"/>
                    </a:cubicBezTo>
                    <a:cubicBezTo>
                      <a:pt x="474" y="287"/>
                      <a:pt x="474" y="287"/>
                      <a:pt x="474" y="287"/>
                    </a:cubicBezTo>
                    <a:cubicBezTo>
                      <a:pt x="479" y="277"/>
                      <a:pt x="479" y="277"/>
                      <a:pt x="479" y="277"/>
                    </a:cubicBezTo>
                    <a:cubicBezTo>
                      <a:pt x="480" y="268"/>
                      <a:pt x="480" y="268"/>
                      <a:pt x="480" y="268"/>
                    </a:cubicBezTo>
                    <a:cubicBezTo>
                      <a:pt x="484" y="262"/>
                      <a:pt x="484" y="262"/>
                      <a:pt x="484" y="262"/>
                    </a:cubicBezTo>
                    <a:cubicBezTo>
                      <a:pt x="488" y="263"/>
                      <a:pt x="488" y="263"/>
                      <a:pt x="488" y="263"/>
                    </a:cubicBezTo>
                    <a:cubicBezTo>
                      <a:pt x="487" y="266"/>
                      <a:pt x="487" y="266"/>
                      <a:pt x="487" y="266"/>
                    </a:cubicBezTo>
                    <a:cubicBezTo>
                      <a:pt x="490" y="268"/>
                      <a:pt x="490" y="268"/>
                      <a:pt x="490" y="268"/>
                    </a:cubicBezTo>
                    <a:cubicBezTo>
                      <a:pt x="498" y="256"/>
                      <a:pt x="498" y="256"/>
                      <a:pt x="498" y="256"/>
                    </a:cubicBezTo>
                    <a:cubicBezTo>
                      <a:pt x="499" y="246"/>
                      <a:pt x="499" y="246"/>
                      <a:pt x="499" y="246"/>
                    </a:cubicBezTo>
                    <a:cubicBezTo>
                      <a:pt x="502" y="241"/>
                      <a:pt x="502" y="241"/>
                      <a:pt x="502" y="241"/>
                    </a:cubicBezTo>
                    <a:cubicBezTo>
                      <a:pt x="505" y="242"/>
                      <a:pt x="505" y="242"/>
                      <a:pt x="505" y="242"/>
                    </a:cubicBezTo>
                    <a:cubicBezTo>
                      <a:pt x="506" y="249"/>
                      <a:pt x="506" y="249"/>
                      <a:pt x="506" y="249"/>
                    </a:cubicBezTo>
                    <a:cubicBezTo>
                      <a:pt x="505" y="260"/>
                      <a:pt x="505" y="260"/>
                      <a:pt x="505" y="260"/>
                    </a:cubicBezTo>
                    <a:cubicBezTo>
                      <a:pt x="500" y="273"/>
                      <a:pt x="500" y="273"/>
                      <a:pt x="500" y="273"/>
                    </a:cubicBezTo>
                    <a:cubicBezTo>
                      <a:pt x="498" y="281"/>
                      <a:pt x="498" y="281"/>
                      <a:pt x="498" y="281"/>
                    </a:cubicBezTo>
                    <a:cubicBezTo>
                      <a:pt x="499" y="289"/>
                      <a:pt x="499" y="289"/>
                      <a:pt x="499" y="289"/>
                    </a:cubicBezTo>
                    <a:cubicBezTo>
                      <a:pt x="503" y="290"/>
                      <a:pt x="503" y="290"/>
                      <a:pt x="503" y="290"/>
                    </a:cubicBezTo>
                    <a:cubicBezTo>
                      <a:pt x="507" y="290"/>
                      <a:pt x="507" y="290"/>
                      <a:pt x="507" y="290"/>
                    </a:cubicBezTo>
                    <a:cubicBezTo>
                      <a:pt x="516" y="285"/>
                      <a:pt x="516" y="285"/>
                      <a:pt x="516" y="285"/>
                    </a:cubicBezTo>
                    <a:cubicBezTo>
                      <a:pt x="520" y="280"/>
                      <a:pt x="520" y="280"/>
                      <a:pt x="520" y="280"/>
                    </a:cubicBezTo>
                    <a:cubicBezTo>
                      <a:pt x="529" y="267"/>
                      <a:pt x="529" y="267"/>
                      <a:pt x="529" y="267"/>
                    </a:cubicBezTo>
                    <a:cubicBezTo>
                      <a:pt x="529" y="263"/>
                      <a:pt x="529" y="263"/>
                      <a:pt x="529" y="263"/>
                    </a:cubicBezTo>
                    <a:cubicBezTo>
                      <a:pt x="533" y="258"/>
                      <a:pt x="533" y="258"/>
                      <a:pt x="533" y="258"/>
                    </a:cubicBezTo>
                    <a:cubicBezTo>
                      <a:pt x="539" y="261"/>
                      <a:pt x="539" y="261"/>
                      <a:pt x="539" y="261"/>
                    </a:cubicBezTo>
                    <a:cubicBezTo>
                      <a:pt x="540" y="263"/>
                      <a:pt x="540" y="263"/>
                      <a:pt x="540" y="263"/>
                    </a:cubicBezTo>
                    <a:cubicBezTo>
                      <a:pt x="538" y="270"/>
                      <a:pt x="538" y="270"/>
                      <a:pt x="538" y="270"/>
                    </a:cubicBezTo>
                    <a:cubicBezTo>
                      <a:pt x="534" y="279"/>
                      <a:pt x="534" y="279"/>
                      <a:pt x="534" y="279"/>
                    </a:cubicBezTo>
                    <a:cubicBezTo>
                      <a:pt x="533" y="285"/>
                      <a:pt x="533" y="285"/>
                      <a:pt x="533" y="285"/>
                    </a:cubicBezTo>
                    <a:cubicBezTo>
                      <a:pt x="539" y="292"/>
                      <a:pt x="539" y="292"/>
                      <a:pt x="539" y="292"/>
                    </a:cubicBezTo>
                    <a:cubicBezTo>
                      <a:pt x="546" y="292"/>
                      <a:pt x="546" y="292"/>
                      <a:pt x="546" y="292"/>
                    </a:cubicBezTo>
                    <a:cubicBezTo>
                      <a:pt x="550" y="293"/>
                      <a:pt x="550" y="293"/>
                      <a:pt x="550" y="293"/>
                    </a:cubicBezTo>
                    <a:cubicBezTo>
                      <a:pt x="548" y="297"/>
                      <a:pt x="548" y="297"/>
                      <a:pt x="548" y="297"/>
                    </a:cubicBezTo>
                    <a:cubicBezTo>
                      <a:pt x="539" y="303"/>
                      <a:pt x="539" y="303"/>
                      <a:pt x="539" y="303"/>
                    </a:cubicBezTo>
                    <a:cubicBezTo>
                      <a:pt x="533" y="304"/>
                      <a:pt x="533" y="304"/>
                      <a:pt x="533" y="304"/>
                    </a:cubicBezTo>
                    <a:cubicBezTo>
                      <a:pt x="515" y="304"/>
                      <a:pt x="515" y="304"/>
                      <a:pt x="515" y="304"/>
                    </a:cubicBezTo>
                    <a:cubicBezTo>
                      <a:pt x="508" y="309"/>
                      <a:pt x="508" y="309"/>
                      <a:pt x="508" y="309"/>
                    </a:cubicBezTo>
                    <a:cubicBezTo>
                      <a:pt x="507" y="315"/>
                      <a:pt x="507" y="315"/>
                      <a:pt x="507" y="315"/>
                    </a:cubicBezTo>
                    <a:cubicBezTo>
                      <a:pt x="504" y="322"/>
                      <a:pt x="504" y="322"/>
                      <a:pt x="504" y="322"/>
                    </a:cubicBezTo>
                    <a:cubicBezTo>
                      <a:pt x="497" y="327"/>
                      <a:pt x="497" y="327"/>
                      <a:pt x="497" y="327"/>
                    </a:cubicBezTo>
                    <a:cubicBezTo>
                      <a:pt x="492" y="333"/>
                      <a:pt x="492" y="333"/>
                      <a:pt x="492" y="333"/>
                    </a:cubicBezTo>
                    <a:cubicBezTo>
                      <a:pt x="488" y="336"/>
                      <a:pt x="488" y="336"/>
                      <a:pt x="488" y="336"/>
                    </a:cubicBezTo>
                    <a:cubicBezTo>
                      <a:pt x="475" y="339"/>
                      <a:pt x="475" y="339"/>
                      <a:pt x="475" y="339"/>
                    </a:cubicBezTo>
                    <a:cubicBezTo>
                      <a:pt x="473" y="341"/>
                      <a:pt x="473" y="341"/>
                      <a:pt x="473" y="341"/>
                    </a:cubicBezTo>
                    <a:cubicBezTo>
                      <a:pt x="475" y="352"/>
                      <a:pt x="475" y="352"/>
                      <a:pt x="475" y="352"/>
                    </a:cubicBezTo>
                    <a:cubicBezTo>
                      <a:pt x="473" y="354"/>
                      <a:pt x="473" y="354"/>
                      <a:pt x="473" y="354"/>
                    </a:cubicBezTo>
                    <a:cubicBezTo>
                      <a:pt x="470" y="355"/>
                      <a:pt x="470" y="355"/>
                      <a:pt x="470" y="355"/>
                    </a:cubicBezTo>
                    <a:cubicBezTo>
                      <a:pt x="462" y="344"/>
                      <a:pt x="462" y="344"/>
                      <a:pt x="462" y="344"/>
                    </a:cubicBezTo>
                    <a:cubicBezTo>
                      <a:pt x="455" y="343"/>
                      <a:pt x="455" y="343"/>
                      <a:pt x="455" y="343"/>
                    </a:cubicBezTo>
                    <a:cubicBezTo>
                      <a:pt x="450" y="347"/>
                      <a:pt x="450" y="347"/>
                      <a:pt x="450" y="347"/>
                    </a:cubicBezTo>
                    <a:cubicBezTo>
                      <a:pt x="445" y="354"/>
                      <a:pt x="445" y="354"/>
                      <a:pt x="445" y="354"/>
                    </a:cubicBezTo>
                    <a:cubicBezTo>
                      <a:pt x="448" y="361"/>
                      <a:pt x="448" y="361"/>
                      <a:pt x="448" y="361"/>
                    </a:cubicBezTo>
                    <a:cubicBezTo>
                      <a:pt x="449" y="363"/>
                      <a:pt x="449" y="363"/>
                      <a:pt x="449" y="363"/>
                    </a:cubicBezTo>
                    <a:cubicBezTo>
                      <a:pt x="448" y="369"/>
                      <a:pt x="448" y="369"/>
                      <a:pt x="448" y="369"/>
                    </a:cubicBezTo>
                    <a:cubicBezTo>
                      <a:pt x="450" y="374"/>
                      <a:pt x="450" y="374"/>
                      <a:pt x="450" y="374"/>
                    </a:cubicBezTo>
                    <a:cubicBezTo>
                      <a:pt x="451" y="381"/>
                      <a:pt x="451" y="381"/>
                      <a:pt x="451" y="381"/>
                    </a:cubicBezTo>
                    <a:cubicBezTo>
                      <a:pt x="452" y="385"/>
                      <a:pt x="452" y="385"/>
                      <a:pt x="452" y="385"/>
                    </a:cubicBezTo>
                    <a:cubicBezTo>
                      <a:pt x="457" y="385"/>
                      <a:pt x="457" y="385"/>
                      <a:pt x="457" y="385"/>
                    </a:cubicBezTo>
                    <a:cubicBezTo>
                      <a:pt x="478" y="381"/>
                      <a:pt x="478" y="381"/>
                      <a:pt x="478" y="381"/>
                    </a:cubicBezTo>
                    <a:cubicBezTo>
                      <a:pt x="490" y="376"/>
                      <a:pt x="490" y="376"/>
                      <a:pt x="490" y="376"/>
                    </a:cubicBezTo>
                    <a:cubicBezTo>
                      <a:pt x="500" y="372"/>
                      <a:pt x="500" y="372"/>
                      <a:pt x="500" y="372"/>
                    </a:cubicBezTo>
                    <a:cubicBezTo>
                      <a:pt x="505" y="366"/>
                      <a:pt x="505" y="366"/>
                      <a:pt x="505" y="366"/>
                    </a:cubicBezTo>
                    <a:cubicBezTo>
                      <a:pt x="509" y="365"/>
                      <a:pt x="509" y="365"/>
                      <a:pt x="509" y="365"/>
                    </a:cubicBezTo>
                    <a:cubicBezTo>
                      <a:pt x="516" y="367"/>
                      <a:pt x="516" y="367"/>
                      <a:pt x="516" y="367"/>
                    </a:cubicBezTo>
                    <a:cubicBezTo>
                      <a:pt x="538" y="363"/>
                      <a:pt x="538" y="363"/>
                      <a:pt x="538" y="363"/>
                    </a:cubicBezTo>
                    <a:cubicBezTo>
                      <a:pt x="546" y="363"/>
                      <a:pt x="546" y="363"/>
                      <a:pt x="546" y="363"/>
                    </a:cubicBezTo>
                    <a:cubicBezTo>
                      <a:pt x="548" y="365"/>
                      <a:pt x="548" y="365"/>
                      <a:pt x="548" y="365"/>
                    </a:cubicBezTo>
                    <a:cubicBezTo>
                      <a:pt x="541" y="371"/>
                      <a:pt x="541" y="371"/>
                      <a:pt x="541" y="371"/>
                    </a:cubicBezTo>
                    <a:cubicBezTo>
                      <a:pt x="526" y="379"/>
                      <a:pt x="526" y="379"/>
                      <a:pt x="526" y="379"/>
                    </a:cubicBezTo>
                    <a:cubicBezTo>
                      <a:pt x="518" y="382"/>
                      <a:pt x="518" y="382"/>
                      <a:pt x="518" y="382"/>
                    </a:cubicBezTo>
                    <a:cubicBezTo>
                      <a:pt x="496" y="388"/>
                      <a:pt x="496" y="388"/>
                      <a:pt x="496" y="388"/>
                    </a:cubicBezTo>
                    <a:cubicBezTo>
                      <a:pt x="493" y="391"/>
                      <a:pt x="493" y="391"/>
                      <a:pt x="493" y="391"/>
                    </a:cubicBezTo>
                    <a:cubicBezTo>
                      <a:pt x="493" y="393"/>
                      <a:pt x="493" y="393"/>
                      <a:pt x="493" y="393"/>
                    </a:cubicBezTo>
                    <a:cubicBezTo>
                      <a:pt x="513" y="402"/>
                      <a:pt x="513" y="402"/>
                      <a:pt x="513" y="402"/>
                    </a:cubicBezTo>
                    <a:cubicBezTo>
                      <a:pt x="518" y="406"/>
                      <a:pt x="518" y="406"/>
                      <a:pt x="518" y="406"/>
                    </a:cubicBezTo>
                    <a:cubicBezTo>
                      <a:pt x="522" y="412"/>
                      <a:pt x="522" y="412"/>
                      <a:pt x="522" y="412"/>
                    </a:cubicBezTo>
                    <a:cubicBezTo>
                      <a:pt x="520" y="415"/>
                      <a:pt x="520" y="415"/>
                      <a:pt x="520" y="415"/>
                    </a:cubicBezTo>
                    <a:cubicBezTo>
                      <a:pt x="507" y="410"/>
                      <a:pt x="507" y="410"/>
                      <a:pt x="507" y="410"/>
                    </a:cubicBezTo>
                    <a:cubicBezTo>
                      <a:pt x="497" y="407"/>
                      <a:pt x="497" y="407"/>
                      <a:pt x="497" y="407"/>
                    </a:cubicBezTo>
                    <a:cubicBezTo>
                      <a:pt x="493" y="408"/>
                      <a:pt x="493" y="408"/>
                      <a:pt x="493" y="408"/>
                    </a:cubicBezTo>
                    <a:cubicBezTo>
                      <a:pt x="484" y="414"/>
                      <a:pt x="484" y="414"/>
                      <a:pt x="484" y="414"/>
                    </a:cubicBezTo>
                    <a:cubicBezTo>
                      <a:pt x="479" y="413"/>
                      <a:pt x="479" y="413"/>
                      <a:pt x="479" y="413"/>
                    </a:cubicBezTo>
                    <a:cubicBezTo>
                      <a:pt x="475" y="410"/>
                      <a:pt x="475" y="410"/>
                      <a:pt x="475" y="410"/>
                    </a:cubicBezTo>
                    <a:cubicBezTo>
                      <a:pt x="470" y="407"/>
                      <a:pt x="470" y="407"/>
                      <a:pt x="470" y="407"/>
                    </a:cubicBezTo>
                    <a:cubicBezTo>
                      <a:pt x="465" y="409"/>
                      <a:pt x="465" y="409"/>
                      <a:pt x="465" y="409"/>
                    </a:cubicBezTo>
                    <a:cubicBezTo>
                      <a:pt x="463" y="412"/>
                      <a:pt x="463" y="412"/>
                      <a:pt x="463" y="412"/>
                    </a:cubicBezTo>
                    <a:cubicBezTo>
                      <a:pt x="461" y="417"/>
                      <a:pt x="461" y="417"/>
                      <a:pt x="461" y="417"/>
                    </a:cubicBezTo>
                    <a:cubicBezTo>
                      <a:pt x="461" y="422"/>
                      <a:pt x="461" y="422"/>
                      <a:pt x="461" y="422"/>
                    </a:cubicBezTo>
                    <a:cubicBezTo>
                      <a:pt x="462" y="428"/>
                      <a:pt x="462" y="428"/>
                      <a:pt x="462" y="428"/>
                    </a:cubicBezTo>
                    <a:cubicBezTo>
                      <a:pt x="463" y="434"/>
                      <a:pt x="463" y="434"/>
                      <a:pt x="463" y="434"/>
                    </a:cubicBezTo>
                    <a:cubicBezTo>
                      <a:pt x="466" y="440"/>
                      <a:pt x="466" y="440"/>
                      <a:pt x="466" y="440"/>
                    </a:cubicBezTo>
                    <a:cubicBezTo>
                      <a:pt x="469" y="445"/>
                      <a:pt x="469" y="445"/>
                      <a:pt x="469" y="445"/>
                    </a:cubicBezTo>
                    <a:cubicBezTo>
                      <a:pt x="470" y="446"/>
                      <a:pt x="470" y="446"/>
                      <a:pt x="470" y="446"/>
                    </a:cubicBezTo>
                    <a:cubicBezTo>
                      <a:pt x="471" y="449"/>
                      <a:pt x="471" y="449"/>
                      <a:pt x="471" y="449"/>
                    </a:cubicBezTo>
                    <a:cubicBezTo>
                      <a:pt x="472" y="452"/>
                      <a:pt x="472" y="452"/>
                      <a:pt x="472" y="452"/>
                    </a:cubicBezTo>
                    <a:cubicBezTo>
                      <a:pt x="471" y="454"/>
                      <a:pt x="471" y="454"/>
                      <a:pt x="471" y="454"/>
                    </a:cubicBezTo>
                    <a:cubicBezTo>
                      <a:pt x="472" y="455"/>
                      <a:pt x="472" y="455"/>
                      <a:pt x="472" y="455"/>
                    </a:cubicBezTo>
                    <a:cubicBezTo>
                      <a:pt x="474" y="458"/>
                      <a:pt x="474" y="458"/>
                      <a:pt x="474" y="458"/>
                    </a:cubicBezTo>
                    <a:cubicBezTo>
                      <a:pt x="477" y="459"/>
                      <a:pt x="477" y="459"/>
                      <a:pt x="477" y="459"/>
                    </a:cubicBezTo>
                    <a:cubicBezTo>
                      <a:pt x="479" y="460"/>
                      <a:pt x="479" y="460"/>
                      <a:pt x="479" y="460"/>
                    </a:cubicBezTo>
                    <a:cubicBezTo>
                      <a:pt x="484" y="460"/>
                      <a:pt x="484" y="460"/>
                      <a:pt x="484" y="460"/>
                    </a:cubicBezTo>
                    <a:cubicBezTo>
                      <a:pt x="485" y="460"/>
                      <a:pt x="485" y="460"/>
                      <a:pt x="485" y="460"/>
                    </a:cubicBezTo>
                    <a:cubicBezTo>
                      <a:pt x="492" y="462"/>
                      <a:pt x="492" y="462"/>
                      <a:pt x="492" y="462"/>
                    </a:cubicBezTo>
                    <a:cubicBezTo>
                      <a:pt x="501" y="469"/>
                      <a:pt x="501" y="469"/>
                      <a:pt x="501" y="469"/>
                    </a:cubicBezTo>
                    <a:cubicBezTo>
                      <a:pt x="511" y="481"/>
                      <a:pt x="511" y="481"/>
                      <a:pt x="511" y="481"/>
                    </a:cubicBezTo>
                    <a:cubicBezTo>
                      <a:pt x="514" y="481"/>
                      <a:pt x="514" y="481"/>
                      <a:pt x="514" y="481"/>
                    </a:cubicBezTo>
                    <a:cubicBezTo>
                      <a:pt x="518" y="479"/>
                      <a:pt x="518" y="479"/>
                      <a:pt x="518" y="479"/>
                    </a:cubicBezTo>
                    <a:cubicBezTo>
                      <a:pt x="520" y="477"/>
                      <a:pt x="520" y="477"/>
                      <a:pt x="520" y="477"/>
                    </a:cubicBezTo>
                    <a:cubicBezTo>
                      <a:pt x="524" y="477"/>
                      <a:pt x="524" y="477"/>
                      <a:pt x="524" y="477"/>
                    </a:cubicBezTo>
                    <a:cubicBezTo>
                      <a:pt x="530" y="479"/>
                      <a:pt x="530" y="479"/>
                      <a:pt x="530" y="479"/>
                    </a:cubicBezTo>
                    <a:cubicBezTo>
                      <a:pt x="532" y="481"/>
                      <a:pt x="532" y="481"/>
                      <a:pt x="532" y="481"/>
                    </a:cubicBezTo>
                    <a:cubicBezTo>
                      <a:pt x="532" y="483"/>
                      <a:pt x="532" y="483"/>
                      <a:pt x="532" y="483"/>
                    </a:cubicBezTo>
                    <a:cubicBezTo>
                      <a:pt x="529" y="484"/>
                      <a:pt x="529" y="484"/>
                      <a:pt x="529" y="484"/>
                    </a:cubicBezTo>
                    <a:cubicBezTo>
                      <a:pt x="527" y="485"/>
                      <a:pt x="527" y="485"/>
                      <a:pt x="527" y="485"/>
                    </a:cubicBezTo>
                    <a:cubicBezTo>
                      <a:pt x="518" y="490"/>
                      <a:pt x="518" y="490"/>
                      <a:pt x="518" y="490"/>
                    </a:cubicBezTo>
                    <a:cubicBezTo>
                      <a:pt x="513" y="496"/>
                      <a:pt x="513" y="496"/>
                      <a:pt x="513" y="496"/>
                    </a:cubicBezTo>
                    <a:cubicBezTo>
                      <a:pt x="515" y="500"/>
                      <a:pt x="515" y="500"/>
                      <a:pt x="515" y="500"/>
                    </a:cubicBezTo>
                    <a:cubicBezTo>
                      <a:pt x="518" y="504"/>
                      <a:pt x="518" y="504"/>
                      <a:pt x="518" y="504"/>
                    </a:cubicBezTo>
                    <a:cubicBezTo>
                      <a:pt x="531" y="515"/>
                      <a:pt x="531" y="515"/>
                      <a:pt x="531" y="515"/>
                    </a:cubicBezTo>
                    <a:cubicBezTo>
                      <a:pt x="538" y="519"/>
                      <a:pt x="538" y="519"/>
                      <a:pt x="538" y="519"/>
                    </a:cubicBezTo>
                    <a:cubicBezTo>
                      <a:pt x="540" y="522"/>
                      <a:pt x="540" y="522"/>
                      <a:pt x="540" y="522"/>
                    </a:cubicBezTo>
                    <a:cubicBezTo>
                      <a:pt x="537" y="537"/>
                      <a:pt x="537" y="537"/>
                      <a:pt x="537" y="537"/>
                    </a:cubicBezTo>
                    <a:cubicBezTo>
                      <a:pt x="537" y="539"/>
                      <a:pt x="537" y="539"/>
                      <a:pt x="537" y="539"/>
                    </a:cubicBezTo>
                    <a:cubicBezTo>
                      <a:pt x="539" y="541"/>
                      <a:pt x="539" y="541"/>
                      <a:pt x="539" y="541"/>
                    </a:cubicBezTo>
                    <a:cubicBezTo>
                      <a:pt x="541" y="540"/>
                      <a:pt x="541" y="540"/>
                      <a:pt x="541" y="540"/>
                    </a:cubicBezTo>
                    <a:cubicBezTo>
                      <a:pt x="544" y="538"/>
                      <a:pt x="544" y="538"/>
                      <a:pt x="544" y="538"/>
                    </a:cubicBezTo>
                    <a:cubicBezTo>
                      <a:pt x="549" y="537"/>
                      <a:pt x="549" y="537"/>
                      <a:pt x="549" y="537"/>
                    </a:cubicBezTo>
                    <a:cubicBezTo>
                      <a:pt x="552" y="537"/>
                      <a:pt x="552" y="537"/>
                      <a:pt x="552" y="537"/>
                    </a:cubicBezTo>
                    <a:cubicBezTo>
                      <a:pt x="558" y="535"/>
                      <a:pt x="558" y="535"/>
                      <a:pt x="558" y="535"/>
                    </a:cubicBezTo>
                    <a:cubicBezTo>
                      <a:pt x="561" y="532"/>
                      <a:pt x="561" y="532"/>
                      <a:pt x="561" y="532"/>
                    </a:cubicBezTo>
                    <a:cubicBezTo>
                      <a:pt x="562" y="526"/>
                      <a:pt x="562" y="526"/>
                      <a:pt x="562" y="526"/>
                    </a:cubicBezTo>
                    <a:cubicBezTo>
                      <a:pt x="563" y="519"/>
                      <a:pt x="563" y="519"/>
                      <a:pt x="563" y="519"/>
                    </a:cubicBezTo>
                    <a:cubicBezTo>
                      <a:pt x="563" y="510"/>
                      <a:pt x="563" y="510"/>
                      <a:pt x="563" y="510"/>
                    </a:cubicBezTo>
                    <a:cubicBezTo>
                      <a:pt x="560" y="508"/>
                      <a:pt x="560" y="508"/>
                      <a:pt x="560" y="508"/>
                    </a:cubicBezTo>
                    <a:cubicBezTo>
                      <a:pt x="557" y="505"/>
                      <a:pt x="557" y="505"/>
                      <a:pt x="557" y="505"/>
                    </a:cubicBezTo>
                    <a:cubicBezTo>
                      <a:pt x="556" y="503"/>
                      <a:pt x="556" y="503"/>
                      <a:pt x="556" y="503"/>
                    </a:cubicBezTo>
                    <a:cubicBezTo>
                      <a:pt x="563" y="490"/>
                      <a:pt x="563" y="490"/>
                      <a:pt x="563" y="490"/>
                    </a:cubicBezTo>
                    <a:cubicBezTo>
                      <a:pt x="565" y="483"/>
                      <a:pt x="565" y="483"/>
                      <a:pt x="565" y="483"/>
                    </a:cubicBezTo>
                    <a:cubicBezTo>
                      <a:pt x="564" y="481"/>
                      <a:pt x="564" y="481"/>
                      <a:pt x="564" y="481"/>
                    </a:cubicBezTo>
                    <a:cubicBezTo>
                      <a:pt x="570" y="468"/>
                      <a:pt x="570" y="468"/>
                      <a:pt x="570" y="468"/>
                    </a:cubicBezTo>
                    <a:cubicBezTo>
                      <a:pt x="572" y="459"/>
                      <a:pt x="572" y="459"/>
                      <a:pt x="572" y="459"/>
                    </a:cubicBezTo>
                    <a:cubicBezTo>
                      <a:pt x="573" y="456"/>
                      <a:pt x="573" y="456"/>
                      <a:pt x="573" y="456"/>
                    </a:cubicBezTo>
                    <a:cubicBezTo>
                      <a:pt x="573" y="446"/>
                      <a:pt x="573" y="446"/>
                      <a:pt x="573" y="446"/>
                    </a:cubicBezTo>
                    <a:cubicBezTo>
                      <a:pt x="576" y="439"/>
                      <a:pt x="576" y="439"/>
                      <a:pt x="576" y="439"/>
                    </a:cubicBezTo>
                    <a:cubicBezTo>
                      <a:pt x="577" y="434"/>
                      <a:pt x="577" y="434"/>
                      <a:pt x="577" y="434"/>
                    </a:cubicBezTo>
                    <a:cubicBezTo>
                      <a:pt x="574" y="430"/>
                      <a:pt x="574" y="430"/>
                      <a:pt x="574" y="430"/>
                    </a:cubicBezTo>
                    <a:cubicBezTo>
                      <a:pt x="575" y="424"/>
                      <a:pt x="575" y="424"/>
                      <a:pt x="575" y="424"/>
                    </a:cubicBezTo>
                    <a:cubicBezTo>
                      <a:pt x="580" y="418"/>
                      <a:pt x="580" y="418"/>
                      <a:pt x="580" y="418"/>
                    </a:cubicBezTo>
                    <a:cubicBezTo>
                      <a:pt x="584" y="413"/>
                      <a:pt x="584" y="413"/>
                      <a:pt x="584" y="413"/>
                    </a:cubicBezTo>
                    <a:cubicBezTo>
                      <a:pt x="587" y="407"/>
                      <a:pt x="587" y="407"/>
                      <a:pt x="587" y="407"/>
                    </a:cubicBezTo>
                    <a:cubicBezTo>
                      <a:pt x="590" y="388"/>
                      <a:pt x="590" y="388"/>
                      <a:pt x="590" y="388"/>
                    </a:cubicBezTo>
                    <a:cubicBezTo>
                      <a:pt x="591" y="367"/>
                      <a:pt x="591" y="367"/>
                      <a:pt x="591" y="367"/>
                    </a:cubicBezTo>
                    <a:cubicBezTo>
                      <a:pt x="591" y="363"/>
                      <a:pt x="591" y="363"/>
                      <a:pt x="591" y="363"/>
                    </a:cubicBezTo>
                    <a:cubicBezTo>
                      <a:pt x="590" y="348"/>
                      <a:pt x="590" y="348"/>
                      <a:pt x="590" y="348"/>
                    </a:cubicBezTo>
                    <a:cubicBezTo>
                      <a:pt x="589" y="348"/>
                      <a:pt x="589" y="348"/>
                      <a:pt x="589" y="348"/>
                    </a:cubicBezTo>
                    <a:cubicBezTo>
                      <a:pt x="591" y="345"/>
                      <a:pt x="591" y="345"/>
                      <a:pt x="591" y="345"/>
                    </a:cubicBezTo>
                    <a:cubicBezTo>
                      <a:pt x="591" y="342"/>
                      <a:pt x="591" y="342"/>
                      <a:pt x="591" y="342"/>
                    </a:cubicBezTo>
                    <a:cubicBezTo>
                      <a:pt x="593" y="338"/>
                      <a:pt x="593" y="338"/>
                      <a:pt x="593" y="338"/>
                    </a:cubicBezTo>
                    <a:cubicBezTo>
                      <a:pt x="599" y="332"/>
                      <a:pt x="599" y="332"/>
                      <a:pt x="599" y="332"/>
                    </a:cubicBezTo>
                    <a:cubicBezTo>
                      <a:pt x="603" y="327"/>
                      <a:pt x="603" y="327"/>
                      <a:pt x="603" y="327"/>
                    </a:cubicBezTo>
                    <a:cubicBezTo>
                      <a:pt x="603" y="323"/>
                      <a:pt x="603" y="323"/>
                      <a:pt x="603" y="323"/>
                    </a:cubicBezTo>
                    <a:cubicBezTo>
                      <a:pt x="601" y="321"/>
                      <a:pt x="601" y="321"/>
                      <a:pt x="601" y="321"/>
                    </a:cubicBezTo>
                    <a:cubicBezTo>
                      <a:pt x="602" y="316"/>
                      <a:pt x="602" y="316"/>
                      <a:pt x="602" y="316"/>
                    </a:cubicBezTo>
                    <a:cubicBezTo>
                      <a:pt x="603" y="311"/>
                      <a:pt x="603" y="311"/>
                      <a:pt x="603" y="311"/>
                    </a:cubicBezTo>
                    <a:cubicBezTo>
                      <a:pt x="604" y="305"/>
                      <a:pt x="604" y="305"/>
                      <a:pt x="604" y="305"/>
                    </a:cubicBezTo>
                    <a:cubicBezTo>
                      <a:pt x="605" y="292"/>
                      <a:pt x="605" y="292"/>
                      <a:pt x="605" y="292"/>
                    </a:cubicBezTo>
                    <a:cubicBezTo>
                      <a:pt x="609" y="285"/>
                      <a:pt x="609" y="285"/>
                      <a:pt x="609" y="285"/>
                    </a:cubicBezTo>
                    <a:cubicBezTo>
                      <a:pt x="611" y="284"/>
                      <a:pt x="611" y="284"/>
                      <a:pt x="611" y="284"/>
                    </a:cubicBezTo>
                    <a:cubicBezTo>
                      <a:pt x="615" y="278"/>
                      <a:pt x="615" y="278"/>
                      <a:pt x="615" y="278"/>
                    </a:cubicBezTo>
                    <a:cubicBezTo>
                      <a:pt x="616" y="273"/>
                      <a:pt x="616" y="273"/>
                      <a:pt x="616" y="273"/>
                    </a:cubicBezTo>
                    <a:cubicBezTo>
                      <a:pt x="613" y="265"/>
                      <a:pt x="613" y="265"/>
                      <a:pt x="613" y="265"/>
                    </a:cubicBezTo>
                    <a:cubicBezTo>
                      <a:pt x="617" y="258"/>
                      <a:pt x="617" y="258"/>
                      <a:pt x="617" y="258"/>
                    </a:cubicBezTo>
                    <a:cubicBezTo>
                      <a:pt x="625" y="254"/>
                      <a:pt x="625" y="254"/>
                      <a:pt x="625" y="254"/>
                    </a:cubicBezTo>
                    <a:cubicBezTo>
                      <a:pt x="630" y="246"/>
                      <a:pt x="630" y="246"/>
                      <a:pt x="630" y="246"/>
                    </a:cubicBezTo>
                    <a:cubicBezTo>
                      <a:pt x="636" y="243"/>
                      <a:pt x="636" y="243"/>
                      <a:pt x="636" y="243"/>
                    </a:cubicBezTo>
                    <a:cubicBezTo>
                      <a:pt x="640" y="238"/>
                      <a:pt x="640" y="238"/>
                      <a:pt x="640" y="238"/>
                    </a:cubicBezTo>
                    <a:cubicBezTo>
                      <a:pt x="641" y="238"/>
                      <a:pt x="641" y="238"/>
                      <a:pt x="641" y="238"/>
                    </a:cubicBezTo>
                    <a:cubicBezTo>
                      <a:pt x="647" y="239"/>
                      <a:pt x="647" y="239"/>
                      <a:pt x="647" y="239"/>
                    </a:cubicBezTo>
                    <a:cubicBezTo>
                      <a:pt x="656" y="234"/>
                      <a:pt x="656" y="234"/>
                      <a:pt x="656" y="234"/>
                    </a:cubicBezTo>
                    <a:cubicBezTo>
                      <a:pt x="659" y="229"/>
                      <a:pt x="659" y="229"/>
                      <a:pt x="659" y="229"/>
                    </a:cubicBezTo>
                    <a:cubicBezTo>
                      <a:pt x="660" y="225"/>
                      <a:pt x="660" y="225"/>
                      <a:pt x="660" y="225"/>
                    </a:cubicBezTo>
                    <a:cubicBezTo>
                      <a:pt x="660" y="217"/>
                      <a:pt x="660" y="217"/>
                      <a:pt x="660" y="217"/>
                    </a:cubicBezTo>
                    <a:cubicBezTo>
                      <a:pt x="654" y="217"/>
                      <a:pt x="654" y="217"/>
                      <a:pt x="654" y="217"/>
                    </a:cubicBezTo>
                    <a:cubicBezTo>
                      <a:pt x="638" y="216"/>
                      <a:pt x="638" y="216"/>
                      <a:pt x="638" y="216"/>
                    </a:cubicBezTo>
                    <a:cubicBezTo>
                      <a:pt x="617" y="211"/>
                      <a:pt x="617" y="211"/>
                      <a:pt x="617" y="211"/>
                    </a:cubicBezTo>
                    <a:cubicBezTo>
                      <a:pt x="612" y="210"/>
                      <a:pt x="612" y="210"/>
                      <a:pt x="612" y="210"/>
                    </a:cubicBezTo>
                    <a:cubicBezTo>
                      <a:pt x="608" y="201"/>
                      <a:pt x="608" y="201"/>
                      <a:pt x="608" y="201"/>
                    </a:cubicBezTo>
                    <a:cubicBezTo>
                      <a:pt x="601" y="194"/>
                      <a:pt x="601" y="194"/>
                      <a:pt x="601" y="194"/>
                    </a:cubicBezTo>
                    <a:cubicBezTo>
                      <a:pt x="596" y="192"/>
                      <a:pt x="596" y="192"/>
                      <a:pt x="596" y="192"/>
                    </a:cubicBezTo>
                    <a:cubicBezTo>
                      <a:pt x="585" y="188"/>
                      <a:pt x="585" y="188"/>
                      <a:pt x="585" y="188"/>
                    </a:cubicBezTo>
                    <a:cubicBezTo>
                      <a:pt x="582" y="185"/>
                      <a:pt x="582" y="185"/>
                      <a:pt x="582" y="185"/>
                    </a:cubicBezTo>
                    <a:cubicBezTo>
                      <a:pt x="577" y="180"/>
                      <a:pt x="577" y="180"/>
                      <a:pt x="577" y="180"/>
                    </a:cubicBezTo>
                    <a:cubicBezTo>
                      <a:pt x="579" y="179"/>
                      <a:pt x="579" y="179"/>
                      <a:pt x="579" y="179"/>
                    </a:cubicBezTo>
                    <a:cubicBezTo>
                      <a:pt x="579" y="172"/>
                      <a:pt x="579" y="172"/>
                      <a:pt x="579" y="172"/>
                    </a:cubicBezTo>
                    <a:cubicBezTo>
                      <a:pt x="583" y="166"/>
                      <a:pt x="583" y="166"/>
                      <a:pt x="583" y="166"/>
                    </a:cubicBezTo>
                    <a:cubicBezTo>
                      <a:pt x="586" y="151"/>
                      <a:pt x="586" y="151"/>
                      <a:pt x="586" y="151"/>
                    </a:cubicBezTo>
                    <a:cubicBezTo>
                      <a:pt x="586" y="143"/>
                      <a:pt x="586" y="143"/>
                      <a:pt x="586" y="143"/>
                    </a:cubicBezTo>
                    <a:cubicBezTo>
                      <a:pt x="575" y="132"/>
                      <a:pt x="575" y="132"/>
                      <a:pt x="575" y="132"/>
                    </a:cubicBezTo>
                    <a:cubicBezTo>
                      <a:pt x="572" y="130"/>
                      <a:pt x="572" y="130"/>
                      <a:pt x="572" y="130"/>
                    </a:cubicBezTo>
                    <a:cubicBezTo>
                      <a:pt x="569" y="131"/>
                      <a:pt x="569" y="131"/>
                      <a:pt x="569" y="131"/>
                    </a:cubicBezTo>
                    <a:cubicBezTo>
                      <a:pt x="566" y="134"/>
                      <a:pt x="566" y="134"/>
                      <a:pt x="566" y="134"/>
                    </a:cubicBezTo>
                    <a:cubicBezTo>
                      <a:pt x="565" y="142"/>
                      <a:pt x="565" y="142"/>
                      <a:pt x="565" y="142"/>
                    </a:cubicBezTo>
                    <a:cubicBezTo>
                      <a:pt x="560" y="163"/>
                      <a:pt x="560" y="163"/>
                      <a:pt x="560" y="163"/>
                    </a:cubicBezTo>
                    <a:cubicBezTo>
                      <a:pt x="555" y="171"/>
                      <a:pt x="555" y="171"/>
                      <a:pt x="555" y="171"/>
                    </a:cubicBezTo>
                    <a:cubicBezTo>
                      <a:pt x="552" y="171"/>
                      <a:pt x="552" y="171"/>
                      <a:pt x="552" y="171"/>
                    </a:cubicBezTo>
                    <a:cubicBezTo>
                      <a:pt x="551" y="169"/>
                      <a:pt x="551" y="169"/>
                      <a:pt x="551" y="169"/>
                    </a:cubicBezTo>
                    <a:cubicBezTo>
                      <a:pt x="555" y="158"/>
                      <a:pt x="555" y="158"/>
                      <a:pt x="555" y="158"/>
                    </a:cubicBezTo>
                    <a:cubicBezTo>
                      <a:pt x="556" y="153"/>
                      <a:pt x="556" y="153"/>
                      <a:pt x="556" y="153"/>
                    </a:cubicBezTo>
                    <a:cubicBezTo>
                      <a:pt x="552" y="140"/>
                      <a:pt x="552" y="140"/>
                      <a:pt x="552" y="140"/>
                    </a:cubicBezTo>
                    <a:cubicBezTo>
                      <a:pt x="554" y="134"/>
                      <a:pt x="554" y="134"/>
                      <a:pt x="554" y="134"/>
                    </a:cubicBezTo>
                    <a:cubicBezTo>
                      <a:pt x="558" y="126"/>
                      <a:pt x="558" y="126"/>
                      <a:pt x="558" y="126"/>
                    </a:cubicBezTo>
                    <a:cubicBezTo>
                      <a:pt x="557" y="125"/>
                      <a:pt x="557" y="125"/>
                      <a:pt x="557" y="125"/>
                    </a:cubicBezTo>
                    <a:cubicBezTo>
                      <a:pt x="559" y="122"/>
                      <a:pt x="559" y="122"/>
                      <a:pt x="559" y="122"/>
                    </a:cubicBezTo>
                    <a:cubicBezTo>
                      <a:pt x="559" y="119"/>
                      <a:pt x="559" y="119"/>
                      <a:pt x="559" y="119"/>
                    </a:cubicBezTo>
                    <a:cubicBezTo>
                      <a:pt x="557" y="111"/>
                      <a:pt x="557" y="111"/>
                      <a:pt x="557" y="111"/>
                    </a:cubicBezTo>
                    <a:cubicBezTo>
                      <a:pt x="549" y="102"/>
                      <a:pt x="549" y="102"/>
                      <a:pt x="549" y="102"/>
                    </a:cubicBezTo>
                    <a:cubicBezTo>
                      <a:pt x="542" y="91"/>
                      <a:pt x="542" y="91"/>
                      <a:pt x="542" y="91"/>
                    </a:cubicBezTo>
                    <a:cubicBezTo>
                      <a:pt x="540" y="90"/>
                      <a:pt x="540" y="90"/>
                      <a:pt x="540" y="90"/>
                    </a:cubicBezTo>
                    <a:cubicBezTo>
                      <a:pt x="535" y="99"/>
                      <a:pt x="535" y="99"/>
                      <a:pt x="535" y="99"/>
                    </a:cubicBezTo>
                    <a:cubicBezTo>
                      <a:pt x="532" y="101"/>
                      <a:pt x="532" y="101"/>
                      <a:pt x="532" y="101"/>
                    </a:cubicBezTo>
                    <a:cubicBezTo>
                      <a:pt x="528" y="99"/>
                      <a:pt x="528" y="99"/>
                      <a:pt x="528" y="99"/>
                    </a:cubicBezTo>
                    <a:cubicBezTo>
                      <a:pt x="527" y="86"/>
                      <a:pt x="527" y="86"/>
                      <a:pt x="527" y="86"/>
                    </a:cubicBezTo>
                    <a:cubicBezTo>
                      <a:pt x="523" y="79"/>
                      <a:pt x="523" y="79"/>
                      <a:pt x="523" y="79"/>
                    </a:cubicBezTo>
                    <a:lnTo>
                      <a:pt x="520" y="77"/>
                    </a:lnTo>
                    <a:close/>
                    <a:moveTo>
                      <a:pt x="869" y="164"/>
                    </a:moveTo>
                    <a:cubicBezTo>
                      <a:pt x="866" y="166"/>
                      <a:pt x="866" y="166"/>
                      <a:pt x="866" y="166"/>
                    </a:cubicBezTo>
                    <a:cubicBezTo>
                      <a:pt x="856" y="166"/>
                      <a:pt x="856" y="166"/>
                      <a:pt x="856" y="166"/>
                    </a:cubicBezTo>
                    <a:cubicBezTo>
                      <a:pt x="848" y="168"/>
                      <a:pt x="848" y="168"/>
                      <a:pt x="848" y="168"/>
                    </a:cubicBezTo>
                    <a:cubicBezTo>
                      <a:pt x="842" y="172"/>
                      <a:pt x="842" y="172"/>
                      <a:pt x="842" y="172"/>
                    </a:cubicBezTo>
                    <a:cubicBezTo>
                      <a:pt x="833" y="178"/>
                      <a:pt x="833" y="178"/>
                      <a:pt x="833" y="178"/>
                    </a:cubicBezTo>
                    <a:cubicBezTo>
                      <a:pt x="827" y="186"/>
                      <a:pt x="827" y="186"/>
                      <a:pt x="827" y="186"/>
                    </a:cubicBezTo>
                    <a:cubicBezTo>
                      <a:pt x="829" y="188"/>
                      <a:pt x="829" y="188"/>
                      <a:pt x="829" y="188"/>
                    </a:cubicBezTo>
                    <a:cubicBezTo>
                      <a:pt x="832" y="190"/>
                      <a:pt x="832" y="190"/>
                      <a:pt x="832" y="190"/>
                    </a:cubicBezTo>
                    <a:cubicBezTo>
                      <a:pt x="837" y="187"/>
                      <a:pt x="837" y="187"/>
                      <a:pt x="837" y="187"/>
                    </a:cubicBezTo>
                    <a:cubicBezTo>
                      <a:pt x="846" y="177"/>
                      <a:pt x="846" y="177"/>
                      <a:pt x="846" y="177"/>
                    </a:cubicBezTo>
                    <a:cubicBezTo>
                      <a:pt x="853" y="174"/>
                      <a:pt x="853" y="174"/>
                      <a:pt x="853" y="174"/>
                    </a:cubicBezTo>
                    <a:cubicBezTo>
                      <a:pt x="865" y="172"/>
                      <a:pt x="865" y="172"/>
                      <a:pt x="865" y="172"/>
                    </a:cubicBezTo>
                    <a:cubicBezTo>
                      <a:pt x="870" y="169"/>
                      <a:pt x="870" y="169"/>
                      <a:pt x="870" y="169"/>
                    </a:cubicBezTo>
                    <a:cubicBezTo>
                      <a:pt x="872" y="165"/>
                      <a:pt x="872" y="165"/>
                      <a:pt x="872" y="165"/>
                    </a:cubicBezTo>
                    <a:lnTo>
                      <a:pt x="869" y="164"/>
                    </a:lnTo>
                    <a:close/>
                    <a:moveTo>
                      <a:pt x="802" y="196"/>
                    </a:moveTo>
                    <a:cubicBezTo>
                      <a:pt x="800" y="198"/>
                      <a:pt x="800" y="198"/>
                      <a:pt x="800" y="198"/>
                    </a:cubicBezTo>
                    <a:cubicBezTo>
                      <a:pt x="800" y="204"/>
                      <a:pt x="800" y="204"/>
                      <a:pt x="800" y="204"/>
                    </a:cubicBezTo>
                    <a:cubicBezTo>
                      <a:pt x="802" y="209"/>
                      <a:pt x="802" y="209"/>
                      <a:pt x="802" y="209"/>
                    </a:cubicBezTo>
                    <a:cubicBezTo>
                      <a:pt x="806" y="213"/>
                      <a:pt x="806" y="213"/>
                      <a:pt x="806" y="213"/>
                    </a:cubicBezTo>
                    <a:cubicBezTo>
                      <a:pt x="811" y="213"/>
                      <a:pt x="811" y="213"/>
                      <a:pt x="811" y="213"/>
                    </a:cubicBezTo>
                    <a:cubicBezTo>
                      <a:pt x="814" y="211"/>
                      <a:pt x="814" y="211"/>
                      <a:pt x="814" y="211"/>
                    </a:cubicBezTo>
                    <a:cubicBezTo>
                      <a:pt x="815" y="207"/>
                      <a:pt x="815" y="207"/>
                      <a:pt x="815" y="207"/>
                    </a:cubicBezTo>
                    <a:cubicBezTo>
                      <a:pt x="813" y="204"/>
                      <a:pt x="813" y="204"/>
                      <a:pt x="813" y="204"/>
                    </a:cubicBezTo>
                    <a:lnTo>
                      <a:pt x="802" y="196"/>
                    </a:lnTo>
                    <a:close/>
                    <a:moveTo>
                      <a:pt x="368" y="234"/>
                    </a:moveTo>
                    <a:cubicBezTo>
                      <a:pt x="369" y="238"/>
                      <a:pt x="369" y="238"/>
                      <a:pt x="369" y="238"/>
                    </a:cubicBezTo>
                    <a:cubicBezTo>
                      <a:pt x="369" y="249"/>
                      <a:pt x="369" y="249"/>
                      <a:pt x="369" y="249"/>
                    </a:cubicBezTo>
                    <a:cubicBezTo>
                      <a:pt x="367" y="258"/>
                      <a:pt x="367" y="258"/>
                      <a:pt x="367" y="258"/>
                    </a:cubicBezTo>
                    <a:cubicBezTo>
                      <a:pt x="369" y="266"/>
                      <a:pt x="369" y="266"/>
                      <a:pt x="369" y="266"/>
                    </a:cubicBezTo>
                    <a:cubicBezTo>
                      <a:pt x="373" y="275"/>
                      <a:pt x="373" y="275"/>
                      <a:pt x="373" y="275"/>
                    </a:cubicBezTo>
                    <a:cubicBezTo>
                      <a:pt x="377" y="289"/>
                      <a:pt x="377" y="289"/>
                      <a:pt x="377" y="289"/>
                    </a:cubicBezTo>
                    <a:cubicBezTo>
                      <a:pt x="384" y="300"/>
                      <a:pt x="384" y="300"/>
                      <a:pt x="384" y="300"/>
                    </a:cubicBezTo>
                    <a:cubicBezTo>
                      <a:pt x="393" y="309"/>
                      <a:pt x="393" y="309"/>
                      <a:pt x="393" y="309"/>
                    </a:cubicBezTo>
                    <a:cubicBezTo>
                      <a:pt x="396" y="318"/>
                      <a:pt x="396" y="318"/>
                      <a:pt x="396" y="318"/>
                    </a:cubicBezTo>
                    <a:cubicBezTo>
                      <a:pt x="398" y="324"/>
                      <a:pt x="398" y="324"/>
                      <a:pt x="398" y="324"/>
                    </a:cubicBezTo>
                    <a:cubicBezTo>
                      <a:pt x="402" y="329"/>
                      <a:pt x="402" y="329"/>
                      <a:pt x="402" y="329"/>
                    </a:cubicBezTo>
                    <a:cubicBezTo>
                      <a:pt x="404" y="332"/>
                      <a:pt x="404" y="332"/>
                      <a:pt x="404" y="332"/>
                    </a:cubicBezTo>
                    <a:cubicBezTo>
                      <a:pt x="407" y="332"/>
                      <a:pt x="407" y="332"/>
                      <a:pt x="407" y="332"/>
                    </a:cubicBezTo>
                    <a:cubicBezTo>
                      <a:pt x="409" y="328"/>
                      <a:pt x="409" y="328"/>
                      <a:pt x="409" y="328"/>
                    </a:cubicBezTo>
                    <a:cubicBezTo>
                      <a:pt x="409" y="323"/>
                      <a:pt x="409" y="323"/>
                      <a:pt x="409" y="323"/>
                    </a:cubicBezTo>
                    <a:cubicBezTo>
                      <a:pt x="407" y="311"/>
                      <a:pt x="407" y="311"/>
                      <a:pt x="407" y="311"/>
                    </a:cubicBezTo>
                    <a:cubicBezTo>
                      <a:pt x="404" y="306"/>
                      <a:pt x="404" y="306"/>
                      <a:pt x="404" y="306"/>
                    </a:cubicBezTo>
                    <a:cubicBezTo>
                      <a:pt x="402" y="297"/>
                      <a:pt x="402" y="297"/>
                      <a:pt x="402" y="297"/>
                    </a:cubicBezTo>
                    <a:cubicBezTo>
                      <a:pt x="395" y="288"/>
                      <a:pt x="395" y="288"/>
                      <a:pt x="395" y="288"/>
                    </a:cubicBezTo>
                    <a:cubicBezTo>
                      <a:pt x="393" y="282"/>
                      <a:pt x="393" y="282"/>
                      <a:pt x="393" y="282"/>
                    </a:cubicBezTo>
                    <a:cubicBezTo>
                      <a:pt x="386" y="273"/>
                      <a:pt x="386" y="273"/>
                      <a:pt x="386" y="273"/>
                    </a:cubicBezTo>
                    <a:cubicBezTo>
                      <a:pt x="383" y="252"/>
                      <a:pt x="383" y="252"/>
                      <a:pt x="383" y="252"/>
                    </a:cubicBezTo>
                    <a:cubicBezTo>
                      <a:pt x="380" y="249"/>
                      <a:pt x="380" y="249"/>
                      <a:pt x="380" y="249"/>
                    </a:cubicBezTo>
                    <a:cubicBezTo>
                      <a:pt x="379" y="240"/>
                      <a:pt x="379" y="240"/>
                      <a:pt x="379" y="240"/>
                    </a:cubicBezTo>
                    <a:cubicBezTo>
                      <a:pt x="373" y="234"/>
                      <a:pt x="373" y="234"/>
                      <a:pt x="373" y="234"/>
                    </a:cubicBezTo>
                    <a:lnTo>
                      <a:pt x="368" y="234"/>
                    </a:lnTo>
                    <a:close/>
                    <a:moveTo>
                      <a:pt x="671" y="247"/>
                    </a:moveTo>
                    <a:cubicBezTo>
                      <a:pt x="659" y="251"/>
                      <a:pt x="659" y="251"/>
                      <a:pt x="659" y="251"/>
                    </a:cubicBezTo>
                    <a:cubicBezTo>
                      <a:pt x="652" y="257"/>
                      <a:pt x="652" y="257"/>
                      <a:pt x="652" y="257"/>
                    </a:cubicBezTo>
                    <a:cubicBezTo>
                      <a:pt x="643" y="262"/>
                      <a:pt x="643" y="262"/>
                      <a:pt x="643" y="262"/>
                    </a:cubicBezTo>
                    <a:cubicBezTo>
                      <a:pt x="633" y="269"/>
                      <a:pt x="633" y="269"/>
                      <a:pt x="633" y="269"/>
                    </a:cubicBezTo>
                    <a:cubicBezTo>
                      <a:pt x="631" y="272"/>
                      <a:pt x="631" y="272"/>
                      <a:pt x="631" y="272"/>
                    </a:cubicBezTo>
                    <a:cubicBezTo>
                      <a:pt x="641" y="281"/>
                      <a:pt x="641" y="281"/>
                      <a:pt x="641" y="281"/>
                    </a:cubicBezTo>
                    <a:cubicBezTo>
                      <a:pt x="644" y="289"/>
                      <a:pt x="644" y="289"/>
                      <a:pt x="644" y="289"/>
                    </a:cubicBezTo>
                    <a:cubicBezTo>
                      <a:pt x="643" y="294"/>
                      <a:pt x="643" y="294"/>
                      <a:pt x="643" y="294"/>
                    </a:cubicBezTo>
                    <a:cubicBezTo>
                      <a:pt x="645" y="299"/>
                      <a:pt x="645" y="299"/>
                      <a:pt x="645" y="299"/>
                    </a:cubicBezTo>
                    <a:cubicBezTo>
                      <a:pt x="647" y="303"/>
                      <a:pt x="647" y="303"/>
                      <a:pt x="647" y="303"/>
                    </a:cubicBezTo>
                    <a:cubicBezTo>
                      <a:pt x="646" y="307"/>
                      <a:pt x="646" y="307"/>
                      <a:pt x="646" y="307"/>
                    </a:cubicBezTo>
                    <a:cubicBezTo>
                      <a:pt x="647" y="310"/>
                      <a:pt x="647" y="310"/>
                      <a:pt x="647" y="310"/>
                    </a:cubicBezTo>
                    <a:cubicBezTo>
                      <a:pt x="652" y="310"/>
                      <a:pt x="652" y="310"/>
                      <a:pt x="652" y="310"/>
                    </a:cubicBezTo>
                    <a:cubicBezTo>
                      <a:pt x="662" y="301"/>
                      <a:pt x="662" y="301"/>
                      <a:pt x="662" y="301"/>
                    </a:cubicBezTo>
                    <a:cubicBezTo>
                      <a:pt x="663" y="300"/>
                      <a:pt x="663" y="300"/>
                      <a:pt x="663" y="300"/>
                    </a:cubicBezTo>
                    <a:cubicBezTo>
                      <a:pt x="672" y="296"/>
                      <a:pt x="672" y="296"/>
                      <a:pt x="672" y="296"/>
                    </a:cubicBezTo>
                    <a:cubicBezTo>
                      <a:pt x="673" y="296"/>
                      <a:pt x="673" y="296"/>
                      <a:pt x="673" y="296"/>
                    </a:cubicBezTo>
                    <a:cubicBezTo>
                      <a:pt x="681" y="294"/>
                      <a:pt x="681" y="294"/>
                      <a:pt x="681" y="294"/>
                    </a:cubicBezTo>
                    <a:cubicBezTo>
                      <a:pt x="689" y="291"/>
                      <a:pt x="689" y="291"/>
                      <a:pt x="689" y="291"/>
                    </a:cubicBezTo>
                    <a:cubicBezTo>
                      <a:pt x="692" y="285"/>
                      <a:pt x="692" y="285"/>
                      <a:pt x="692" y="285"/>
                    </a:cubicBezTo>
                    <a:cubicBezTo>
                      <a:pt x="687" y="271"/>
                      <a:pt x="687" y="271"/>
                      <a:pt x="687" y="271"/>
                    </a:cubicBezTo>
                    <a:cubicBezTo>
                      <a:pt x="689" y="262"/>
                      <a:pt x="689" y="262"/>
                      <a:pt x="689" y="262"/>
                    </a:cubicBezTo>
                    <a:cubicBezTo>
                      <a:pt x="687" y="255"/>
                      <a:pt x="687" y="255"/>
                      <a:pt x="687" y="255"/>
                    </a:cubicBezTo>
                    <a:cubicBezTo>
                      <a:pt x="681" y="250"/>
                      <a:pt x="681" y="250"/>
                      <a:pt x="681" y="250"/>
                    </a:cubicBezTo>
                    <a:lnTo>
                      <a:pt x="671" y="247"/>
                    </a:lnTo>
                    <a:close/>
                    <a:moveTo>
                      <a:pt x="717" y="296"/>
                    </a:moveTo>
                    <a:cubicBezTo>
                      <a:pt x="702" y="298"/>
                      <a:pt x="702" y="298"/>
                      <a:pt x="702" y="298"/>
                    </a:cubicBezTo>
                    <a:cubicBezTo>
                      <a:pt x="690" y="302"/>
                      <a:pt x="690" y="302"/>
                      <a:pt x="690" y="302"/>
                    </a:cubicBezTo>
                    <a:cubicBezTo>
                      <a:pt x="679" y="305"/>
                      <a:pt x="679" y="305"/>
                      <a:pt x="679" y="305"/>
                    </a:cubicBezTo>
                    <a:cubicBezTo>
                      <a:pt x="659" y="316"/>
                      <a:pt x="659" y="316"/>
                      <a:pt x="659" y="316"/>
                    </a:cubicBezTo>
                    <a:cubicBezTo>
                      <a:pt x="654" y="320"/>
                      <a:pt x="654" y="320"/>
                      <a:pt x="654" y="320"/>
                    </a:cubicBezTo>
                    <a:cubicBezTo>
                      <a:pt x="652" y="324"/>
                      <a:pt x="652" y="324"/>
                      <a:pt x="652" y="324"/>
                    </a:cubicBezTo>
                    <a:cubicBezTo>
                      <a:pt x="659" y="330"/>
                      <a:pt x="659" y="330"/>
                      <a:pt x="659" y="330"/>
                    </a:cubicBezTo>
                    <a:cubicBezTo>
                      <a:pt x="676" y="340"/>
                      <a:pt x="676" y="340"/>
                      <a:pt x="676" y="340"/>
                    </a:cubicBezTo>
                    <a:cubicBezTo>
                      <a:pt x="679" y="345"/>
                      <a:pt x="679" y="345"/>
                      <a:pt x="679" y="345"/>
                    </a:cubicBezTo>
                    <a:cubicBezTo>
                      <a:pt x="679" y="350"/>
                      <a:pt x="679" y="350"/>
                      <a:pt x="679" y="350"/>
                    </a:cubicBezTo>
                    <a:cubicBezTo>
                      <a:pt x="672" y="365"/>
                      <a:pt x="672" y="365"/>
                      <a:pt x="672" y="365"/>
                    </a:cubicBezTo>
                    <a:cubicBezTo>
                      <a:pt x="672" y="379"/>
                      <a:pt x="672" y="379"/>
                      <a:pt x="672" y="379"/>
                    </a:cubicBezTo>
                    <a:cubicBezTo>
                      <a:pt x="666" y="391"/>
                      <a:pt x="666" y="391"/>
                      <a:pt x="666" y="391"/>
                    </a:cubicBezTo>
                    <a:cubicBezTo>
                      <a:pt x="664" y="394"/>
                      <a:pt x="664" y="394"/>
                      <a:pt x="664" y="394"/>
                    </a:cubicBezTo>
                    <a:cubicBezTo>
                      <a:pt x="665" y="400"/>
                      <a:pt x="665" y="400"/>
                      <a:pt x="665" y="400"/>
                    </a:cubicBezTo>
                    <a:cubicBezTo>
                      <a:pt x="662" y="408"/>
                      <a:pt x="662" y="408"/>
                      <a:pt x="662" y="408"/>
                    </a:cubicBezTo>
                    <a:cubicBezTo>
                      <a:pt x="663" y="410"/>
                      <a:pt x="663" y="410"/>
                      <a:pt x="663" y="410"/>
                    </a:cubicBezTo>
                    <a:cubicBezTo>
                      <a:pt x="668" y="410"/>
                      <a:pt x="668" y="410"/>
                      <a:pt x="668" y="410"/>
                    </a:cubicBezTo>
                    <a:cubicBezTo>
                      <a:pt x="678" y="406"/>
                      <a:pt x="678" y="406"/>
                      <a:pt x="678" y="406"/>
                    </a:cubicBezTo>
                    <a:cubicBezTo>
                      <a:pt x="696" y="395"/>
                      <a:pt x="696" y="395"/>
                      <a:pt x="696" y="395"/>
                    </a:cubicBezTo>
                    <a:cubicBezTo>
                      <a:pt x="704" y="389"/>
                      <a:pt x="704" y="389"/>
                      <a:pt x="704" y="389"/>
                    </a:cubicBezTo>
                    <a:cubicBezTo>
                      <a:pt x="713" y="380"/>
                      <a:pt x="713" y="380"/>
                      <a:pt x="713" y="380"/>
                    </a:cubicBezTo>
                    <a:cubicBezTo>
                      <a:pt x="714" y="379"/>
                      <a:pt x="714" y="379"/>
                      <a:pt x="714" y="379"/>
                    </a:cubicBezTo>
                    <a:cubicBezTo>
                      <a:pt x="719" y="381"/>
                      <a:pt x="719" y="381"/>
                      <a:pt x="719" y="381"/>
                    </a:cubicBezTo>
                    <a:cubicBezTo>
                      <a:pt x="722" y="388"/>
                      <a:pt x="722" y="388"/>
                      <a:pt x="722" y="388"/>
                    </a:cubicBezTo>
                    <a:cubicBezTo>
                      <a:pt x="721" y="398"/>
                      <a:pt x="721" y="398"/>
                      <a:pt x="721" y="398"/>
                    </a:cubicBezTo>
                    <a:cubicBezTo>
                      <a:pt x="715" y="417"/>
                      <a:pt x="715" y="417"/>
                      <a:pt x="715" y="417"/>
                    </a:cubicBezTo>
                    <a:cubicBezTo>
                      <a:pt x="714" y="423"/>
                      <a:pt x="714" y="423"/>
                      <a:pt x="714" y="423"/>
                    </a:cubicBezTo>
                    <a:cubicBezTo>
                      <a:pt x="717" y="428"/>
                      <a:pt x="717" y="428"/>
                      <a:pt x="717" y="428"/>
                    </a:cubicBezTo>
                    <a:cubicBezTo>
                      <a:pt x="719" y="426"/>
                      <a:pt x="719" y="426"/>
                      <a:pt x="719" y="426"/>
                    </a:cubicBezTo>
                    <a:cubicBezTo>
                      <a:pt x="728" y="413"/>
                      <a:pt x="728" y="413"/>
                      <a:pt x="728" y="413"/>
                    </a:cubicBezTo>
                    <a:cubicBezTo>
                      <a:pt x="737" y="404"/>
                      <a:pt x="737" y="404"/>
                      <a:pt x="737" y="404"/>
                    </a:cubicBezTo>
                    <a:cubicBezTo>
                      <a:pt x="744" y="398"/>
                      <a:pt x="744" y="398"/>
                      <a:pt x="744" y="398"/>
                    </a:cubicBezTo>
                    <a:cubicBezTo>
                      <a:pt x="756" y="377"/>
                      <a:pt x="756" y="377"/>
                      <a:pt x="756" y="377"/>
                    </a:cubicBezTo>
                    <a:cubicBezTo>
                      <a:pt x="760" y="372"/>
                      <a:pt x="760" y="372"/>
                      <a:pt x="760" y="372"/>
                    </a:cubicBezTo>
                    <a:cubicBezTo>
                      <a:pt x="770" y="357"/>
                      <a:pt x="770" y="357"/>
                      <a:pt x="770" y="357"/>
                    </a:cubicBezTo>
                    <a:cubicBezTo>
                      <a:pt x="775" y="349"/>
                      <a:pt x="775" y="349"/>
                      <a:pt x="775" y="349"/>
                    </a:cubicBezTo>
                    <a:cubicBezTo>
                      <a:pt x="769" y="337"/>
                      <a:pt x="769" y="337"/>
                      <a:pt x="769" y="337"/>
                    </a:cubicBezTo>
                    <a:cubicBezTo>
                      <a:pt x="764" y="336"/>
                      <a:pt x="764" y="336"/>
                      <a:pt x="764" y="336"/>
                    </a:cubicBezTo>
                    <a:cubicBezTo>
                      <a:pt x="758" y="337"/>
                      <a:pt x="758" y="337"/>
                      <a:pt x="758" y="337"/>
                    </a:cubicBezTo>
                    <a:cubicBezTo>
                      <a:pt x="748" y="341"/>
                      <a:pt x="748" y="341"/>
                      <a:pt x="748" y="341"/>
                    </a:cubicBezTo>
                    <a:cubicBezTo>
                      <a:pt x="745" y="340"/>
                      <a:pt x="745" y="340"/>
                      <a:pt x="745" y="340"/>
                    </a:cubicBezTo>
                    <a:cubicBezTo>
                      <a:pt x="740" y="336"/>
                      <a:pt x="740" y="336"/>
                      <a:pt x="740" y="336"/>
                    </a:cubicBezTo>
                    <a:cubicBezTo>
                      <a:pt x="724" y="323"/>
                      <a:pt x="724" y="323"/>
                      <a:pt x="724" y="323"/>
                    </a:cubicBezTo>
                    <a:cubicBezTo>
                      <a:pt x="722" y="311"/>
                      <a:pt x="722" y="311"/>
                      <a:pt x="722" y="311"/>
                    </a:cubicBezTo>
                    <a:cubicBezTo>
                      <a:pt x="721" y="299"/>
                      <a:pt x="721" y="299"/>
                      <a:pt x="721" y="299"/>
                    </a:cubicBezTo>
                    <a:lnTo>
                      <a:pt x="717" y="296"/>
                    </a:lnTo>
                    <a:close/>
                    <a:moveTo>
                      <a:pt x="1119" y="1188"/>
                    </a:moveTo>
                    <a:cubicBezTo>
                      <a:pt x="1118" y="1188"/>
                      <a:pt x="1118" y="1188"/>
                      <a:pt x="1118" y="1189"/>
                    </a:cubicBezTo>
                    <a:cubicBezTo>
                      <a:pt x="1116" y="1196"/>
                      <a:pt x="1125" y="1205"/>
                      <a:pt x="1121" y="1212"/>
                    </a:cubicBezTo>
                    <a:cubicBezTo>
                      <a:pt x="1118" y="1217"/>
                      <a:pt x="1102" y="1210"/>
                      <a:pt x="1103" y="1216"/>
                    </a:cubicBezTo>
                    <a:cubicBezTo>
                      <a:pt x="1103" y="1224"/>
                      <a:pt x="1115" y="1226"/>
                      <a:pt x="1122" y="1229"/>
                    </a:cubicBezTo>
                    <a:cubicBezTo>
                      <a:pt x="1124" y="1230"/>
                      <a:pt x="1131" y="1228"/>
                      <a:pt x="1129" y="1230"/>
                    </a:cubicBezTo>
                    <a:cubicBezTo>
                      <a:pt x="1124" y="1237"/>
                      <a:pt x="1114" y="1238"/>
                      <a:pt x="1111" y="1245"/>
                    </a:cubicBezTo>
                    <a:cubicBezTo>
                      <a:pt x="1107" y="1251"/>
                      <a:pt x="1110" y="1260"/>
                      <a:pt x="1110" y="1268"/>
                    </a:cubicBezTo>
                    <a:cubicBezTo>
                      <a:pt x="1110" y="1273"/>
                      <a:pt x="1123" y="1276"/>
                      <a:pt x="1119" y="1280"/>
                    </a:cubicBezTo>
                    <a:cubicBezTo>
                      <a:pt x="1113" y="1285"/>
                      <a:pt x="1103" y="1290"/>
                      <a:pt x="1095" y="1285"/>
                    </a:cubicBezTo>
                    <a:cubicBezTo>
                      <a:pt x="1089" y="1282"/>
                      <a:pt x="1097" y="1269"/>
                      <a:pt x="1093" y="1263"/>
                    </a:cubicBezTo>
                    <a:cubicBezTo>
                      <a:pt x="1090" y="1259"/>
                      <a:pt x="1081" y="1271"/>
                      <a:pt x="1080" y="1267"/>
                    </a:cubicBezTo>
                    <a:cubicBezTo>
                      <a:pt x="1079" y="1259"/>
                      <a:pt x="1089" y="1256"/>
                      <a:pt x="1091" y="1250"/>
                    </a:cubicBezTo>
                    <a:cubicBezTo>
                      <a:pt x="1091" y="1248"/>
                      <a:pt x="1084" y="1221"/>
                      <a:pt x="1084" y="1221"/>
                    </a:cubicBezTo>
                    <a:cubicBezTo>
                      <a:pt x="1073" y="1227"/>
                      <a:pt x="1056" y="1295"/>
                      <a:pt x="1050" y="1313"/>
                    </a:cubicBezTo>
                    <a:cubicBezTo>
                      <a:pt x="1047" y="1322"/>
                      <a:pt x="1058" y="1315"/>
                      <a:pt x="1056" y="1321"/>
                    </a:cubicBezTo>
                    <a:cubicBezTo>
                      <a:pt x="1054" y="1327"/>
                      <a:pt x="1051" y="1331"/>
                      <a:pt x="1050" y="1337"/>
                    </a:cubicBezTo>
                    <a:cubicBezTo>
                      <a:pt x="1049" y="1341"/>
                      <a:pt x="1052" y="1347"/>
                      <a:pt x="1049" y="1350"/>
                    </a:cubicBezTo>
                    <a:cubicBezTo>
                      <a:pt x="1031" y="1368"/>
                      <a:pt x="1033" y="1338"/>
                      <a:pt x="1033" y="1336"/>
                    </a:cubicBezTo>
                    <a:cubicBezTo>
                      <a:pt x="1034" y="1330"/>
                      <a:pt x="1045" y="1320"/>
                      <a:pt x="1038" y="1318"/>
                    </a:cubicBezTo>
                    <a:cubicBezTo>
                      <a:pt x="1021" y="1313"/>
                      <a:pt x="1052" y="1309"/>
                      <a:pt x="1038" y="1300"/>
                    </a:cubicBezTo>
                    <a:cubicBezTo>
                      <a:pt x="1035" y="1298"/>
                      <a:pt x="1029" y="1303"/>
                      <a:pt x="1027" y="1300"/>
                    </a:cubicBezTo>
                    <a:cubicBezTo>
                      <a:pt x="1027" y="1299"/>
                      <a:pt x="1028" y="1299"/>
                      <a:pt x="1030" y="1299"/>
                    </a:cubicBezTo>
                    <a:cubicBezTo>
                      <a:pt x="1029" y="1299"/>
                      <a:pt x="1028" y="1299"/>
                      <a:pt x="1028" y="1298"/>
                    </a:cubicBezTo>
                    <a:cubicBezTo>
                      <a:pt x="1027" y="1294"/>
                      <a:pt x="1055" y="1244"/>
                      <a:pt x="1053" y="1241"/>
                    </a:cubicBezTo>
                    <a:cubicBezTo>
                      <a:pt x="1052" y="1238"/>
                      <a:pt x="995" y="1232"/>
                      <a:pt x="992" y="1241"/>
                    </a:cubicBezTo>
                    <a:cubicBezTo>
                      <a:pt x="990" y="1249"/>
                      <a:pt x="1003" y="1257"/>
                      <a:pt x="999" y="1264"/>
                    </a:cubicBezTo>
                    <a:cubicBezTo>
                      <a:pt x="997" y="1270"/>
                      <a:pt x="983" y="1255"/>
                      <a:pt x="982" y="1261"/>
                    </a:cubicBezTo>
                    <a:cubicBezTo>
                      <a:pt x="982" y="1265"/>
                      <a:pt x="1014" y="1276"/>
                      <a:pt x="1010" y="1285"/>
                    </a:cubicBezTo>
                    <a:cubicBezTo>
                      <a:pt x="1007" y="1288"/>
                      <a:pt x="976" y="1285"/>
                      <a:pt x="984" y="1303"/>
                    </a:cubicBezTo>
                    <a:cubicBezTo>
                      <a:pt x="986" y="1308"/>
                      <a:pt x="1002" y="1308"/>
                      <a:pt x="997" y="1311"/>
                    </a:cubicBezTo>
                    <a:cubicBezTo>
                      <a:pt x="994" y="1314"/>
                      <a:pt x="981" y="1305"/>
                      <a:pt x="971" y="1313"/>
                    </a:cubicBezTo>
                    <a:cubicBezTo>
                      <a:pt x="995" y="1263"/>
                      <a:pt x="933" y="1308"/>
                      <a:pt x="938" y="1326"/>
                    </a:cubicBezTo>
                    <a:cubicBezTo>
                      <a:pt x="940" y="1333"/>
                      <a:pt x="950" y="1336"/>
                      <a:pt x="955" y="1341"/>
                    </a:cubicBezTo>
                    <a:cubicBezTo>
                      <a:pt x="958" y="1336"/>
                      <a:pt x="961" y="1332"/>
                      <a:pt x="963" y="1327"/>
                    </a:cubicBezTo>
                    <a:cubicBezTo>
                      <a:pt x="963" y="1330"/>
                      <a:pt x="963" y="1330"/>
                      <a:pt x="963" y="1330"/>
                    </a:cubicBezTo>
                    <a:cubicBezTo>
                      <a:pt x="959" y="1349"/>
                      <a:pt x="960" y="1355"/>
                      <a:pt x="964" y="1362"/>
                    </a:cubicBezTo>
                    <a:cubicBezTo>
                      <a:pt x="968" y="1369"/>
                      <a:pt x="956" y="1367"/>
                      <a:pt x="956" y="1371"/>
                    </a:cubicBezTo>
                    <a:cubicBezTo>
                      <a:pt x="956" y="1374"/>
                      <a:pt x="961" y="1375"/>
                      <a:pt x="964" y="1376"/>
                    </a:cubicBezTo>
                    <a:cubicBezTo>
                      <a:pt x="967" y="1377"/>
                      <a:pt x="973" y="1373"/>
                      <a:pt x="973" y="1376"/>
                    </a:cubicBezTo>
                    <a:cubicBezTo>
                      <a:pt x="974" y="1381"/>
                      <a:pt x="971" y="1389"/>
                      <a:pt x="966" y="1390"/>
                    </a:cubicBezTo>
                    <a:cubicBezTo>
                      <a:pt x="938" y="1392"/>
                      <a:pt x="956" y="1362"/>
                      <a:pt x="942" y="1357"/>
                    </a:cubicBezTo>
                    <a:cubicBezTo>
                      <a:pt x="937" y="1355"/>
                      <a:pt x="930" y="1356"/>
                      <a:pt x="924" y="1356"/>
                    </a:cubicBezTo>
                    <a:cubicBezTo>
                      <a:pt x="922" y="1355"/>
                      <a:pt x="918" y="1353"/>
                      <a:pt x="915" y="1355"/>
                    </a:cubicBezTo>
                    <a:cubicBezTo>
                      <a:pt x="913" y="1356"/>
                      <a:pt x="917" y="1363"/>
                      <a:pt x="914" y="1363"/>
                    </a:cubicBezTo>
                    <a:cubicBezTo>
                      <a:pt x="907" y="1361"/>
                      <a:pt x="903" y="1351"/>
                      <a:pt x="896" y="1350"/>
                    </a:cubicBezTo>
                    <a:cubicBezTo>
                      <a:pt x="888" y="1348"/>
                      <a:pt x="858" y="1355"/>
                      <a:pt x="862" y="1372"/>
                    </a:cubicBezTo>
                    <a:cubicBezTo>
                      <a:pt x="870" y="1402"/>
                      <a:pt x="900" y="1376"/>
                      <a:pt x="905" y="1376"/>
                    </a:cubicBezTo>
                    <a:cubicBezTo>
                      <a:pt x="907" y="1375"/>
                      <a:pt x="910" y="1397"/>
                      <a:pt x="908" y="1411"/>
                    </a:cubicBezTo>
                    <a:cubicBezTo>
                      <a:pt x="908" y="1413"/>
                      <a:pt x="904" y="1413"/>
                      <a:pt x="904" y="1414"/>
                    </a:cubicBezTo>
                    <a:cubicBezTo>
                      <a:pt x="906" y="1420"/>
                      <a:pt x="921" y="1428"/>
                      <a:pt x="915" y="1427"/>
                    </a:cubicBezTo>
                    <a:cubicBezTo>
                      <a:pt x="910" y="1425"/>
                      <a:pt x="907" y="1418"/>
                      <a:pt x="903" y="1415"/>
                    </a:cubicBezTo>
                    <a:cubicBezTo>
                      <a:pt x="898" y="1411"/>
                      <a:pt x="892" y="1410"/>
                      <a:pt x="887" y="1406"/>
                    </a:cubicBezTo>
                    <a:cubicBezTo>
                      <a:pt x="884" y="1404"/>
                      <a:pt x="885" y="1400"/>
                      <a:pt x="883" y="1398"/>
                    </a:cubicBezTo>
                    <a:cubicBezTo>
                      <a:pt x="881" y="1396"/>
                      <a:pt x="878" y="1393"/>
                      <a:pt x="876" y="1395"/>
                    </a:cubicBezTo>
                    <a:cubicBezTo>
                      <a:pt x="870" y="1402"/>
                      <a:pt x="878" y="1417"/>
                      <a:pt x="870" y="1423"/>
                    </a:cubicBezTo>
                    <a:cubicBezTo>
                      <a:pt x="839" y="1443"/>
                      <a:pt x="866" y="1375"/>
                      <a:pt x="839" y="1435"/>
                    </a:cubicBezTo>
                    <a:cubicBezTo>
                      <a:pt x="833" y="1449"/>
                      <a:pt x="848" y="1458"/>
                      <a:pt x="856" y="1464"/>
                    </a:cubicBezTo>
                    <a:cubicBezTo>
                      <a:pt x="858" y="1466"/>
                      <a:pt x="866" y="1468"/>
                      <a:pt x="863" y="1470"/>
                    </a:cubicBezTo>
                    <a:cubicBezTo>
                      <a:pt x="857" y="1473"/>
                      <a:pt x="847" y="1469"/>
                      <a:pt x="841" y="1473"/>
                    </a:cubicBezTo>
                    <a:cubicBezTo>
                      <a:pt x="835" y="1477"/>
                      <a:pt x="844" y="1514"/>
                      <a:pt x="826" y="1507"/>
                    </a:cubicBezTo>
                    <a:cubicBezTo>
                      <a:pt x="818" y="1505"/>
                      <a:pt x="832" y="1493"/>
                      <a:pt x="834" y="1486"/>
                    </a:cubicBezTo>
                    <a:cubicBezTo>
                      <a:pt x="834" y="1484"/>
                      <a:pt x="838" y="1426"/>
                      <a:pt x="834" y="1420"/>
                    </a:cubicBezTo>
                    <a:cubicBezTo>
                      <a:pt x="818" y="1401"/>
                      <a:pt x="808" y="1445"/>
                      <a:pt x="810" y="1450"/>
                    </a:cubicBezTo>
                    <a:cubicBezTo>
                      <a:pt x="812" y="1457"/>
                      <a:pt x="827" y="1456"/>
                      <a:pt x="827" y="1462"/>
                    </a:cubicBezTo>
                    <a:cubicBezTo>
                      <a:pt x="826" y="1468"/>
                      <a:pt x="812" y="1460"/>
                      <a:pt x="809" y="1465"/>
                    </a:cubicBezTo>
                    <a:cubicBezTo>
                      <a:pt x="805" y="1470"/>
                      <a:pt x="810" y="1478"/>
                      <a:pt x="809" y="1485"/>
                    </a:cubicBezTo>
                    <a:cubicBezTo>
                      <a:pt x="808" y="1488"/>
                      <a:pt x="805" y="1493"/>
                      <a:pt x="803" y="1491"/>
                    </a:cubicBezTo>
                    <a:cubicBezTo>
                      <a:pt x="803" y="1489"/>
                      <a:pt x="812" y="1440"/>
                      <a:pt x="805" y="1436"/>
                    </a:cubicBezTo>
                    <a:cubicBezTo>
                      <a:pt x="797" y="1430"/>
                      <a:pt x="779" y="1440"/>
                      <a:pt x="775" y="1448"/>
                    </a:cubicBezTo>
                    <a:cubicBezTo>
                      <a:pt x="752" y="1497"/>
                      <a:pt x="813" y="1491"/>
                      <a:pt x="805" y="1516"/>
                    </a:cubicBezTo>
                    <a:cubicBezTo>
                      <a:pt x="803" y="1520"/>
                      <a:pt x="800" y="1506"/>
                      <a:pt x="797" y="1503"/>
                    </a:cubicBezTo>
                    <a:cubicBezTo>
                      <a:pt x="790" y="1498"/>
                      <a:pt x="783" y="1499"/>
                      <a:pt x="778" y="1494"/>
                    </a:cubicBezTo>
                    <a:cubicBezTo>
                      <a:pt x="773" y="1489"/>
                      <a:pt x="774" y="1475"/>
                      <a:pt x="767" y="1475"/>
                    </a:cubicBezTo>
                    <a:cubicBezTo>
                      <a:pt x="759" y="1474"/>
                      <a:pt x="752" y="1484"/>
                      <a:pt x="750" y="1491"/>
                    </a:cubicBezTo>
                    <a:cubicBezTo>
                      <a:pt x="748" y="1498"/>
                      <a:pt x="780" y="1509"/>
                      <a:pt x="779" y="1509"/>
                    </a:cubicBezTo>
                    <a:cubicBezTo>
                      <a:pt x="772" y="1513"/>
                      <a:pt x="763" y="1517"/>
                      <a:pt x="755" y="1513"/>
                    </a:cubicBezTo>
                    <a:cubicBezTo>
                      <a:pt x="748" y="1508"/>
                      <a:pt x="746" y="1479"/>
                      <a:pt x="741" y="1488"/>
                    </a:cubicBezTo>
                    <a:cubicBezTo>
                      <a:pt x="739" y="1493"/>
                      <a:pt x="737" y="1498"/>
                      <a:pt x="737" y="1504"/>
                    </a:cubicBezTo>
                    <a:cubicBezTo>
                      <a:pt x="736" y="1488"/>
                      <a:pt x="734" y="1468"/>
                      <a:pt x="723" y="1471"/>
                    </a:cubicBezTo>
                    <a:cubicBezTo>
                      <a:pt x="717" y="1473"/>
                      <a:pt x="720" y="1487"/>
                      <a:pt x="714" y="1491"/>
                    </a:cubicBezTo>
                    <a:cubicBezTo>
                      <a:pt x="708" y="1494"/>
                      <a:pt x="700" y="1485"/>
                      <a:pt x="694" y="1488"/>
                    </a:cubicBezTo>
                    <a:cubicBezTo>
                      <a:pt x="690" y="1491"/>
                      <a:pt x="706" y="1489"/>
                      <a:pt x="710" y="1493"/>
                    </a:cubicBezTo>
                    <a:cubicBezTo>
                      <a:pt x="720" y="1506"/>
                      <a:pt x="696" y="1500"/>
                      <a:pt x="682" y="1507"/>
                    </a:cubicBezTo>
                    <a:cubicBezTo>
                      <a:pt x="679" y="1509"/>
                      <a:pt x="693" y="1504"/>
                      <a:pt x="693" y="1508"/>
                    </a:cubicBezTo>
                    <a:cubicBezTo>
                      <a:pt x="694" y="1516"/>
                      <a:pt x="683" y="1521"/>
                      <a:pt x="685" y="1527"/>
                    </a:cubicBezTo>
                    <a:cubicBezTo>
                      <a:pt x="686" y="1531"/>
                      <a:pt x="700" y="1522"/>
                      <a:pt x="697" y="1526"/>
                    </a:cubicBezTo>
                    <a:cubicBezTo>
                      <a:pt x="695" y="1534"/>
                      <a:pt x="682" y="1535"/>
                      <a:pt x="680" y="1544"/>
                    </a:cubicBezTo>
                    <a:cubicBezTo>
                      <a:pt x="680" y="1549"/>
                      <a:pt x="689" y="1549"/>
                      <a:pt x="694" y="1552"/>
                    </a:cubicBezTo>
                    <a:cubicBezTo>
                      <a:pt x="701" y="1542"/>
                      <a:pt x="703" y="1529"/>
                      <a:pt x="713" y="1525"/>
                    </a:cubicBezTo>
                    <a:cubicBezTo>
                      <a:pt x="719" y="1521"/>
                      <a:pt x="726" y="1527"/>
                      <a:pt x="734" y="1527"/>
                    </a:cubicBezTo>
                    <a:cubicBezTo>
                      <a:pt x="735" y="1526"/>
                      <a:pt x="736" y="1522"/>
                      <a:pt x="736" y="1515"/>
                    </a:cubicBezTo>
                    <a:cubicBezTo>
                      <a:pt x="738" y="1521"/>
                      <a:pt x="743" y="1527"/>
                      <a:pt x="741" y="1533"/>
                    </a:cubicBezTo>
                    <a:cubicBezTo>
                      <a:pt x="739" y="1541"/>
                      <a:pt x="718" y="1534"/>
                      <a:pt x="717" y="1543"/>
                    </a:cubicBezTo>
                    <a:cubicBezTo>
                      <a:pt x="715" y="1552"/>
                      <a:pt x="718" y="1563"/>
                      <a:pt x="725" y="1568"/>
                    </a:cubicBezTo>
                    <a:cubicBezTo>
                      <a:pt x="726" y="1569"/>
                      <a:pt x="732" y="1569"/>
                      <a:pt x="731" y="1570"/>
                    </a:cubicBezTo>
                    <a:cubicBezTo>
                      <a:pt x="725" y="1574"/>
                      <a:pt x="713" y="1572"/>
                      <a:pt x="713" y="1579"/>
                    </a:cubicBezTo>
                    <a:cubicBezTo>
                      <a:pt x="713" y="1581"/>
                      <a:pt x="714" y="1581"/>
                      <a:pt x="715" y="1582"/>
                    </a:cubicBezTo>
                    <a:cubicBezTo>
                      <a:pt x="713" y="1582"/>
                      <a:pt x="713" y="1582"/>
                      <a:pt x="713" y="1582"/>
                    </a:cubicBezTo>
                    <a:cubicBezTo>
                      <a:pt x="708" y="1582"/>
                      <a:pt x="703" y="1587"/>
                      <a:pt x="703" y="1591"/>
                    </a:cubicBezTo>
                    <a:cubicBezTo>
                      <a:pt x="705" y="1605"/>
                      <a:pt x="737" y="1596"/>
                      <a:pt x="726" y="1602"/>
                    </a:cubicBezTo>
                    <a:cubicBezTo>
                      <a:pt x="719" y="1607"/>
                      <a:pt x="710" y="1609"/>
                      <a:pt x="702" y="1608"/>
                    </a:cubicBezTo>
                    <a:cubicBezTo>
                      <a:pt x="697" y="1608"/>
                      <a:pt x="695" y="1599"/>
                      <a:pt x="691" y="1599"/>
                    </a:cubicBezTo>
                    <a:cubicBezTo>
                      <a:pt x="688" y="1599"/>
                      <a:pt x="685" y="1601"/>
                      <a:pt x="681" y="1603"/>
                    </a:cubicBezTo>
                    <a:cubicBezTo>
                      <a:pt x="681" y="1598"/>
                      <a:pt x="678" y="1589"/>
                      <a:pt x="668" y="1577"/>
                    </a:cubicBezTo>
                    <a:cubicBezTo>
                      <a:pt x="651" y="1553"/>
                      <a:pt x="656" y="1602"/>
                      <a:pt x="653" y="1608"/>
                    </a:cubicBezTo>
                    <a:cubicBezTo>
                      <a:pt x="652" y="1610"/>
                      <a:pt x="650" y="1602"/>
                      <a:pt x="648" y="1603"/>
                    </a:cubicBezTo>
                    <a:cubicBezTo>
                      <a:pt x="645" y="1604"/>
                      <a:pt x="642" y="1608"/>
                      <a:pt x="640" y="1612"/>
                    </a:cubicBezTo>
                    <a:cubicBezTo>
                      <a:pt x="645" y="1589"/>
                      <a:pt x="649" y="1542"/>
                      <a:pt x="627" y="1567"/>
                    </a:cubicBezTo>
                    <a:cubicBezTo>
                      <a:pt x="597" y="1599"/>
                      <a:pt x="653" y="1593"/>
                      <a:pt x="631" y="1614"/>
                    </a:cubicBezTo>
                    <a:cubicBezTo>
                      <a:pt x="626" y="1619"/>
                      <a:pt x="616" y="1617"/>
                      <a:pt x="611" y="1622"/>
                    </a:cubicBezTo>
                    <a:cubicBezTo>
                      <a:pt x="608" y="1626"/>
                      <a:pt x="614" y="1631"/>
                      <a:pt x="613" y="1636"/>
                    </a:cubicBezTo>
                    <a:cubicBezTo>
                      <a:pt x="612" y="1643"/>
                      <a:pt x="605" y="1650"/>
                      <a:pt x="602" y="1657"/>
                    </a:cubicBezTo>
                    <a:cubicBezTo>
                      <a:pt x="602" y="1661"/>
                      <a:pt x="602" y="1661"/>
                      <a:pt x="602" y="1661"/>
                    </a:cubicBezTo>
                    <a:cubicBezTo>
                      <a:pt x="605" y="1657"/>
                      <a:pt x="609" y="1653"/>
                      <a:pt x="613" y="1649"/>
                    </a:cubicBezTo>
                    <a:cubicBezTo>
                      <a:pt x="616" y="1646"/>
                      <a:pt x="620" y="1643"/>
                      <a:pt x="623" y="1640"/>
                    </a:cubicBezTo>
                    <a:cubicBezTo>
                      <a:pt x="626" y="1637"/>
                      <a:pt x="624" y="1628"/>
                      <a:pt x="628" y="1627"/>
                    </a:cubicBezTo>
                    <a:cubicBezTo>
                      <a:pt x="633" y="1626"/>
                      <a:pt x="640" y="1625"/>
                      <a:pt x="645" y="1628"/>
                    </a:cubicBezTo>
                    <a:cubicBezTo>
                      <a:pt x="649" y="1631"/>
                      <a:pt x="645" y="1647"/>
                      <a:pt x="649" y="1644"/>
                    </a:cubicBezTo>
                    <a:cubicBezTo>
                      <a:pt x="655" y="1640"/>
                      <a:pt x="650" y="1626"/>
                      <a:pt x="655" y="1621"/>
                    </a:cubicBezTo>
                    <a:cubicBezTo>
                      <a:pt x="658" y="1618"/>
                      <a:pt x="664" y="1617"/>
                      <a:pt x="669" y="1616"/>
                    </a:cubicBezTo>
                    <a:cubicBezTo>
                      <a:pt x="667" y="1620"/>
                      <a:pt x="666" y="1625"/>
                      <a:pt x="668" y="1629"/>
                    </a:cubicBezTo>
                    <a:cubicBezTo>
                      <a:pt x="672" y="1636"/>
                      <a:pt x="682" y="1634"/>
                      <a:pt x="688" y="1633"/>
                    </a:cubicBezTo>
                    <a:cubicBezTo>
                      <a:pt x="692" y="1633"/>
                      <a:pt x="692" y="1627"/>
                      <a:pt x="695" y="1626"/>
                    </a:cubicBezTo>
                    <a:cubicBezTo>
                      <a:pt x="697" y="1625"/>
                      <a:pt x="701" y="1628"/>
                      <a:pt x="701" y="1630"/>
                    </a:cubicBezTo>
                    <a:cubicBezTo>
                      <a:pt x="702" y="1632"/>
                      <a:pt x="695" y="1635"/>
                      <a:pt x="697" y="1636"/>
                    </a:cubicBezTo>
                    <a:cubicBezTo>
                      <a:pt x="708" y="1638"/>
                      <a:pt x="734" y="1594"/>
                      <a:pt x="740" y="1638"/>
                    </a:cubicBezTo>
                    <a:cubicBezTo>
                      <a:pt x="741" y="1643"/>
                      <a:pt x="732" y="1643"/>
                      <a:pt x="725" y="1644"/>
                    </a:cubicBezTo>
                    <a:cubicBezTo>
                      <a:pt x="721" y="1644"/>
                      <a:pt x="718" y="1638"/>
                      <a:pt x="713" y="1638"/>
                    </a:cubicBezTo>
                    <a:cubicBezTo>
                      <a:pt x="694" y="1638"/>
                      <a:pt x="737" y="1679"/>
                      <a:pt x="717" y="1670"/>
                    </a:cubicBezTo>
                    <a:cubicBezTo>
                      <a:pt x="689" y="1656"/>
                      <a:pt x="726" y="1634"/>
                      <a:pt x="682" y="1642"/>
                    </a:cubicBezTo>
                    <a:cubicBezTo>
                      <a:pt x="674" y="1643"/>
                      <a:pt x="660" y="1642"/>
                      <a:pt x="659" y="1650"/>
                    </a:cubicBezTo>
                    <a:cubicBezTo>
                      <a:pt x="658" y="1653"/>
                      <a:pt x="660" y="1654"/>
                      <a:pt x="663" y="1655"/>
                    </a:cubicBezTo>
                    <a:cubicBezTo>
                      <a:pt x="667" y="1657"/>
                      <a:pt x="675" y="1657"/>
                      <a:pt x="678" y="1659"/>
                    </a:cubicBezTo>
                    <a:cubicBezTo>
                      <a:pt x="680" y="1661"/>
                      <a:pt x="680" y="1664"/>
                      <a:pt x="681" y="1668"/>
                    </a:cubicBezTo>
                    <a:cubicBezTo>
                      <a:pt x="675" y="1662"/>
                      <a:pt x="668" y="1657"/>
                      <a:pt x="663" y="1655"/>
                    </a:cubicBezTo>
                    <a:cubicBezTo>
                      <a:pt x="661" y="1654"/>
                      <a:pt x="659" y="1654"/>
                      <a:pt x="657" y="1655"/>
                    </a:cubicBezTo>
                    <a:cubicBezTo>
                      <a:pt x="642" y="1662"/>
                      <a:pt x="693" y="1708"/>
                      <a:pt x="681" y="1722"/>
                    </a:cubicBezTo>
                    <a:cubicBezTo>
                      <a:pt x="676" y="1728"/>
                      <a:pt x="658" y="1703"/>
                      <a:pt x="654" y="1695"/>
                    </a:cubicBezTo>
                    <a:cubicBezTo>
                      <a:pt x="656" y="1718"/>
                      <a:pt x="629" y="1708"/>
                      <a:pt x="613" y="1724"/>
                    </a:cubicBezTo>
                    <a:cubicBezTo>
                      <a:pt x="613" y="1723"/>
                      <a:pt x="615" y="1720"/>
                      <a:pt x="614" y="1719"/>
                    </a:cubicBezTo>
                    <a:cubicBezTo>
                      <a:pt x="609" y="1715"/>
                      <a:pt x="591" y="1719"/>
                      <a:pt x="595" y="1725"/>
                    </a:cubicBezTo>
                    <a:cubicBezTo>
                      <a:pt x="597" y="1729"/>
                      <a:pt x="610" y="1721"/>
                      <a:pt x="606" y="1724"/>
                    </a:cubicBezTo>
                    <a:cubicBezTo>
                      <a:pt x="602" y="1728"/>
                      <a:pt x="592" y="1724"/>
                      <a:pt x="590" y="1731"/>
                    </a:cubicBezTo>
                    <a:cubicBezTo>
                      <a:pt x="587" y="1738"/>
                      <a:pt x="588" y="1749"/>
                      <a:pt x="595" y="1752"/>
                    </a:cubicBezTo>
                    <a:cubicBezTo>
                      <a:pt x="601" y="1755"/>
                      <a:pt x="619" y="1734"/>
                      <a:pt x="622" y="1727"/>
                    </a:cubicBezTo>
                    <a:cubicBezTo>
                      <a:pt x="623" y="1725"/>
                      <a:pt x="619" y="1721"/>
                      <a:pt x="621" y="1721"/>
                    </a:cubicBezTo>
                    <a:cubicBezTo>
                      <a:pt x="623" y="1721"/>
                      <a:pt x="655" y="1732"/>
                      <a:pt x="648" y="1744"/>
                    </a:cubicBezTo>
                    <a:cubicBezTo>
                      <a:pt x="644" y="1749"/>
                      <a:pt x="615" y="1735"/>
                      <a:pt x="618" y="1744"/>
                    </a:cubicBezTo>
                    <a:cubicBezTo>
                      <a:pt x="618" y="1745"/>
                      <a:pt x="622" y="1743"/>
                      <a:pt x="621" y="1744"/>
                    </a:cubicBezTo>
                    <a:cubicBezTo>
                      <a:pt x="620" y="1749"/>
                      <a:pt x="611" y="1743"/>
                      <a:pt x="615" y="1753"/>
                    </a:cubicBezTo>
                    <a:cubicBezTo>
                      <a:pt x="622" y="1773"/>
                      <a:pt x="627" y="1766"/>
                      <a:pt x="643" y="1761"/>
                    </a:cubicBezTo>
                    <a:cubicBezTo>
                      <a:pt x="646" y="1760"/>
                      <a:pt x="654" y="1754"/>
                      <a:pt x="652" y="1757"/>
                    </a:cubicBezTo>
                    <a:cubicBezTo>
                      <a:pt x="648" y="1764"/>
                      <a:pt x="635" y="1765"/>
                      <a:pt x="634" y="1772"/>
                    </a:cubicBezTo>
                    <a:cubicBezTo>
                      <a:pt x="632" y="1780"/>
                      <a:pt x="643" y="1786"/>
                      <a:pt x="645" y="1794"/>
                    </a:cubicBezTo>
                    <a:cubicBezTo>
                      <a:pt x="648" y="1802"/>
                      <a:pt x="636" y="1779"/>
                      <a:pt x="630" y="1773"/>
                    </a:cubicBezTo>
                    <a:cubicBezTo>
                      <a:pt x="626" y="1769"/>
                      <a:pt x="621" y="1767"/>
                      <a:pt x="616" y="1767"/>
                    </a:cubicBezTo>
                    <a:cubicBezTo>
                      <a:pt x="609" y="1768"/>
                      <a:pt x="602" y="1779"/>
                      <a:pt x="598" y="1775"/>
                    </a:cubicBezTo>
                    <a:cubicBezTo>
                      <a:pt x="593" y="1771"/>
                      <a:pt x="614" y="1765"/>
                      <a:pt x="609" y="1761"/>
                    </a:cubicBezTo>
                    <a:cubicBezTo>
                      <a:pt x="593" y="1749"/>
                      <a:pt x="591" y="1780"/>
                      <a:pt x="585" y="1794"/>
                    </a:cubicBezTo>
                    <a:cubicBezTo>
                      <a:pt x="582" y="1799"/>
                      <a:pt x="569" y="1805"/>
                      <a:pt x="573" y="1808"/>
                    </a:cubicBezTo>
                    <a:cubicBezTo>
                      <a:pt x="584" y="1814"/>
                      <a:pt x="596" y="1806"/>
                      <a:pt x="606" y="1802"/>
                    </a:cubicBezTo>
                    <a:cubicBezTo>
                      <a:pt x="611" y="1800"/>
                      <a:pt x="613" y="1793"/>
                      <a:pt x="616" y="1794"/>
                    </a:cubicBezTo>
                    <a:cubicBezTo>
                      <a:pt x="619" y="1795"/>
                      <a:pt x="610" y="1801"/>
                      <a:pt x="613" y="1803"/>
                    </a:cubicBezTo>
                    <a:cubicBezTo>
                      <a:pt x="616" y="1806"/>
                      <a:pt x="616" y="1806"/>
                      <a:pt x="616" y="1806"/>
                    </a:cubicBezTo>
                    <a:cubicBezTo>
                      <a:pt x="615" y="1807"/>
                      <a:pt x="615" y="1807"/>
                      <a:pt x="614" y="1808"/>
                    </a:cubicBezTo>
                    <a:cubicBezTo>
                      <a:pt x="609" y="1811"/>
                      <a:pt x="616" y="1826"/>
                      <a:pt x="610" y="1826"/>
                    </a:cubicBezTo>
                    <a:cubicBezTo>
                      <a:pt x="603" y="1827"/>
                      <a:pt x="614" y="1810"/>
                      <a:pt x="609" y="1808"/>
                    </a:cubicBezTo>
                    <a:cubicBezTo>
                      <a:pt x="600" y="1804"/>
                      <a:pt x="575" y="1818"/>
                      <a:pt x="575" y="1819"/>
                    </a:cubicBezTo>
                    <a:cubicBezTo>
                      <a:pt x="576" y="1827"/>
                      <a:pt x="591" y="1830"/>
                      <a:pt x="588" y="1837"/>
                    </a:cubicBezTo>
                    <a:cubicBezTo>
                      <a:pt x="586" y="1844"/>
                      <a:pt x="574" y="1848"/>
                      <a:pt x="566" y="1847"/>
                    </a:cubicBezTo>
                    <a:cubicBezTo>
                      <a:pt x="561" y="1846"/>
                      <a:pt x="565" y="1837"/>
                      <a:pt x="562" y="1834"/>
                    </a:cubicBezTo>
                    <a:cubicBezTo>
                      <a:pt x="561" y="1832"/>
                      <a:pt x="559" y="1837"/>
                      <a:pt x="559" y="1838"/>
                    </a:cubicBezTo>
                    <a:cubicBezTo>
                      <a:pt x="559" y="1840"/>
                      <a:pt x="554" y="1862"/>
                      <a:pt x="553" y="1847"/>
                    </a:cubicBezTo>
                    <a:cubicBezTo>
                      <a:pt x="553" y="1845"/>
                      <a:pt x="558" y="1841"/>
                      <a:pt x="556" y="1841"/>
                    </a:cubicBezTo>
                    <a:cubicBezTo>
                      <a:pt x="530" y="1833"/>
                      <a:pt x="552" y="1848"/>
                      <a:pt x="548" y="1850"/>
                    </a:cubicBezTo>
                    <a:cubicBezTo>
                      <a:pt x="543" y="1853"/>
                      <a:pt x="532" y="1849"/>
                      <a:pt x="534" y="1854"/>
                    </a:cubicBezTo>
                    <a:cubicBezTo>
                      <a:pt x="538" y="1861"/>
                      <a:pt x="569" y="1871"/>
                      <a:pt x="555" y="1877"/>
                    </a:cubicBezTo>
                    <a:cubicBezTo>
                      <a:pt x="529" y="1888"/>
                      <a:pt x="514" y="1871"/>
                      <a:pt x="506" y="1909"/>
                    </a:cubicBezTo>
                    <a:cubicBezTo>
                      <a:pt x="504" y="1918"/>
                      <a:pt x="501" y="1934"/>
                      <a:pt x="510" y="1936"/>
                    </a:cubicBezTo>
                    <a:cubicBezTo>
                      <a:pt x="518" y="1937"/>
                      <a:pt x="524" y="1934"/>
                      <a:pt x="531" y="1935"/>
                    </a:cubicBezTo>
                    <a:cubicBezTo>
                      <a:pt x="534" y="1935"/>
                      <a:pt x="540" y="1935"/>
                      <a:pt x="538" y="1936"/>
                    </a:cubicBezTo>
                    <a:cubicBezTo>
                      <a:pt x="532" y="1941"/>
                      <a:pt x="476" y="1949"/>
                      <a:pt x="512" y="1954"/>
                    </a:cubicBezTo>
                    <a:cubicBezTo>
                      <a:pt x="524" y="1955"/>
                      <a:pt x="531" y="1936"/>
                      <a:pt x="541" y="1938"/>
                    </a:cubicBezTo>
                    <a:cubicBezTo>
                      <a:pt x="543" y="1939"/>
                      <a:pt x="541" y="1946"/>
                      <a:pt x="543" y="1946"/>
                    </a:cubicBezTo>
                    <a:cubicBezTo>
                      <a:pt x="545" y="1946"/>
                      <a:pt x="545" y="1944"/>
                      <a:pt x="546" y="1944"/>
                    </a:cubicBezTo>
                    <a:cubicBezTo>
                      <a:pt x="546" y="1946"/>
                      <a:pt x="546" y="1946"/>
                      <a:pt x="546" y="1946"/>
                    </a:cubicBezTo>
                    <a:cubicBezTo>
                      <a:pt x="548" y="1950"/>
                      <a:pt x="561" y="1956"/>
                      <a:pt x="556" y="1956"/>
                    </a:cubicBezTo>
                    <a:cubicBezTo>
                      <a:pt x="550" y="1956"/>
                      <a:pt x="547" y="1948"/>
                      <a:pt x="540" y="1946"/>
                    </a:cubicBezTo>
                    <a:cubicBezTo>
                      <a:pt x="526" y="1942"/>
                      <a:pt x="525" y="1956"/>
                      <a:pt x="516" y="1960"/>
                    </a:cubicBezTo>
                    <a:cubicBezTo>
                      <a:pt x="510" y="1962"/>
                      <a:pt x="476" y="1957"/>
                      <a:pt x="493" y="1970"/>
                    </a:cubicBezTo>
                    <a:cubicBezTo>
                      <a:pt x="498" y="1974"/>
                      <a:pt x="507" y="1966"/>
                      <a:pt x="512" y="1969"/>
                    </a:cubicBezTo>
                    <a:cubicBezTo>
                      <a:pt x="518" y="1972"/>
                      <a:pt x="517" y="1982"/>
                      <a:pt x="519" y="1987"/>
                    </a:cubicBezTo>
                    <a:cubicBezTo>
                      <a:pt x="520" y="1991"/>
                      <a:pt x="526" y="1999"/>
                      <a:pt x="523" y="1998"/>
                    </a:cubicBezTo>
                    <a:cubicBezTo>
                      <a:pt x="515" y="1996"/>
                      <a:pt x="510" y="1983"/>
                      <a:pt x="502" y="1984"/>
                    </a:cubicBezTo>
                    <a:cubicBezTo>
                      <a:pt x="496" y="1984"/>
                      <a:pt x="487" y="2008"/>
                      <a:pt x="488" y="2014"/>
                    </a:cubicBezTo>
                    <a:cubicBezTo>
                      <a:pt x="489" y="2018"/>
                      <a:pt x="492" y="2023"/>
                      <a:pt x="495" y="2027"/>
                    </a:cubicBezTo>
                    <a:cubicBezTo>
                      <a:pt x="496" y="2028"/>
                      <a:pt x="503" y="2027"/>
                      <a:pt x="501" y="2028"/>
                    </a:cubicBezTo>
                    <a:cubicBezTo>
                      <a:pt x="494" y="2032"/>
                      <a:pt x="480" y="2028"/>
                      <a:pt x="477" y="2037"/>
                    </a:cubicBezTo>
                    <a:cubicBezTo>
                      <a:pt x="475" y="2041"/>
                      <a:pt x="475" y="2043"/>
                      <a:pt x="475" y="2046"/>
                    </a:cubicBezTo>
                    <a:cubicBezTo>
                      <a:pt x="467" y="2047"/>
                      <a:pt x="467" y="2076"/>
                      <a:pt x="468" y="2081"/>
                    </a:cubicBezTo>
                    <a:cubicBezTo>
                      <a:pt x="469" y="2084"/>
                      <a:pt x="473" y="2078"/>
                      <a:pt x="475" y="2077"/>
                    </a:cubicBezTo>
                    <a:cubicBezTo>
                      <a:pt x="480" y="2072"/>
                      <a:pt x="485" y="2065"/>
                      <a:pt x="490" y="2060"/>
                    </a:cubicBezTo>
                    <a:cubicBezTo>
                      <a:pt x="488" y="2056"/>
                      <a:pt x="486" y="2054"/>
                      <a:pt x="485" y="2052"/>
                    </a:cubicBezTo>
                    <a:cubicBezTo>
                      <a:pt x="492" y="2052"/>
                      <a:pt x="501" y="2050"/>
                      <a:pt x="502" y="2053"/>
                    </a:cubicBezTo>
                    <a:cubicBezTo>
                      <a:pt x="512" y="2071"/>
                      <a:pt x="475" y="2071"/>
                      <a:pt x="473" y="2084"/>
                    </a:cubicBezTo>
                    <a:cubicBezTo>
                      <a:pt x="473" y="2088"/>
                      <a:pt x="480" y="2082"/>
                      <a:pt x="485" y="2081"/>
                    </a:cubicBezTo>
                    <a:cubicBezTo>
                      <a:pt x="490" y="2081"/>
                      <a:pt x="495" y="2082"/>
                      <a:pt x="500" y="2081"/>
                    </a:cubicBezTo>
                    <a:cubicBezTo>
                      <a:pt x="504" y="2079"/>
                      <a:pt x="512" y="2069"/>
                      <a:pt x="512" y="2074"/>
                    </a:cubicBezTo>
                    <a:cubicBezTo>
                      <a:pt x="507" y="2104"/>
                      <a:pt x="487" y="2094"/>
                      <a:pt x="471" y="2109"/>
                    </a:cubicBezTo>
                    <a:cubicBezTo>
                      <a:pt x="469" y="2111"/>
                      <a:pt x="473" y="2116"/>
                      <a:pt x="471" y="2118"/>
                    </a:cubicBezTo>
                    <a:cubicBezTo>
                      <a:pt x="466" y="2120"/>
                      <a:pt x="434" y="2118"/>
                      <a:pt x="431" y="2125"/>
                    </a:cubicBezTo>
                    <a:cubicBezTo>
                      <a:pt x="430" y="2127"/>
                      <a:pt x="437" y="2125"/>
                      <a:pt x="437" y="2127"/>
                    </a:cubicBezTo>
                    <a:cubicBezTo>
                      <a:pt x="437" y="2129"/>
                      <a:pt x="437" y="2129"/>
                      <a:pt x="437" y="2129"/>
                    </a:cubicBezTo>
                    <a:cubicBezTo>
                      <a:pt x="440" y="2127"/>
                      <a:pt x="442" y="2127"/>
                      <a:pt x="443" y="2130"/>
                    </a:cubicBezTo>
                    <a:cubicBezTo>
                      <a:pt x="446" y="2134"/>
                      <a:pt x="402" y="2160"/>
                      <a:pt x="417" y="2153"/>
                    </a:cubicBezTo>
                    <a:cubicBezTo>
                      <a:pt x="423" y="2151"/>
                      <a:pt x="427" y="2148"/>
                      <a:pt x="431" y="2145"/>
                    </a:cubicBezTo>
                    <a:cubicBezTo>
                      <a:pt x="430" y="2147"/>
                      <a:pt x="428" y="2151"/>
                      <a:pt x="427" y="2157"/>
                    </a:cubicBezTo>
                    <a:cubicBezTo>
                      <a:pt x="417" y="2197"/>
                      <a:pt x="455" y="2158"/>
                      <a:pt x="449" y="2173"/>
                    </a:cubicBezTo>
                    <a:cubicBezTo>
                      <a:pt x="446" y="2179"/>
                      <a:pt x="433" y="2178"/>
                      <a:pt x="430" y="2184"/>
                    </a:cubicBezTo>
                    <a:cubicBezTo>
                      <a:pt x="428" y="2188"/>
                      <a:pt x="444" y="2185"/>
                      <a:pt x="442" y="2188"/>
                    </a:cubicBezTo>
                    <a:cubicBezTo>
                      <a:pt x="438" y="2194"/>
                      <a:pt x="430" y="2196"/>
                      <a:pt x="423" y="2194"/>
                    </a:cubicBezTo>
                    <a:cubicBezTo>
                      <a:pt x="413" y="2189"/>
                      <a:pt x="410" y="2166"/>
                      <a:pt x="402" y="2171"/>
                    </a:cubicBezTo>
                    <a:cubicBezTo>
                      <a:pt x="394" y="2176"/>
                      <a:pt x="378" y="2184"/>
                      <a:pt x="383" y="2191"/>
                    </a:cubicBezTo>
                    <a:cubicBezTo>
                      <a:pt x="386" y="2197"/>
                      <a:pt x="400" y="2202"/>
                      <a:pt x="395" y="2203"/>
                    </a:cubicBezTo>
                    <a:cubicBezTo>
                      <a:pt x="387" y="2205"/>
                      <a:pt x="381" y="2193"/>
                      <a:pt x="374" y="2195"/>
                    </a:cubicBezTo>
                    <a:cubicBezTo>
                      <a:pt x="370" y="2196"/>
                      <a:pt x="384" y="2201"/>
                      <a:pt x="383" y="2205"/>
                    </a:cubicBezTo>
                    <a:cubicBezTo>
                      <a:pt x="381" y="2211"/>
                      <a:pt x="372" y="2210"/>
                      <a:pt x="369" y="2214"/>
                    </a:cubicBezTo>
                    <a:cubicBezTo>
                      <a:pt x="366" y="2218"/>
                      <a:pt x="369" y="2225"/>
                      <a:pt x="367" y="2228"/>
                    </a:cubicBezTo>
                    <a:cubicBezTo>
                      <a:pt x="365" y="2232"/>
                      <a:pt x="357" y="2225"/>
                      <a:pt x="354" y="2228"/>
                    </a:cubicBezTo>
                    <a:cubicBezTo>
                      <a:pt x="353" y="2231"/>
                      <a:pt x="352" y="2234"/>
                      <a:pt x="352" y="2237"/>
                    </a:cubicBezTo>
                    <a:cubicBezTo>
                      <a:pt x="352" y="2239"/>
                      <a:pt x="355" y="2239"/>
                      <a:pt x="356" y="2239"/>
                    </a:cubicBezTo>
                    <a:cubicBezTo>
                      <a:pt x="353" y="2241"/>
                      <a:pt x="347" y="2236"/>
                      <a:pt x="345" y="2239"/>
                    </a:cubicBezTo>
                    <a:cubicBezTo>
                      <a:pt x="341" y="2245"/>
                      <a:pt x="342" y="2253"/>
                      <a:pt x="341" y="2260"/>
                    </a:cubicBezTo>
                    <a:cubicBezTo>
                      <a:pt x="341" y="2262"/>
                      <a:pt x="340" y="2264"/>
                      <a:pt x="342" y="2264"/>
                    </a:cubicBezTo>
                    <a:cubicBezTo>
                      <a:pt x="346" y="2265"/>
                      <a:pt x="358" y="2259"/>
                      <a:pt x="355" y="2262"/>
                    </a:cubicBezTo>
                    <a:cubicBezTo>
                      <a:pt x="351" y="2268"/>
                      <a:pt x="343" y="2268"/>
                      <a:pt x="337" y="2271"/>
                    </a:cubicBezTo>
                    <a:cubicBezTo>
                      <a:pt x="325" y="2278"/>
                      <a:pt x="303" y="2292"/>
                      <a:pt x="318" y="2298"/>
                    </a:cubicBezTo>
                    <a:cubicBezTo>
                      <a:pt x="328" y="2302"/>
                      <a:pt x="340" y="2286"/>
                      <a:pt x="347" y="2282"/>
                    </a:cubicBezTo>
                    <a:cubicBezTo>
                      <a:pt x="348" y="2281"/>
                      <a:pt x="343" y="2287"/>
                      <a:pt x="345" y="2287"/>
                    </a:cubicBezTo>
                    <a:cubicBezTo>
                      <a:pt x="347" y="2287"/>
                      <a:pt x="350" y="2285"/>
                      <a:pt x="351" y="2285"/>
                    </a:cubicBezTo>
                    <a:cubicBezTo>
                      <a:pt x="345" y="2290"/>
                      <a:pt x="335" y="2291"/>
                      <a:pt x="332" y="2298"/>
                    </a:cubicBezTo>
                    <a:cubicBezTo>
                      <a:pt x="330" y="2302"/>
                      <a:pt x="337" y="2305"/>
                      <a:pt x="339" y="2309"/>
                    </a:cubicBezTo>
                    <a:cubicBezTo>
                      <a:pt x="341" y="2313"/>
                      <a:pt x="339" y="2322"/>
                      <a:pt x="344" y="2323"/>
                    </a:cubicBezTo>
                    <a:cubicBezTo>
                      <a:pt x="352" y="2325"/>
                      <a:pt x="378" y="2302"/>
                      <a:pt x="383" y="2298"/>
                    </a:cubicBezTo>
                    <a:cubicBezTo>
                      <a:pt x="388" y="2294"/>
                      <a:pt x="395" y="2292"/>
                      <a:pt x="400" y="2289"/>
                    </a:cubicBezTo>
                    <a:cubicBezTo>
                      <a:pt x="401" y="2288"/>
                      <a:pt x="404" y="2287"/>
                      <a:pt x="403" y="2287"/>
                    </a:cubicBezTo>
                    <a:cubicBezTo>
                      <a:pt x="396" y="2284"/>
                      <a:pt x="383" y="2288"/>
                      <a:pt x="379" y="2280"/>
                    </a:cubicBezTo>
                    <a:cubicBezTo>
                      <a:pt x="376" y="2275"/>
                      <a:pt x="388" y="2272"/>
                      <a:pt x="393" y="2269"/>
                    </a:cubicBezTo>
                    <a:cubicBezTo>
                      <a:pt x="401" y="2262"/>
                      <a:pt x="438" y="2211"/>
                      <a:pt x="435" y="2253"/>
                    </a:cubicBezTo>
                    <a:cubicBezTo>
                      <a:pt x="434" y="2261"/>
                      <a:pt x="415" y="2259"/>
                      <a:pt x="411" y="2266"/>
                    </a:cubicBezTo>
                    <a:cubicBezTo>
                      <a:pt x="406" y="2273"/>
                      <a:pt x="431" y="2273"/>
                      <a:pt x="432" y="2281"/>
                    </a:cubicBezTo>
                    <a:cubicBezTo>
                      <a:pt x="434" y="2292"/>
                      <a:pt x="392" y="2294"/>
                      <a:pt x="388" y="2307"/>
                    </a:cubicBezTo>
                    <a:cubicBezTo>
                      <a:pt x="387" y="2311"/>
                      <a:pt x="400" y="2303"/>
                      <a:pt x="401" y="2307"/>
                    </a:cubicBezTo>
                    <a:cubicBezTo>
                      <a:pt x="402" y="2315"/>
                      <a:pt x="401" y="2327"/>
                      <a:pt x="394" y="2332"/>
                    </a:cubicBezTo>
                    <a:cubicBezTo>
                      <a:pt x="392" y="2332"/>
                      <a:pt x="350" y="2322"/>
                      <a:pt x="350" y="2330"/>
                    </a:cubicBezTo>
                    <a:cubicBezTo>
                      <a:pt x="349" y="2338"/>
                      <a:pt x="365" y="2345"/>
                      <a:pt x="362" y="2353"/>
                    </a:cubicBezTo>
                    <a:cubicBezTo>
                      <a:pt x="358" y="2358"/>
                      <a:pt x="351" y="2342"/>
                      <a:pt x="345" y="2341"/>
                    </a:cubicBezTo>
                    <a:cubicBezTo>
                      <a:pt x="341" y="2340"/>
                      <a:pt x="336" y="2350"/>
                      <a:pt x="335" y="2346"/>
                    </a:cubicBezTo>
                    <a:cubicBezTo>
                      <a:pt x="334" y="2339"/>
                      <a:pt x="343" y="2336"/>
                      <a:pt x="343" y="2330"/>
                    </a:cubicBezTo>
                    <a:cubicBezTo>
                      <a:pt x="343" y="2325"/>
                      <a:pt x="336" y="2323"/>
                      <a:pt x="334" y="2319"/>
                    </a:cubicBezTo>
                    <a:cubicBezTo>
                      <a:pt x="330" y="2313"/>
                      <a:pt x="334" y="2301"/>
                      <a:pt x="327" y="2303"/>
                    </a:cubicBezTo>
                    <a:cubicBezTo>
                      <a:pt x="319" y="2304"/>
                      <a:pt x="319" y="2317"/>
                      <a:pt x="313" y="2323"/>
                    </a:cubicBezTo>
                    <a:cubicBezTo>
                      <a:pt x="308" y="2329"/>
                      <a:pt x="296" y="2331"/>
                      <a:pt x="296" y="2338"/>
                    </a:cubicBezTo>
                    <a:cubicBezTo>
                      <a:pt x="295" y="2345"/>
                      <a:pt x="310" y="2330"/>
                      <a:pt x="313" y="2334"/>
                    </a:cubicBezTo>
                    <a:cubicBezTo>
                      <a:pt x="317" y="2338"/>
                      <a:pt x="303" y="2338"/>
                      <a:pt x="298" y="2340"/>
                    </a:cubicBezTo>
                    <a:cubicBezTo>
                      <a:pt x="294" y="2342"/>
                      <a:pt x="291" y="2351"/>
                      <a:pt x="289" y="2348"/>
                    </a:cubicBezTo>
                    <a:cubicBezTo>
                      <a:pt x="284" y="2341"/>
                      <a:pt x="291" y="2328"/>
                      <a:pt x="285" y="2325"/>
                    </a:cubicBezTo>
                    <a:cubicBezTo>
                      <a:pt x="278" y="2321"/>
                      <a:pt x="253" y="2337"/>
                      <a:pt x="252" y="2347"/>
                    </a:cubicBezTo>
                    <a:cubicBezTo>
                      <a:pt x="246" y="2391"/>
                      <a:pt x="275" y="2327"/>
                      <a:pt x="279" y="2361"/>
                    </a:cubicBezTo>
                    <a:cubicBezTo>
                      <a:pt x="283" y="2389"/>
                      <a:pt x="242" y="2367"/>
                      <a:pt x="241" y="2367"/>
                    </a:cubicBezTo>
                    <a:cubicBezTo>
                      <a:pt x="230" y="2365"/>
                      <a:pt x="244" y="2378"/>
                      <a:pt x="241" y="2376"/>
                    </a:cubicBezTo>
                    <a:cubicBezTo>
                      <a:pt x="238" y="2374"/>
                      <a:pt x="230" y="2368"/>
                      <a:pt x="232" y="2371"/>
                    </a:cubicBezTo>
                    <a:cubicBezTo>
                      <a:pt x="234" y="2379"/>
                      <a:pt x="236" y="2388"/>
                      <a:pt x="244" y="2392"/>
                    </a:cubicBezTo>
                    <a:cubicBezTo>
                      <a:pt x="248" y="2394"/>
                      <a:pt x="252" y="2387"/>
                      <a:pt x="257" y="2386"/>
                    </a:cubicBezTo>
                    <a:cubicBezTo>
                      <a:pt x="259" y="2385"/>
                      <a:pt x="252" y="2389"/>
                      <a:pt x="253" y="2390"/>
                    </a:cubicBezTo>
                    <a:cubicBezTo>
                      <a:pt x="255" y="2392"/>
                      <a:pt x="264" y="2388"/>
                      <a:pt x="262" y="2390"/>
                    </a:cubicBezTo>
                    <a:cubicBezTo>
                      <a:pt x="258" y="2393"/>
                      <a:pt x="247" y="2389"/>
                      <a:pt x="247" y="2394"/>
                    </a:cubicBezTo>
                    <a:cubicBezTo>
                      <a:pt x="248" y="2402"/>
                      <a:pt x="268" y="2406"/>
                      <a:pt x="264" y="2413"/>
                    </a:cubicBezTo>
                    <a:cubicBezTo>
                      <a:pt x="260" y="2420"/>
                      <a:pt x="247" y="2411"/>
                      <a:pt x="242" y="2405"/>
                    </a:cubicBezTo>
                    <a:cubicBezTo>
                      <a:pt x="238" y="2402"/>
                      <a:pt x="244" y="2396"/>
                      <a:pt x="242" y="2392"/>
                    </a:cubicBezTo>
                    <a:cubicBezTo>
                      <a:pt x="240" y="2387"/>
                      <a:pt x="232" y="2387"/>
                      <a:pt x="229" y="2383"/>
                    </a:cubicBezTo>
                    <a:cubicBezTo>
                      <a:pt x="227" y="2380"/>
                      <a:pt x="230" y="2372"/>
                      <a:pt x="227" y="2373"/>
                    </a:cubicBezTo>
                    <a:cubicBezTo>
                      <a:pt x="221" y="2374"/>
                      <a:pt x="213" y="2381"/>
                      <a:pt x="214" y="2387"/>
                    </a:cubicBezTo>
                    <a:cubicBezTo>
                      <a:pt x="215" y="2388"/>
                      <a:pt x="216" y="2390"/>
                      <a:pt x="217" y="2391"/>
                    </a:cubicBezTo>
                    <a:cubicBezTo>
                      <a:pt x="211" y="2390"/>
                      <a:pt x="206" y="2390"/>
                      <a:pt x="199" y="2391"/>
                    </a:cubicBezTo>
                    <a:cubicBezTo>
                      <a:pt x="195" y="2391"/>
                      <a:pt x="192" y="2398"/>
                      <a:pt x="188" y="2397"/>
                    </a:cubicBezTo>
                    <a:cubicBezTo>
                      <a:pt x="182" y="2395"/>
                      <a:pt x="182" y="2384"/>
                      <a:pt x="176" y="2383"/>
                    </a:cubicBezTo>
                    <a:cubicBezTo>
                      <a:pt x="148" y="2380"/>
                      <a:pt x="145" y="2387"/>
                      <a:pt x="152" y="2395"/>
                    </a:cubicBezTo>
                    <a:cubicBezTo>
                      <a:pt x="157" y="2402"/>
                      <a:pt x="170" y="2401"/>
                      <a:pt x="171" y="2410"/>
                    </a:cubicBezTo>
                    <a:cubicBezTo>
                      <a:pt x="173" y="2422"/>
                      <a:pt x="119" y="2429"/>
                      <a:pt x="181" y="2428"/>
                    </a:cubicBezTo>
                    <a:cubicBezTo>
                      <a:pt x="188" y="2428"/>
                      <a:pt x="195" y="2426"/>
                      <a:pt x="203" y="2423"/>
                    </a:cubicBezTo>
                    <a:cubicBezTo>
                      <a:pt x="192" y="2427"/>
                      <a:pt x="178" y="2438"/>
                      <a:pt x="185" y="2445"/>
                    </a:cubicBezTo>
                    <a:cubicBezTo>
                      <a:pt x="190" y="2449"/>
                      <a:pt x="202" y="2438"/>
                      <a:pt x="205" y="2445"/>
                    </a:cubicBezTo>
                    <a:cubicBezTo>
                      <a:pt x="209" y="2450"/>
                      <a:pt x="196" y="2455"/>
                      <a:pt x="190" y="2454"/>
                    </a:cubicBezTo>
                    <a:cubicBezTo>
                      <a:pt x="190" y="2453"/>
                      <a:pt x="174" y="2430"/>
                      <a:pt x="167" y="2434"/>
                    </a:cubicBezTo>
                    <a:cubicBezTo>
                      <a:pt x="163" y="2436"/>
                      <a:pt x="169" y="2450"/>
                      <a:pt x="165" y="2448"/>
                    </a:cubicBezTo>
                    <a:cubicBezTo>
                      <a:pt x="160" y="2446"/>
                      <a:pt x="166" y="2435"/>
                      <a:pt x="162" y="2432"/>
                    </a:cubicBezTo>
                    <a:cubicBezTo>
                      <a:pt x="148" y="2421"/>
                      <a:pt x="135" y="2443"/>
                      <a:pt x="132" y="2442"/>
                    </a:cubicBezTo>
                    <a:cubicBezTo>
                      <a:pt x="130" y="2442"/>
                      <a:pt x="131" y="2436"/>
                      <a:pt x="129" y="2435"/>
                    </a:cubicBezTo>
                    <a:cubicBezTo>
                      <a:pt x="125" y="2433"/>
                      <a:pt x="120" y="2433"/>
                      <a:pt x="116" y="2434"/>
                    </a:cubicBezTo>
                    <a:cubicBezTo>
                      <a:pt x="112" y="2434"/>
                      <a:pt x="108" y="2437"/>
                      <a:pt x="109" y="2438"/>
                    </a:cubicBezTo>
                    <a:cubicBezTo>
                      <a:pt x="113" y="2442"/>
                      <a:pt x="141" y="2451"/>
                      <a:pt x="147" y="2458"/>
                    </a:cubicBezTo>
                    <a:cubicBezTo>
                      <a:pt x="151" y="2463"/>
                      <a:pt x="149" y="2473"/>
                      <a:pt x="154" y="2477"/>
                    </a:cubicBezTo>
                    <a:cubicBezTo>
                      <a:pt x="161" y="2482"/>
                      <a:pt x="176" y="2475"/>
                      <a:pt x="178" y="2483"/>
                    </a:cubicBezTo>
                    <a:cubicBezTo>
                      <a:pt x="180" y="2490"/>
                      <a:pt x="162" y="2479"/>
                      <a:pt x="156" y="2484"/>
                    </a:cubicBezTo>
                    <a:cubicBezTo>
                      <a:pt x="154" y="2485"/>
                      <a:pt x="153" y="2488"/>
                      <a:pt x="152" y="2490"/>
                    </a:cubicBezTo>
                    <a:cubicBezTo>
                      <a:pt x="152" y="2474"/>
                      <a:pt x="150" y="2456"/>
                      <a:pt x="137" y="2458"/>
                    </a:cubicBezTo>
                    <a:cubicBezTo>
                      <a:pt x="101" y="2464"/>
                      <a:pt x="124" y="2478"/>
                      <a:pt x="128" y="2499"/>
                    </a:cubicBezTo>
                    <a:cubicBezTo>
                      <a:pt x="128" y="2501"/>
                      <a:pt x="127" y="2505"/>
                      <a:pt x="124" y="2505"/>
                    </a:cubicBezTo>
                    <a:cubicBezTo>
                      <a:pt x="122" y="2505"/>
                      <a:pt x="127" y="2501"/>
                      <a:pt x="127" y="2499"/>
                    </a:cubicBezTo>
                    <a:cubicBezTo>
                      <a:pt x="125" y="2492"/>
                      <a:pt x="120" y="2488"/>
                      <a:pt x="117" y="2482"/>
                    </a:cubicBezTo>
                    <a:cubicBezTo>
                      <a:pt x="114" y="2478"/>
                      <a:pt x="117" y="2469"/>
                      <a:pt x="112" y="2468"/>
                    </a:cubicBezTo>
                    <a:cubicBezTo>
                      <a:pt x="103" y="2466"/>
                      <a:pt x="88" y="2474"/>
                      <a:pt x="89" y="2483"/>
                    </a:cubicBezTo>
                    <a:cubicBezTo>
                      <a:pt x="89" y="2490"/>
                      <a:pt x="91" y="2497"/>
                      <a:pt x="96" y="2504"/>
                    </a:cubicBezTo>
                    <a:cubicBezTo>
                      <a:pt x="99" y="2508"/>
                      <a:pt x="115" y="2506"/>
                      <a:pt x="112" y="2511"/>
                    </a:cubicBezTo>
                    <a:cubicBezTo>
                      <a:pt x="109" y="2517"/>
                      <a:pt x="99" y="2511"/>
                      <a:pt x="93" y="2508"/>
                    </a:cubicBezTo>
                    <a:cubicBezTo>
                      <a:pt x="90" y="2506"/>
                      <a:pt x="92" y="2499"/>
                      <a:pt x="89" y="2499"/>
                    </a:cubicBezTo>
                    <a:cubicBezTo>
                      <a:pt x="83" y="2499"/>
                      <a:pt x="86" y="2512"/>
                      <a:pt x="79" y="2514"/>
                    </a:cubicBezTo>
                    <a:cubicBezTo>
                      <a:pt x="78" y="2514"/>
                      <a:pt x="80" y="2511"/>
                      <a:pt x="80" y="2510"/>
                    </a:cubicBezTo>
                    <a:cubicBezTo>
                      <a:pt x="80" y="2503"/>
                      <a:pt x="88" y="2493"/>
                      <a:pt x="82" y="2489"/>
                    </a:cubicBezTo>
                    <a:cubicBezTo>
                      <a:pt x="78" y="2485"/>
                      <a:pt x="80" y="2505"/>
                      <a:pt x="74" y="2505"/>
                    </a:cubicBezTo>
                    <a:cubicBezTo>
                      <a:pt x="66" y="2505"/>
                      <a:pt x="62" y="2488"/>
                      <a:pt x="54" y="2489"/>
                    </a:cubicBezTo>
                    <a:cubicBezTo>
                      <a:pt x="47" y="2490"/>
                      <a:pt x="61" y="2507"/>
                      <a:pt x="55" y="2508"/>
                    </a:cubicBezTo>
                    <a:cubicBezTo>
                      <a:pt x="48" y="2509"/>
                      <a:pt x="48" y="2496"/>
                      <a:pt x="45" y="2491"/>
                    </a:cubicBezTo>
                    <a:cubicBezTo>
                      <a:pt x="43" y="2488"/>
                      <a:pt x="33" y="2484"/>
                      <a:pt x="33" y="2488"/>
                    </a:cubicBezTo>
                    <a:cubicBezTo>
                      <a:pt x="33" y="2498"/>
                      <a:pt x="54" y="2503"/>
                      <a:pt x="52" y="2512"/>
                    </a:cubicBezTo>
                    <a:cubicBezTo>
                      <a:pt x="49" y="2519"/>
                      <a:pt x="33" y="2519"/>
                      <a:pt x="34" y="2526"/>
                    </a:cubicBezTo>
                    <a:cubicBezTo>
                      <a:pt x="35" y="2533"/>
                      <a:pt x="46" y="2523"/>
                      <a:pt x="53" y="2523"/>
                    </a:cubicBezTo>
                    <a:cubicBezTo>
                      <a:pt x="58" y="2523"/>
                      <a:pt x="62" y="2526"/>
                      <a:pt x="67" y="2526"/>
                    </a:cubicBezTo>
                    <a:cubicBezTo>
                      <a:pt x="81" y="2528"/>
                      <a:pt x="114" y="2544"/>
                      <a:pt x="119" y="2543"/>
                    </a:cubicBezTo>
                    <a:cubicBezTo>
                      <a:pt x="149" y="2541"/>
                      <a:pt x="95" y="2531"/>
                      <a:pt x="131" y="2533"/>
                    </a:cubicBezTo>
                    <a:cubicBezTo>
                      <a:pt x="135" y="2533"/>
                      <a:pt x="144" y="2535"/>
                      <a:pt x="140" y="2538"/>
                    </a:cubicBezTo>
                    <a:cubicBezTo>
                      <a:pt x="122" y="2555"/>
                      <a:pt x="97" y="2534"/>
                      <a:pt x="92" y="2540"/>
                    </a:cubicBezTo>
                    <a:cubicBezTo>
                      <a:pt x="90" y="2542"/>
                      <a:pt x="102" y="2549"/>
                      <a:pt x="98" y="2549"/>
                    </a:cubicBezTo>
                    <a:cubicBezTo>
                      <a:pt x="93" y="2548"/>
                      <a:pt x="91" y="2538"/>
                      <a:pt x="86" y="2539"/>
                    </a:cubicBezTo>
                    <a:cubicBezTo>
                      <a:pt x="81" y="2540"/>
                      <a:pt x="84" y="2556"/>
                      <a:pt x="80" y="2552"/>
                    </a:cubicBezTo>
                    <a:cubicBezTo>
                      <a:pt x="77" y="2548"/>
                      <a:pt x="87" y="2541"/>
                      <a:pt x="84" y="2537"/>
                    </a:cubicBezTo>
                    <a:cubicBezTo>
                      <a:pt x="77" y="2527"/>
                      <a:pt x="63" y="2525"/>
                      <a:pt x="52" y="2525"/>
                    </a:cubicBezTo>
                    <a:cubicBezTo>
                      <a:pt x="36" y="2526"/>
                      <a:pt x="11" y="2553"/>
                      <a:pt x="28" y="2567"/>
                    </a:cubicBezTo>
                    <a:cubicBezTo>
                      <a:pt x="33" y="2572"/>
                      <a:pt x="42" y="2568"/>
                      <a:pt x="48" y="2571"/>
                    </a:cubicBezTo>
                    <a:cubicBezTo>
                      <a:pt x="54" y="2574"/>
                      <a:pt x="28" y="2573"/>
                      <a:pt x="30" y="2579"/>
                    </a:cubicBezTo>
                    <a:cubicBezTo>
                      <a:pt x="36" y="2594"/>
                      <a:pt x="85" y="2581"/>
                      <a:pt x="72" y="2590"/>
                    </a:cubicBezTo>
                    <a:cubicBezTo>
                      <a:pt x="60" y="2599"/>
                      <a:pt x="42" y="2586"/>
                      <a:pt x="32" y="2585"/>
                    </a:cubicBezTo>
                    <a:cubicBezTo>
                      <a:pt x="26" y="2585"/>
                      <a:pt x="0" y="2597"/>
                      <a:pt x="22" y="2605"/>
                    </a:cubicBezTo>
                    <a:cubicBezTo>
                      <a:pt x="27" y="2607"/>
                      <a:pt x="31" y="2600"/>
                      <a:pt x="36" y="2600"/>
                    </a:cubicBezTo>
                    <a:cubicBezTo>
                      <a:pt x="44" y="2599"/>
                      <a:pt x="61" y="2594"/>
                      <a:pt x="60" y="2601"/>
                    </a:cubicBezTo>
                    <a:cubicBezTo>
                      <a:pt x="60" y="2609"/>
                      <a:pt x="44" y="2600"/>
                      <a:pt x="36" y="2602"/>
                    </a:cubicBezTo>
                    <a:cubicBezTo>
                      <a:pt x="29" y="2604"/>
                      <a:pt x="19" y="2607"/>
                      <a:pt x="14" y="2614"/>
                    </a:cubicBezTo>
                    <a:cubicBezTo>
                      <a:pt x="12" y="2617"/>
                      <a:pt x="28" y="2635"/>
                      <a:pt x="30" y="2635"/>
                    </a:cubicBezTo>
                    <a:cubicBezTo>
                      <a:pt x="41" y="2638"/>
                      <a:pt x="55" y="2636"/>
                      <a:pt x="66" y="2631"/>
                    </a:cubicBezTo>
                    <a:cubicBezTo>
                      <a:pt x="68" y="2630"/>
                      <a:pt x="66" y="2623"/>
                      <a:pt x="69" y="2625"/>
                    </a:cubicBezTo>
                    <a:cubicBezTo>
                      <a:pt x="77" y="2625"/>
                      <a:pt x="109" y="2639"/>
                      <a:pt x="110" y="2638"/>
                    </a:cubicBezTo>
                    <a:cubicBezTo>
                      <a:pt x="113" y="2636"/>
                      <a:pt x="116" y="2631"/>
                      <a:pt x="119" y="2624"/>
                    </a:cubicBezTo>
                    <a:cubicBezTo>
                      <a:pt x="120" y="2625"/>
                      <a:pt x="120" y="2625"/>
                      <a:pt x="120" y="2625"/>
                    </a:cubicBezTo>
                    <a:cubicBezTo>
                      <a:pt x="127" y="2629"/>
                      <a:pt x="135" y="2631"/>
                      <a:pt x="142" y="2635"/>
                    </a:cubicBezTo>
                    <a:cubicBezTo>
                      <a:pt x="143" y="2636"/>
                      <a:pt x="142" y="2640"/>
                      <a:pt x="145" y="2639"/>
                    </a:cubicBezTo>
                    <a:cubicBezTo>
                      <a:pt x="155" y="2638"/>
                      <a:pt x="167" y="2635"/>
                      <a:pt x="167" y="2634"/>
                    </a:cubicBezTo>
                    <a:cubicBezTo>
                      <a:pt x="169" y="2629"/>
                      <a:pt x="161" y="2581"/>
                      <a:pt x="187" y="2591"/>
                    </a:cubicBezTo>
                    <a:cubicBezTo>
                      <a:pt x="197" y="2596"/>
                      <a:pt x="168" y="2607"/>
                      <a:pt x="168" y="2618"/>
                    </a:cubicBezTo>
                    <a:cubicBezTo>
                      <a:pt x="168" y="2623"/>
                      <a:pt x="169" y="2629"/>
                      <a:pt x="174" y="2630"/>
                    </a:cubicBezTo>
                    <a:cubicBezTo>
                      <a:pt x="180" y="2632"/>
                      <a:pt x="193" y="2618"/>
                      <a:pt x="194" y="2626"/>
                    </a:cubicBezTo>
                    <a:cubicBezTo>
                      <a:pt x="201" y="2662"/>
                      <a:pt x="149" y="2628"/>
                      <a:pt x="148" y="2642"/>
                    </a:cubicBezTo>
                    <a:cubicBezTo>
                      <a:pt x="147" y="2656"/>
                      <a:pt x="173" y="2672"/>
                      <a:pt x="154" y="2674"/>
                    </a:cubicBezTo>
                    <a:cubicBezTo>
                      <a:pt x="122" y="2676"/>
                      <a:pt x="153" y="2623"/>
                      <a:pt x="123" y="2632"/>
                    </a:cubicBezTo>
                    <a:cubicBezTo>
                      <a:pt x="99" y="2638"/>
                      <a:pt x="112" y="2657"/>
                      <a:pt x="105" y="2653"/>
                    </a:cubicBezTo>
                    <a:cubicBezTo>
                      <a:pt x="98" y="2650"/>
                      <a:pt x="97" y="2640"/>
                      <a:pt x="90" y="2637"/>
                    </a:cubicBezTo>
                    <a:cubicBezTo>
                      <a:pt x="67" y="2626"/>
                      <a:pt x="46" y="2650"/>
                      <a:pt x="45" y="2649"/>
                    </a:cubicBezTo>
                    <a:cubicBezTo>
                      <a:pt x="36" y="2649"/>
                      <a:pt x="28" y="2634"/>
                      <a:pt x="21" y="2639"/>
                    </a:cubicBezTo>
                    <a:cubicBezTo>
                      <a:pt x="15" y="2642"/>
                      <a:pt x="8" y="2666"/>
                      <a:pt x="17" y="2671"/>
                    </a:cubicBezTo>
                    <a:cubicBezTo>
                      <a:pt x="25" y="2675"/>
                      <a:pt x="38" y="2665"/>
                      <a:pt x="46" y="2664"/>
                    </a:cubicBezTo>
                    <a:cubicBezTo>
                      <a:pt x="48" y="2663"/>
                      <a:pt x="50" y="2667"/>
                      <a:pt x="49" y="2668"/>
                    </a:cubicBezTo>
                    <a:cubicBezTo>
                      <a:pt x="43" y="2673"/>
                      <a:pt x="31" y="2673"/>
                      <a:pt x="29" y="2680"/>
                    </a:cubicBezTo>
                    <a:cubicBezTo>
                      <a:pt x="28" y="2682"/>
                      <a:pt x="29" y="2685"/>
                      <a:pt x="29" y="2686"/>
                    </a:cubicBezTo>
                    <a:cubicBezTo>
                      <a:pt x="23" y="2680"/>
                      <a:pt x="16" y="2674"/>
                      <a:pt x="9" y="2674"/>
                    </a:cubicBezTo>
                    <a:cubicBezTo>
                      <a:pt x="4" y="2675"/>
                      <a:pt x="23" y="2694"/>
                      <a:pt x="24" y="2696"/>
                    </a:cubicBezTo>
                    <a:cubicBezTo>
                      <a:pt x="26" y="2700"/>
                      <a:pt x="24" y="2710"/>
                      <a:pt x="29" y="2710"/>
                    </a:cubicBezTo>
                    <a:cubicBezTo>
                      <a:pt x="32" y="2709"/>
                      <a:pt x="36" y="2705"/>
                      <a:pt x="41" y="2700"/>
                    </a:cubicBezTo>
                    <a:cubicBezTo>
                      <a:pt x="40" y="2700"/>
                      <a:pt x="40" y="2699"/>
                      <a:pt x="38" y="2697"/>
                    </a:cubicBezTo>
                    <a:cubicBezTo>
                      <a:pt x="39" y="2698"/>
                      <a:pt x="40" y="2698"/>
                      <a:pt x="40" y="2699"/>
                    </a:cubicBezTo>
                    <a:cubicBezTo>
                      <a:pt x="40" y="2700"/>
                      <a:pt x="41" y="2700"/>
                      <a:pt x="41" y="2700"/>
                    </a:cubicBezTo>
                    <a:cubicBezTo>
                      <a:pt x="49" y="2691"/>
                      <a:pt x="59" y="2680"/>
                      <a:pt x="61" y="2692"/>
                    </a:cubicBezTo>
                    <a:cubicBezTo>
                      <a:pt x="52" y="2696"/>
                      <a:pt x="38" y="2698"/>
                      <a:pt x="38" y="2707"/>
                    </a:cubicBezTo>
                    <a:cubicBezTo>
                      <a:pt x="38" y="2711"/>
                      <a:pt x="52" y="2727"/>
                      <a:pt x="59" y="2720"/>
                    </a:cubicBezTo>
                    <a:cubicBezTo>
                      <a:pt x="58" y="2725"/>
                      <a:pt x="56" y="2729"/>
                      <a:pt x="52" y="2730"/>
                    </a:cubicBezTo>
                    <a:cubicBezTo>
                      <a:pt x="33" y="2736"/>
                      <a:pt x="17" y="2728"/>
                      <a:pt x="18" y="2736"/>
                    </a:cubicBezTo>
                    <a:cubicBezTo>
                      <a:pt x="20" y="2744"/>
                      <a:pt x="24" y="2753"/>
                      <a:pt x="27" y="2760"/>
                    </a:cubicBezTo>
                    <a:cubicBezTo>
                      <a:pt x="39" y="2783"/>
                      <a:pt x="46" y="2737"/>
                      <a:pt x="57" y="2734"/>
                    </a:cubicBezTo>
                    <a:cubicBezTo>
                      <a:pt x="66" y="2732"/>
                      <a:pt x="49" y="2751"/>
                      <a:pt x="45" y="2759"/>
                    </a:cubicBezTo>
                    <a:cubicBezTo>
                      <a:pt x="41" y="2769"/>
                      <a:pt x="46" y="2766"/>
                      <a:pt x="53" y="2777"/>
                    </a:cubicBezTo>
                    <a:cubicBezTo>
                      <a:pt x="54" y="2781"/>
                      <a:pt x="53" y="2792"/>
                      <a:pt x="56" y="2789"/>
                    </a:cubicBezTo>
                    <a:cubicBezTo>
                      <a:pt x="62" y="2783"/>
                      <a:pt x="60" y="2772"/>
                      <a:pt x="64" y="2764"/>
                    </a:cubicBezTo>
                    <a:cubicBezTo>
                      <a:pt x="67" y="2760"/>
                      <a:pt x="70" y="2755"/>
                      <a:pt x="75" y="2752"/>
                    </a:cubicBezTo>
                    <a:cubicBezTo>
                      <a:pt x="77" y="2750"/>
                      <a:pt x="80" y="2755"/>
                      <a:pt x="82" y="2755"/>
                    </a:cubicBezTo>
                    <a:cubicBezTo>
                      <a:pt x="80" y="2758"/>
                      <a:pt x="78" y="2761"/>
                      <a:pt x="79" y="2763"/>
                    </a:cubicBezTo>
                    <a:cubicBezTo>
                      <a:pt x="79" y="2768"/>
                      <a:pt x="94" y="2767"/>
                      <a:pt x="93" y="2773"/>
                    </a:cubicBezTo>
                    <a:cubicBezTo>
                      <a:pt x="92" y="2779"/>
                      <a:pt x="80" y="2775"/>
                      <a:pt x="75" y="2778"/>
                    </a:cubicBezTo>
                    <a:cubicBezTo>
                      <a:pt x="73" y="2781"/>
                      <a:pt x="71" y="2784"/>
                      <a:pt x="69" y="2788"/>
                    </a:cubicBezTo>
                    <a:cubicBezTo>
                      <a:pt x="69" y="2790"/>
                      <a:pt x="72" y="2793"/>
                      <a:pt x="70" y="2794"/>
                    </a:cubicBezTo>
                    <a:cubicBezTo>
                      <a:pt x="66" y="2797"/>
                      <a:pt x="61" y="2793"/>
                      <a:pt x="57" y="2796"/>
                    </a:cubicBezTo>
                    <a:cubicBezTo>
                      <a:pt x="54" y="2797"/>
                      <a:pt x="56" y="2802"/>
                      <a:pt x="54" y="2804"/>
                    </a:cubicBezTo>
                    <a:cubicBezTo>
                      <a:pt x="53" y="2806"/>
                      <a:pt x="46" y="2805"/>
                      <a:pt x="47" y="2806"/>
                    </a:cubicBezTo>
                    <a:cubicBezTo>
                      <a:pt x="79" y="2835"/>
                      <a:pt x="59" y="2808"/>
                      <a:pt x="92" y="2810"/>
                    </a:cubicBezTo>
                    <a:cubicBezTo>
                      <a:pt x="91" y="2811"/>
                      <a:pt x="53" y="2828"/>
                      <a:pt x="53" y="2829"/>
                    </a:cubicBezTo>
                    <a:cubicBezTo>
                      <a:pt x="51" y="2833"/>
                      <a:pt x="66" y="2833"/>
                      <a:pt x="62" y="2834"/>
                    </a:cubicBezTo>
                    <a:cubicBezTo>
                      <a:pt x="60" y="2835"/>
                      <a:pt x="57" y="2832"/>
                      <a:pt x="55" y="2834"/>
                    </a:cubicBezTo>
                    <a:cubicBezTo>
                      <a:pt x="53" y="2835"/>
                      <a:pt x="56" y="2842"/>
                      <a:pt x="54" y="2841"/>
                    </a:cubicBezTo>
                    <a:cubicBezTo>
                      <a:pt x="48" y="2840"/>
                      <a:pt x="45" y="2828"/>
                      <a:pt x="40" y="2831"/>
                    </a:cubicBezTo>
                    <a:cubicBezTo>
                      <a:pt x="33" y="2834"/>
                      <a:pt x="35" y="2848"/>
                      <a:pt x="29" y="2853"/>
                    </a:cubicBezTo>
                    <a:cubicBezTo>
                      <a:pt x="25" y="2856"/>
                      <a:pt x="12" y="2847"/>
                      <a:pt x="12" y="2852"/>
                    </a:cubicBezTo>
                    <a:cubicBezTo>
                      <a:pt x="12" y="2855"/>
                      <a:pt x="15" y="2857"/>
                      <a:pt x="18" y="2859"/>
                    </a:cubicBezTo>
                    <a:cubicBezTo>
                      <a:pt x="23" y="2861"/>
                      <a:pt x="27" y="2863"/>
                      <a:pt x="29" y="2866"/>
                    </a:cubicBezTo>
                    <a:cubicBezTo>
                      <a:pt x="32" y="2872"/>
                      <a:pt x="27" y="2885"/>
                      <a:pt x="34" y="2885"/>
                    </a:cubicBezTo>
                    <a:cubicBezTo>
                      <a:pt x="47" y="2886"/>
                      <a:pt x="42" y="2854"/>
                      <a:pt x="56" y="2850"/>
                    </a:cubicBezTo>
                    <a:cubicBezTo>
                      <a:pt x="64" y="2848"/>
                      <a:pt x="76" y="2850"/>
                      <a:pt x="79" y="2858"/>
                    </a:cubicBezTo>
                    <a:cubicBezTo>
                      <a:pt x="81" y="2865"/>
                      <a:pt x="64" y="2867"/>
                      <a:pt x="63" y="2876"/>
                    </a:cubicBezTo>
                    <a:cubicBezTo>
                      <a:pt x="63" y="2885"/>
                      <a:pt x="65" y="2885"/>
                      <a:pt x="69" y="2880"/>
                    </a:cubicBezTo>
                    <a:cubicBezTo>
                      <a:pt x="75" y="2886"/>
                      <a:pt x="104" y="2873"/>
                      <a:pt x="100" y="2882"/>
                    </a:cubicBezTo>
                    <a:cubicBezTo>
                      <a:pt x="97" y="2889"/>
                      <a:pt x="85" y="2886"/>
                      <a:pt x="78" y="2890"/>
                    </a:cubicBezTo>
                    <a:cubicBezTo>
                      <a:pt x="73" y="2892"/>
                      <a:pt x="68" y="2895"/>
                      <a:pt x="66" y="2900"/>
                    </a:cubicBezTo>
                    <a:cubicBezTo>
                      <a:pt x="65" y="2904"/>
                      <a:pt x="76" y="2902"/>
                      <a:pt x="74" y="2904"/>
                    </a:cubicBezTo>
                    <a:cubicBezTo>
                      <a:pt x="70" y="2909"/>
                      <a:pt x="55" y="2907"/>
                      <a:pt x="56" y="2914"/>
                    </a:cubicBezTo>
                    <a:cubicBezTo>
                      <a:pt x="58" y="2919"/>
                      <a:pt x="59" y="2924"/>
                      <a:pt x="61" y="2929"/>
                    </a:cubicBezTo>
                    <a:cubicBezTo>
                      <a:pt x="59" y="2927"/>
                      <a:pt x="57" y="2925"/>
                      <a:pt x="55" y="2927"/>
                    </a:cubicBezTo>
                    <a:cubicBezTo>
                      <a:pt x="49" y="2929"/>
                      <a:pt x="48" y="2943"/>
                      <a:pt x="44" y="2940"/>
                    </a:cubicBezTo>
                    <a:cubicBezTo>
                      <a:pt x="36" y="2937"/>
                      <a:pt x="42" y="2919"/>
                      <a:pt x="34" y="2917"/>
                    </a:cubicBezTo>
                    <a:cubicBezTo>
                      <a:pt x="27" y="2915"/>
                      <a:pt x="35" y="2930"/>
                      <a:pt x="34" y="2937"/>
                    </a:cubicBezTo>
                    <a:cubicBezTo>
                      <a:pt x="32" y="2944"/>
                      <a:pt x="25" y="2948"/>
                      <a:pt x="25" y="2954"/>
                    </a:cubicBezTo>
                    <a:cubicBezTo>
                      <a:pt x="24" y="2961"/>
                      <a:pt x="36" y="2988"/>
                      <a:pt x="43" y="2993"/>
                    </a:cubicBezTo>
                    <a:cubicBezTo>
                      <a:pt x="47" y="2995"/>
                      <a:pt x="54" y="2992"/>
                      <a:pt x="57" y="2996"/>
                    </a:cubicBezTo>
                    <a:cubicBezTo>
                      <a:pt x="63" y="3000"/>
                      <a:pt x="70" y="3018"/>
                      <a:pt x="82" y="3023"/>
                    </a:cubicBezTo>
                    <a:cubicBezTo>
                      <a:pt x="89" y="3027"/>
                      <a:pt x="95" y="3031"/>
                      <a:pt x="101" y="3030"/>
                    </a:cubicBezTo>
                    <a:cubicBezTo>
                      <a:pt x="106" y="3029"/>
                      <a:pt x="105" y="3019"/>
                      <a:pt x="109" y="3018"/>
                    </a:cubicBezTo>
                    <a:cubicBezTo>
                      <a:pt x="113" y="3017"/>
                      <a:pt x="121" y="3021"/>
                      <a:pt x="120" y="3025"/>
                    </a:cubicBezTo>
                    <a:cubicBezTo>
                      <a:pt x="117" y="3033"/>
                      <a:pt x="83" y="3044"/>
                      <a:pt x="100" y="3052"/>
                    </a:cubicBezTo>
                    <a:cubicBezTo>
                      <a:pt x="108" y="3056"/>
                      <a:pt x="117" y="3059"/>
                      <a:pt x="125" y="3058"/>
                    </a:cubicBezTo>
                    <a:cubicBezTo>
                      <a:pt x="131" y="3058"/>
                      <a:pt x="137" y="3044"/>
                      <a:pt x="140" y="3049"/>
                    </a:cubicBezTo>
                    <a:cubicBezTo>
                      <a:pt x="142" y="3056"/>
                      <a:pt x="125" y="3060"/>
                      <a:pt x="129" y="3065"/>
                    </a:cubicBezTo>
                    <a:cubicBezTo>
                      <a:pt x="133" y="3070"/>
                      <a:pt x="141" y="3059"/>
                      <a:pt x="149" y="3059"/>
                    </a:cubicBezTo>
                    <a:cubicBezTo>
                      <a:pt x="163" y="3059"/>
                      <a:pt x="160" y="3068"/>
                      <a:pt x="170" y="3062"/>
                    </a:cubicBezTo>
                    <a:cubicBezTo>
                      <a:pt x="173" y="3061"/>
                      <a:pt x="175" y="3057"/>
                      <a:pt x="178" y="3056"/>
                    </a:cubicBezTo>
                    <a:cubicBezTo>
                      <a:pt x="182" y="3053"/>
                      <a:pt x="189" y="3059"/>
                      <a:pt x="193" y="3056"/>
                    </a:cubicBezTo>
                    <a:cubicBezTo>
                      <a:pt x="198" y="3051"/>
                      <a:pt x="195" y="3038"/>
                      <a:pt x="202" y="3036"/>
                    </a:cubicBezTo>
                    <a:cubicBezTo>
                      <a:pt x="210" y="3034"/>
                      <a:pt x="211" y="3051"/>
                      <a:pt x="217" y="3049"/>
                    </a:cubicBezTo>
                    <a:cubicBezTo>
                      <a:pt x="225" y="3048"/>
                      <a:pt x="224" y="3035"/>
                      <a:pt x="230" y="3030"/>
                    </a:cubicBezTo>
                    <a:cubicBezTo>
                      <a:pt x="232" y="3028"/>
                      <a:pt x="235" y="3034"/>
                      <a:pt x="238" y="3032"/>
                    </a:cubicBezTo>
                    <a:cubicBezTo>
                      <a:pt x="239" y="3031"/>
                      <a:pt x="265" y="2999"/>
                      <a:pt x="271" y="2991"/>
                    </a:cubicBezTo>
                    <a:cubicBezTo>
                      <a:pt x="272" y="2989"/>
                      <a:pt x="267" y="2987"/>
                      <a:pt x="269" y="2985"/>
                    </a:cubicBezTo>
                    <a:cubicBezTo>
                      <a:pt x="274" y="2964"/>
                      <a:pt x="282" y="3018"/>
                      <a:pt x="288" y="2976"/>
                    </a:cubicBezTo>
                    <a:cubicBezTo>
                      <a:pt x="289" y="2972"/>
                      <a:pt x="276" y="2971"/>
                      <a:pt x="279" y="2967"/>
                    </a:cubicBezTo>
                    <a:cubicBezTo>
                      <a:pt x="284" y="2961"/>
                      <a:pt x="297" y="2967"/>
                      <a:pt x="303" y="2960"/>
                    </a:cubicBezTo>
                    <a:cubicBezTo>
                      <a:pt x="306" y="2957"/>
                      <a:pt x="294" y="2953"/>
                      <a:pt x="295" y="2949"/>
                    </a:cubicBezTo>
                    <a:cubicBezTo>
                      <a:pt x="298" y="2939"/>
                      <a:pt x="326" y="2937"/>
                      <a:pt x="325" y="2934"/>
                    </a:cubicBezTo>
                    <a:cubicBezTo>
                      <a:pt x="322" y="2926"/>
                      <a:pt x="309" y="2922"/>
                      <a:pt x="312" y="2915"/>
                    </a:cubicBezTo>
                    <a:cubicBezTo>
                      <a:pt x="315" y="2910"/>
                      <a:pt x="324" y="2921"/>
                      <a:pt x="329" y="2924"/>
                    </a:cubicBezTo>
                    <a:cubicBezTo>
                      <a:pt x="334" y="2927"/>
                      <a:pt x="328" y="2938"/>
                      <a:pt x="334" y="2938"/>
                    </a:cubicBezTo>
                    <a:cubicBezTo>
                      <a:pt x="377" y="2938"/>
                      <a:pt x="344" y="2926"/>
                      <a:pt x="362" y="2915"/>
                    </a:cubicBezTo>
                    <a:cubicBezTo>
                      <a:pt x="365" y="2913"/>
                      <a:pt x="359" y="2926"/>
                      <a:pt x="364" y="2926"/>
                    </a:cubicBezTo>
                    <a:cubicBezTo>
                      <a:pt x="372" y="2926"/>
                      <a:pt x="363" y="2909"/>
                      <a:pt x="370" y="2895"/>
                    </a:cubicBezTo>
                    <a:cubicBezTo>
                      <a:pt x="372" y="2893"/>
                      <a:pt x="374" y="2899"/>
                      <a:pt x="376" y="2899"/>
                    </a:cubicBezTo>
                    <a:cubicBezTo>
                      <a:pt x="378" y="2899"/>
                      <a:pt x="378" y="2896"/>
                      <a:pt x="378" y="2895"/>
                    </a:cubicBezTo>
                    <a:cubicBezTo>
                      <a:pt x="384" y="2881"/>
                      <a:pt x="378" y="2892"/>
                      <a:pt x="370" y="2871"/>
                    </a:cubicBezTo>
                    <a:cubicBezTo>
                      <a:pt x="368" y="2865"/>
                      <a:pt x="374" y="2856"/>
                      <a:pt x="372" y="2852"/>
                    </a:cubicBezTo>
                    <a:cubicBezTo>
                      <a:pt x="369" y="2845"/>
                      <a:pt x="358" y="2840"/>
                      <a:pt x="359" y="2831"/>
                    </a:cubicBezTo>
                    <a:cubicBezTo>
                      <a:pt x="360" y="2826"/>
                      <a:pt x="371" y="2835"/>
                      <a:pt x="374" y="2841"/>
                    </a:cubicBezTo>
                    <a:cubicBezTo>
                      <a:pt x="376" y="2846"/>
                      <a:pt x="373" y="2853"/>
                      <a:pt x="374" y="2859"/>
                    </a:cubicBezTo>
                    <a:cubicBezTo>
                      <a:pt x="374" y="2860"/>
                      <a:pt x="375" y="2861"/>
                      <a:pt x="376" y="2861"/>
                    </a:cubicBezTo>
                    <a:cubicBezTo>
                      <a:pt x="402" y="2844"/>
                      <a:pt x="357" y="2812"/>
                      <a:pt x="383" y="2812"/>
                    </a:cubicBezTo>
                    <a:cubicBezTo>
                      <a:pt x="391" y="2812"/>
                      <a:pt x="381" y="2825"/>
                      <a:pt x="382" y="2831"/>
                    </a:cubicBezTo>
                    <a:cubicBezTo>
                      <a:pt x="384" y="2842"/>
                      <a:pt x="387" y="2851"/>
                      <a:pt x="389" y="2861"/>
                    </a:cubicBezTo>
                    <a:cubicBezTo>
                      <a:pt x="389" y="2862"/>
                      <a:pt x="391" y="2863"/>
                      <a:pt x="391" y="2865"/>
                    </a:cubicBezTo>
                    <a:cubicBezTo>
                      <a:pt x="388" y="2863"/>
                      <a:pt x="386" y="2879"/>
                      <a:pt x="393" y="2888"/>
                    </a:cubicBezTo>
                    <a:cubicBezTo>
                      <a:pt x="393" y="2888"/>
                      <a:pt x="399" y="2882"/>
                      <a:pt x="399" y="2888"/>
                    </a:cubicBezTo>
                    <a:cubicBezTo>
                      <a:pt x="399" y="2892"/>
                      <a:pt x="393" y="2898"/>
                      <a:pt x="396" y="2901"/>
                    </a:cubicBezTo>
                    <a:cubicBezTo>
                      <a:pt x="430" y="2934"/>
                      <a:pt x="418" y="2883"/>
                      <a:pt x="440" y="2917"/>
                    </a:cubicBezTo>
                    <a:cubicBezTo>
                      <a:pt x="443" y="2921"/>
                      <a:pt x="449" y="2929"/>
                      <a:pt x="445" y="2933"/>
                    </a:cubicBezTo>
                    <a:cubicBezTo>
                      <a:pt x="444" y="2934"/>
                      <a:pt x="444" y="2934"/>
                      <a:pt x="443" y="2934"/>
                    </a:cubicBezTo>
                    <a:cubicBezTo>
                      <a:pt x="446" y="2944"/>
                      <a:pt x="450" y="2954"/>
                      <a:pt x="460" y="2941"/>
                    </a:cubicBezTo>
                    <a:cubicBezTo>
                      <a:pt x="482" y="2909"/>
                      <a:pt x="454" y="2867"/>
                      <a:pt x="460" y="2849"/>
                    </a:cubicBezTo>
                    <a:cubicBezTo>
                      <a:pt x="462" y="2842"/>
                      <a:pt x="472" y="2840"/>
                      <a:pt x="475" y="2834"/>
                    </a:cubicBezTo>
                    <a:cubicBezTo>
                      <a:pt x="477" y="2830"/>
                      <a:pt x="475" y="2825"/>
                      <a:pt x="473" y="2821"/>
                    </a:cubicBezTo>
                    <a:cubicBezTo>
                      <a:pt x="473" y="2818"/>
                      <a:pt x="468" y="2817"/>
                      <a:pt x="469" y="2815"/>
                    </a:cubicBezTo>
                    <a:cubicBezTo>
                      <a:pt x="471" y="2807"/>
                      <a:pt x="504" y="2805"/>
                      <a:pt x="514" y="2782"/>
                    </a:cubicBezTo>
                    <a:cubicBezTo>
                      <a:pt x="512" y="2752"/>
                      <a:pt x="512" y="2752"/>
                      <a:pt x="512" y="2752"/>
                    </a:cubicBezTo>
                    <a:cubicBezTo>
                      <a:pt x="524" y="2693"/>
                      <a:pt x="497" y="2704"/>
                      <a:pt x="492" y="2660"/>
                    </a:cubicBezTo>
                    <a:cubicBezTo>
                      <a:pt x="491" y="2649"/>
                      <a:pt x="511" y="2654"/>
                      <a:pt x="520" y="2647"/>
                    </a:cubicBezTo>
                    <a:cubicBezTo>
                      <a:pt x="531" y="2606"/>
                      <a:pt x="531" y="2606"/>
                      <a:pt x="531" y="2606"/>
                    </a:cubicBezTo>
                    <a:cubicBezTo>
                      <a:pt x="527" y="2580"/>
                      <a:pt x="488" y="2582"/>
                      <a:pt x="481" y="2558"/>
                    </a:cubicBezTo>
                    <a:cubicBezTo>
                      <a:pt x="476" y="2537"/>
                      <a:pt x="493" y="2508"/>
                      <a:pt x="491" y="2485"/>
                    </a:cubicBezTo>
                    <a:cubicBezTo>
                      <a:pt x="489" y="2470"/>
                      <a:pt x="472" y="2456"/>
                      <a:pt x="471" y="2441"/>
                    </a:cubicBezTo>
                    <a:cubicBezTo>
                      <a:pt x="470" y="2434"/>
                      <a:pt x="475" y="2427"/>
                      <a:pt x="475" y="2421"/>
                    </a:cubicBezTo>
                    <a:cubicBezTo>
                      <a:pt x="474" y="2414"/>
                      <a:pt x="470" y="2407"/>
                      <a:pt x="471" y="2400"/>
                    </a:cubicBezTo>
                    <a:cubicBezTo>
                      <a:pt x="471" y="2394"/>
                      <a:pt x="478" y="2390"/>
                      <a:pt x="478" y="2384"/>
                    </a:cubicBezTo>
                    <a:cubicBezTo>
                      <a:pt x="478" y="2259"/>
                      <a:pt x="463" y="2476"/>
                      <a:pt x="463" y="2351"/>
                    </a:cubicBezTo>
                    <a:cubicBezTo>
                      <a:pt x="463" y="2339"/>
                      <a:pt x="477" y="2332"/>
                      <a:pt x="478" y="2321"/>
                    </a:cubicBezTo>
                    <a:cubicBezTo>
                      <a:pt x="479" y="2317"/>
                      <a:pt x="473" y="2312"/>
                      <a:pt x="474" y="2307"/>
                    </a:cubicBezTo>
                    <a:cubicBezTo>
                      <a:pt x="477" y="2291"/>
                      <a:pt x="500" y="2256"/>
                      <a:pt x="514" y="2247"/>
                    </a:cubicBezTo>
                    <a:cubicBezTo>
                      <a:pt x="556" y="2220"/>
                      <a:pt x="584" y="2269"/>
                      <a:pt x="591" y="2220"/>
                    </a:cubicBezTo>
                    <a:cubicBezTo>
                      <a:pt x="598" y="2170"/>
                      <a:pt x="555" y="2180"/>
                      <a:pt x="561" y="2161"/>
                    </a:cubicBezTo>
                    <a:cubicBezTo>
                      <a:pt x="570" y="2133"/>
                      <a:pt x="585" y="2104"/>
                      <a:pt x="594" y="2076"/>
                    </a:cubicBezTo>
                    <a:cubicBezTo>
                      <a:pt x="595" y="2072"/>
                      <a:pt x="600" y="2071"/>
                      <a:pt x="601" y="2066"/>
                    </a:cubicBezTo>
                    <a:cubicBezTo>
                      <a:pt x="598" y="2028"/>
                      <a:pt x="598" y="2028"/>
                      <a:pt x="598" y="2028"/>
                    </a:cubicBezTo>
                    <a:cubicBezTo>
                      <a:pt x="598" y="2027"/>
                      <a:pt x="603" y="1996"/>
                      <a:pt x="603" y="1996"/>
                    </a:cubicBezTo>
                    <a:cubicBezTo>
                      <a:pt x="593" y="1956"/>
                      <a:pt x="593" y="1956"/>
                      <a:pt x="593" y="1956"/>
                    </a:cubicBezTo>
                    <a:cubicBezTo>
                      <a:pt x="597" y="1947"/>
                      <a:pt x="614" y="1956"/>
                      <a:pt x="622" y="1952"/>
                    </a:cubicBezTo>
                    <a:cubicBezTo>
                      <a:pt x="645" y="1932"/>
                      <a:pt x="645" y="1932"/>
                      <a:pt x="645" y="1932"/>
                    </a:cubicBezTo>
                    <a:cubicBezTo>
                      <a:pt x="648" y="1923"/>
                      <a:pt x="634" y="1915"/>
                      <a:pt x="636" y="1905"/>
                    </a:cubicBezTo>
                    <a:cubicBezTo>
                      <a:pt x="643" y="1887"/>
                      <a:pt x="677" y="1846"/>
                      <a:pt x="683" y="1829"/>
                    </a:cubicBezTo>
                    <a:cubicBezTo>
                      <a:pt x="694" y="1801"/>
                      <a:pt x="668" y="1799"/>
                      <a:pt x="663" y="1776"/>
                    </a:cubicBezTo>
                    <a:cubicBezTo>
                      <a:pt x="660" y="1757"/>
                      <a:pt x="672" y="1769"/>
                      <a:pt x="678" y="1762"/>
                    </a:cubicBezTo>
                    <a:cubicBezTo>
                      <a:pt x="686" y="1751"/>
                      <a:pt x="686" y="1737"/>
                      <a:pt x="688" y="1725"/>
                    </a:cubicBezTo>
                    <a:cubicBezTo>
                      <a:pt x="689" y="1717"/>
                      <a:pt x="709" y="1681"/>
                      <a:pt x="715" y="1681"/>
                    </a:cubicBezTo>
                    <a:cubicBezTo>
                      <a:pt x="748" y="1695"/>
                      <a:pt x="748" y="1695"/>
                      <a:pt x="748" y="1695"/>
                    </a:cubicBezTo>
                    <a:cubicBezTo>
                      <a:pt x="769" y="1687"/>
                      <a:pt x="743" y="1628"/>
                      <a:pt x="749" y="1620"/>
                    </a:cubicBezTo>
                    <a:cubicBezTo>
                      <a:pt x="764" y="1601"/>
                      <a:pt x="835" y="1636"/>
                      <a:pt x="844" y="1630"/>
                    </a:cubicBezTo>
                    <a:cubicBezTo>
                      <a:pt x="878" y="1609"/>
                      <a:pt x="842" y="1611"/>
                      <a:pt x="841" y="1601"/>
                    </a:cubicBezTo>
                    <a:cubicBezTo>
                      <a:pt x="838" y="1589"/>
                      <a:pt x="856" y="1580"/>
                      <a:pt x="856" y="1567"/>
                    </a:cubicBezTo>
                    <a:cubicBezTo>
                      <a:pt x="856" y="1560"/>
                      <a:pt x="854" y="1553"/>
                      <a:pt x="850" y="1547"/>
                    </a:cubicBezTo>
                    <a:cubicBezTo>
                      <a:pt x="847" y="1541"/>
                      <a:pt x="834" y="1538"/>
                      <a:pt x="837" y="1533"/>
                    </a:cubicBezTo>
                    <a:cubicBezTo>
                      <a:pt x="841" y="1526"/>
                      <a:pt x="852" y="1531"/>
                      <a:pt x="861" y="1529"/>
                    </a:cubicBezTo>
                    <a:cubicBezTo>
                      <a:pt x="863" y="1529"/>
                      <a:pt x="863" y="1529"/>
                      <a:pt x="863" y="1529"/>
                    </a:cubicBezTo>
                    <a:cubicBezTo>
                      <a:pt x="862" y="1529"/>
                      <a:pt x="861" y="1528"/>
                      <a:pt x="860" y="1527"/>
                    </a:cubicBezTo>
                    <a:cubicBezTo>
                      <a:pt x="859" y="1525"/>
                      <a:pt x="864" y="1522"/>
                      <a:pt x="867" y="1522"/>
                    </a:cubicBezTo>
                    <a:cubicBezTo>
                      <a:pt x="873" y="1522"/>
                      <a:pt x="878" y="1529"/>
                      <a:pt x="885" y="1528"/>
                    </a:cubicBezTo>
                    <a:cubicBezTo>
                      <a:pt x="885" y="1528"/>
                      <a:pt x="866" y="1466"/>
                      <a:pt x="907" y="1490"/>
                    </a:cubicBezTo>
                    <a:cubicBezTo>
                      <a:pt x="920" y="1497"/>
                      <a:pt x="943" y="1529"/>
                      <a:pt x="951" y="1542"/>
                    </a:cubicBezTo>
                    <a:cubicBezTo>
                      <a:pt x="954" y="1547"/>
                      <a:pt x="952" y="1555"/>
                      <a:pt x="957" y="1559"/>
                    </a:cubicBezTo>
                    <a:cubicBezTo>
                      <a:pt x="961" y="1562"/>
                      <a:pt x="968" y="1557"/>
                      <a:pt x="973" y="1557"/>
                    </a:cubicBezTo>
                    <a:cubicBezTo>
                      <a:pt x="991" y="1554"/>
                      <a:pt x="1007" y="1567"/>
                      <a:pt x="1020" y="1546"/>
                    </a:cubicBezTo>
                    <a:cubicBezTo>
                      <a:pt x="1023" y="1542"/>
                      <a:pt x="1020" y="1533"/>
                      <a:pt x="1024" y="1529"/>
                    </a:cubicBezTo>
                    <a:cubicBezTo>
                      <a:pt x="1027" y="1525"/>
                      <a:pt x="1065" y="1538"/>
                      <a:pt x="1068" y="1540"/>
                    </a:cubicBezTo>
                    <a:cubicBezTo>
                      <a:pt x="1071" y="1541"/>
                      <a:pt x="1084" y="1554"/>
                      <a:pt x="1084" y="1553"/>
                    </a:cubicBezTo>
                    <a:cubicBezTo>
                      <a:pt x="1085" y="1549"/>
                      <a:pt x="1089" y="1547"/>
                      <a:pt x="1090" y="1543"/>
                    </a:cubicBezTo>
                    <a:cubicBezTo>
                      <a:pt x="1094" y="1525"/>
                      <a:pt x="1081" y="1521"/>
                      <a:pt x="1095" y="1506"/>
                    </a:cubicBezTo>
                    <a:cubicBezTo>
                      <a:pt x="1108" y="1495"/>
                      <a:pt x="1117" y="1520"/>
                      <a:pt x="1112" y="1484"/>
                    </a:cubicBezTo>
                    <a:cubicBezTo>
                      <a:pt x="1111" y="1475"/>
                      <a:pt x="1104" y="1469"/>
                      <a:pt x="1101" y="1461"/>
                    </a:cubicBezTo>
                    <a:cubicBezTo>
                      <a:pt x="1100" y="1455"/>
                      <a:pt x="1098" y="1449"/>
                      <a:pt x="1098" y="1443"/>
                    </a:cubicBezTo>
                    <a:cubicBezTo>
                      <a:pt x="1098" y="1440"/>
                      <a:pt x="1101" y="1438"/>
                      <a:pt x="1101" y="1435"/>
                    </a:cubicBezTo>
                    <a:cubicBezTo>
                      <a:pt x="1100" y="1428"/>
                      <a:pt x="1093" y="1401"/>
                      <a:pt x="1096" y="1393"/>
                    </a:cubicBezTo>
                    <a:cubicBezTo>
                      <a:pt x="1096" y="1392"/>
                      <a:pt x="1108" y="1370"/>
                      <a:pt x="1109" y="1369"/>
                    </a:cubicBezTo>
                    <a:cubicBezTo>
                      <a:pt x="1110" y="1365"/>
                      <a:pt x="1108" y="1360"/>
                      <a:pt x="1110" y="1356"/>
                    </a:cubicBezTo>
                    <a:cubicBezTo>
                      <a:pt x="1127" y="1337"/>
                      <a:pt x="1121" y="1358"/>
                      <a:pt x="1137" y="1354"/>
                    </a:cubicBezTo>
                    <a:cubicBezTo>
                      <a:pt x="1154" y="1349"/>
                      <a:pt x="1150" y="1326"/>
                      <a:pt x="1171" y="1321"/>
                    </a:cubicBezTo>
                    <a:cubicBezTo>
                      <a:pt x="1171" y="1319"/>
                      <a:pt x="1171" y="1319"/>
                      <a:pt x="1171" y="1319"/>
                    </a:cubicBezTo>
                    <a:cubicBezTo>
                      <a:pt x="1171" y="1320"/>
                      <a:pt x="1172" y="1320"/>
                      <a:pt x="1172" y="1321"/>
                    </a:cubicBezTo>
                    <a:cubicBezTo>
                      <a:pt x="1173" y="1320"/>
                      <a:pt x="1174" y="1320"/>
                      <a:pt x="1175" y="1320"/>
                    </a:cubicBezTo>
                    <a:cubicBezTo>
                      <a:pt x="1176" y="1325"/>
                      <a:pt x="1176" y="1325"/>
                      <a:pt x="1176" y="1325"/>
                    </a:cubicBezTo>
                    <a:cubicBezTo>
                      <a:pt x="1203" y="1354"/>
                      <a:pt x="1235" y="1341"/>
                      <a:pt x="1256" y="1377"/>
                    </a:cubicBezTo>
                    <a:cubicBezTo>
                      <a:pt x="1269" y="1400"/>
                      <a:pt x="1222" y="1426"/>
                      <a:pt x="1262" y="1441"/>
                    </a:cubicBezTo>
                    <a:cubicBezTo>
                      <a:pt x="1276" y="1446"/>
                      <a:pt x="1264" y="1402"/>
                      <a:pt x="1264" y="1401"/>
                    </a:cubicBezTo>
                    <a:cubicBezTo>
                      <a:pt x="1269" y="1389"/>
                      <a:pt x="1308" y="1365"/>
                      <a:pt x="1289" y="1348"/>
                    </a:cubicBezTo>
                    <a:cubicBezTo>
                      <a:pt x="1278" y="1339"/>
                      <a:pt x="1310" y="1355"/>
                      <a:pt x="1323" y="1351"/>
                    </a:cubicBezTo>
                    <a:cubicBezTo>
                      <a:pt x="1335" y="1347"/>
                      <a:pt x="1321" y="1328"/>
                      <a:pt x="1314" y="1319"/>
                    </a:cubicBezTo>
                    <a:cubicBezTo>
                      <a:pt x="1311" y="1319"/>
                      <a:pt x="1311" y="1319"/>
                      <a:pt x="1311" y="1319"/>
                    </a:cubicBezTo>
                    <a:cubicBezTo>
                      <a:pt x="1303" y="1320"/>
                      <a:pt x="1295" y="1322"/>
                      <a:pt x="1286" y="1320"/>
                    </a:cubicBezTo>
                    <a:cubicBezTo>
                      <a:pt x="1283" y="1320"/>
                      <a:pt x="1286" y="1312"/>
                      <a:pt x="1284" y="1314"/>
                    </a:cubicBezTo>
                    <a:cubicBezTo>
                      <a:pt x="1282" y="1320"/>
                      <a:pt x="1281" y="1326"/>
                      <a:pt x="1282" y="1334"/>
                    </a:cubicBezTo>
                    <a:cubicBezTo>
                      <a:pt x="1282" y="1337"/>
                      <a:pt x="1291" y="1340"/>
                      <a:pt x="1289" y="1341"/>
                    </a:cubicBezTo>
                    <a:cubicBezTo>
                      <a:pt x="1280" y="1344"/>
                      <a:pt x="1270" y="1339"/>
                      <a:pt x="1263" y="1342"/>
                    </a:cubicBezTo>
                    <a:cubicBezTo>
                      <a:pt x="1262" y="1343"/>
                      <a:pt x="1261" y="1344"/>
                      <a:pt x="1260" y="1346"/>
                    </a:cubicBezTo>
                    <a:cubicBezTo>
                      <a:pt x="1263" y="1336"/>
                      <a:pt x="1265" y="1319"/>
                      <a:pt x="1258" y="1317"/>
                    </a:cubicBezTo>
                    <a:cubicBezTo>
                      <a:pt x="1251" y="1316"/>
                      <a:pt x="1247" y="1336"/>
                      <a:pt x="1244" y="1331"/>
                    </a:cubicBezTo>
                    <a:cubicBezTo>
                      <a:pt x="1241" y="1324"/>
                      <a:pt x="1258" y="1317"/>
                      <a:pt x="1253" y="1312"/>
                    </a:cubicBezTo>
                    <a:cubicBezTo>
                      <a:pt x="1248" y="1305"/>
                      <a:pt x="1237" y="1311"/>
                      <a:pt x="1229" y="1310"/>
                    </a:cubicBezTo>
                    <a:cubicBezTo>
                      <a:pt x="1228" y="1310"/>
                      <a:pt x="1227" y="1309"/>
                      <a:pt x="1226" y="1308"/>
                    </a:cubicBezTo>
                    <a:cubicBezTo>
                      <a:pt x="1220" y="1307"/>
                      <a:pt x="1216" y="1306"/>
                      <a:pt x="1211" y="1306"/>
                    </a:cubicBezTo>
                    <a:cubicBezTo>
                      <a:pt x="1207" y="1306"/>
                      <a:pt x="1198" y="1311"/>
                      <a:pt x="1201" y="1309"/>
                    </a:cubicBezTo>
                    <a:cubicBezTo>
                      <a:pt x="1219" y="1288"/>
                      <a:pt x="1247" y="1304"/>
                      <a:pt x="1270" y="1292"/>
                    </a:cubicBezTo>
                    <a:cubicBezTo>
                      <a:pt x="1278" y="1288"/>
                      <a:pt x="1273" y="1274"/>
                      <a:pt x="1279" y="1266"/>
                    </a:cubicBezTo>
                    <a:cubicBezTo>
                      <a:pt x="1282" y="1260"/>
                      <a:pt x="1290" y="1259"/>
                      <a:pt x="1295" y="1256"/>
                    </a:cubicBezTo>
                    <a:cubicBezTo>
                      <a:pt x="1297" y="1254"/>
                      <a:pt x="1302" y="1254"/>
                      <a:pt x="1301" y="1252"/>
                    </a:cubicBezTo>
                    <a:cubicBezTo>
                      <a:pt x="1297" y="1246"/>
                      <a:pt x="1289" y="1243"/>
                      <a:pt x="1283" y="1239"/>
                    </a:cubicBezTo>
                    <a:cubicBezTo>
                      <a:pt x="1281" y="1238"/>
                      <a:pt x="1280" y="1235"/>
                      <a:pt x="1279" y="1234"/>
                    </a:cubicBezTo>
                    <a:cubicBezTo>
                      <a:pt x="1276" y="1233"/>
                      <a:pt x="1272" y="1234"/>
                      <a:pt x="1269" y="1231"/>
                    </a:cubicBezTo>
                    <a:cubicBezTo>
                      <a:pt x="1268" y="1230"/>
                      <a:pt x="1270" y="1226"/>
                      <a:pt x="1268" y="1226"/>
                    </a:cubicBezTo>
                    <a:cubicBezTo>
                      <a:pt x="1262" y="1227"/>
                      <a:pt x="1257" y="1232"/>
                      <a:pt x="1250" y="1234"/>
                    </a:cubicBezTo>
                    <a:cubicBezTo>
                      <a:pt x="1248" y="1235"/>
                      <a:pt x="1242" y="1237"/>
                      <a:pt x="1243" y="1234"/>
                    </a:cubicBezTo>
                    <a:cubicBezTo>
                      <a:pt x="1248" y="1221"/>
                      <a:pt x="1273" y="1220"/>
                      <a:pt x="1239" y="1210"/>
                    </a:cubicBezTo>
                    <a:cubicBezTo>
                      <a:pt x="1173" y="1189"/>
                      <a:pt x="1274" y="1232"/>
                      <a:pt x="1207" y="1229"/>
                    </a:cubicBezTo>
                    <a:cubicBezTo>
                      <a:pt x="1206" y="1229"/>
                      <a:pt x="1193" y="1184"/>
                      <a:pt x="1175" y="1208"/>
                    </a:cubicBezTo>
                    <a:cubicBezTo>
                      <a:pt x="1171" y="1214"/>
                      <a:pt x="1172" y="1249"/>
                      <a:pt x="1173" y="1253"/>
                    </a:cubicBezTo>
                    <a:cubicBezTo>
                      <a:pt x="1173" y="1253"/>
                      <a:pt x="1188" y="1258"/>
                      <a:pt x="1182" y="1264"/>
                    </a:cubicBezTo>
                    <a:cubicBezTo>
                      <a:pt x="1180" y="1265"/>
                      <a:pt x="1176" y="1262"/>
                      <a:pt x="1174" y="1263"/>
                    </a:cubicBezTo>
                    <a:cubicBezTo>
                      <a:pt x="1174" y="1262"/>
                      <a:pt x="1173" y="1261"/>
                      <a:pt x="1172" y="1260"/>
                    </a:cubicBezTo>
                    <a:cubicBezTo>
                      <a:pt x="1166" y="1256"/>
                      <a:pt x="1155" y="1275"/>
                      <a:pt x="1151" y="1269"/>
                    </a:cubicBezTo>
                    <a:cubicBezTo>
                      <a:pt x="1147" y="1261"/>
                      <a:pt x="1159" y="1254"/>
                      <a:pt x="1162" y="1247"/>
                    </a:cubicBezTo>
                    <a:cubicBezTo>
                      <a:pt x="1164" y="1242"/>
                      <a:pt x="1167" y="1231"/>
                      <a:pt x="1161" y="1232"/>
                    </a:cubicBezTo>
                    <a:cubicBezTo>
                      <a:pt x="1154" y="1235"/>
                      <a:pt x="1151" y="1246"/>
                      <a:pt x="1145" y="1251"/>
                    </a:cubicBezTo>
                    <a:cubicBezTo>
                      <a:pt x="1144" y="1253"/>
                      <a:pt x="1137" y="1258"/>
                      <a:pt x="1138" y="1256"/>
                    </a:cubicBezTo>
                    <a:cubicBezTo>
                      <a:pt x="1141" y="1250"/>
                      <a:pt x="1175" y="1206"/>
                      <a:pt x="1162" y="1197"/>
                    </a:cubicBezTo>
                    <a:cubicBezTo>
                      <a:pt x="1146" y="1186"/>
                      <a:pt x="1140" y="1193"/>
                      <a:pt x="1132" y="1196"/>
                    </a:cubicBezTo>
                    <a:cubicBezTo>
                      <a:pt x="1127" y="1199"/>
                      <a:pt x="1121" y="1187"/>
                      <a:pt x="1119" y="1188"/>
                    </a:cubicBezTo>
                    <a:moveTo>
                      <a:pt x="18" y="2859"/>
                    </a:moveTo>
                    <a:cubicBezTo>
                      <a:pt x="18" y="2859"/>
                      <a:pt x="17" y="2860"/>
                      <a:pt x="17" y="2861"/>
                    </a:cubicBezTo>
                    <a:cubicBezTo>
                      <a:pt x="18" y="2860"/>
                      <a:pt x="18" y="2860"/>
                      <a:pt x="19" y="2860"/>
                    </a:cubicBezTo>
                    <a:cubicBezTo>
                      <a:pt x="18" y="2860"/>
                      <a:pt x="18" y="2859"/>
                      <a:pt x="18" y="2859"/>
                    </a:cubicBezTo>
                    <a:moveTo>
                      <a:pt x="19" y="2860"/>
                    </a:moveTo>
                    <a:cubicBezTo>
                      <a:pt x="18" y="2861"/>
                      <a:pt x="18" y="2861"/>
                      <a:pt x="17" y="2862"/>
                    </a:cubicBezTo>
                    <a:cubicBezTo>
                      <a:pt x="15" y="2875"/>
                      <a:pt x="9" y="2913"/>
                      <a:pt x="21" y="2892"/>
                    </a:cubicBezTo>
                    <a:cubicBezTo>
                      <a:pt x="26" y="2882"/>
                      <a:pt x="21" y="2870"/>
                      <a:pt x="19" y="2860"/>
                    </a:cubicBezTo>
                    <a:moveTo>
                      <a:pt x="654" y="1695"/>
                    </a:moveTo>
                    <a:cubicBezTo>
                      <a:pt x="654" y="1695"/>
                      <a:pt x="654" y="1695"/>
                      <a:pt x="654" y="1695"/>
                    </a:cubicBezTo>
                    <a:cubicBezTo>
                      <a:pt x="654" y="1695"/>
                      <a:pt x="654" y="1695"/>
                      <a:pt x="654" y="1695"/>
                    </a:cubicBezTo>
                    <a:moveTo>
                      <a:pt x="654" y="1695"/>
                    </a:moveTo>
                    <a:cubicBezTo>
                      <a:pt x="653" y="1694"/>
                      <a:pt x="653" y="1694"/>
                      <a:pt x="653" y="1693"/>
                    </a:cubicBezTo>
                    <a:cubicBezTo>
                      <a:pt x="651" y="1688"/>
                      <a:pt x="655" y="1682"/>
                      <a:pt x="655" y="1676"/>
                    </a:cubicBezTo>
                    <a:cubicBezTo>
                      <a:pt x="655" y="1675"/>
                      <a:pt x="652" y="1677"/>
                      <a:pt x="651" y="1676"/>
                    </a:cubicBezTo>
                    <a:cubicBezTo>
                      <a:pt x="650" y="1672"/>
                      <a:pt x="648" y="1661"/>
                      <a:pt x="647" y="1664"/>
                    </a:cubicBezTo>
                    <a:cubicBezTo>
                      <a:pt x="644" y="1672"/>
                      <a:pt x="649" y="1683"/>
                      <a:pt x="643" y="1688"/>
                    </a:cubicBezTo>
                    <a:cubicBezTo>
                      <a:pt x="642" y="1688"/>
                      <a:pt x="601" y="1670"/>
                      <a:pt x="615" y="1696"/>
                    </a:cubicBezTo>
                    <a:cubicBezTo>
                      <a:pt x="617" y="1702"/>
                      <a:pt x="625" y="1697"/>
                      <a:pt x="631" y="1695"/>
                    </a:cubicBezTo>
                    <a:cubicBezTo>
                      <a:pt x="634" y="1695"/>
                      <a:pt x="638" y="1696"/>
                      <a:pt x="642" y="1694"/>
                    </a:cubicBezTo>
                    <a:cubicBezTo>
                      <a:pt x="643" y="1694"/>
                      <a:pt x="643" y="1689"/>
                      <a:pt x="644" y="1690"/>
                    </a:cubicBezTo>
                    <a:cubicBezTo>
                      <a:pt x="646" y="1691"/>
                      <a:pt x="643" y="1695"/>
                      <a:pt x="645" y="1696"/>
                    </a:cubicBezTo>
                    <a:cubicBezTo>
                      <a:pt x="647" y="1698"/>
                      <a:pt x="652" y="1694"/>
                      <a:pt x="654" y="1695"/>
                    </a:cubicBezTo>
                    <a:moveTo>
                      <a:pt x="1030" y="1299"/>
                    </a:moveTo>
                    <a:cubicBezTo>
                      <a:pt x="1032" y="1299"/>
                      <a:pt x="1035" y="1299"/>
                      <a:pt x="1037" y="1298"/>
                    </a:cubicBezTo>
                    <a:cubicBezTo>
                      <a:pt x="1040" y="1296"/>
                      <a:pt x="1033" y="1299"/>
                      <a:pt x="1030" y="1299"/>
                    </a:cubicBezTo>
                    <a:moveTo>
                      <a:pt x="1036" y="1200"/>
                    </a:moveTo>
                    <a:cubicBezTo>
                      <a:pt x="1025" y="1200"/>
                      <a:pt x="1017" y="1210"/>
                      <a:pt x="1041" y="1232"/>
                    </a:cubicBezTo>
                    <a:cubicBezTo>
                      <a:pt x="1046" y="1226"/>
                      <a:pt x="1060" y="1224"/>
                      <a:pt x="1059" y="1216"/>
                    </a:cubicBezTo>
                    <a:cubicBezTo>
                      <a:pt x="1057" y="1205"/>
                      <a:pt x="1046" y="1200"/>
                      <a:pt x="1036" y="1200"/>
                    </a:cubicBezTo>
                    <a:moveTo>
                      <a:pt x="951" y="1270"/>
                    </a:moveTo>
                    <a:cubicBezTo>
                      <a:pt x="941" y="1276"/>
                      <a:pt x="931" y="1279"/>
                      <a:pt x="925" y="1287"/>
                    </a:cubicBezTo>
                    <a:cubicBezTo>
                      <a:pt x="923" y="1289"/>
                      <a:pt x="930" y="1293"/>
                      <a:pt x="928" y="1296"/>
                    </a:cubicBezTo>
                    <a:cubicBezTo>
                      <a:pt x="919" y="1309"/>
                      <a:pt x="923" y="1283"/>
                      <a:pt x="913" y="1287"/>
                    </a:cubicBezTo>
                    <a:cubicBezTo>
                      <a:pt x="911" y="1288"/>
                      <a:pt x="915" y="1293"/>
                      <a:pt x="913" y="1294"/>
                    </a:cubicBezTo>
                    <a:cubicBezTo>
                      <a:pt x="910" y="1294"/>
                      <a:pt x="910" y="1289"/>
                      <a:pt x="908" y="1288"/>
                    </a:cubicBezTo>
                    <a:cubicBezTo>
                      <a:pt x="904" y="1287"/>
                      <a:pt x="915" y="1299"/>
                      <a:pt x="911" y="1302"/>
                    </a:cubicBezTo>
                    <a:cubicBezTo>
                      <a:pt x="908" y="1304"/>
                      <a:pt x="906" y="1297"/>
                      <a:pt x="902" y="1297"/>
                    </a:cubicBezTo>
                    <a:cubicBezTo>
                      <a:pt x="901" y="1297"/>
                      <a:pt x="903" y="1299"/>
                      <a:pt x="903" y="1300"/>
                    </a:cubicBezTo>
                    <a:cubicBezTo>
                      <a:pt x="905" y="1300"/>
                      <a:pt x="907" y="1301"/>
                      <a:pt x="908" y="1302"/>
                    </a:cubicBezTo>
                    <a:cubicBezTo>
                      <a:pt x="911" y="1308"/>
                      <a:pt x="904" y="1315"/>
                      <a:pt x="902" y="1321"/>
                    </a:cubicBezTo>
                    <a:cubicBezTo>
                      <a:pt x="927" y="1317"/>
                      <a:pt x="938" y="1308"/>
                      <a:pt x="946" y="1285"/>
                    </a:cubicBezTo>
                    <a:cubicBezTo>
                      <a:pt x="949" y="1281"/>
                      <a:pt x="953" y="1277"/>
                      <a:pt x="954" y="1273"/>
                    </a:cubicBezTo>
                    <a:cubicBezTo>
                      <a:pt x="954" y="1272"/>
                      <a:pt x="950" y="1272"/>
                      <a:pt x="950" y="1271"/>
                    </a:cubicBezTo>
                    <a:cubicBezTo>
                      <a:pt x="950" y="1271"/>
                      <a:pt x="951" y="1271"/>
                      <a:pt x="951" y="1270"/>
                    </a:cubicBezTo>
                    <a:moveTo>
                      <a:pt x="890" y="1300"/>
                    </a:moveTo>
                    <a:cubicBezTo>
                      <a:pt x="890" y="1300"/>
                      <a:pt x="890" y="1300"/>
                      <a:pt x="891" y="1301"/>
                    </a:cubicBezTo>
                    <a:cubicBezTo>
                      <a:pt x="895" y="1301"/>
                      <a:pt x="895" y="1301"/>
                      <a:pt x="895" y="1301"/>
                    </a:cubicBezTo>
                    <a:cubicBezTo>
                      <a:pt x="892" y="1301"/>
                      <a:pt x="890" y="1300"/>
                      <a:pt x="890" y="1300"/>
                    </a:cubicBezTo>
                    <a:moveTo>
                      <a:pt x="847" y="1365"/>
                    </a:moveTo>
                    <a:cubicBezTo>
                      <a:pt x="847" y="1365"/>
                      <a:pt x="846" y="1366"/>
                      <a:pt x="846" y="1366"/>
                    </a:cubicBezTo>
                    <a:cubicBezTo>
                      <a:pt x="841" y="1368"/>
                      <a:pt x="835" y="1370"/>
                      <a:pt x="833" y="1374"/>
                    </a:cubicBezTo>
                    <a:cubicBezTo>
                      <a:pt x="831" y="1379"/>
                      <a:pt x="836" y="1384"/>
                      <a:pt x="837" y="1390"/>
                    </a:cubicBezTo>
                    <a:cubicBezTo>
                      <a:pt x="841" y="1382"/>
                      <a:pt x="846" y="1375"/>
                      <a:pt x="849" y="1367"/>
                    </a:cubicBezTo>
                    <a:cubicBezTo>
                      <a:pt x="850" y="1366"/>
                      <a:pt x="849" y="1365"/>
                      <a:pt x="847" y="1365"/>
                    </a:cubicBezTo>
                    <a:moveTo>
                      <a:pt x="813" y="1400"/>
                    </a:moveTo>
                    <a:cubicBezTo>
                      <a:pt x="812" y="1402"/>
                      <a:pt x="813" y="1403"/>
                      <a:pt x="813" y="1405"/>
                    </a:cubicBezTo>
                    <a:cubicBezTo>
                      <a:pt x="813" y="1404"/>
                      <a:pt x="814" y="1403"/>
                      <a:pt x="814" y="1402"/>
                    </a:cubicBezTo>
                    <a:lnTo>
                      <a:pt x="813" y="1400"/>
                    </a:lnTo>
                    <a:close/>
                    <a:moveTo>
                      <a:pt x="787" y="1406"/>
                    </a:moveTo>
                    <a:cubicBezTo>
                      <a:pt x="775" y="1406"/>
                      <a:pt x="762" y="1411"/>
                      <a:pt x="758" y="1420"/>
                    </a:cubicBezTo>
                    <a:cubicBezTo>
                      <a:pt x="756" y="1427"/>
                      <a:pt x="773" y="1429"/>
                      <a:pt x="778" y="1435"/>
                    </a:cubicBezTo>
                    <a:cubicBezTo>
                      <a:pt x="823" y="1414"/>
                      <a:pt x="807" y="1405"/>
                      <a:pt x="787" y="1406"/>
                    </a:cubicBezTo>
                    <a:moveTo>
                      <a:pt x="602" y="1583"/>
                    </a:moveTo>
                    <a:cubicBezTo>
                      <a:pt x="586" y="1583"/>
                      <a:pt x="570" y="1604"/>
                      <a:pt x="572" y="1618"/>
                    </a:cubicBezTo>
                    <a:cubicBezTo>
                      <a:pt x="573" y="1624"/>
                      <a:pt x="578" y="1607"/>
                      <a:pt x="583" y="1604"/>
                    </a:cubicBezTo>
                    <a:cubicBezTo>
                      <a:pt x="589" y="1600"/>
                      <a:pt x="602" y="1609"/>
                      <a:pt x="601" y="1596"/>
                    </a:cubicBezTo>
                    <a:cubicBezTo>
                      <a:pt x="601" y="1590"/>
                      <a:pt x="617" y="1593"/>
                      <a:pt x="590" y="1615"/>
                    </a:cubicBezTo>
                    <a:cubicBezTo>
                      <a:pt x="595" y="1617"/>
                      <a:pt x="599" y="1622"/>
                      <a:pt x="603" y="1621"/>
                    </a:cubicBezTo>
                    <a:cubicBezTo>
                      <a:pt x="641" y="1606"/>
                      <a:pt x="614" y="1607"/>
                      <a:pt x="612" y="1595"/>
                    </a:cubicBezTo>
                    <a:cubicBezTo>
                      <a:pt x="611" y="1592"/>
                      <a:pt x="617" y="1590"/>
                      <a:pt x="615" y="1588"/>
                    </a:cubicBezTo>
                    <a:cubicBezTo>
                      <a:pt x="611" y="1584"/>
                      <a:pt x="606" y="1583"/>
                      <a:pt x="602" y="1583"/>
                    </a:cubicBezTo>
                    <a:moveTo>
                      <a:pt x="543" y="1663"/>
                    </a:moveTo>
                    <a:cubicBezTo>
                      <a:pt x="541" y="1663"/>
                      <a:pt x="539" y="1663"/>
                      <a:pt x="536" y="1663"/>
                    </a:cubicBezTo>
                    <a:cubicBezTo>
                      <a:pt x="530" y="1664"/>
                      <a:pt x="534" y="1676"/>
                      <a:pt x="532" y="1682"/>
                    </a:cubicBezTo>
                    <a:cubicBezTo>
                      <a:pt x="531" y="1686"/>
                      <a:pt x="528" y="1689"/>
                      <a:pt x="526" y="1693"/>
                    </a:cubicBezTo>
                    <a:cubicBezTo>
                      <a:pt x="526" y="1694"/>
                      <a:pt x="528" y="1694"/>
                      <a:pt x="528" y="1695"/>
                    </a:cubicBezTo>
                    <a:cubicBezTo>
                      <a:pt x="540" y="1693"/>
                      <a:pt x="570" y="1661"/>
                      <a:pt x="543" y="1663"/>
                    </a:cubicBezTo>
                    <a:moveTo>
                      <a:pt x="431" y="2131"/>
                    </a:moveTo>
                    <a:cubicBezTo>
                      <a:pt x="422" y="2132"/>
                      <a:pt x="413" y="2132"/>
                      <a:pt x="420" y="2133"/>
                    </a:cubicBezTo>
                    <a:cubicBezTo>
                      <a:pt x="424" y="2133"/>
                      <a:pt x="427" y="2132"/>
                      <a:pt x="431" y="2131"/>
                    </a:cubicBezTo>
                    <a:moveTo>
                      <a:pt x="277" y="2272"/>
                    </a:moveTo>
                    <a:cubicBezTo>
                      <a:pt x="276" y="2271"/>
                      <a:pt x="219" y="2296"/>
                      <a:pt x="262" y="2290"/>
                    </a:cubicBezTo>
                    <a:cubicBezTo>
                      <a:pt x="266" y="2289"/>
                      <a:pt x="272" y="2289"/>
                      <a:pt x="276" y="2288"/>
                    </a:cubicBezTo>
                    <a:cubicBezTo>
                      <a:pt x="277" y="2288"/>
                      <a:pt x="279" y="2287"/>
                      <a:pt x="280" y="2286"/>
                    </a:cubicBezTo>
                    <a:cubicBezTo>
                      <a:pt x="279" y="2280"/>
                      <a:pt x="282" y="2273"/>
                      <a:pt x="277" y="2272"/>
                    </a:cubicBezTo>
                    <a:moveTo>
                      <a:pt x="100" y="2464"/>
                    </a:moveTo>
                    <a:cubicBezTo>
                      <a:pt x="100" y="2464"/>
                      <a:pt x="100" y="2464"/>
                      <a:pt x="100" y="2464"/>
                    </a:cubicBezTo>
                    <a:cubicBezTo>
                      <a:pt x="99" y="2464"/>
                      <a:pt x="99" y="2465"/>
                      <a:pt x="99" y="2466"/>
                    </a:cubicBezTo>
                    <a:cubicBezTo>
                      <a:pt x="94" y="2465"/>
                      <a:pt x="89" y="2463"/>
                      <a:pt x="85" y="2465"/>
                    </a:cubicBezTo>
                    <a:cubicBezTo>
                      <a:pt x="83" y="2467"/>
                      <a:pt x="83" y="2475"/>
                      <a:pt x="87" y="2475"/>
                    </a:cubicBezTo>
                    <a:cubicBezTo>
                      <a:pt x="91" y="2475"/>
                      <a:pt x="95" y="2469"/>
                      <a:pt x="99" y="2467"/>
                    </a:cubicBezTo>
                    <a:cubicBezTo>
                      <a:pt x="98" y="2469"/>
                      <a:pt x="98" y="2469"/>
                      <a:pt x="98" y="2469"/>
                    </a:cubicBezTo>
                    <a:cubicBezTo>
                      <a:pt x="99" y="2468"/>
                      <a:pt x="100" y="2467"/>
                      <a:pt x="101" y="2466"/>
                    </a:cubicBezTo>
                    <a:cubicBezTo>
                      <a:pt x="101" y="2466"/>
                      <a:pt x="100" y="2464"/>
                      <a:pt x="100" y="2464"/>
                    </a:cubicBezTo>
                    <a:moveTo>
                      <a:pt x="34" y="2784"/>
                    </a:moveTo>
                    <a:cubicBezTo>
                      <a:pt x="34" y="2785"/>
                      <a:pt x="34" y="2785"/>
                      <a:pt x="34" y="2785"/>
                    </a:cubicBezTo>
                    <a:cubicBezTo>
                      <a:pt x="34" y="2786"/>
                      <a:pt x="34" y="2786"/>
                      <a:pt x="34" y="2786"/>
                    </a:cubicBezTo>
                    <a:cubicBezTo>
                      <a:pt x="34" y="2787"/>
                      <a:pt x="32" y="2788"/>
                      <a:pt x="31" y="2789"/>
                    </a:cubicBezTo>
                    <a:cubicBezTo>
                      <a:pt x="24" y="2804"/>
                      <a:pt x="45" y="2831"/>
                      <a:pt x="39" y="2789"/>
                    </a:cubicBezTo>
                    <a:cubicBezTo>
                      <a:pt x="39" y="2787"/>
                      <a:pt x="36" y="2786"/>
                      <a:pt x="34" y="2784"/>
                    </a:cubicBezTo>
                    <a:moveTo>
                      <a:pt x="31" y="2789"/>
                    </a:moveTo>
                    <a:cubicBezTo>
                      <a:pt x="32" y="2788"/>
                      <a:pt x="32" y="2787"/>
                      <a:pt x="32" y="2787"/>
                    </a:cubicBezTo>
                    <a:cubicBezTo>
                      <a:pt x="32" y="2787"/>
                      <a:pt x="31" y="2788"/>
                      <a:pt x="31" y="278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2" name="Spain"/>
              <p:cNvSpPr>
                <a:spLocks/>
              </p:cNvSpPr>
              <p:nvPr/>
            </p:nvSpPr>
            <p:spPr bwMode="auto">
              <a:xfrm>
                <a:off x="1727242" y="4897437"/>
                <a:ext cx="1803400" cy="1579563"/>
              </a:xfrm>
              <a:custGeom>
                <a:avLst/>
                <a:gdLst/>
                <a:ahLst/>
                <a:cxnLst>
                  <a:cxn ang="0">
                    <a:pos x="49" y="48"/>
                  </a:cxn>
                  <a:cxn ang="0">
                    <a:pos x="30" y="54"/>
                  </a:cxn>
                  <a:cxn ang="0">
                    <a:pos x="37" y="138"/>
                  </a:cxn>
                  <a:cxn ang="0">
                    <a:pos x="32" y="160"/>
                  </a:cxn>
                  <a:cxn ang="0">
                    <a:pos x="32" y="181"/>
                  </a:cxn>
                  <a:cxn ang="0">
                    <a:pos x="23" y="190"/>
                  </a:cxn>
                  <a:cxn ang="0">
                    <a:pos x="26" y="219"/>
                  </a:cxn>
                  <a:cxn ang="0">
                    <a:pos x="92" y="218"/>
                  </a:cxn>
                  <a:cxn ang="0">
                    <a:pos x="108" y="247"/>
                  </a:cxn>
                  <a:cxn ang="0">
                    <a:pos x="137" y="258"/>
                  </a:cxn>
                  <a:cxn ang="0">
                    <a:pos x="179" y="265"/>
                  </a:cxn>
                  <a:cxn ang="0">
                    <a:pos x="239" y="272"/>
                  </a:cxn>
                  <a:cxn ang="0">
                    <a:pos x="214" y="366"/>
                  </a:cxn>
                  <a:cxn ang="0">
                    <a:pos x="187" y="413"/>
                  </a:cxn>
                  <a:cxn ang="0">
                    <a:pos x="171" y="464"/>
                  </a:cxn>
                  <a:cxn ang="0">
                    <a:pos x="149" y="543"/>
                  </a:cxn>
                  <a:cxn ang="0">
                    <a:pos x="78" y="551"/>
                  </a:cxn>
                  <a:cxn ang="0">
                    <a:pos x="118" y="646"/>
                  </a:cxn>
                  <a:cxn ang="0">
                    <a:pos x="60" y="721"/>
                  </a:cxn>
                  <a:cxn ang="0">
                    <a:pos x="80" y="760"/>
                  </a:cxn>
                  <a:cxn ang="0">
                    <a:pos x="47" y="802"/>
                  </a:cxn>
                  <a:cxn ang="0">
                    <a:pos x="71" y="898"/>
                  </a:cxn>
                  <a:cxn ang="0">
                    <a:pos x="103" y="924"/>
                  </a:cxn>
                  <a:cxn ang="0">
                    <a:pos x="144" y="947"/>
                  </a:cxn>
                  <a:cxn ang="0">
                    <a:pos x="127" y="1001"/>
                  </a:cxn>
                  <a:cxn ang="0">
                    <a:pos x="141" y="1049"/>
                  </a:cxn>
                  <a:cxn ang="0">
                    <a:pos x="177" y="1076"/>
                  </a:cxn>
                  <a:cxn ang="0">
                    <a:pos x="214" y="1070"/>
                  </a:cxn>
                  <a:cxn ang="0">
                    <a:pos x="330" y="1016"/>
                  </a:cxn>
                  <a:cxn ang="0">
                    <a:pos x="473" y="1037"/>
                  </a:cxn>
                  <a:cxn ang="0">
                    <a:pos x="578" y="1059"/>
                  </a:cxn>
                  <a:cxn ang="0">
                    <a:pos x="725" y="971"/>
                  </a:cxn>
                  <a:cxn ang="0">
                    <a:pos x="761" y="917"/>
                  </a:cxn>
                  <a:cxn ang="0">
                    <a:pos x="782" y="873"/>
                  </a:cxn>
                  <a:cxn ang="0">
                    <a:pos x="822" y="851"/>
                  </a:cxn>
                  <a:cxn ang="0">
                    <a:pos x="865" y="830"/>
                  </a:cxn>
                  <a:cxn ang="0">
                    <a:pos x="907" y="622"/>
                  </a:cxn>
                  <a:cxn ang="0">
                    <a:pos x="950" y="560"/>
                  </a:cxn>
                  <a:cxn ang="0">
                    <a:pos x="1120" y="492"/>
                  </a:cxn>
                  <a:cxn ang="0">
                    <a:pos x="1218" y="397"/>
                  </a:cxn>
                  <a:cxn ang="0">
                    <a:pos x="1227" y="369"/>
                  </a:cxn>
                  <a:cxn ang="0">
                    <a:pos x="1135" y="360"/>
                  </a:cxn>
                  <a:cxn ang="0">
                    <a:pos x="1080" y="344"/>
                  </a:cxn>
                  <a:cxn ang="0">
                    <a:pos x="1048" y="311"/>
                  </a:cxn>
                  <a:cxn ang="0">
                    <a:pos x="988" y="281"/>
                  </a:cxn>
                  <a:cxn ang="0">
                    <a:pos x="944" y="301"/>
                  </a:cxn>
                  <a:cxn ang="0">
                    <a:pos x="896" y="276"/>
                  </a:cxn>
                  <a:cxn ang="0">
                    <a:pos x="792" y="229"/>
                  </a:cxn>
                  <a:cxn ang="0">
                    <a:pos x="785" y="198"/>
                  </a:cxn>
                  <a:cxn ang="0">
                    <a:pos x="750" y="178"/>
                  </a:cxn>
                  <a:cxn ang="0">
                    <a:pos x="657" y="163"/>
                  </a:cxn>
                  <a:cxn ang="0">
                    <a:pos x="624" y="164"/>
                  </a:cxn>
                  <a:cxn ang="0">
                    <a:pos x="551" y="124"/>
                  </a:cxn>
                  <a:cxn ang="0">
                    <a:pos x="407" y="90"/>
                  </a:cxn>
                  <a:cxn ang="0">
                    <a:pos x="373" y="81"/>
                  </a:cxn>
                  <a:cxn ang="0">
                    <a:pos x="319" y="61"/>
                  </a:cxn>
                  <a:cxn ang="0">
                    <a:pos x="238" y="59"/>
                  </a:cxn>
                  <a:cxn ang="0">
                    <a:pos x="166" y="1"/>
                  </a:cxn>
                </a:cxnLst>
                <a:rect l="0" t="0" r="r" b="b"/>
                <a:pathLst>
                  <a:path w="1240" h="1085">
                    <a:moveTo>
                      <a:pt x="160" y="0"/>
                    </a:moveTo>
                    <a:cubicBezTo>
                      <a:pt x="152" y="0"/>
                      <a:pt x="144" y="9"/>
                      <a:pt x="137" y="13"/>
                    </a:cubicBezTo>
                    <a:cubicBezTo>
                      <a:pt x="112" y="23"/>
                      <a:pt x="76" y="46"/>
                      <a:pt x="49" y="48"/>
                    </a:cubicBezTo>
                    <a:cubicBezTo>
                      <a:pt x="41" y="49"/>
                      <a:pt x="34" y="46"/>
                      <a:pt x="23" y="48"/>
                    </a:cubicBezTo>
                    <a:cubicBezTo>
                      <a:pt x="22" y="48"/>
                      <a:pt x="18" y="50"/>
                      <a:pt x="19" y="52"/>
                    </a:cubicBezTo>
                    <a:cubicBezTo>
                      <a:pt x="22" y="54"/>
                      <a:pt x="31" y="51"/>
                      <a:pt x="30" y="54"/>
                    </a:cubicBezTo>
                    <a:cubicBezTo>
                      <a:pt x="29" y="59"/>
                      <a:pt x="0" y="49"/>
                      <a:pt x="6" y="83"/>
                    </a:cubicBezTo>
                    <a:cubicBezTo>
                      <a:pt x="15" y="133"/>
                      <a:pt x="56" y="75"/>
                      <a:pt x="51" y="125"/>
                    </a:cubicBezTo>
                    <a:cubicBezTo>
                      <a:pt x="50" y="132"/>
                      <a:pt x="41" y="133"/>
                      <a:pt x="37" y="138"/>
                    </a:cubicBezTo>
                    <a:cubicBezTo>
                      <a:pt x="34" y="142"/>
                      <a:pt x="36" y="147"/>
                      <a:pt x="34" y="151"/>
                    </a:cubicBezTo>
                    <a:cubicBezTo>
                      <a:pt x="33" y="152"/>
                      <a:pt x="23" y="139"/>
                      <a:pt x="24" y="149"/>
                    </a:cubicBezTo>
                    <a:cubicBezTo>
                      <a:pt x="25" y="153"/>
                      <a:pt x="28" y="158"/>
                      <a:pt x="32" y="160"/>
                    </a:cubicBezTo>
                    <a:cubicBezTo>
                      <a:pt x="37" y="163"/>
                      <a:pt x="52" y="154"/>
                      <a:pt x="51" y="160"/>
                    </a:cubicBezTo>
                    <a:cubicBezTo>
                      <a:pt x="49" y="168"/>
                      <a:pt x="35" y="165"/>
                      <a:pt x="29" y="169"/>
                    </a:cubicBezTo>
                    <a:cubicBezTo>
                      <a:pt x="25" y="173"/>
                      <a:pt x="27" y="182"/>
                      <a:pt x="32" y="181"/>
                    </a:cubicBezTo>
                    <a:cubicBezTo>
                      <a:pt x="38" y="180"/>
                      <a:pt x="45" y="174"/>
                      <a:pt x="51" y="173"/>
                    </a:cubicBezTo>
                    <a:cubicBezTo>
                      <a:pt x="54" y="172"/>
                      <a:pt x="50" y="177"/>
                      <a:pt x="48" y="178"/>
                    </a:cubicBezTo>
                    <a:cubicBezTo>
                      <a:pt x="40" y="184"/>
                      <a:pt x="25" y="181"/>
                      <a:pt x="23" y="190"/>
                    </a:cubicBezTo>
                    <a:cubicBezTo>
                      <a:pt x="22" y="193"/>
                      <a:pt x="26" y="197"/>
                      <a:pt x="24" y="198"/>
                    </a:cubicBezTo>
                    <a:cubicBezTo>
                      <a:pt x="22" y="200"/>
                      <a:pt x="16" y="193"/>
                      <a:pt x="17" y="196"/>
                    </a:cubicBezTo>
                    <a:cubicBezTo>
                      <a:pt x="17" y="204"/>
                      <a:pt x="28" y="211"/>
                      <a:pt x="26" y="219"/>
                    </a:cubicBezTo>
                    <a:cubicBezTo>
                      <a:pt x="42" y="211"/>
                      <a:pt x="67" y="205"/>
                      <a:pt x="86" y="209"/>
                    </a:cubicBezTo>
                    <a:cubicBezTo>
                      <a:pt x="88" y="210"/>
                      <a:pt x="83" y="214"/>
                      <a:pt x="84" y="216"/>
                    </a:cubicBezTo>
                    <a:cubicBezTo>
                      <a:pt x="86" y="218"/>
                      <a:pt x="90" y="216"/>
                      <a:pt x="92" y="218"/>
                    </a:cubicBezTo>
                    <a:cubicBezTo>
                      <a:pt x="105" y="231"/>
                      <a:pt x="56" y="235"/>
                      <a:pt x="81" y="253"/>
                    </a:cubicBezTo>
                    <a:cubicBezTo>
                      <a:pt x="90" y="259"/>
                      <a:pt x="102" y="244"/>
                      <a:pt x="108" y="243"/>
                    </a:cubicBezTo>
                    <a:cubicBezTo>
                      <a:pt x="109" y="242"/>
                      <a:pt x="108" y="246"/>
                      <a:pt x="108" y="247"/>
                    </a:cubicBezTo>
                    <a:cubicBezTo>
                      <a:pt x="108" y="249"/>
                      <a:pt x="106" y="251"/>
                      <a:pt x="107" y="253"/>
                    </a:cubicBezTo>
                    <a:cubicBezTo>
                      <a:pt x="113" y="254"/>
                      <a:pt x="120" y="251"/>
                      <a:pt x="126" y="253"/>
                    </a:cubicBezTo>
                    <a:cubicBezTo>
                      <a:pt x="130" y="253"/>
                      <a:pt x="136" y="253"/>
                      <a:pt x="137" y="258"/>
                    </a:cubicBezTo>
                    <a:cubicBezTo>
                      <a:pt x="139" y="260"/>
                      <a:pt x="130" y="262"/>
                      <a:pt x="132" y="263"/>
                    </a:cubicBezTo>
                    <a:cubicBezTo>
                      <a:pt x="136" y="265"/>
                      <a:pt x="141" y="260"/>
                      <a:pt x="145" y="262"/>
                    </a:cubicBezTo>
                    <a:cubicBezTo>
                      <a:pt x="149" y="263"/>
                      <a:pt x="164" y="277"/>
                      <a:pt x="179" y="265"/>
                    </a:cubicBezTo>
                    <a:cubicBezTo>
                      <a:pt x="181" y="263"/>
                      <a:pt x="177" y="258"/>
                      <a:pt x="179" y="256"/>
                    </a:cubicBezTo>
                    <a:cubicBezTo>
                      <a:pt x="188" y="249"/>
                      <a:pt x="187" y="260"/>
                      <a:pt x="191" y="262"/>
                    </a:cubicBezTo>
                    <a:cubicBezTo>
                      <a:pt x="215" y="271"/>
                      <a:pt x="219" y="262"/>
                      <a:pt x="239" y="272"/>
                    </a:cubicBezTo>
                    <a:cubicBezTo>
                      <a:pt x="243" y="274"/>
                      <a:pt x="234" y="313"/>
                      <a:pt x="239" y="314"/>
                    </a:cubicBezTo>
                    <a:cubicBezTo>
                      <a:pt x="246" y="315"/>
                      <a:pt x="273" y="313"/>
                      <a:pt x="267" y="334"/>
                    </a:cubicBezTo>
                    <a:cubicBezTo>
                      <a:pt x="259" y="357"/>
                      <a:pt x="230" y="358"/>
                      <a:pt x="214" y="366"/>
                    </a:cubicBezTo>
                    <a:cubicBezTo>
                      <a:pt x="192" y="389"/>
                      <a:pt x="192" y="389"/>
                      <a:pt x="192" y="389"/>
                    </a:cubicBezTo>
                    <a:cubicBezTo>
                      <a:pt x="188" y="391"/>
                      <a:pt x="181" y="385"/>
                      <a:pt x="178" y="388"/>
                    </a:cubicBezTo>
                    <a:cubicBezTo>
                      <a:pt x="187" y="413"/>
                      <a:pt x="187" y="413"/>
                      <a:pt x="187" y="413"/>
                    </a:cubicBezTo>
                    <a:cubicBezTo>
                      <a:pt x="188" y="421"/>
                      <a:pt x="182" y="429"/>
                      <a:pt x="181" y="437"/>
                    </a:cubicBezTo>
                    <a:cubicBezTo>
                      <a:pt x="180" y="445"/>
                      <a:pt x="180" y="452"/>
                      <a:pt x="177" y="459"/>
                    </a:cubicBezTo>
                    <a:cubicBezTo>
                      <a:pt x="176" y="462"/>
                      <a:pt x="172" y="462"/>
                      <a:pt x="171" y="464"/>
                    </a:cubicBezTo>
                    <a:cubicBezTo>
                      <a:pt x="164" y="477"/>
                      <a:pt x="176" y="467"/>
                      <a:pt x="175" y="478"/>
                    </a:cubicBezTo>
                    <a:cubicBezTo>
                      <a:pt x="174" y="492"/>
                      <a:pt x="142" y="483"/>
                      <a:pt x="145" y="503"/>
                    </a:cubicBezTo>
                    <a:cubicBezTo>
                      <a:pt x="148" y="524"/>
                      <a:pt x="163" y="514"/>
                      <a:pt x="149" y="543"/>
                    </a:cubicBezTo>
                    <a:cubicBezTo>
                      <a:pt x="137" y="567"/>
                      <a:pt x="131" y="565"/>
                      <a:pt x="108" y="558"/>
                    </a:cubicBezTo>
                    <a:cubicBezTo>
                      <a:pt x="98" y="556"/>
                      <a:pt x="92" y="555"/>
                      <a:pt x="83" y="552"/>
                    </a:cubicBezTo>
                    <a:cubicBezTo>
                      <a:pt x="81" y="552"/>
                      <a:pt x="77" y="549"/>
                      <a:pt x="78" y="551"/>
                    </a:cubicBezTo>
                    <a:cubicBezTo>
                      <a:pt x="78" y="552"/>
                      <a:pt x="94" y="584"/>
                      <a:pt x="95" y="585"/>
                    </a:cubicBezTo>
                    <a:cubicBezTo>
                      <a:pt x="95" y="587"/>
                      <a:pt x="88" y="609"/>
                      <a:pt x="94" y="622"/>
                    </a:cubicBezTo>
                    <a:cubicBezTo>
                      <a:pt x="98" y="631"/>
                      <a:pt x="118" y="644"/>
                      <a:pt x="118" y="646"/>
                    </a:cubicBezTo>
                    <a:cubicBezTo>
                      <a:pt x="116" y="673"/>
                      <a:pt x="95" y="671"/>
                      <a:pt x="80" y="683"/>
                    </a:cubicBezTo>
                    <a:cubicBezTo>
                      <a:pt x="62" y="698"/>
                      <a:pt x="80" y="689"/>
                      <a:pt x="73" y="701"/>
                    </a:cubicBezTo>
                    <a:cubicBezTo>
                      <a:pt x="70" y="708"/>
                      <a:pt x="63" y="713"/>
                      <a:pt x="60" y="721"/>
                    </a:cubicBezTo>
                    <a:cubicBezTo>
                      <a:pt x="60" y="723"/>
                      <a:pt x="66" y="721"/>
                      <a:pt x="67" y="723"/>
                    </a:cubicBezTo>
                    <a:cubicBezTo>
                      <a:pt x="72" y="728"/>
                      <a:pt x="71" y="735"/>
                      <a:pt x="73" y="741"/>
                    </a:cubicBezTo>
                    <a:cubicBezTo>
                      <a:pt x="76" y="748"/>
                      <a:pt x="75" y="756"/>
                      <a:pt x="80" y="760"/>
                    </a:cubicBezTo>
                    <a:cubicBezTo>
                      <a:pt x="85" y="763"/>
                      <a:pt x="95" y="755"/>
                      <a:pt x="98" y="760"/>
                    </a:cubicBezTo>
                    <a:cubicBezTo>
                      <a:pt x="111" y="781"/>
                      <a:pt x="60" y="782"/>
                      <a:pt x="58" y="783"/>
                    </a:cubicBezTo>
                    <a:cubicBezTo>
                      <a:pt x="52" y="786"/>
                      <a:pt x="53" y="797"/>
                      <a:pt x="47" y="802"/>
                    </a:cubicBezTo>
                    <a:cubicBezTo>
                      <a:pt x="13" y="832"/>
                      <a:pt x="23" y="839"/>
                      <a:pt x="21" y="883"/>
                    </a:cubicBezTo>
                    <a:cubicBezTo>
                      <a:pt x="34" y="883"/>
                      <a:pt x="53" y="886"/>
                      <a:pt x="57" y="888"/>
                    </a:cubicBezTo>
                    <a:cubicBezTo>
                      <a:pt x="62" y="891"/>
                      <a:pt x="65" y="899"/>
                      <a:pt x="71" y="898"/>
                    </a:cubicBezTo>
                    <a:cubicBezTo>
                      <a:pt x="74" y="898"/>
                      <a:pt x="75" y="897"/>
                      <a:pt x="76" y="895"/>
                    </a:cubicBezTo>
                    <a:cubicBezTo>
                      <a:pt x="76" y="897"/>
                      <a:pt x="76" y="897"/>
                      <a:pt x="76" y="897"/>
                    </a:cubicBezTo>
                    <a:cubicBezTo>
                      <a:pt x="103" y="924"/>
                      <a:pt x="103" y="924"/>
                      <a:pt x="103" y="924"/>
                    </a:cubicBezTo>
                    <a:cubicBezTo>
                      <a:pt x="108" y="929"/>
                      <a:pt x="112" y="935"/>
                      <a:pt x="115" y="941"/>
                    </a:cubicBezTo>
                    <a:cubicBezTo>
                      <a:pt x="118" y="947"/>
                      <a:pt x="115" y="959"/>
                      <a:pt x="122" y="960"/>
                    </a:cubicBezTo>
                    <a:cubicBezTo>
                      <a:pt x="130" y="962"/>
                      <a:pt x="136" y="945"/>
                      <a:pt x="144" y="947"/>
                    </a:cubicBezTo>
                    <a:cubicBezTo>
                      <a:pt x="153" y="949"/>
                      <a:pt x="113" y="968"/>
                      <a:pt x="113" y="968"/>
                    </a:cubicBezTo>
                    <a:cubicBezTo>
                      <a:pt x="112" y="998"/>
                      <a:pt x="127" y="977"/>
                      <a:pt x="130" y="994"/>
                    </a:cubicBezTo>
                    <a:cubicBezTo>
                      <a:pt x="131" y="997"/>
                      <a:pt x="126" y="999"/>
                      <a:pt x="127" y="1001"/>
                    </a:cubicBezTo>
                    <a:cubicBezTo>
                      <a:pt x="128" y="1003"/>
                      <a:pt x="135" y="1000"/>
                      <a:pt x="135" y="1003"/>
                    </a:cubicBezTo>
                    <a:cubicBezTo>
                      <a:pt x="137" y="1012"/>
                      <a:pt x="121" y="997"/>
                      <a:pt x="121" y="998"/>
                    </a:cubicBezTo>
                    <a:cubicBezTo>
                      <a:pt x="123" y="1008"/>
                      <a:pt x="133" y="1042"/>
                      <a:pt x="141" y="1049"/>
                    </a:cubicBezTo>
                    <a:cubicBezTo>
                      <a:pt x="144" y="1052"/>
                      <a:pt x="150" y="1049"/>
                      <a:pt x="153" y="1052"/>
                    </a:cubicBezTo>
                    <a:cubicBezTo>
                      <a:pt x="158" y="1057"/>
                      <a:pt x="159" y="1064"/>
                      <a:pt x="163" y="1069"/>
                    </a:cubicBezTo>
                    <a:cubicBezTo>
                      <a:pt x="167" y="1072"/>
                      <a:pt x="173" y="1073"/>
                      <a:pt x="177" y="1076"/>
                    </a:cubicBezTo>
                    <a:cubicBezTo>
                      <a:pt x="180" y="1078"/>
                      <a:pt x="180" y="1085"/>
                      <a:pt x="183" y="1084"/>
                    </a:cubicBezTo>
                    <a:cubicBezTo>
                      <a:pt x="191" y="1081"/>
                      <a:pt x="197" y="1073"/>
                      <a:pt x="203" y="1068"/>
                    </a:cubicBezTo>
                    <a:cubicBezTo>
                      <a:pt x="207" y="1065"/>
                      <a:pt x="213" y="1071"/>
                      <a:pt x="214" y="1070"/>
                    </a:cubicBezTo>
                    <a:cubicBezTo>
                      <a:pt x="223" y="1056"/>
                      <a:pt x="221" y="1048"/>
                      <a:pt x="240" y="1039"/>
                    </a:cubicBezTo>
                    <a:cubicBezTo>
                      <a:pt x="263" y="1028"/>
                      <a:pt x="283" y="1046"/>
                      <a:pt x="300" y="1040"/>
                    </a:cubicBezTo>
                    <a:cubicBezTo>
                      <a:pt x="311" y="1035"/>
                      <a:pt x="317" y="1019"/>
                      <a:pt x="330" y="1016"/>
                    </a:cubicBezTo>
                    <a:cubicBezTo>
                      <a:pt x="341" y="1014"/>
                      <a:pt x="402" y="1023"/>
                      <a:pt x="416" y="1029"/>
                    </a:cubicBezTo>
                    <a:cubicBezTo>
                      <a:pt x="423" y="1031"/>
                      <a:pt x="427" y="1037"/>
                      <a:pt x="434" y="1039"/>
                    </a:cubicBezTo>
                    <a:cubicBezTo>
                      <a:pt x="448" y="1041"/>
                      <a:pt x="461" y="1034"/>
                      <a:pt x="473" y="1037"/>
                    </a:cubicBezTo>
                    <a:cubicBezTo>
                      <a:pt x="483" y="1038"/>
                      <a:pt x="504" y="1056"/>
                      <a:pt x="514" y="1052"/>
                    </a:cubicBezTo>
                    <a:cubicBezTo>
                      <a:pt x="521" y="1050"/>
                      <a:pt x="524" y="1042"/>
                      <a:pt x="530" y="1040"/>
                    </a:cubicBezTo>
                    <a:cubicBezTo>
                      <a:pt x="561" y="1032"/>
                      <a:pt x="565" y="1066"/>
                      <a:pt x="578" y="1059"/>
                    </a:cubicBezTo>
                    <a:cubicBezTo>
                      <a:pt x="611" y="1042"/>
                      <a:pt x="611" y="1002"/>
                      <a:pt x="643" y="981"/>
                    </a:cubicBezTo>
                    <a:cubicBezTo>
                      <a:pt x="662" y="969"/>
                      <a:pt x="687" y="958"/>
                      <a:pt x="709" y="965"/>
                    </a:cubicBezTo>
                    <a:cubicBezTo>
                      <a:pt x="714" y="966"/>
                      <a:pt x="719" y="971"/>
                      <a:pt x="725" y="971"/>
                    </a:cubicBezTo>
                    <a:cubicBezTo>
                      <a:pt x="733" y="972"/>
                      <a:pt x="744" y="973"/>
                      <a:pt x="747" y="966"/>
                    </a:cubicBezTo>
                    <a:cubicBezTo>
                      <a:pt x="749" y="958"/>
                      <a:pt x="733" y="955"/>
                      <a:pt x="733" y="947"/>
                    </a:cubicBezTo>
                    <a:cubicBezTo>
                      <a:pt x="734" y="914"/>
                      <a:pt x="753" y="938"/>
                      <a:pt x="761" y="917"/>
                    </a:cubicBezTo>
                    <a:cubicBezTo>
                      <a:pt x="764" y="911"/>
                      <a:pt x="758" y="902"/>
                      <a:pt x="762" y="895"/>
                    </a:cubicBezTo>
                    <a:cubicBezTo>
                      <a:pt x="765" y="890"/>
                      <a:pt x="773" y="894"/>
                      <a:pt x="777" y="890"/>
                    </a:cubicBezTo>
                    <a:cubicBezTo>
                      <a:pt x="780" y="886"/>
                      <a:pt x="777" y="878"/>
                      <a:pt x="782" y="873"/>
                    </a:cubicBezTo>
                    <a:cubicBezTo>
                      <a:pt x="784" y="871"/>
                      <a:pt x="789" y="875"/>
                      <a:pt x="792" y="873"/>
                    </a:cubicBezTo>
                    <a:cubicBezTo>
                      <a:pt x="796" y="870"/>
                      <a:pt x="794" y="862"/>
                      <a:pt x="797" y="859"/>
                    </a:cubicBezTo>
                    <a:cubicBezTo>
                      <a:pt x="804" y="854"/>
                      <a:pt x="813" y="853"/>
                      <a:pt x="822" y="851"/>
                    </a:cubicBezTo>
                    <a:cubicBezTo>
                      <a:pt x="824" y="851"/>
                      <a:pt x="827" y="854"/>
                      <a:pt x="829" y="852"/>
                    </a:cubicBezTo>
                    <a:cubicBezTo>
                      <a:pt x="831" y="851"/>
                      <a:pt x="831" y="846"/>
                      <a:pt x="833" y="844"/>
                    </a:cubicBezTo>
                    <a:cubicBezTo>
                      <a:pt x="840" y="838"/>
                      <a:pt x="858" y="836"/>
                      <a:pt x="865" y="830"/>
                    </a:cubicBezTo>
                    <a:cubicBezTo>
                      <a:pt x="874" y="824"/>
                      <a:pt x="836" y="802"/>
                      <a:pt x="833" y="798"/>
                    </a:cubicBezTo>
                    <a:cubicBezTo>
                      <a:pt x="824" y="785"/>
                      <a:pt x="812" y="735"/>
                      <a:pt x="821" y="720"/>
                    </a:cubicBezTo>
                    <a:cubicBezTo>
                      <a:pt x="839" y="681"/>
                      <a:pt x="878" y="652"/>
                      <a:pt x="907" y="622"/>
                    </a:cubicBezTo>
                    <a:cubicBezTo>
                      <a:pt x="917" y="612"/>
                      <a:pt x="921" y="595"/>
                      <a:pt x="933" y="585"/>
                    </a:cubicBezTo>
                    <a:cubicBezTo>
                      <a:pt x="935" y="584"/>
                      <a:pt x="967" y="577"/>
                      <a:pt x="967" y="574"/>
                    </a:cubicBezTo>
                    <a:cubicBezTo>
                      <a:pt x="968" y="567"/>
                      <a:pt x="953" y="568"/>
                      <a:pt x="950" y="560"/>
                    </a:cubicBezTo>
                    <a:cubicBezTo>
                      <a:pt x="948" y="551"/>
                      <a:pt x="962" y="546"/>
                      <a:pt x="970" y="540"/>
                    </a:cubicBezTo>
                    <a:cubicBezTo>
                      <a:pt x="997" y="517"/>
                      <a:pt x="1061" y="524"/>
                      <a:pt x="1096" y="514"/>
                    </a:cubicBezTo>
                    <a:cubicBezTo>
                      <a:pt x="1105" y="512"/>
                      <a:pt x="1114" y="496"/>
                      <a:pt x="1120" y="492"/>
                    </a:cubicBezTo>
                    <a:cubicBezTo>
                      <a:pt x="1129" y="485"/>
                      <a:pt x="1146" y="481"/>
                      <a:pt x="1158" y="477"/>
                    </a:cubicBezTo>
                    <a:cubicBezTo>
                      <a:pt x="1170" y="472"/>
                      <a:pt x="1215" y="454"/>
                      <a:pt x="1220" y="443"/>
                    </a:cubicBezTo>
                    <a:cubicBezTo>
                      <a:pt x="1230" y="425"/>
                      <a:pt x="1213" y="401"/>
                      <a:pt x="1218" y="397"/>
                    </a:cubicBezTo>
                    <a:cubicBezTo>
                      <a:pt x="1223" y="392"/>
                      <a:pt x="1236" y="394"/>
                      <a:pt x="1238" y="386"/>
                    </a:cubicBezTo>
                    <a:cubicBezTo>
                      <a:pt x="1240" y="380"/>
                      <a:pt x="1236" y="374"/>
                      <a:pt x="1231" y="369"/>
                    </a:cubicBezTo>
                    <a:cubicBezTo>
                      <a:pt x="1227" y="369"/>
                      <a:pt x="1227" y="369"/>
                      <a:pt x="1227" y="369"/>
                    </a:cubicBezTo>
                    <a:cubicBezTo>
                      <a:pt x="1210" y="365"/>
                      <a:pt x="1192" y="356"/>
                      <a:pt x="1176" y="366"/>
                    </a:cubicBezTo>
                    <a:cubicBezTo>
                      <a:pt x="1173" y="368"/>
                      <a:pt x="1177" y="376"/>
                      <a:pt x="1173" y="378"/>
                    </a:cubicBezTo>
                    <a:cubicBezTo>
                      <a:pt x="1163" y="381"/>
                      <a:pt x="1145" y="360"/>
                      <a:pt x="1135" y="360"/>
                    </a:cubicBezTo>
                    <a:cubicBezTo>
                      <a:pt x="1126" y="360"/>
                      <a:pt x="1118" y="365"/>
                      <a:pt x="1110" y="366"/>
                    </a:cubicBezTo>
                    <a:cubicBezTo>
                      <a:pt x="1104" y="367"/>
                      <a:pt x="1103" y="356"/>
                      <a:pt x="1101" y="354"/>
                    </a:cubicBezTo>
                    <a:cubicBezTo>
                      <a:pt x="1096" y="350"/>
                      <a:pt x="1087" y="348"/>
                      <a:pt x="1080" y="344"/>
                    </a:cubicBezTo>
                    <a:cubicBezTo>
                      <a:pt x="1048" y="354"/>
                      <a:pt x="1050" y="339"/>
                      <a:pt x="1055" y="329"/>
                    </a:cubicBezTo>
                    <a:cubicBezTo>
                      <a:pt x="1055" y="328"/>
                      <a:pt x="1055" y="328"/>
                      <a:pt x="1055" y="328"/>
                    </a:cubicBezTo>
                    <a:cubicBezTo>
                      <a:pt x="1050" y="325"/>
                      <a:pt x="1053" y="316"/>
                      <a:pt x="1048" y="311"/>
                    </a:cubicBezTo>
                    <a:cubicBezTo>
                      <a:pt x="1045" y="308"/>
                      <a:pt x="1039" y="308"/>
                      <a:pt x="1034" y="307"/>
                    </a:cubicBezTo>
                    <a:cubicBezTo>
                      <a:pt x="1032" y="307"/>
                      <a:pt x="1028" y="308"/>
                      <a:pt x="1027" y="307"/>
                    </a:cubicBezTo>
                    <a:cubicBezTo>
                      <a:pt x="1016" y="297"/>
                      <a:pt x="1006" y="285"/>
                      <a:pt x="988" y="281"/>
                    </a:cubicBezTo>
                    <a:cubicBezTo>
                      <a:pt x="976" y="279"/>
                      <a:pt x="981" y="303"/>
                      <a:pt x="981" y="303"/>
                    </a:cubicBezTo>
                    <a:cubicBezTo>
                      <a:pt x="970" y="302"/>
                      <a:pt x="960" y="294"/>
                      <a:pt x="950" y="295"/>
                    </a:cubicBezTo>
                    <a:cubicBezTo>
                      <a:pt x="947" y="295"/>
                      <a:pt x="947" y="301"/>
                      <a:pt x="944" y="301"/>
                    </a:cubicBezTo>
                    <a:cubicBezTo>
                      <a:pt x="938" y="300"/>
                      <a:pt x="934" y="293"/>
                      <a:pt x="928" y="292"/>
                    </a:cubicBezTo>
                    <a:cubicBezTo>
                      <a:pt x="922" y="291"/>
                      <a:pt x="918" y="297"/>
                      <a:pt x="912" y="296"/>
                    </a:cubicBezTo>
                    <a:cubicBezTo>
                      <a:pt x="898" y="296"/>
                      <a:pt x="903" y="282"/>
                      <a:pt x="896" y="276"/>
                    </a:cubicBezTo>
                    <a:cubicBezTo>
                      <a:pt x="882" y="264"/>
                      <a:pt x="868" y="282"/>
                      <a:pt x="855" y="272"/>
                    </a:cubicBezTo>
                    <a:cubicBezTo>
                      <a:pt x="854" y="272"/>
                      <a:pt x="843" y="248"/>
                      <a:pt x="842" y="247"/>
                    </a:cubicBezTo>
                    <a:cubicBezTo>
                      <a:pt x="829" y="237"/>
                      <a:pt x="806" y="242"/>
                      <a:pt x="792" y="229"/>
                    </a:cubicBezTo>
                    <a:cubicBezTo>
                      <a:pt x="790" y="227"/>
                      <a:pt x="793" y="221"/>
                      <a:pt x="792" y="219"/>
                    </a:cubicBezTo>
                    <a:cubicBezTo>
                      <a:pt x="790" y="217"/>
                      <a:pt x="784" y="229"/>
                      <a:pt x="777" y="227"/>
                    </a:cubicBezTo>
                    <a:cubicBezTo>
                      <a:pt x="764" y="220"/>
                      <a:pt x="794" y="208"/>
                      <a:pt x="785" y="198"/>
                    </a:cubicBezTo>
                    <a:cubicBezTo>
                      <a:pt x="781" y="194"/>
                      <a:pt x="775" y="191"/>
                      <a:pt x="770" y="190"/>
                    </a:cubicBezTo>
                    <a:cubicBezTo>
                      <a:pt x="769" y="190"/>
                      <a:pt x="770" y="196"/>
                      <a:pt x="768" y="195"/>
                    </a:cubicBezTo>
                    <a:cubicBezTo>
                      <a:pt x="768" y="195"/>
                      <a:pt x="757" y="184"/>
                      <a:pt x="750" y="178"/>
                    </a:cubicBezTo>
                    <a:cubicBezTo>
                      <a:pt x="731" y="183"/>
                      <a:pt x="702" y="184"/>
                      <a:pt x="688" y="177"/>
                    </a:cubicBezTo>
                    <a:cubicBezTo>
                      <a:pt x="683" y="174"/>
                      <a:pt x="680" y="167"/>
                      <a:pt x="674" y="164"/>
                    </a:cubicBezTo>
                    <a:cubicBezTo>
                      <a:pt x="670" y="160"/>
                      <a:pt x="662" y="167"/>
                      <a:pt x="657" y="163"/>
                    </a:cubicBezTo>
                    <a:cubicBezTo>
                      <a:pt x="645" y="148"/>
                      <a:pt x="665" y="145"/>
                      <a:pt x="635" y="149"/>
                    </a:cubicBezTo>
                    <a:cubicBezTo>
                      <a:pt x="631" y="150"/>
                      <a:pt x="626" y="151"/>
                      <a:pt x="624" y="154"/>
                    </a:cubicBezTo>
                    <a:cubicBezTo>
                      <a:pt x="622" y="156"/>
                      <a:pt x="628" y="164"/>
                      <a:pt x="624" y="164"/>
                    </a:cubicBezTo>
                    <a:cubicBezTo>
                      <a:pt x="616" y="164"/>
                      <a:pt x="593" y="142"/>
                      <a:pt x="585" y="140"/>
                    </a:cubicBezTo>
                    <a:cubicBezTo>
                      <a:pt x="586" y="139"/>
                      <a:pt x="587" y="137"/>
                      <a:pt x="587" y="136"/>
                    </a:cubicBezTo>
                    <a:cubicBezTo>
                      <a:pt x="581" y="123"/>
                      <a:pt x="559" y="125"/>
                      <a:pt x="551" y="124"/>
                    </a:cubicBezTo>
                    <a:cubicBezTo>
                      <a:pt x="547" y="124"/>
                      <a:pt x="543" y="123"/>
                      <a:pt x="539" y="124"/>
                    </a:cubicBezTo>
                    <a:cubicBezTo>
                      <a:pt x="537" y="125"/>
                      <a:pt x="537" y="129"/>
                      <a:pt x="535" y="131"/>
                    </a:cubicBezTo>
                    <a:cubicBezTo>
                      <a:pt x="500" y="141"/>
                      <a:pt x="433" y="108"/>
                      <a:pt x="407" y="90"/>
                    </a:cubicBezTo>
                    <a:cubicBezTo>
                      <a:pt x="404" y="88"/>
                      <a:pt x="398" y="95"/>
                      <a:pt x="396" y="92"/>
                    </a:cubicBezTo>
                    <a:cubicBezTo>
                      <a:pt x="394" y="91"/>
                      <a:pt x="400" y="88"/>
                      <a:pt x="398" y="86"/>
                    </a:cubicBezTo>
                    <a:cubicBezTo>
                      <a:pt x="392" y="80"/>
                      <a:pt x="379" y="86"/>
                      <a:pt x="373" y="81"/>
                    </a:cubicBezTo>
                    <a:cubicBezTo>
                      <a:pt x="367" y="76"/>
                      <a:pt x="366" y="63"/>
                      <a:pt x="359" y="61"/>
                    </a:cubicBezTo>
                    <a:cubicBezTo>
                      <a:pt x="351" y="59"/>
                      <a:pt x="343" y="70"/>
                      <a:pt x="335" y="70"/>
                    </a:cubicBezTo>
                    <a:cubicBezTo>
                      <a:pt x="329" y="70"/>
                      <a:pt x="326" y="63"/>
                      <a:pt x="319" y="61"/>
                    </a:cubicBezTo>
                    <a:cubicBezTo>
                      <a:pt x="313" y="60"/>
                      <a:pt x="300" y="63"/>
                      <a:pt x="293" y="62"/>
                    </a:cubicBezTo>
                    <a:cubicBezTo>
                      <a:pt x="264" y="58"/>
                      <a:pt x="279" y="57"/>
                      <a:pt x="250" y="50"/>
                    </a:cubicBezTo>
                    <a:cubicBezTo>
                      <a:pt x="245" y="49"/>
                      <a:pt x="243" y="60"/>
                      <a:pt x="238" y="59"/>
                    </a:cubicBezTo>
                    <a:cubicBezTo>
                      <a:pt x="212" y="53"/>
                      <a:pt x="214" y="5"/>
                      <a:pt x="186" y="5"/>
                    </a:cubicBezTo>
                    <a:cubicBezTo>
                      <a:pt x="178" y="5"/>
                      <a:pt x="173" y="19"/>
                      <a:pt x="165" y="18"/>
                    </a:cubicBezTo>
                    <a:cubicBezTo>
                      <a:pt x="159" y="17"/>
                      <a:pt x="170" y="4"/>
                      <a:pt x="166" y="1"/>
                    </a:cubicBezTo>
                    <a:cubicBezTo>
                      <a:pt x="164" y="0"/>
                      <a:pt x="162" y="0"/>
                      <a:pt x="160"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43" name="Balearic Islands"/>
              <p:cNvGrpSpPr/>
              <p:nvPr/>
            </p:nvGrpSpPr>
            <p:grpSpPr>
              <a:xfrm>
                <a:off x="3284579" y="5905499"/>
                <a:ext cx="373063" cy="187325"/>
                <a:chOff x="2917825" y="5753099"/>
                <a:chExt cx="373063" cy="187325"/>
              </a:xfrm>
              <a:grpFill/>
            </p:grpSpPr>
            <p:sp>
              <p:nvSpPr>
                <p:cNvPr id="88" name="Freeform 173"/>
                <p:cNvSpPr>
                  <a:spLocks/>
                </p:cNvSpPr>
                <p:nvPr/>
              </p:nvSpPr>
              <p:spPr bwMode="auto">
                <a:xfrm>
                  <a:off x="3176588" y="5753099"/>
                  <a:ext cx="114300" cy="100013"/>
                </a:xfrm>
                <a:custGeom>
                  <a:avLst/>
                  <a:gdLst/>
                  <a:ahLst/>
                  <a:cxnLst>
                    <a:cxn ang="0">
                      <a:pos x="22" y="0"/>
                    </a:cxn>
                    <a:cxn ang="0">
                      <a:pos x="16" y="18"/>
                    </a:cxn>
                    <a:cxn ang="0">
                      <a:pos x="37" y="19"/>
                    </a:cxn>
                    <a:cxn ang="0">
                      <a:pos x="55" y="8"/>
                    </a:cxn>
                    <a:cxn ang="0">
                      <a:pos x="22" y="0"/>
                    </a:cxn>
                  </a:cxnLst>
                  <a:rect l="0" t="0" r="r" b="b"/>
                  <a:pathLst>
                    <a:path w="79" h="68">
                      <a:moveTo>
                        <a:pt x="22" y="0"/>
                      </a:moveTo>
                      <a:cubicBezTo>
                        <a:pt x="7" y="0"/>
                        <a:pt x="0" y="7"/>
                        <a:pt x="16" y="18"/>
                      </a:cubicBezTo>
                      <a:cubicBezTo>
                        <a:pt x="22" y="22"/>
                        <a:pt x="31" y="17"/>
                        <a:pt x="37" y="19"/>
                      </a:cubicBezTo>
                      <a:cubicBezTo>
                        <a:pt x="51" y="27"/>
                        <a:pt x="79" y="68"/>
                        <a:pt x="55" y="8"/>
                      </a:cubicBezTo>
                      <a:cubicBezTo>
                        <a:pt x="44" y="3"/>
                        <a:pt x="32" y="0"/>
                        <a:pt x="22"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9" name="Freeform 174"/>
                <p:cNvSpPr>
                  <a:spLocks/>
                </p:cNvSpPr>
                <p:nvPr/>
              </p:nvSpPr>
              <p:spPr bwMode="auto">
                <a:xfrm>
                  <a:off x="2963863" y="5764212"/>
                  <a:ext cx="187325" cy="136525"/>
                </a:xfrm>
                <a:custGeom>
                  <a:avLst/>
                  <a:gdLst/>
                  <a:ahLst/>
                  <a:cxnLst>
                    <a:cxn ang="0">
                      <a:pos x="93" y="0"/>
                    </a:cxn>
                    <a:cxn ang="0">
                      <a:pos x="3" y="39"/>
                    </a:cxn>
                    <a:cxn ang="0">
                      <a:pos x="1" y="43"/>
                    </a:cxn>
                    <a:cxn ang="0">
                      <a:pos x="22" y="52"/>
                    </a:cxn>
                    <a:cxn ang="0">
                      <a:pos x="36" y="50"/>
                    </a:cxn>
                    <a:cxn ang="0">
                      <a:pos x="41" y="70"/>
                    </a:cxn>
                    <a:cxn ang="0">
                      <a:pos x="63" y="78"/>
                    </a:cxn>
                    <a:cxn ang="0">
                      <a:pos x="72" y="93"/>
                    </a:cxn>
                    <a:cxn ang="0">
                      <a:pos x="122" y="37"/>
                    </a:cxn>
                    <a:cxn ang="0">
                      <a:pos x="93" y="0"/>
                    </a:cxn>
                  </a:cxnLst>
                  <a:rect l="0" t="0" r="r" b="b"/>
                  <a:pathLst>
                    <a:path w="129" h="94">
                      <a:moveTo>
                        <a:pt x="93" y="0"/>
                      </a:moveTo>
                      <a:cubicBezTo>
                        <a:pt x="61" y="6"/>
                        <a:pt x="29" y="20"/>
                        <a:pt x="3" y="39"/>
                      </a:cubicBezTo>
                      <a:cubicBezTo>
                        <a:pt x="2" y="40"/>
                        <a:pt x="0" y="42"/>
                        <a:pt x="1" y="43"/>
                      </a:cubicBezTo>
                      <a:cubicBezTo>
                        <a:pt x="7" y="48"/>
                        <a:pt x="14" y="51"/>
                        <a:pt x="22" y="52"/>
                      </a:cubicBezTo>
                      <a:cubicBezTo>
                        <a:pt x="26" y="53"/>
                        <a:pt x="32" y="45"/>
                        <a:pt x="36" y="50"/>
                      </a:cubicBezTo>
                      <a:cubicBezTo>
                        <a:pt x="41" y="54"/>
                        <a:pt x="39" y="63"/>
                        <a:pt x="41" y="70"/>
                      </a:cubicBezTo>
                      <a:cubicBezTo>
                        <a:pt x="46" y="86"/>
                        <a:pt x="47" y="69"/>
                        <a:pt x="63" y="78"/>
                      </a:cubicBezTo>
                      <a:cubicBezTo>
                        <a:pt x="68" y="82"/>
                        <a:pt x="67" y="93"/>
                        <a:pt x="72" y="93"/>
                      </a:cubicBezTo>
                      <a:cubicBezTo>
                        <a:pt x="76" y="94"/>
                        <a:pt x="129" y="43"/>
                        <a:pt x="122" y="37"/>
                      </a:cubicBezTo>
                      <a:cubicBezTo>
                        <a:pt x="96" y="15"/>
                        <a:pt x="77" y="53"/>
                        <a:pt x="93"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0" name="Freeform 175"/>
                <p:cNvSpPr>
                  <a:spLocks/>
                </p:cNvSpPr>
                <p:nvPr/>
              </p:nvSpPr>
              <p:spPr bwMode="auto">
                <a:xfrm>
                  <a:off x="2917825" y="5859462"/>
                  <a:ext cx="58738" cy="52388"/>
                </a:xfrm>
                <a:custGeom>
                  <a:avLst/>
                  <a:gdLst/>
                  <a:ahLst/>
                  <a:cxnLst>
                    <a:cxn ang="0">
                      <a:pos x="34" y="0"/>
                    </a:cxn>
                    <a:cxn ang="0">
                      <a:pos x="25" y="1"/>
                    </a:cxn>
                    <a:cxn ang="0">
                      <a:pos x="10" y="14"/>
                    </a:cxn>
                    <a:cxn ang="0">
                      <a:pos x="9" y="33"/>
                    </a:cxn>
                    <a:cxn ang="0">
                      <a:pos x="33" y="22"/>
                    </a:cxn>
                    <a:cxn ang="0">
                      <a:pos x="41" y="9"/>
                    </a:cxn>
                    <a:cxn ang="0">
                      <a:pos x="34" y="0"/>
                    </a:cxn>
                  </a:cxnLst>
                  <a:rect l="0" t="0" r="r" b="b"/>
                  <a:pathLst>
                    <a:path w="41" h="36">
                      <a:moveTo>
                        <a:pt x="34" y="0"/>
                      </a:moveTo>
                      <a:cubicBezTo>
                        <a:pt x="25" y="1"/>
                        <a:pt x="25" y="1"/>
                        <a:pt x="25" y="1"/>
                      </a:cubicBezTo>
                      <a:cubicBezTo>
                        <a:pt x="16" y="3"/>
                        <a:pt x="14" y="8"/>
                        <a:pt x="10" y="14"/>
                      </a:cubicBezTo>
                      <a:cubicBezTo>
                        <a:pt x="6" y="20"/>
                        <a:pt x="0" y="29"/>
                        <a:pt x="9" y="33"/>
                      </a:cubicBezTo>
                      <a:cubicBezTo>
                        <a:pt x="14" y="36"/>
                        <a:pt x="30" y="28"/>
                        <a:pt x="33" y="22"/>
                      </a:cubicBezTo>
                      <a:cubicBezTo>
                        <a:pt x="35" y="17"/>
                        <a:pt x="41" y="16"/>
                        <a:pt x="41" y="9"/>
                      </a:cubicBezTo>
                      <a:cubicBezTo>
                        <a:pt x="41" y="4"/>
                        <a:pt x="34" y="0"/>
                        <a:pt x="3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1" name="Freeform 176"/>
                <p:cNvSpPr>
                  <a:spLocks/>
                </p:cNvSpPr>
                <p:nvPr/>
              </p:nvSpPr>
              <p:spPr bwMode="auto">
                <a:xfrm>
                  <a:off x="2967038" y="5905499"/>
                  <a:ext cx="52388" cy="34925"/>
                </a:xfrm>
                <a:custGeom>
                  <a:avLst/>
                  <a:gdLst/>
                  <a:ahLst/>
                  <a:cxnLst>
                    <a:cxn ang="0">
                      <a:pos x="15" y="0"/>
                    </a:cxn>
                    <a:cxn ang="0">
                      <a:pos x="0" y="12"/>
                    </a:cxn>
                    <a:cxn ang="0">
                      <a:pos x="9" y="24"/>
                    </a:cxn>
                    <a:cxn ang="0">
                      <a:pos x="28" y="17"/>
                    </a:cxn>
                    <a:cxn ang="0">
                      <a:pos x="28" y="4"/>
                    </a:cxn>
                    <a:cxn ang="0">
                      <a:pos x="16" y="0"/>
                    </a:cxn>
                    <a:cxn ang="0">
                      <a:pos x="15" y="0"/>
                    </a:cxn>
                  </a:cxnLst>
                  <a:rect l="0" t="0" r="r" b="b"/>
                  <a:pathLst>
                    <a:path w="36" h="24">
                      <a:moveTo>
                        <a:pt x="15" y="0"/>
                      </a:moveTo>
                      <a:cubicBezTo>
                        <a:pt x="9" y="6"/>
                        <a:pt x="0" y="6"/>
                        <a:pt x="0" y="12"/>
                      </a:cubicBezTo>
                      <a:cubicBezTo>
                        <a:pt x="0" y="16"/>
                        <a:pt x="4" y="24"/>
                        <a:pt x="9" y="24"/>
                      </a:cubicBezTo>
                      <a:cubicBezTo>
                        <a:pt x="15" y="24"/>
                        <a:pt x="19" y="24"/>
                        <a:pt x="28" y="17"/>
                      </a:cubicBezTo>
                      <a:cubicBezTo>
                        <a:pt x="36" y="9"/>
                        <a:pt x="28" y="4"/>
                        <a:pt x="28" y="4"/>
                      </a:cubicBezTo>
                      <a:cubicBezTo>
                        <a:pt x="16" y="0"/>
                        <a:pt x="16" y="0"/>
                        <a:pt x="16" y="0"/>
                      </a:cubicBezTo>
                      <a:lnTo>
                        <a:pt x="15" y="0"/>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UK"/>
              <p:cNvGrpSpPr/>
              <p:nvPr/>
            </p:nvGrpSpPr>
            <p:grpSpPr>
              <a:xfrm>
                <a:off x="2444792" y="1354137"/>
                <a:ext cx="1095375" cy="2430462"/>
                <a:chOff x="2078038" y="1201737"/>
                <a:chExt cx="1095375" cy="2430462"/>
              </a:xfrm>
              <a:grpFill/>
            </p:grpSpPr>
            <p:sp>
              <p:nvSpPr>
                <p:cNvPr id="77" name="Great Britain"/>
                <p:cNvSpPr>
                  <a:spLocks/>
                </p:cNvSpPr>
                <p:nvPr/>
              </p:nvSpPr>
              <p:spPr bwMode="auto">
                <a:xfrm>
                  <a:off x="2171700" y="1955799"/>
                  <a:ext cx="1001713" cy="1676400"/>
                </a:xfrm>
                <a:custGeom>
                  <a:avLst/>
                  <a:gdLst/>
                  <a:ahLst/>
                  <a:cxnLst>
                    <a:cxn ang="0">
                      <a:pos x="336" y="32"/>
                    </a:cxn>
                    <a:cxn ang="0">
                      <a:pos x="429" y="63"/>
                    </a:cxn>
                    <a:cxn ang="0">
                      <a:pos x="347" y="134"/>
                    </a:cxn>
                    <a:cxn ang="0">
                      <a:pos x="356" y="157"/>
                    </a:cxn>
                    <a:cxn ang="0">
                      <a:pos x="479" y="224"/>
                    </a:cxn>
                    <a:cxn ang="0">
                      <a:pos x="372" y="328"/>
                    </a:cxn>
                    <a:cxn ang="0">
                      <a:pos x="342" y="368"/>
                    </a:cxn>
                    <a:cxn ang="0">
                      <a:pos x="438" y="406"/>
                    </a:cxn>
                    <a:cxn ang="0">
                      <a:pos x="481" y="592"/>
                    </a:cxn>
                    <a:cxn ang="0">
                      <a:pos x="558" y="670"/>
                    </a:cxn>
                    <a:cxn ang="0">
                      <a:pos x="540" y="838"/>
                    </a:cxn>
                    <a:cxn ang="0">
                      <a:pos x="678" y="910"/>
                    </a:cxn>
                    <a:cxn ang="0">
                      <a:pos x="603" y="995"/>
                    </a:cxn>
                    <a:cxn ang="0">
                      <a:pos x="545" y="1035"/>
                    </a:cxn>
                    <a:cxn ang="0">
                      <a:pos x="589" y="1045"/>
                    </a:cxn>
                    <a:cxn ang="0">
                      <a:pos x="593" y="1098"/>
                    </a:cxn>
                    <a:cxn ang="0">
                      <a:pos x="484" y="1111"/>
                    </a:cxn>
                    <a:cxn ang="0">
                      <a:pos x="418" y="1101"/>
                    </a:cxn>
                    <a:cxn ang="0">
                      <a:pos x="386" y="1102"/>
                    </a:cxn>
                    <a:cxn ang="0">
                      <a:pos x="294" y="1107"/>
                    </a:cxn>
                    <a:cxn ang="0">
                      <a:pos x="178" y="1144"/>
                    </a:cxn>
                    <a:cxn ang="0">
                      <a:pos x="60" y="1120"/>
                    </a:cxn>
                    <a:cxn ang="0">
                      <a:pos x="42" y="1109"/>
                    </a:cxn>
                    <a:cxn ang="0">
                      <a:pos x="92" y="1073"/>
                    </a:cxn>
                    <a:cxn ang="0">
                      <a:pos x="192" y="1006"/>
                    </a:cxn>
                    <a:cxn ang="0">
                      <a:pos x="275" y="980"/>
                    </a:cxn>
                    <a:cxn ang="0">
                      <a:pos x="159" y="922"/>
                    </a:cxn>
                    <a:cxn ang="0">
                      <a:pos x="95" y="926"/>
                    </a:cxn>
                    <a:cxn ang="0">
                      <a:pos x="141" y="870"/>
                    </a:cxn>
                    <a:cxn ang="0">
                      <a:pos x="193" y="756"/>
                    </a:cxn>
                    <a:cxn ang="0">
                      <a:pos x="241" y="724"/>
                    </a:cxn>
                    <a:cxn ang="0">
                      <a:pos x="330" y="741"/>
                    </a:cxn>
                    <a:cxn ang="0">
                      <a:pos x="316" y="673"/>
                    </a:cxn>
                    <a:cxn ang="0">
                      <a:pos x="317" y="609"/>
                    </a:cxn>
                    <a:cxn ang="0">
                      <a:pos x="327" y="528"/>
                    </a:cxn>
                    <a:cxn ang="0">
                      <a:pos x="285" y="522"/>
                    </a:cxn>
                    <a:cxn ang="0">
                      <a:pos x="258" y="528"/>
                    </a:cxn>
                    <a:cxn ang="0">
                      <a:pos x="197" y="495"/>
                    </a:cxn>
                    <a:cxn ang="0">
                      <a:pos x="231" y="385"/>
                    </a:cxn>
                    <a:cxn ang="0">
                      <a:pos x="241" y="316"/>
                    </a:cxn>
                    <a:cxn ang="0">
                      <a:pos x="182" y="397"/>
                    </a:cxn>
                    <a:cxn ang="0">
                      <a:pos x="167" y="383"/>
                    </a:cxn>
                    <a:cxn ang="0">
                      <a:pos x="191" y="330"/>
                    </a:cxn>
                    <a:cxn ang="0">
                      <a:pos x="244" y="256"/>
                    </a:cxn>
                    <a:cxn ang="0">
                      <a:pos x="186" y="269"/>
                    </a:cxn>
                    <a:cxn ang="0">
                      <a:pos x="167" y="270"/>
                    </a:cxn>
                    <a:cxn ang="0">
                      <a:pos x="183" y="249"/>
                    </a:cxn>
                    <a:cxn ang="0">
                      <a:pos x="220" y="208"/>
                    </a:cxn>
                    <a:cxn ang="0">
                      <a:pos x="224" y="91"/>
                    </a:cxn>
                    <a:cxn ang="0">
                      <a:pos x="272" y="69"/>
                    </a:cxn>
                    <a:cxn ang="0">
                      <a:pos x="295" y="33"/>
                    </a:cxn>
                  </a:cxnLst>
                  <a:rect l="0" t="0" r="r" b="b"/>
                  <a:pathLst>
                    <a:path w="688" h="1152">
                      <a:moveTo>
                        <a:pt x="306" y="0"/>
                      </a:moveTo>
                      <a:cubicBezTo>
                        <a:pt x="312" y="3"/>
                        <a:pt x="325" y="9"/>
                        <a:pt x="326" y="16"/>
                      </a:cubicBezTo>
                      <a:cubicBezTo>
                        <a:pt x="326" y="21"/>
                        <a:pt x="312" y="31"/>
                        <a:pt x="316" y="28"/>
                      </a:cubicBezTo>
                      <a:cubicBezTo>
                        <a:pt x="322" y="23"/>
                        <a:pt x="324" y="11"/>
                        <a:pt x="332" y="12"/>
                      </a:cubicBezTo>
                      <a:cubicBezTo>
                        <a:pt x="338" y="14"/>
                        <a:pt x="330" y="28"/>
                        <a:pt x="336" y="32"/>
                      </a:cubicBezTo>
                      <a:cubicBezTo>
                        <a:pt x="340" y="35"/>
                        <a:pt x="342" y="23"/>
                        <a:pt x="346" y="22"/>
                      </a:cubicBezTo>
                      <a:cubicBezTo>
                        <a:pt x="361" y="18"/>
                        <a:pt x="397" y="24"/>
                        <a:pt x="417" y="28"/>
                      </a:cubicBezTo>
                      <a:cubicBezTo>
                        <a:pt x="426" y="29"/>
                        <a:pt x="437" y="21"/>
                        <a:pt x="442" y="28"/>
                      </a:cubicBezTo>
                      <a:cubicBezTo>
                        <a:pt x="447" y="33"/>
                        <a:pt x="434" y="38"/>
                        <a:pt x="431" y="44"/>
                      </a:cubicBezTo>
                      <a:cubicBezTo>
                        <a:pt x="429" y="50"/>
                        <a:pt x="431" y="56"/>
                        <a:pt x="429" y="63"/>
                      </a:cubicBezTo>
                      <a:cubicBezTo>
                        <a:pt x="427" y="68"/>
                        <a:pt x="361" y="107"/>
                        <a:pt x="349" y="116"/>
                      </a:cubicBezTo>
                      <a:cubicBezTo>
                        <a:pt x="328" y="132"/>
                        <a:pt x="358" y="114"/>
                        <a:pt x="369" y="123"/>
                      </a:cubicBezTo>
                      <a:cubicBezTo>
                        <a:pt x="373" y="125"/>
                        <a:pt x="364" y="129"/>
                        <a:pt x="359" y="132"/>
                      </a:cubicBezTo>
                      <a:cubicBezTo>
                        <a:pt x="356" y="135"/>
                        <a:pt x="354" y="140"/>
                        <a:pt x="349" y="141"/>
                      </a:cubicBezTo>
                      <a:cubicBezTo>
                        <a:pt x="347" y="141"/>
                        <a:pt x="349" y="134"/>
                        <a:pt x="347" y="134"/>
                      </a:cubicBezTo>
                      <a:cubicBezTo>
                        <a:pt x="343" y="133"/>
                        <a:pt x="340" y="137"/>
                        <a:pt x="337" y="138"/>
                      </a:cubicBezTo>
                      <a:cubicBezTo>
                        <a:pt x="329" y="141"/>
                        <a:pt x="328" y="133"/>
                        <a:pt x="325" y="140"/>
                      </a:cubicBezTo>
                      <a:cubicBezTo>
                        <a:pt x="317" y="159"/>
                        <a:pt x="337" y="165"/>
                        <a:pt x="342" y="159"/>
                      </a:cubicBezTo>
                      <a:cubicBezTo>
                        <a:pt x="343" y="157"/>
                        <a:pt x="338" y="154"/>
                        <a:pt x="340" y="154"/>
                      </a:cubicBezTo>
                      <a:cubicBezTo>
                        <a:pt x="345" y="153"/>
                        <a:pt x="350" y="157"/>
                        <a:pt x="356" y="157"/>
                      </a:cubicBezTo>
                      <a:cubicBezTo>
                        <a:pt x="368" y="156"/>
                        <a:pt x="382" y="143"/>
                        <a:pt x="397" y="146"/>
                      </a:cubicBezTo>
                      <a:cubicBezTo>
                        <a:pt x="404" y="147"/>
                        <a:pt x="410" y="155"/>
                        <a:pt x="417" y="157"/>
                      </a:cubicBezTo>
                      <a:cubicBezTo>
                        <a:pt x="435" y="162"/>
                        <a:pt x="493" y="161"/>
                        <a:pt x="502" y="181"/>
                      </a:cubicBezTo>
                      <a:cubicBezTo>
                        <a:pt x="504" y="188"/>
                        <a:pt x="505" y="194"/>
                        <a:pt x="503" y="200"/>
                      </a:cubicBezTo>
                      <a:cubicBezTo>
                        <a:pt x="479" y="224"/>
                        <a:pt x="479" y="224"/>
                        <a:pt x="479" y="224"/>
                      </a:cubicBezTo>
                      <a:cubicBezTo>
                        <a:pt x="476" y="228"/>
                        <a:pt x="474" y="233"/>
                        <a:pt x="473" y="238"/>
                      </a:cubicBezTo>
                      <a:cubicBezTo>
                        <a:pt x="472" y="240"/>
                        <a:pt x="474" y="242"/>
                        <a:pt x="473" y="244"/>
                      </a:cubicBezTo>
                      <a:cubicBezTo>
                        <a:pt x="465" y="259"/>
                        <a:pt x="421" y="320"/>
                        <a:pt x="408" y="321"/>
                      </a:cubicBezTo>
                      <a:cubicBezTo>
                        <a:pt x="387" y="323"/>
                        <a:pt x="380" y="313"/>
                        <a:pt x="363" y="326"/>
                      </a:cubicBezTo>
                      <a:cubicBezTo>
                        <a:pt x="359" y="328"/>
                        <a:pt x="369" y="329"/>
                        <a:pt x="372" y="328"/>
                      </a:cubicBezTo>
                      <a:cubicBezTo>
                        <a:pt x="380" y="327"/>
                        <a:pt x="387" y="322"/>
                        <a:pt x="395" y="321"/>
                      </a:cubicBezTo>
                      <a:cubicBezTo>
                        <a:pt x="409" y="320"/>
                        <a:pt x="398" y="330"/>
                        <a:pt x="399" y="333"/>
                      </a:cubicBezTo>
                      <a:cubicBezTo>
                        <a:pt x="402" y="341"/>
                        <a:pt x="415" y="343"/>
                        <a:pt x="414" y="350"/>
                      </a:cubicBezTo>
                      <a:cubicBezTo>
                        <a:pt x="411" y="373"/>
                        <a:pt x="389" y="353"/>
                        <a:pt x="383" y="354"/>
                      </a:cubicBezTo>
                      <a:cubicBezTo>
                        <a:pt x="351" y="359"/>
                        <a:pt x="409" y="373"/>
                        <a:pt x="342" y="368"/>
                      </a:cubicBezTo>
                      <a:cubicBezTo>
                        <a:pt x="341" y="368"/>
                        <a:pt x="341" y="379"/>
                        <a:pt x="342" y="379"/>
                      </a:cubicBezTo>
                      <a:cubicBezTo>
                        <a:pt x="349" y="382"/>
                        <a:pt x="341" y="376"/>
                        <a:pt x="348" y="377"/>
                      </a:cubicBezTo>
                      <a:cubicBezTo>
                        <a:pt x="356" y="379"/>
                        <a:pt x="374" y="392"/>
                        <a:pt x="383" y="386"/>
                      </a:cubicBezTo>
                      <a:cubicBezTo>
                        <a:pt x="387" y="383"/>
                        <a:pt x="388" y="376"/>
                        <a:pt x="392" y="374"/>
                      </a:cubicBezTo>
                      <a:cubicBezTo>
                        <a:pt x="395" y="373"/>
                        <a:pt x="434" y="402"/>
                        <a:pt x="438" y="406"/>
                      </a:cubicBezTo>
                      <a:cubicBezTo>
                        <a:pt x="445" y="411"/>
                        <a:pt x="448" y="437"/>
                        <a:pt x="456" y="445"/>
                      </a:cubicBezTo>
                      <a:cubicBezTo>
                        <a:pt x="460" y="449"/>
                        <a:pt x="466" y="450"/>
                        <a:pt x="469" y="454"/>
                      </a:cubicBezTo>
                      <a:cubicBezTo>
                        <a:pt x="470" y="456"/>
                        <a:pt x="468" y="458"/>
                        <a:pt x="468" y="462"/>
                      </a:cubicBezTo>
                      <a:cubicBezTo>
                        <a:pt x="467" y="468"/>
                        <a:pt x="467" y="475"/>
                        <a:pt x="467" y="481"/>
                      </a:cubicBezTo>
                      <a:cubicBezTo>
                        <a:pt x="468" y="500"/>
                        <a:pt x="475" y="576"/>
                        <a:pt x="481" y="592"/>
                      </a:cubicBezTo>
                      <a:cubicBezTo>
                        <a:pt x="482" y="594"/>
                        <a:pt x="484" y="588"/>
                        <a:pt x="487" y="589"/>
                      </a:cubicBezTo>
                      <a:cubicBezTo>
                        <a:pt x="491" y="590"/>
                        <a:pt x="494" y="595"/>
                        <a:pt x="498" y="597"/>
                      </a:cubicBezTo>
                      <a:cubicBezTo>
                        <a:pt x="517" y="608"/>
                        <a:pt x="512" y="599"/>
                        <a:pt x="530" y="621"/>
                      </a:cubicBezTo>
                      <a:cubicBezTo>
                        <a:pt x="536" y="628"/>
                        <a:pt x="533" y="640"/>
                        <a:pt x="538" y="649"/>
                      </a:cubicBezTo>
                      <a:cubicBezTo>
                        <a:pt x="543" y="660"/>
                        <a:pt x="558" y="650"/>
                        <a:pt x="558" y="670"/>
                      </a:cubicBezTo>
                      <a:cubicBezTo>
                        <a:pt x="558" y="677"/>
                        <a:pt x="546" y="677"/>
                        <a:pt x="545" y="683"/>
                      </a:cubicBezTo>
                      <a:cubicBezTo>
                        <a:pt x="541" y="699"/>
                        <a:pt x="561" y="723"/>
                        <a:pt x="565" y="737"/>
                      </a:cubicBezTo>
                      <a:cubicBezTo>
                        <a:pt x="570" y="757"/>
                        <a:pt x="554" y="728"/>
                        <a:pt x="553" y="750"/>
                      </a:cubicBezTo>
                      <a:cubicBezTo>
                        <a:pt x="553" y="755"/>
                        <a:pt x="590" y="794"/>
                        <a:pt x="571" y="814"/>
                      </a:cubicBezTo>
                      <a:cubicBezTo>
                        <a:pt x="557" y="828"/>
                        <a:pt x="551" y="812"/>
                        <a:pt x="540" y="838"/>
                      </a:cubicBezTo>
                      <a:cubicBezTo>
                        <a:pt x="539" y="841"/>
                        <a:pt x="548" y="837"/>
                        <a:pt x="550" y="839"/>
                      </a:cubicBezTo>
                      <a:cubicBezTo>
                        <a:pt x="554" y="842"/>
                        <a:pt x="555" y="848"/>
                        <a:pt x="558" y="851"/>
                      </a:cubicBezTo>
                      <a:cubicBezTo>
                        <a:pt x="561" y="854"/>
                        <a:pt x="566" y="859"/>
                        <a:pt x="569" y="857"/>
                      </a:cubicBezTo>
                      <a:cubicBezTo>
                        <a:pt x="590" y="844"/>
                        <a:pt x="574" y="831"/>
                        <a:pt x="596" y="834"/>
                      </a:cubicBezTo>
                      <a:cubicBezTo>
                        <a:pt x="631" y="839"/>
                        <a:pt x="688" y="854"/>
                        <a:pt x="678" y="910"/>
                      </a:cubicBezTo>
                      <a:cubicBezTo>
                        <a:pt x="675" y="928"/>
                        <a:pt x="651" y="974"/>
                        <a:pt x="633" y="980"/>
                      </a:cubicBezTo>
                      <a:cubicBezTo>
                        <a:pt x="627" y="982"/>
                        <a:pt x="618" y="970"/>
                        <a:pt x="616" y="975"/>
                      </a:cubicBezTo>
                      <a:cubicBezTo>
                        <a:pt x="606" y="994"/>
                        <a:pt x="655" y="989"/>
                        <a:pt x="614" y="1000"/>
                      </a:cubicBezTo>
                      <a:cubicBezTo>
                        <a:pt x="611" y="1001"/>
                        <a:pt x="608" y="999"/>
                        <a:pt x="605" y="997"/>
                      </a:cubicBezTo>
                      <a:cubicBezTo>
                        <a:pt x="604" y="997"/>
                        <a:pt x="604" y="995"/>
                        <a:pt x="603" y="995"/>
                      </a:cubicBezTo>
                      <a:cubicBezTo>
                        <a:pt x="595" y="996"/>
                        <a:pt x="583" y="994"/>
                        <a:pt x="579" y="1000"/>
                      </a:cubicBezTo>
                      <a:cubicBezTo>
                        <a:pt x="575" y="1006"/>
                        <a:pt x="594" y="998"/>
                        <a:pt x="598" y="1003"/>
                      </a:cubicBezTo>
                      <a:cubicBezTo>
                        <a:pt x="602" y="1007"/>
                        <a:pt x="599" y="1016"/>
                        <a:pt x="596" y="1021"/>
                      </a:cubicBezTo>
                      <a:cubicBezTo>
                        <a:pt x="588" y="1034"/>
                        <a:pt x="565" y="1025"/>
                        <a:pt x="554" y="1029"/>
                      </a:cubicBezTo>
                      <a:cubicBezTo>
                        <a:pt x="551" y="1030"/>
                        <a:pt x="542" y="1033"/>
                        <a:pt x="545" y="1035"/>
                      </a:cubicBezTo>
                      <a:cubicBezTo>
                        <a:pt x="546" y="1035"/>
                        <a:pt x="576" y="1026"/>
                        <a:pt x="575" y="1039"/>
                      </a:cubicBezTo>
                      <a:cubicBezTo>
                        <a:pt x="574" y="1044"/>
                        <a:pt x="563" y="1038"/>
                        <a:pt x="559" y="1041"/>
                      </a:cubicBezTo>
                      <a:cubicBezTo>
                        <a:pt x="556" y="1044"/>
                        <a:pt x="567" y="1050"/>
                        <a:pt x="571" y="1048"/>
                      </a:cubicBezTo>
                      <a:cubicBezTo>
                        <a:pt x="573" y="1045"/>
                        <a:pt x="573" y="1039"/>
                        <a:pt x="576" y="1039"/>
                      </a:cubicBezTo>
                      <a:cubicBezTo>
                        <a:pt x="581" y="1038"/>
                        <a:pt x="585" y="1042"/>
                        <a:pt x="589" y="1045"/>
                      </a:cubicBezTo>
                      <a:cubicBezTo>
                        <a:pt x="603" y="1059"/>
                        <a:pt x="559" y="1052"/>
                        <a:pt x="589" y="1057"/>
                      </a:cubicBezTo>
                      <a:cubicBezTo>
                        <a:pt x="603" y="1059"/>
                        <a:pt x="619" y="1048"/>
                        <a:pt x="634" y="1054"/>
                      </a:cubicBezTo>
                      <a:cubicBezTo>
                        <a:pt x="638" y="1055"/>
                        <a:pt x="628" y="1060"/>
                        <a:pt x="627" y="1064"/>
                      </a:cubicBezTo>
                      <a:cubicBezTo>
                        <a:pt x="625" y="1071"/>
                        <a:pt x="626" y="1079"/>
                        <a:pt x="625" y="1087"/>
                      </a:cubicBezTo>
                      <a:cubicBezTo>
                        <a:pt x="622" y="1097"/>
                        <a:pt x="603" y="1093"/>
                        <a:pt x="593" y="1098"/>
                      </a:cubicBezTo>
                      <a:cubicBezTo>
                        <a:pt x="589" y="1101"/>
                        <a:pt x="592" y="1112"/>
                        <a:pt x="587" y="1114"/>
                      </a:cubicBezTo>
                      <a:cubicBezTo>
                        <a:pt x="568" y="1120"/>
                        <a:pt x="577" y="1103"/>
                        <a:pt x="566" y="1111"/>
                      </a:cubicBezTo>
                      <a:cubicBezTo>
                        <a:pt x="555" y="1118"/>
                        <a:pt x="544" y="1115"/>
                        <a:pt x="533" y="1120"/>
                      </a:cubicBezTo>
                      <a:cubicBezTo>
                        <a:pt x="528" y="1122"/>
                        <a:pt x="526" y="1130"/>
                        <a:pt x="520" y="1130"/>
                      </a:cubicBezTo>
                      <a:cubicBezTo>
                        <a:pt x="510" y="1130"/>
                        <a:pt x="494" y="1113"/>
                        <a:pt x="484" y="1111"/>
                      </a:cubicBezTo>
                      <a:cubicBezTo>
                        <a:pt x="477" y="1110"/>
                        <a:pt x="426" y="1122"/>
                        <a:pt x="422" y="1111"/>
                      </a:cubicBezTo>
                      <a:cubicBezTo>
                        <a:pt x="421" y="1105"/>
                        <a:pt x="436" y="1110"/>
                        <a:pt x="426" y="1102"/>
                      </a:cubicBezTo>
                      <a:cubicBezTo>
                        <a:pt x="419" y="1098"/>
                        <a:pt x="422" y="1107"/>
                        <a:pt x="420" y="1111"/>
                      </a:cubicBezTo>
                      <a:cubicBezTo>
                        <a:pt x="418" y="1112"/>
                        <a:pt x="415" y="1110"/>
                        <a:pt x="414" y="1107"/>
                      </a:cubicBezTo>
                      <a:cubicBezTo>
                        <a:pt x="414" y="1104"/>
                        <a:pt x="421" y="1101"/>
                        <a:pt x="418" y="1101"/>
                      </a:cubicBezTo>
                      <a:cubicBezTo>
                        <a:pt x="415" y="1100"/>
                        <a:pt x="412" y="1107"/>
                        <a:pt x="409" y="1106"/>
                      </a:cubicBezTo>
                      <a:cubicBezTo>
                        <a:pt x="406" y="1105"/>
                        <a:pt x="412" y="1100"/>
                        <a:pt x="410" y="1097"/>
                      </a:cubicBezTo>
                      <a:cubicBezTo>
                        <a:pt x="403" y="1088"/>
                        <a:pt x="407" y="1106"/>
                        <a:pt x="404" y="1105"/>
                      </a:cubicBezTo>
                      <a:cubicBezTo>
                        <a:pt x="391" y="1101"/>
                        <a:pt x="382" y="1081"/>
                        <a:pt x="379" y="1084"/>
                      </a:cubicBezTo>
                      <a:cubicBezTo>
                        <a:pt x="375" y="1089"/>
                        <a:pt x="387" y="1096"/>
                        <a:pt x="386" y="1102"/>
                      </a:cubicBezTo>
                      <a:cubicBezTo>
                        <a:pt x="385" y="1113"/>
                        <a:pt x="327" y="1099"/>
                        <a:pt x="325" y="1102"/>
                      </a:cubicBezTo>
                      <a:cubicBezTo>
                        <a:pt x="322" y="1107"/>
                        <a:pt x="333" y="1115"/>
                        <a:pt x="332" y="1121"/>
                      </a:cubicBezTo>
                      <a:cubicBezTo>
                        <a:pt x="330" y="1124"/>
                        <a:pt x="325" y="1120"/>
                        <a:pt x="322" y="1120"/>
                      </a:cubicBezTo>
                      <a:cubicBezTo>
                        <a:pt x="321" y="1120"/>
                        <a:pt x="321" y="1120"/>
                        <a:pt x="321" y="1120"/>
                      </a:cubicBezTo>
                      <a:cubicBezTo>
                        <a:pt x="316" y="1117"/>
                        <a:pt x="299" y="1105"/>
                        <a:pt x="294" y="1107"/>
                      </a:cubicBezTo>
                      <a:cubicBezTo>
                        <a:pt x="288" y="1111"/>
                        <a:pt x="290" y="1120"/>
                        <a:pt x="287" y="1125"/>
                      </a:cubicBezTo>
                      <a:cubicBezTo>
                        <a:pt x="285" y="1127"/>
                        <a:pt x="289" y="1119"/>
                        <a:pt x="288" y="1116"/>
                      </a:cubicBezTo>
                      <a:cubicBezTo>
                        <a:pt x="286" y="1111"/>
                        <a:pt x="281" y="1106"/>
                        <a:pt x="276" y="1102"/>
                      </a:cubicBezTo>
                      <a:cubicBezTo>
                        <a:pt x="262" y="1089"/>
                        <a:pt x="223" y="1080"/>
                        <a:pt x="204" y="1087"/>
                      </a:cubicBezTo>
                      <a:cubicBezTo>
                        <a:pt x="204" y="1087"/>
                        <a:pt x="193" y="1136"/>
                        <a:pt x="178" y="1144"/>
                      </a:cubicBezTo>
                      <a:cubicBezTo>
                        <a:pt x="165" y="1149"/>
                        <a:pt x="143" y="1119"/>
                        <a:pt x="135" y="1115"/>
                      </a:cubicBezTo>
                      <a:cubicBezTo>
                        <a:pt x="130" y="1112"/>
                        <a:pt x="145" y="1124"/>
                        <a:pt x="132" y="1121"/>
                      </a:cubicBezTo>
                      <a:cubicBezTo>
                        <a:pt x="120" y="1118"/>
                        <a:pt x="102" y="1105"/>
                        <a:pt x="88" y="1110"/>
                      </a:cubicBezTo>
                      <a:cubicBezTo>
                        <a:pt x="82" y="1111"/>
                        <a:pt x="85" y="1120"/>
                        <a:pt x="80" y="1122"/>
                      </a:cubicBezTo>
                      <a:cubicBezTo>
                        <a:pt x="74" y="1124"/>
                        <a:pt x="67" y="1120"/>
                        <a:pt x="60" y="1120"/>
                      </a:cubicBezTo>
                      <a:cubicBezTo>
                        <a:pt x="59" y="1120"/>
                        <a:pt x="58" y="1120"/>
                        <a:pt x="57" y="1121"/>
                      </a:cubicBezTo>
                      <a:cubicBezTo>
                        <a:pt x="55" y="1126"/>
                        <a:pt x="42" y="1152"/>
                        <a:pt x="38" y="1152"/>
                      </a:cubicBezTo>
                      <a:cubicBezTo>
                        <a:pt x="32" y="1151"/>
                        <a:pt x="35" y="1137"/>
                        <a:pt x="31" y="1132"/>
                      </a:cubicBezTo>
                      <a:cubicBezTo>
                        <a:pt x="25" y="1122"/>
                        <a:pt x="0" y="1129"/>
                        <a:pt x="0" y="1118"/>
                      </a:cubicBezTo>
                      <a:cubicBezTo>
                        <a:pt x="0" y="1111"/>
                        <a:pt x="41" y="1109"/>
                        <a:pt x="42" y="1109"/>
                      </a:cubicBezTo>
                      <a:cubicBezTo>
                        <a:pt x="46" y="1107"/>
                        <a:pt x="50" y="1103"/>
                        <a:pt x="54" y="1099"/>
                      </a:cubicBezTo>
                      <a:cubicBezTo>
                        <a:pt x="56" y="1098"/>
                        <a:pt x="54" y="1094"/>
                        <a:pt x="56" y="1093"/>
                      </a:cubicBezTo>
                      <a:cubicBezTo>
                        <a:pt x="58" y="1091"/>
                        <a:pt x="62" y="1094"/>
                        <a:pt x="64" y="1093"/>
                      </a:cubicBezTo>
                      <a:cubicBezTo>
                        <a:pt x="71" y="1087"/>
                        <a:pt x="73" y="1078"/>
                        <a:pt x="80" y="1072"/>
                      </a:cubicBezTo>
                      <a:cubicBezTo>
                        <a:pt x="83" y="1070"/>
                        <a:pt x="89" y="1074"/>
                        <a:pt x="92" y="1073"/>
                      </a:cubicBezTo>
                      <a:cubicBezTo>
                        <a:pt x="95" y="1071"/>
                        <a:pt x="94" y="1067"/>
                        <a:pt x="97" y="1065"/>
                      </a:cubicBezTo>
                      <a:cubicBezTo>
                        <a:pt x="102" y="1060"/>
                        <a:pt x="111" y="1059"/>
                        <a:pt x="117" y="1053"/>
                      </a:cubicBezTo>
                      <a:cubicBezTo>
                        <a:pt x="120" y="1049"/>
                        <a:pt x="119" y="1025"/>
                        <a:pt x="126" y="1022"/>
                      </a:cubicBezTo>
                      <a:cubicBezTo>
                        <a:pt x="130" y="1021"/>
                        <a:pt x="134" y="1029"/>
                        <a:pt x="138" y="1030"/>
                      </a:cubicBezTo>
                      <a:cubicBezTo>
                        <a:pt x="162" y="1032"/>
                        <a:pt x="134" y="996"/>
                        <a:pt x="192" y="1006"/>
                      </a:cubicBezTo>
                      <a:cubicBezTo>
                        <a:pt x="212" y="1009"/>
                        <a:pt x="237" y="1036"/>
                        <a:pt x="257" y="1021"/>
                      </a:cubicBezTo>
                      <a:cubicBezTo>
                        <a:pt x="263" y="1016"/>
                        <a:pt x="261" y="1005"/>
                        <a:pt x="264" y="999"/>
                      </a:cubicBezTo>
                      <a:cubicBezTo>
                        <a:pt x="265" y="997"/>
                        <a:pt x="315" y="966"/>
                        <a:pt x="321" y="959"/>
                      </a:cubicBezTo>
                      <a:cubicBezTo>
                        <a:pt x="327" y="951"/>
                        <a:pt x="294" y="973"/>
                        <a:pt x="290" y="976"/>
                      </a:cubicBezTo>
                      <a:cubicBezTo>
                        <a:pt x="285" y="978"/>
                        <a:pt x="280" y="979"/>
                        <a:pt x="275" y="980"/>
                      </a:cubicBezTo>
                      <a:cubicBezTo>
                        <a:pt x="272" y="980"/>
                        <a:pt x="270" y="975"/>
                        <a:pt x="266" y="976"/>
                      </a:cubicBezTo>
                      <a:cubicBezTo>
                        <a:pt x="241" y="983"/>
                        <a:pt x="247" y="1005"/>
                        <a:pt x="216" y="988"/>
                      </a:cubicBezTo>
                      <a:cubicBezTo>
                        <a:pt x="205" y="980"/>
                        <a:pt x="208" y="963"/>
                        <a:pt x="198" y="953"/>
                      </a:cubicBezTo>
                      <a:cubicBezTo>
                        <a:pt x="190" y="945"/>
                        <a:pt x="174" y="964"/>
                        <a:pt x="164" y="959"/>
                      </a:cubicBezTo>
                      <a:cubicBezTo>
                        <a:pt x="162" y="958"/>
                        <a:pt x="160" y="926"/>
                        <a:pt x="159" y="922"/>
                      </a:cubicBezTo>
                      <a:cubicBezTo>
                        <a:pt x="158" y="920"/>
                        <a:pt x="157" y="927"/>
                        <a:pt x="155" y="927"/>
                      </a:cubicBezTo>
                      <a:cubicBezTo>
                        <a:pt x="148" y="928"/>
                        <a:pt x="157" y="919"/>
                        <a:pt x="132" y="927"/>
                      </a:cubicBezTo>
                      <a:cubicBezTo>
                        <a:pt x="129" y="927"/>
                        <a:pt x="130" y="933"/>
                        <a:pt x="128" y="935"/>
                      </a:cubicBezTo>
                      <a:cubicBezTo>
                        <a:pt x="122" y="937"/>
                        <a:pt x="113" y="939"/>
                        <a:pt x="107" y="937"/>
                      </a:cubicBezTo>
                      <a:cubicBezTo>
                        <a:pt x="102" y="936"/>
                        <a:pt x="93" y="930"/>
                        <a:pt x="95" y="926"/>
                      </a:cubicBezTo>
                      <a:cubicBezTo>
                        <a:pt x="98" y="919"/>
                        <a:pt x="108" y="924"/>
                        <a:pt x="114" y="922"/>
                      </a:cubicBezTo>
                      <a:cubicBezTo>
                        <a:pt x="118" y="921"/>
                        <a:pt x="89" y="920"/>
                        <a:pt x="86" y="916"/>
                      </a:cubicBezTo>
                      <a:cubicBezTo>
                        <a:pt x="81" y="910"/>
                        <a:pt x="83" y="902"/>
                        <a:pt x="83" y="895"/>
                      </a:cubicBezTo>
                      <a:cubicBezTo>
                        <a:pt x="83" y="874"/>
                        <a:pt x="122" y="885"/>
                        <a:pt x="127" y="883"/>
                      </a:cubicBezTo>
                      <a:cubicBezTo>
                        <a:pt x="133" y="881"/>
                        <a:pt x="134" y="871"/>
                        <a:pt x="141" y="870"/>
                      </a:cubicBezTo>
                      <a:cubicBezTo>
                        <a:pt x="147" y="870"/>
                        <a:pt x="152" y="875"/>
                        <a:pt x="157" y="874"/>
                      </a:cubicBezTo>
                      <a:cubicBezTo>
                        <a:pt x="173" y="870"/>
                        <a:pt x="206" y="842"/>
                        <a:pt x="213" y="827"/>
                      </a:cubicBezTo>
                      <a:cubicBezTo>
                        <a:pt x="215" y="823"/>
                        <a:pt x="211" y="783"/>
                        <a:pt x="204" y="777"/>
                      </a:cubicBezTo>
                      <a:cubicBezTo>
                        <a:pt x="187" y="755"/>
                        <a:pt x="167" y="817"/>
                        <a:pt x="160" y="775"/>
                      </a:cubicBezTo>
                      <a:cubicBezTo>
                        <a:pt x="158" y="767"/>
                        <a:pt x="180" y="766"/>
                        <a:pt x="193" y="756"/>
                      </a:cubicBezTo>
                      <a:cubicBezTo>
                        <a:pt x="195" y="753"/>
                        <a:pt x="194" y="748"/>
                        <a:pt x="196" y="745"/>
                      </a:cubicBezTo>
                      <a:cubicBezTo>
                        <a:pt x="198" y="742"/>
                        <a:pt x="200" y="740"/>
                        <a:pt x="202" y="739"/>
                      </a:cubicBezTo>
                      <a:cubicBezTo>
                        <a:pt x="206" y="735"/>
                        <a:pt x="211" y="734"/>
                        <a:pt x="214" y="733"/>
                      </a:cubicBezTo>
                      <a:cubicBezTo>
                        <a:pt x="221" y="733"/>
                        <a:pt x="227" y="736"/>
                        <a:pt x="242" y="731"/>
                      </a:cubicBezTo>
                      <a:cubicBezTo>
                        <a:pt x="244" y="730"/>
                        <a:pt x="237" y="723"/>
                        <a:pt x="241" y="724"/>
                      </a:cubicBezTo>
                      <a:cubicBezTo>
                        <a:pt x="248" y="725"/>
                        <a:pt x="252" y="733"/>
                        <a:pt x="259" y="734"/>
                      </a:cubicBezTo>
                      <a:cubicBezTo>
                        <a:pt x="274" y="736"/>
                        <a:pt x="277" y="723"/>
                        <a:pt x="287" y="732"/>
                      </a:cubicBezTo>
                      <a:cubicBezTo>
                        <a:pt x="292" y="737"/>
                        <a:pt x="294" y="753"/>
                        <a:pt x="301" y="749"/>
                      </a:cubicBezTo>
                      <a:cubicBezTo>
                        <a:pt x="307" y="745"/>
                        <a:pt x="295" y="733"/>
                        <a:pt x="297" y="726"/>
                      </a:cubicBezTo>
                      <a:cubicBezTo>
                        <a:pt x="298" y="722"/>
                        <a:pt x="317" y="724"/>
                        <a:pt x="330" y="741"/>
                      </a:cubicBezTo>
                      <a:cubicBezTo>
                        <a:pt x="334" y="744"/>
                        <a:pt x="322" y="741"/>
                        <a:pt x="318" y="739"/>
                      </a:cubicBezTo>
                      <a:cubicBezTo>
                        <a:pt x="309" y="733"/>
                        <a:pt x="305" y="718"/>
                        <a:pt x="307" y="706"/>
                      </a:cubicBezTo>
                      <a:cubicBezTo>
                        <a:pt x="308" y="700"/>
                        <a:pt x="314" y="695"/>
                        <a:pt x="319" y="691"/>
                      </a:cubicBezTo>
                      <a:cubicBezTo>
                        <a:pt x="323" y="688"/>
                        <a:pt x="334" y="691"/>
                        <a:pt x="333" y="686"/>
                      </a:cubicBezTo>
                      <a:cubicBezTo>
                        <a:pt x="330" y="680"/>
                        <a:pt x="318" y="680"/>
                        <a:pt x="316" y="673"/>
                      </a:cubicBezTo>
                      <a:cubicBezTo>
                        <a:pt x="303" y="644"/>
                        <a:pt x="338" y="667"/>
                        <a:pt x="338" y="655"/>
                      </a:cubicBezTo>
                      <a:cubicBezTo>
                        <a:pt x="339" y="649"/>
                        <a:pt x="330" y="652"/>
                        <a:pt x="334" y="644"/>
                      </a:cubicBezTo>
                      <a:cubicBezTo>
                        <a:pt x="337" y="637"/>
                        <a:pt x="346" y="632"/>
                        <a:pt x="345" y="624"/>
                      </a:cubicBezTo>
                      <a:cubicBezTo>
                        <a:pt x="344" y="608"/>
                        <a:pt x="332" y="636"/>
                        <a:pt x="317" y="637"/>
                      </a:cubicBezTo>
                      <a:cubicBezTo>
                        <a:pt x="308" y="637"/>
                        <a:pt x="320" y="618"/>
                        <a:pt x="317" y="609"/>
                      </a:cubicBezTo>
                      <a:cubicBezTo>
                        <a:pt x="315" y="605"/>
                        <a:pt x="310" y="618"/>
                        <a:pt x="306" y="617"/>
                      </a:cubicBezTo>
                      <a:cubicBezTo>
                        <a:pt x="293" y="612"/>
                        <a:pt x="304" y="601"/>
                        <a:pt x="303" y="595"/>
                      </a:cubicBezTo>
                      <a:cubicBezTo>
                        <a:pt x="290" y="569"/>
                        <a:pt x="290" y="569"/>
                        <a:pt x="290" y="569"/>
                      </a:cubicBezTo>
                      <a:cubicBezTo>
                        <a:pt x="289" y="557"/>
                        <a:pt x="323" y="523"/>
                        <a:pt x="324" y="523"/>
                      </a:cubicBezTo>
                      <a:cubicBezTo>
                        <a:pt x="326" y="524"/>
                        <a:pt x="325" y="529"/>
                        <a:pt x="327" y="528"/>
                      </a:cubicBezTo>
                      <a:cubicBezTo>
                        <a:pt x="336" y="526"/>
                        <a:pt x="347" y="524"/>
                        <a:pt x="349" y="516"/>
                      </a:cubicBezTo>
                      <a:cubicBezTo>
                        <a:pt x="351" y="510"/>
                        <a:pt x="337" y="516"/>
                        <a:pt x="330" y="515"/>
                      </a:cubicBezTo>
                      <a:cubicBezTo>
                        <a:pt x="326" y="514"/>
                        <a:pt x="322" y="509"/>
                        <a:pt x="317" y="510"/>
                      </a:cubicBezTo>
                      <a:cubicBezTo>
                        <a:pt x="311" y="512"/>
                        <a:pt x="308" y="520"/>
                        <a:pt x="302" y="523"/>
                      </a:cubicBezTo>
                      <a:cubicBezTo>
                        <a:pt x="296" y="525"/>
                        <a:pt x="290" y="520"/>
                        <a:pt x="285" y="522"/>
                      </a:cubicBezTo>
                      <a:cubicBezTo>
                        <a:pt x="279" y="524"/>
                        <a:pt x="276" y="529"/>
                        <a:pt x="271" y="531"/>
                      </a:cubicBezTo>
                      <a:cubicBezTo>
                        <a:pt x="268" y="532"/>
                        <a:pt x="265" y="532"/>
                        <a:pt x="264" y="530"/>
                      </a:cubicBezTo>
                      <a:cubicBezTo>
                        <a:pt x="263" y="527"/>
                        <a:pt x="270" y="522"/>
                        <a:pt x="266" y="520"/>
                      </a:cubicBezTo>
                      <a:cubicBezTo>
                        <a:pt x="263" y="519"/>
                        <a:pt x="264" y="527"/>
                        <a:pt x="262" y="529"/>
                      </a:cubicBezTo>
                      <a:cubicBezTo>
                        <a:pt x="261" y="530"/>
                        <a:pt x="259" y="529"/>
                        <a:pt x="258" y="528"/>
                      </a:cubicBezTo>
                      <a:cubicBezTo>
                        <a:pt x="253" y="522"/>
                        <a:pt x="253" y="506"/>
                        <a:pt x="242" y="504"/>
                      </a:cubicBezTo>
                      <a:cubicBezTo>
                        <a:pt x="227" y="501"/>
                        <a:pt x="247" y="518"/>
                        <a:pt x="236" y="535"/>
                      </a:cubicBezTo>
                      <a:cubicBezTo>
                        <a:pt x="232" y="541"/>
                        <a:pt x="227" y="525"/>
                        <a:pt x="223" y="518"/>
                      </a:cubicBezTo>
                      <a:cubicBezTo>
                        <a:pt x="193" y="479"/>
                        <a:pt x="224" y="525"/>
                        <a:pt x="184" y="501"/>
                      </a:cubicBezTo>
                      <a:cubicBezTo>
                        <a:pt x="173" y="495"/>
                        <a:pt x="198" y="500"/>
                        <a:pt x="197" y="495"/>
                      </a:cubicBezTo>
                      <a:cubicBezTo>
                        <a:pt x="196" y="471"/>
                        <a:pt x="200" y="473"/>
                        <a:pt x="215" y="456"/>
                      </a:cubicBezTo>
                      <a:cubicBezTo>
                        <a:pt x="242" y="426"/>
                        <a:pt x="196" y="462"/>
                        <a:pt x="229" y="432"/>
                      </a:cubicBezTo>
                      <a:cubicBezTo>
                        <a:pt x="232" y="428"/>
                        <a:pt x="240" y="428"/>
                        <a:pt x="242" y="424"/>
                      </a:cubicBezTo>
                      <a:cubicBezTo>
                        <a:pt x="246" y="417"/>
                        <a:pt x="226" y="393"/>
                        <a:pt x="225" y="391"/>
                      </a:cubicBezTo>
                      <a:cubicBezTo>
                        <a:pt x="224" y="388"/>
                        <a:pt x="230" y="388"/>
                        <a:pt x="231" y="385"/>
                      </a:cubicBezTo>
                      <a:cubicBezTo>
                        <a:pt x="234" y="378"/>
                        <a:pt x="231" y="369"/>
                        <a:pt x="234" y="360"/>
                      </a:cubicBezTo>
                      <a:cubicBezTo>
                        <a:pt x="239" y="351"/>
                        <a:pt x="247" y="361"/>
                        <a:pt x="256" y="365"/>
                      </a:cubicBezTo>
                      <a:cubicBezTo>
                        <a:pt x="290" y="381"/>
                        <a:pt x="239" y="356"/>
                        <a:pt x="239" y="354"/>
                      </a:cubicBezTo>
                      <a:cubicBezTo>
                        <a:pt x="235" y="348"/>
                        <a:pt x="239" y="340"/>
                        <a:pt x="240" y="331"/>
                      </a:cubicBezTo>
                      <a:cubicBezTo>
                        <a:pt x="240" y="326"/>
                        <a:pt x="244" y="320"/>
                        <a:pt x="241" y="316"/>
                      </a:cubicBezTo>
                      <a:cubicBezTo>
                        <a:pt x="240" y="315"/>
                        <a:pt x="198" y="338"/>
                        <a:pt x="195" y="341"/>
                      </a:cubicBezTo>
                      <a:cubicBezTo>
                        <a:pt x="187" y="348"/>
                        <a:pt x="200" y="362"/>
                        <a:pt x="198" y="374"/>
                      </a:cubicBezTo>
                      <a:cubicBezTo>
                        <a:pt x="197" y="378"/>
                        <a:pt x="189" y="377"/>
                        <a:pt x="186" y="380"/>
                      </a:cubicBezTo>
                      <a:cubicBezTo>
                        <a:pt x="184" y="382"/>
                        <a:pt x="182" y="385"/>
                        <a:pt x="182" y="388"/>
                      </a:cubicBezTo>
                      <a:cubicBezTo>
                        <a:pt x="181" y="391"/>
                        <a:pt x="183" y="395"/>
                        <a:pt x="182" y="397"/>
                      </a:cubicBezTo>
                      <a:cubicBezTo>
                        <a:pt x="179" y="406"/>
                        <a:pt x="170" y="410"/>
                        <a:pt x="167" y="418"/>
                      </a:cubicBezTo>
                      <a:cubicBezTo>
                        <a:pt x="166" y="420"/>
                        <a:pt x="172" y="424"/>
                        <a:pt x="170" y="425"/>
                      </a:cubicBezTo>
                      <a:cubicBezTo>
                        <a:pt x="163" y="430"/>
                        <a:pt x="154" y="433"/>
                        <a:pt x="145" y="430"/>
                      </a:cubicBezTo>
                      <a:cubicBezTo>
                        <a:pt x="139" y="426"/>
                        <a:pt x="154" y="418"/>
                        <a:pt x="157" y="413"/>
                      </a:cubicBezTo>
                      <a:cubicBezTo>
                        <a:pt x="163" y="405"/>
                        <a:pt x="161" y="391"/>
                        <a:pt x="167" y="383"/>
                      </a:cubicBezTo>
                      <a:cubicBezTo>
                        <a:pt x="189" y="364"/>
                        <a:pt x="189" y="364"/>
                        <a:pt x="189" y="364"/>
                      </a:cubicBezTo>
                      <a:cubicBezTo>
                        <a:pt x="187" y="359"/>
                        <a:pt x="175" y="366"/>
                        <a:pt x="173" y="361"/>
                      </a:cubicBezTo>
                      <a:cubicBezTo>
                        <a:pt x="171" y="357"/>
                        <a:pt x="201" y="340"/>
                        <a:pt x="187" y="337"/>
                      </a:cubicBezTo>
                      <a:cubicBezTo>
                        <a:pt x="181" y="334"/>
                        <a:pt x="178" y="350"/>
                        <a:pt x="172" y="347"/>
                      </a:cubicBezTo>
                      <a:cubicBezTo>
                        <a:pt x="166" y="342"/>
                        <a:pt x="187" y="338"/>
                        <a:pt x="191" y="330"/>
                      </a:cubicBezTo>
                      <a:cubicBezTo>
                        <a:pt x="195" y="322"/>
                        <a:pt x="192" y="303"/>
                        <a:pt x="195" y="296"/>
                      </a:cubicBezTo>
                      <a:cubicBezTo>
                        <a:pt x="197" y="290"/>
                        <a:pt x="202" y="284"/>
                        <a:pt x="208" y="283"/>
                      </a:cubicBezTo>
                      <a:cubicBezTo>
                        <a:pt x="213" y="282"/>
                        <a:pt x="222" y="293"/>
                        <a:pt x="222" y="288"/>
                      </a:cubicBezTo>
                      <a:cubicBezTo>
                        <a:pt x="222" y="283"/>
                        <a:pt x="211" y="283"/>
                        <a:pt x="208" y="278"/>
                      </a:cubicBezTo>
                      <a:cubicBezTo>
                        <a:pt x="200" y="263"/>
                        <a:pt x="243" y="256"/>
                        <a:pt x="244" y="256"/>
                      </a:cubicBezTo>
                      <a:cubicBezTo>
                        <a:pt x="247" y="253"/>
                        <a:pt x="230" y="257"/>
                        <a:pt x="230" y="253"/>
                      </a:cubicBezTo>
                      <a:cubicBezTo>
                        <a:pt x="230" y="247"/>
                        <a:pt x="241" y="246"/>
                        <a:pt x="243" y="239"/>
                      </a:cubicBezTo>
                      <a:cubicBezTo>
                        <a:pt x="245" y="236"/>
                        <a:pt x="236" y="241"/>
                        <a:pt x="233" y="245"/>
                      </a:cubicBezTo>
                      <a:cubicBezTo>
                        <a:pt x="226" y="250"/>
                        <a:pt x="227" y="252"/>
                        <a:pt x="221" y="255"/>
                      </a:cubicBezTo>
                      <a:cubicBezTo>
                        <a:pt x="208" y="262"/>
                        <a:pt x="195" y="273"/>
                        <a:pt x="186" y="269"/>
                      </a:cubicBezTo>
                      <a:cubicBezTo>
                        <a:pt x="187" y="271"/>
                        <a:pt x="188" y="272"/>
                        <a:pt x="190" y="273"/>
                      </a:cubicBezTo>
                      <a:cubicBezTo>
                        <a:pt x="191" y="276"/>
                        <a:pt x="195" y="278"/>
                        <a:pt x="193" y="280"/>
                      </a:cubicBezTo>
                      <a:cubicBezTo>
                        <a:pt x="185" y="287"/>
                        <a:pt x="143" y="301"/>
                        <a:pt x="136" y="287"/>
                      </a:cubicBezTo>
                      <a:cubicBezTo>
                        <a:pt x="135" y="286"/>
                        <a:pt x="136" y="283"/>
                        <a:pt x="137" y="283"/>
                      </a:cubicBezTo>
                      <a:cubicBezTo>
                        <a:pt x="158" y="275"/>
                        <a:pt x="141" y="306"/>
                        <a:pt x="167" y="270"/>
                      </a:cubicBezTo>
                      <a:cubicBezTo>
                        <a:pt x="184" y="249"/>
                        <a:pt x="119" y="260"/>
                        <a:pt x="165" y="245"/>
                      </a:cubicBezTo>
                      <a:cubicBezTo>
                        <a:pt x="167" y="249"/>
                        <a:pt x="169" y="253"/>
                        <a:pt x="172" y="256"/>
                      </a:cubicBezTo>
                      <a:cubicBezTo>
                        <a:pt x="173" y="258"/>
                        <a:pt x="175" y="260"/>
                        <a:pt x="178" y="261"/>
                      </a:cubicBezTo>
                      <a:cubicBezTo>
                        <a:pt x="175" y="258"/>
                        <a:pt x="173" y="254"/>
                        <a:pt x="172" y="249"/>
                      </a:cubicBezTo>
                      <a:cubicBezTo>
                        <a:pt x="171" y="246"/>
                        <a:pt x="180" y="249"/>
                        <a:pt x="183" y="249"/>
                      </a:cubicBezTo>
                      <a:cubicBezTo>
                        <a:pt x="191" y="249"/>
                        <a:pt x="199" y="253"/>
                        <a:pt x="206" y="250"/>
                      </a:cubicBezTo>
                      <a:cubicBezTo>
                        <a:pt x="216" y="246"/>
                        <a:pt x="151" y="247"/>
                        <a:pt x="159" y="234"/>
                      </a:cubicBezTo>
                      <a:cubicBezTo>
                        <a:pt x="165" y="226"/>
                        <a:pt x="192" y="237"/>
                        <a:pt x="194" y="233"/>
                      </a:cubicBezTo>
                      <a:cubicBezTo>
                        <a:pt x="198" y="223"/>
                        <a:pt x="168" y="210"/>
                        <a:pt x="197" y="203"/>
                      </a:cubicBezTo>
                      <a:cubicBezTo>
                        <a:pt x="204" y="201"/>
                        <a:pt x="212" y="210"/>
                        <a:pt x="220" y="208"/>
                      </a:cubicBezTo>
                      <a:cubicBezTo>
                        <a:pt x="248" y="202"/>
                        <a:pt x="213" y="184"/>
                        <a:pt x="213" y="184"/>
                      </a:cubicBezTo>
                      <a:cubicBezTo>
                        <a:pt x="216" y="176"/>
                        <a:pt x="231" y="186"/>
                        <a:pt x="236" y="179"/>
                      </a:cubicBezTo>
                      <a:cubicBezTo>
                        <a:pt x="242" y="173"/>
                        <a:pt x="237" y="163"/>
                        <a:pt x="237" y="155"/>
                      </a:cubicBezTo>
                      <a:cubicBezTo>
                        <a:pt x="237" y="148"/>
                        <a:pt x="239" y="142"/>
                        <a:pt x="236" y="138"/>
                      </a:cubicBezTo>
                      <a:cubicBezTo>
                        <a:pt x="235" y="136"/>
                        <a:pt x="201" y="100"/>
                        <a:pt x="224" y="91"/>
                      </a:cubicBezTo>
                      <a:cubicBezTo>
                        <a:pt x="229" y="87"/>
                        <a:pt x="230" y="107"/>
                        <a:pt x="236" y="105"/>
                      </a:cubicBezTo>
                      <a:cubicBezTo>
                        <a:pt x="245" y="103"/>
                        <a:pt x="233" y="79"/>
                        <a:pt x="246" y="86"/>
                      </a:cubicBezTo>
                      <a:cubicBezTo>
                        <a:pt x="262" y="96"/>
                        <a:pt x="263" y="97"/>
                        <a:pt x="263" y="96"/>
                      </a:cubicBezTo>
                      <a:cubicBezTo>
                        <a:pt x="266" y="82"/>
                        <a:pt x="255" y="81"/>
                        <a:pt x="256" y="68"/>
                      </a:cubicBezTo>
                      <a:cubicBezTo>
                        <a:pt x="256" y="63"/>
                        <a:pt x="270" y="74"/>
                        <a:pt x="272" y="69"/>
                      </a:cubicBezTo>
                      <a:cubicBezTo>
                        <a:pt x="276" y="62"/>
                        <a:pt x="266" y="52"/>
                        <a:pt x="267" y="45"/>
                      </a:cubicBezTo>
                      <a:cubicBezTo>
                        <a:pt x="267" y="42"/>
                        <a:pt x="271" y="50"/>
                        <a:pt x="274" y="50"/>
                      </a:cubicBezTo>
                      <a:cubicBezTo>
                        <a:pt x="281" y="53"/>
                        <a:pt x="292" y="60"/>
                        <a:pt x="297" y="53"/>
                      </a:cubicBezTo>
                      <a:cubicBezTo>
                        <a:pt x="302" y="48"/>
                        <a:pt x="287" y="43"/>
                        <a:pt x="285" y="37"/>
                      </a:cubicBezTo>
                      <a:cubicBezTo>
                        <a:pt x="280" y="19"/>
                        <a:pt x="295" y="33"/>
                        <a:pt x="295" y="33"/>
                      </a:cubicBezTo>
                      <a:cubicBezTo>
                        <a:pt x="297" y="31"/>
                        <a:pt x="292" y="26"/>
                        <a:pt x="293" y="24"/>
                      </a:cubicBezTo>
                      <a:cubicBezTo>
                        <a:pt x="295" y="23"/>
                        <a:pt x="301" y="29"/>
                        <a:pt x="301" y="26"/>
                      </a:cubicBezTo>
                      <a:cubicBezTo>
                        <a:pt x="301" y="23"/>
                        <a:pt x="293" y="21"/>
                        <a:pt x="294" y="18"/>
                      </a:cubicBezTo>
                      <a:cubicBezTo>
                        <a:pt x="295" y="11"/>
                        <a:pt x="302" y="6"/>
                        <a:pt x="30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8" name="Northern Ireland"/>
                <p:cNvSpPr>
                  <a:spLocks/>
                </p:cNvSpPr>
                <p:nvPr/>
              </p:nvSpPr>
              <p:spPr bwMode="auto">
                <a:xfrm>
                  <a:off x="2078038" y="2566987"/>
                  <a:ext cx="317500" cy="255588"/>
                </a:xfrm>
                <a:custGeom>
                  <a:avLst/>
                  <a:gdLst/>
                  <a:ahLst/>
                  <a:cxnLst>
                    <a:cxn ang="0">
                      <a:pos x="94" y="16"/>
                    </a:cxn>
                    <a:cxn ang="0">
                      <a:pos x="105" y="21"/>
                    </a:cxn>
                    <a:cxn ang="0">
                      <a:pos x="120" y="4"/>
                    </a:cxn>
                    <a:cxn ang="0">
                      <a:pos x="139" y="8"/>
                    </a:cxn>
                    <a:cxn ang="0">
                      <a:pos x="158" y="4"/>
                    </a:cxn>
                    <a:cxn ang="0">
                      <a:pos x="175" y="15"/>
                    </a:cxn>
                    <a:cxn ang="0">
                      <a:pos x="186" y="16"/>
                    </a:cxn>
                    <a:cxn ang="0">
                      <a:pos x="190" y="42"/>
                    </a:cxn>
                    <a:cxn ang="0">
                      <a:pos x="186" y="48"/>
                    </a:cxn>
                    <a:cxn ang="0">
                      <a:pos x="204" y="74"/>
                    </a:cxn>
                    <a:cxn ang="0">
                      <a:pos x="182" y="100"/>
                    </a:cxn>
                    <a:cxn ang="0">
                      <a:pos x="215" y="124"/>
                    </a:cxn>
                    <a:cxn ang="0">
                      <a:pos x="173" y="152"/>
                    </a:cxn>
                    <a:cxn ang="0">
                      <a:pos x="153" y="173"/>
                    </a:cxn>
                    <a:cxn ang="0">
                      <a:pos x="142" y="166"/>
                    </a:cxn>
                    <a:cxn ang="0">
                      <a:pos x="138" y="160"/>
                    </a:cxn>
                    <a:cxn ang="0">
                      <a:pos x="109" y="162"/>
                    </a:cxn>
                    <a:cxn ang="0">
                      <a:pos x="113" y="147"/>
                    </a:cxn>
                    <a:cxn ang="0">
                      <a:pos x="102" y="138"/>
                    </a:cxn>
                    <a:cxn ang="0">
                      <a:pos x="91" y="105"/>
                    </a:cxn>
                    <a:cxn ang="0">
                      <a:pos x="56" y="136"/>
                    </a:cxn>
                    <a:cxn ang="0">
                      <a:pos x="4" y="78"/>
                    </a:cxn>
                    <a:cxn ang="0">
                      <a:pos x="45" y="67"/>
                    </a:cxn>
                    <a:cxn ang="0">
                      <a:pos x="33" y="52"/>
                    </a:cxn>
                    <a:cxn ang="0">
                      <a:pos x="61" y="52"/>
                    </a:cxn>
                    <a:cxn ang="0">
                      <a:pos x="94" y="16"/>
                    </a:cxn>
                  </a:cxnLst>
                  <a:rect l="0" t="0" r="r" b="b"/>
                  <a:pathLst>
                    <a:path w="218" h="176">
                      <a:moveTo>
                        <a:pt x="94" y="16"/>
                      </a:moveTo>
                      <a:cubicBezTo>
                        <a:pt x="97" y="20"/>
                        <a:pt x="101" y="23"/>
                        <a:pt x="105" y="21"/>
                      </a:cubicBezTo>
                      <a:cubicBezTo>
                        <a:pt x="111" y="18"/>
                        <a:pt x="113" y="7"/>
                        <a:pt x="120" y="4"/>
                      </a:cubicBezTo>
                      <a:cubicBezTo>
                        <a:pt x="126" y="0"/>
                        <a:pt x="133" y="10"/>
                        <a:pt x="139" y="8"/>
                      </a:cubicBezTo>
                      <a:cubicBezTo>
                        <a:pt x="146" y="8"/>
                        <a:pt x="152" y="3"/>
                        <a:pt x="158" y="4"/>
                      </a:cubicBezTo>
                      <a:cubicBezTo>
                        <a:pt x="165" y="5"/>
                        <a:pt x="169" y="13"/>
                        <a:pt x="175" y="15"/>
                      </a:cubicBezTo>
                      <a:cubicBezTo>
                        <a:pt x="178" y="17"/>
                        <a:pt x="185" y="13"/>
                        <a:pt x="186" y="16"/>
                      </a:cubicBezTo>
                      <a:cubicBezTo>
                        <a:pt x="190" y="23"/>
                        <a:pt x="192" y="33"/>
                        <a:pt x="190" y="42"/>
                      </a:cubicBezTo>
                      <a:cubicBezTo>
                        <a:pt x="190" y="45"/>
                        <a:pt x="186" y="46"/>
                        <a:pt x="186" y="48"/>
                      </a:cubicBezTo>
                      <a:cubicBezTo>
                        <a:pt x="197" y="92"/>
                        <a:pt x="192" y="34"/>
                        <a:pt x="204" y="74"/>
                      </a:cubicBezTo>
                      <a:cubicBezTo>
                        <a:pt x="208" y="85"/>
                        <a:pt x="182" y="100"/>
                        <a:pt x="182" y="100"/>
                      </a:cubicBezTo>
                      <a:cubicBezTo>
                        <a:pt x="199" y="96"/>
                        <a:pt x="218" y="83"/>
                        <a:pt x="215" y="124"/>
                      </a:cubicBezTo>
                      <a:cubicBezTo>
                        <a:pt x="211" y="165"/>
                        <a:pt x="182" y="143"/>
                        <a:pt x="173" y="152"/>
                      </a:cubicBezTo>
                      <a:cubicBezTo>
                        <a:pt x="166" y="159"/>
                        <a:pt x="171" y="176"/>
                        <a:pt x="153" y="173"/>
                      </a:cubicBezTo>
                      <a:cubicBezTo>
                        <a:pt x="149" y="173"/>
                        <a:pt x="145" y="169"/>
                        <a:pt x="142" y="166"/>
                      </a:cubicBezTo>
                      <a:cubicBezTo>
                        <a:pt x="138" y="160"/>
                        <a:pt x="138" y="160"/>
                        <a:pt x="138" y="160"/>
                      </a:cubicBezTo>
                      <a:cubicBezTo>
                        <a:pt x="123" y="151"/>
                        <a:pt x="144" y="175"/>
                        <a:pt x="109" y="162"/>
                      </a:cubicBezTo>
                      <a:cubicBezTo>
                        <a:pt x="104" y="161"/>
                        <a:pt x="111" y="152"/>
                        <a:pt x="113" y="147"/>
                      </a:cubicBezTo>
                      <a:cubicBezTo>
                        <a:pt x="114" y="140"/>
                        <a:pt x="104" y="142"/>
                        <a:pt x="102" y="138"/>
                      </a:cubicBezTo>
                      <a:cubicBezTo>
                        <a:pt x="97" y="127"/>
                        <a:pt x="102" y="103"/>
                        <a:pt x="91" y="105"/>
                      </a:cubicBezTo>
                      <a:cubicBezTo>
                        <a:pt x="46" y="111"/>
                        <a:pt x="103" y="131"/>
                        <a:pt x="56" y="136"/>
                      </a:cubicBezTo>
                      <a:cubicBezTo>
                        <a:pt x="40" y="137"/>
                        <a:pt x="0" y="83"/>
                        <a:pt x="4" y="78"/>
                      </a:cubicBezTo>
                      <a:cubicBezTo>
                        <a:pt x="5" y="78"/>
                        <a:pt x="45" y="67"/>
                        <a:pt x="45" y="67"/>
                      </a:cubicBezTo>
                      <a:cubicBezTo>
                        <a:pt x="47" y="61"/>
                        <a:pt x="34" y="58"/>
                        <a:pt x="33" y="52"/>
                      </a:cubicBezTo>
                      <a:cubicBezTo>
                        <a:pt x="31" y="46"/>
                        <a:pt x="58" y="54"/>
                        <a:pt x="61" y="52"/>
                      </a:cubicBezTo>
                      <a:cubicBezTo>
                        <a:pt x="77" y="42"/>
                        <a:pt x="71" y="16"/>
                        <a:pt x="94" y="1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79" name="British Isles"/>
                <p:cNvGrpSpPr/>
                <p:nvPr/>
              </p:nvGrpSpPr>
              <p:grpSpPr>
                <a:xfrm>
                  <a:off x="2355850" y="1201737"/>
                  <a:ext cx="731838" cy="1833562"/>
                  <a:chOff x="2355850" y="1201737"/>
                  <a:chExt cx="731838" cy="1833562"/>
                </a:xfrm>
                <a:grpFill/>
              </p:grpSpPr>
              <p:sp>
                <p:nvSpPr>
                  <p:cNvPr id="80" name="Freeform 69"/>
                  <p:cNvSpPr>
                    <a:spLocks/>
                  </p:cNvSpPr>
                  <p:nvPr/>
                </p:nvSpPr>
                <p:spPr bwMode="auto">
                  <a:xfrm>
                    <a:off x="2408238" y="2786062"/>
                    <a:ext cx="103188" cy="85725"/>
                  </a:xfrm>
                  <a:custGeom>
                    <a:avLst/>
                    <a:gdLst/>
                    <a:ahLst/>
                    <a:cxnLst>
                      <a:cxn ang="0">
                        <a:pos x="69" y="0"/>
                      </a:cxn>
                      <a:cxn ang="0">
                        <a:pos x="54" y="4"/>
                      </a:cxn>
                      <a:cxn ang="0">
                        <a:pos x="44" y="19"/>
                      </a:cxn>
                      <a:cxn ang="0">
                        <a:pos x="69" y="0"/>
                      </a:cxn>
                    </a:cxnLst>
                    <a:rect l="0" t="0" r="r" b="b"/>
                    <a:pathLst>
                      <a:path w="71" h="59">
                        <a:moveTo>
                          <a:pt x="69" y="0"/>
                        </a:moveTo>
                        <a:cubicBezTo>
                          <a:pt x="64" y="1"/>
                          <a:pt x="59" y="1"/>
                          <a:pt x="54" y="4"/>
                        </a:cubicBezTo>
                        <a:cubicBezTo>
                          <a:pt x="50" y="7"/>
                          <a:pt x="49" y="15"/>
                          <a:pt x="44" y="19"/>
                        </a:cubicBezTo>
                        <a:cubicBezTo>
                          <a:pt x="0" y="59"/>
                          <a:pt x="71" y="49"/>
                          <a:pt x="6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1" name="Freeform 70"/>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2" name="Freeform 134"/>
                  <p:cNvSpPr>
                    <a:spLocks/>
                  </p:cNvSpPr>
                  <p:nvPr/>
                </p:nvSpPr>
                <p:spPr bwMode="auto">
                  <a:xfrm>
                    <a:off x="2568575" y="1201737"/>
                    <a:ext cx="63500" cy="66675"/>
                  </a:xfrm>
                  <a:custGeom>
                    <a:avLst/>
                    <a:gdLst/>
                    <a:ahLst/>
                    <a:cxnLst>
                      <a:cxn ang="0">
                        <a:pos x="30" y="7"/>
                      </a:cxn>
                      <a:cxn ang="0">
                        <a:pos x="38" y="16"/>
                      </a:cxn>
                      <a:cxn ang="0">
                        <a:pos x="33" y="19"/>
                      </a:cxn>
                      <a:cxn ang="0">
                        <a:pos x="43" y="26"/>
                      </a:cxn>
                      <a:cxn ang="0">
                        <a:pos x="34" y="46"/>
                      </a:cxn>
                      <a:cxn ang="0">
                        <a:pos x="34" y="26"/>
                      </a:cxn>
                      <a:cxn ang="0">
                        <a:pos x="30" y="7"/>
                      </a:cxn>
                    </a:cxnLst>
                    <a:rect l="0" t="0" r="r" b="b"/>
                    <a:pathLst>
                      <a:path w="43" h="46">
                        <a:moveTo>
                          <a:pt x="30" y="7"/>
                        </a:moveTo>
                        <a:cubicBezTo>
                          <a:pt x="18" y="32"/>
                          <a:pt x="35" y="0"/>
                          <a:pt x="38" y="16"/>
                        </a:cubicBezTo>
                        <a:cubicBezTo>
                          <a:pt x="38" y="18"/>
                          <a:pt x="33" y="18"/>
                          <a:pt x="33" y="19"/>
                        </a:cubicBezTo>
                        <a:cubicBezTo>
                          <a:pt x="35" y="23"/>
                          <a:pt x="43" y="22"/>
                          <a:pt x="43" y="26"/>
                        </a:cubicBezTo>
                        <a:cubicBezTo>
                          <a:pt x="43" y="34"/>
                          <a:pt x="41" y="46"/>
                          <a:pt x="34" y="46"/>
                        </a:cubicBezTo>
                        <a:cubicBezTo>
                          <a:pt x="28" y="45"/>
                          <a:pt x="35" y="32"/>
                          <a:pt x="34" y="26"/>
                        </a:cubicBezTo>
                        <a:cubicBezTo>
                          <a:pt x="31" y="16"/>
                          <a:pt x="0" y="5"/>
                          <a:pt x="30" y="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3" name="Freeform 136"/>
                  <p:cNvSpPr>
                    <a:spLocks/>
                  </p:cNvSpPr>
                  <p:nvPr/>
                </p:nvSpPr>
                <p:spPr bwMode="auto">
                  <a:xfrm>
                    <a:off x="2355850" y="1947862"/>
                    <a:ext cx="133350" cy="134938"/>
                  </a:xfrm>
                  <a:custGeom>
                    <a:avLst/>
                    <a:gdLst/>
                    <a:ahLst/>
                    <a:cxnLst>
                      <a:cxn ang="0">
                        <a:pos x="92" y="17"/>
                      </a:cxn>
                      <a:cxn ang="0">
                        <a:pos x="70" y="40"/>
                      </a:cxn>
                      <a:cxn ang="0">
                        <a:pos x="55" y="74"/>
                      </a:cxn>
                      <a:cxn ang="0">
                        <a:pos x="43" y="56"/>
                      </a:cxn>
                      <a:cxn ang="0">
                        <a:pos x="39" y="77"/>
                      </a:cxn>
                      <a:cxn ang="0">
                        <a:pos x="30" y="75"/>
                      </a:cxn>
                      <a:cxn ang="0">
                        <a:pos x="13" y="93"/>
                      </a:cxn>
                      <a:cxn ang="0">
                        <a:pos x="4" y="75"/>
                      </a:cxn>
                      <a:cxn ang="0">
                        <a:pos x="29" y="72"/>
                      </a:cxn>
                      <a:cxn ang="0">
                        <a:pos x="11" y="55"/>
                      </a:cxn>
                      <a:cxn ang="0">
                        <a:pos x="21" y="51"/>
                      </a:cxn>
                      <a:cxn ang="0">
                        <a:pos x="17" y="50"/>
                      </a:cxn>
                      <a:cxn ang="0">
                        <a:pos x="15" y="38"/>
                      </a:cxn>
                      <a:cxn ang="0">
                        <a:pos x="46" y="39"/>
                      </a:cxn>
                      <a:cxn ang="0">
                        <a:pos x="44" y="20"/>
                      </a:cxn>
                      <a:cxn ang="0">
                        <a:pos x="65" y="18"/>
                      </a:cxn>
                      <a:cxn ang="0">
                        <a:pos x="67" y="14"/>
                      </a:cxn>
                      <a:cxn ang="0">
                        <a:pos x="87" y="2"/>
                      </a:cxn>
                      <a:cxn ang="0">
                        <a:pos x="92" y="17"/>
                      </a:cxn>
                    </a:cxnLst>
                    <a:rect l="0" t="0" r="r" b="b"/>
                    <a:pathLst>
                      <a:path w="92" h="93">
                        <a:moveTo>
                          <a:pt x="92" y="17"/>
                        </a:moveTo>
                        <a:cubicBezTo>
                          <a:pt x="87" y="25"/>
                          <a:pt x="72" y="34"/>
                          <a:pt x="70" y="40"/>
                        </a:cubicBezTo>
                        <a:cubicBezTo>
                          <a:pt x="69" y="45"/>
                          <a:pt x="68" y="74"/>
                          <a:pt x="55" y="74"/>
                        </a:cubicBezTo>
                        <a:cubicBezTo>
                          <a:pt x="47" y="73"/>
                          <a:pt x="48" y="61"/>
                          <a:pt x="43" y="56"/>
                        </a:cubicBezTo>
                        <a:cubicBezTo>
                          <a:pt x="37" y="52"/>
                          <a:pt x="45" y="74"/>
                          <a:pt x="39" y="77"/>
                        </a:cubicBezTo>
                        <a:cubicBezTo>
                          <a:pt x="36" y="78"/>
                          <a:pt x="32" y="73"/>
                          <a:pt x="30" y="75"/>
                        </a:cubicBezTo>
                        <a:cubicBezTo>
                          <a:pt x="23" y="79"/>
                          <a:pt x="22" y="93"/>
                          <a:pt x="13" y="93"/>
                        </a:cubicBezTo>
                        <a:cubicBezTo>
                          <a:pt x="6" y="93"/>
                          <a:pt x="0" y="81"/>
                          <a:pt x="4" y="75"/>
                        </a:cubicBezTo>
                        <a:cubicBezTo>
                          <a:pt x="8" y="68"/>
                          <a:pt x="26" y="80"/>
                          <a:pt x="29" y="72"/>
                        </a:cubicBezTo>
                        <a:cubicBezTo>
                          <a:pt x="32" y="65"/>
                          <a:pt x="14" y="64"/>
                          <a:pt x="11" y="55"/>
                        </a:cubicBezTo>
                        <a:cubicBezTo>
                          <a:pt x="10" y="52"/>
                          <a:pt x="18" y="53"/>
                          <a:pt x="21" y="51"/>
                        </a:cubicBezTo>
                        <a:cubicBezTo>
                          <a:pt x="22" y="50"/>
                          <a:pt x="17" y="51"/>
                          <a:pt x="17" y="50"/>
                        </a:cubicBezTo>
                        <a:cubicBezTo>
                          <a:pt x="15" y="46"/>
                          <a:pt x="14" y="42"/>
                          <a:pt x="15" y="38"/>
                        </a:cubicBezTo>
                        <a:cubicBezTo>
                          <a:pt x="25" y="12"/>
                          <a:pt x="32" y="36"/>
                          <a:pt x="46" y="39"/>
                        </a:cubicBezTo>
                        <a:cubicBezTo>
                          <a:pt x="47" y="39"/>
                          <a:pt x="41" y="23"/>
                          <a:pt x="44" y="20"/>
                        </a:cubicBezTo>
                        <a:cubicBezTo>
                          <a:pt x="55" y="8"/>
                          <a:pt x="55" y="19"/>
                          <a:pt x="65" y="18"/>
                        </a:cubicBezTo>
                        <a:cubicBezTo>
                          <a:pt x="66" y="17"/>
                          <a:pt x="66" y="14"/>
                          <a:pt x="67" y="14"/>
                        </a:cubicBezTo>
                        <a:cubicBezTo>
                          <a:pt x="73" y="9"/>
                          <a:pt x="79" y="0"/>
                          <a:pt x="87" y="2"/>
                        </a:cubicBezTo>
                        <a:cubicBezTo>
                          <a:pt x="92" y="3"/>
                          <a:pt x="90" y="12"/>
                          <a:pt x="92" y="17"/>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4" name="Freeform 138"/>
                  <p:cNvSpPr>
                    <a:spLocks/>
                  </p:cNvSpPr>
                  <p:nvPr/>
                </p:nvSpPr>
                <p:spPr bwMode="auto">
                  <a:xfrm>
                    <a:off x="2424113" y="2974974"/>
                    <a:ext cx="87313" cy="60325"/>
                  </a:xfrm>
                  <a:custGeom>
                    <a:avLst/>
                    <a:gdLst/>
                    <a:ahLst/>
                    <a:cxnLst>
                      <a:cxn ang="0">
                        <a:pos x="35" y="35"/>
                      </a:cxn>
                      <a:cxn ang="0">
                        <a:pos x="26" y="0"/>
                      </a:cxn>
                      <a:cxn ang="0">
                        <a:pos x="22" y="34"/>
                      </a:cxn>
                      <a:cxn ang="0">
                        <a:pos x="20" y="41"/>
                      </a:cxn>
                      <a:cxn ang="0">
                        <a:pos x="35" y="35"/>
                      </a:cxn>
                    </a:cxnLst>
                    <a:rect l="0" t="0" r="r" b="b"/>
                    <a:pathLst>
                      <a:path w="60" h="41">
                        <a:moveTo>
                          <a:pt x="35" y="35"/>
                        </a:moveTo>
                        <a:cubicBezTo>
                          <a:pt x="60" y="23"/>
                          <a:pt x="45" y="15"/>
                          <a:pt x="26" y="0"/>
                        </a:cubicBezTo>
                        <a:cubicBezTo>
                          <a:pt x="0" y="9"/>
                          <a:pt x="16" y="13"/>
                          <a:pt x="22" y="34"/>
                        </a:cubicBezTo>
                        <a:cubicBezTo>
                          <a:pt x="23" y="37"/>
                          <a:pt x="17" y="41"/>
                          <a:pt x="20" y="41"/>
                        </a:cubicBezTo>
                        <a:cubicBezTo>
                          <a:pt x="23" y="41"/>
                          <a:pt x="26" y="40"/>
                          <a:pt x="35" y="35"/>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5" name="Freeform 139"/>
                  <p:cNvSpPr>
                    <a:spLocks/>
                  </p:cNvSpPr>
                  <p:nvPr/>
                </p:nvSpPr>
                <p:spPr bwMode="auto">
                  <a:xfrm>
                    <a:off x="2752725" y="1890712"/>
                    <a:ext cx="109538" cy="88900"/>
                  </a:xfrm>
                  <a:custGeom>
                    <a:avLst/>
                    <a:gdLst/>
                    <a:ahLst/>
                    <a:cxnLst>
                      <a:cxn ang="0">
                        <a:pos x="75" y="34"/>
                      </a:cxn>
                      <a:cxn ang="0">
                        <a:pos x="43" y="0"/>
                      </a:cxn>
                      <a:cxn ang="0">
                        <a:pos x="56" y="15"/>
                      </a:cxn>
                      <a:cxn ang="0">
                        <a:pos x="45" y="21"/>
                      </a:cxn>
                      <a:cxn ang="0">
                        <a:pos x="64" y="29"/>
                      </a:cxn>
                      <a:cxn ang="0">
                        <a:pos x="75" y="34"/>
                      </a:cxn>
                    </a:cxnLst>
                    <a:rect l="0" t="0" r="r" b="b"/>
                    <a:pathLst>
                      <a:path w="75" h="61">
                        <a:moveTo>
                          <a:pt x="75" y="34"/>
                        </a:moveTo>
                        <a:cubicBezTo>
                          <a:pt x="62" y="61"/>
                          <a:pt x="0" y="3"/>
                          <a:pt x="43" y="0"/>
                        </a:cubicBezTo>
                        <a:cubicBezTo>
                          <a:pt x="49" y="0"/>
                          <a:pt x="56" y="7"/>
                          <a:pt x="56" y="15"/>
                        </a:cubicBezTo>
                        <a:cubicBezTo>
                          <a:pt x="57" y="19"/>
                          <a:pt x="43" y="18"/>
                          <a:pt x="45" y="21"/>
                        </a:cubicBezTo>
                        <a:cubicBezTo>
                          <a:pt x="48" y="27"/>
                          <a:pt x="58" y="27"/>
                          <a:pt x="64" y="29"/>
                        </a:cubicBezTo>
                        <a:cubicBezTo>
                          <a:pt x="67" y="31"/>
                          <a:pt x="71" y="32"/>
                          <a:pt x="75" y="3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6" name="Freeform 140"/>
                  <p:cNvSpPr>
                    <a:spLocks/>
                  </p:cNvSpPr>
                  <p:nvPr/>
                </p:nvSpPr>
                <p:spPr bwMode="auto">
                  <a:xfrm>
                    <a:off x="3013075" y="1670049"/>
                    <a:ext cx="74613" cy="114300"/>
                  </a:xfrm>
                  <a:custGeom>
                    <a:avLst/>
                    <a:gdLst/>
                    <a:ahLst/>
                    <a:cxnLst>
                      <a:cxn ang="0">
                        <a:pos x="39" y="0"/>
                      </a:cxn>
                      <a:cxn ang="0">
                        <a:pos x="40" y="8"/>
                      </a:cxn>
                      <a:cxn ang="0">
                        <a:pos x="34" y="9"/>
                      </a:cxn>
                      <a:cxn ang="0">
                        <a:pos x="48" y="4"/>
                      </a:cxn>
                      <a:cxn ang="0">
                        <a:pos x="41" y="13"/>
                      </a:cxn>
                      <a:cxn ang="0">
                        <a:pos x="44" y="18"/>
                      </a:cxn>
                      <a:cxn ang="0">
                        <a:pos x="37" y="17"/>
                      </a:cxn>
                      <a:cxn ang="0">
                        <a:pos x="43" y="22"/>
                      </a:cxn>
                      <a:cxn ang="0">
                        <a:pos x="31" y="31"/>
                      </a:cxn>
                      <a:cxn ang="0">
                        <a:pos x="13" y="77"/>
                      </a:cxn>
                      <a:cxn ang="0">
                        <a:pos x="15" y="71"/>
                      </a:cxn>
                      <a:cxn ang="0">
                        <a:pos x="27" y="31"/>
                      </a:cxn>
                      <a:cxn ang="0">
                        <a:pos x="14" y="40"/>
                      </a:cxn>
                      <a:cxn ang="0">
                        <a:pos x="1" y="20"/>
                      </a:cxn>
                      <a:cxn ang="0">
                        <a:pos x="7" y="18"/>
                      </a:cxn>
                      <a:cxn ang="0">
                        <a:pos x="30" y="16"/>
                      </a:cxn>
                      <a:cxn ang="0">
                        <a:pos x="39" y="0"/>
                      </a:cxn>
                    </a:cxnLst>
                    <a:rect l="0" t="0" r="r" b="b"/>
                    <a:pathLst>
                      <a:path w="51" h="79">
                        <a:moveTo>
                          <a:pt x="39" y="0"/>
                        </a:moveTo>
                        <a:cubicBezTo>
                          <a:pt x="39" y="3"/>
                          <a:pt x="41" y="5"/>
                          <a:pt x="40" y="8"/>
                        </a:cubicBezTo>
                        <a:cubicBezTo>
                          <a:pt x="39" y="10"/>
                          <a:pt x="34" y="6"/>
                          <a:pt x="34" y="9"/>
                        </a:cubicBezTo>
                        <a:cubicBezTo>
                          <a:pt x="33" y="14"/>
                          <a:pt x="43" y="3"/>
                          <a:pt x="48" y="4"/>
                        </a:cubicBezTo>
                        <a:cubicBezTo>
                          <a:pt x="51" y="5"/>
                          <a:pt x="43" y="10"/>
                          <a:pt x="41" y="13"/>
                        </a:cubicBezTo>
                        <a:cubicBezTo>
                          <a:pt x="41" y="14"/>
                          <a:pt x="45" y="17"/>
                          <a:pt x="44" y="18"/>
                        </a:cubicBezTo>
                        <a:cubicBezTo>
                          <a:pt x="42" y="19"/>
                          <a:pt x="38" y="14"/>
                          <a:pt x="37" y="17"/>
                        </a:cubicBezTo>
                        <a:cubicBezTo>
                          <a:pt x="37" y="19"/>
                          <a:pt x="43" y="19"/>
                          <a:pt x="43" y="22"/>
                        </a:cubicBezTo>
                        <a:cubicBezTo>
                          <a:pt x="44" y="31"/>
                          <a:pt x="30" y="28"/>
                          <a:pt x="31" y="31"/>
                        </a:cubicBezTo>
                        <a:cubicBezTo>
                          <a:pt x="33" y="45"/>
                          <a:pt x="34" y="55"/>
                          <a:pt x="13" y="77"/>
                        </a:cubicBezTo>
                        <a:cubicBezTo>
                          <a:pt x="12" y="79"/>
                          <a:pt x="14" y="73"/>
                          <a:pt x="15" y="71"/>
                        </a:cubicBezTo>
                        <a:cubicBezTo>
                          <a:pt x="21" y="57"/>
                          <a:pt x="33" y="34"/>
                          <a:pt x="27" y="31"/>
                        </a:cubicBezTo>
                        <a:cubicBezTo>
                          <a:pt x="23" y="27"/>
                          <a:pt x="19" y="43"/>
                          <a:pt x="14" y="40"/>
                        </a:cubicBezTo>
                        <a:cubicBezTo>
                          <a:pt x="7" y="36"/>
                          <a:pt x="4" y="27"/>
                          <a:pt x="1" y="20"/>
                        </a:cubicBezTo>
                        <a:cubicBezTo>
                          <a:pt x="0" y="18"/>
                          <a:pt x="5" y="19"/>
                          <a:pt x="7" y="18"/>
                        </a:cubicBezTo>
                        <a:cubicBezTo>
                          <a:pt x="15" y="17"/>
                          <a:pt x="23" y="19"/>
                          <a:pt x="30" y="16"/>
                        </a:cubicBezTo>
                        <a:cubicBezTo>
                          <a:pt x="36" y="13"/>
                          <a:pt x="36" y="5"/>
                          <a:pt x="39"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87" name="Freeform 188"/>
                  <p:cNvSpPr>
                    <a:spLocks/>
                  </p:cNvSpPr>
                  <p:nvPr/>
                </p:nvSpPr>
                <p:spPr bwMode="auto">
                  <a:xfrm>
                    <a:off x="2574925" y="1362074"/>
                    <a:ext cx="19050" cy="44450"/>
                  </a:xfrm>
                  <a:custGeom>
                    <a:avLst/>
                    <a:gdLst/>
                    <a:ahLst/>
                    <a:cxnLst>
                      <a:cxn ang="0">
                        <a:pos x="2" y="2"/>
                      </a:cxn>
                      <a:cxn ang="0">
                        <a:pos x="9" y="22"/>
                      </a:cxn>
                      <a:cxn ang="0">
                        <a:pos x="2" y="2"/>
                      </a:cxn>
                    </a:cxnLst>
                    <a:rect l="0" t="0" r="r" b="b"/>
                    <a:pathLst>
                      <a:path w="13" h="31">
                        <a:moveTo>
                          <a:pt x="2" y="2"/>
                        </a:moveTo>
                        <a:cubicBezTo>
                          <a:pt x="9" y="22"/>
                          <a:pt x="5" y="31"/>
                          <a:pt x="9" y="22"/>
                        </a:cubicBezTo>
                        <a:cubicBezTo>
                          <a:pt x="13" y="14"/>
                          <a:pt x="0" y="0"/>
                          <a:pt x="2"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sp>
            <p:nvSpPr>
              <p:cNvPr id="45" name="Serbia"/>
              <p:cNvSpPr>
                <a:spLocks/>
              </p:cNvSpPr>
              <p:nvPr/>
            </p:nvSpPr>
            <p:spPr bwMode="auto">
              <a:xfrm>
                <a:off x="5719804" y="4635499"/>
                <a:ext cx="668338" cy="865188"/>
              </a:xfrm>
              <a:custGeom>
                <a:avLst/>
                <a:gdLst/>
                <a:ahLst/>
                <a:cxnLst>
                  <a:cxn ang="0">
                    <a:pos x="198" y="523"/>
                  </a:cxn>
                  <a:cxn ang="0">
                    <a:pos x="228" y="533"/>
                  </a:cxn>
                  <a:cxn ang="0">
                    <a:pos x="240" y="577"/>
                  </a:cxn>
                  <a:cxn ang="0">
                    <a:pos x="295" y="530"/>
                  </a:cxn>
                  <a:cxn ang="0">
                    <a:pos x="309" y="525"/>
                  </a:cxn>
                  <a:cxn ang="0">
                    <a:pos x="409" y="490"/>
                  </a:cxn>
                  <a:cxn ang="0">
                    <a:pos x="416" y="457"/>
                  </a:cxn>
                  <a:cxn ang="0">
                    <a:pos x="410" y="441"/>
                  </a:cxn>
                  <a:cxn ang="0">
                    <a:pos x="434" y="409"/>
                  </a:cxn>
                  <a:cxn ang="0">
                    <a:pos x="403" y="334"/>
                  </a:cxn>
                  <a:cxn ang="0">
                    <a:pos x="397" y="253"/>
                  </a:cxn>
                  <a:cxn ang="0">
                    <a:pos x="373" y="199"/>
                  </a:cxn>
                  <a:cxn ang="0">
                    <a:pos x="342" y="204"/>
                  </a:cxn>
                  <a:cxn ang="0">
                    <a:pos x="306" y="188"/>
                  </a:cxn>
                  <a:cxn ang="0">
                    <a:pos x="284" y="177"/>
                  </a:cxn>
                  <a:cxn ang="0">
                    <a:pos x="276" y="153"/>
                  </a:cxn>
                  <a:cxn ang="0">
                    <a:pos x="265" y="121"/>
                  </a:cxn>
                  <a:cxn ang="0">
                    <a:pos x="189" y="55"/>
                  </a:cxn>
                  <a:cxn ang="0">
                    <a:pos x="182" y="58"/>
                  </a:cxn>
                  <a:cxn ang="0">
                    <a:pos x="146" y="29"/>
                  </a:cxn>
                  <a:cxn ang="0">
                    <a:pos x="117" y="9"/>
                  </a:cxn>
                  <a:cxn ang="0">
                    <a:pos x="66" y="16"/>
                  </a:cxn>
                  <a:cxn ang="0">
                    <a:pos x="23" y="42"/>
                  </a:cxn>
                  <a:cxn ang="0">
                    <a:pos x="1" y="60"/>
                  </a:cxn>
                  <a:cxn ang="0">
                    <a:pos x="33" y="111"/>
                  </a:cxn>
                  <a:cxn ang="0">
                    <a:pos x="28" y="123"/>
                  </a:cxn>
                  <a:cxn ang="0">
                    <a:pos x="67" y="143"/>
                  </a:cxn>
                  <a:cxn ang="0">
                    <a:pos x="47" y="180"/>
                  </a:cxn>
                  <a:cxn ang="0">
                    <a:pos x="36" y="197"/>
                  </a:cxn>
                  <a:cxn ang="0">
                    <a:pos x="51" y="262"/>
                  </a:cxn>
                  <a:cxn ang="0">
                    <a:pos x="96" y="297"/>
                  </a:cxn>
                  <a:cxn ang="0">
                    <a:pos x="69" y="309"/>
                  </a:cxn>
                  <a:cxn ang="0">
                    <a:pos x="89" y="361"/>
                  </a:cxn>
                  <a:cxn ang="0">
                    <a:pos x="84" y="382"/>
                  </a:cxn>
                  <a:cxn ang="0">
                    <a:pos x="103" y="388"/>
                  </a:cxn>
                  <a:cxn ang="0">
                    <a:pos x="119" y="414"/>
                  </a:cxn>
                  <a:cxn ang="0">
                    <a:pos x="130" y="426"/>
                  </a:cxn>
                  <a:cxn ang="0">
                    <a:pos x="150" y="424"/>
                  </a:cxn>
                  <a:cxn ang="0">
                    <a:pos x="172" y="439"/>
                  </a:cxn>
                  <a:cxn ang="0">
                    <a:pos x="184" y="439"/>
                  </a:cxn>
                  <a:cxn ang="0">
                    <a:pos x="194" y="445"/>
                  </a:cxn>
                  <a:cxn ang="0">
                    <a:pos x="191" y="460"/>
                  </a:cxn>
                  <a:cxn ang="0">
                    <a:pos x="182" y="465"/>
                  </a:cxn>
                  <a:cxn ang="0">
                    <a:pos x="172" y="471"/>
                  </a:cxn>
                  <a:cxn ang="0">
                    <a:pos x="166" y="476"/>
                  </a:cxn>
                  <a:cxn ang="0">
                    <a:pos x="172" y="483"/>
                  </a:cxn>
                  <a:cxn ang="0">
                    <a:pos x="176" y="490"/>
                  </a:cxn>
                </a:cxnLst>
                <a:rect l="0" t="0" r="r" b="b"/>
                <a:pathLst>
                  <a:path w="459" h="595">
                    <a:moveTo>
                      <a:pt x="176" y="492"/>
                    </a:moveTo>
                    <a:cubicBezTo>
                      <a:pt x="192" y="492"/>
                      <a:pt x="189" y="518"/>
                      <a:pt x="198" y="523"/>
                    </a:cubicBezTo>
                    <a:cubicBezTo>
                      <a:pt x="202" y="525"/>
                      <a:pt x="205" y="521"/>
                      <a:pt x="209" y="522"/>
                    </a:cubicBezTo>
                    <a:cubicBezTo>
                      <a:pt x="216" y="524"/>
                      <a:pt x="223" y="528"/>
                      <a:pt x="228" y="533"/>
                    </a:cubicBezTo>
                    <a:cubicBezTo>
                      <a:pt x="242" y="547"/>
                      <a:pt x="240" y="563"/>
                      <a:pt x="237" y="577"/>
                    </a:cubicBezTo>
                    <a:cubicBezTo>
                      <a:pt x="240" y="577"/>
                      <a:pt x="240" y="577"/>
                      <a:pt x="240" y="577"/>
                    </a:cubicBezTo>
                    <a:cubicBezTo>
                      <a:pt x="266" y="595"/>
                      <a:pt x="251" y="551"/>
                      <a:pt x="257" y="547"/>
                    </a:cubicBezTo>
                    <a:cubicBezTo>
                      <a:pt x="269" y="540"/>
                      <a:pt x="281" y="531"/>
                      <a:pt x="295" y="530"/>
                    </a:cubicBezTo>
                    <a:cubicBezTo>
                      <a:pt x="300" y="530"/>
                      <a:pt x="309" y="542"/>
                      <a:pt x="311" y="537"/>
                    </a:cubicBezTo>
                    <a:cubicBezTo>
                      <a:pt x="312" y="533"/>
                      <a:pt x="308" y="529"/>
                      <a:pt x="309" y="525"/>
                    </a:cubicBezTo>
                    <a:cubicBezTo>
                      <a:pt x="318" y="503"/>
                      <a:pt x="327" y="516"/>
                      <a:pt x="346" y="513"/>
                    </a:cubicBezTo>
                    <a:cubicBezTo>
                      <a:pt x="363" y="510"/>
                      <a:pt x="396" y="478"/>
                      <a:pt x="409" y="490"/>
                    </a:cubicBezTo>
                    <a:cubicBezTo>
                      <a:pt x="414" y="481"/>
                      <a:pt x="429" y="479"/>
                      <a:pt x="424" y="466"/>
                    </a:cubicBezTo>
                    <a:cubicBezTo>
                      <a:pt x="423" y="461"/>
                      <a:pt x="420" y="459"/>
                      <a:pt x="416" y="457"/>
                    </a:cubicBezTo>
                    <a:cubicBezTo>
                      <a:pt x="414" y="456"/>
                      <a:pt x="411" y="458"/>
                      <a:pt x="410" y="456"/>
                    </a:cubicBezTo>
                    <a:cubicBezTo>
                      <a:pt x="409" y="451"/>
                      <a:pt x="410" y="446"/>
                      <a:pt x="410" y="441"/>
                    </a:cubicBezTo>
                    <a:cubicBezTo>
                      <a:pt x="409" y="435"/>
                      <a:pt x="402" y="428"/>
                      <a:pt x="405" y="423"/>
                    </a:cubicBezTo>
                    <a:cubicBezTo>
                      <a:pt x="435" y="374"/>
                      <a:pt x="401" y="435"/>
                      <a:pt x="434" y="409"/>
                    </a:cubicBezTo>
                    <a:cubicBezTo>
                      <a:pt x="437" y="406"/>
                      <a:pt x="459" y="367"/>
                      <a:pt x="453" y="361"/>
                    </a:cubicBezTo>
                    <a:cubicBezTo>
                      <a:pt x="444" y="355"/>
                      <a:pt x="405" y="336"/>
                      <a:pt x="403" y="334"/>
                    </a:cubicBezTo>
                    <a:cubicBezTo>
                      <a:pt x="391" y="324"/>
                      <a:pt x="371" y="281"/>
                      <a:pt x="378" y="265"/>
                    </a:cubicBezTo>
                    <a:cubicBezTo>
                      <a:pt x="381" y="258"/>
                      <a:pt x="393" y="259"/>
                      <a:pt x="397" y="253"/>
                    </a:cubicBezTo>
                    <a:cubicBezTo>
                      <a:pt x="400" y="245"/>
                      <a:pt x="396" y="236"/>
                      <a:pt x="399" y="229"/>
                    </a:cubicBezTo>
                    <a:cubicBezTo>
                      <a:pt x="384" y="223"/>
                      <a:pt x="371" y="213"/>
                      <a:pt x="373" y="199"/>
                    </a:cubicBezTo>
                    <a:cubicBezTo>
                      <a:pt x="374" y="190"/>
                      <a:pt x="408" y="189"/>
                      <a:pt x="398" y="183"/>
                    </a:cubicBezTo>
                    <a:cubicBezTo>
                      <a:pt x="288" y="129"/>
                      <a:pt x="387" y="178"/>
                      <a:pt x="342" y="204"/>
                    </a:cubicBezTo>
                    <a:cubicBezTo>
                      <a:pt x="335" y="209"/>
                      <a:pt x="331" y="191"/>
                      <a:pt x="323" y="188"/>
                    </a:cubicBezTo>
                    <a:cubicBezTo>
                      <a:pt x="318" y="184"/>
                      <a:pt x="311" y="188"/>
                      <a:pt x="306" y="188"/>
                    </a:cubicBezTo>
                    <a:cubicBezTo>
                      <a:pt x="300" y="188"/>
                      <a:pt x="294" y="191"/>
                      <a:pt x="287" y="189"/>
                    </a:cubicBezTo>
                    <a:cubicBezTo>
                      <a:pt x="284" y="186"/>
                      <a:pt x="286" y="181"/>
                      <a:pt x="284" y="177"/>
                    </a:cubicBezTo>
                    <a:cubicBezTo>
                      <a:pt x="279" y="167"/>
                      <a:pt x="235" y="183"/>
                      <a:pt x="259" y="166"/>
                    </a:cubicBezTo>
                    <a:cubicBezTo>
                      <a:pt x="266" y="162"/>
                      <a:pt x="281" y="158"/>
                      <a:pt x="276" y="153"/>
                    </a:cubicBezTo>
                    <a:cubicBezTo>
                      <a:pt x="271" y="150"/>
                      <a:pt x="260" y="153"/>
                      <a:pt x="258" y="147"/>
                    </a:cubicBezTo>
                    <a:cubicBezTo>
                      <a:pt x="257" y="141"/>
                      <a:pt x="279" y="130"/>
                      <a:pt x="265" y="121"/>
                    </a:cubicBezTo>
                    <a:cubicBezTo>
                      <a:pt x="245" y="110"/>
                      <a:pt x="206" y="115"/>
                      <a:pt x="192" y="91"/>
                    </a:cubicBezTo>
                    <a:cubicBezTo>
                      <a:pt x="189" y="86"/>
                      <a:pt x="189" y="61"/>
                      <a:pt x="189" y="55"/>
                    </a:cubicBezTo>
                    <a:cubicBezTo>
                      <a:pt x="189" y="53"/>
                      <a:pt x="189" y="53"/>
                      <a:pt x="189" y="53"/>
                    </a:cubicBezTo>
                    <a:cubicBezTo>
                      <a:pt x="186" y="54"/>
                      <a:pt x="184" y="60"/>
                      <a:pt x="182" y="58"/>
                    </a:cubicBezTo>
                    <a:cubicBezTo>
                      <a:pt x="175" y="54"/>
                      <a:pt x="174" y="43"/>
                      <a:pt x="167" y="38"/>
                    </a:cubicBezTo>
                    <a:cubicBezTo>
                      <a:pt x="161" y="34"/>
                      <a:pt x="152" y="35"/>
                      <a:pt x="146" y="29"/>
                    </a:cubicBezTo>
                    <a:cubicBezTo>
                      <a:pt x="140" y="26"/>
                      <a:pt x="136" y="19"/>
                      <a:pt x="132" y="14"/>
                    </a:cubicBezTo>
                    <a:cubicBezTo>
                      <a:pt x="127" y="14"/>
                      <a:pt x="122" y="9"/>
                      <a:pt x="117" y="9"/>
                    </a:cubicBezTo>
                    <a:cubicBezTo>
                      <a:pt x="116" y="9"/>
                      <a:pt x="89" y="17"/>
                      <a:pt x="88" y="17"/>
                    </a:cubicBezTo>
                    <a:cubicBezTo>
                      <a:pt x="70" y="16"/>
                      <a:pt x="90" y="0"/>
                      <a:pt x="66" y="16"/>
                    </a:cubicBezTo>
                    <a:cubicBezTo>
                      <a:pt x="55" y="22"/>
                      <a:pt x="49" y="35"/>
                      <a:pt x="39" y="42"/>
                    </a:cubicBezTo>
                    <a:cubicBezTo>
                      <a:pt x="30" y="49"/>
                      <a:pt x="26" y="39"/>
                      <a:pt x="23" y="42"/>
                    </a:cubicBezTo>
                    <a:cubicBezTo>
                      <a:pt x="9" y="57"/>
                      <a:pt x="8" y="58"/>
                      <a:pt x="0" y="58"/>
                    </a:cubicBezTo>
                    <a:cubicBezTo>
                      <a:pt x="1" y="60"/>
                      <a:pt x="1" y="60"/>
                      <a:pt x="1" y="60"/>
                    </a:cubicBezTo>
                    <a:cubicBezTo>
                      <a:pt x="19" y="85"/>
                      <a:pt x="14" y="79"/>
                      <a:pt x="12" y="103"/>
                    </a:cubicBezTo>
                    <a:cubicBezTo>
                      <a:pt x="12" y="113"/>
                      <a:pt x="34" y="100"/>
                      <a:pt x="33" y="111"/>
                    </a:cubicBezTo>
                    <a:cubicBezTo>
                      <a:pt x="32" y="117"/>
                      <a:pt x="25" y="111"/>
                      <a:pt x="24" y="112"/>
                    </a:cubicBezTo>
                    <a:cubicBezTo>
                      <a:pt x="18" y="118"/>
                      <a:pt x="28" y="120"/>
                      <a:pt x="28" y="123"/>
                    </a:cubicBezTo>
                    <a:cubicBezTo>
                      <a:pt x="28" y="124"/>
                      <a:pt x="19" y="127"/>
                      <a:pt x="24" y="131"/>
                    </a:cubicBezTo>
                    <a:cubicBezTo>
                      <a:pt x="36" y="139"/>
                      <a:pt x="53" y="143"/>
                      <a:pt x="67" y="143"/>
                    </a:cubicBezTo>
                    <a:cubicBezTo>
                      <a:pt x="70" y="164"/>
                      <a:pt x="44" y="143"/>
                      <a:pt x="43" y="148"/>
                    </a:cubicBezTo>
                    <a:cubicBezTo>
                      <a:pt x="42" y="162"/>
                      <a:pt x="33" y="167"/>
                      <a:pt x="47" y="180"/>
                    </a:cubicBezTo>
                    <a:cubicBezTo>
                      <a:pt x="48" y="181"/>
                      <a:pt x="48" y="183"/>
                      <a:pt x="47" y="184"/>
                    </a:cubicBezTo>
                    <a:cubicBezTo>
                      <a:pt x="42" y="192"/>
                      <a:pt x="27" y="187"/>
                      <a:pt x="36" y="197"/>
                    </a:cubicBezTo>
                    <a:cubicBezTo>
                      <a:pt x="47" y="194"/>
                      <a:pt x="55" y="188"/>
                      <a:pt x="66" y="189"/>
                    </a:cubicBezTo>
                    <a:cubicBezTo>
                      <a:pt x="66" y="221"/>
                      <a:pt x="48" y="242"/>
                      <a:pt x="51" y="262"/>
                    </a:cubicBezTo>
                    <a:cubicBezTo>
                      <a:pt x="55" y="285"/>
                      <a:pt x="61" y="268"/>
                      <a:pt x="75" y="274"/>
                    </a:cubicBezTo>
                    <a:cubicBezTo>
                      <a:pt x="85" y="278"/>
                      <a:pt x="87" y="292"/>
                      <a:pt x="96" y="297"/>
                    </a:cubicBezTo>
                    <a:cubicBezTo>
                      <a:pt x="99" y="298"/>
                      <a:pt x="110" y="295"/>
                      <a:pt x="106" y="304"/>
                    </a:cubicBezTo>
                    <a:cubicBezTo>
                      <a:pt x="100" y="325"/>
                      <a:pt x="74" y="302"/>
                      <a:pt x="69" y="309"/>
                    </a:cubicBezTo>
                    <a:cubicBezTo>
                      <a:pt x="69" y="309"/>
                      <a:pt x="116" y="353"/>
                      <a:pt x="103" y="366"/>
                    </a:cubicBezTo>
                    <a:cubicBezTo>
                      <a:pt x="99" y="369"/>
                      <a:pt x="94" y="359"/>
                      <a:pt x="89" y="361"/>
                    </a:cubicBezTo>
                    <a:cubicBezTo>
                      <a:pt x="83" y="363"/>
                      <a:pt x="82" y="371"/>
                      <a:pt x="78" y="377"/>
                    </a:cubicBezTo>
                    <a:cubicBezTo>
                      <a:pt x="84" y="382"/>
                      <a:pt x="84" y="382"/>
                      <a:pt x="84" y="382"/>
                    </a:cubicBezTo>
                    <a:cubicBezTo>
                      <a:pt x="87" y="383"/>
                      <a:pt x="89" y="378"/>
                      <a:pt x="92" y="377"/>
                    </a:cubicBezTo>
                    <a:cubicBezTo>
                      <a:pt x="96" y="379"/>
                      <a:pt x="99" y="383"/>
                      <a:pt x="103" y="388"/>
                    </a:cubicBezTo>
                    <a:cubicBezTo>
                      <a:pt x="107" y="391"/>
                      <a:pt x="112" y="398"/>
                      <a:pt x="116" y="403"/>
                    </a:cubicBezTo>
                    <a:cubicBezTo>
                      <a:pt x="117" y="406"/>
                      <a:pt x="118" y="411"/>
                      <a:pt x="119" y="414"/>
                    </a:cubicBezTo>
                    <a:cubicBezTo>
                      <a:pt x="119" y="418"/>
                      <a:pt x="120" y="422"/>
                      <a:pt x="123" y="424"/>
                    </a:cubicBezTo>
                    <a:cubicBezTo>
                      <a:pt x="125" y="425"/>
                      <a:pt x="128" y="426"/>
                      <a:pt x="130" y="426"/>
                    </a:cubicBezTo>
                    <a:cubicBezTo>
                      <a:pt x="133" y="427"/>
                      <a:pt x="136" y="427"/>
                      <a:pt x="139" y="431"/>
                    </a:cubicBezTo>
                    <a:cubicBezTo>
                      <a:pt x="150" y="424"/>
                      <a:pt x="150" y="424"/>
                      <a:pt x="150" y="424"/>
                    </a:cubicBezTo>
                    <a:cubicBezTo>
                      <a:pt x="153" y="428"/>
                      <a:pt x="160" y="429"/>
                      <a:pt x="161" y="435"/>
                    </a:cubicBezTo>
                    <a:cubicBezTo>
                      <a:pt x="161" y="437"/>
                      <a:pt x="172" y="438"/>
                      <a:pt x="172" y="439"/>
                    </a:cubicBezTo>
                    <a:cubicBezTo>
                      <a:pt x="172" y="440"/>
                      <a:pt x="182" y="438"/>
                      <a:pt x="182" y="438"/>
                    </a:cubicBezTo>
                    <a:cubicBezTo>
                      <a:pt x="182" y="445"/>
                      <a:pt x="179" y="435"/>
                      <a:pt x="184" y="439"/>
                    </a:cubicBezTo>
                    <a:cubicBezTo>
                      <a:pt x="185" y="443"/>
                      <a:pt x="192" y="438"/>
                      <a:pt x="190" y="442"/>
                    </a:cubicBezTo>
                    <a:cubicBezTo>
                      <a:pt x="190" y="444"/>
                      <a:pt x="194" y="443"/>
                      <a:pt x="194" y="445"/>
                    </a:cubicBezTo>
                    <a:cubicBezTo>
                      <a:pt x="198" y="448"/>
                      <a:pt x="198" y="442"/>
                      <a:pt x="198" y="457"/>
                    </a:cubicBezTo>
                    <a:cubicBezTo>
                      <a:pt x="194" y="457"/>
                      <a:pt x="193" y="459"/>
                      <a:pt x="191" y="460"/>
                    </a:cubicBezTo>
                    <a:cubicBezTo>
                      <a:pt x="189" y="461"/>
                      <a:pt x="189" y="463"/>
                      <a:pt x="186" y="463"/>
                    </a:cubicBezTo>
                    <a:cubicBezTo>
                      <a:pt x="184" y="464"/>
                      <a:pt x="183" y="465"/>
                      <a:pt x="182" y="465"/>
                    </a:cubicBezTo>
                    <a:cubicBezTo>
                      <a:pt x="180" y="465"/>
                      <a:pt x="177" y="466"/>
                      <a:pt x="175" y="468"/>
                    </a:cubicBezTo>
                    <a:cubicBezTo>
                      <a:pt x="174" y="470"/>
                      <a:pt x="175" y="470"/>
                      <a:pt x="172" y="471"/>
                    </a:cubicBezTo>
                    <a:cubicBezTo>
                      <a:pt x="169" y="472"/>
                      <a:pt x="167" y="471"/>
                      <a:pt x="167" y="473"/>
                    </a:cubicBezTo>
                    <a:cubicBezTo>
                      <a:pt x="166" y="476"/>
                      <a:pt x="166" y="476"/>
                      <a:pt x="166" y="476"/>
                    </a:cubicBezTo>
                    <a:cubicBezTo>
                      <a:pt x="166" y="476"/>
                      <a:pt x="165" y="478"/>
                      <a:pt x="166" y="480"/>
                    </a:cubicBezTo>
                    <a:cubicBezTo>
                      <a:pt x="167" y="481"/>
                      <a:pt x="171" y="481"/>
                      <a:pt x="172" y="483"/>
                    </a:cubicBezTo>
                    <a:cubicBezTo>
                      <a:pt x="172" y="484"/>
                      <a:pt x="172" y="485"/>
                      <a:pt x="174" y="486"/>
                    </a:cubicBezTo>
                    <a:cubicBezTo>
                      <a:pt x="175" y="488"/>
                      <a:pt x="176" y="490"/>
                      <a:pt x="176" y="490"/>
                    </a:cubicBezTo>
                    <a:lnTo>
                      <a:pt x="176" y="49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6" name="Kosovo"/>
              <p:cNvSpPr>
                <a:spLocks/>
              </p:cNvSpPr>
              <p:nvPr/>
            </p:nvSpPr>
            <p:spPr bwMode="auto">
              <a:xfrm>
                <a:off x="5959517" y="5249862"/>
                <a:ext cx="246063" cy="250825"/>
              </a:xfrm>
              <a:custGeom>
                <a:avLst/>
                <a:gdLst/>
                <a:ahLst/>
                <a:cxnLst>
                  <a:cxn ang="0">
                    <a:pos x="104" y="0"/>
                  </a:cxn>
                  <a:cxn ang="0">
                    <a:pos x="99" y="3"/>
                  </a:cxn>
                  <a:cxn ang="0">
                    <a:pos x="33" y="29"/>
                  </a:cxn>
                  <a:cxn ang="0">
                    <a:pos x="33" y="35"/>
                  </a:cxn>
                  <a:cxn ang="0">
                    <a:pos x="26" y="38"/>
                  </a:cxn>
                  <a:cxn ang="0">
                    <a:pos x="22" y="41"/>
                  </a:cxn>
                  <a:cxn ang="0">
                    <a:pos x="17" y="43"/>
                  </a:cxn>
                  <a:cxn ang="0">
                    <a:pos x="10" y="46"/>
                  </a:cxn>
                  <a:cxn ang="0">
                    <a:pos x="7" y="49"/>
                  </a:cxn>
                  <a:cxn ang="0">
                    <a:pos x="2" y="51"/>
                  </a:cxn>
                  <a:cxn ang="0">
                    <a:pos x="1" y="54"/>
                  </a:cxn>
                  <a:cxn ang="0">
                    <a:pos x="1" y="58"/>
                  </a:cxn>
                  <a:cxn ang="0">
                    <a:pos x="7" y="61"/>
                  </a:cxn>
                  <a:cxn ang="0">
                    <a:pos x="9" y="64"/>
                  </a:cxn>
                  <a:cxn ang="0">
                    <a:pos x="11" y="68"/>
                  </a:cxn>
                  <a:cxn ang="0">
                    <a:pos x="11" y="70"/>
                  </a:cxn>
                  <a:cxn ang="0">
                    <a:pos x="33" y="101"/>
                  </a:cxn>
                  <a:cxn ang="0">
                    <a:pos x="44" y="100"/>
                  </a:cxn>
                  <a:cxn ang="0">
                    <a:pos x="63" y="111"/>
                  </a:cxn>
                  <a:cxn ang="0">
                    <a:pos x="72" y="155"/>
                  </a:cxn>
                  <a:cxn ang="0">
                    <a:pos x="75" y="155"/>
                  </a:cxn>
                  <a:cxn ang="0">
                    <a:pos x="92" y="125"/>
                  </a:cxn>
                  <a:cxn ang="0">
                    <a:pos x="130" y="108"/>
                  </a:cxn>
                  <a:cxn ang="0">
                    <a:pos x="146" y="115"/>
                  </a:cxn>
                  <a:cxn ang="0">
                    <a:pos x="144" y="103"/>
                  </a:cxn>
                  <a:cxn ang="0">
                    <a:pos x="169" y="91"/>
                  </a:cxn>
                  <a:cxn ang="0">
                    <a:pos x="168" y="87"/>
                  </a:cxn>
                  <a:cxn ang="0">
                    <a:pos x="142" y="35"/>
                  </a:cxn>
                  <a:cxn ang="0">
                    <a:pos x="104" y="0"/>
                  </a:cxn>
                </a:cxnLst>
                <a:rect l="0" t="0" r="r" b="b"/>
                <a:pathLst>
                  <a:path w="169" h="173">
                    <a:moveTo>
                      <a:pt x="104" y="0"/>
                    </a:moveTo>
                    <a:cubicBezTo>
                      <a:pt x="101" y="0"/>
                      <a:pt x="99" y="1"/>
                      <a:pt x="99" y="3"/>
                    </a:cubicBezTo>
                    <a:cubicBezTo>
                      <a:pt x="97" y="13"/>
                      <a:pt x="37" y="28"/>
                      <a:pt x="33" y="29"/>
                    </a:cubicBezTo>
                    <a:cubicBezTo>
                      <a:pt x="33" y="30"/>
                      <a:pt x="33" y="32"/>
                      <a:pt x="33" y="35"/>
                    </a:cubicBezTo>
                    <a:cubicBezTo>
                      <a:pt x="29" y="35"/>
                      <a:pt x="28" y="37"/>
                      <a:pt x="26" y="38"/>
                    </a:cubicBezTo>
                    <a:cubicBezTo>
                      <a:pt x="24" y="39"/>
                      <a:pt x="24" y="41"/>
                      <a:pt x="22" y="41"/>
                    </a:cubicBezTo>
                    <a:cubicBezTo>
                      <a:pt x="19" y="42"/>
                      <a:pt x="18" y="43"/>
                      <a:pt x="17" y="43"/>
                    </a:cubicBezTo>
                    <a:cubicBezTo>
                      <a:pt x="15" y="43"/>
                      <a:pt x="12" y="44"/>
                      <a:pt x="10" y="46"/>
                    </a:cubicBezTo>
                    <a:cubicBezTo>
                      <a:pt x="9" y="48"/>
                      <a:pt x="10" y="48"/>
                      <a:pt x="7" y="49"/>
                    </a:cubicBezTo>
                    <a:cubicBezTo>
                      <a:pt x="4" y="50"/>
                      <a:pt x="2" y="49"/>
                      <a:pt x="2" y="51"/>
                    </a:cubicBezTo>
                    <a:cubicBezTo>
                      <a:pt x="1" y="54"/>
                      <a:pt x="1" y="54"/>
                      <a:pt x="1" y="54"/>
                    </a:cubicBezTo>
                    <a:cubicBezTo>
                      <a:pt x="1" y="54"/>
                      <a:pt x="0" y="56"/>
                      <a:pt x="1" y="58"/>
                    </a:cubicBezTo>
                    <a:cubicBezTo>
                      <a:pt x="2" y="59"/>
                      <a:pt x="6" y="59"/>
                      <a:pt x="7" y="61"/>
                    </a:cubicBezTo>
                    <a:cubicBezTo>
                      <a:pt x="7" y="62"/>
                      <a:pt x="7" y="63"/>
                      <a:pt x="9" y="64"/>
                    </a:cubicBezTo>
                    <a:cubicBezTo>
                      <a:pt x="10" y="66"/>
                      <a:pt x="11" y="68"/>
                      <a:pt x="11" y="68"/>
                    </a:cubicBezTo>
                    <a:cubicBezTo>
                      <a:pt x="11" y="70"/>
                      <a:pt x="11" y="70"/>
                      <a:pt x="11" y="70"/>
                    </a:cubicBezTo>
                    <a:cubicBezTo>
                      <a:pt x="27" y="70"/>
                      <a:pt x="24" y="96"/>
                      <a:pt x="33" y="101"/>
                    </a:cubicBezTo>
                    <a:cubicBezTo>
                      <a:pt x="36" y="104"/>
                      <a:pt x="40" y="99"/>
                      <a:pt x="44" y="100"/>
                    </a:cubicBezTo>
                    <a:cubicBezTo>
                      <a:pt x="51" y="102"/>
                      <a:pt x="58" y="106"/>
                      <a:pt x="63" y="111"/>
                    </a:cubicBezTo>
                    <a:cubicBezTo>
                      <a:pt x="77" y="125"/>
                      <a:pt x="75" y="141"/>
                      <a:pt x="72" y="155"/>
                    </a:cubicBezTo>
                    <a:cubicBezTo>
                      <a:pt x="75" y="155"/>
                      <a:pt x="75" y="155"/>
                      <a:pt x="75" y="155"/>
                    </a:cubicBezTo>
                    <a:cubicBezTo>
                      <a:pt x="101" y="173"/>
                      <a:pt x="86" y="129"/>
                      <a:pt x="92" y="125"/>
                    </a:cubicBezTo>
                    <a:cubicBezTo>
                      <a:pt x="104" y="118"/>
                      <a:pt x="116" y="109"/>
                      <a:pt x="130" y="108"/>
                    </a:cubicBezTo>
                    <a:cubicBezTo>
                      <a:pt x="135" y="108"/>
                      <a:pt x="144" y="120"/>
                      <a:pt x="146" y="115"/>
                    </a:cubicBezTo>
                    <a:cubicBezTo>
                      <a:pt x="147" y="111"/>
                      <a:pt x="143" y="107"/>
                      <a:pt x="144" y="103"/>
                    </a:cubicBezTo>
                    <a:cubicBezTo>
                      <a:pt x="151" y="86"/>
                      <a:pt x="158" y="90"/>
                      <a:pt x="169" y="91"/>
                    </a:cubicBezTo>
                    <a:cubicBezTo>
                      <a:pt x="168" y="87"/>
                      <a:pt x="168" y="87"/>
                      <a:pt x="168" y="87"/>
                    </a:cubicBezTo>
                    <a:cubicBezTo>
                      <a:pt x="168" y="87"/>
                      <a:pt x="140" y="57"/>
                      <a:pt x="142" y="35"/>
                    </a:cubicBezTo>
                    <a:cubicBezTo>
                      <a:pt x="144" y="18"/>
                      <a:pt x="116" y="0"/>
                      <a:pt x="10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Albania"/>
              <p:cNvSpPr>
                <a:spLocks/>
              </p:cNvSpPr>
              <p:nvPr/>
            </p:nvSpPr>
            <p:spPr bwMode="auto">
              <a:xfrm>
                <a:off x="5870617" y="5338762"/>
                <a:ext cx="304800" cy="590550"/>
              </a:xfrm>
              <a:custGeom>
                <a:avLst/>
                <a:gdLst/>
                <a:ahLst/>
                <a:cxnLst>
                  <a:cxn ang="0">
                    <a:pos x="196" y="226"/>
                  </a:cxn>
                  <a:cxn ang="0">
                    <a:pos x="207" y="256"/>
                  </a:cxn>
                  <a:cxn ang="0">
                    <a:pos x="183" y="289"/>
                  </a:cxn>
                  <a:cxn ang="0">
                    <a:pos x="177" y="332"/>
                  </a:cxn>
                  <a:cxn ang="0">
                    <a:pos x="142" y="353"/>
                  </a:cxn>
                  <a:cxn ang="0">
                    <a:pos x="155" y="373"/>
                  </a:cxn>
                  <a:cxn ang="0">
                    <a:pos x="144" y="379"/>
                  </a:cxn>
                  <a:cxn ang="0">
                    <a:pos x="116" y="395"/>
                  </a:cxn>
                  <a:cxn ang="0">
                    <a:pos x="116" y="397"/>
                  </a:cxn>
                  <a:cxn ang="0">
                    <a:pos x="114" y="399"/>
                  </a:cxn>
                  <a:cxn ang="0">
                    <a:pos x="112" y="395"/>
                  </a:cxn>
                  <a:cxn ang="0">
                    <a:pos x="112" y="389"/>
                  </a:cxn>
                  <a:cxn ang="0">
                    <a:pos x="113" y="372"/>
                  </a:cxn>
                  <a:cxn ang="0">
                    <a:pos x="103" y="369"/>
                  </a:cxn>
                  <a:cxn ang="0">
                    <a:pos x="94" y="353"/>
                  </a:cxn>
                  <a:cxn ang="0">
                    <a:pos x="28" y="309"/>
                  </a:cxn>
                  <a:cxn ang="0">
                    <a:pos x="49" y="304"/>
                  </a:cxn>
                  <a:cxn ang="0">
                    <a:pos x="26" y="277"/>
                  </a:cxn>
                  <a:cxn ang="0">
                    <a:pos x="30" y="270"/>
                  </a:cxn>
                  <a:cxn ang="0">
                    <a:pos x="31" y="256"/>
                  </a:cxn>
                  <a:cxn ang="0">
                    <a:pos x="31" y="243"/>
                  </a:cxn>
                  <a:cxn ang="0">
                    <a:pos x="45" y="239"/>
                  </a:cxn>
                  <a:cxn ang="0">
                    <a:pos x="42" y="227"/>
                  </a:cxn>
                  <a:cxn ang="0">
                    <a:pos x="38" y="240"/>
                  </a:cxn>
                  <a:cxn ang="0">
                    <a:pos x="39" y="194"/>
                  </a:cxn>
                  <a:cxn ang="0">
                    <a:pos x="23" y="176"/>
                  </a:cxn>
                  <a:cxn ang="0">
                    <a:pos x="27" y="150"/>
                  </a:cxn>
                  <a:cxn ang="0">
                    <a:pos x="44" y="146"/>
                  </a:cxn>
                  <a:cxn ang="0">
                    <a:pos x="38" y="140"/>
                  </a:cxn>
                  <a:cxn ang="0">
                    <a:pos x="39" y="117"/>
                  </a:cxn>
                  <a:cxn ang="0">
                    <a:pos x="14" y="116"/>
                  </a:cxn>
                  <a:cxn ang="0">
                    <a:pos x="14" y="95"/>
                  </a:cxn>
                  <a:cxn ang="0">
                    <a:pos x="14" y="82"/>
                  </a:cxn>
                  <a:cxn ang="0">
                    <a:pos x="0" y="71"/>
                  </a:cxn>
                  <a:cxn ang="0">
                    <a:pos x="37" y="1"/>
                  </a:cxn>
                  <a:cxn ang="0">
                    <a:pos x="51" y="27"/>
                  </a:cxn>
                  <a:cxn ang="0">
                    <a:pos x="73" y="9"/>
                  </a:cxn>
                  <a:cxn ang="0">
                    <a:pos x="95" y="40"/>
                  </a:cxn>
                  <a:cxn ang="0">
                    <a:pos x="106" y="39"/>
                  </a:cxn>
                  <a:cxn ang="0">
                    <a:pos x="125" y="50"/>
                  </a:cxn>
                  <a:cxn ang="0">
                    <a:pos x="133" y="115"/>
                  </a:cxn>
                  <a:cxn ang="0">
                    <a:pos x="139" y="134"/>
                  </a:cxn>
                  <a:cxn ang="0">
                    <a:pos x="131" y="141"/>
                  </a:cxn>
                  <a:cxn ang="0">
                    <a:pos x="143" y="159"/>
                  </a:cxn>
                  <a:cxn ang="0">
                    <a:pos x="138" y="169"/>
                  </a:cxn>
                  <a:cxn ang="0">
                    <a:pos x="169" y="221"/>
                  </a:cxn>
                  <a:cxn ang="0">
                    <a:pos x="182" y="217"/>
                  </a:cxn>
                  <a:cxn ang="0">
                    <a:pos x="195" y="219"/>
                  </a:cxn>
                  <a:cxn ang="0">
                    <a:pos x="196" y="226"/>
                  </a:cxn>
                </a:cxnLst>
                <a:rect l="0" t="0" r="r" b="b"/>
                <a:pathLst>
                  <a:path w="210" h="406">
                    <a:moveTo>
                      <a:pt x="196" y="226"/>
                    </a:moveTo>
                    <a:cubicBezTo>
                      <a:pt x="196" y="240"/>
                      <a:pt x="210" y="244"/>
                      <a:pt x="207" y="256"/>
                    </a:cubicBezTo>
                    <a:cubicBezTo>
                      <a:pt x="197" y="296"/>
                      <a:pt x="191" y="262"/>
                      <a:pt x="183" y="289"/>
                    </a:cubicBezTo>
                    <a:cubicBezTo>
                      <a:pt x="183" y="289"/>
                      <a:pt x="177" y="331"/>
                      <a:pt x="177" y="332"/>
                    </a:cubicBezTo>
                    <a:cubicBezTo>
                      <a:pt x="175" y="335"/>
                      <a:pt x="143" y="345"/>
                      <a:pt x="142" y="353"/>
                    </a:cubicBezTo>
                    <a:cubicBezTo>
                      <a:pt x="155" y="373"/>
                      <a:pt x="155" y="373"/>
                      <a:pt x="155" y="373"/>
                    </a:cubicBezTo>
                    <a:cubicBezTo>
                      <a:pt x="158" y="382"/>
                      <a:pt x="144" y="373"/>
                      <a:pt x="144" y="379"/>
                    </a:cubicBezTo>
                    <a:cubicBezTo>
                      <a:pt x="145" y="406"/>
                      <a:pt x="134" y="392"/>
                      <a:pt x="116" y="395"/>
                    </a:cubicBezTo>
                    <a:cubicBezTo>
                      <a:pt x="115" y="395"/>
                      <a:pt x="117" y="396"/>
                      <a:pt x="116" y="397"/>
                    </a:cubicBezTo>
                    <a:cubicBezTo>
                      <a:pt x="115" y="398"/>
                      <a:pt x="115" y="398"/>
                      <a:pt x="114" y="399"/>
                    </a:cubicBezTo>
                    <a:cubicBezTo>
                      <a:pt x="113" y="398"/>
                      <a:pt x="113" y="397"/>
                      <a:pt x="112" y="395"/>
                    </a:cubicBezTo>
                    <a:cubicBezTo>
                      <a:pt x="112" y="389"/>
                      <a:pt x="112" y="389"/>
                      <a:pt x="112" y="389"/>
                    </a:cubicBezTo>
                    <a:cubicBezTo>
                      <a:pt x="112" y="382"/>
                      <a:pt x="115" y="377"/>
                      <a:pt x="113" y="372"/>
                    </a:cubicBezTo>
                    <a:cubicBezTo>
                      <a:pt x="111" y="369"/>
                      <a:pt x="105" y="372"/>
                      <a:pt x="103" y="369"/>
                    </a:cubicBezTo>
                    <a:cubicBezTo>
                      <a:pt x="98" y="365"/>
                      <a:pt x="99" y="357"/>
                      <a:pt x="94" y="353"/>
                    </a:cubicBezTo>
                    <a:cubicBezTo>
                      <a:pt x="87" y="343"/>
                      <a:pt x="21" y="326"/>
                      <a:pt x="28" y="309"/>
                    </a:cubicBezTo>
                    <a:cubicBezTo>
                      <a:pt x="31" y="302"/>
                      <a:pt x="46" y="310"/>
                      <a:pt x="49" y="304"/>
                    </a:cubicBezTo>
                    <a:cubicBezTo>
                      <a:pt x="50" y="302"/>
                      <a:pt x="29" y="288"/>
                      <a:pt x="26" y="277"/>
                    </a:cubicBezTo>
                    <a:cubicBezTo>
                      <a:pt x="25" y="274"/>
                      <a:pt x="30" y="273"/>
                      <a:pt x="30" y="270"/>
                    </a:cubicBezTo>
                    <a:cubicBezTo>
                      <a:pt x="31" y="266"/>
                      <a:pt x="30" y="261"/>
                      <a:pt x="31" y="256"/>
                    </a:cubicBezTo>
                    <a:cubicBezTo>
                      <a:pt x="31" y="251"/>
                      <a:pt x="28" y="246"/>
                      <a:pt x="31" y="243"/>
                    </a:cubicBezTo>
                    <a:cubicBezTo>
                      <a:pt x="33" y="239"/>
                      <a:pt x="42" y="242"/>
                      <a:pt x="45" y="239"/>
                    </a:cubicBezTo>
                    <a:cubicBezTo>
                      <a:pt x="47" y="236"/>
                      <a:pt x="45" y="227"/>
                      <a:pt x="42" y="227"/>
                    </a:cubicBezTo>
                    <a:cubicBezTo>
                      <a:pt x="38" y="229"/>
                      <a:pt x="41" y="237"/>
                      <a:pt x="38" y="240"/>
                    </a:cubicBezTo>
                    <a:cubicBezTo>
                      <a:pt x="31" y="245"/>
                      <a:pt x="38" y="205"/>
                      <a:pt x="39" y="194"/>
                    </a:cubicBezTo>
                    <a:cubicBezTo>
                      <a:pt x="41" y="182"/>
                      <a:pt x="23" y="188"/>
                      <a:pt x="23" y="176"/>
                    </a:cubicBezTo>
                    <a:cubicBezTo>
                      <a:pt x="23" y="166"/>
                      <a:pt x="22" y="157"/>
                      <a:pt x="27" y="150"/>
                    </a:cubicBezTo>
                    <a:cubicBezTo>
                      <a:pt x="30" y="146"/>
                      <a:pt x="40" y="150"/>
                      <a:pt x="44" y="146"/>
                    </a:cubicBezTo>
                    <a:cubicBezTo>
                      <a:pt x="46" y="144"/>
                      <a:pt x="39" y="143"/>
                      <a:pt x="38" y="140"/>
                    </a:cubicBezTo>
                    <a:cubicBezTo>
                      <a:pt x="37" y="132"/>
                      <a:pt x="44" y="122"/>
                      <a:pt x="39" y="117"/>
                    </a:cubicBezTo>
                    <a:cubicBezTo>
                      <a:pt x="32" y="111"/>
                      <a:pt x="22" y="118"/>
                      <a:pt x="14" y="116"/>
                    </a:cubicBezTo>
                    <a:cubicBezTo>
                      <a:pt x="14" y="95"/>
                      <a:pt x="14" y="95"/>
                      <a:pt x="14" y="95"/>
                    </a:cubicBezTo>
                    <a:cubicBezTo>
                      <a:pt x="14" y="91"/>
                      <a:pt x="16" y="86"/>
                      <a:pt x="14" y="82"/>
                    </a:cubicBezTo>
                    <a:cubicBezTo>
                      <a:pt x="11" y="77"/>
                      <a:pt x="1" y="77"/>
                      <a:pt x="0" y="71"/>
                    </a:cubicBezTo>
                    <a:cubicBezTo>
                      <a:pt x="0" y="70"/>
                      <a:pt x="33" y="3"/>
                      <a:pt x="37" y="1"/>
                    </a:cubicBezTo>
                    <a:cubicBezTo>
                      <a:pt x="38" y="0"/>
                      <a:pt x="43" y="26"/>
                      <a:pt x="51" y="27"/>
                    </a:cubicBezTo>
                    <a:cubicBezTo>
                      <a:pt x="73" y="9"/>
                      <a:pt x="73" y="9"/>
                      <a:pt x="73" y="9"/>
                    </a:cubicBezTo>
                    <a:cubicBezTo>
                      <a:pt x="89" y="9"/>
                      <a:pt x="86" y="35"/>
                      <a:pt x="95" y="40"/>
                    </a:cubicBezTo>
                    <a:cubicBezTo>
                      <a:pt x="99" y="42"/>
                      <a:pt x="102" y="38"/>
                      <a:pt x="106" y="39"/>
                    </a:cubicBezTo>
                    <a:cubicBezTo>
                      <a:pt x="113" y="41"/>
                      <a:pt x="120" y="45"/>
                      <a:pt x="125" y="50"/>
                    </a:cubicBezTo>
                    <a:cubicBezTo>
                      <a:pt x="145" y="71"/>
                      <a:pt x="131" y="93"/>
                      <a:pt x="133" y="115"/>
                    </a:cubicBezTo>
                    <a:cubicBezTo>
                      <a:pt x="133" y="122"/>
                      <a:pt x="139" y="128"/>
                      <a:pt x="139" y="134"/>
                    </a:cubicBezTo>
                    <a:cubicBezTo>
                      <a:pt x="138" y="138"/>
                      <a:pt x="130" y="138"/>
                      <a:pt x="131" y="141"/>
                    </a:cubicBezTo>
                    <a:cubicBezTo>
                      <a:pt x="132" y="148"/>
                      <a:pt x="142" y="152"/>
                      <a:pt x="143" y="159"/>
                    </a:cubicBezTo>
                    <a:cubicBezTo>
                      <a:pt x="144" y="162"/>
                      <a:pt x="138" y="165"/>
                      <a:pt x="138" y="169"/>
                    </a:cubicBezTo>
                    <a:cubicBezTo>
                      <a:pt x="138" y="177"/>
                      <a:pt x="165" y="215"/>
                      <a:pt x="169" y="221"/>
                    </a:cubicBezTo>
                    <a:cubicBezTo>
                      <a:pt x="175" y="229"/>
                      <a:pt x="179" y="217"/>
                      <a:pt x="182" y="217"/>
                    </a:cubicBezTo>
                    <a:cubicBezTo>
                      <a:pt x="186" y="216"/>
                      <a:pt x="192" y="217"/>
                      <a:pt x="195" y="219"/>
                    </a:cubicBezTo>
                    <a:cubicBezTo>
                      <a:pt x="197" y="221"/>
                      <a:pt x="194" y="226"/>
                      <a:pt x="196" y="2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8" name="Macedonia"/>
              <p:cNvSpPr>
                <a:spLocks/>
              </p:cNvSpPr>
              <p:nvPr/>
            </p:nvSpPr>
            <p:spPr bwMode="auto">
              <a:xfrm>
                <a:off x="6059529" y="5330824"/>
                <a:ext cx="371475" cy="339725"/>
              </a:xfrm>
              <a:custGeom>
                <a:avLst/>
                <a:gdLst/>
                <a:ahLst/>
                <a:cxnLst>
                  <a:cxn ang="0">
                    <a:pos x="4" y="99"/>
                  </a:cxn>
                  <a:cxn ang="0">
                    <a:pos x="3" y="120"/>
                  </a:cxn>
                  <a:cxn ang="0">
                    <a:pos x="9" y="139"/>
                  </a:cxn>
                  <a:cxn ang="0">
                    <a:pos x="1" y="146"/>
                  </a:cxn>
                  <a:cxn ang="0">
                    <a:pos x="13" y="164"/>
                  </a:cxn>
                  <a:cxn ang="0">
                    <a:pos x="8" y="174"/>
                  </a:cxn>
                  <a:cxn ang="0">
                    <a:pos x="39" y="226"/>
                  </a:cxn>
                  <a:cxn ang="0">
                    <a:pos x="52" y="222"/>
                  </a:cxn>
                  <a:cxn ang="0">
                    <a:pos x="65" y="224"/>
                  </a:cxn>
                  <a:cxn ang="0">
                    <a:pos x="66" y="231"/>
                  </a:cxn>
                  <a:cxn ang="0">
                    <a:pos x="146" y="208"/>
                  </a:cxn>
                  <a:cxn ang="0">
                    <a:pos x="170" y="171"/>
                  </a:cxn>
                  <a:cxn ang="0">
                    <a:pos x="224" y="169"/>
                  </a:cxn>
                  <a:cxn ang="0">
                    <a:pos x="229" y="159"/>
                  </a:cxn>
                  <a:cxn ang="0">
                    <a:pos x="236" y="162"/>
                  </a:cxn>
                  <a:cxn ang="0">
                    <a:pos x="254" y="131"/>
                  </a:cxn>
                  <a:cxn ang="0">
                    <a:pos x="255" y="131"/>
                  </a:cxn>
                  <a:cxn ang="0">
                    <a:pos x="253" y="74"/>
                  </a:cxn>
                  <a:cxn ang="0">
                    <a:pos x="225" y="40"/>
                  </a:cxn>
                  <a:cxn ang="0">
                    <a:pos x="206" y="37"/>
                  </a:cxn>
                  <a:cxn ang="0">
                    <a:pos x="176" y="12"/>
                  </a:cxn>
                  <a:cxn ang="0">
                    <a:pos x="113" y="35"/>
                  </a:cxn>
                  <a:cxn ang="0">
                    <a:pos x="76" y="47"/>
                  </a:cxn>
                  <a:cxn ang="0">
                    <a:pos x="78" y="59"/>
                  </a:cxn>
                  <a:cxn ang="0">
                    <a:pos x="62" y="52"/>
                  </a:cxn>
                  <a:cxn ang="0">
                    <a:pos x="24" y="69"/>
                  </a:cxn>
                  <a:cxn ang="0">
                    <a:pos x="7" y="99"/>
                  </a:cxn>
                  <a:cxn ang="0">
                    <a:pos x="4" y="99"/>
                  </a:cxn>
                </a:cxnLst>
                <a:rect l="0" t="0" r="r" b="b"/>
                <a:pathLst>
                  <a:path w="256" h="233">
                    <a:moveTo>
                      <a:pt x="4" y="99"/>
                    </a:moveTo>
                    <a:cubicBezTo>
                      <a:pt x="3" y="106"/>
                      <a:pt x="2" y="114"/>
                      <a:pt x="3" y="120"/>
                    </a:cubicBezTo>
                    <a:cubicBezTo>
                      <a:pt x="3" y="127"/>
                      <a:pt x="9" y="133"/>
                      <a:pt x="9" y="139"/>
                    </a:cubicBezTo>
                    <a:cubicBezTo>
                      <a:pt x="8" y="143"/>
                      <a:pt x="0" y="143"/>
                      <a:pt x="1" y="146"/>
                    </a:cubicBezTo>
                    <a:cubicBezTo>
                      <a:pt x="2" y="153"/>
                      <a:pt x="12" y="157"/>
                      <a:pt x="13" y="164"/>
                    </a:cubicBezTo>
                    <a:cubicBezTo>
                      <a:pt x="14" y="167"/>
                      <a:pt x="8" y="170"/>
                      <a:pt x="8" y="174"/>
                    </a:cubicBezTo>
                    <a:cubicBezTo>
                      <a:pt x="8" y="182"/>
                      <a:pt x="35" y="220"/>
                      <a:pt x="39" y="226"/>
                    </a:cubicBezTo>
                    <a:cubicBezTo>
                      <a:pt x="45" y="233"/>
                      <a:pt x="49" y="222"/>
                      <a:pt x="52" y="222"/>
                    </a:cubicBezTo>
                    <a:cubicBezTo>
                      <a:pt x="56" y="221"/>
                      <a:pt x="62" y="222"/>
                      <a:pt x="65" y="224"/>
                    </a:cubicBezTo>
                    <a:cubicBezTo>
                      <a:pt x="67" y="226"/>
                      <a:pt x="64" y="231"/>
                      <a:pt x="66" y="231"/>
                    </a:cubicBezTo>
                    <a:cubicBezTo>
                      <a:pt x="73" y="232"/>
                      <a:pt x="142" y="211"/>
                      <a:pt x="146" y="208"/>
                    </a:cubicBezTo>
                    <a:cubicBezTo>
                      <a:pt x="158" y="195"/>
                      <a:pt x="149" y="179"/>
                      <a:pt x="170" y="171"/>
                    </a:cubicBezTo>
                    <a:cubicBezTo>
                      <a:pt x="177" y="168"/>
                      <a:pt x="218" y="174"/>
                      <a:pt x="224" y="169"/>
                    </a:cubicBezTo>
                    <a:cubicBezTo>
                      <a:pt x="227" y="167"/>
                      <a:pt x="226" y="161"/>
                      <a:pt x="229" y="159"/>
                    </a:cubicBezTo>
                    <a:cubicBezTo>
                      <a:pt x="231" y="158"/>
                      <a:pt x="234" y="164"/>
                      <a:pt x="236" y="162"/>
                    </a:cubicBezTo>
                    <a:cubicBezTo>
                      <a:pt x="249" y="154"/>
                      <a:pt x="221" y="137"/>
                      <a:pt x="254" y="131"/>
                    </a:cubicBezTo>
                    <a:cubicBezTo>
                      <a:pt x="255" y="131"/>
                      <a:pt x="255" y="131"/>
                      <a:pt x="255" y="131"/>
                    </a:cubicBezTo>
                    <a:cubicBezTo>
                      <a:pt x="256" y="118"/>
                      <a:pt x="254" y="74"/>
                      <a:pt x="253" y="74"/>
                    </a:cubicBezTo>
                    <a:cubicBezTo>
                      <a:pt x="246" y="67"/>
                      <a:pt x="234" y="46"/>
                      <a:pt x="225" y="40"/>
                    </a:cubicBezTo>
                    <a:cubicBezTo>
                      <a:pt x="220" y="37"/>
                      <a:pt x="212" y="40"/>
                      <a:pt x="206" y="37"/>
                    </a:cubicBezTo>
                    <a:cubicBezTo>
                      <a:pt x="204" y="36"/>
                      <a:pt x="176" y="14"/>
                      <a:pt x="176" y="12"/>
                    </a:cubicBezTo>
                    <a:cubicBezTo>
                      <a:pt x="163" y="0"/>
                      <a:pt x="130" y="32"/>
                      <a:pt x="113" y="35"/>
                    </a:cubicBezTo>
                    <a:cubicBezTo>
                      <a:pt x="94" y="38"/>
                      <a:pt x="85" y="25"/>
                      <a:pt x="76" y="47"/>
                    </a:cubicBezTo>
                    <a:cubicBezTo>
                      <a:pt x="75" y="51"/>
                      <a:pt x="79" y="55"/>
                      <a:pt x="78" y="59"/>
                    </a:cubicBezTo>
                    <a:cubicBezTo>
                      <a:pt x="76" y="64"/>
                      <a:pt x="67" y="52"/>
                      <a:pt x="62" y="52"/>
                    </a:cubicBezTo>
                    <a:cubicBezTo>
                      <a:pt x="48" y="53"/>
                      <a:pt x="36" y="62"/>
                      <a:pt x="24" y="69"/>
                    </a:cubicBezTo>
                    <a:cubicBezTo>
                      <a:pt x="18" y="73"/>
                      <a:pt x="33" y="117"/>
                      <a:pt x="7" y="99"/>
                    </a:cubicBezTo>
                    <a:lnTo>
                      <a:pt x="4" y="99"/>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9" name="Montenegro"/>
              <p:cNvSpPr>
                <a:spLocks/>
              </p:cNvSpPr>
              <p:nvPr/>
            </p:nvSpPr>
            <p:spPr bwMode="auto">
              <a:xfrm>
                <a:off x="5729329" y="5181599"/>
                <a:ext cx="279400" cy="325438"/>
              </a:xfrm>
              <a:custGeom>
                <a:avLst/>
                <a:gdLst/>
                <a:ahLst/>
                <a:cxnLst>
                  <a:cxn ang="0">
                    <a:pos x="170" y="117"/>
                  </a:cxn>
                  <a:cxn ang="0">
                    <a:pos x="170" y="115"/>
                  </a:cxn>
                  <a:cxn ang="0">
                    <a:pos x="168" y="111"/>
                  </a:cxn>
                  <a:cxn ang="0">
                    <a:pos x="166" y="108"/>
                  </a:cxn>
                  <a:cxn ang="0">
                    <a:pos x="160" y="105"/>
                  </a:cxn>
                  <a:cxn ang="0">
                    <a:pos x="160" y="101"/>
                  </a:cxn>
                  <a:cxn ang="0">
                    <a:pos x="161" y="98"/>
                  </a:cxn>
                  <a:cxn ang="0">
                    <a:pos x="166" y="96"/>
                  </a:cxn>
                  <a:cxn ang="0">
                    <a:pos x="169" y="93"/>
                  </a:cxn>
                  <a:cxn ang="0">
                    <a:pos x="176" y="90"/>
                  </a:cxn>
                  <a:cxn ang="0">
                    <a:pos x="180" y="88"/>
                  </a:cxn>
                  <a:cxn ang="0">
                    <a:pos x="185" y="85"/>
                  </a:cxn>
                  <a:cxn ang="0">
                    <a:pos x="192" y="82"/>
                  </a:cxn>
                  <a:cxn ang="0">
                    <a:pos x="188" y="70"/>
                  </a:cxn>
                  <a:cxn ang="0">
                    <a:pos x="184" y="67"/>
                  </a:cxn>
                  <a:cxn ang="0">
                    <a:pos x="178" y="64"/>
                  </a:cxn>
                  <a:cxn ang="0">
                    <a:pos x="176" y="63"/>
                  </a:cxn>
                  <a:cxn ang="0">
                    <a:pos x="166" y="64"/>
                  </a:cxn>
                  <a:cxn ang="0">
                    <a:pos x="155" y="60"/>
                  </a:cxn>
                  <a:cxn ang="0">
                    <a:pos x="144" y="49"/>
                  </a:cxn>
                  <a:cxn ang="0">
                    <a:pos x="133" y="56"/>
                  </a:cxn>
                  <a:cxn ang="0">
                    <a:pos x="124" y="51"/>
                  </a:cxn>
                  <a:cxn ang="0">
                    <a:pos x="117" y="49"/>
                  </a:cxn>
                  <a:cxn ang="0">
                    <a:pos x="113" y="39"/>
                  </a:cxn>
                  <a:cxn ang="0">
                    <a:pos x="110" y="28"/>
                  </a:cxn>
                  <a:cxn ang="0">
                    <a:pos x="97" y="13"/>
                  </a:cxn>
                  <a:cxn ang="0">
                    <a:pos x="86" y="2"/>
                  </a:cxn>
                  <a:cxn ang="0">
                    <a:pos x="78" y="7"/>
                  </a:cxn>
                  <a:cxn ang="0">
                    <a:pos x="72" y="2"/>
                  </a:cxn>
                  <a:cxn ang="0">
                    <a:pos x="44" y="5"/>
                  </a:cxn>
                  <a:cxn ang="0">
                    <a:pos x="58" y="42"/>
                  </a:cxn>
                  <a:cxn ang="0">
                    <a:pos x="54" y="42"/>
                  </a:cxn>
                  <a:cxn ang="0">
                    <a:pos x="58" y="42"/>
                  </a:cxn>
                  <a:cxn ang="0">
                    <a:pos x="36" y="29"/>
                  </a:cxn>
                  <a:cxn ang="0">
                    <a:pos x="38" y="25"/>
                  </a:cxn>
                  <a:cxn ang="0">
                    <a:pos x="36" y="29"/>
                  </a:cxn>
                  <a:cxn ang="0">
                    <a:pos x="20" y="74"/>
                  </a:cxn>
                  <a:cxn ang="0">
                    <a:pos x="5" y="84"/>
                  </a:cxn>
                  <a:cxn ang="0">
                    <a:pos x="8" y="138"/>
                  </a:cxn>
                  <a:cxn ang="0">
                    <a:pos x="14" y="137"/>
                  </a:cxn>
                  <a:cxn ang="0">
                    <a:pos x="15" y="154"/>
                  </a:cxn>
                  <a:cxn ang="0">
                    <a:pos x="11" y="146"/>
                  </a:cxn>
                  <a:cxn ang="0">
                    <a:pos x="13" y="154"/>
                  </a:cxn>
                  <a:cxn ang="0">
                    <a:pos x="27" y="155"/>
                  </a:cxn>
                  <a:cxn ang="0">
                    <a:pos x="24" y="162"/>
                  </a:cxn>
                  <a:cxn ang="0">
                    <a:pos x="56" y="171"/>
                  </a:cxn>
                  <a:cxn ang="0">
                    <a:pos x="59" y="180"/>
                  </a:cxn>
                  <a:cxn ang="0">
                    <a:pos x="85" y="200"/>
                  </a:cxn>
                  <a:cxn ang="0">
                    <a:pos x="88" y="212"/>
                  </a:cxn>
                  <a:cxn ang="0">
                    <a:pos x="111" y="224"/>
                  </a:cxn>
                  <a:cxn ang="0">
                    <a:pos x="111" y="203"/>
                  </a:cxn>
                  <a:cxn ang="0">
                    <a:pos x="111" y="190"/>
                  </a:cxn>
                  <a:cxn ang="0">
                    <a:pos x="97" y="179"/>
                  </a:cxn>
                  <a:cxn ang="0">
                    <a:pos x="134" y="109"/>
                  </a:cxn>
                  <a:cxn ang="0">
                    <a:pos x="148" y="135"/>
                  </a:cxn>
                  <a:cxn ang="0">
                    <a:pos x="170" y="117"/>
                  </a:cxn>
                </a:cxnLst>
                <a:rect l="0" t="0" r="r" b="b"/>
                <a:pathLst>
                  <a:path w="192" h="224">
                    <a:moveTo>
                      <a:pt x="170" y="117"/>
                    </a:moveTo>
                    <a:cubicBezTo>
                      <a:pt x="170" y="115"/>
                      <a:pt x="170" y="115"/>
                      <a:pt x="170" y="115"/>
                    </a:cubicBezTo>
                    <a:cubicBezTo>
                      <a:pt x="170" y="115"/>
                      <a:pt x="169" y="113"/>
                      <a:pt x="168" y="111"/>
                    </a:cubicBezTo>
                    <a:cubicBezTo>
                      <a:pt x="166" y="110"/>
                      <a:pt x="166" y="109"/>
                      <a:pt x="166" y="108"/>
                    </a:cubicBezTo>
                    <a:cubicBezTo>
                      <a:pt x="165" y="106"/>
                      <a:pt x="161" y="106"/>
                      <a:pt x="160" y="105"/>
                    </a:cubicBezTo>
                    <a:cubicBezTo>
                      <a:pt x="159" y="103"/>
                      <a:pt x="160" y="101"/>
                      <a:pt x="160" y="101"/>
                    </a:cubicBezTo>
                    <a:cubicBezTo>
                      <a:pt x="160" y="101"/>
                      <a:pt x="160" y="101"/>
                      <a:pt x="161" y="98"/>
                    </a:cubicBezTo>
                    <a:cubicBezTo>
                      <a:pt x="161" y="96"/>
                      <a:pt x="163" y="97"/>
                      <a:pt x="166" y="96"/>
                    </a:cubicBezTo>
                    <a:cubicBezTo>
                      <a:pt x="169" y="95"/>
                      <a:pt x="168" y="95"/>
                      <a:pt x="169" y="93"/>
                    </a:cubicBezTo>
                    <a:cubicBezTo>
                      <a:pt x="171" y="91"/>
                      <a:pt x="174" y="90"/>
                      <a:pt x="176" y="90"/>
                    </a:cubicBezTo>
                    <a:cubicBezTo>
                      <a:pt x="177" y="90"/>
                      <a:pt x="178" y="89"/>
                      <a:pt x="180" y="88"/>
                    </a:cubicBezTo>
                    <a:cubicBezTo>
                      <a:pt x="183" y="88"/>
                      <a:pt x="183" y="86"/>
                      <a:pt x="185" y="85"/>
                    </a:cubicBezTo>
                    <a:cubicBezTo>
                      <a:pt x="187" y="84"/>
                      <a:pt x="188" y="82"/>
                      <a:pt x="192" y="82"/>
                    </a:cubicBezTo>
                    <a:cubicBezTo>
                      <a:pt x="192" y="67"/>
                      <a:pt x="192" y="73"/>
                      <a:pt x="188" y="70"/>
                    </a:cubicBezTo>
                    <a:cubicBezTo>
                      <a:pt x="188" y="68"/>
                      <a:pt x="184" y="69"/>
                      <a:pt x="184" y="67"/>
                    </a:cubicBezTo>
                    <a:cubicBezTo>
                      <a:pt x="186" y="63"/>
                      <a:pt x="179" y="68"/>
                      <a:pt x="178" y="64"/>
                    </a:cubicBezTo>
                    <a:cubicBezTo>
                      <a:pt x="173" y="60"/>
                      <a:pt x="176" y="70"/>
                      <a:pt x="176" y="63"/>
                    </a:cubicBezTo>
                    <a:cubicBezTo>
                      <a:pt x="176" y="63"/>
                      <a:pt x="166" y="65"/>
                      <a:pt x="166" y="64"/>
                    </a:cubicBezTo>
                    <a:cubicBezTo>
                      <a:pt x="166" y="63"/>
                      <a:pt x="155" y="62"/>
                      <a:pt x="155" y="60"/>
                    </a:cubicBezTo>
                    <a:cubicBezTo>
                      <a:pt x="154" y="54"/>
                      <a:pt x="147" y="53"/>
                      <a:pt x="144" y="49"/>
                    </a:cubicBezTo>
                    <a:cubicBezTo>
                      <a:pt x="133" y="56"/>
                      <a:pt x="133" y="56"/>
                      <a:pt x="133" y="56"/>
                    </a:cubicBezTo>
                    <a:cubicBezTo>
                      <a:pt x="130" y="52"/>
                      <a:pt x="127" y="52"/>
                      <a:pt x="124" y="51"/>
                    </a:cubicBezTo>
                    <a:cubicBezTo>
                      <a:pt x="122" y="51"/>
                      <a:pt x="119" y="50"/>
                      <a:pt x="117" y="49"/>
                    </a:cubicBezTo>
                    <a:cubicBezTo>
                      <a:pt x="114" y="47"/>
                      <a:pt x="113" y="43"/>
                      <a:pt x="113" y="39"/>
                    </a:cubicBezTo>
                    <a:cubicBezTo>
                      <a:pt x="112" y="36"/>
                      <a:pt x="111" y="31"/>
                      <a:pt x="110" y="28"/>
                    </a:cubicBezTo>
                    <a:cubicBezTo>
                      <a:pt x="106" y="23"/>
                      <a:pt x="101" y="16"/>
                      <a:pt x="97" y="13"/>
                    </a:cubicBezTo>
                    <a:cubicBezTo>
                      <a:pt x="93" y="8"/>
                      <a:pt x="90" y="4"/>
                      <a:pt x="86" y="2"/>
                    </a:cubicBezTo>
                    <a:cubicBezTo>
                      <a:pt x="83" y="3"/>
                      <a:pt x="81" y="8"/>
                      <a:pt x="78" y="7"/>
                    </a:cubicBezTo>
                    <a:cubicBezTo>
                      <a:pt x="72" y="2"/>
                      <a:pt x="72" y="2"/>
                      <a:pt x="72" y="2"/>
                    </a:cubicBezTo>
                    <a:cubicBezTo>
                      <a:pt x="64" y="4"/>
                      <a:pt x="45" y="0"/>
                      <a:pt x="44" y="5"/>
                    </a:cubicBezTo>
                    <a:cubicBezTo>
                      <a:pt x="41" y="19"/>
                      <a:pt x="66" y="20"/>
                      <a:pt x="58" y="42"/>
                    </a:cubicBezTo>
                    <a:cubicBezTo>
                      <a:pt x="54" y="42"/>
                      <a:pt x="54" y="42"/>
                      <a:pt x="54" y="42"/>
                    </a:cubicBezTo>
                    <a:cubicBezTo>
                      <a:pt x="58" y="42"/>
                      <a:pt x="58" y="42"/>
                      <a:pt x="58" y="42"/>
                    </a:cubicBezTo>
                    <a:cubicBezTo>
                      <a:pt x="48" y="35"/>
                      <a:pt x="48" y="27"/>
                      <a:pt x="36" y="29"/>
                    </a:cubicBezTo>
                    <a:cubicBezTo>
                      <a:pt x="38" y="25"/>
                      <a:pt x="38" y="25"/>
                      <a:pt x="38" y="25"/>
                    </a:cubicBezTo>
                    <a:cubicBezTo>
                      <a:pt x="36" y="29"/>
                      <a:pt x="36" y="29"/>
                      <a:pt x="36" y="29"/>
                    </a:cubicBezTo>
                    <a:cubicBezTo>
                      <a:pt x="22" y="45"/>
                      <a:pt x="24" y="69"/>
                      <a:pt x="20" y="74"/>
                    </a:cubicBezTo>
                    <a:cubicBezTo>
                      <a:pt x="12" y="84"/>
                      <a:pt x="8" y="69"/>
                      <a:pt x="5" y="84"/>
                    </a:cubicBezTo>
                    <a:cubicBezTo>
                      <a:pt x="0" y="114"/>
                      <a:pt x="32" y="115"/>
                      <a:pt x="8" y="138"/>
                    </a:cubicBezTo>
                    <a:cubicBezTo>
                      <a:pt x="14" y="137"/>
                      <a:pt x="14" y="137"/>
                      <a:pt x="14" y="137"/>
                    </a:cubicBezTo>
                    <a:cubicBezTo>
                      <a:pt x="15" y="154"/>
                      <a:pt x="15" y="154"/>
                      <a:pt x="15" y="154"/>
                    </a:cubicBezTo>
                    <a:cubicBezTo>
                      <a:pt x="14" y="150"/>
                      <a:pt x="13" y="148"/>
                      <a:pt x="11" y="146"/>
                    </a:cubicBezTo>
                    <a:cubicBezTo>
                      <a:pt x="13" y="154"/>
                      <a:pt x="13" y="154"/>
                      <a:pt x="13" y="154"/>
                    </a:cubicBezTo>
                    <a:cubicBezTo>
                      <a:pt x="18" y="155"/>
                      <a:pt x="22" y="155"/>
                      <a:pt x="27" y="155"/>
                    </a:cubicBezTo>
                    <a:cubicBezTo>
                      <a:pt x="25" y="157"/>
                      <a:pt x="23" y="159"/>
                      <a:pt x="24" y="162"/>
                    </a:cubicBezTo>
                    <a:cubicBezTo>
                      <a:pt x="38" y="194"/>
                      <a:pt x="42" y="164"/>
                      <a:pt x="56" y="171"/>
                    </a:cubicBezTo>
                    <a:cubicBezTo>
                      <a:pt x="59" y="173"/>
                      <a:pt x="57" y="177"/>
                      <a:pt x="59" y="180"/>
                    </a:cubicBezTo>
                    <a:cubicBezTo>
                      <a:pt x="67" y="191"/>
                      <a:pt x="78" y="189"/>
                      <a:pt x="85" y="200"/>
                    </a:cubicBezTo>
                    <a:cubicBezTo>
                      <a:pt x="87" y="203"/>
                      <a:pt x="85" y="209"/>
                      <a:pt x="88" y="212"/>
                    </a:cubicBezTo>
                    <a:cubicBezTo>
                      <a:pt x="94" y="219"/>
                      <a:pt x="103" y="222"/>
                      <a:pt x="111" y="224"/>
                    </a:cubicBezTo>
                    <a:cubicBezTo>
                      <a:pt x="111" y="203"/>
                      <a:pt x="111" y="203"/>
                      <a:pt x="111" y="203"/>
                    </a:cubicBezTo>
                    <a:cubicBezTo>
                      <a:pt x="111" y="199"/>
                      <a:pt x="113" y="194"/>
                      <a:pt x="111" y="190"/>
                    </a:cubicBezTo>
                    <a:cubicBezTo>
                      <a:pt x="108" y="185"/>
                      <a:pt x="98" y="185"/>
                      <a:pt x="97" y="179"/>
                    </a:cubicBezTo>
                    <a:cubicBezTo>
                      <a:pt x="97" y="178"/>
                      <a:pt x="130" y="111"/>
                      <a:pt x="134" y="109"/>
                    </a:cubicBezTo>
                    <a:cubicBezTo>
                      <a:pt x="135" y="108"/>
                      <a:pt x="140" y="134"/>
                      <a:pt x="148" y="135"/>
                    </a:cubicBezTo>
                    <a:lnTo>
                      <a:pt x="170" y="1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0" name="Cyprus"/>
              <p:cNvGrpSpPr/>
              <p:nvPr/>
            </p:nvGrpSpPr>
            <p:grpSpPr>
              <a:xfrm>
                <a:off x="8093117" y="6145212"/>
                <a:ext cx="339725" cy="312738"/>
                <a:chOff x="7726363" y="5992812"/>
                <a:chExt cx="339725" cy="312738"/>
              </a:xfrm>
              <a:grpFill/>
            </p:grpSpPr>
            <p:sp>
              <p:nvSpPr>
                <p:cNvPr id="75" name="Cyprus 2"/>
                <p:cNvSpPr>
                  <a:spLocks/>
                </p:cNvSpPr>
                <p:nvPr/>
              </p:nvSpPr>
              <p:spPr bwMode="auto">
                <a:xfrm>
                  <a:off x="7726363" y="5992812"/>
                  <a:ext cx="339725" cy="312738"/>
                </a:xfrm>
                <a:custGeom>
                  <a:avLst/>
                  <a:gdLst/>
                  <a:ahLst/>
                  <a:cxnLst>
                    <a:cxn ang="0">
                      <a:pos x="233" y="1"/>
                    </a:cxn>
                    <a:cxn ang="0">
                      <a:pos x="178" y="77"/>
                    </a:cxn>
                    <a:cxn ang="0">
                      <a:pos x="210" y="111"/>
                    </a:cxn>
                    <a:cxn ang="0">
                      <a:pos x="194" y="112"/>
                    </a:cxn>
                    <a:cxn ang="0">
                      <a:pos x="185" y="121"/>
                    </a:cxn>
                    <a:cxn ang="0">
                      <a:pos x="163" y="126"/>
                    </a:cxn>
                    <a:cxn ang="0">
                      <a:pos x="161" y="146"/>
                    </a:cxn>
                    <a:cxn ang="0">
                      <a:pos x="108" y="182"/>
                    </a:cxn>
                    <a:cxn ang="0">
                      <a:pos x="108" y="198"/>
                    </a:cxn>
                    <a:cxn ang="0">
                      <a:pos x="89" y="190"/>
                    </a:cxn>
                    <a:cxn ang="0">
                      <a:pos x="72" y="201"/>
                    </a:cxn>
                    <a:cxn ang="0">
                      <a:pos x="34" y="196"/>
                    </a:cxn>
                    <a:cxn ang="0">
                      <a:pos x="30" y="186"/>
                    </a:cxn>
                    <a:cxn ang="0">
                      <a:pos x="9" y="155"/>
                    </a:cxn>
                    <a:cxn ang="0">
                      <a:pos x="23" y="160"/>
                    </a:cxn>
                    <a:cxn ang="0">
                      <a:pos x="36" y="138"/>
                    </a:cxn>
                    <a:cxn ang="0">
                      <a:pos x="70" y="128"/>
                    </a:cxn>
                    <a:cxn ang="0">
                      <a:pos x="73" y="111"/>
                    </a:cxn>
                    <a:cxn ang="0">
                      <a:pos x="67" y="94"/>
                    </a:cxn>
                    <a:cxn ang="0">
                      <a:pos x="85" y="95"/>
                    </a:cxn>
                    <a:cxn ang="0">
                      <a:pos x="138" y="81"/>
                    </a:cxn>
                    <a:cxn ang="0">
                      <a:pos x="233" y="1"/>
                    </a:cxn>
                  </a:cxnLst>
                  <a:rect l="0" t="0" r="r" b="b"/>
                  <a:pathLst>
                    <a:path w="233" h="214">
                      <a:moveTo>
                        <a:pt x="233" y="1"/>
                      </a:moveTo>
                      <a:cubicBezTo>
                        <a:pt x="232" y="18"/>
                        <a:pt x="186" y="58"/>
                        <a:pt x="178" y="77"/>
                      </a:cubicBezTo>
                      <a:cubicBezTo>
                        <a:pt x="168" y="99"/>
                        <a:pt x="215" y="102"/>
                        <a:pt x="210" y="111"/>
                      </a:cubicBezTo>
                      <a:cubicBezTo>
                        <a:pt x="207" y="115"/>
                        <a:pt x="198" y="110"/>
                        <a:pt x="194" y="112"/>
                      </a:cubicBezTo>
                      <a:cubicBezTo>
                        <a:pt x="190" y="113"/>
                        <a:pt x="189" y="119"/>
                        <a:pt x="185" y="121"/>
                      </a:cubicBezTo>
                      <a:cubicBezTo>
                        <a:pt x="179" y="125"/>
                        <a:pt x="168" y="121"/>
                        <a:pt x="163" y="126"/>
                      </a:cubicBezTo>
                      <a:cubicBezTo>
                        <a:pt x="159" y="131"/>
                        <a:pt x="164" y="141"/>
                        <a:pt x="161" y="146"/>
                      </a:cubicBezTo>
                      <a:cubicBezTo>
                        <a:pt x="153" y="160"/>
                        <a:pt x="117" y="171"/>
                        <a:pt x="108" y="182"/>
                      </a:cubicBezTo>
                      <a:cubicBezTo>
                        <a:pt x="105" y="186"/>
                        <a:pt x="111" y="193"/>
                        <a:pt x="108" y="198"/>
                      </a:cubicBezTo>
                      <a:cubicBezTo>
                        <a:pt x="100" y="214"/>
                        <a:pt x="92" y="190"/>
                        <a:pt x="89" y="190"/>
                      </a:cubicBezTo>
                      <a:cubicBezTo>
                        <a:pt x="83" y="190"/>
                        <a:pt x="78" y="198"/>
                        <a:pt x="72" y="201"/>
                      </a:cubicBezTo>
                      <a:cubicBezTo>
                        <a:pt x="69" y="202"/>
                        <a:pt x="35" y="196"/>
                        <a:pt x="34" y="196"/>
                      </a:cubicBezTo>
                      <a:cubicBezTo>
                        <a:pt x="31" y="194"/>
                        <a:pt x="32" y="189"/>
                        <a:pt x="30" y="186"/>
                      </a:cubicBezTo>
                      <a:cubicBezTo>
                        <a:pt x="27" y="183"/>
                        <a:pt x="0" y="154"/>
                        <a:pt x="9" y="155"/>
                      </a:cubicBezTo>
                      <a:cubicBezTo>
                        <a:pt x="14" y="155"/>
                        <a:pt x="17" y="160"/>
                        <a:pt x="23" y="160"/>
                      </a:cubicBezTo>
                      <a:cubicBezTo>
                        <a:pt x="32" y="159"/>
                        <a:pt x="34" y="141"/>
                        <a:pt x="36" y="138"/>
                      </a:cubicBezTo>
                      <a:cubicBezTo>
                        <a:pt x="43" y="126"/>
                        <a:pt x="63" y="134"/>
                        <a:pt x="70" y="128"/>
                      </a:cubicBezTo>
                      <a:cubicBezTo>
                        <a:pt x="75" y="125"/>
                        <a:pt x="74" y="117"/>
                        <a:pt x="73" y="111"/>
                      </a:cubicBezTo>
                      <a:cubicBezTo>
                        <a:pt x="72" y="105"/>
                        <a:pt x="63" y="99"/>
                        <a:pt x="67" y="94"/>
                      </a:cubicBezTo>
                      <a:cubicBezTo>
                        <a:pt x="70" y="90"/>
                        <a:pt x="78" y="96"/>
                        <a:pt x="85" y="95"/>
                      </a:cubicBezTo>
                      <a:cubicBezTo>
                        <a:pt x="97" y="94"/>
                        <a:pt x="127" y="87"/>
                        <a:pt x="138" y="81"/>
                      </a:cubicBezTo>
                      <a:cubicBezTo>
                        <a:pt x="153" y="72"/>
                        <a:pt x="232" y="0"/>
                        <a:pt x="233"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Cyprus 1"/>
                <p:cNvSpPr>
                  <a:spLocks/>
                </p:cNvSpPr>
                <p:nvPr/>
              </p:nvSpPr>
              <p:spPr bwMode="auto">
                <a:xfrm>
                  <a:off x="7818438" y="5992812"/>
                  <a:ext cx="247650" cy="193675"/>
                </a:xfrm>
                <a:custGeom>
                  <a:avLst/>
                  <a:gdLst/>
                  <a:ahLst/>
                  <a:cxnLst>
                    <a:cxn ang="0">
                      <a:pos x="170" y="1"/>
                    </a:cxn>
                    <a:cxn ang="0">
                      <a:pos x="115" y="77"/>
                    </a:cxn>
                    <a:cxn ang="0">
                      <a:pos x="122" y="95"/>
                    </a:cxn>
                    <a:cxn ang="0">
                      <a:pos x="79" y="120"/>
                    </a:cxn>
                    <a:cxn ang="0">
                      <a:pos x="49" y="117"/>
                    </a:cxn>
                    <a:cxn ang="0">
                      <a:pos x="31" y="130"/>
                    </a:cxn>
                    <a:cxn ang="0">
                      <a:pos x="7" y="128"/>
                    </a:cxn>
                    <a:cxn ang="0">
                      <a:pos x="10" y="111"/>
                    </a:cxn>
                    <a:cxn ang="0">
                      <a:pos x="4" y="94"/>
                    </a:cxn>
                    <a:cxn ang="0">
                      <a:pos x="22" y="95"/>
                    </a:cxn>
                    <a:cxn ang="0">
                      <a:pos x="75" y="81"/>
                    </a:cxn>
                    <a:cxn ang="0">
                      <a:pos x="170" y="1"/>
                    </a:cxn>
                  </a:cxnLst>
                  <a:rect l="0" t="0" r="r" b="b"/>
                  <a:pathLst>
                    <a:path w="170" h="133">
                      <a:moveTo>
                        <a:pt x="170" y="1"/>
                      </a:moveTo>
                      <a:cubicBezTo>
                        <a:pt x="169" y="18"/>
                        <a:pt x="123" y="58"/>
                        <a:pt x="115" y="77"/>
                      </a:cubicBezTo>
                      <a:cubicBezTo>
                        <a:pt x="111" y="85"/>
                        <a:pt x="115" y="91"/>
                        <a:pt x="122" y="95"/>
                      </a:cubicBezTo>
                      <a:cubicBezTo>
                        <a:pt x="127" y="98"/>
                        <a:pt x="107" y="114"/>
                        <a:pt x="79" y="120"/>
                      </a:cubicBezTo>
                      <a:cubicBezTo>
                        <a:pt x="71" y="122"/>
                        <a:pt x="57" y="114"/>
                        <a:pt x="49" y="117"/>
                      </a:cubicBezTo>
                      <a:cubicBezTo>
                        <a:pt x="42" y="119"/>
                        <a:pt x="38" y="128"/>
                        <a:pt x="31" y="130"/>
                      </a:cubicBezTo>
                      <a:cubicBezTo>
                        <a:pt x="16" y="133"/>
                        <a:pt x="5" y="130"/>
                        <a:pt x="7" y="128"/>
                      </a:cubicBezTo>
                      <a:cubicBezTo>
                        <a:pt x="12" y="125"/>
                        <a:pt x="11" y="117"/>
                        <a:pt x="10" y="111"/>
                      </a:cubicBezTo>
                      <a:cubicBezTo>
                        <a:pt x="9" y="105"/>
                        <a:pt x="0" y="99"/>
                        <a:pt x="4" y="94"/>
                      </a:cubicBezTo>
                      <a:cubicBezTo>
                        <a:pt x="7" y="90"/>
                        <a:pt x="15" y="96"/>
                        <a:pt x="22" y="95"/>
                      </a:cubicBezTo>
                      <a:cubicBezTo>
                        <a:pt x="34" y="94"/>
                        <a:pt x="64" y="87"/>
                        <a:pt x="75" y="81"/>
                      </a:cubicBezTo>
                      <a:cubicBezTo>
                        <a:pt x="90" y="72"/>
                        <a:pt x="169" y="0"/>
                        <a:pt x="170" y="1"/>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2" name="Kazahkstan"/>
              <p:cNvSpPr>
                <a:spLocks/>
              </p:cNvSpPr>
              <p:nvPr/>
            </p:nvSpPr>
            <p:spPr bwMode="auto">
              <a:xfrm>
                <a:off x="8975767" y="2116137"/>
                <a:ext cx="847725" cy="1173163"/>
              </a:xfrm>
              <a:custGeom>
                <a:avLst/>
                <a:gdLst/>
                <a:ahLst/>
                <a:cxnLst>
                  <a:cxn ang="0">
                    <a:pos x="580" y="588"/>
                  </a:cxn>
                  <a:cxn ang="0">
                    <a:pos x="515" y="601"/>
                  </a:cxn>
                  <a:cxn ang="0">
                    <a:pos x="492" y="647"/>
                  </a:cxn>
                  <a:cxn ang="0">
                    <a:pos x="487" y="670"/>
                  </a:cxn>
                  <a:cxn ang="0">
                    <a:pos x="479" y="667"/>
                  </a:cxn>
                  <a:cxn ang="0">
                    <a:pos x="470" y="698"/>
                  </a:cxn>
                  <a:cxn ang="0">
                    <a:pos x="459" y="718"/>
                  </a:cxn>
                  <a:cxn ang="0">
                    <a:pos x="419" y="752"/>
                  </a:cxn>
                  <a:cxn ang="0">
                    <a:pos x="406" y="761"/>
                  </a:cxn>
                  <a:cxn ang="0">
                    <a:pos x="334" y="778"/>
                  </a:cxn>
                  <a:cxn ang="0">
                    <a:pos x="371" y="749"/>
                  </a:cxn>
                  <a:cxn ang="0">
                    <a:pos x="237" y="677"/>
                  </a:cxn>
                  <a:cxn ang="0">
                    <a:pos x="176" y="698"/>
                  </a:cxn>
                  <a:cxn ang="0">
                    <a:pos x="154" y="716"/>
                  </a:cxn>
                  <a:cxn ang="0">
                    <a:pos x="155" y="708"/>
                  </a:cxn>
                  <a:cxn ang="0">
                    <a:pos x="143" y="691"/>
                  </a:cxn>
                  <a:cxn ang="0">
                    <a:pos x="135" y="682"/>
                  </a:cxn>
                  <a:cxn ang="0">
                    <a:pos x="67" y="672"/>
                  </a:cxn>
                  <a:cxn ang="0">
                    <a:pos x="55" y="596"/>
                  </a:cxn>
                  <a:cxn ang="0">
                    <a:pos x="30" y="548"/>
                  </a:cxn>
                  <a:cxn ang="0">
                    <a:pos x="21" y="433"/>
                  </a:cxn>
                  <a:cxn ang="0">
                    <a:pos x="14" y="378"/>
                  </a:cxn>
                  <a:cxn ang="0">
                    <a:pos x="140" y="381"/>
                  </a:cxn>
                  <a:cxn ang="0">
                    <a:pos x="124" y="364"/>
                  </a:cxn>
                  <a:cxn ang="0">
                    <a:pos x="83" y="311"/>
                  </a:cxn>
                  <a:cxn ang="0">
                    <a:pos x="97" y="301"/>
                  </a:cxn>
                  <a:cxn ang="0">
                    <a:pos x="109" y="262"/>
                  </a:cxn>
                  <a:cxn ang="0">
                    <a:pos x="102" y="213"/>
                  </a:cxn>
                  <a:cxn ang="0">
                    <a:pos x="131" y="177"/>
                  </a:cxn>
                  <a:cxn ang="0">
                    <a:pos x="153" y="123"/>
                  </a:cxn>
                  <a:cxn ang="0">
                    <a:pos x="162" y="95"/>
                  </a:cxn>
                  <a:cxn ang="0">
                    <a:pos x="165" y="80"/>
                  </a:cxn>
                  <a:cxn ang="0">
                    <a:pos x="204" y="86"/>
                  </a:cxn>
                  <a:cxn ang="0">
                    <a:pos x="234" y="71"/>
                  </a:cxn>
                  <a:cxn ang="0">
                    <a:pos x="244" y="27"/>
                  </a:cxn>
                  <a:cxn ang="0">
                    <a:pos x="253" y="1"/>
                  </a:cxn>
                  <a:cxn ang="0">
                    <a:pos x="316" y="7"/>
                  </a:cxn>
                  <a:cxn ang="0">
                    <a:pos x="285" y="41"/>
                  </a:cxn>
                  <a:cxn ang="0">
                    <a:pos x="250" y="77"/>
                  </a:cxn>
                  <a:cxn ang="0">
                    <a:pos x="227" y="103"/>
                  </a:cxn>
                  <a:cxn ang="0">
                    <a:pos x="225" y="135"/>
                  </a:cxn>
                  <a:cxn ang="0">
                    <a:pos x="241" y="173"/>
                  </a:cxn>
                  <a:cxn ang="0">
                    <a:pos x="254" y="206"/>
                  </a:cxn>
                  <a:cxn ang="0">
                    <a:pos x="274" y="237"/>
                  </a:cxn>
                  <a:cxn ang="0">
                    <a:pos x="319" y="266"/>
                  </a:cxn>
                  <a:cxn ang="0">
                    <a:pos x="425" y="328"/>
                  </a:cxn>
                  <a:cxn ang="0">
                    <a:pos x="458" y="381"/>
                  </a:cxn>
                  <a:cxn ang="0">
                    <a:pos x="467" y="442"/>
                  </a:cxn>
                  <a:cxn ang="0">
                    <a:pos x="499" y="497"/>
                  </a:cxn>
                  <a:cxn ang="0">
                    <a:pos x="552" y="534"/>
                  </a:cxn>
                  <a:cxn ang="0">
                    <a:pos x="571" y="560"/>
                  </a:cxn>
                  <a:cxn ang="0">
                    <a:pos x="580" y="593"/>
                  </a:cxn>
                </a:cxnLst>
                <a:rect l="0" t="0" r="r" b="b"/>
                <a:pathLst>
                  <a:path w="582" h="806">
                    <a:moveTo>
                      <a:pt x="580" y="593"/>
                    </a:moveTo>
                    <a:cubicBezTo>
                      <a:pt x="580" y="594"/>
                      <a:pt x="582" y="586"/>
                      <a:pt x="580" y="588"/>
                    </a:cubicBezTo>
                    <a:cubicBezTo>
                      <a:pt x="577" y="590"/>
                      <a:pt x="577" y="596"/>
                      <a:pt x="573" y="597"/>
                    </a:cubicBezTo>
                    <a:cubicBezTo>
                      <a:pt x="554" y="605"/>
                      <a:pt x="535" y="584"/>
                      <a:pt x="515" y="601"/>
                    </a:cubicBezTo>
                    <a:cubicBezTo>
                      <a:pt x="493" y="620"/>
                      <a:pt x="500" y="626"/>
                      <a:pt x="498" y="649"/>
                    </a:cubicBezTo>
                    <a:cubicBezTo>
                      <a:pt x="498" y="651"/>
                      <a:pt x="493" y="648"/>
                      <a:pt x="492" y="647"/>
                    </a:cubicBezTo>
                    <a:cubicBezTo>
                      <a:pt x="485" y="638"/>
                      <a:pt x="487" y="658"/>
                      <a:pt x="488" y="663"/>
                    </a:cubicBezTo>
                    <a:cubicBezTo>
                      <a:pt x="488" y="666"/>
                      <a:pt x="488" y="672"/>
                      <a:pt x="487" y="670"/>
                    </a:cubicBezTo>
                    <a:cubicBezTo>
                      <a:pt x="484" y="668"/>
                      <a:pt x="487" y="661"/>
                      <a:pt x="484" y="660"/>
                    </a:cubicBezTo>
                    <a:cubicBezTo>
                      <a:pt x="482" y="659"/>
                      <a:pt x="482" y="666"/>
                      <a:pt x="479" y="667"/>
                    </a:cubicBezTo>
                    <a:cubicBezTo>
                      <a:pt x="477" y="668"/>
                      <a:pt x="473" y="663"/>
                      <a:pt x="472" y="667"/>
                    </a:cubicBezTo>
                    <a:cubicBezTo>
                      <a:pt x="469" y="675"/>
                      <a:pt x="473" y="687"/>
                      <a:pt x="470" y="698"/>
                    </a:cubicBezTo>
                    <a:cubicBezTo>
                      <a:pt x="469" y="700"/>
                      <a:pt x="468" y="693"/>
                      <a:pt x="466" y="692"/>
                    </a:cubicBezTo>
                    <a:cubicBezTo>
                      <a:pt x="458" y="688"/>
                      <a:pt x="462" y="710"/>
                      <a:pt x="459" y="718"/>
                    </a:cubicBezTo>
                    <a:cubicBezTo>
                      <a:pt x="457" y="724"/>
                      <a:pt x="436" y="756"/>
                      <a:pt x="433" y="756"/>
                    </a:cubicBezTo>
                    <a:cubicBezTo>
                      <a:pt x="428" y="755"/>
                      <a:pt x="423" y="749"/>
                      <a:pt x="419" y="752"/>
                    </a:cubicBezTo>
                    <a:cubicBezTo>
                      <a:pt x="416" y="754"/>
                      <a:pt x="430" y="759"/>
                      <a:pt x="427" y="761"/>
                    </a:cubicBezTo>
                    <a:cubicBezTo>
                      <a:pt x="421" y="765"/>
                      <a:pt x="412" y="755"/>
                      <a:pt x="406" y="761"/>
                    </a:cubicBezTo>
                    <a:cubicBezTo>
                      <a:pt x="402" y="764"/>
                      <a:pt x="408" y="778"/>
                      <a:pt x="412" y="793"/>
                    </a:cubicBezTo>
                    <a:cubicBezTo>
                      <a:pt x="390" y="794"/>
                      <a:pt x="327" y="806"/>
                      <a:pt x="334" y="778"/>
                    </a:cubicBezTo>
                    <a:cubicBezTo>
                      <a:pt x="339" y="760"/>
                      <a:pt x="352" y="775"/>
                      <a:pt x="358" y="775"/>
                    </a:cubicBezTo>
                    <a:cubicBezTo>
                      <a:pt x="363" y="774"/>
                      <a:pt x="378" y="758"/>
                      <a:pt x="371" y="749"/>
                    </a:cubicBezTo>
                    <a:cubicBezTo>
                      <a:pt x="361" y="737"/>
                      <a:pt x="340" y="737"/>
                      <a:pt x="326" y="728"/>
                    </a:cubicBezTo>
                    <a:cubicBezTo>
                      <a:pt x="294" y="707"/>
                      <a:pt x="276" y="687"/>
                      <a:pt x="237" y="677"/>
                    </a:cubicBezTo>
                    <a:cubicBezTo>
                      <a:pt x="221" y="673"/>
                      <a:pt x="213" y="693"/>
                      <a:pt x="200" y="698"/>
                    </a:cubicBezTo>
                    <a:cubicBezTo>
                      <a:pt x="192" y="700"/>
                      <a:pt x="183" y="697"/>
                      <a:pt x="176" y="698"/>
                    </a:cubicBezTo>
                    <a:cubicBezTo>
                      <a:pt x="175" y="699"/>
                      <a:pt x="185" y="718"/>
                      <a:pt x="183" y="720"/>
                    </a:cubicBezTo>
                    <a:cubicBezTo>
                      <a:pt x="183" y="720"/>
                      <a:pt x="155" y="716"/>
                      <a:pt x="154" y="716"/>
                    </a:cubicBezTo>
                    <a:cubicBezTo>
                      <a:pt x="154" y="715"/>
                      <a:pt x="153" y="714"/>
                      <a:pt x="153" y="714"/>
                    </a:cubicBezTo>
                    <a:cubicBezTo>
                      <a:pt x="154" y="712"/>
                      <a:pt x="158" y="709"/>
                      <a:pt x="155" y="708"/>
                    </a:cubicBezTo>
                    <a:cubicBezTo>
                      <a:pt x="150" y="703"/>
                      <a:pt x="142" y="703"/>
                      <a:pt x="138" y="697"/>
                    </a:cubicBezTo>
                    <a:cubicBezTo>
                      <a:pt x="136" y="694"/>
                      <a:pt x="142" y="693"/>
                      <a:pt x="143" y="691"/>
                    </a:cubicBezTo>
                    <a:cubicBezTo>
                      <a:pt x="144" y="687"/>
                      <a:pt x="146" y="682"/>
                      <a:pt x="144" y="680"/>
                    </a:cubicBezTo>
                    <a:cubicBezTo>
                      <a:pt x="142" y="678"/>
                      <a:pt x="138" y="684"/>
                      <a:pt x="135" y="682"/>
                    </a:cubicBezTo>
                    <a:cubicBezTo>
                      <a:pt x="129" y="679"/>
                      <a:pt x="134" y="666"/>
                      <a:pt x="127" y="663"/>
                    </a:cubicBezTo>
                    <a:cubicBezTo>
                      <a:pt x="119" y="661"/>
                      <a:pt x="70" y="674"/>
                      <a:pt x="67" y="672"/>
                    </a:cubicBezTo>
                    <a:cubicBezTo>
                      <a:pt x="62" y="668"/>
                      <a:pt x="65" y="659"/>
                      <a:pt x="64" y="653"/>
                    </a:cubicBezTo>
                    <a:cubicBezTo>
                      <a:pt x="61" y="638"/>
                      <a:pt x="53" y="612"/>
                      <a:pt x="55" y="596"/>
                    </a:cubicBezTo>
                    <a:cubicBezTo>
                      <a:pt x="57" y="582"/>
                      <a:pt x="69" y="574"/>
                      <a:pt x="61" y="556"/>
                    </a:cubicBezTo>
                    <a:cubicBezTo>
                      <a:pt x="55" y="544"/>
                      <a:pt x="37" y="553"/>
                      <a:pt x="30" y="548"/>
                    </a:cubicBezTo>
                    <a:cubicBezTo>
                      <a:pt x="30" y="548"/>
                      <a:pt x="5" y="477"/>
                      <a:pt x="6" y="474"/>
                    </a:cubicBezTo>
                    <a:cubicBezTo>
                      <a:pt x="6" y="462"/>
                      <a:pt x="22" y="456"/>
                      <a:pt x="21" y="433"/>
                    </a:cubicBezTo>
                    <a:cubicBezTo>
                      <a:pt x="21" y="428"/>
                      <a:pt x="12" y="426"/>
                      <a:pt x="10" y="424"/>
                    </a:cubicBezTo>
                    <a:cubicBezTo>
                      <a:pt x="0" y="410"/>
                      <a:pt x="10" y="390"/>
                      <a:pt x="14" y="378"/>
                    </a:cubicBezTo>
                    <a:cubicBezTo>
                      <a:pt x="17" y="372"/>
                      <a:pt x="59" y="390"/>
                      <a:pt x="64" y="392"/>
                    </a:cubicBezTo>
                    <a:cubicBezTo>
                      <a:pt x="100" y="407"/>
                      <a:pt x="115" y="441"/>
                      <a:pt x="140" y="381"/>
                    </a:cubicBezTo>
                    <a:cubicBezTo>
                      <a:pt x="141" y="377"/>
                      <a:pt x="141" y="372"/>
                      <a:pt x="140" y="368"/>
                    </a:cubicBezTo>
                    <a:cubicBezTo>
                      <a:pt x="134" y="348"/>
                      <a:pt x="133" y="371"/>
                      <a:pt x="124" y="364"/>
                    </a:cubicBezTo>
                    <a:cubicBezTo>
                      <a:pt x="121" y="362"/>
                      <a:pt x="123" y="355"/>
                      <a:pt x="121" y="352"/>
                    </a:cubicBezTo>
                    <a:cubicBezTo>
                      <a:pt x="115" y="346"/>
                      <a:pt x="90" y="316"/>
                      <a:pt x="83" y="311"/>
                    </a:cubicBezTo>
                    <a:cubicBezTo>
                      <a:pt x="83" y="311"/>
                      <a:pt x="73" y="316"/>
                      <a:pt x="73" y="310"/>
                    </a:cubicBezTo>
                    <a:cubicBezTo>
                      <a:pt x="73" y="307"/>
                      <a:pt x="92" y="309"/>
                      <a:pt x="97" y="301"/>
                    </a:cubicBezTo>
                    <a:cubicBezTo>
                      <a:pt x="98" y="299"/>
                      <a:pt x="104" y="267"/>
                      <a:pt x="104" y="266"/>
                    </a:cubicBezTo>
                    <a:cubicBezTo>
                      <a:pt x="105" y="264"/>
                      <a:pt x="108" y="265"/>
                      <a:pt x="109" y="262"/>
                    </a:cubicBezTo>
                    <a:cubicBezTo>
                      <a:pt x="113" y="257"/>
                      <a:pt x="116" y="251"/>
                      <a:pt x="118" y="246"/>
                    </a:cubicBezTo>
                    <a:cubicBezTo>
                      <a:pt x="120" y="240"/>
                      <a:pt x="93" y="240"/>
                      <a:pt x="102" y="213"/>
                    </a:cubicBezTo>
                    <a:cubicBezTo>
                      <a:pt x="105" y="204"/>
                      <a:pt x="121" y="207"/>
                      <a:pt x="127" y="199"/>
                    </a:cubicBezTo>
                    <a:cubicBezTo>
                      <a:pt x="131" y="192"/>
                      <a:pt x="128" y="184"/>
                      <a:pt x="131" y="177"/>
                    </a:cubicBezTo>
                    <a:cubicBezTo>
                      <a:pt x="135" y="171"/>
                      <a:pt x="142" y="167"/>
                      <a:pt x="146" y="161"/>
                    </a:cubicBezTo>
                    <a:cubicBezTo>
                      <a:pt x="147" y="159"/>
                      <a:pt x="153" y="124"/>
                      <a:pt x="153" y="123"/>
                    </a:cubicBezTo>
                    <a:cubicBezTo>
                      <a:pt x="153" y="114"/>
                      <a:pt x="138" y="111"/>
                      <a:pt x="145" y="99"/>
                    </a:cubicBezTo>
                    <a:cubicBezTo>
                      <a:pt x="155" y="80"/>
                      <a:pt x="154" y="127"/>
                      <a:pt x="162" y="95"/>
                    </a:cubicBezTo>
                    <a:cubicBezTo>
                      <a:pt x="163" y="92"/>
                      <a:pt x="143" y="79"/>
                      <a:pt x="146" y="79"/>
                    </a:cubicBezTo>
                    <a:cubicBezTo>
                      <a:pt x="152" y="76"/>
                      <a:pt x="159" y="81"/>
                      <a:pt x="165" y="80"/>
                    </a:cubicBezTo>
                    <a:cubicBezTo>
                      <a:pt x="182" y="75"/>
                      <a:pt x="178" y="54"/>
                      <a:pt x="201" y="66"/>
                    </a:cubicBezTo>
                    <a:cubicBezTo>
                      <a:pt x="212" y="72"/>
                      <a:pt x="184" y="88"/>
                      <a:pt x="204" y="86"/>
                    </a:cubicBezTo>
                    <a:cubicBezTo>
                      <a:pt x="223" y="85"/>
                      <a:pt x="212" y="77"/>
                      <a:pt x="219" y="65"/>
                    </a:cubicBezTo>
                    <a:cubicBezTo>
                      <a:pt x="224" y="55"/>
                      <a:pt x="230" y="79"/>
                      <a:pt x="234" y="71"/>
                    </a:cubicBezTo>
                    <a:cubicBezTo>
                      <a:pt x="242" y="55"/>
                      <a:pt x="217" y="50"/>
                      <a:pt x="231" y="33"/>
                    </a:cubicBezTo>
                    <a:cubicBezTo>
                      <a:pt x="234" y="30"/>
                      <a:pt x="241" y="31"/>
                      <a:pt x="244" y="27"/>
                    </a:cubicBezTo>
                    <a:cubicBezTo>
                      <a:pt x="250" y="21"/>
                      <a:pt x="251" y="13"/>
                      <a:pt x="253" y="6"/>
                    </a:cubicBezTo>
                    <a:cubicBezTo>
                      <a:pt x="254" y="5"/>
                      <a:pt x="251" y="0"/>
                      <a:pt x="253" y="1"/>
                    </a:cubicBezTo>
                    <a:cubicBezTo>
                      <a:pt x="266" y="7"/>
                      <a:pt x="274" y="21"/>
                      <a:pt x="287" y="28"/>
                    </a:cubicBezTo>
                    <a:cubicBezTo>
                      <a:pt x="291" y="30"/>
                      <a:pt x="302" y="20"/>
                      <a:pt x="316" y="7"/>
                    </a:cubicBezTo>
                    <a:cubicBezTo>
                      <a:pt x="298" y="23"/>
                      <a:pt x="298" y="23"/>
                      <a:pt x="298" y="23"/>
                    </a:cubicBezTo>
                    <a:cubicBezTo>
                      <a:pt x="285" y="41"/>
                      <a:pt x="285" y="41"/>
                      <a:pt x="285" y="41"/>
                    </a:cubicBezTo>
                    <a:cubicBezTo>
                      <a:pt x="265" y="57"/>
                      <a:pt x="265" y="57"/>
                      <a:pt x="265" y="57"/>
                    </a:cubicBezTo>
                    <a:cubicBezTo>
                      <a:pt x="250" y="77"/>
                      <a:pt x="250" y="77"/>
                      <a:pt x="250" y="77"/>
                    </a:cubicBezTo>
                    <a:cubicBezTo>
                      <a:pt x="234" y="94"/>
                      <a:pt x="234" y="94"/>
                      <a:pt x="234" y="94"/>
                    </a:cubicBezTo>
                    <a:cubicBezTo>
                      <a:pt x="227" y="103"/>
                      <a:pt x="227" y="103"/>
                      <a:pt x="227" y="103"/>
                    </a:cubicBezTo>
                    <a:cubicBezTo>
                      <a:pt x="222" y="114"/>
                      <a:pt x="222" y="114"/>
                      <a:pt x="222" y="114"/>
                    </a:cubicBezTo>
                    <a:cubicBezTo>
                      <a:pt x="225" y="135"/>
                      <a:pt x="225" y="135"/>
                      <a:pt x="225" y="135"/>
                    </a:cubicBezTo>
                    <a:cubicBezTo>
                      <a:pt x="234" y="150"/>
                      <a:pt x="234" y="150"/>
                      <a:pt x="234" y="150"/>
                    </a:cubicBezTo>
                    <a:cubicBezTo>
                      <a:pt x="241" y="173"/>
                      <a:pt x="241" y="173"/>
                      <a:pt x="241" y="173"/>
                    </a:cubicBezTo>
                    <a:cubicBezTo>
                      <a:pt x="246" y="184"/>
                      <a:pt x="246" y="184"/>
                      <a:pt x="246" y="184"/>
                    </a:cubicBezTo>
                    <a:cubicBezTo>
                      <a:pt x="254" y="206"/>
                      <a:pt x="254" y="206"/>
                      <a:pt x="254" y="206"/>
                    </a:cubicBezTo>
                    <a:cubicBezTo>
                      <a:pt x="262" y="221"/>
                      <a:pt x="262" y="221"/>
                      <a:pt x="262" y="221"/>
                    </a:cubicBezTo>
                    <a:cubicBezTo>
                      <a:pt x="274" y="237"/>
                      <a:pt x="274" y="237"/>
                      <a:pt x="274" y="237"/>
                    </a:cubicBezTo>
                    <a:cubicBezTo>
                      <a:pt x="301" y="252"/>
                      <a:pt x="301" y="252"/>
                      <a:pt x="301" y="252"/>
                    </a:cubicBezTo>
                    <a:cubicBezTo>
                      <a:pt x="319" y="266"/>
                      <a:pt x="319" y="266"/>
                      <a:pt x="319" y="266"/>
                    </a:cubicBezTo>
                    <a:cubicBezTo>
                      <a:pt x="369" y="297"/>
                      <a:pt x="369" y="297"/>
                      <a:pt x="369" y="297"/>
                    </a:cubicBezTo>
                    <a:cubicBezTo>
                      <a:pt x="425" y="328"/>
                      <a:pt x="425" y="328"/>
                      <a:pt x="425" y="328"/>
                    </a:cubicBezTo>
                    <a:cubicBezTo>
                      <a:pt x="442" y="348"/>
                      <a:pt x="442" y="348"/>
                      <a:pt x="442" y="348"/>
                    </a:cubicBezTo>
                    <a:cubicBezTo>
                      <a:pt x="458" y="381"/>
                      <a:pt x="458" y="381"/>
                      <a:pt x="458" y="381"/>
                    </a:cubicBezTo>
                    <a:cubicBezTo>
                      <a:pt x="462" y="414"/>
                      <a:pt x="462" y="414"/>
                      <a:pt x="462" y="414"/>
                    </a:cubicBezTo>
                    <a:cubicBezTo>
                      <a:pt x="467" y="442"/>
                      <a:pt x="467" y="442"/>
                      <a:pt x="467" y="442"/>
                    </a:cubicBezTo>
                    <a:cubicBezTo>
                      <a:pt x="488" y="469"/>
                      <a:pt x="488" y="469"/>
                      <a:pt x="488" y="469"/>
                    </a:cubicBezTo>
                    <a:cubicBezTo>
                      <a:pt x="499" y="497"/>
                      <a:pt x="499" y="497"/>
                      <a:pt x="499" y="497"/>
                    </a:cubicBezTo>
                    <a:cubicBezTo>
                      <a:pt x="511" y="514"/>
                      <a:pt x="511" y="514"/>
                      <a:pt x="511" y="514"/>
                    </a:cubicBezTo>
                    <a:cubicBezTo>
                      <a:pt x="552" y="534"/>
                      <a:pt x="552" y="534"/>
                      <a:pt x="552" y="534"/>
                    </a:cubicBezTo>
                    <a:cubicBezTo>
                      <a:pt x="564" y="547"/>
                      <a:pt x="564" y="547"/>
                      <a:pt x="564" y="547"/>
                    </a:cubicBezTo>
                    <a:cubicBezTo>
                      <a:pt x="571" y="560"/>
                      <a:pt x="571" y="560"/>
                      <a:pt x="571" y="560"/>
                    </a:cubicBezTo>
                    <a:cubicBezTo>
                      <a:pt x="576" y="575"/>
                      <a:pt x="576" y="575"/>
                      <a:pt x="576" y="575"/>
                    </a:cubicBezTo>
                    <a:cubicBezTo>
                      <a:pt x="580" y="593"/>
                      <a:pt x="580" y="593"/>
                      <a:pt x="580" y="59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3" name="Portugal"/>
              <p:cNvSpPr>
                <a:spLocks/>
              </p:cNvSpPr>
              <p:nvPr/>
            </p:nvSpPr>
            <p:spPr bwMode="auto">
              <a:xfrm>
                <a:off x="1501817" y="5200650"/>
                <a:ext cx="622300" cy="1006475"/>
              </a:xfrm>
              <a:custGeom>
                <a:avLst/>
                <a:gdLst/>
                <a:ahLst/>
                <a:cxnLst>
                  <a:cxn ang="0">
                    <a:pos x="181" y="11"/>
                  </a:cxn>
                  <a:cxn ang="0">
                    <a:pos x="178" y="46"/>
                  </a:cxn>
                  <a:cxn ang="0">
                    <a:pos x="160" y="114"/>
                  </a:cxn>
                  <a:cxn ang="0">
                    <a:pos x="150" y="164"/>
                  </a:cxn>
                  <a:cxn ang="0">
                    <a:pos x="155" y="163"/>
                  </a:cxn>
                  <a:cxn ang="0">
                    <a:pos x="137" y="189"/>
                  </a:cxn>
                  <a:cxn ang="0">
                    <a:pos x="109" y="242"/>
                  </a:cxn>
                  <a:cxn ang="0">
                    <a:pos x="112" y="250"/>
                  </a:cxn>
                  <a:cxn ang="0">
                    <a:pos x="66" y="319"/>
                  </a:cxn>
                  <a:cxn ang="0">
                    <a:pos x="56" y="335"/>
                  </a:cxn>
                  <a:cxn ang="0">
                    <a:pos x="34" y="355"/>
                  </a:cxn>
                  <a:cxn ang="0">
                    <a:pos x="15" y="439"/>
                  </a:cxn>
                  <a:cxn ang="0">
                    <a:pos x="47" y="465"/>
                  </a:cxn>
                  <a:cxn ang="0">
                    <a:pos x="68" y="468"/>
                  </a:cxn>
                  <a:cxn ang="0">
                    <a:pos x="74" y="474"/>
                  </a:cxn>
                  <a:cxn ang="0">
                    <a:pos x="53" y="464"/>
                  </a:cxn>
                  <a:cxn ang="0">
                    <a:pos x="61" y="499"/>
                  </a:cxn>
                  <a:cxn ang="0">
                    <a:pos x="48" y="547"/>
                  </a:cxn>
                  <a:cxn ang="0">
                    <a:pos x="52" y="568"/>
                  </a:cxn>
                  <a:cxn ang="0">
                    <a:pos x="34" y="606"/>
                  </a:cxn>
                  <a:cxn ang="0">
                    <a:pos x="20" y="655"/>
                  </a:cxn>
                  <a:cxn ang="0">
                    <a:pos x="48" y="653"/>
                  </a:cxn>
                  <a:cxn ang="0">
                    <a:pos x="162" y="675"/>
                  </a:cxn>
                  <a:cxn ang="0">
                    <a:pos x="202" y="594"/>
                  </a:cxn>
                  <a:cxn ang="0">
                    <a:pos x="253" y="552"/>
                  </a:cxn>
                  <a:cxn ang="0">
                    <a:pos x="228" y="533"/>
                  </a:cxn>
                  <a:cxn ang="0">
                    <a:pos x="215" y="513"/>
                  </a:cxn>
                  <a:cxn ang="0">
                    <a:pos x="235" y="475"/>
                  </a:cxn>
                  <a:cxn ang="0">
                    <a:pos x="249" y="414"/>
                  </a:cxn>
                  <a:cxn ang="0">
                    <a:pos x="233" y="343"/>
                  </a:cxn>
                  <a:cxn ang="0">
                    <a:pos x="263" y="350"/>
                  </a:cxn>
                  <a:cxn ang="0">
                    <a:pos x="300" y="295"/>
                  </a:cxn>
                  <a:cxn ang="0">
                    <a:pos x="326" y="256"/>
                  </a:cxn>
                  <a:cxn ang="0">
                    <a:pos x="336" y="229"/>
                  </a:cxn>
                  <a:cxn ang="0">
                    <a:pos x="333" y="180"/>
                  </a:cxn>
                  <a:cxn ang="0">
                    <a:pos x="369" y="158"/>
                  </a:cxn>
                  <a:cxn ang="0">
                    <a:pos x="394" y="106"/>
                  </a:cxn>
                  <a:cxn ang="0">
                    <a:pos x="346" y="54"/>
                  </a:cxn>
                  <a:cxn ang="0">
                    <a:pos x="334" y="57"/>
                  </a:cxn>
                  <a:cxn ang="0">
                    <a:pos x="287" y="55"/>
                  </a:cxn>
                  <a:cxn ang="0">
                    <a:pos x="281" y="45"/>
                  </a:cxn>
                  <a:cxn ang="0">
                    <a:pos x="263" y="39"/>
                  </a:cxn>
                  <a:cxn ang="0">
                    <a:pos x="236" y="45"/>
                  </a:cxn>
                  <a:cxn ang="0">
                    <a:pos x="239" y="8"/>
                  </a:cxn>
                  <a:cxn ang="0">
                    <a:pos x="226" y="0"/>
                  </a:cxn>
                </a:cxnLst>
                <a:rect l="0" t="0" r="r" b="b"/>
                <a:pathLst>
                  <a:path w="428" h="692">
                    <a:moveTo>
                      <a:pt x="226" y="0"/>
                    </a:moveTo>
                    <a:cubicBezTo>
                      <a:pt x="210" y="0"/>
                      <a:pt x="193" y="5"/>
                      <a:pt x="181" y="11"/>
                    </a:cubicBezTo>
                    <a:cubicBezTo>
                      <a:pt x="179" y="22"/>
                      <a:pt x="153" y="27"/>
                      <a:pt x="159" y="36"/>
                    </a:cubicBezTo>
                    <a:cubicBezTo>
                      <a:pt x="163" y="41"/>
                      <a:pt x="176" y="39"/>
                      <a:pt x="178" y="46"/>
                    </a:cubicBezTo>
                    <a:cubicBezTo>
                      <a:pt x="180" y="51"/>
                      <a:pt x="167" y="44"/>
                      <a:pt x="163" y="49"/>
                    </a:cubicBezTo>
                    <a:cubicBezTo>
                      <a:pt x="157" y="58"/>
                      <a:pt x="158" y="102"/>
                      <a:pt x="160" y="114"/>
                    </a:cubicBezTo>
                    <a:cubicBezTo>
                      <a:pt x="160" y="117"/>
                      <a:pt x="165" y="118"/>
                      <a:pt x="165" y="122"/>
                    </a:cubicBezTo>
                    <a:cubicBezTo>
                      <a:pt x="164" y="140"/>
                      <a:pt x="157" y="150"/>
                      <a:pt x="150" y="164"/>
                    </a:cubicBezTo>
                    <a:cubicBezTo>
                      <a:pt x="147" y="171"/>
                      <a:pt x="133" y="184"/>
                      <a:pt x="141" y="183"/>
                    </a:cubicBezTo>
                    <a:cubicBezTo>
                      <a:pt x="148" y="181"/>
                      <a:pt x="148" y="165"/>
                      <a:pt x="155" y="163"/>
                    </a:cubicBezTo>
                    <a:cubicBezTo>
                      <a:pt x="160" y="162"/>
                      <a:pt x="163" y="173"/>
                      <a:pt x="161" y="177"/>
                    </a:cubicBezTo>
                    <a:cubicBezTo>
                      <a:pt x="156" y="184"/>
                      <a:pt x="142" y="181"/>
                      <a:pt x="137" y="189"/>
                    </a:cubicBezTo>
                    <a:cubicBezTo>
                      <a:pt x="129" y="202"/>
                      <a:pt x="125" y="216"/>
                      <a:pt x="117" y="228"/>
                    </a:cubicBezTo>
                    <a:cubicBezTo>
                      <a:pt x="114" y="234"/>
                      <a:pt x="108" y="237"/>
                      <a:pt x="109" y="242"/>
                    </a:cubicBezTo>
                    <a:cubicBezTo>
                      <a:pt x="109" y="247"/>
                      <a:pt x="118" y="249"/>
                      <a:pt x="120" y="254"/>
                    </a:cubicBezTo>
                    <a:cubicBezTo>
                      <a:pt x="121" y="256"/>
                      <a:pt x="115" y="248"/>
                      <a:pt x="112" y="250"/>
                    </a:cubicBezTo>
                    <a:cubicBezTo>
                      <a:pt x="107" y="253"/>
                      <a:pt x="105" y="262"/>
                      <a:pt x="100" y="268"/>
                    </a:cubicBezTo>
                    <a:cubicBezTo>
                      <a:pt x="90" y="284"/>
                      <a:pt x="79" y="305"/>
                      <a:pt x="66" y="319"/>
                    </a:cubicBezTo>
                    <a:cubicBezTo>
                      <a:pt x="63" y="323"/>
                      <a:pt x="57" y="325"/>
                      <a:pt x="53" y="330"/>
                    </a:cubicBezTo>
                    <a:cubicBezTo>
                      <a:pt x="52" y="331"/>
                      <a:pt x="58" y="334"/>
                      <a:pt x="56" y="335"/>
                    </a:cubicBezTo>
                    <a:cubicBezTo>
                      <a:pt x="48" y="337"/>
                      <a:pt x="37" y="330"/>
                      <a:pt x="32" y="335"/>
                    </a:cubicBezTo>
                    <a:cubicBezTo>
                      <a:pt x="27" y="340"/>
                      <a:pt x="36" y="348"/>
                      <a:pt x="34" y="355"/>
                    </a:cubicBezTo>
                    <a:cubicBezTo>
                      <a:pt x="31" y="365"/>
                      <a:pt x="0" y="408"/>
                      <a:pt x="3" y="419"/>
                    </a:cubicBezTo>
                    <a:cubicBezTo>
                      <a:pt x="5" y="426"/>
                      <a:pt x="10" y="432"/>
                      <a:pt x="15" y="439"/>
                    </a:cubicBezTo>
                    <a:cubicBezTo>
                      <a:pt x="25" y="457"/>
                      <a:pt x="21" y="465"/>
                      <a:pt x="21" y="465"/>
                    </a:cubicBezTo>
                    <a:cubicBezTo>
                      <a:pt x="29" y="467"/>
                      <a:pt x="38" y="466"/>
                      <a:pt x="47" y="465"/>
                    </a:cubicBezTo>
                    <a:cubicBezTo>
                      <a:pt x="51" y="465"/>
                      <a:pt x="53" y="460"/>
                      <a:pt x="57" y="461"/>
                    </a:cubicBezTo>
                    <a:cubicBezTo>
                      <a:pt x="61" y="461"/>
                      <a:pt x="63" y="467"/>
                      <a:pt x="68" y="468"/>
                    </a:cubicBezTo>
                    <a:cubicBezTo>
                      <a:pt x="71" y="469"/>
                      <a:pt x="71" y="455"/>
                      <a:pt x="74" y="458"/>
                    </a:cubicBezTo>
                    <a:cubicBezTo>
                      <a:pt x="77" y="463"/>
                      <a:pt x="71" y="470"/>
                      <a:pt x="74" y="474"/>
                    </a:cubicBezTo>
                    <a:cubicBezTo>
                      <a:pt x="77" y="479"/>
                      <a:pt x="91" y="481"/>
                      <a:pt x="87" y="483"/>
                    </a:cubicBezTo>
                    <a:cubicBezTo>
                      <a:pt x="59" y="496"/>
                      <a:pt x="76" y="461"/>
                      <a:pt x="53" y="464"/>
                    </a:cubicBezTo>
                    <a:cubicBezTo>
                      <a:pt x="47" y="465"/>
                      <a:pt x="60" y="473"/>
                      <a:pt x="62" y="479"/>
                    </a:cubicBezTo>
                    <a:cubicBezTo>
                      <a:pt x="63" y="485"/>
                      <a:pt x="62" y="492"/>
                      <a:pt x="61" y="499"/>
                    </a:cubicBezTo>
                    <a:cubicBezTo>
                      <a:pt x="59" y="513"/>
                      <a:pt x="41" y="525"/>
                      <a:pt x="41" y="535"/>
                    </a:cubicBezTo>
                    <a:cubicBezTo>
                      <a:pt x="41" y="540"/>
                      <a:pt x="48" y="543"/>
                      <a:pt x="48" y="547"/>
                    </a:cubicBezTo>
                    <a:cubicBezTo>
                      <a:pt x="49" y="554"/>
                      <a:pt x="37" y="567"/>
                      <a:pt x="45" y="569"/>
                    </a:cubicBezTo>
                    <a:cubicBezTo>
                      <a:pt x="47" y="569"/>
                      <a:pt x="54" y="566"/>
                      <a:pt x="52" y="568"/>
                    </a:cubicBezTo>
                    <a:cubicBezTo>
                      <a:pt x="50" y="572"/>
                      <a:pt x="44" y="569"/>
                      <a:pt x="41" y="573"/>
                    </a:cubicBezTo>
                    <a:cubicBezTo>
                      <a:pt x="36" y="583"/>
                      <a:pt x="39" y="595"/>
                      <a:pt x="34" y="606"/>
                    </a:cubicBezTo>
                    <a:cubicBezTo>
                      <a:pt x="30" y="614"/>
                      <a:pt x="5" y="648"/>
                      <a:pt x="7" y="659"/>
                    </a:cubicBezTo>
                    <a:cubicBezTo>
                      <a:pt x="8" y="663"/>
                      <a:pt x="16" y="655"/>
                      <a:pt x="20" y="655"/>
                    </a:cubicBezTo>
                    <a:cubicBezTo>
                      <a:pt x="26" y="654"/>
                      <a:pt x="32" y="656"/>
                      <a:pt x="38" y="655"/>
                    </a:cubicBezTo>
                    <a:cubicBezTo>
                      <a:pt x="41" y="655"/>
                      <a:pt x="45" y="652"/>
                      <a:pt x="48" y="653"/>
                    </a:cubicBezTo>
                    <a:cubicBezTo>
                      <a:pt x="64" y="657"/>
                      <a:pt x="118" y="692"/>
                      <a:pt x="125" y="691"/>
                    </a:cubicBezTo>
                    <a:cubicBezTo>
                      <a:pt x="128" y="691"/>
                      <a:pt x="160" y="676"/>
                      <a:pt x="162" y="675"/>
                    </a:cubicBezTo>
                    <a:cubicBezTo>
                      <a:pt x="176" y="675"/>
                      <a:pt x="176" y="675"/>
                      <a:pt x="176" y="675"/>
                    </a:cubicBezTo>
                    <a:cubicBezTo>
                      <a:pt x="178" y="631"/>
                      <a:pt x="168" y="624"/>
                      <a:pt x="202" y="594"/>
                    </a:cubicBezTo>
                    <a:cubicBezTo>
                      <a:pt x="208" y="589"/>
                      <a:pt x="207" y="578"/>
                      <a:pt x="213" y="575"/>
                    </a:cubicBezTo>
                    <a:cubicBezTo>
                      <a:pt x="215" y="574"/>
                      <a:pt x="266" y="573"/>
                      <a:pt x="253" y="552"/>
                    </a:cubicBezTo>
                    <a:cubicBezTo>
                      <a:pt x="250" y="547"/>
                      <a:pt x="240" y="555"/>
                      <a:pt x="235" y="552"/>
                    </a:cubicBezTo>
                    <a:cubicBezTo>
                      <a:pt x="230" y="548"/>
                      <a:pt x="231" y="540"/>
                      <a:pt x="228" y="533"/>
                    </a:cubicBezTo>
                    <a:cubicBezTo>
                      <a:pt x="226" y="527"/>
                      <a:pt x="227" y="520"/>
                      <a:pt x="222" y="515"/>
                    </a:cubicBezTo>
                    <a:cubicBezTo>
                      <a:pt x="221" y="513"/>
                      <a:pt x="215" y="515"/>
                      <a:pt x="215" y="513"/>
                    </a:cubicBezTo>
                    <a:cubicBezTo>
                      <a:pt x="218" y="505"/>
                      <a:pt x="225" y="500"/>
                      <a:pt x="228" y="493"/>
                    </a:cubicBezTo>
                    <a:cubicBezTo>
                      <a:pt x="235" y="481"/>
                      <a:pt x="217" y="490"/>
                      <a:pt x="235" y="475"/>
                    </a:cubicBezTo>
                    <a:cubicBezTo>
                      <a:pt x="250" y="463"/>
                      <a:pt x="271" y="465"/>
                      <a:pt x="273" y="438"/>
                    </a:cubicBezTo>
                    <a:cubicBezTo>
                      <a:pt x="273" y="436"/>
                      <a:pt x="253" y="423"/>
                      <a:pt x="249" y="414"/>
                    </a:cubicBezTo>
                    <a:cubicBezTo>
                      <a:pt x="243" y="401"/>
                      <a:pt x="250" y="379"/>
                      <a:pt x="250" y="377"/>
                    </a:cubicBezTo>
                    <a:cubicBezTo>
                      <a:pt x="249" y="376"/>
                      <a:pt x="233" y="344"/>
                      <a:pt x="233" y="343"/>
                    </a:cubicBezTo>
                    <a:cubicBezTo>
                      <a:pt x="232" y="341"/>
                      <a:pt x="236" y="344"/>
                      <a:pt x="238" y="344"/>
                    </a:cubicBezTo>
                    <a:cubicBezTo>
                      <a:pt x="247" y="347"/>
                      <a:pt x="253" y="348"/>
                      <a:pt x="263" y="350"/>
                    </a:cubicBezTo>
                    <a:cubicBezTo>
                      <a:pt x="286" y="357"/>
                      <a:pt x="292" y="359"/>
                      <a:pt x="304" y="335"/>
                    </a:cubicBezTo>
                    <a:cubicBezTo>
                      <a:pt x="318" y="306"/>
                      <a:pt x="303" y="316"/>
                      <a:pt x="300" y="295"/>
                    </a:cubicBezTo>
                    <a:cubicBezTo>
                      <a:pt x="297" y="275"/>
                      <a:pt x="329" y="284"/>
                      <a:pt x="330" y="270"/>
                    </a:cubicBezTo>
                    <a:cubicBezTo>
                      <a:pt x="331" y="259"/>
                      <a:pt x="319" y="269"/>
                      <a:pt x="326" y="256"/>
                    </a:cubicBezTo>
                    <a:cubicBezTo>
                      <a:pt x="327" y="254"/>
                      <a:pt x="331" y="254"/>
                      <a:pt x="332" y="251"/>
                    </a:cubicBezTo>
                    <a:cubicBezTo>
                      <a:pt x="335" y="244"/>
                      <a:pt x="335" y="237"/>
                      <a:pt x="336" y="229"/>
                    </a:cubicBezTo>
                    <a:cubicBezTo>
                      <a:pt x="337" y="221"/>
                      <a:pt x="343" y="213"/>
                      <a:pt x="342" y="205"/>
                    </a:cubicBezTo>
                    <a:cubicBezTo>
                      <a:pt x="333" y="180"/>
                      <a:pt x="333" y="180"/>
                      <a:pt x="333" y="180"/>
                    </a:cubicBezTo>
                    <a:cubicBezTo>
                      <a:pt x="336" y="177"/>
                      <a:pt x="343" y="183"/>
                      <a:pt x="347" y="181"/>
                    </a:cubicBezTo>
                    <a:cubicBezTo>
                      <a:pt x="369" y="158"/>
                      <a:pt x="369" y="158"/>
                      <a:pt x="369" y="158"/>
                    </a:cubicBezTo>
                    <a:cubicBezTo>
                      <a:pt x="385" y="150"/>
                      <a:pt x="414" y="149"/>
                      <a:pt x="422" y="126"/>
                    </a:cubicBezTo>
                    <a:cubicBezTo>
                      <a:pt x="428" y="105"/>
                      <a:pt x="401" y="107"/>
                      <a:pt x="394" y="106"/>
                    </a:cubicBezTo>
                    <a:cubicBezTo>
                      <a:pt x="389" y="105"/>
                      <a:pt x="398" y="66"/>
                      <a:pt x="394" y="64"/>
                    </a:cubicBezTo>
                    <a:cubicBezTo>
                      <a:pt x="374" y="54"/>
                      <a:pt x="370" y="63"/>
                      <a:pt x="346" y="54"/>
                    </a:cubicBezTo>
                    <a:cubicBezTo>
                      <a:pt x="342" y="52"/>
                      <a:pt x="343" y="41"/>
                      <a:pt x="334" y="48"/>
                    </a:cubicBezTo>
                    <a:cubicBezTo>
                      <a:pt x="332" y="50"/>
                      <a:pt x="336" y="55"/>
                      <a:pt x="334" y="57"/>
                    </a:cubicBezTo>
                    <a:cubicBezTo>
                      <a:pt x="319" y="69"/>
                      <a:pt x="304" y="55"/>
                      <a:pt x="300" y="54"/>
                    </a:cubicBezTo>
                    <a:cubicBezTo>
                      <a:pt x="296" y="52"/>
                      <a:pt x="291" y="57"/>
                      <a:pt x="287" y="55"/>
                    </a:cubicBezTo>
                    <a:cubicBezTo>
                      <a:pt x="285" y="54"/>
                      <a:pt x="294" y="52"/>
                      <a:pt x="292" y="50"/>
                    </a:cubicBezTo>
                    <a:cubicBezTo>
                      <a:pt x="291" y="45"/>
                      <a:pt x="285" y="45"/>
                      <a:pt x="281" y="45"/>
                    </a:cubicBezTo>
                    <a:cubicBezTo>
                      <a:pt x="275" y="43"/>
                      <a:pt x="268" y="46"/>
                      <a:pt x="262" y="45"/>
                    </a:cubicBezTo>
                    <a:cubicBezTo>
                      <a:pt x="261" y="43"/>
                      <a:pt x="263" y="41"/>
                      <a:pt x="263" y="39"/>
                    </a:cubicBezTo>
                    <a:cubicBezTo>
                      <a:pt x="263" y="38"/>
                      <a:pt x="264" y="34"/>
                      <a:pt x="263" y="35"/>
                    </a:cubicBezTo>
                    <a:cubicBezTo>
                      <a:pt x="257" y="36"/>
                      <a:pt x="245" y="51"/>
                      <a:pt x="236" y="45"/>
                    </a:cubicBezTo>
                    <a:cubicBezTo>
                      <a:pt x="211" y="27"/>
                      <a:pt x="260" y="23"/>
                      <a:pt x="247" y="10"/>
                    </a:cubicBezTo>
                    <a:cubicBezTo>
                      <a:pt x="245" y="8"/>
                      <a:pt x="241" y="10"/>
                      <a:pt x="239" y="8"/>
                    </a:cubicBezTo>
                    <a:cubicBezTo>
                      <a:pt x="238" y="6"/>
                      <a:pt x="243" y="2"/>
                      <a:pt x="241" y="1"/>
                    </a:cubicBezTo>
                    <a:cubicBezTo>
                      <a:pt x="236" y="0"/>
                      <a:pt x="231" y="0"/>
                      <a:pt x="226"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54" name="Turkey"/>
              <p:cNvGrpSpPr/>
              <p:nvPr/>
            </p:nvGrpSpPr>
            <p:grpSpPr>
              <a:xfrm>
                <a:off x="6899317" y="4554537"/>
                <a:ext cx="2941637" cy="1743075"/>
                <a:chOff x="6532563" y="4402137"/>
                <a:chExt cx="2941637" cy="1743075"/>
              </a:xfrm>
              <a:grpFill/>
            </p:grpSpPr>
            <p:sp>
              <p:nvSpPr>
                <p:cNvPr id="73" name="Turkey"/>
                <p:cNvSpPr>
                  <a:spLocks/>
                </p:cNvSpPr>
                <p:nvPr/>
              </p:nvSpPr>
              <p:spPr bwMode="auto">
                <a:xfrm>
                  <a:off x="6532563" y="5084762"/>
                  <a:ext cx="439738" cy="446088"/>
                </a:xfrm>
                <a:custGeom>
                  <a:avLst/>
                  <a:gdLst/>
                  <a:ahLst/>
                  <a:cxnLst>
                    <a:cxn ang="0">
                      <a:pos x="169" y="2"/>
                    </a:cxn>
                    <a:cxn ang="0">
                      <a:pos x="167" y="2"/>
                    </a:cxn>
                    <a:cxn ang="0">
                      <a:pos x="148" y="4"/>
                    </a:cxn>
                    <a:cxn ang="0">
                      <a:pos x="126" y="19"/>
                    </a:cxn>
                    <a:cxn ang="0">
                      <a:pos x="125" y="24"/>
                    </a:cxn>
                    <a:cxn ang="0">
                      <a:pos x="71" y="12"/>
                    </a:cxn>
                    <a:cxn ang="0">
                      <a:pos x="53" y="32"/>
                    </a:cxn>
                    <a:cxn ang="0">
                      <a:pos x="31" y="35"/>
                    </a:cxn>
                    <a:cxn ang="0">
                      <a:pos x="27" y="57"/>
                    </a:cxn>
                    <a:cxn ang="0">
                      <a:pos x="10" y="76"/>
                    </a:cxn>
                    <a:cxn ang="0">
                      <a:pos x="48" y="122"/>
                    </a:cxn>
                    <a:cxn ang="0">
                      <a:pos x="21" y="149"/>
                    </a:cxn>
                    <a:cxn ang="0">
                      <a:pos x="29" y="179"/>
                    </a:cxn>
                    <a:cxn ang="0">
                      <a:pos x="6" y="214"/>
                    </a:cxn>
                    <a:cxn ang="0">
                      <a:pos x="5" y="225"/>
                    </a:cxn>
                    <a:cxn ang="0">
                      <a:pos x="17" y="230"/>
                    </a:cxn>
                    <a:cxn ang="0">
                      <a:pos x="89" y="214"/>
                    </a:cxn>
                    <a:cxn ang="0">
                      <a:pos x="34" y="265"/>
                    </a:cxn>
                    <a:cxn ang="0">
                      <a:pos x="42" y="273"/>
                    </a:cxn>
                    <a:cxn ang="0">
                      <a:pos x="42" y="282"/>
                    </a:cxn>
                    <a:cxn ang="0">
                      <a:pos x="38" y="302"/>
                    </a:cxn>
                    <a:cxn ang="0">
                      <a:pos x="79" y="237"/>
                    </a:cxn>
                    <a:cxn ang="0">
                      <a:pos x="134" y="189"/>
                    </a:cxn>
                    <a:cxn ang="0">
                      <a:pos x="145" y="165"/>
                    </a:cxn>
                    <a:cxn ang="0">
                      <a:pos x="146" y="147"/>
                    </a:cxn>
                    <a:cxn ang="0">
                      <a:pos x="191" y="137"/>
                    </a:cxn>
                    <a:cxn ang="0">
                      <a:pos x="196" y="127"/>
                    </a:cxn>
                    <a:cxn ang="0">
                      <a:pos x="216" y="116"/>
                    </a:cxn>
                    <a:cxn ang="0">
                      <a:pos x="246" y="107"/>
                    </a:cxn>
                    <a:cxn ang="0">
                      <a:pos x="256" y="121"/>
                    </a:cxn>
                    <a:cxn ang="0">
                      <a:pos x="293" y="106"/>
                    </a:cxn>
                    <a:cxn ang="0">
                      <a:pos x="294" y="86"/>
                    </a:cxn>
                    <a:cxn ang="0">
                      <a:pos x="297" y="72"/>
                    </a:cxn>
                    <a:cxn ang="0">
                      <a:pos x="199" y="57"/>
                    </a:cxn>
                    <a:cxn ang="0">
                      <a:pos x="169" y="2"/>
                    </a:cxn>
                  </a:cxnLst>
                  <a:rect l="0" t="0" r="r" b="b"/>
                  <a:pathLst>
                    <a:path w="302" h="306">
                      <a:moveTo>
                        <a:pt x="169" y="2"/>
                      </a:moveTo>
                      <a:cubicBezTo>
                        <a:pt x="167" y="2"/>
                        <a:pt x="167" y="2"/>
                        <a:pt x="167" y="2"/>
                      </a:cubicBezTo>
                      <a:cubicBezTo>
                        <a:pt x="160" y="3"/>
                        <a:pt x="154" y="2"/>
                        <a:pt x="148" y="4"/>
                      </a:cubicBezTo>
                      <a:cubicBezTo>
                        <a:pt x="140" y="7"/>
                        <a:pt x="134" y="14"/>
                        <a:pt x="126" y="19"/>
                      </a:cubicBezTo>
                      <a:cubicBezTo>
                        <a:pt x="124" y="21"/>
                        <a:pt x="126" y="25"/>
                        <a:pt x="125" y="24"/>
                      </a:cubicBezTo>
                      <a:cubicBezTo>
                        <a:pt x="102" y="18"/>
                        <a:pt x="94" y="0"/>
                        <a:pt x="71" y="12"/>
                      </a:cubicBezTo>
                      <a:cubicBezTo>
                        <a:pt x="53" y="32"/>
                        <a:pt x="53" y="32"/>
                        <a:pt x="53" y="32"/>
                      </a:cubicBezTo>
                      <a:cubicBezTo>
                        <a:pt x="46" y="35"/>
                        <a:pt x="36" y="30"/>
                        <a:pt x="31" y="35"/>
                      </a:cubicBezTo>
                      <a:cubicBezTo>
                        <a:pt x="25" y="40"/>
                        <a:pt x="31" y="51"/>
                        <a:pt x="27" y="57"/>
                      </a:cubicBezTo>
                      <a:cubicBezTo>
                        <a:pt x="21" y="64"/>
                        <a:pt x="0" y="61"/>
                        <a:pt x="10" y="76"/>
                      </a:cubicBezTo>
                      <a:cubicBezTo>
                        <a:pt x="32" y="82"/>
                        <a:pt x="63" y="103"/>
                        <a:pt x="48" y="122"/>
                      </a:cubicBezTo>
                      <a:cubicBezTo>
                        <a:pt x="36" y="134"/>
                        <a:pt x="25" y="128"/>
                        <a:pt x="21" y="149"/>
                      </a:cubicBezTo>
                      <a:cubicBezTo>
                        <a:pt x="29" y="179"/>
                        <a:pt x="29" y="179"/>
                        <a:pt x="29" y="179"/>
                      </a:cubicBezTo>
                      <a:cubicBezTo>
                        <a:pt x="28" y="186"/>
                        <a:pt x="14" y="210"/>
                        <a:pt x="6" y="214"/>
                      </a:cubicBezTo>
                      <a:cubicBezTo>
                        <a:pt x="5" y="225"/>
                        <a:pt x="5" y="225"/>
                        <a:pt x="5" y="225"/>
                      </a:cubicBezTo>
                      <a:cubicBezTo>
                        <a:pt x="7" y="227"/>
                        <a:pt x="12" y="228"/>
                        <a:pt x="17" y="230"/>
                      </a:cubicBezTo>
                      <a:cubicBezTo>
                        <a:pt x="32" y="235"/>
                        <a:pt x="93" y="193"/>
                        <a:pt x="89" y="214"/>
                      </a:cubicBezTo>
                      <a:cubicBezTo>
                        <a:pt x="87" y="228"/>
                        <a:pt x="36" y="249"/>
                        <a:pt x="34" y="265"/>
                      </a:cubicBezTo>
                      <a:cubicBezTo>
                        <a:pt x="34" y="269"/>
                        <a:pt x="41" y="270"/>
                        <a:pt x="42" y="273"/>
                      </a:cubicBezTo>
                      <a:cubicBezTo>
                        <a:pt x="43" y="276"/>
                        <a:pt x="43" y="279"/>
                        <a:pt x="42" y="282"/>
                      </a:cubicBezTo>
                      <a:cubicBezTo>
                        <a:pt x="41" y="288"/>
                        <a:pt x="33" y="306"/>
                        <a:pt x="38" y="302"/>
                      </a:cubicBezTo>
                      <a:cubicBezTo>
                        <a:pt x="58" y="285"/>
                        <a:pt x="62" y="258"/>
                        <a:pt x="79" y="237"/>
                      </a:cubicBezTo>
                      <a:cubicBezTo>
                        <a:pt x="93" y="216"/>
                        <a:pt x="120" y="212"/>
                        <a:pt x="134" y="189"/>
                      </a:cubicBezTo>
                      <a:cubicBezTo>
                        <a:pt x="138" y="182"/>
                        <a:pt x="142" y="173"/>
                        <a:pt x="145" y="165"/>
                      </a:cubicBezTo>
                      <a:cubicBezTo>
                        <a:pt x="146" y="159"/>
                        <a:pt x="142" y="152"/>
                        <a:pt x="146" y="147"/>
                      </a:cubicBezTo>
                      <a:cubicBezTo>
                        <a:pt x="164" y="124"/>
                        <a:pt x="171" y="145"/>
                        <a:pt x="191" y="137"/>
                      </a:cubicBezTo>
                      <a:cubicBezTo>
                        <a:pt x="195" y="136"/>
                        <a:pt x="192" y="130"/>
                        <a:pt x="196" y="127"/>
                      </a:cubicBezTo>
                      <a:cubicBezTo>
                        <a:pt x="202" y="122"/>
                        <a:pt x="208" y="118"/>
                        <a:pt x="216" y="116"/>
                      </a:cubicBezTo>
                      <a:cubicBezTo>
                        <a:pt x="240" y="107"/>
                        <a:pt x="251" y="133"/>
                        <a:pt x="246" y="107"/>
                      </a:cubicBezTo>
                      <a:cubicBezTo>
                        <a:pt x="244" y="102"/>
                        <a:pt x="250" y="122"/>
                        <a:pt x="256" y="121"/>
                      </a:cubicBezTo>
                      <a:cubicBezTo>
                        <a:pt x="264" y="120"/>
                        <a:pt x="290" y="115"/>
                        <a:pt x="293" y="106"/>
                      </a:cubicBezTo>
                      <a:cubicBezTo>
                        <a:pt x="296" y="100"/>
                        <a:pt x="292" y="93"/>
                        <a:pt x="294" y="86"/>
                      </a:cubicBezTo>
                      <a:cubicBezTo>
                        <a:pt x="294" y="82"/>
                        <a:pt x="302" y="74"/>
                        <a:pt x="297" y="72"/>
                      </a:cubicBezTo>
                      <a:cubicBezTo>
                        <a:pt x="275" y="65"/>
                        <a:pt x="226" y="73"/>
                        <a:pt x="199" y="57"/>
                      </a:cubicBezTo>
                      <a:cubicBezTo>
                        <a:pt x="158" y="32"/>
                        <a:pt x="175" y="18"/>
                        <a:pt x="169" y="2"/>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4" name="Turkey"/>
                <p:cNvSpPr>
                  <a:spLocks/>
                </p:cNvSpPr>
                <p:nvPr/>
              </p:nvSpPr>
              <p:spPr bwMode="auto">
                <a:xfrm>
                  <a:off x="6581775" y="4402137"/>
                  <a:ext cx="2892425" cy="1743075"/>
                </a:xfrm>
                <a:custGeom>
                  <a:avLst/>
                  <a:gdLst/>
                  <a:ahLst/>
                  <a:cxnLst>
                    <a:cxn ang="0">
                      <a:pos x="1776" y="530"/>
                    </a:cxn>
                    <a:cxn ang="0">
                      <a:pos x="1909" y="473"/>
                    </a:cxn>
                    <a:cxn ang="0">
                      <a:pos x="1949" y="435"/>
                    </a:cxn>
                    <a:cxn ang="0">
                      <a:pos x="1890" y="347"/>
                    </a:cxn>
                    <a:cxn ang="0">
                      <a:pos x="1822" y="261"/>
                    </a:cxn>
                    <a:cxn ang="0">
                      <a:pos x="1845" y="150"/>
                    </a:cxn>
                    <a:cxn ang="0">
                      <a:pos x="1716" y="138"/>
                    </a:cxn>
                    <a:cxn ang="0">
                      <a:pos x="1639" y="28"/>
                    </a:cxn>
                    <a:cxn ang="0">
                      <a:pos x="1602" y="31"/>
                    </a:cxn>
                    <a:cxn ang="0">
                      <a:pos x="1566" y="16"/>
                    </a:cxn>
                    <a:cxn ang="0">
                      <a:pos x="1535" y="34"/>
                    </a:cxn>
                    <a:cxn ang="0">
                      <a:pos x="1459" y="67"/>
                    </a:cxn>
                    <a:cxn ang="0">
                      <a:pos x="1394" y="138"/>
                    </a:cxn>
                    <a:cxn ang="0">
                      <a:pos x="1306" y="207"/>
                    </a:cxn>
                    <a:cxn ang="0">
                      <a:pos x="1244" y="222"/>
                    </a:cxn>
                    <a:cxn ang="0">
                      <a:pos x="1129" y="285"/>
                    </a:cxn>
                    <a:cxn ang="0">
                      <a:pos x="1064" y="287"/>
                    </a:cxn>
                    <a:cxn ang="0">
                      <a:pos x="953" y="301"/>
                    </a:cxn>
                    <a:cxn ang="0">
                      <a:pos x="847" y="288"/>
                    </a:cxn>
                    <a:cxn ang="0">
                      <a:pos x="794" y="268"/>
                    </a:cxn>
                    <a:cxn ang="0">
                      <a:pos x="517" y="440"/>
                    </a:cxn>
                    <a:cxn ang="0">
                      <a:pos x="469" y="502"/>
                    </a:cxn>
                    <a:cxn ang="0">
                      <a:pos x="329" y="535"/>
                    </a:cxn>
                    <a:cxn ang="0">
                      <a:pos x="294" y="587"/>
                    </a:cxn>
                    <a:cxn ang="0">
                      <a:pos x="361" y="580"/>
                    </a:cxn>
                    <a:cxn ang="0">
                      <a:pos x="288" y="657"/>
                    </a:cxn>
                    <a:cxn ang="0">
                      <a:pos x="155" y="669"/>
                    </a:cxn>
                    <a:cxn ang="0">
                      <a:pos x="137" y="704"/>
                    </a:cxn>
                    <a:cxn ang="0">
                      <a:pos x="34" y="741"/>
                    </a:cxn>
                    <a:cxn ang="0">
                      <a:pos x="3" y="784"/>
                    </a:cxn>
                    <a:cxn ang="0">
                      <a:pos x="94" y="817"/>
                    </a:cxn>
                    <a:cxn ang="0">
                      <a:pos x="97" y="902"/>
                    </a:cxn>
                    <a:cxn ang="0">
                      <a:pos x="137" y="959"/>
                    </a:cxn>
                    <a:cxn ang="0">
                      <a:pos x="104" y="990"/>
                    </a:cxn>
                    <a:cxn ang="0">
                      <a:pos x="68" y="977"/>
                    </a:cxn>
                    <a:cxn ang="0">
                      <a:pos x="62" y="997"/>
                    </a:cxn>
                    <a:cxn ang="0">
                      <a:pos x="114" y="999"/>
                    </a:cxn>
                    <a:cxn ang="0">
                      <a:pos x="177" y="1054"/>
                    </a:cxn>
                    <a:cxn ang="0">
                      <a:pos x="205" y="1088"/>
                    </a:cxn>
                    <a:cxn ang="0">
                      <a:pos x="215" y="1139"/>
                    </a:cxn>
                    <a:cxn ang="0">
                      <a:pos x="288" y="1121"/>
                    </a:cxn>
                    <a:cxn ang="0">
                      <a:pos x="264" y="1157"/>
                    </a:cxn>
                    <a:cxn ang="0">
                      <a:pos x="256" y="1169"/>
                    </a:cxn>
                    <a:cxn ang="0">
                      <a:pos x="295" y="1184"/>
                    </a:cxn>
                    <a:cxn ang="0">
                      <a:pos x="377" y="1156"/>
                    </a:cxn>
                    <a:cxn ang="0">
                      <a:pos x="475" y="1188"/>
                    </a:cxn>
                    <a:cxn ang="0">
                      <a:pos x="558" y="1164"/>
                    </a:cxn>
                    <a:cxn ang="0">
                      <a:pos x="560" y="1073"/>
                    </a:cxn>
                    <a:cxn ang="0">
                      <a:pos x="830" y="1096"/>
                    </a:cxn>
                    <a:cxn ang="0">
                      <a:pos x="903" y="1060"/>
                    </a:cxn>
                    <a:cxn ang="0">
                      <a:pos x="940" y="1017"/>
                    </a:cxn>
                    <a:cxn ang="0">
                      <a:pos x="1096" y="918"/>
                    </a:cxn>
                    <a:cxn ang="0">
                      <a:pos x="1090" y="914"/>
                    </a:cxn>
                    <a:cxn ang="0">
                      <a:pos x="1121" y="965"/>
                    </a:cxn>
                    <a:cxn ang="0">
                      <a:pos x="1180" y="993"/>
                    </a:cxn>
                    <a:cxn ang="0">
                      <a:pos x="1200" y="924"/>
                    </a:cxn>
                    <a:cxn ang="0">
                      <a:pos x="1245" y="868"/>
                    </a:cxn>
                    <a:cxn ang="0">
                      <a:pos x="1496" y="756"/>
                    </a:cxn>
                    <a:cxn ang="0">
                      <a:pos x="1742" y="569"/>
                    </a:cxn>
                  </a:cxnLst>
                  <a:rect l="0" t="0" r="r" b="b"/>
                  <a:pathLst>
                    <a:path w="1987" h="1197">
                      <a:moveTo>
                        <a:pt x="1751" y="583"/>
                      </a:moveTo>
                      <a:cubicBezTo>
                        <a:pt x="1753" y="580"/>
                        <a:pt x="1756" y="577"/>
                        <a:pt x="1758" y="574"/>
                      </a:cubicBezTo>
                      <a:cubicBezTo>
                        <a:pt x="1762" y="570"/>
                        <a:pt x="1767" y="568"/>
                        <a:pt x="1769" y="563"/>
                      </a:cubicBezTo>
                      <a:cubicBezTo>
                        <a:pt x="1771" y="558"/>
                        <a:pt x="1770" y="531"/>
                        <a:pt x="1776" y="530"/>
                      </a:cubicBezTo>
                      <a:cubicBezTo>
                        <a:pt x="1783" y="528"/>
                        <a:pt x="1790" y="533"/>
                        <a:pt x="1797" y="530"/>
                      </a:cubicBezTo>
                      <a:cubicBezTo>
                        <a:pt x="1803" y="527"/>
                        <a:pt x="1805" y="515"/>
                        <a:pt x="1812" y="512"/>
                      </a:cubicBezTo>
                      <a:cubicBezTo>
                        <a:pt x="1828" y="504"/>
                        <a:pt x="1879" y="514"/>
                        <a:pt x="1894" y="496"/>
                      </a:cubicBezTo>
                      <a:cubicBezTo>
                        <a:pt x="1909" y="476"/>
                        <a:pt x="1885" y="480"/>
                        <a:pt x="1909" y="473"/>
                      </a:cubicBezTo>
                      <a:cubicBezTo>
                        <a:pt x="1940" y="464"/>
                        <a:pt x="1923" y="496"/>
                        <a:pt x="1940" y="508"/>
                      </a:cubicBezTo>
                      <a:cubicBezTo>
                        <a:pt x="1947" y="512"/>
                        <a:pt x="1956" y="472"/>
                        <a:pt x="1966" y="464"/>
                      </a:cubicBezTo>
                      <a:cubicBezTo>
                        <a:pt x="1971" y="461"/>
                        <a:pt x="1987" y="463"/>
                        <a:pt x="1984" y="457"/>
                      </a:cubicBezTo>
                      <a:cubicBezTo>
                        <a:pt x="1961" y="422"/>
                        <a:pt x="1978" y="454"/>
                        <a:pt x="1949" y="435"/>
                      </a:cubicBezTo>
                      <a:cubicBezTo>
                        <a:pt x="1934" y="424"/>
                        <a:pt x="1937" y="402"/>
                        <a:pt x="1936" y="399"/>
                      </a:cubicBezTo>
                      <a:cubicBezTo>
                        <a:pt x="1934" y="395"/>
                        <a:pt x="1904" y="391"/>
                        <a:pt x="1901" y="391"/>
                      </a:cubicBezTo>
                      <a:cubicBezTo>
                        <a:pt x="1897" y="391"/>
                        <a:pt x="1888" y="401"/>
                        <a:pt x="1887" y="395"/>
                      </a:cubicBezTo>
                      <a:cubicBezTo>
                        <a:pt x="1884" y="382"/>
                        <a:pt x="1888" y="361"/>
                        <a:pt x="1890" y="347"/>
                      </a:cubicBezTo>
                      <a:cubicBezTo>
                        <a:pt x="1890" y="342"/>
                        <a:pt x="1892" y="336"/>
                        <a:pt x="1891" y="330"/>
                      </a:cubicBezTo>
                      <a:cubicBezTo>
                        <a:pt x="1881" y="306"/>
                        <a:pt x="1875" y="342"/>
                        <a:pt x="1866" y="325"/>
                      </a:cubicBezTo>
                      <a:cubicBezTo>
                        <a:pt x="1866" y="323"/>
                        <a:pt x="1841" y="272"/>
                        <a:pt x="1841" y="272"/>
                      </a:cubicBezTo>
                      <a:cubicBezTo>
                        <a:pt x="1829" y="267"/>
                        <a:pt x="1836" y="290"/>
                        <a:pt x="1822" y="261"/>
                      </a:cubicBezTo>
                      <a:cubicBezTo>
                        <a:pt x="1820" y="256"/>
                        <a:pt x="1822" y="248"/>
                        <a:pt x="1820" y="243"/>
                      </a:cubicBezTo>
                      <a:cubicBezTo>
                        <a:pt x="1815" y="232"/>
                        <a:pt x="1795" y="231"/>
                        <a:pt x="1789" y="220"/>
                      </a:cubicBezTo>
                      <a:cubicBezTo>
                        <a:pt x="1783" y="209"/>
                        <a:pt x="1820" y="213"/>
                        <a:pt x="1822" y="195"/>
                      </a:cubicBezTo>
                      <a:cubicBezTo>
                        <a:pt x="1824" y="168"/>
                        <a:pt x="1783" y="134"/>
                        <a:pt x="1845" y="150"/>
                      </a:cubicBezTo>
                      <a:cubicBezTo>
                        <a:pt x="1847" y="147"/>
                        <a:pt x="1847" y="147"/>
                        <a:pt x="1847" y="147"/>
                      </a:cubicBezTo>
                      <a:cubicBezTo>
                        <a:pt x="1835" y="141"/>
                        <a:pt x="1815" y="133"/>
                        <a:pt x="1806" y="130"/>
                      </a:cubicBezTo>
                      <a:cubicBezTo>
                        <a:pt x="1769" y="117"/>
                        <a:pt x="1755" y="146"/>
                        <a:pt x="1713" y="147"/>
                      </a:cubicBezTo>
                      <a:cubicBezTo>
                        <a:pt x="1710" y="147"/>
                        <a:pt x="1718" y="140"/>
                        <a:pt x="1716" y="138"/>
                      </a:cubicBezTo>
                      <a:cubicBezTo>
                        <a:pt x="1712" y="131"/>
                        <a:pt x="1702" y="129"/>
                        <a:pt x="1696" y="123"/>
                      </a:cubicBezTo>
                      <a:cubicBezTo>
                        <a:pt x="1685" y="110"/>
                        <a:pt x="1694" y="86"/>
                        <a:pt x="1691" y="72"/>
                      </a:cubicBezTo>
                      <a:cubicBezTo>
                        <a:pt x="1685" y="45"/>
                        <a:pt x="1653" y="47"/>
                        <a:pt x="1645" y="40"/>
                      </a:cubicBezTo>
                      <a:cubicBezTo>
                        <a:pt x="1641" y="37"/>
                        <a:pt x="1643" y="31"/>
                        <a:pt x="1639" y="28"/>
                      </a:cubicBezTo>
                      <a:cubicBezTo>
                        <a:pt x="1636" y="24"/>
                        <a:pt x="1632" y="23"/>
                        <a:pt x="1629" y="24"/>
                      </a:cubicBezTo>
                      <a:cubicBezTo>
                        <a:pt x="1624" y="27"/>
                        <a:pt x="1621" y="33"/>
                        <a:pt x="1616" y="34"/>
                      </a:cubicBezTo>
                      <a:cubicBezTo>
                        <a:pt x="1613" y="34"/>
                        <a:pt x="1613" y="28"/>
                        <a:pt x="1609" y="27"/>
                      </a:cubicBezTo>
                      <a:cubicBezTo>
                        <a:pt x="1606" y="27"/>
                        <a:pt x="1603" y="34"/>
                        <a:pt x="1602" y="31"/>
                      </a:cubicBezTo>
                      <a:cubicBezTo>
                        <a:pt x="1600" y="28"/>
                        <a:pt x="1606" y="24"/>
                        <a:pt x="1606" y="20"/>
                      </a:cubicBezTo>
                      <a:cubicBezTo>
                        <a:pt x="1607" y="13"/>
                        <a:pt x="1592" y="17"/>
                        <a:pt x="1585" y="15"/>
                      </a:cubicBezTo>
                      <a:cubicBezTo>
                        <a:pt x="1578" y="14"/>
                        <a:pt x="1573" y="10"/>
                        <a:pt x="1567" y="10"/>
                      </a:cubicBezTo>
                      <a:cubicBezTo>
                        <a:pt x="1565" y="10"/>
                        <a:pt x="1567" y="15"/>
                        <a:pt x="1566" y="16"/>
                      </a:cubicBezTo>
                      <a:cubicBezTo>
                        <a:pt x="1548" y="20"/>
                        <a:pt x="1563" y="6"/>
                        <a:pt x="1558" y="2"/>
                      </a:cubicBezTo>
                      <a:cubicBezTo>
                        <a:pt x="1555" y="0"/>
                        <a:pt x="1552" y="5"/>
                        <a:pt x="1548" y="7"/>
                      </a:cubicBezTo>
                      <a:cubicBezTo>
                        <a:pt x="1544" y="9"/>
                        <a:pt x="1537" y="9"/>
                        <a:pt x="1535" y="13"/>
                      </a:cubicBezTo>
                      <a:cubicBezTo>
                        <a:pt x="1532" y="19"/>
                        <a:pt x="1538" y="28"/>
                        <a:pt x="1535" y="34"/>
                      </a:cubicBezTo>
                      <a:cubicBezTo>
                        <a:pt x="1532" y="38"/>
                        <a:pt x="1526" y="37"/>
                        <a:pt x="1522" y="38"/>
                      </a:cubicBezTo>
                      <a:cubicBezTo>
                        <a:pt x="1508" y="42"/>
                        <a:pt x="1492" y="41"/>
                        <a:pt x="1480" y="50"/>
                      </a:cubicBezTo>
                      <a:cubicBezTo>
                        <a:pt x="1476" y="53"/>
                        <a:pt x="1479" y="62"/>
                        <a:pt x="1474" y="66"/>
                      </a:cubicBezTo>
                      <a:cubicBezTo>
                        <a:pt x="1470" y="69"/>
                        <a:pt x="1464" y="67"/>
                        <a:pt x="1459" y="67"/>
                      </a:cubicBezTo>
                      <a:cubicBezTo>
                        <a:pt x="1453" y="67"/>
                        <a:pt x="1448" y="68"/>
                        <a:pt x="1442" y="68"/>
                      </a:cubicBezTo>
                      <a:cubicBezTo>
                        <a:pt x="1440" y="68"/>
                        <a:pt x="1440" y="68"/>
                        <a:pt x="1440" y="68"/>
                      </a:cubicBezTo>
                      <a:cubicBezTo>
                        <a:pt x="1434" y="93"/>
                        <a:pt x="1427" y="112"/>
                        <a:pt x="1405" y="133"/>
                      </a:cubicBezTo>
                      <a:cubicBezTo>
                        <a:pt x="1402" y="136"/>
                        <a:pt x="1397" y="135"/>
                        <a:pt x="1394" y="138"/>
                      </a:cubicBezTo>
                      <a:cubicBezTo>
                        <a:pt x="1381" y="154"/>
                        <a:pt x="1366" y="194"/>
                        <a:pt x="1345" y="203"/>
                      </a:cubicBezTo>
                      <a:cubicBezTo>
                        <a:pt x="1340" y="205"/>
                        <a:pt x="1332" y="199"/>
                        <a:pt x="1327" y="200"/>
                      </a:cubicBezTo>
                      <a:cubicBezTo>
                        <a:pt x="1323" y="201"/>
                        <a:pt x="1322" y="208"/>
                        <a:pt x="1318" y="209"/>
                      </a:cubicBezTo>
                      <a:cubicBezTo>
                        <a:pt x="1314" y="210"/>
                        <a:pt x="1310" y="207"/>
                        <a:pt x="1306" y="207"/>
                      </a:cubicBezTo>
                      <a:cubicBezTo>
                        <a:pt x="1301" y="208"/>
                        <a:pt x="1298" y="214"/>
                        <a:pt x="1293" y="213"/>
                      </a:cubicBezTo>
                      <a:cubicBezTo>
                        <a:pt x="1292" y="213"/>
                        <a:pt x="1273" y="202"/>
                        <a:pt x="1266" y="207"/>
                      </a:cubicBezTo>
                      <a:cubicBezTo>
                        <a:pt x="1261" y="212"/>
                        <a:pt x="1261" y="219"/>
                        <a:pt x="1257" y="222"/>
                      </a:cubicBezTo>
                      <a:cubicBezTo>
                        <a:pt x="1253" y="224"/>
                        <a:pt x="1248" y="220"/>
                        <a:pt x="1244" y="222"/>
                      </a:cubicBezTo>
                      <a:cubicBezTo>
                        <a:pt x="1239" y="225"/>
                        <a:pt x="1239" y="230"/>
                        <a:pt x="1235" y="233"/>
                      </a:cubicBezTo>
                      <a:cubicBezTo>
                        <a:pt x="1229" y="238"/>
                        <a:pt x="1220" y="239"/>
                        <a:pt x="1214" y="245"/>
                      </a:cubicBezTo>
                      <a:cubicBezTo>
                        <a:pt x="1203" y="254"/>
                        <a:pt x="1202" y="261"/>
                        <a:pt x="1191" y="269"/>
                      </a:cubicBezTo>
                      <a:cubicBezTo>
                        <a:pt x="1177" y="280"/>
                        <a:pt x="1144" y="285"/>
                        <a:pt x="1129" y="285"/>
                      </a:cubicBezTo>
                      <a:cubicBezTo>
                        <a:pt x="1092" y="285"/>
                        <a:pt x="1133" y="281"/>
                        <a:pt x="1111" y="272"/>
                      </a:cubicBezTo>
                      <a:cubicBezTo>
                        <a:pt x="1099" y="268"/>
                        <a:pt x="1096" y="291"/>
                        <a:pt x="1092" y="293"/>
                      </a:cubicBezTo>
                      <a:cubicBezTo>
                        <a:pt x="1084" y="296"/>
                        <a:pt x="1075" y="292"/>
                        <a:pt x="1067" y="291"/>
                      </a:cubicBezTo>
                      <a:cubicBezTo>
                        <a:pt x="1066" y="290"/>
                        <a:pt x="1066" y="287"/>
                        <a:pt x="1064" y="287"/>
                      </a:cubicBezTo>
                      <a:cubicBezTo>
                        <a:pt x="1056" y="288"/>
                        <a:pt x="1048" y="295"/>
                        <a:pt x="1039" y="294"/>
                      </a:cubicBezTo>
                      <a:cubicBezTo>
                        <a:pt x="1036" y="294"/>
                        <a:pt x="1037" y="286"/>
                        <a:pt x="1034" y="284"/>
                      </a:cubicBezTo>
                      <a:cubicBezTo>
                        <a:pt x="1029" y="281"/>
                        <a:pt x="1021" y="278"/>
                        <a:pt x="1014" y="278"/>
                      </a:cubicBezTo>
                      <a:cubicBezTo>
                        <a:pt x="974" y="279"/>
                        <a:pt x="994" y="319"/>
                        <a:pt x="953" y="301"/>
                      </a:cubicBezTo>
                      <a:cubicBezTo>
                        <a:pt x="941" y="295"/>
                        <a:pt x="935" y="263"/>
                        <a:pt x="921" y="265"/>
                      </a:cubicBezTo>
                      <a:cubicBezTo>
                        <a:pt x="916" y="265"/>
                        <a:pt x="916" y="278"/>
                        <a:pt x="911" y="276"/>
                      </a:cubicBezTo>
                      <a:cubicBezTo>
                        <a:pt x="907" y="275"/>
                        <a:pt x="915" y="262"/>
                        <a:pt x="910" y="262"/>
                      </a:cubicBezTo>
                      <a:cubicBezTo>
                        <a:pt x="899" y="263"/>
                        <a:pt x="883" y="301"/>
                        <a:pt x="847" y="288"/>
                      </a:cubicBezTo>
                      <a:cubicBezTo>
                        <a:pt x="809" y="274"/>
                        <a:pt x="830" y="254"/>
                        <a:pt x="828" y="252"/>
                      </a:cubicBezTo>
                      <a:cubicBezTo>
                        <a:pt x="823" y="246"/>
                        <a:pt x="814" y="250"/>
                        <a:pt x="806" y="250"/>
                      </a:cubicBezTo>
                      <a:cubicBezTo>
                        <a:pt x="803" y="250"/>
                        <a:pt x="800" y="248"/>
                        <a:pt x="799" y="250"/>
                      </a:cubicBezTo>
                      <a:cubicBezTo>
                        <a:pt x="796" y="255"/>
                        <a:pt x="798" y="263"/>
                        <a:pt x="794" y="268"/>
                      </a:cubicBezTo>
                      <a:cubicBezTo>
                        <a:pt x="783" y="289"/>
                        <a:pt x="675" y="303"/>
                        <a:pt x="648" y="315"/>
                      </a:cubicBezTo>
                      <a:cubicBezTo>
                        <a:pt x="636" y="319"/>
                        <a:pt x="626" y="336"/>
                        <a:pt x="616" y="344"/>
                      </a:cubicBezTo>
                      <a:cubicBezTo>
                        <a:pt x="608" y="352"/>
                        <a:pt x="594" y="355"/>
                        <a:pt x="584" y="361"/>
                      </a:cubicBezTo>
                      <a:cubicBezTo>
                        <a:pt x="558" y="382"/>
                        <a:pt x="541" y="414"/>
                        <a:pt x="517" y="440"/>
                      </a:cubicBezTo>
                      <a:cubicBezTo>
                        <a:pt x="511" y="447"/>
                        <a:pt x="501" y="459"/>
                        <a:pt x="493" y="464"/>
                      </a:cubicBezTo>
                      <a:cubicBezTo>
                        <a:pt x="492" y="465"/>
                        <a:pt x="487" y="464"/>
                        <a:pt x="487" y="466"/>
                      </a:cubicBezTo>
                      <a:cubicBezTo>
                        <a:pt x="483" y="486"/>
                        <a:pt x="498" y="486"/>
                        <a:pt x="479" y="501"/>
                      </a:cubicBezTo>
                      <a:cubicBezTo>
                        <a:pt x="477" y="503"/>
                        <a:pt x="472" y="501"/>
                        <a:pt x="469" y="502"/>
                      </a:cubicBezTo>
                      <a:cubicBezTo>
                        <a:pt x="444" y="511"/>
                        <a:pt x="463" y="514"/>
                        <a:pt x="431" y="515"/>
                      </a:cubicBezTo>
                      <a:cubicBezTo>
                        <a:pt x="420" y="515"/>
                        <a:pt x="391" y="507"/>
                        <a:pt x="381" y="511"/>
                      </a:cubicBezTo>
                      <a:cubicBezTo>
                        <a:pt x="378" y="512"/>
                        <a:pt x="379" y="517"/>
                        <a:pt x="375" y="519"/>
                      </a:cubicBezTo>
                      <a:cubicBezTo>
                        <a:pt x="364" y="530"/>
                        <a:pt x="343" y="534"/>
                        <a:pt x="329" y="535"/>
                      </a:cubicBezTo>
                      <a:cubicBezTo>
                        <a:pt x="311" y="537"/>
                        <a:pt x="271" y="538"/>
                        <a:pt x="270" y="540"/>
                      </a:cubicBezTo>
                      <a:cubicBezTo>
                        <a:pt x="266" y="549"/>
                        <a:pt x="264" y="560"/>
                        <a:pt x="262" y="570"/>
                      </a:cubicBezTo>
                      <a:cubicBezTo>
                        <a:pt x="259" y="584"/>
                        <a:pt x="285" y="584"/>
                        <a:pt x="288" y="585"/>
                      </a:cubicBezTo>
                      <a:cubicBezTo>
                        <a:pt x="290" y="585"/>
                        <a:pt x="293" y="585"/>
                        <a:pt x="294" y="587"/>
                      </a:cubicBezTo>
                      <a:cubicBezTo>
                        <a:pt x="295" y="590"/>
                        <a:pt x="290" y="594"/>
                        <a:pt x="292" y="595"/>
                      </a:cubicBezTo>
                      <a:cubicBezTo>
                        <a:pt x="295" y="596"/>
                        <a:pt x="297" y="590"/>
                        <a:pt x="300" y="590"/>
                      </a:cubicBezTo>
                      <a:cubicBezTo>
                        <a:pt x="302" y="591"/>
                        <a:pt x="301" y="596"/>
                        <a:pt x="303" y="596"/>
                      </a:cubicBezTo>
                      <a:cubicBezTo>
                        <a:pt x="323" y="598"/>
                        <a:pt x="340" y="578"/>
                        <a:pt x="361" y="580"/>
                      </a:cubicBezTo>
                      <a:cubicBezTo>
                        <a:pt x="379" y="581"/>
                        <a:pt x="330" y="601"/>
                        <a:pt x="326" y="602"/>
                      </a:cubicBezTo>
                      <a:cubicBezTo>
                        <a:pt x="323" y="602"/>
                        <a:pt x="323" y="595"/>
                        <a:pt x="321" y="596"/>
                      </a:cubicBezTo>
                      <a:cubicBezTo>
                        <a:pt x="319" y="597"/>
                        <a:pt x="259" y="635"/>
                        <a:pt x="255" y="639"/>
                      </a:cubicBezTo>
                      <a:cubicBezTo>
                        <a:pt x="240" y="659"/>
                        <a:pt x="307" y="628"/>
                        <a:pt x="288" y="657"/>
                      </a:cubicBezTo>
                      <a:cubicBezTo>
                        <a:pt x="284" y="662"/>
                        <a:pt x="242" y="665"/>
                        <a:pt x="228" y="667"/>
                      </a:cubicBezTo>
                      <a:cubicBezTo>
                        <a:pt x="200" y="671"/>
                        <a:pt x="176" y="689"/>
                        <a:pt x="175" y="688"/>
                      </a:cubicBezTo>
                      <a:cubicBezTo>
                        <a:pt x="171" y="683"/>
                        <a:pt x="185" y="672"/>
                        <a:pt x="180" y="668"/>
                      </a:cubicBezTo>
                      <a:cubicBezTo>
                        <a:pt x="174" y="663"/>
                        <a:pt x="164" y="668"/>
                        <a:pt x="155" y="669"/>
                      </a:cubicBezTo>
                      <a:cubicBezTo>
                        <a:pt x="154" y="670"/>
                        <a:pt x="155" y="672"/>
                        <a:pt x="154" y="672"/>
                      </a:cubicBezTo>
                      <a:cubicBezTo>
                        <a:pt x="152" y="672"/>
                        <a:pt x="149" y="667"/>
                        <a:pt x="150" y="669"/>
                      </a:cubicBezTo>
                      <a:cubicBezTo>
                        <a:pt x="153" y="675"/>
                        <a:pt x="164" y="678"/>
                        <a:pt x="163" y="685"/>
                      </a:cubicBezTo>
                      <a:cubicBezTo>
                        <a:pt x="159" y="695"/>
                        <a:pt x="147" y="701"/>
                        <a:pt x="137" y="704"/>
                      </a:cubicBezTo>
                      <a:cubicBezTo>
                        <a:pt x="115" y="713"/>
                        <a:pt x="110" y="690"/>
                        <a:pt x="105" y="689"/>
                      </a:cubicBezTo>
                      <a:cubicBezTo>
                        <a:pt x="91" y="687"/>
                        <a:pt x="85" y="706"/>
                        <a:pt x="75" y="708"/>
                      </a:cubicBezTo>
                      <a:cubicBezTo>
                        <a:pt x="71" y="709"/>
                        <a:pt x="54" y="708"/>
                        <a:pt x="48" y="715"/>
                      </a:cubicBezTo>
                      <a:cubicBezTo>
                        <a:pt x="42" y="722"/>
                        <a:pt x="41" y="733"/>
                        <a:pt x="34" y="741"/>
                      </a:cubicBezTo>
                      <a:cubicBezTo>
                        <a:pt x="31" y="744"/>
                        <a:pt x="26" y="742"/>
                        <a:pt x="24" y="745"/>
                      </a:cubicBezTo>
                      <a:cubicBezTo>
                        <a:pt x="22" y="749"/>
                        <a:pt x="25" y="753"/>
                        <a:pt x="25" y="756"/>
                      </a:cubicBezTo>
                      <a:cubicBezTo>
                        <a:pt x="24" y="761"/>
                        <a:pt x="24" y="768"/>
                        <a:pt x="21" y="772"/>
                      </a:cubicBezTo>
                      <a:cubicBezTo>
                        <a:pt x="15" y="778"/>
                        <a:pt x="3" y="773"/>
                        <a:pt x="3" y="784"/>
                      </a:cubicBezTo>
                      <a:cubicBezTo>
                        <a:pt x="4" y="801"/>
                        <a:pt x="13" y="809"/>
                        <a:pt x="13" y="821"/>
                      </a:cubicBezTo>
                      <a:cubicBezTo>
                        <a:pt x="14" y="825"/>
                        <a:pt x="0" y="849"/>
                        <a:pt x="16" y="851"/>
                      </a:cubicBezTo>
                      <a:cubicBezTo>
                        <a:pt x="18" y="851"/>
                        <a:pt x="82" y="820"/>
                        <a:pt x="89" y="818"/>
                      </a:cubicBezTo>
                      <a:cubicBezTo>
                        <a:pt x="91" y="817"/>
                        <a:pt x="95" y="815"/>
                        <a:pt x="94" y="817"/>
                      </a:cubicBezTo>
                      <a:cubicBezTo>
                        <a:pt x="91" y="828"/>
                        <a:pt x="82" y="850"/>
                        <a:pt x="75" y="861"/>
                      </a:cubicBezTo>
                      <a:cubicBezTo>
                        <a:pt x="74" y="863"/>
                        <a:pt x="64" y="859"/>
                        <a:pt x="71" y="864"/>
                      </a:cubicBezTo>
                      <a:cubicBezTo>
                        <a:pt x="77" y="869"/>
                        <a:pt x="101" y="869"/>
                        <a:pt x="104" y="884"/>
                      </a:cubicBezTo>
                      <a:cubicBezTo>
                        <a:pt x="104" y="889"/>
                        <a:pt x="93" y="897"/>
                        <a:pt x="97" y="902"/>
                      </a:cubicBezTo>
                      <a:cubicBezTo>
                        <a:pt x="101" y="904"/>
                        <a:pt x="133" y="893"/>
                        <a:pt x="127" y="906"/>
                      </a:cubicBezTo>
                      <a:cubicBezTo>
                        <a:pt x="122" y="922"/>
                        <a:pt x="91" y="934"/>
                        <a:pt x="97" y="943"/>
                      </a:cubicBezTo>
                      <a:cubicBezTo>
                        <a:pt x="104" y="953"/>
                        <a:pt x="121" y="967"/>
                        <a:pt x="123" y="965"/>
                      </a:cubicBezTo>
                      <a:cubicBezTo>
                        <a:pt x="127" y="962"/>
                        <a:pt x="133" y="960"/>
                        <a:pt x="137" y="959"/>
                      </a:cubicBezTo>
                      <a:cubicBezTo>
                        <a:pt x="141" y="958"/>
                        <a:pt x="150" y="955"/>
                        <a:pt x="150" y="959"/>
                      </a:cubicBezTo>
                      <a:cubicBezTo>
                        <a:pt x="149" y="961"/>
                        <a:pt x="118" y="980"/>
                        <a:pt x="114" y="980"/>
                      </a:cubicBezTo>
                      <a:cubicBezTo>
                        <a:pt x="109" y="981"/>
                        <a:pt x="106" y="969"/>
                        <a:pt x="102" y="972"/>
                      </a:cubicBezTo>
                      <a:cubicBezTo>
                        <a:pt x="96" y="976"/>
                        <a:pt x="109" y="992"/>
                        <a:pt x="104" y="990"/>
                      </a:cubicBezTo>
                      <a:cubicBezTo>
                        <a:pt x="102" y="990"/>
                        <a:pt x="84" y="950"/>
                        <a:pt x="78" y="947"/>
                      </a:cubicBezTo>
                      <a:cubicBezTo>
                        <a:pt x="75" y="945"/>
                        <a:pt x="68" y="944"/>
                        <a:pt x="65" y="948"/>
                      </a:cubicBezTo>
                      <a:cubicBezTo>
                        <a:pt x="62" y="955"/>
                        <a:pt x="68" y="963"/>
                        <a:pt x="69" y="970"/>
                      </a:cubicBezTo>
                      <a:cubicBezTo>
                        <a:pt x="69" y="973"/>
                        <a:pt x="65" y="976"/>
                        <a:pt x="68" y="977"/>
                      </a:cubicBezTo>
                      <a:cubicBezTo>
                        <a:pt x="73" y="979"/>
                        <a:pt x="84" y="974"/>
                        <a:pt x="83" y="978"/>
                      </a:cubicBezTo>
                      <a:cubicBezTo>
                        <a:pt x="81" y="987"/>
                        <a:pt x="72" y="991"/>
                        <a:pt x="64" y="995"/>
                      </a:cubicBezTo>
                      <a:cubicBezTo>
                        <a:pt x="62" y="995"/>
                        <a:pt x="60" y="989"/>
                        <a:pt x="59" y="991"/>
                      </a:cubicBezTo>
                      <a:cubicBezTo>
                        <a:pt x="58" y="993"/>
                        <a:pt x="63" y="995"/>
                        <a:pt x="62" y="997"/>
                      </a:cubicBezTo>
                      <a:cubicBezTo>
                        <a:pt x="62" y="1000"/>
                        <a:pt x="54" y="1003"/>
                        <a:pt x="57" y="1005"/>
                      </a:cubicBezTo>
                      <a:cubicBezTo>
                        <a:pt x="63" y="1009"/>
                        <a:pt x="72" y="1005"/>
                        <a:pt x="79" y="1007"/>
                      </a:cubicBezTo>
                      <a:cubicBezTo>
                        <a:pt x="81" y="1007"/>
                        <a:pt x="97" y="1021"/>
                        <a:pt x="100" y="1019"/>
                      </a:cubicBezTo>
                      <a:cubicBezTo>
                        <a:pt x="106" y="1013"/>
                        <a:pt x="107" y="1003"/>
                        <a:pt x="114" y="999"/>
                      </a:cubicBezTo>
                      <a:cubicBezTo>
                        <a:pt x="122" y="995"/>
                        <a:pt x="121" y="1018"/>
                        <a:pt x="130" y="1021"/>
                      </a:cubicBezTo>
                      <a:cubicBezTo>
                        <a:pt x="134" y="1022"/>
                        <a:pt x="137" y="1013"/>
                        <a:pt x="141" y="1013"/>
                      </a:cubicBezTo>
                      <a:cubicBezTo>
                        <a:pt x="146" y="1013"/>
                        <a:pt x="174" y="1022"/>
                        <a:pt x="174" y="1022"/>
                      </a:cubicBezTo>
                      <a:cubicBezTo>
                        <a:pt x="175" y="1024"/>
                        <a:pt x="181" y="1049"/>
                        <a:pt x="177" y="1054"/>
                      </a:cubicBezTo>
                      <a:cubicBezTo>
                        <a:pt x="171" y="1060"/>
                        <a:pt x="146" y="1065"/>
                        <a:pt x="154" y="1068"/>
                      </a:cubicBezTo>
                      <a:cubicBezTo>
                        <a:pt x="163" y="1070"/>
                        <a:pt x="172" y="1067"/>
                        <a:pt x="179" y="1071"/>
                      </a:cubicBezTo>
                      <a:cubicBezTo>
                        <a:pt x="187" y="1078"/>
                        <a:pt x="173" y="1101"/>
                        <a:pt x="183" y="1102"/>
                      </a:cubicBezTo>
                      <a:cubicBezTo>
                        <a:pt x="193" y="1103"/>
                        <a:pt x="197" y="1088"/>
                        <a:pt x="205" y="1088"/>
                      </a:cubicBezTo>
                      <a:cubicBezTo>
                        <a:pt x="213" y="1089"/>
                        <a:pt x="216" y="1100"/>
                        <a:pt x="224" y="1104"/>
                      </a:cubicBezTo>
                      <a:cubicBezTo>
                        <a:pt x="226" y="1105"/>
                        <a:pt x="230" y="1100"/>
                        <a:pt x="230" y="1102"/>
                      </a:cubicBezTo>
                      <a:cubicBezTo>
                        <a:pt x="245" y="1153"/>
                        <a:pt x="156" y="1100"/>
                        <a:pt x="196" y="1144"/>
                      </a:cubicBezTo>
                      <a:cubicBezTo>
                        <a:pt x="201" y="1149"/>
                        <a:pt x="209" y="1139"/>
                        <a:pt x="215" y="1139"/>
                      </a:cubicBezTo>
                      <a:cubicBezTo>
                        <a:pt x="226" y="1139"/>
                        <a:pt x="222" y="1150"/>
                        <a:pt x="233" y="1144"/>
                      </a:cubicBezTo>
                      <a:cubicBezTo>
                        <a:pt x="235" y="1143"/>
                        <a:pt x="231" y="1140"/>
                        <a:pt x="232" y="1140"/>
                      </a:cubicBezTo>
                      <a:cubicBezTo>
                        <a:pt x="239" y="1135"/>
                        <a:pt x="247" y="1140"/>
                        <a:pt x="255" y="1136"/>
                      </a:cubicBezTo>
                      <a:cubicBezTo>
                        <a:pt x="263" y="1132"/>
                        <a:pt x="282" y="1123"/>
                        <a:pt x="288" y="1121"/>
                      </a:cubicBezTo>
                      <a:cubicBezTo>
                        <a:pt x="296" y="1118"/>
                        <a:pt x="307" y="1108"/>
                        <a:pt x="312" y="1115"/>
                      </a:cubicBezTo>
                      <a:cubicBezTo>
                        <a:pt x="332" y="1140"/>
                        <a:pt x="282" y="1130"/>
                        <a:pt x="282" y="1139"/>
                      </a:cubicBezTo>
                      <a:cubicBezTo>
                        <a:pt x="282" y="1145"/>
                        <a:pt x="293" y="1151"/>
                        <a:pt x="289" y="1155"/>
                      </a:cubicBezTo>
                      <a:cubicBezTo>
                        <a:pt x="282" y="1161"/>
                        <a:pt x="272" y="1155"/>
                        <a:pt x="264" y="1157"/>
                      </a:cubicBezTo>
                      <a:cubicBezTo>
                        <a:pt x="247" y="1161"/>
                        <a:pt x="233" y="1175"/>
                        <a:pt x="219" y="1184"/>
                      </a:cubicBezTo>
                      <a:cubicBezTo>
                        <a:pt x="214" y="1188"/>
                        <a:pt x="233" y="1182"/>
                        <a:pt x="239" y="1181"/>
                      </a:cubicBezTo>
                      <a:cubicBezTo>
                        <a:pt x="244" y="1181"/>
                        <a:pt x="249" y="1185"/>
                        <a:pt x="253" y="1183"/>
                      </a:cubicBezTo>
                      <a:cubicBezTo>
                        <a:pt x="257" y="1180"/>
                        <a:pt x="251" y="1172"/>
                        <a:pt x="256" y="1169"/>
                      </a:cubicBezTo>
                      <a:cubicBezTo>
                        <a:pt x="262" y="1164"/>
                        <a:pt x="270" y="1166"/>
                        <a:pt x="277" y="1165"/>
                      </a:cubicBezTo>
                      <a:cubicBezTo>
                        <a:pt x="299" y="1159"/>
                        <a:pt x="296" y="1149"/>
                        <a:pt x="297" y="1151"/>
                      </a:cubicBezTo>
                      <a:cubicBezTo>
                        <a:pt x="310" y="1181"/>
                        <a:pt x="296" y="1172"/>
                        <a:pt x="287" y="1181"/>
                      </a:cubicBezTo>
                      <a:cubicBezTo>
                        <a:pt x="285" y="1183"/>
                        <a:pt x="293" y="1186"/>
                        <a:pt x="295" y="1184"/>
                      </a:cubicBezTo>
                      <a:cubicBezTo>
                        <a:pt x="297" y="1181"/>
                        <a:pt x="327" y="1147"/>
                        <a:pt x="327" y="1146"/>
                      </a:cubicBezTo>
                      <a:cubicBezTo>
                        <a:pt x="330" y="1141"/>
                        <a:pt x="327" y="1132"/>
                        <a:pt x="331" y="1130"/>
                      </a:cubicBezTo>
                      <a:cubicBezTo>
                        <a:pt x="358" y="1118"/>
                        <a:pt x="346" y="1145"/>
                        <a:pt x="353" y="1151"/>
                      </a:cubicBezTo>
                      <a:cubicBezTo>
                        <a:pt x="359" y="1155"/>
                        <a:pt x="369" y="1153"/>
                        <a:pt x="377" y="1156"/>
                      </a:cubicBezTo>
                      <a:cubicBezTo>
                        <a:pt x="379" y="1156"/>
                        <a:pt x="379" y="1161"/>
                        <a:pt x="380" y="1160"/>
                      </a:cubicBezTo>
                      <a:cubicBezTo>
                        <a:pt x="390" y="1151"/>
                        <a:pt x="370" y="1138"/>
                        <a:pt x="385" y="1135"/>
                      </a:cubicBezTo>
                      <a:cubicBezTo>
                        <a:pt x="414" y="1130"/>
                        <a:pt x="412" y="1177"/>
                        <a:pt x="414" y="1179"/>
                      </a:cubicBezTo>
                      <a:cubicBezTo>
                        <a:pt x="435" y="1194"/>
                        <a:pt x="452" y="1186"/>
                        <a:pt x="475" y="1188"/>
                      </a:cubicBezTo>
                      <a:cubicBezTo>
                        <a:pt x="478" y="1188"/>
                        <a:pt x="479" y="1197"/>
                        <a:pt x="484" y="1196"/>
                      </a:cubicBezTo>
                      <a:cubicBezTo>
                        <a:pt x="493" y="1195"/>
                        <a:pt x="527" y="1162"/>
                        <a:pt x="529" y="1161"/>
                      </a:cubicBezTo>
                      <a:cubicBezTo>
                        <a:pt x="535" y="1155"/>
                        <a:pt x="550" y="1153"/>
                        <a:pt x="556" y="1156"/>
                      </a:cubicBezTo>
                      <a:cubicBezTo>
                        <a:pt x="558" y="1157"/>
                        <a:pt x="556" y="1166"/>
                        <a:pt x="558" y="1164"/>
                      </a:cubicBezTo>
                      <a:cubicBezTo>
                        <a:pt x="564" y="1159"/>
                        <a:pt x="567" y="1151"/>
                        <a:pt x="567" y="1144"/>
                      </a:cubicBezTo>
                      <a:cubicBezTo>
                        <a:pt x="567" y="1140"/>
                        <a:pt x="559" y="1140"/>
                        <a:pt x="559" y="1136"/>
                      </a:cubicBezTo>
                      <a:cubicBezTo>
                        <a:pt x="558" y="1130"/>
                        <a:pt x="564" y="1124"/>
                        <a:pt x="566" y="1118"/>
                      </a:cubicBezTo>
                      <a:cubicBezTo>
                        <a:pt x="570" y="1105"/>
                        <a:pt x="549" y="1089"/>
                        <a:pt x="560" y="1073"/>
                      </a:cubicBezTo>
                      <a:cubicBezTo>
                        <a:pt x="565" y="1068"/>
                        <a:pt x="614" y="1059"/>
                        <a:pt x="622" y="1058"/>
                      </a:cubicBezTo>
                      <a:cubicBezTo>
                        <a:pt x="626" y="1058"/>
                        <a:pt x="716" y="1067"/>
                        <a:pt x="718" y="1068"/>
                      </a:cubicBezTo>
                      <a:cubicBezTo>
                        <a:pt x="758" y="1080"/>
                        <a:pt x="751" y="1110"/>
                        <a:pt x="804" y="1114"/>
                      </a:cubicBezTo>
                      <a:cubicBezTo>
                        <a:pt x="831" y="1116"/>
                        <a:pt x="809" y="1109"/>
                        <a:pt x="830" y="1096"/>
                      </a:cubicBezTo>
                      <a:cubicBezTo>
                        <a:pt x="835" y="1093"/>
                        <a:pt x="843" y="1098"/>
                        <a:pt x="848" y="1095"/>
                      </a:cubicBezTo>
                      <a:cubicBezTo>
                        <a:pt x="851" y="1093"/>
                        <a:pt x="848" y="1087"/>
                        <a:pt x="850" y="1085"/>
                      </a:cubicBezTo>
                      <a:cubicBezTo>
                        <a:pt x="857" y="1080"/>
                        <a:pt x="889" y="1075"/>
                        <a:pt x="893" y="1073"/>
                      </a:cubicBezTo>
                      <a:cubicBezTo>
                        <a:pt x="897" y="1070"/>
                        <a:pt x="898" y="1063"/>
                        <a:pt x="903" y="1060"/>
                      </a:cubicBezTo>
                      <a:cubicBezTo>
                        <a:pt x="906" y="1059"/>
                        <a:pt x="906" y="1066"/>
                        <a:pt x="909" y="1065"/>
                      </a:cubicBezTo>
                      <a:cubicBezTo>
                        <a:pt x="910" y="1065"/>
                        <a:pt x="920" y="1034"/>
                        <a:pt x="922" y="1035"/>
                      </a:cubicBezTo>
                      <a:cubicBezTo>
                        <a:pt x="927" y="1035"/>
                        <a:pt x="929" y="1047"/>
                        <a:pt x="935" y="1044"/>
                      </a:cubicBezTo>
                      <a:cubicBezTo>
                        <a:pt x="955" y="1038"/>
                        <a:pt x="939" y="1026"/>
                        <a:pt x="940" y="1017"/>
                      </a:cubicBezTo>
                      <a:cubicBezTo>
                        <a:pt x="943" y="997"/>
                        <a:pt x="966" y="968"/>
                        <a:pt x="976" y="953"/>
                      </a:cubicBezTo>
                      <a:cubicBezTo>
                        <a:pt x="997" y="925"/>
                        <a:pt x="1058" y="960"/>
                        <a:pt x="1065" y="955"/>
                      </a:cubicBezTo>
                      <a:cubicBezTo>
                        <a:pt x="1071" y="949"/>
                        <a:pt x="1073" y="941"/>
                        <a:pt x="1079" y="937"/>
                      </a:cubicBezTo>
                      <a:cubicBezTo>
                        <a:pt x="1081" y="935"/>
                        <a:pt x="1110" y="941"/>
                        <a:pt x="1096" y="918"/>
                      </a:cubicBezTo>
                      <a:cubicBezTo>
                        <a:pt x="1094" y="915"/>
                        <a:pt x="1087" y="933"/>
                        <a:pt x="1088" y="929"/>
                      </a:cubicBezTo>
                      <a:cubicBezTo>
                        <a:pt x="1090" y="924"/>
                        <a:pt x="1100" y="920"/>
                        <a:pt x="1097" y="916"/>
                      </a:cubicBezTo>
                      <a:cubicBezTo>
                        <a:pt x="1095" y="912"/>
                        <a:pt x="1089" y="923"/>
                        <a:pt x="1083" y="922"/>
                      </a:cubicBezTo>
                      <a:cubicBezTo>
                        <a:pt x="1080" y="920"/>
                        <a:pt x="1087" y="916"/>
                        <a:pt x="1090" y="914"/>
                      </a:cubicBezTo>
                      <a:cubicBezTo>
                        <a:pt x="1094" y="910"/>
                        <a:pt x="1101" y="908"/>
                        <a:pt x="1105" y="904"/>
                      </a:cubicBezTo>
                      <a:cubicBezTo>
                        <a:pt x="1111" y="896"/>
                        <a:pt x="1109" y="879"/>
                        <a:pt x="1120" y="877"/>
                      </a:cubicBezTo>
                      <a:cubicBezTo>
                        <a:pt x="1134" y="873"/>
                        <a:pt x="1149" y="895"/>
                        <a:pt x="1152" y="906"/>
                      </a:cubicBezTo>
                      <a:cubicBezTo>
                        <a:pt x="1153" y="911"/>
                        <a:pt x="1118" y="958"/>
                        <a:pt x="1121" y="965"/>
                      </a:cubicBezTo>
                      <a:cubicBezTo>
                        <a:pt x="1127" y="978"/>
                        <a:pt x="1152" y="981"/>
                        <a:pt x="1154" y="998"/>
                      </a:cubicBezTo>
                      <a:cubicBezTo>
                        <a:pt x="1155" y="1001"/>
                        <a:pt x="1153" y="1005"/>
                        <a:pt x="1150" y="1009"/>
                      </a:cubicBezTo>
                      <a:cubicBezTo>
                        <a:pt x="1157" y="1006"/>
                        <a:pt x="1176" y="1020"/>
                        <a:pt x="1181" y="1015"/>
                      </a:cubicBezTo>
                      <a:cubicBezTo>
                        <a:pt x="1186" y="1009"/>
                        <a:pt x="1177" y="1000"/>
                        <a:pt x="1180" y="993"/>
                      </a:cubicBezTo>
                      <a:cubicBezTo>
                        <a:pt x="1182" y="988"/>
                        <a:pt x="1191" y="987"/>
                        <a:pt x="1193" y="981"/>
                      </a:cubicBezTo>
                      <a:cubicBezTo>
                        <a:pt x="1187" y="955"/>
                        <a:pt x="1187" y="955"/>
                        <a:pt x="1187" y="955"/>
                      </a:cubicBezTo>
                      <a:cubicBezTo>
                        <a:pt x="1187" y="953"/>
                        <a:pt x="1217" y="942"/>
                        <a:pt x="1219" y="940"/>
                      </a:cubicBezTo>
                      <a:cubicBezTo>
                        <a:pt x="1221" y="937"/>
                        <a:pt x="1202" y="926"/>
                        <a:pt x="1200" y="924"/>
                      </a:cubicBezTo>
                      <a:cubicBezTo>
                        <a:pt x="1192" y="913"/>
                        <a:pt x="1184" y="876"/>
                        <a:pt x="1190" y="865"/>
                      </a:cubicBezTo>
                      <a:cubicBezTo>
                        <a:pt x="1192" y="862"/>
                        <a:pt x="1230" y="861"/>
                        <a:pt x="1234" y="865"/>
                      </a:cubicBezTo>
                      <a:cubicBezTo>
                        <a:pt x="1235" y="866"/>
                        <a:pt x="1229" y="883"/>
                        <a:pt x="1242" y="876"/>
                      </a:cubicBezTo>
                      <a:cubicBezTo>
                        <a:pt x="1245" y="874"/>
                        <a:pt x="1243" y="869"/>
                        <a:pt x="1245" y="868"/>
                      </a:cubicBezTo>
                      <a:cubicBezTo>
                        <a:pt x="1255" y="862"/>
                        <a:pt x="1268" y="865"/>
                        <a:pt x="1279" y="858"/>
                      </a:cubicBezTo>
                      <a:cubicBezTo>
                        <a:pt x="1308" y="844"/>
                        <a:pt x="1324" y="789"/>
                        <a:pt x="1362" y="786"/>
                      </a:cubicBezTo>
                      <a:cubicBezTo>
                        <a:pt x="1377" y="785"/>
                        <a:pt x="1391" y="797"/>
                        <a:pt x="1407" y="797"/>
                      </a:cubicBezTo>
                      <a:cubicBezTo>
                        <a:pt x="1437" y="797"/>
                        <a:pt x="1471" y="772"/>
                        <a:pt x="1496" y="756"/>
                      </a:cubicBezTo>
                      <a:cubicBezTo>
                        <a:pt x="1536" y="730"/>
                        <a:pt x="1555" y="683"/>
                        <a:pt x="1593" y="655"/>
                      </a:cubicBezTo>
                      <a:cubicBezTo>
                        <a:pt x="1617" y="638"/>
                        <a:pt x="1651" y="635"/>
                        <a:pt x="1676" y="619"/>
                      </a:cubicBezTo>
                      <a:cubicBezTo>
                        <a:pt x="1687" y="611"/>
                        <a:pt x="1709" y="599"/>
                        <a:pt x="1716" y="586"/>
                      </a:cubicBezTo>
                      <a:cubicBezTo>
                        <a:pt x="1720" y="578"/>
                        <a:pt x="1723" y="550"/>
                        <a:pt x="1742" y="569"/>
                      </a:cubicBezTo>
                      <a:cubicBezTo>
                        <a:pt x="1746" y="572"/>
                        <a:pt x="1749" y="577"/>
                        <a:pt x="1751" y="583"/>
                      </a:cubicBezTo>
                      <a:close/>
                    </a:path>
                  </a:pathLst>
                </a:custGeom>
                <a:solidFill>
                  <a:schemeClr val="accent6">
                    <a:lumMod val="75000"/>
                  </a:schemeClr>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Russia"/>
              <p:cNvGrpSpPr/>
              <p:nvPr/>
            </p:nvGrpSpPr>
            <p:grpSpPr>
              <a:xfrm>
                <a:off x="5610267" y="-2268538"/>
                <a:ext cx="5043487" cy="6670675"/>
                <a:chOff x="5243513" y="-2420938"/>
                <a:chExt cx="5043487" cy="6670675"/>
              </a:xfrm>
              <a:grpFill/>
            </p:grpSpPr>
            <p:sp>
              <p:nvSpPr>
                <p:cNvPr id="71" name="Russia"/>
                <p:cNvSpPr>
                  <a:spLocks/>
                </p:cNvSpPr>
                <p:nvPr/>
              </p:nvSpPr>
              <p:spPr bwMode="auto">
                <a:xfrm>
                  <a:off x="5435600" y="-2420938"/>
                  <a:ext cx="4851400" cy="6670675"/>
                </a:xfrm>
                <a:custGeom>
                  <a:avLst/>
                  <a:gdLst/>
                  <a:ahLst/>
                  <a:cxnLst>
                    <a:cxn ang="0">
                      <a:pos x="3050" y="1732"/>
                    </a:cxn>
                    <a:cxn ang="0">
                      <a:pos x="2960" y="2064"/>
                    </a:cxn>
                    <a:cxn ang="0">
                      <a:pos x="2801" y="2324"/>
                    </a:cxn>
                    <a:cxn ang="0">
                      <a:pos x="2884" y="2434"/>
                    </a:cxn>
                    <a:cxn ang="0">
                      <a:pos x="3009" y="2781"/>
                    </a:cxn>
                    <a:cxn ang="0">
                      <a:pos x="2858" y="2834"/>
                    </a:cxn>
                    <a:cxn ang="0">
                      <a:pos x="2760" y="2916"/>
                    </a:cxn>
                    <a:cxn ang="0">
                      <a:pos x="2657" y="3021"/>
                    </a:cxn>
                    <a:cxn ang="0">
                      <a:pos x="2334" y="3135"/>
                    </a:cxn>
                    <a:cxn ang="0">
                      <a:pos x="2211" y="3560"/>
                    </a:cxn>
                    <a:cxn ang="0">
                      <a:pos x="2514" y="3791"/>
                    </a:cxn>
                    <a:cxn ang="0">
                      <a:pos x="2556" y="3912"/>
                    </a:cxn>
                    <a:cxn ang="0">
                      <a:pos x="2518" y="3988"/>
                    </a:cxn>
                    <a:cxn ang="0">
                      <a:pos x="2562" y="4164"/>
                    </a:cxn>
                    <a:cxn ang="0">
                      <a:pos x="2835" y="4375"/>
                    </a:cxn>
                    <a:cxn ang="0">
                      <a:pos x="2560" y="4482"/>
                    </a:cxn>
                    <a:cxn ang="0">
                      <a:pos x="2010" y="4552"/>
                    </a:cxn>
                    <a:cxn ang="0">
                      <a:pos x="1663" y="4439"/>
                    </a:cxn>
                    <a:cxn ang="0">
                      <a:pos x="1643" y="4258"/>
                    </a:cxn>
                    <a:cxn ang="0">
                      <a:pos x="1664" y="4076"/>
                    </a:cxn>
                    <a:cxn ang="0">
                      <a:pos x="1677" y="3797"/>
                    </a:cxn>
                    <a:cxn ang="0">
                      <a:pos x="1246" y="3823"/>
                    </a:cxn>
                    <a:cxn ang="0">
                      <a:pos x="1076" y="3668"/>
                    </a:cxn>
                    <a:cxn ang="0">
                      <a:pos x="884" y="3598"/>
                    </a:cxn>
                    <a:cxn ang="0">
                      <a:pos x="621" y="3287"/>
                    </a:cxn>
                    <a:cxn ang="0">
                      <a:pos x="364" y="3085"/>
                    </a:cxn>
                    <a:cxn ang="0">
                      <a:pos x="410" y="2728"/>
                    </a:cxn>
                    <a:cxn ang="0">
                      <a:pos x="210" y="2067"/>
                    </a:cxn>
                    <a:cxn ang="0">
                      <a:pos x="79" y="1465"/>
                    </a:cxn>
                    <a:cxn ang="0">
                      <a:pos x="338" y="1458"/>
                    </a:cxn>
                    <a:cxn ang="0">
                      <a:pos x="714" y="1658"/>
                    </a:cxn>
                    <a:cxn ang="0">
                      <a:pos x="286" y="1810"/>
                    </a:cxn>
                    <a:cxn ang="0">
                      <a:pos x="523" y="2063"/>
                    </a:cxn>
                    <a:cxn ang="0">
                      <a:pos x="777" y="1951"/>
                    </a:cxn>
                    <a:cxn ang="0">
                      <a:pos x="868" y="1560"/>
                    </a:cxn>
                    <a:cxn ang="0">
                      <a:pos x="847" y="1429"/>
                    </a:cxn>
                    <a:cxn ang="0">
                      <a:pos x="967" y="1313"/>
                    </a:cxn>
                    <a:cxn ang="0">
                      <a:pos x="1061" y="1132"/>
                    </a:cxn>
                    <a:cxn ang="0">
                      <a:pos x="1222" y="995"/>
                    </a:cxn>
                    <a:cxn ang="0">
                      <a:pos x="1278" y="722"/>
                    </a:cxn>
                    <a:cxn ang="0">
                      <a:pos x="1633" y="609"/>
                    </a:cxn>
                    <a:cxn ang="0">
                      <a:pos x="1500" y="527"/>
                    </a:cxn>
                    <a:cxn ang="0">
                      <a:pos x="1333" y="445"/>
                    </a:cxn>
                    <a:cxn ang="0">
                      <a:pos x="1171" y="190"/>
                    </a:cxn>
                    <a:cxn ang="0">
                      <a:pos x="1341" y="132"/>
                    </a:cxn>
                    <a:cxn ang="0">
                      <a:pos x="1522" y="258"/>
                    </a:cxn>
                    <a:cxn ang="0">
                      <a:pos x="1737" y="397"/>
                    </a:cxn>
                    <a:cxn ang="0">
                      <a:pos x="1878" y="487"/>
                    </a:cxn>
                    <a:cxn ang="0">
                      <a:pos x="1952" y="631"/>
                    </a:cxn>
                    <a:cxn ang="0">
                      <a:pos x="1882" y="729"/>
                    </a:cxn>
                    <a:cxn ang="0">
                      <a:pos x="1986" y="520"/>
                    </a:cxn>
                    <a:cxn ang="0">
                      <a:pos x="1818" y="352"/>
                    </a:cxn>
                    <a:cxn ang="0">
                      <a:pos x="1883" y="245"/>
                    </a:cxn>
                    <a:cxn ang="0">
                      <a:pos x="2048" y="258"/>
                    </a:cxn>
                    <a:cxn ang="0">
                      <a:pos x="1905" y="221"/>
                    </a:cxn>
                    <a:cxn ang="0">
                      <a:pos x="1759" y="277"/>
                    </a:cxn>
                    <a:cxn ang="0">
                      <a:pos x="1571" y="216"/>
                    </a:cxn>
                    <a:cxn ang="0">
                      <a:pos x="1386" y="51"/>
                    </a:cxn>
                    <a:cxn ang="0">
                      <a:pos x="1406" y="47"/>
                    </a:cxn>
                    <a:cxn ang="0">
                      <a:pos x="1562" y="77"/>
                    </a:cxn>
                    <a:cxn ang="0">
                      <a:pos x="1529" y="45"/>
                    </a:cxn>
                  </a:cxnLst>
                  <a:rect l="0" t="0" r="r" b="b"/>
                  <a:pathLst>
                    <a:path w="3333" h="4584">
                      <a:moveTo>
                        <a:pt x="3333" y="568"/>
                      </a:moveTo>
                      <a:cubicBezTo>
                        <a:pt x="3333" y="1658"/>
                        <a:pt x="3333" y="1658"/>
                        <a:pt x="3333" y="1658"/>
                      </a:cubicBezTo>
                      <a:cubicBezTo>
                        <a:pt x="3327" y="1658"/>
                        <a:pt x="3316" y="1653"/>
                        <a:pt x="3306" y="1671"/>
                      </a:cubicBezTo>
                      <a:cubicBezTo>
                        <a:pt x="3304" y="1675"/>
                        <a:pt x="3318" y="1680"/>
                        <a:pt x="3315" y="1691"/>
                      </a:cubicBezTo>
                      <a:cubicBezTo>
                        <a:pt x="3308" y="1715"/>
                        <a:pt x="3295" y="1677"/>
                        <a:pt x="3290" y="1701"/>
                      </a:cubicBezTo>
                      <a:cubicBezTo>
                        <a:pt x="3289" y="1708"/>
                        <a:pt x="3302" y="1718"/>
                        <a:pt x="3296" y="1722"/>
                      </a:cubicBezTo>
                      <a:cubicBezTo>
                        <a:pt x="3293" y="1723"/>
                        <a:pt x="3262" y="1714"/>
                        <a:pt x="3263" y="1711"/>
                      </a:cubicBezTo>
                      <a:cubicBezTo>
                        <a:pt x="3264" y="1706"/>
                        <a:pt x="3270" y="1703"/>
                        <a:pt x="3272" y="1698"/>
                      </a:cubicBezTo>
                      <a:cubicBezTo>
                        <a:pt x="3274" y="1693"/>
                        <a:pt x="3256" y="1697"/>
                        <a:pt x="3242" y="1677"/>
                      </a:cubicBezTo>
                      <a:cubicBezTo>
                        <a:pt x="3232" y="1664"/>
                        <a:pt x="3254" y="1670"/>
                        <a:pt x="3238" y="1662"/>
                      </a:cubicBezTo>
                      <a:cubicBezTo>
                        <a:pt x="3225" y="1656"/>
                        <a:pt x="3224" y="1680"/>
                        <a:pt x="3201" y="1662"/>
                      </a:cubicBezTo>
                      <a:cubicBezTo>
                        <a:pt x="3201" y="1662"/>
                        <a:pt x="3187" y="1644"/>
                        <a:pt x="3180" y="1643"/>
                      </a:cubicBezTo>
                      <a:cubicBezTo>
                        <a:pt x="3172" y="1641"/>
                        <a:pt x="3163" y="1643"/>
                        <a:pt x="3156" y="1640"/>
                      </a:cubicBezTo>
                      <a:cubicBezTo>
                        <a:pt x="3154" y="1640"/>
                        <a:pt x="3153" y="1625"/>
                        <a:pt x="3148" y="1635"/>
                      </a:cubicBezTo>
                      <a:cubicBezTo>
                        <a:pt x="3138" y="1654"/>
                        <a:pt x="3139" y="1657"/>
                        <a:pt x="3140" y="1677"/>
                      </a:cubicBezTo>
                      <a:cubicBezTo>
                        <a:pt x="3140" y="1680"/>
                        <a:pt x="3145" y="1683"/>
                        <a:pt x="3143" y="1685"/>
                      </a:cubicBezTo>
                      <a:cubicBezTo>
                        <a:pt x="3127" y="1700"/>
                        <a:pt x="3111" y="1688"/>
                        <a:pt x="3094" y="1699"/>
                      </a:cubicBezTo>
                      <a:cubicBezTo>
                        <a:pt x="3037" y="1734"/>
                        <a:pt x="3107" y="1698"/>
                        <a:pt x="3071" y="1728"/>
                      </a:cubicBezTo>
                      <a:cubicBezTo>
                        <a:pt x="3069" y="1730"/>
                        <a:pt x="3067" y="1724"/>
                        <a:pt x="3065" y="1725"/>
                      </a:cubicBezTo>
                      <a:cubicBezTo>
                        <a:pt x="3060" y="1726"/>
                        <a:pt x="3054" y="1728"/>
                        <a:pt x="3050" y="1732"/>
                      </a:cubicBezTo>
                      <a:cubicBezTo>
                        <a:pt x="3046" y="1737"/>
                        <a:pt x="3069" y="1742"/>
                        <a:pt x="3069" y="1745"/>
                      </a:cubicBezTo>
                      <a:cubicBezTo>
                        <a:pt x="3071" y="1748"/>
                        <a:pt x="3061" y="1744"/>
                        <a:pt x="3057" y="1745"/>
                      </a:cubicBezTo>
                      <a:cubicBezTo>
                        <a:pt x="3053" y="1746"/>
                        <a:pt x="3051" y="1751"/>
                        <a:pt x="3048" y="1754"/>
                      </a:cubicBezTo>
                      <a:cubicBezTo>
                        <a:pt x="3042" y="1759"/>
                        <a:pt x="3060" y="1767"/>
                        <a:pt x="3060" y="1775"/>
                      </a:cubicBezTo>
                      <a:cubicBezTo>
                        <a:pt x="3061" y="1786"/>
                        <a:pt x="3043" y="1791"/>
                        <a:pt x="3043" y="1801"/>
                      </a:cubicBezTo>
                      <a:cubicBezTo>
                        <a:pt x="3043" y="1804"/>
                        <a:pt x="3046" y="1805"/>
                        <a:pt x="3049" y="1805"/>
                      </a:cubicBezTo>
                      <a:cubicBezTo>
                        <a:pt x="3059" y="1806"/>
                        <a:pt x="3066" y="1804"/>
                        <a:pt x="3064" y="1822"/>
                      </a:cubicBezTo>
                      <a:cubicBezTo>
                        <a:pt x="3063" y="1840"/>
                        <a:pt x="3047" y="1829"/>
                        <a:pt x="3047" y="1843"/>
                      </a:cubicBezTo>
                      <a:cubicBezTo>
                        <a:pt x="3048" y="1883"/>
                        <a:pt x="3046" y="1854"/>
                        <a:pt x="3031" y="1884"/>
                      </a:cubicBezTo>
                      <a:cubicBezTo>
                        <a:pt x="3030" y="1887"/>
                        <a:pt x="3036" y="1890"/>
                        <a:pt x="3035" y="1893"/>
                      </a:cubicBezTo>
                      <a:cubicBezTo>
                        <a:pt x="3032" y="1909"/>
                        <a:pt x="3017" y="1929"/>
                        <a:pt x="3009" y="1944"/>
                      </a:cubicBezTo>
                      <a:cubicBezTo>
                        <a:pt x="3004" y="1954"/>
                        <a:pt x="2998" y="1964"/>
                        <a:pt x="2993" y="1975"/>
                      </a:cubicBezTo>
                      <a:cubicBezTo>
                        <a:pt x="2992" y="1978"/>
                        <a:pt x="2994" y="1984"/>
                        <a:pt x="2991" y="1985"/>
                      </a:cubicBezTo>
                      <a:cubicBezTo>
                        <a:pt x="2986" y="1985"/>
                        <a:pt x="2985" y="1976"/>
                        <a:pt x="2980" y="1976"/>
                      </a:cubicBezTo>
                      <a:cubicBezTo>
                        <a:pt x="2971" y="1977"/>
                        <a:pt x="2984" y="1992"/>
                        <a:pt x="2981" y="2000"/>
                      </a:cubicBezTo>
                      <a:cubicBezTo>
                        <a:pt x="2977" y="2006"/>
                        <a:pt x="2969" y="2007"/>
                        <a:pt x="2964" y="2011"/>
                      </a:cubicBezTo>
                      <a:cubicBezTo>
                        <a:pt x="2962" y="2013"/>
                        <a:pt x="2970" y="2015"/>
                        <a:pt x="2970" y="2018"/>
                      </a:cubicBezTo>
                      <a:cubicBezTo>
                        <a:pt x="2968" y="2026"/>
                        <a:pt x="2954" y="2027"/>
                        <a:pt x="2961" y="2039"/>
                      </a:cubicBezTo>
                      <a:cubicBezTo>
                        <a:pt x="2966" y="2046"/>
                        <a:pt x="2984" y="2049"/>
                        <a:pt x="2981" y="2058"/>
                      </a:cubicBezTo>
                      <a:cubicBezTo>
                        <a:pt x="2976" y="2071"/>
                        <a:pt x="2969" y="2062"/>
                        <a:pt x="2960" y="2064"/>
                      </a:cubicBezTo>
                      <a:cubicBezTo>
                        <a:pt x="2949" y="2066"/>
                        <a:pt x="2960" y="2085"/>
                        <a:pt x="2942" y="2087"/>
                      </a:cubicBezTo>
                      <a:cubicBezTo>
                        <a:pt x="2941" y="2087"/>
                        <a:pt x="2940" y="2084"/>
                        <a:pt x="2940" y="2085"/>
                      </a:cubicBezTo>
                      <a:cubicBezTo>
                        <a:pt x="2935" y="2101"/>
                        <a:pt x="2925" y="2114"/>
                        <a:pt x="2917" y="2130"/>
                      </a:cubicBezTo>
                      <a:cubicBezTo>
                        <a:pt x="2915" y="2135"/>
                        <a:pt x="2941" y="2132"/>
                        <a:pt x="2923" y="2145"/>
                      </a:cubicBezTo>
                      <a:cubicBezTo>
                        <a:pt x="2919" y="2148"/>
                        <a:pt x="2911" y="2144"/>
                        <a:pt x="2907" y="2147"/>
                      </a:cubicBezTo>
                      <a:cubicBezTo>
                        <a:pt x="2900" y="2155"/>
                        <a:pt x="2904" y="2168"/>
                        <a:pt x="2899" y="2176"/>
                      </a:cubicBezTo>
                      <a:cubicBezTo>
                        <a:pt x="2898" y="2178"/>
                        <a:pt x="2895" y="2177"/>
                        <a:pt x="2894" y="2178"/>
                      </a:cubicBezTo>
                      <a:cubicBezTo>
                        <a:pt x="2891" y="2182"/>
                        <a:pt x="2886" y="2187"/>
                        <a:pt x="2884" y="2192"/>
                      </a:cubicBezTo>
                      <a:cubicBezTo>
                        <a:pt x="2883" y="2194"/>
                        <a:pt x="2892" y="2196"/>
                        <a:pt x="2890" y="2199"/>
                      </a:cubicBezTo>
                      <a:cubicBezTo>
                        <a:pt x="2885" y="2209"/>
                        <a:pt x="2859" y="2223"/>
                        <a:pt x="2866" y="2236"/>
                      </a:cubicBezTo>
                      <a:cubicBezTo>
                        <a:pt x="2868" y="2240"/>
                        <a:pt x="2878" y="2247"/>
                        <a:pt x="2880" y="2252"/>
                      </a:cubicBezTo>
                      <a:cubicBezTo>
                        <a:pt x="2882" y="2257"/>
                        <a:pt x="2868" y="2256"/>
                        <a:pt x="2864" y="2253"/>
                      </a:cubicBezTo>
                      <a:cubicBezTo>
                        <a:pt x="2861" y="2251"/>
                        <a:pt x="2863" y="2241"/>
                        <a:pt x="2860" y="2243"/>
                      </a:cubicBezTo>
                      <a:cubicBezTo>
                        <a:pt x="2850" y="2249"/>
                        <a:pt x="2837" y="2256"/>
                        <a:pt x="2836" y="2267"/>
                      </a:cubicBezTo>
                      <a:cubicBezTo>
                        <a:pt x="2836" y="2271"/>
                        <a:pt x="2846" y="2271"/>
                        <a:pt x="2846" y="2276"/>
                      </a:cubicBezTo>
                      <a:cubicBezTo>
                        <a:pt x="2846" y="2282"/>
                        <a:pt x="2839" y="2284"/>
                        <a:pt x="2835" y="2285"/>
                      </a:cubicBezTo>
                      <a:cubicBezTo>
                        <a:pt x="2832" y="2285"/>
                        <a:pt x="2831" y="2280"/>
                        <a:pt x="2829" y="2281"/>
                      </a:cubicBezTo>
                      <a:cubicBezTo>
                        <a:pt x="2820" y="2284"/>
                        <a:pt x="2820" y="2297"/>
                        <a:pt x="2818" y="2297"/>
                      </a:cubicBezTo>
                      <a:cubicBezTo>
                        <a:pt x="2815" y="2298"/>
                        <a:pt x="2804" y="2294"/>
                        <a:pt x="2802" y="2294"/>
                      </a:cubicBezTo>
                      <a:cubicBezTo>
                        <a:pt x="2780" y="2299"/>
                        <a:pt x="2804" y="2323"/>
                        <a:pt x="2801" y="2324"/>
                      </a:cubicBezTo>
                      <a:cubicBezTo>
                        <a:pt x="2790" y="2328"/>
                        <a:pt x="2798" y="2303"/>
                        <a:pt x="2788" y="2329"/>
                      </a:cubicBezTo>
                      <a:cubicBezTo>
                        <a:pt x="2782" y="2348"/>
                        <a:pt x="2811" y="2322"/>
                        <a:pt x="2813" y="2335"/>
                      </a:cubicBezTo>
                      <a:cubicBezTo>
                        <a:pt x="2813" y="2342"/>
                        <a:pt x="2812" y="2348"/>
                        <a:pt x="2813" y="2354"/>
                      </a:cubicBezTo>
                      <a:cubicBezTo>
                        <a:pt x="2814" y="2356"/>
                        <a:pt x="2818" y="2357"/>
                        <a:pt x="2818" y="2359"/>
                      </a:cubicBezTo>
                      <a:cubicBezTo>
                        <a:pt x="2816" y="2363"/>
                        <a:pt x="2807" y="2373"/>
                        <a:pt x="2811" y="2372"/>
                      </a:cubicBezTo>
                      <a:cubicBezTo>
                        <a:pt x="2812" y="2372"/>
                        <a:pt x="2843" y="2354"/>
                        <a:pt x="2843" y="2354"/>
                      </a:cubicBezTo>
                      <a:cubicBezTo>
                        <a:pt x="2845" y="2352"/>
                        <a:pt x="2840" y="2349"/>
                        <a:pt x="2841" y="2346"/>
                      </a:cubicBezTo>
                      <a:cubicBezTo>
                        <a:pt x="2843" y="2341"/>
                        <a:pt x="2855" y="2330"/>
                        <a:pt x="2860" y="2345"/>
                      </a:cubicBezTo>
                      <a:cubicBezTo>
                        <a:pt x="2861" y="2350"/>
                        <a:pt x="2860" y="2357"/>
                        <a:pt x="2855" y="2361"/>
                      </a:cubicBezTo>
                      <a:cubicBezTo>
                        <a:pt x="2852" y="2364"/>
                        <a:pt x="2848" y="2358"/>
                        <a:pt x="2844" y="2359"/>
                      </a:cubicBezTo>
                      <a:cubicBezTo>
                        <a:pt x="2836" y="2361"/>
                        <a:pt x="2846" y="2386"/>
                        <a:pt x="2854" y="2388"/>
                      </a:cubicBezTo>
                      <a:cubicBezTo>
                        <a:pt x="2872" y="2394"/>
                        <a:pt x="2886" y="2368"/>
                        <a:pt x="2890" y="2366"/>
                      </a:cubicBezTo>
                      <a:cubicBezTo>
                        <a:pt x="2895" y="2364"/>
                        <a:pt x="2900" y="2370"/>
                        <a:pt x="2905" y="2367"/>
                      </a:cubicBezTo>
                      <a:cubicBezTo>
                        <a:pt x="2909" y="2366"/>
                        <a:pt x="2925" y="2349"/>
                        <a:pt x="2933" y="2359"/>
                      </a:cubicBezTo>
                      <a:cubicBezTo>
                        <a:pt x="2950" y="2381"/>
                        <a:pt x="2930" y="2381"/>
                        <a:pt x="2924" y="2385"/>
                      </a:cubicBezTo>
                      <a:cubicBezTo>
                        <a:pt x="2919" y="2389"/>
                        <a:pt x="2919" y="2398"/>
                        <a:pt x="2913" y="2402"/>
                      </a:cubicBezTo>
                      <a:cubicBezTo>
                        <a:pt x="2909" y="2405"/>
                        <a:pt x="2902" y="2398"/>
                        <a:pt x="2897" y="2402"/>
                      </a:cubicBezTo>
                      <a:cubicBezTo>
                        <a:pt x="2892" y="2405"/>
                        <a:pt x="2890" y="2412"/>
                        <a:pt x="2886" y="2417"/>
                      </a:cubicBezTo>
                      <a:cubicBezTo>
                        <a:pt x="2882" y="2422"/>
                        <a:pt x="2875" y="2426"/>
                        <a:pt x="2875" y="2433"/>
                      </a:cubicBezTo>
                      <a:cubicBezTo>
                        <a:pt x="2874" y="2436"/>
                        <a:pt x="2882" y="2432"/>
                        <a:pt x="2884" y="2434"/>
                      </a:cubicBezTo>
                      <a:cubicBezTo>
                        <a:pt x="2892" y="2440"/>
                        <a:pt x="2870" y="2481"/>
                        <a:pt x="2885" y="2482"/>
                      </a:cubicBezTo>
                      <a:cubicBezTo>
                        <a:pt x="2890" y="2483"/>
                        <a:pt x="2893" y="2477"/>
                        <a:pt x="2897" y="2479"/>
                      </a:cubicBezTo>
                      <a:cubicBezTo>
                        <a:pt x="2901" y="2480"/>
                        <a:pt x="2901" y="2487"/>
                        <a:pt x="2906" y="2489"/>
                      </a:cubicBezTo>
                      <a:cubicBezTo>
                        <a:pt x="2909" y="2490"/>
                        <a:pt x="2913" y="2484"/>
                        <a:pt x="2916" y="2485"/>
                      </a:cubicBezTo>
                      <a:cubicBezTo>
                        <a:pt x="2925" y="2487"/>
                        <a:pt x="2934" y="2490"/>
                        <a:pt x="2937" y="2498"/>
                      </a:cubicBezTo>
                      <a:cubicBezTo>
                        <a:pt x="2937" y="2498"/>
                        <a:pt x="2932" y="2538"/>
                        <a:pt x="2931" y="2538"/>
                      </a:cubicBezTo>
                      <a:cubicBezTo>
                        <a:pt x="2929" y="2543"/>
                        <a:pt x="2922" y="2545"/>
                        <a:pt x="2919" y="2550"/>
                      </a:cubicBezTo>
                      <a:cubicBezTo>
                        <a:pt x="2914" y="2560"/>
                        <a:pt x="2922" y="2571"/>
                        <a:pt x="2916" y="2580"/>
                      </a:cubicBezTo>
                      <a:cubicBezTo>
                        <a:pt x="2913" y="2588"/>
                        <a:pt x="2898" y="2589"/>
                        <a:pt x="2909" y="2597"/>
                      </a:cubicBezTo>
                      <a:cubicBezTo>
                        <a:pt x="2927" y="2608"/>
                        <a:pt x="2933" y="2590"/>
                        <a:pt x="2950" y="2584"/>
                      </a:cubicBezTo>
                      <a:cubicBezTo>
                        <a:pt x="2959" y="2581"/>
                        <a:pt x="2946" y="2611"/>
                        <a:pt x="2958" y="2605"/>
                      </a:cubicBezTo>
                      <a:cubicBezTo>
                        <a:pt x="2971" y="2598"/>
                        <a:pt x="2981" y="2584"/>
                        <a:pt x="2995" y="2579"/>
                      </a:cubicBezTo>
                      <a:cubicBezTo>
                        <a:pt x="3001" y="2578"/>
                        <a:pt x="3005" y="2592"/>
                        <a:pt x="3012" y="2590"/>
                      </a:cubicBezTo>
                      <a:cubicBezTo>
                        <a:pt x="3046" y="2581"/>
                        <a:pt x="3011" y="2562"/>
                        <a:pt x="3063" y="2576"/>
                      </a:cubicBezTo>
                      <a:cubicBezTo>
                        <a:pt x="3065" y="2576"/>
                        <a:pt x="3069" y="2572"/>
                        <a:pt x="3070" y="2574"/>
                      </a:cubicBezTo>
                      <a:cubicBezTo>
                        <a:pt x="3073" y="2578"/>
                        <a:pt x="3066" y="2581"/>
                        <a:pt x="3066" y="2584"/>
                      </a:cubicBezTo>
                      <a:cubicBezTo>
                        <a:pt x="3069" y="2600"/>
                        <a:pt x="3101" y="2625"/>
                        <a:pt x="3096" y="2639"/>
                      </a:cubicBezTo>
                      <a:cubicBezTo>
                        <a:pt x="3089" y="2664"/>
                        <a:pt x="3066" y="2704"/>
                        <a:pt x="3040" y="2715"/>
                      </a:cubicBezTo>
                      <a:cubicBezTo>
                        <a:pt x="3026" y="2720"/>
                        <a:pt x="3019" y="2702"/>
                        <a:pt x="3009" y="2707"/>
                      </a:cubicBezTo>
                      <a:cubicBezTo>
                        <a:pt x="2997" y="2716"/>
                        <a:pt x="3035" y="2753"/>
                        <a:pt x="3009" y="2781"/>
                      </a:cubicBezTo>
                      <a:cubicBezTo>
                        <a:pt x="2987" y="2804"/>
                        <a:pt x="3020" y="2752"/>
                        <a:pt x="2991" y="2769"/>
                      </a:cubicBezTo>
                      <a:cubicBezTo>
                        <a:pt x="2980" y="2777"/>
                        <a:pt x="2969" y="2789"/>
                        <a:pt x="2953" y="2793"/>
                      </a:cubicBezTo>
                      <a:cubicBezTo>
                        <a:pt x="2949" y="2795"/>
                        <a:pt x="2944" y="2794"/>
                        <a:pt x="2939" y="2793"/>
                      </a:cubicBezTo>
                      <a:cubicBezTo>
                        <a:pt x="2937" y="2792"/>
                        <a:pt x="2936" y="2789"/>
                        <a:pt x="2933" y="2789"/>
                      </a:cubicBezTo>
                      <a:cubicBezTo>
                        <a:pt x="2930" y="2790"/>
                        <a:pt x="2929" y="2796"/>
                        <a:pt x="2926" y="2795"/>
                      </a:cubicBezTo>
                      <a:cubicBezTo>
                        <a:pt x="2923" y="2795"/>
                        <a:pt x="2923" y="2789"/>
                        <a:pt x="2921" y="2788"/>
                      </a:cubicBezTo>
                      <a:cubicBezTo>
                        <a:pt x="2919" y="2788"/>
                        <a:pt x="2917" y="2792"/>
                        <a:pt x="2915" y="2792"/>
                      </a:cubicBezTo>
                      <a:cubicBezTo>
                        <a:pt x="2913" y="2792"/>
                        <a:pt x="2911" y="2791"/>
                        <a:pt x="2909" y="2789"/>
                      </a:cubicBezTo>
                      <a:cubicBezTo>
                        <a:pt x="2906" y="2783"/>
                        <a:pt x="2908" y="2768"/>
                        <a:pt x="2896" y="2774"/>
                      </a:cubicBezTo>
                      <a:cubicBezTo>
                        <a:pt x="2892" y="2775"/>
                        <a:pt x="2889" y="2780"/>
                        <a:pt x="2883" y="2781"/>
                      </a:cubicBezTo>
                      <a:cubicBezTo>
                        <a:pt x="2880" y="2781"/>
                        <a:pt x="2878" y="2777"/>
                        <a:pt x="2876" y="2776"/>
                      </a:cubicBezTo>
                      <a:cubicBezTo>
                        <a:pt x="2874" y="2777"/>
                        <a:pt x="2874" y="2777"/>
                        <a:pt x="2874" y="2777"/>
                      </a:cubicBezTo>
                      <a:cubicBezTo>
                        <a:pt x="2873" y="2777"/>
                        <a:pt x="2873" y="2777"/>
                        <a:pt x="2873" y="2777"/>
                      </a:cubicBezTo>
                      <a:cubicBezTo>
                        <a:pt x="2874" y="2777"/>
                        <a:pt x="2874" y="2777"/>
                        <a:pt x="2874" y="2777"/>
                      </a:cubicBezTo>
                      <a:cubicBezTo>
                        <a:pt x="2861" y="2783"/>
                        <a:pt x="2874" y="2787"/>
                        <a:pt x="2873" y="2792"/>
                      </a:cubicBezTo>
                      <a:cubicBezTo>
                        <a:pt x="2866" y="2797"/>
                        <a:pt x="2851" y="2802"/>
                        <a:pt x="2849" y="2804"/>
                      </a:cubicBezTo>
                      <a:cubicBezTo>
                        <a:pt x="2848" y="2805"/>
                        <a:pt x="2847" y="2806"/>
                        <a:pt x="2847" y="2807"/>
                      </a:cubicBezTo>
                      <a:cubicBezTo>
                        <a:pt x="2854" y="2804"/>
                        <a:pt x="2870" y="2799"/>
                        <a:pt x="2873" y="2793"/>
                      </a:cubicBezTo>
                      <a:cubicBezTo>
                        <a:pt x="2869" y="2800"/>
                        <a:pt x="2846" y="2807"/>
                        <a:pt x="2844" y="2809"/>
                      </a:cubicBezTo>
                      <a:cubicBezTo>
                        <a:pt x="2837" y="2815"/>
                        <a:pt x="2853" y="2827"/>
                        <a:pt x="2858" y="2834"/>
                      </a:cubicBezTo>
                      <a:cubicBezTo>
                        <a:pt x="2854" y="2834"/>
                        <a:pt x="2851" y="2835"/>
                        <a:pt x="2849" y="2837"/>
                      </a:cubicBezTo>
                      <a:cubicBezTo>
                        <a:pt x="2849" y="2839"/>
                        <a:pt x="2849" y="2839"/>
                        <a:pt x="2849" y="2839"/>
                      </a:cubicBezTo>
                      <a:cubicBezTo>
                        <a:pt x="2850" y="2839"/>
                        <a:pt x="2852" y="2839"/>
                        <a:pt x="2854" y="2838"/>
                      </a:cubicBezTo>
                      <a:cubicBezTo>
                        <a:pt x="2850" y="2839"/>
                        <a:pt x="2846" y="2839"/>
                        <a:pt x="2844" y="2842"/>
                      </a:cubicBezTo>
                      <a:cubicBezTo>
                        <a:pt x="2842" y="2845"/>
                        <a:pt x="2846" y="2849"/>
                        <a:pt x="2845" y="2852"/>
                      </a:cubicBezTo>
                      <a:cubicBezTo>
                        <a:pt x="2835" y="2853"/>
                        <a:pt x="2813" y="2838"/>
                        <a:pt x="2812" y="2838"/>
                      </a:cubicBezTo>
                      <a:cubicBezTo>
                        <a:pt x="2809" y="2839"/>
                        <a:pt x="2808" y="2841"/>
                        <a:pt x="2806" y="2843"/>
                      </a:cubicBezTo>
                      <a:cubicBezTo>
                        <a:pt x="2802" y="2844"/>
                        <a:pt x="2801" y="2850"/>
                        <a:pt x="2798" y="2853"/>
                      </a:cubicBezTo>
                      <a:cubicBezTo>
                        <a:pt x="2799" y="2853"/>
                        <a:pt x="2799" y="2852"/>
                        <a:pt x="2799" y="2852"/>
                      </a:cubicBezTo>
                      <a:cubicBezTo>
                        <a:pt x="2795" y="2855"/>
                        <a:pt x="2786" y="2860"/>
                        <a:pt x="2783" y="2865"/>
                      </a:cubicBezTo>
                      <a:cubicBezTo>
                        <a:pt x="2786" y="2862"/>
                        <a:pt x="2789" y="2860"/>
                        <a:pt x="2792" y="2858"/>
                      </a:cubicBezTo>
                      <a:cubicBezTo>
                        <a:pt x="2785" y="2862"/>
                        <a:pt x="2776" y="2870"/>
                        <a:pt x="2777" y="2874"/>
                      </a:cubicBezTo>
                      <a:cubicBezTo>
                        <a:pt x="2779" y="2877"/>
                        <a:pt x="2785" y="2877"/>
                        <a:pt x="2786" y="2881"/>
                      </a:cubicBezTo>
                      <a:cubicBezTo>
                        <a:pt x="2779" y="2880"/>
                        <a:pt x="2769" y="2876"/>
                        <a:pt x="2769" y="2877"/>
                      </a:cubicBezTo>
                      <a:cubicBezTo>
                        <a:pt x="2767" y="2879"/>
                        <a:pt x="2767" y="2881"/>
                        <a:pt x="2768" y="2883"/>
                      </a:cubicBezTo>
                      <a:cubicBezTo>
                        <a:pt x="2765" y="2882"/>
                        <a:pt x="2764" y="2882"/>
                        <a:pt x="2762" y="2882"/>
                      </a:cubicBezTo>
                      <a:cubicBezTo>
                        <a:pt x="2756" y="2892"/>
                        <a:pt x="2777" y="2898"/>
                        <a:pt x="2769" y="2912"/>
                      </a:cubicBezTo>
                      <a:cubicBezTo>
                        <a:pt x="2770" y="2912"/>
                        <a:pt x="2770" y="2911"/>
                        <a:pt x="2770" y="2910"/>
                      </a:cubicBezTo>
                      <a:cubicBezTo>
                        <a:pt x="2767" y="2910"/>
                        <a:pt x="2762" y="2910"/>
                        <a:pt x="2761" y="2912"/>
                      </a:cubicBezTo>
                      <a:cubicBezTo>
                        <a:pt x="2760" y="2913"/>
                        <a:pt x="2760" y="2914"/>
                        <a:pt x="2760" y="2916"/>
                      </a:cubicBezTo>
                      <a:cubicBezTo>
                        <a:pt x="2761" y="2915"/>
                        <a:pt x="2762" y="2915"/>
                        <a:pt x="2764" y="2915"/>
                      </a:cubicBezTo>
                      <a:cubicBezTo>
                        <a:pt x="2760" y="2916"/>
                        <a:pt x="2757" y="2915"/>
                        <a:pt x="2756" y="2918"/>
                      </a:cubicBezTo>
                      <a:cubicBezTo>
                        <a:pt x="2752" y="2924"/>
                        <a:pt x="2766" y="2935"/>
                        <a:pt x="2766" y="2940"/>
                      </a:cubicBezTo>
                      <a:cubicBezTo>
                        <a:pt x="2766" y="2940"/>
                        <a:pt x="2758" y="2973"/>
                        <a:pt x="2756" y="2983"/>
                      </a:cubicBezTo>
                      <a:cubicBezTo>
                        <a:pt x="2750" y="2982"/>
                        <a:pt x="2743" y="2976"/>
                        <a:pt x="2737" y="2976"/>
                      </a:cubicBezTo>
                      <a:cubicBezTo>
                        <a:pt x="2735" y="2977"/>
                        <a:pt x="2734" y="2979"/>
                        <a:pt x="2733" y="2981"/>
                      </a:cubicBezTo>
                      <a:cubicBezTo>
                        <a:pt x="2734" y="2982"/>
                        <a:pt x="2736" y="2982"/>
                        <a:pt x="2738" y="2983"/>
                      </a:cubicBezTo>
                      <a:cubicBezTo>
                        <a:pt x="2736" y="2982"/>
                        <a:pt x="2734" y="2981"/>
                        <a:pt x="2731" y="2982"/>
                      </a:cubicBezTo>
                      <a:cubicBezTo>
                        <a:pt x="2729" y="2982"/>
                        <a:pt x="2728" y="2984"/>
                        <a:pt x="2727" y="2986"/>
                      </a:cubicBezTo>
                      <a:cubicBezTo>
                        <a:pt x="2727" y="2985"/>
                        <a:pt x="2727" y="2985"/>
                        <a:pt x="2727" y="2985"/>
                      </a:cubicBezTo>
                      <a:cubicBezTo>
                        <a:pt x="2714" y="2986"/>
                        <a:pt x="2656" y="2963"/>
                        <a:pt x="2648" y="2982"/>
                      </a:cubicBezTo>
                      <a:cubicBezTo>
                        <a:pt x="2654" y="2979"/>
                        <a:pt x="2664" y="2979"/>
                        <a:pt x="2676" y="2981"/>
                      </a:cubicBezTo>
                      <a:cubicBezTo>
                        <a:pt x="2658" y="2978"/>
                        <a:pt x="2643" y="2978"/>
                        <a:pt x="2642" y="2991"/>
                      </a:cubicBezTo>
                      <a:cubicBezTo>
                        <a:pt x="2641" y="2995"/>
                        <a:pt x="2641" y="3001"/>
                        <a:pt x="2645" y="3003"/>
                      </a:cubicBezTo>
                      <a:cubicBezTo>
                        <a:pt x="2648" y="3005"/>
                        <a:pt x="2656" y="2996"/>
                        <a:pt x="2661" y="3002"/>
                      </a:cubicBezTo>
                      <a:cubicBezTo>
                        <a:pt x="2666" y="3009"/>
                        <a:pt x="2686" y="3030"/>
                        <a:pt x="2683" y="3040"/>
                      </a:cubicBezTo>
                      <a:cubicBezTo>
                        <a:pt x="2682" y="3042"/>
                        <a:pt x="2680" y="3045"/>
                        <a:pt x="2678" y="3046"/>
                      </a:cubicBezTo>
                      <a:cubicBezTo>
                        <a:pt x="2680" y="3045"/>
                        <a:pt x="2681" y="3043"/>
                        <a:pt x="2682" y="3041"/>
                      </a:cubicBezTo>
                      <a:cubicBezTo>
                        <a:pt x="2677" y="3044"/>
                        <a:pt x="2670" y="3044"/>
                        <a:pt x="2667" y="3039"/>
                      </a:cubicBezTo>
                      <a:cubicBezTo>
                        <a:pt x="2662" y="3034"/>
                        <a:pt x="2659" y="3027"/>
                        <a:pt x="2657" y="3021"/>
                      </a:cubicBezTo>
                      <a:cubicBezTo>
                        <a:pt x="2656" y="3016"/>
                        <a:pt x="2659" y="3008"/>
                        <a:pt x="2655" y="3008"/>
                      </a:cubicBezTo>
                      <a:cubicBezTo>
                        <a:pt x="2655" y="3008"/>
                        <a:pt x="2624" y="3009"/>
                        <a:pt x="2623" y="3009"/>
                      </a:cubicBezTo>
                      <a:cubicBezTo>
                        <a:pt x="2623" y="3009"/>
                        <a:pt x="2621" y="3010"/>
                        <a:pt x="2616" y="3013"/>
                      </a:cubicBezTo>
                      <a:cubicBezTo>
                        <a:pt x="2595" y="3004"/>
                        <a:pt x="2621" y="2994"/>
                        <a:pt x="2586" y="3001"/>
                      </a:cubicBezTo>
                      <a:cubicBezTo>
                        <a:pt x="2577" y="3003"/>
                        <a:pt x="2572" y="3011"/>
                        <a:pt x="2565" y="3011"/>
                      </a:cubicBezTo>
                      <a:cubicBezTo>
                        <a:pt x="2533" y="3010"/>
                        <a:pt x="2563" y="2983"/>
                        <a:pt x="2522" y="2997"/>
                      </a:cubicBezTo>
                      <a:cubicBezTo>
                        <a:pt x="2509" y="3001"/>
                        <a:pt x="2476" y="3044"/>
                        <a:pt x="2467" y="3040"/>
                      </a:cubicBezTo>
                      <a:cubicBezTo>
                        <a:pt x="2454" y="3033"/>
                        <a:pt x="2446" y="3020"/>
                        <a:pt x="2433" y="3013"/>
                      </a:cubicBezTo>
                      <a:cubicBezTo>
                        <a:pt x="2431" y="3012"/>
                        <a:pt x="2434" y="3017"/>
                        <a:pt x="2433" y="3019"/>
                      </a:cubicBezTo>
                      <a:cubicBezTo>
                        <a:pt x="2431" y="3026"/>
                        <a:pt x="2430" y="3033"/>
                        <a:pt x="2425" y="3039"/>
                      </a:cubicBezTo>
                      <a:cubicBezTo>
                        <a:pt x="2421" y="3043"/>
                        <a:pt x="2414" y="3042"/>
                        <a:pt x="2411" y="3045"/>
                      </a:cubicBezTo>
                      <a:cubicBezTo>
                        <a:pt x="2398" y="3062"/>
                        <a:pt x="2422" y="3067"/>
                        <a:pt x="2414" y="3084"/>
                      </a:cubicBezTo>
                      <a:cubicBezTo>
                        <a:pt x="2410" y="3091"/>
                        <a:pt x="2404" y="3067"/>
                        <a:pt x="2399" y="3077"/>
                      </a:cubicBezTo>
                      <a:cubicBezTo>
                        <a:pt x="2392" y="3090"/>
                        <a:pt x="2403" y="3097"/>
                        <a:pt x="2384" y="3098"/>
                      </a:cubicBezTo>
                      <a:cubicBezTo>
                        <a:pt x="2365" y="3100"/>
                        <a:pt x="2392" y="3085"/>
                        <a:pt x="2381" y="3078"/>
                      </a:cubicBezTo>
                      <a:cubicBezTo>
                        <a:pt x="2358" y="3066"/>
                        <a:pt x="2363" y="3088"/>
                        <a:pt x="2345" y="3092"/>
                      </a:cubicBezTo>
                      <a:cubicBezTo>
                        <a:pt x="2339" y="3093"/>
                        <a:pt x="2333" y="3089"/>
                        <a:pt x="2326" y="3091"/>
                      </a:cubicBezTo>
                      <a:cubicBezTo>
                        <a:pt x="2323" y="3091"/>
                        <a:pt x="2343" y="3104"/>
                        <a:pt x="2342" y="3107"/>
                      </a:cubicBezTo>
                      <a:cubicBezTo>
                        <a:pt x="2335" y="3139"/>
                        <a:pt x="2336" y="3092"/>
                        <a:pt x="2325" y="3112"/>
                      </a:cubicBezTo>
                      <a:cubicBezTo>
                        <a:pt x="2318" y="3123"/>
                        <a:pt x="2334" y="3126"/>
                        <a:pt x="2334" y="3135"/>
                      </a:cubicBezTo>
                      <a:cubicBezTo>
                        <a:pt x="2334" y="3136"/>
                        <a:pt x="2327" y="3171"/>
                        <a:pt x="2326" y="3174"/>
                      </a:cubicBezTo>
                      <a:cubicBezTo>
                        <a:pt x="2322" y="3180"/>
                        <a:pt x="2315" y="3183"/>
                        <a:pt x="2311" y="3189"/>
                      </a:cubicBezTo>
                      <a:cubicBezTo>
                        <a:pt x="2308" y="3196"/>
                        <a:pt x="2311" y="3205"/>
                        <a:pt x="2307" y="3212"/>
                      </a:cubicBezTo>
                      <a:cubicBezTo>
                        <a:pt x="2302" y="3219"/>
                        <a:pt x="2285" y="3216"/>
                        <a:pt x="2282" y="3225"/>
                      </a:cubicBezTo>
                      <a:cubicBezTo>
                        <a:pt x="2274" y="3252"/>
                        <a:pt x="2301" y="3252"/>
                        <a:pt x="2298" y="3258"/>
                      </a:cubicBezTo>
                      <a:cubicBezTo>
                        <a:pt x="2296" y="3263"/>
                        <a:pt x="2293" y="3270"/>
                        <a:pt x="2289" y="3275"/>
                      </a:cubicBezTo>
                      <a:cubicBezTo>
                        <a:pt x="2288" y="3277"/>
                        <a:pt x="2285" y="3276"/>
                        <a:pt x="2284" y="3278"/>
                      </a:cubicBezTo>
                      <a:cubicBezTo>
                        <a:pt x="2284" y="3279"/>
                        <a:pt x="2278" y="3311"/>
                        <a:pt x="2277" y="3313"/>
                      </a:cubicBezTo>
                      <a:cubicBezTo>
                        <a:pt x="2273" y="3321"/>
                        <a:pt x="2253" y="3319"/>
                        <a:pt x="2253" y="3322"/>
                      </a:cubicBezTo>
                      <a:cubicBezTo>
                        <a:pt x="2253" y="3329"/>
                        <a:pt x="2263" y="3323"/>
                        <a:pt x="2263" y="3323"/>
                      </a:cubicBezTo>
                      <a:cubicBezTo>
                        <a:pt x="2271" y="3329"/>
                        <a:pt x="2295" y="3359"/>
                        <a:pt x="2302" y="3365"/>
                      </a:cubicBezTo>
                      <a:cubicBezTo>
                        <a:pt x="2304" y="3368"/>
                        <a:pt x="2302" y="3374"/>
                        <a:pt x="2305" y="3376"/>
                      </a:cubicBezTo>
                      <a:cubicBezTo>
                        <a:pt x="2313" y="3383"/>
                        <a:pt x="2314" y="3361"/>
                        <a:pt x="2320" y="3380"/>
                      </a:cubicBezTo>
                      <a:cubicBezTo>
                        <a:pt x="2321" y="3384"/>
                        <a:pt x="2321" y="3390"/>
                        <a:pt x="2320" y="3394"/>
                      </a:cubicBezTo>
                      <a:cubicBezTo>
                        <a:pt x="2295" y="3454"/>
                        <a:pt x="2280" y="3420"/>
                        <a:pt x="2244" y="3404"/>
                      </a:cubicBezTo>
                      <a:cubicBezTo>
                        <a:pt x="2240" y="3402"/>
                        <a:pt x="2197" y="3384"/>
                        <a:pt x="2194" y="3391"/>
                      </a:cubicBezTo>
                      <a:cubicBezTo>
                        <a:pt x="2190" y="3402"/>
                        <a:pt x="2181" y="3423"/>
                        <a:pt x="2190" y="3436"/>
                      </a:cubicBezTo>
                      <a:cubicBezTo>
                        <a:pt x="2192" y="3438"/>
                        <a:pt x="2201" y="3440"/>
                        <a:pt x="2201" y="3445"/>
                      </a:cubicBezTo>
                      <a:cubicBezTo>
                        <a:pt x="2202" y="3468"/>
                        <a:pt x="2186" y="3474"/>
                        <a:pt x="2186" y="3487"/>
                      </a:cubicBezTo>
                      <a:cubicBezTo>
                        <a:pt x="2185" y="3490"/>
                        <a:pt x="2211" y="3560"/>
                        <a:pt x="2211" y="3560"/>
                      </a:cubicBezTo>
                      <a:cubicBezTo>
                        <a:pt x="2217" y="3565"/>
                        <a:pt x="2235" y="3556"/>
                        <a:pt x="2242" y="3568"/>
                      </a:cubicBezTo>
                      <a:cubicBezTo>
                        <a:pt x="2249" y="3586"/>
                        <a:pt x="2237" y="3594"/>
                        <a:pt x="2235" y="3609"/>
                      </a:cubicBezTo>
                      <a:cubicBezTo>
                        <a:pt x="2233" y="3624"/>
                        <a:pt x="2242" y="3650"/>
                        <a:pt x="2244" y="3665"/>
                      </a:cubicBezTo>
                      <a:cubicBezTo>
                        <a:pt x="2245" y="3672"/>
                        <a:pt x="2243" y="3680"/>
                        <a:pt x="2247" y="3684"/>
                      </a:cubicBezTo>
                      <a:cubicBezTo>
                        <a:pt x="2250" y="3686"/>
                        <a:pt x="2299" y="3674"/>
                        <a:pt x="2307" y="3676"/>
                      </a:cubicBezTo>
                      <a:cubicBezTo>
                        <a:pt x="2314" y="3678"/>
                        <a:pt x="2309" y="3691"/>
                        <a:pt x="2315" y="3694"/>
                      </a:cubicBezTo>
                      <a:cubicBezTo>
                        <a:pt x="2318" y="3696"/>
                        <a:pt x="2322" y="3690"/>
                        <a:pt x="2324" y="3692"/>
                      </a:cubicBezTo>
                      <a:cubicBezTo>
                        <a:pt x="2326" y="3694"/>
                        <a:pt x="2324" y="3700"/>
                        <a:pt x="2323" y="3704"/>
                      </a:cubicBezTo>
                      <a:cubicBezTo>
                        <a:pt x="2322" y="3706"/>
                        <a:pt x="2316" y="3707"/>
                        <a:pt x="2318" y="3709"/>
                      </a:cubicBezTo>
                      <a:cubicBezTo>
                        <a:pt x="2322" y="3715"/>
                        <a:pt x="2330" y="3715"/>
                        <a:pt x="2336" y="3720"/>
                      </a:cubicBezTo>
                      <a:cubicBezTo>
                        <a:pt x="2338" y="3721"/>
                        <a:pt x="2335" y="3724"/>
                        <a:pt x="2334" y="3726"/>
                      </a:cubicBezTo>
                      <a:cubicBezTo>
                        <a:pt x="2334" y="3726"/>
                        <a:pt x="2335" y="3727"/>
                        <a:pt x="2335" y="3729"/>
                      </a:cubicBezTo>
                      <a:cubicBezTo>
                        <a:pt x="2336" y="3729"/>
                        <a:pt x="2364" y="3733"/>
                        <a:pt x="2364" y="3733"/>
                      </a:cubicBezTo>
                      <a:cubicBezTo>
                        <a:pt x="2366" y="3731"/>
                        <a:pt x="2355" y="3711"/>
                        <a:pt x="2356" y="3710"/>
                      </a:cubicBezTo>
                      <a:cubicBezTo>
                        <a:pt x="2364" y="3709"/>
                        <a:pt x="2372" y="3712"/>
                        <a:pt x="2380" y="3710"/>
                      </a:cubicBezTo>
                      <a:cubicBezTo>
                        <a:pt x="2394" y="3706"/>
                        <a:pt x="2401" y="3685"/>
                        <a:pt x="2417" y="3689"/>
                      </a:cubicBezTo>
                      <a:cubicBezTo>
                        <a:pt x="2457" y="3700"/>
                        <a:pt x="2474" y="3719"/>
                        <a:pt x="2506" y="3740"/>
                      </a:cubicBezTo>
                      <a:cubicBezTo>
                        <a:pt x="2521" y="3749"/>
                        <a:pt x="2541" y="3749"/>
                        <a:pt x="2552" y="3762"/>
                      </a:cubicBezTo>
                      <a:cubicBezTo>
                        <a:pt x="2558" y="3770"/>
                        <a:pt x="2543" y="3786"/>
                        <a:pt x="2538" y="3787"/>
                      </a:cubicBezTo>
                      <a:cubicBezTo>
                        <a:pt x="2532" y="3787"/>
                        <a:pt x="2520" y="3772"/>
                        <a:pt x="2514" y="3791"/>
                      </a:cubicBezTo>
                      <a:cubicBezTo>
                        <a:pt x="2507" y="3818"/>
                        <a:pt x="2570" y="3806"/>
                        <a:pt x="2592" y="3805"/>
                      </a:cubicBezTo>
                      <a:cubicBezTo>
                        <a:pt x="2593" y="3808"/>
                        <a:pt x="2594" y="3811"/>
                        <a:pt x="2595" y="3814"/>
                      </a:cubicBezTo>
                      <a:cubicBezTo>
                        <a:pt x="2596" y="3817"/>
                        <a:pt x="2597" y="3819"/>
                        <a:pt x="2598" y="3822"/>
                      </a:cubicBezTo>
                      <a:cubicBezTo>
                        <a:pt x="2598" y="3824"/>
                        <a:pt x="2598" y="3824"/>
                        <a:pt x="2598" y="3824"/>
                      </a:cubicBezTo>
                      <a:cubicBezTo>
                        <a:pt x="2599" y="3825"/>
                        <a:pt x="2599" y="3826"/>
                        <a:pt x="2599" y="3827"/>
                      </a:cubicBezTo>
                      <a:cubicBezTo>
                        <a:pt x="2599" y="3827"/>
                        <a:pt x="2599" y="3828"/>
                        <a:pt x="2600" y="3828"/>
                      </a:cubicBezTo>
                      <a:cubicBezTo>
                        <a:pt x="2600" y="3829"/>
                        <a:pt x="2600" y="3829"/>
                        <a:pt x="2600" y="3829"/>
                      </a:cubicBezTo>
                      <a:cubicBezTo>
                        <a:pt x="2600" y="3830"/>
                        <a:pt x="2600" y="3830"/>
                        <a:pt x="2600" y="3830"/>
                      </a:cubicBezTo>
                      <a:cubicBezTo>
                        <a:pt x="2600" y="3831"/>
                        <a:pt x="2600" y="3831"/>
                        <a:pt x="2600" y="3831"/>
                      </a:cubicBezTo>
                      <a:cubicBezTo>
                        <a:pt x="2601" y="3831"/>
                        <a:pt x="2601" y="3831"/>
                        <a:pt x="2601" y="3831"/>
                      </a:cubicBezTo>
                      <a:cubicBezTo>
                        <a:pt x="2601" y="3832"/>
                        <a:pt x="2601" y="3832"/>
                        <a:pt x="2601" y="3832"/>
                      </a:cubicBezTo>
                      <a:cubicBezTo>
                        <a:pt x="2601" y="3833"/>
                        <a:pt x="2601" y="3833"/>
                        <a:pt x="2601" y="3833"/>
                      </a:cubicBezTo>
                      <a:cubicBezTo>
                        <a:pt x="2601" y="3834"/>
                        <a:pt x="2601" y="3834"/>
                        <a:pt x="2601" y="3834"/>
                      </a:cubicBezTo>
                      <a:cubicBezTo>
                        <a:pt x="2597" y="3888"/>
                        <a:pt x="2582" y="3837"/>
                        <a:pt x="2575" y="3853"/>
                      </a:cubicBezTo>
                      <a:cubicBezTo>
                        <a:pt x="2574" y="3856"/>
                        <a:pt x="2588" y="3859"/>
                        <a:pt x="2584" y="3861"/>
                      </a:cubicBezTo>
                      <a:cubicBezTo>
                        <a:pt x="2572" y="3868"/>
                        <a:pt x="2570" y="3848"/>
                        <a:pt x="2568" y="3860"/>
                      </a:cubicBezTo>
                      <a:cubicBezTo>
                        <a:pt x="2565" y="3873"/>
                        <a:pt x="2589" y="3874"/>
                        <a:pt x="2595" y="3886"/>
                      </a:cubicBezTo>
                      <a:cubicBezTo>
                        <a:pt x="2603" y="3904"/>
                        <a:pt x="2574" y="3880"/>
                        <a:pt x="2570" y="3883"/>
                      </a:cubicBezTo>
                      <a:cubicBezTo>
                        <a:pt x="2562" y="3887"/>
                        <a:pt x="2569" y="3899"/>
                        <a:pt x="2565" y="3907"/>
                      </a:cubicBezTo>
                      <a:cubicBezTo>
                        <a:pt x="2564" y="3910"/>
                        <a:pt x="2558" y="3909"/>
                        <a:pt x="2556" y="3912"/>
                      </a:cubicBezTo>
                      <a:cubicBezTo>
                        <a:pt x="2555" y="3916"/>
                        <a:pt x="2559" y="3920"/>
                        <a:pt x="2558" y="3923"/>
                      </a:cubicBezTo>
                      <a:cubicBezTo>
                        <a:pt x="2554" y="3930"/>
                        <a:pt x="2549" y="3936"/>
                        <a:pt x="2542" y="3942"/>
                      </a:cubicBezTo>
                      <a:cubicBezTo>
                        <a:pt x="2531" y="3953"/>
                        <a:pt x="2530" y="3935"/>
                        <a:pt x="2529" y="3948"/>
                      </a:cubicBezTo>
                      <a:cubicBezTo>
                        <a:pt x="2528" y="3954"/>
                        <a:pt x="2538" y="3960"/>
                        <a:pt x="2534" y="3963"/>
                      </a:cubicBezTo>
                      <a:cubicBezTo>
                        <a:pt x="2525" y="3970"/>
                        <a:pt x="2515" y="3957"/>
                        <a:pt x="2508" y="3955"/>
                      </a:cubicBezTo>
                      <a:cubicBezTo>
                        <a:pt x="2505" y="3955"/>
                        <a:pt x="2500" y="3955"/>
                        <a:pt x="2501" y="3956"/>
                      </a:cubicBezTo>
                      <a:cubicBezTo>
                        <a:pt x="2506" y="3962"/>
                        <a:pt x="2514" y="3964"/>
                        <a:pt x="2519" y="3969"/>
                      </a:cubicBezTo>
                      <a:cubicBezTo>
                        <a:pt x="2522" y="3972"/>
                        <a:pt x="2525" y="3979"/>
                        <a:pt x="2522" y="3979"/>
                      </a:cubicBezTo>
                      <a:cubicBezTo>
                        <a:pt x="2514" y="3979"/>
                        <a:pt x="2514" y="3979"/>
                        <a:pt x="2514" y="3979"/>
                      </a:cubicBezTo>
                      <a:cubicBezTo>
                        <a:pt x="2515" y="3979"/>
                        <a:pt x="2515" y="3979"/>
                        <a:pt x="2515" y="3979"/>
                      </a:cubicBezTo>
                      <a:cubicBezTo>
                        <a:pt x="2508" y="3978"/>
                        <a:pt x="2503" y="3976"/>
                        <a:pt x="2497" y="3972"/>
                      </a:cubicBezTo>
                      <a:cubicBezTo>
                        <a:pt x="2495" y="3971"/>
                        <a:pt x="2501" y="3967"/>
                        <a:pt x="2499" y="3965"/>
                      </a:cubicBezTo>
                      <a:cubicBezTo>
                        <a:pt x="2496" y="3964"/>
                        <a:pt x="2486" y="3964"/>
                        <a:pt x="2489" y="3966"/>
                      </a:cubicBezTo>
                      <a:cubicBezTo>
                        <a:pt x="2495" y="3970"/>
                        <a:pt x="2503" y="3969"/>
                        <a:pt x="2510" y="3972"/>
                      </a:cubicBezTo>
                      <a:cubicBezTo>
                        <a:pt x="2512" y="3973"/>
                        <a:pt x="2514" y="3977"/>
                        <a:pt x="2515" y="3981"/>
                      </a:cubicBezTo>
                      <a:cubicBezTo>
                        <a:pt x="2517" y="3981"/>
                        <a:pt x="2517" y="3982"/>
                        <a:pt x="2517" y="3983"/>
                      </a:cubicBezTo>
                      <a:cubicBezTo>
                        <a:pt x="2517" y="3984"/>
                        <a:pt x="2517" y="3984"/>
                        <a:pt x="2517" y="3984"/>
                      </a:cubicBezTo>
                      <a:cubicBezTo>
                        <a:pt x="2518" y="3985"/>
                        <a:pt x="2518" y="3986"/>
                        <a:pt x="2518" y="3986"/>
                      </a:cubicBezTo>
                      <a:cubicBezTo>
                        <a:pt x="2518" y="3987"/>
                        <a:pt x="2518" y="3987"/>
                        <a:pt x="2518" y="3987"/>
                      </a:cubicBezTo>
                      <a:cubicBezTo>
                        <a:pt x="2518" y="3988"/>
                        <a:pt x="2518" y="3988"/>
                        <a:pt x="2518" y="3988"/>
                      </a:cubicBezTo>
                      <a:cubicBezTo>
                        <a:pt x="2518" y="3990"/>
                        <a:pt x="2518" y="3990"/>
                        <a:pt x="2518" y="3990"/>
                      </a:cubicBezTo>
                      <a:cubicBezTo>
                        <a:pt x="2519" y="3992"/>
                        <a:pt x="2519" y="3994"/>
                        <a:pt x="2519" y="3996"/>
                      </a:cubicBezTo>
                      <a:cubicBezTo>
                        <a:pt x="2519" y="3997"/>
                        <a:pt x="2519" y="3997"/>
                        <a:pt x="2519" y="3997"/>
                      </a:cubicBezTo>
                      <a:cubicBezTo>
                        <a:pt x="2519" y="3999"/>
                        <a:pt x="2519" y="3999"/>
                        <a:pt x="2519" y="3999"/>
                      </a:cubicBezTo>
                      <a:cubicBezTo>
                        <a:pt x="2519" y="4000"/>
                        <a:pt x="2519" y="4000"/>
                        <a:pt x="2519" y="4000"/>
                      </a:cubicBezTo>
                      <a:cubicBezTo>
                        <a:pt x="2519" y="4001"/>
                        <a:pt x="2519" y="4001"/>
                        <a:pt x="2519" y="4001"/>
                      </a:cubicBezTo>
                      <a:cubicBezTo>
                        <a:pt x="2519" y="4002"/>
                        <a:pt x="2519" y="4002"/>
                        <a:pt x="2519" y="4002"/>
                      </a:cubicBezTo>
                      <a:cubicBezTo>
                        <a:pt x="2518" y="4005"/>
                        <a:pt x="2509" y="4003"/>
                        <a:pt x="2510" y="4007"/>
                      </a:cubicBezTo>
                      <a:cubicBezTo>
                        <a:pt x="2510" y="4010"/>
                        <a:pt x="2518" y="4004"/>
                        <a:pt x="2520" y="4007"/>
                      </a:cubicBezTo>
                      <a:cubicBezTo>
                        <a:pt x="2522" y="4011"/>
                        <a:pt x="2517" y="4016"/>
                        <a:pt x="2518" y="4021"/>
                      </a:cubicBezTo>
                      <a:cubicBezTo>
                        <a:pt x="2519" y="4026"/>
                        <a:pt x="2525" y="4029"/>
                        <a:pt x="2525" y="4035"/>
                      </a:cubicBezTo>
                      <a:cubicBezTo>
                        <a:pt x="2526" y="4038"/>
                        <a:pt x="2519" y="4037"/>
                        <a:pt x="2519" y="4039"/>
                      </a:cubicBezTo>
                      <a:cubicBezTo>
                        <a:pt x="2517" y="4049"/>
                        <a:pt x="2526" y="4060"/>
                        <a:pt x="2524" y="4071"/>
                      </a:cubicBezTo>
                      <a:cubicBezTo>
                        <a:pt x="2524" y="4074"/>
                        <a:pt x="2517" y="4074"/>
                        <a:pt x="2517" y="4077"/>
                      </a:cubicBezTo>
                      <a:cubicBezTo>
                        <a:pt x="2517" y="4085"/>
                        <a:pt x="2534" y="4099"/>
                        <a:pt x="2526" y="4099"/>
                      </a:cubicBezTo>
                      <a:cubicBezTo>
                        <a:pt x="2520" y="4097"/>
                        <a:pt x="2515" y="4082"/>
                        <a:pt x="2510" y="4086"/>
                      </a:cubicBezTo>
                      <a:cubicBezTo>
                        <a:pt x="2505" y="4090"/>
                        <a:pt x="2518" y="4099"/>
                        <a:pt x="2518" y="4106"/>
                      </a:cubicBezTo>
                      <a:cubicBezTo>
                        <a:pt x="2518" y="4122"/>
                        <a:pt x="2492" y="4130"/>
                        <a:pt x="2509" y="4150"/>
                      </a:cubicBezTo>
                      <a:cubicBezTo>
                        <a:pt x="2530" y="4174"/>
                        <a:pt x="2519" y="4149"/>
                        <a:pt x="2546" y="4152"/>
                      </a:cubicBezTo>
                      <a:cubicBezTo>
                        <a:pt x="2554" y="4152"/>
                        <a:pt x="2556" y="4163"/>
                        <a:pt x="2562" y="4164"/>
                      </a:cubicBezTo>
                      <a:cubicBezTo>
                        <a:pt x="2566" y="4166"/>
                        <a:pt x="2570" y="4158"/>
                        <a:pt x="2574" y="4159"/>
                      </a:cubicBezTo>
                      <a:cubicBezTo>
                        <a:pt x="2581" y="4162"/>
                        <a:pt x="2582" y="4170"/>
                        <a:pt x="2587" y="4173"/>
                      </a:cubicBezTo>
                      <a:cubicBezTo>
                        <a:pt x="2596" y="4180"/>
                        <a:pt x="2625" y="4198"/>
                        <a:pt x="2625" y="4201"/>
                      </a:cubicBezTo>
                      <a:cubicBezTo>
                        <a:pt x="2627" y="4226"/>
                        <a:pt x="2615" y="4224"/>
                        <a:pt x="2633" y="4238"/>
                      </a:cubicBezTo>
                      <a:cubicBezTo>
                        <a:pt x="2634" y="4239"/>
                        <a:pt x="2636" y="4238"/>
                        <a:pt x="2636" y="4237"/>
                      </a:cubicBezTo>
                      <a:cubicBezTo>
                        <a:pt x="2634" y="4227"/>
                        <a:pt x="2621" y="4188"/>
                        <a:pt x="2622" y="4187"/>
                      </a:cubicBezTo>
                      <a:cubicBezTo>
                        <a:pt x="2624" y="4182"/>
                        <a:pt x="2632" y="4175"/>
                        <a:pt x="2635" y="4179"/>
                      </a:cubicBezTo>
                      <a:cubicBezTo>
                        <a:pt x="2641" y="4185"/>
                        <a:pt x="2634" y="4195"/>
                        <a:pt x="2635" y="4203"/>
                      </a:cubicBezTo>
                      <a:cubicBezTo>
                        <a:pt x="2636" y="4210"/>
                        <a:pt x="2638" y="4217"/>
                        <a:pt x="2641" y="4224"/>
                      </a:cubicBezTo>
                      <a:cubicBezTo>
                        <a:pt x="2644" y="4234"/>
                        <a:pt x="2643" y="4251"/>
                        <a:pt x="2653" y="4259"/>
                      </a:cubicBezTo>
                      <a:cubicBezTo>
                        <a:pt x="2656" y="4261"/>
                        <a:pt x="2661" y="4250"/>
                        <a:pt x="2661" y="4254"/>
                      </a:cubicBezTo>
                      <a:cubicBezTo>
                        <a:pt x="2663" y="4272"/>
                        <a:pt x="2651" y="4275"/>
                        <a:pt x="2669" y="4294"/>
                      </a:cubicBezTo>
                      <a:cubicBezTo>
                        <a:pt x="2675" y="4299"/>
                        <a:pt x="2683" y="4299"/>
                        <a:pt x="2689" y="4300"/>
                      </a:cubicBezTo>
                      <a:cubicBezTo>
                        <a:pt x="2692" y="4301"/>
                        <a:pt x="2696" y="4298"/>
                        <a:pt x="2698" y="4300"/>
                      </a:cubicBezTo>
                      <a:cubicBezTo>
                        <a:pt x="2700" y="4302"/>
                        <a:pt x="2709" y="4325"/>
                        <a:pt x="2716" y="4327"/>
                      </a:cubicBezTo>
                      <a:cubicBezTo>
                        <a:pt x="2721" y="4328"/>
                        <a:pt x="2725" y="4323"/>
                        <a:pt x="2729" y="4324"/>
                      </a:cubicBezTo>
                      <a:cubicBezTo>
                        <a:pt x="2740" y="4327"/>
                        <a:pt x="2788" y="4355"/>
                        <a:pt x="2799" y="4362"/>
                      </a:cubicBezTo>
                      <a:cubicBezTo>
                        <a:pt x="2805" y="4367"/>
                        <a:pt x="2809" y="4375"/>
                        <a:pt x="2816" y="4379"/>
                      </a:cubicBezTo>
                      <a:cubicBezTo>
                        <a:pt x="2822" y="4381"/>
                        <a:pt x="2828" y="4375"/>
                        <a:pt x="2834" y="4375"/>
                      </a:cubicBezTo>
                      <a:cubicBezTo>
                        <a:pt x="2835" y="4375"/>
                        <a:pt x="2835" y="4375"/>
                        <a:pt x="2835" y="4375"/>
                      </a:cubicBezTo>
                      <a:cubicBezTo>
                        <a:pt x="2836" y="4375"/>
                        <a:pt x="2836" y="4375"/>
                        <a:pt x="2836" y="4375"/>
                      </a:cubicBezTo>
                      <a:cubicBezTo>
                        <a:pt x="2837" y="4375"/>
                        <a:pt x="2837" y="4375"/>
                        <a:pt x="2837" y="4375"/>
                      </a:cubicBezTo>
                      <a:cubicBezTo>
                        <a:pt x="2838" y="4375"/>
                        <a:pt x="2839" y="4377"/>
                        <a:pt x="2840" y="4377"/>
                      </a:cubicBezTo>
                      <a:cubicBezTo>
                        <a:pt x="2840" y="4380"/>
                        <a:pt x="2840" y="4380"/>
                        <a:pt x="2840" y="4380"/>
                      </a:cubicBezTo>
                      <a:cubicBezTo>
                        <a:pt x="2823" y="4439"/>
                        <a:pt x="2835" y="4406"/>
                        <a:pt x="2818" y="4451"/>
                      </a:cubicBezTo>
                      <a:cubicBezTo>
                        <a:pt x="2815" y="4460"/>
                        <a:pt x="2822" y="4487"/>
                        <a:pt x="2819" y="4490"/>
                      </a:cubicBezTo>
                      <a:cubicBezTo>
                        <a:pt x="2809" y="4502"/>
                        <a:pt x="2772" y="4520"/>
                        <a:pt x="2756" y="4509"/>
                      </a:cubicBezTo>
                      <a:cubicBezTo>
                        <a:pt x="2733" y="4491"/>
                        <a:pt x="2789" y="4501"/>
                        <a:pt x="2729" y="4485"/>
                      </a:cubicBezTo>
                      <a:cubicBezTo>
                        <a:pt x="2726" y="4484"/>
                        <a:pt x="2726" y="4491"/>
                        <a:pt x="2723" y="4491"/>
                      </a:cubicBezTo>
                      <a:cubicBezTo>
                        <a:pt x="2721" y="4491"/>
                        <a:pt x="2697" y="4483"/>
                        <a:pt x="2691" y="4480"/>
                      </a:cubicBezTo>
                      <a:cubicBezTo>
                        <a:pt x="2672" y="4472"/>
                        <a:pt x="2672" y="4472"/>
                        <a:pt x="2672" y="4472"/>
                      </a:cubicBezTo>
                      <a:cubicBezTo>
                        <a:pt x="2670" y="4472"/>
                        <a:pt x="2670" y="4472"/>
                        <a:pt x="2670" y="4472"/>
                      </a:cubicBezTo>
                      <a:cubicBezTo>
                        <a:pt x="2666" y="4474"/>
                        <a:pt x="2663" y="4476"/>
                        <a:pt x="2661" y="4477"/>
                      </a:cubicBezTo>
                      <a:cubicBezTo>
                        <a:pt x="2657" y="4476"/>
                        <a:pt x="2643" y="4483"/>
                        <a:pt x="2638" y="4482"/>
                      </a:cubicBezTo>
                      <a:cubicBezTo>
                        <a:pt x="2634" y="4482"/>
                        <a:pt x="2630" y="4478"/>
                        <a:pt x="2627" y="4478"/>
                      </a:cubicBezTo>
                      <a:cubicBezTo>
                        <a:pt x="2626" y="4478"/>
                        <a:pt x="2601" y="4490"/>
                        <a:pt x="2600" y="4490"/>
                      </a:cubicBezTo>
                      <a:cubicBezTo>
                        <a:pt x="2597" y="4490"/>
                        <a:pt x="2595" y="4484"/>
                        <a:pt x="2591" y="4482"/>
                      </a:cubicBezTo>
                      <a:cubicBezTo>
                        <a:pt x="2587" y="4481"/>
                        <a:pt x="2582" y="4482"/>
                        <a:pt x="2577" y="4482"/>
                      </a:cubicBezTo>
                      <a:cubicBezTo>
                        <a:pt x="2563" y="4482"/>
                        <a:pt x="2563" y="4482"/>
                        <a:pt x="2563" y="4482"/>
                      </a:cubicBezTo>
                      <a:cubicBezTo>
                        <a:pt x="2562" y="4482"/>
                        <a:pt x="2560" y="4483"/>
                        <a:pt x="2560" y="4482"/>
                      </a:cubicBezTo>
                      <a:cubicBezTo>
                        <a:pt x="2558" y="4476"/>
                        <a:pt x="2563" y="4442"/>
                        <a:pt x="2552" y="4442"/>
                      </a:cubicBezTo>
                      <a:cubicBezTo>
                        <a:pt x="2545" y="4443"/>
                        <a:pt x="2538" y="4443"/>
                        <a:pt x="2532" y="4445"/>
                      </a:cubicBezTo>
                      <a:cubicBezTo>
                        <a:pt x="2527" y="4447"/>
                        <a:pt x="2524" y="4456"/>
                        <a:pt x="2518" y="4456"/>
                      </a:cubicBezTo>
                      <a:cubicBezTo>
                        <a:pt x="2495" y="4456"/>
                        <a:pt x="2498" y="4443"/>
                        <a:pt x="2466" y="4448"/>
                      </a:cubicBezTo>
                      <a:cubicBezTo>
                        <a:pt x="2458" y="4449"/>
                        <a:pt x="2469" y="4467"/>
                        <a:pt x="2463" y="4473"/>
                      </a:cubicBezTo>
                      <a:cubicBezTo>
                        <a:pt x="2456" y="4478"/>
                        <a:pt x="2445" y="4459"/>
                        <a:pt x="2436" y="4463"/>
                      </a:cubicBezTo>
                      <a:cubicBezTo>
                        <a:pt x="2405" y="4478"/>
                        <a:pt x="2414" y="4521"/>
                        <a:pt x="2374" y="4521"/>
                      </a:cubicBezTo>
                      <a:cubicBezTo>
                        <a:pt x="2358" y="4521"/>
                        <a:pt x="2376" y="4501"/>
                        <a:pt x="2370" y="4501"/>
                      </a:cubicBezTo>
                      <a:cubicBezTo>
                        <a:pt x="2346" y="4499"/>
                        <a:pt x="2319" y="4508"/>
                        <a:pt x="2295" y="4506"/>
                      </a:cubicBezTo>
                      <a:cubicBezTo>
                        <a:pt x="2290" y="4505"/>
                        <a:pt x="2285" y="4503"/>
                        <a:pt x="2281" y="4501"/>
                      </a:cubicBezTo>
                      <a:cubicBezTo>
                        <a:pt x="2279" y="4498"/>
                        <a:pt x="2280" y="4494"/>
                        <a:pt x="2278" y="4493"/>
                      </a:cubicBezTo>
                      <a:cubicBezTo>
                        <a:pt x="2262" y="4489"/>
                        <a:pt x="2243" y="4504"/>
                        <a:pt x="2243" y="4504"/>
                      </a:cubicBezTo>
                      <a:cubicBezTo>
                        <a:pt x="2235" y="4506"/>
                        <a:pt x="2227" y="4502"/>
                        <a:pt x="2219" y="4503"/>
                      </a:cubicBezTo>
                      <a:cubicBezTo>
                        <a:pt x="2159" y="4516"/>
                        <a:pt x="2218" y="4507"/>
                        <a:pt x="2191" y="4524"/>
                      </a:cubicBezTo>
                      <a:cubicBezTo>
                        <a:pt x="2190" y="4524"/>
                        <a:pt x="2144" y="4542"/>
                        <a:pt x="2144" y="4542"/>
                      </a:cubicBezTo>
                      <a:cubicBezTo>
                        <a:pt x="2136" y="4542"/>
                        <a:pt x="2129" y="4534"/>
                        <a:pt x="2121" y="4533"/>
                      </a:cubicBezTo>
                      <a:cubicBezTo>
                        <a:pt x="2118" y="4533"/>
                        <a:pt x="2091" y="4545"/>
                        <a:pt x="2089" y="4545"/>
                      </a:cubicBezTo>
                      <a:cubicBezTo>
                        <a:pt x="2075" y="4547"/>
                        <a:pt x="2062" y="4534"/>
                        <a:pt x="2048" y="4537"/>
                      </a:cubicBezTo>
                      <a:cubicBezTo>
                        <a:pt x="2043" y="4538"/>
                        <a:pt x="2041" y="4545"/>
                        <a:pt x="2036" y="4547"/>
                      </a:cubicBezTo>
                      <a:cubicBezTo>
                        <a:pt x="2025" y="4552"/>
                        <a:pt x="2017" y="4552"/>
                        <a:pt x="2010" y="4552"/>
                      </a:cubicBezTo>
                      <a:cubicBezTo>
                        <a:pt x="1998" y="4553"/>
                        <a:pt x="1993" y="4552"/>
                        <a:pt x="1993" y="4584"/>
                      </a:cubicBezTo>
                      <a:cubicBezTo>
                        <a:pt x="1981" y="4583"/>
                        <a:pt x="1981" y="4583"/>
                        <a:pt x="1981" y="4583"/>
                      </a:cubicBezTo>
                      <a:cubicBezTo>
                        <a:pt x="1960" y="4573"/>
                        <a:pt x="1960" y="4573"/>
                        <a:pt x="1960" y="4573"/>
                      </a:cubicBezTo>
                      <a:cubicBezTo>
                        <a:pt x="1959" y="4574"/>
                        <a:pt x="1959" y="4574"/>
                        <a:pt x="1959" y="4574"/>
                      </a:cubicBezTo>
                      <a:cubicBezTo>
                        <a:pt x="1940" y="4569"/>
                        <a:pt x="1922" y="4554"/>
                        <a:pt x="1904" y="4546"/>
                      </a:cubicBezTo>
                      <a:cubicBezTo>
                        <a:pt x="1886" y="4539"/>
                        <a:pt x="1840" y="4519"/>
                        <a:pt x="1821" y="4520"/>
                      </a:cubicBezTo>
                      <a:cubicBezTo>
                        <a:pt x="1809" y="4521"/>
                        <a:pt x="1796" y="4534"/>
                        <a:pt x="1783" y="4529"/>
                      </a:cubicBezTo>
                      <a:cubicBezTo>
                        <a:pt x="1773" y="4526"/>
                        <a:pt x="1734" y="4497"/>
                        <a:pt x="1729" y="4499"/>
                      </a:cubicBezTo>
                      <a:cubicBezTo>
                        <a:pt x="1725" y="4502"/>
                        <a:pt x="1739" y="4508"/>
                        <a:pt x="1736" y="4512"/>
                      </a:cubicBezTo>
                      <a:cubicBezTo>
                        <a:pt x="1735" y="4513"/>
                        <a:pt x="1706" y="4519"/>
                        <a:pt x="1705" y="4519"/>
                      </a:cubicBezTo>
                      <a:cubicBezTo>
                        <a:pt x="1688" y="4520"/>
                        <a:pt x="1680" y="4495"/>
                        <a:pt x="1665" y="4489"/>
                      </a:cubicBezTo>
                      <a:cubicBezTo>
                        <a:pt x="1642" y="4481"/>
                        <a:pt x="1620" y="4497"/>
                        <a:pt x="1601" y="4485"/>
                      </a:cubicBezTo>
                      <a:cubicBezTo>
                        <a:pt x="1584" y="4476"/>
                        <a:pt x="1645" y="4470"/>
                        <a:pt x="1629" y="4455"/>
                      </a:cubicBezTo>
                      <a:cubicBezTo>
                        <a:pt x="1624" y="4451"/>
                        <a:pt x="1618" y="4466"/>
                        <a:pt x="1613" y="4463"/>
                      </a:cubicBezTo>
                      <a:cubicBezTo>
                        <a:pt x="1608" y="4460"/>
                        <a:pt x="1607" y="4450"/>
                        <a:pt x="1611" y="4445"/>
                      </a:cubicBezTo>
                      <a:cubicBezTo>
                        <a:pt x="1614" y="4441"/>
                        <a:pt x="1622" y="4446"/>
                        <a:pt x="1627" y="4446"/>
                      </a:cubicBezTo>
                      <a:cubicBezTo>
                        <a:pt x="1632" y="4446"/>
                        <a:pt x="1638" y="4445"/>
                        <a:pt x="1642" y="4447"/>
                      </a:cubicBezTo>
                      <a:cubicBezTo>
                        <a:pt x="1644" y="4448"/>
                        <a:pt x="1639" y="4453"/>
                        <a:pt x="1641" y="4452"/>
                      </a:cubicBezTo>
                      <a:cubicBezTo>
                        <a:pt x="1643" y="4451"/>
                        <a:pt x="1643" y="4447"/>
                        <a:pt x="1645" y="4446"/>
                      </a:cubicBezTo>
                      <a:cubicBezTo>
                        <a:pt x="1650" y="4443"/>
                        <a:pt x="1657" y="4440"/>
                        <a:pt x="1663" y="4439"/>
                      </a:cubicBezTo>
                      <a:cubicBezTo>
                        <a:pt x="1665" y="4439"/>
                        <a:pt x="1665" y="4443"/>
                        <a:pt x="1666" y="4443"/>
                      </a:cubicBezTo>
                      <a:cubicBezTo>
                        <a:pt x="1670" y="4439"/>
                        <a:pt x="1670" y="4431"/>
                        <a:pt x="1674" y="4429"/>
                      </a:cubicBezTo>
                      <a:cubicBezTo>
                        <a:pt x="1681" y="4426"/>
                        <a:pt x="1690" y="4430"/>
                        <a:pt x="1697" y="4429"/>
                      </a:cubicBezTo>
                      <a:cubicBezTo>
                        <a:pt x="1699" y="4429"/>
                        <a:pt x="1693" y="4428"/>
                        <a:pt x="1693" y="4426"/>
                      </a:cubicBezTo>
                      <a:cubicBezTo>
                        <a:pt x="1692" y="4423"/>
                        <a:pt x="1696" y="4419"/>
                        <a:pt x="1695" y="4416"/>
                      </a:cubicBezTo>
                      <a:cubicBezTo>
                        <a:pt x="1694" y="4410"/>
                        <a:pt x="1672" y="4400"/>
                        <a:pt x="1668" y="4392"/>
                      </a:cubicBezTo>
                      <a:cubicBezTo>
                        <a:pt x="1662" y="4383"/>
                        <a:pt x="1676" y="4396"/>
                        <a:pt x="1678" y="4390"/>
                      </a:cubicBezTo>
                      <a:cubicBezTo>
                        <a:pt x="1679" y="4388"/>
                        <a:pt x="1673" y="4388"/>
                        <a:pt x="1673" y="4385"/>
                      </a:cubicBezTo>
                      <a:cubicBezTo>
                        <a:pt x="1674" y="4379"/>
                        <a:pt x="1680" y="4373"/>
                        <a:pt x="1684" y="4366"/>
                      </a:cubicBezTo>
                      <a:cubicBezTo>
                        <a:pt x="1688" y="4356"/>
                        <a:pt x="1673" y="4335"/>
                        <a:pt x="1679" y="4329"/>
                      </a:cubicBezTo>
                      <a:cubicBezTo>
                        <a:pt x="1695" y="4310"/>
                        <a:pt x="1688" y="4329"/>
                        <a:pt x="1700" y="4352"/>
                      </a:cubicBezTo>
                      <a:cubicBezTo>
                        <a:pt x="1701" y="4355"/>
                        <a:pt x="1699" y="4346"/>
                        <a:pt x="1699" y="4342"/>
                      </a:cubicBezTo>
                      <a:cubicBezTo>
                        <a:pt x="1699" y="4341"/>
                        <a:pt x="1692" y="4308"/>
                        <a:pt x="1700" y="4305"/>
                      </a:cubicBezTo>
                      <a:cubicBezTo>
                        <a:pt x="1707" y="4302"/>
                        <a:pt x="1726" y="4319"/>
                        <a:pt x="1734" y="4305"/>
                      </a:cubicBezTo>
                      <a:cubicBezTo>
                        <a:pt x="1735" y="4303"/>
                        <a:pt x="1733" y="4299"/>
                        <a:pt x="1730" y="4297"/>
                      </a:cubicBezTo>
                      <a:cubicBezTo>
                        <a:pt x="1722" y="4292"/>
                        <a:pt x="1710" y="4296"/>
                        <a:pt x="1701" y="4292"/>
                      </a:cubicBezTo>
                      <a:cubicBezTo>
                        <a:pt x="1695" y="4289"/>
                        <a:pt x="1691" y="4281"/>
                        <a:pt x="1684" y="4280"/>
                      </a:cubicBezTo>
                      <a:cubicBezTo>
                        <a:pt x="1655" y="4274"/>
                        <a:pt x="1658" y="4290"/>
                        <a:pt x="1639" y="4266"/>
                      </a:cubicBezTo>
                      <a:cubicBezTo>
                        <a:pt x="1636" y="4262"/>
                        <a:pt x="1629" y="4259"/>
                        <a:pt x="1631" y="4256"/>
                      </a:cubicBezTo>
                      <a:cubicBezTo>
                        <a:pt x="1633" y="4251"/>
                        <a:pt x="1639" y="4258"/>
                        <a:pt x="1643" y="4258"/>
                      </a:cubicBezTo>
                      <a:cubicBezTo>
                        <a:pt x="1648" y="4257"/>
                        <a:pt x="1654" y="4255"/>
                        <a:pt x="1658" y="4251"/>
                      </a:cubicBezTo>
                      <a:cubicBezTo>
                        <a:pt x="1665" y="4245"/>
                        <a:pt x="1664" y="4232"/>
                        <a:pt x="1673" y="4228"/>
                      </a:cubicBezTo>
                      <a:cubicBezTo>
                        <a:pt x="1675" y="4227"/>
                        <a:pt x="1676" y="4232"/>
                        <a:pt x="1678" y="4233"/>
                      </a:cubicBezTo>
                      <a:cubicBezTo>
                        <a:pt x="1682" y="4235"/>
                        <a:pt x="1708" y="4236"/>
                        <a:pt x="1704" y="4227"/>
                      </a:cubicBezTo>
                      <a:cubicBezTo>
                        <a:pt x="1702" y="4220"/>
                        <a:pt x="1690" y="4230"/>
                        <a:pt x="1684" y="4226"/>
                      </a:cubicBezTo>
                      <a:cubicBezTo>
                        <a:pt x="1662" y="4209"/>
                        <a:pt x="1691" y="4205"/>
                        <a:pt x="1692" y="4205"/>
                      </a:cubicBezTo>
                      <a:cubicBezTo>
                        <a:pt x="1707" y="4197"/>
                        <a:pt x="1721" y="4163"/>
                        <a:pt x="1727" y="4159"/>
                      </a:cubicBezTo>
                      <a:cubicBezTo>
                        <a:pt x="1729" y="4159"/>
                        <a:pt x="1729" y="4164"/>
                        <a:pt x="1730" y="4164"/>
                      </a:cubicBezTo>
                      <a:cubicBezTo>
                        <a:pt x="1735" y="4163"/>
                        <a:pt x="1741" y="4162"/>
                        <a:pt x="1745" y="4157"/>
                      </a:cubicBezTo>
                      <a:cubicBezTo>
                        <a:pt x="1755" y="4142"/>
                        <a:pt x="1748" y="4131"/>
                        <a:pt x="1731" y="4125"/>
                      </a:cubicBezTo>
                      <a:cubicBezTo>
                        <a:pt x="1726" y="4124"/>
                        <a:pt x="1720" y="4125"/>
                        <a:pt x="1715" y="4128"/>
                      </a:cubicBezTo>
                      <a:cubicBezTo>
                        <a:pt x="1695" y="4137"/>
                        <a:pt x="1709" y="4135"/>
                        <a:pt x="1707" y="4146"/>
                      </a:cubicBezTo>
                      <a:cubicBezTo>
                        <a:pt x="1704" y="4162"/>
                        <a:pt x="1662" y="4169"/>
                        <a:pt x="1653" y="4179"/>
                      </a:cubicBezTo>
                      <a:cubicBezTo>
                        <a:pt x="1653" y="4180"/>
                        <a:pt x="1651" y="4180"/>
                        <a:pt x="1651" y="4181"/>
                      </a:cubicBezTo>
                      <a:cubicBezTo>
                        <a:pt x="1651" y="4180"/>
                        <a:pt x="1651" y="4180"/>
                        <a:pt x="1651" y="4180"/>
                      </a:cubicBezTo>
                      <a:cubicBezTo>
                        <a:pt x="1643" y="4171"/>
                        <a:pt x="1648" y="4168"/>
                        <a:pt x="1650" y="4158"/>
                      </a:cubicBezTo>
                      <a:cubicBezTo>
                        <a:pt x="1653" y="4147"/>
                        <a:pt x="1638" y="4162"/>
                        <a:pt x="1638" y="4155"/>
                      </a:cubicBezTo>
                      <a:cubicBezTo>
                        <a:pt x="1639" y="4148"/>
                        <a:pt x="1633" y="4123"/>
                        <a:pt x="1636" y="4117"/>
                      </a:cubicBezTo>
                      <a:cubicBezTo>
                        <a:pt x="1637" y="4117"/>
                        <a:pt x="1667" y="4089"/>
                        <a:pt x="1667" y="4089"/>
                      </a:cubicBezTo>
                      <a:cubicBezTo>
                        <a:pt x="1669" y="4085"/>
                        <a:pt x="1664" y="4080"/>
                        <a:pt x="1664" y="4076"/>
                      </a:cubicBezTo>
                      <a:cubicBezTo>
                        <a:pt x="1663" y="4072"/>
                        <a:pt x="1662" y="4066"/>
                        <a:pt x="1665" y="4062"/>
                      </a:cubicBezTo>
                      <a:cubicBezTo>
                        <a:pt x="1680" y="4044"/>
                        <a:pt x="1729" y="4052"/>
                        <a:pt x="1743" y="4030"/>
                      </a:cubicBezTo>
                      <a:cubicBezTo>
                        <a:pt x="1747" y="4026"/>
                        <a:pt x="1741" y="4020"/>
                        <a:pt x="1739" y="4015"/>
                      </a:cubicBezTo>
                      <a:cubicBezTo>
                        <a:pt x="1738" y="4013"/>
                        <a:pt x="1734" y="4012"/>
                        <a:pt x="1734" y="4010"/>
                      </a:cubicBezTo>
                      <a:cubicBezTo>
                        <a:pt x="1734" y="4007"/>
                        <a:pt x="1740" y="4007"/>
                        <a:pt x="1740" y="4004"/>
                      </a:cubicBezTo>
                      <a:cubicBezTo>
                        <a:pt x="1740" y="4001"/>
                        <a:pt x="1736" y="3999"/>
                        <a:pt x="1735" y="3996"/>
                      </a:cubicBezTo>
                      <a:cubicBezTo>
                        <a:pt x="1734" y="3991"/>
                        <a:pt x="1735" y="3985"/>
                        <a:pt x="1736" y="3979"/>
                      </a:cubicBezTo>
                      <a:cubicBezTo>
                        <a:pt x="1736" y="3977"/>
                        <a:pt x="1739" y="3974"/>
                        <a:pt x="1739" y="3972"/>
                      </a:cubicBezTo>
                      <a:cubicBezTo>
                        <a:pt x="1743" y="3960"/>
                        <a:pt x="1725" y="3971"/>
                        <a:pt x="1725" y="3971"/>
                      </a:cubicBezTo>
                      <a:cubicBezTo>
                        <a:pt x="1722" y="3969"/>
                        <a:pt x="1728" y="3964"/>
                        <a:pt x="1727" y="3960"/>
                      </a:cubicBezTo>
                      <a:cubicBezTo>
                        <a:pt x="1723" y="3953"/>
                        <a:pt x="1717" y="3946"/>
                        <a:pt x="1711" y="3939"/>
                      </a:cubicBezTo>
                      <a:cubicBezTo>
                        <a:pt x="1704" y="3932"/>
                        <a:pt x="1693" y="3950"/>
                        <a:pt x="1692" y="3938"/>
                      </a:cubicBezTo>
                      <a:cubicBezTo>
                        <a:pt x="1687" y="3905"/>
                        <a:pt x="1690" y="3915"/>
                        <a:pt x="1708" y="3906"/>
                      </a:cubicBezTo>
                      <a:cubicBezTo>
                        <a:pt x="1709" y="3905"/>
                        <a:pt x="1718" y="3888"/>
                        <a:pt x="1711" y="3890"/>
                      </a:cubicBezTo>
                      <a:cubicBezTo>
                        <a:pt x="1697" y="3893"/>
                        <a:pt x="1690" y="3903"/>
                        <a:pt x="1677" y="3893"/>
                      </a:cubicBezTo>
                      <a:cubicBezTo>
                        <a:pt x="1664" y="3881"/>
                        <a:pt x="1688" y="3878"/>
                        <a:pt x="1691" y="3873"/>
                      </a:cubicBezTo>
                      <a:cubicBezTo>
                        <a:pt x="1694" y="3870"/>
                        <a:pt x="1690" y="3865"/>
                        <a:pt x="1691" y="3862"/>
                      </a:cubicBezTo>
                      <a:cubicBezTo>
                        <a:pt x="1694" y="3848"/>
                        <a:pt x="1706" y="3841"/>
                        <a:pt x="1694" y="3828"/>
                      </a:cubicBezTo>
                      <a:cubicBezTo>
                        <a:pt x="1690" y="3823"/>
                        <a:pt x="1682" y="3822"/>
                        <a:pt x="1678" y="3817"/>
                      </a:cubicBezTo>
                      <a:cubicBezTo>
                        <a:pt x="1673" y="3811"/>
                        <a:pt x="1686" y="3798"/>
                        <a:pt x="1677" y="3797"/>
                      </a:cubicBezTo>
                      <a:cubicBezTo>
                        <a:pt x="1658" y="3796"/>
                        <a:pt x="1670" y="3812"/>
                        <a:pt x="1655" y="3815"/>
                      </a:cubicBezTo>
                      <a:cubicBezTo>
                        <a:pt x="1602" y="3824"/>
                        <a:pt x="1668" y="3808"/>
                        <a:pt x="1626" y="3801"/>
                      </a:cubicBezTo>
                      <a:cubicBezTo>
                        <a:pt x="1612" y="3799"/>
                        <a:pt x="1611" y="3814"/>
                        <a:pt x="1600" y="3807"/>
                      </a:cubicBezTo>
                      <a:cubicBezTo>
                        <a:pt x="1596" y="3805"/>
                        <a:pt x="1593" y="3800"/>
                        <a:pt x="1589" y="3797"/>
                      </a:cubicBezTo>
                      <a:cubicBezTo>
                        <a:pt x="1580" y="3791"/>
                        <a:pt x="1584" y="3814"/>
                        <a:pt x="1573" y="3814"/>
                      </a:cubicBezTo>
                      <a:cubicBezTo>
                        <a:pt x="1566" y="3814"/>
                        <a:pt x="1558" y="3812"/>
                        <a:pt x="1551" y="3809"/>
                      </a:cubicBezTo>
                      <a:cubicBezTo>
                        <a:pt x="1548" y="3807"/>
                        <a:pt x="1546" y="3800"/>
                        <a:pt x="1542" y="3801"/>
                      </a:cubicBezTo>
                      <a:cubicBezTo>
                        <a:pt x="1537" y="3801"/>
                        <a:pt x="1535" y="3811"/>
                        <a:pt x="1529" y="3811"/>
                      </a:cubicBezTo>
                      <a:cubicBezTo>
                        <a:pt x="1521" y="3811"/>
                        <a:pt x="1516" y="3804"/>
                        <a:pt x="1508" y="3803"/>
                      </a:cubicBezTo>
                      <a:cubicBezTo>
                        <a:pt x="1481" y="3799"/>
                        <a:pt x="1521" y="3839"/>
                        <a:pt x="1493" y="3834"/>
                      </a:cubicBezTo>
                      <a:cubicBezTo>
                        <a:pt x="1486" y="3833"/>
                        <a:pt x="1484" y="3824"/>
                        <a:pt x="1478" y="3821"/>
                      </a:cubicBezTo>
                      <a:cubicBezTo>
                        <a:pt x="1474" y="3818"/>
                        <a:pt x="1468" y="3822"/>
                        <a:pt x="1462" y="3819"/>
                      </a:cubicBezTo>
                      <a:cubicBezTo>
                        <a:pt x="1447" y="3814"/>
                        <a:pt x="1435" y="3795"/>
                        <a:pt x="1422" y="3784"/>
                      </a:cubicBezTo>
                      <a:cubicBezTo>
                        <a:pt x="1418" y="3781"/>
                        <a:pt x="1380" y="3821"/>
                        <a:pt x="1366" y="3839"/>
                      </a:cubicBezTo>
                      <a:cubicBezTo>
                        <a:pt x="1362" y="3845"/>
                        <a:pt x="1352" y="3834"/>
                        <a:pt x="1345" y="3833"/>
                      </a:cubicBezTo>
                      <a:cubicBezTo>
                        <a:pt x="1340" y="3833"/>
                        <a:pt x="1340" y="3839"/>
                        <a:pt x="1337" y="3841"/>
                      </a:cubicBezTo>
                      <a:cubicBezTo>
                        <a:pt x="1332" y="3844"/>
                        <a:pt x="1328" y="3832"/>
                        <a:pt x="1322" y="3830"/>
                      </a:cubicBezTo>
                      <a:cubicBezTo>
                        <a:pt x="1297" y="3824"/>
                        <a:pt x="1292" y="3860"/>
                        <a:pt x="1274" y="3850"/>
                      </a:cubicBezTo>
                      <a:cubicBezTo>
                        <a:pt x="1267" y="3847"/>
                        <a:pt x="1261" y="3843"/>
                        <a:pt x="1256" y="3838"/>
                      </a:cubicBezTo>
                      <a:cubicBezTo>
                        <a:pt x="1252" y="3834"/>
                        <a:pt x="1247" y="3829"/>
                        <a:pt x="1246" y="3823"/>
                      </a:cubicBezTo>
                      <a:cubicBezTo>
                        <a:pt x="1246" y="3819"/>
                        <a:pt x="1253" y="3818"/>
                        <a:pt x="1252" y="3815"/>
                      </a:cubicBezTo>
                      <a:cubicBezTo>
                        <a:pt x="1252" y="3811"/>
                        <a:pt x="1225" y="3787"/>
                        <a:pt x="1224" y="3784"/>
                      </a:cubicBezTo>
                      <a:cubicBezTo>
                        <a:pt x="1223" y="3781"/>
                        <a:pt x="1229" y="3776"/>
                        <a:pt x="1227" y="3774"/>
                      </a:cubicBezTo>
                      <a:cubicBezTo>
                        <a:pt x="1226" y="3773"/>
                        <a:pt x="1224" y="3773"/>
                        <a:pt x="1223" y="3773"/>
                      </a:cubicBezTo>
                      <a:cubicBezTo>
                        <a:pt x="1218" y="3774"/>
                        <a:pt x="1215" y="3777"/>
                        <a:pt x="1211" y="3777"/>
                      </a:cubicBezTo>
                      <a:cubicBezTo>
                        <a:pt x="1204" y="3778"/>
                        <a:pt x="1203" y="3766"/>
                        <a:pt x="1199" y="3761"/>
                      </a:cubicBezTo>
                      <a:cubicBezTo>
                        <a:pt x="1198" y="3758"/>
                        <a:pt x="1196" y="3758"/>
                        <a:pt x="1194" y="3760"/>
                      </a:cubicBezTo>
                      <a:cubicBezTo>
                        <a:pt x="1190" y="3762"/>
                        <a:pt x="1168" y="3775"/>
                        <a:pt x="1164" y="3775"/>
                      </a:cubicBezTo>
                      <a:cubicBezTo>
                        <a:pt x="1162" y="3776"/>
                        <a:pt x="1162" y="3770"/>
                        <a:pt x="1159" y="3770"/>
                      </a:cubicBezTo>
                      <a:cubicBezTo>
                        <a:pt x="1151" y="3770"/>
                        <a:pt x="1144" y="3771"/>
                        <a:pt x="1138" y="3773"/>
                      </a:cubicBezTo>
                      <a:cubicBezTo>
                        <a:pt x="1136" y="3774"/>
                        <a:pt x="1130" y="3788"/>
                        <a:pt x="1124" y="3778"/>
                      </a:cubicBezTo>
                      <a:cubicBezTo>
                        <a:pt x="1123" y="3776"/>
                        <a:pt x="1128" y="3774"/>
                        <a:pt x="1128" y="3772"/>
                      </a:cubicBezTo>
                      <a:cubicBezTo>
                        <a:pt x="1129" y="3769"/>
                        <a:pt x="1129" y="3765"/>
                        <a:pt x="1126" y="3763"/>
                      </a:cubicBezTo>
                      <a:cubicBezTo>
                        <a:pt x="1123" y="3760"/>
                        <a:pt x="1119" y="3762"/>
                        <a:pt x="1116" y="3758"/>
                      </a:cubicBezTo>
                      <a:cubicBezTo>
                        <a:pt x="1111" y="3755"/>
                        <a:pt x="1117" y="3745"/>
                        <a:pt x="1113" y="3741"/>
                      </a:cubicBezTo>
                      <a:cubicBezTo>
                        <a:pt x="1109" y="3736"/>
                        <a:pt x="1094" y="3733"/>
                        <a:pt x="1098" y="3726"/>
                      </a:cubicBezTo>
                      <a:cubicBezTo>
                        <a:pt x="1102" y="3721"/>
                        <a:pt x="1125" y="3716"/>
                        <a:pt x="1119" y="3707"/>
                      </a:cubicBezTo>
                      <a:cubicBezTo>
                        <a:pt x="1111" y="3694"/>
                        <a:pt x="1091" y="3695"/>
                        <a:pt x="1085" y="3690"/>
                      </a:cubicBezTo>
                      <a:cubicBezTo>
                        <a:pt x="1081" y="3687"/>
                        <a:pt x="1078" y="3683"/>
                        <a:pt x="1077" y="3679"/>
                      </a:cubicBezTo>
                      <a:cubicBezTo>
                        <a:pt x="1075" y="3675"/>
                        <a:pt x="1078" y="3670"/>
                        <a:pt x="1076" y="3668"/>
                      </a:cubicBezTo>
                      <a:cubicBezTo>
                        <a:pt x="1072" y="3663"/>
                        <a:pt x="1066" y="3663"/>
                        <a:pt x="1061" y="3660"/>
                      </a:cubicBezTo>
                      <a:cubicBezTo>
                        <a:pt x="1055" y="3656"/>
                        <a:pt x="1052" y="3648"/>
                        <a:pt x="1045" y="3647"/>
                      </a:cubicBezTo>
                      <a:cubicBezTo>
                        <a:pt x="1037" y="3645"/>
                        <a:pt x="1033" y="3663"/>
                        <a:pt x="1024" y="3663"/>
                      </a:cubicBezTo>
                      <a:cubicBezTo>
                        <a:pt x="1021" y="3663"/>
                        <a:pt x="1022" y="3656"/>
                        <a:pt x="1019" y="3656"/>
                      </a:cubicBezTo>
                      <a:cubicBezTo>
                        <a:pt x="979" y="3653"/>
                        <a:pt x="1004" y="3676"/>
                        <a:pt x="980" y="3686"/>
                      </a:cubicBezTo>
                      <a:cubicBezTo>
                        <a:pt x="980" y="3686"/>
                        <a:pt x="935" y="3689"/>
                        <a:pt x="934" y="3689"/>
                      </a:cubicBezTo>
                      <a:cubicBezTo>
                        <a:pt x="932" y="3689"/>
                        <a:pt x="939" y="3720"/>
                        <a:pt x="930" y="3730"/>
                      </a:cubicBezTo>
                      <a:cubicBezTo>
                        <a:pt x="924" y="3735"/>
                        <a:pt x="917" y="3740"/>
                        <a:pt x="908" y="3741"/>
                      </a:cubicBezTo>
                      <a:cubicBezTo>
                        <a:pt x="905" y="3741"/>
                        <a:pt x="906" y="3735"/>
                        <a:pt x="903" y="3733"/>
                      </a:cubicBezTo>
                      <a:cubicBezTo>
                        <a:pt x="901" y="3732"/>
                        <a:pt x="898" y="3737"/>
                        <a:pt x="896" y="3736"/>
                      </a:cubicBezTo>
                      <a:cubicBezTo>
                        <a:pt x="893" y="3734"/>
                        <a:pt x="895" y="3730"/>
                        <a:pt x="893" y="3726"/>
                      </a:cubicBezTo>
                      <a:cubicBezTo>
                        <a:pt x="893" y="3726"/>
                        <a:pt x="871" y="3713"/>
                        <a:pt x="871" y="3712"/>
                      </a:cubicBezTo>
                      <a:cubicBezTo>
                        <a:pt x="870" y="3710"/>
                        <a:pt x="874" y="3707"/>
                        <a:pt x="873" y="3705"/>
                      </a:cubicBezTo>
                      <a:cubicBezTo>
                        <a:pt x="870" y="3698"/>
                        <a:pt x="863" y="3693"/>
                        <a:pt x="862" y="3687"/>
                      </a:cubicBezTo>
                      <a:cubicBezTo>
                        <a:pt x="861" y="3684"/>
                        <a:pt x="867" y="3683"/>
                        <a:pt x="867" y="3680"/>
                      </a:cubicBezTo>
                      <a:cubicBezTo>
                        <a:pt x="865" y="3673"/>
                        <a:pt x="851" y="3673"/>
                        <a:pt x="850" y="3664"/>
                      </a:cubicBezTo>
                      <a:cubicBezTo>
                        <a:pt x="848" y="3661"/>
                        <a:pt x="855" y="3660"/>
                        <a:pt x="856" y="3657"/>
                      </a:cubicBezTo>
                      <a:cubicBezTo>
                        <a:pt x="859" y="3645"/>
                        <a:pt x="822" y="3638"/>
                        <a:pt x="819" y="3629"/>
                      </a:cubicBezTo>
                      <a:cubicBezTo>
                        <a:pt x="814" y="3621"/>
                        <a:pt x="822" y="3611"/>
                        <a:pt x="821" y="3601"/>
                      </a:cubicBezTo>
                      <a:cubicBezTo>
                        <a:pt x="821" y="3585"/>
                        <a:pt x="870" y="3607"/>
                        <a:pt x="884" y="3598"/>
                      </a:cubicBezTo>
                      <a:cubicBezTo>
                        <a:pt x="893" y="3593"/>
                        <a:pt x="903" y="3574"/>
                        <a:pt x="902" y="3563"/>
                      </a:cubicBezTo>
                      <a:cubicBezTo>
                        <a:pt x="902" y="3562"/>
                        <a:pt x="898" y="3563"/>
                        <a:pt x="899" y="3562"/>
                      </a:cubicBezTo>
                      <a:cubicBezTo>
                        <a:pt x="904" y="3557"/>
                        <a:pt x="914" y="3555"/>
                        <a:pt x="917" y="3549"/>
                      </a:cubicBezTo>
                      <a:cubicBezTo>
                        <a:pt x="920" y="3545"/>
                        <a:pt x="917" y="3535"/>
                        <a:pt x="913" y="3533"/>
                      </a:cubicBezTo>
                      <a:cubicBezTo>
                        <a:pt x="895" y="3527"/>
                        <a:pt x="893" y="3534"/>
                        <a:pt x="884" y="3524"/>
                      </a:cubicBezTo>
                      <a:cubicBezTo>
                        <a:pt x="881" y="3520"/>
                        <a:pt x="891" y="3505"/>
                        <a:pt x="879" y="3506"/>
                      </a:cubicBezTo>
                      <a:cubicBezTo>
                        <a:pt x="867" y="3507"/>
                        <a:pt x="861" y="3503"/>
                        <a:pt x="843" y="3508"/>
                      </a:cubicBezTo>
                      <a:cubicBezTo>
                        <a:pt x="837" y="3510"/>
                        <a:pt x="831" y="3517"/>
                        <a:pt x="825" y="3515"/>
                      </a:cubicBezTo>
                      <a:cubicBezTo>
                        <a:pt x="820" y="3513"/>
                        <a:pt x="829" y="3484"/>
                        <a:pt x="820" y="3477"/>
                      </a:cubicBezTo>
                      <a:cubicBezTo>
                        <a:pt x="816" y="3475"/>
                        <a:pt x="784" y="3475"/>
                        <a:pt x="774" y="3468"/>
                      </a:cubicBezTo>
                      <a:cubicBezTo>
                        <a:pt x="758" y="3458"/>
                        <a:pt x="768" y="3447"/>
                        <a:pt x="744" y="3440"/>
                      </a:cubicBezTo>
                      <a:cubicBezTo>
                        <a:pt x="740" y="3438"/>
                        <a:pt x="750" y="3421"/>
                        <a:pt x="746" y="3420"/>
                      </a:cubicBezTo>
                      <a:cubicBezTo>
                        <a:pt x="732" y="3420"/>
                        <a:pt x="727" y="3418"/>
                        <a:pt x="710" y="3407"/>
                      </a:cubicBezTo>
                      <a:cubicBezTo>
                        <a:pt x="703" y="3403"/>
                        <a:pt x="716" y="3381"/>
                        <a:pt x="714" y="3377"/>
                      </a:cubicBezTo>
                      <a:cubicBezTo>
                        <a:pt x="708" y="3368"/>
                        <a:pt x="722" y="3375"/>
                        <a:pt x="718" y="3369"/>
                      </a:cubicBezTo>
                      <a:cubicBezTo>
                        <a:pt x="715" y="3364"/>
                        <a:pt x="690" y="3344"/>
                        <a:pt x="691" y="3339"/>
                      </a:cubicBezTo>
                      <a:cubicBezTo>
                        <a:pt x="696" y="3324"/>
                        <a:pt x="698" y="3314"/>
                        <a:pt x="689" y="3300"/>
                      </a:cubicBezTo>
                      <a:cubicBezTo>
                        <a:pt x="687" y="3296"/>
                        <a:pt x="681" y="3304"/>
                        <a:pt x="677" y="3304"/>
                      </a:cubicBezTo>
                      <a:cubicBezTo>
                        <a:pt x="676" y="3304"/>
                        <a:pt x="643" y="3283"/>
                        <a:pt x="643" y="3283"/>
                      </a:cubicBezTo>
                      <a:cubicBezTo>
                        <a:pt x="617" y="3273"/>
                        <a:pt x="636" y="3281"/>
                        <a:pt x="621" y="3287"/>
                      </a:cubicBezTo>
                      <a:cubicBezTo>
                        <a:pt x="619" y="3288"/>
                        <a:pt x="607" y="3286"/>
                        <a:pt x="604" y="3289"/>
                      </a:cubicBezTo>
                      <a:cubicBezTo>
                        <a:pt x="598" y="3297"/>
                        <a:pt x="590" y="3316"/>
                        <a:pt x="582" y="3320"/>
                      </a:cubicBezTo>
                      <a:cubicBezTo>
                        <a:pt x="565" y="3329"/>
                        <a:pt x="566" y="3286"/>
                        <a:pt x="566" y="3286"/>
                      </a:cubicBezTo>
                      <a:cubicBezTo>
                        <a:pt x="534" y="3279"/>
                        <a:pt x="541" y="3283"/>
                        <a:pt x="519" y="3300"/>
                      </a:cubicBezTo>
                      <a:cubicBezTo>
                        <a:pt x="514" y="3304"/>
                        <a:pt x="510" y="3289"/>
                        <a:pt x="504" y="3285"/>
                      </a:cubicBezTo>
                      <a:cubicBezTo>
                        <a:pt x="487" y="3273"/>
                        <a:pt x="492" y="3307"/>
                        <a:pt x="466" y="3286"/>
                      </a:cubicBezTo>
                      <a:cubicBezTo>
                        <a:pt x="474" y="3256"/>
                        <a:pt x="444" y="3228"/>
                        <a:pt x="427" y="3214"/>
                      </a:cubicBezTo>
                      <a:cubicBezTo>
                        <a:pt x="420" y="3209"/>
                        <a:pt x="434" y="3199"/>
                        <a:pt x="420" y="3197"/>
                      </a:cubicBezTo>
                      <a:cubicBezTo>
                        <a:pt x="414" y="3196"/>
                        <a:pt x="410" y="3205"/>
                        <a:pt x="405" y="3204"/>
                      </a:cubicBezTo>
                      <a:cubicBezTo>
                        <a:pt x="403" y="3204"/>
                        <a:pt x="405" y="3200"/>
                        <a:pt x="405" y="3198"/>
                      </a:cubicBezTo>
                      <a:cubicBezTo>
                        <a:pt x="405" y="3197"/>
                        <a:pt x="406" y="3195"/>
                        <a:pt x="406" y="3194"/>
                      </a:cubicBezTo>
                      <a:cubicBezTo>
                        <a:pt x="406" y="3187"/>
                        <a:pt x="408" y="3180"/>
                        <a:pt x="407" y="3173"/>
                      </a:cubicBezTo>
                      <a:cubicBezTo>
                        <a:pt x="406" y="3169"/>
                        <a:pt x="399" y="3170"/>
                        <a:pt x="399" y="3167"/>
                      </a:cubicBezTo>
                      <a:cubicBezTo>
                        <a:pt x="399" y="3154"/>
                        <a:pt x="424" y="3146"/>
                        <a:pt x="390" y="3133"/>
                      </a:cubicBezTo>
                      <a:cubicBezTo>
                        <a:pt x="385" y="3132"/>
                        <a:pt x="379" y="3132"/>
                        <a:pt x="376" y="3129"/>
                      </a:cubicBezTo>
                      <a:cubicBezTo>
                        <a:pt x="373" y="3125"/>
                        <a:pt x="378" y="3118"/>
                        <a:pt x="374" y="3116"/>
                      </a:cubicBezTo>
                      <a:cubicBezTo>
                        <a:pt x="370" y="3113"/>
                        <a:pt x="366" y="3118"/>
                        <a:pt x="361" y="3119"/>
                      </a:cubicBezTo>
                      <a:cubicBezTo>
                        <a:pt x="363" y="3114"/>
                        <a:pt x="356" y="3099"/>
                        <a:pt x="359" y="3096"/>
                      </a:cubicBezTo>
                      <a:cubicBezTo>
                        <a:pt x="361" y="3094"/>
                        <a:pt x="366" y="3094"/>
                        <a:pt x="367" y="3091"/>
                      </a:cubicBezTo>
                      <a:cubicBezTo>
                        <a:pt x="368" y="3089"/>
                        <a:pt x="364" y="3088"/>
                        <a:pt x="364" y="3085"/>
                      </a:cubicBezTo>
                      <a:cubicBezTo>
                        <a:pt x="363" y="3083"/>
                        <a:pt x="363" y="3080"/>
                        <a:pt x="364" y="3077"/>
                      </a:cubicBezTo>
                      <a:cubicBezTo>
                        <a:pt x="376" y="3067"/>
                        <a:pt x="377" y="3078"/>
                        <a:pt x="381" y="3066"/>
                      </a:cubicBezTo>
                      <a:cubicBezTo>
                        <a:pt x="382" y="3063"/>
                        <a:pt x="373" y="3065"/>
                        <a:pt x="370" y="3062"/>
                      </a:cubicBezTo>
                      <a:cubicBezTo>
                        <a:pt x="363" y="3055"/>
                        <a:pt x="367" y="3050"/>
                        <a:pt x="365" y="3042"/>
                      </a:cubicBezTo>
                      <a:cubicBezTo>
                        <a:pt x="364" y="3039"/>
                        <a:pt x="347" y="3030"/>
                        <a:pt x="344" y="3027"/>
                      </a:cubicBezTo>
                      <a:cubicBezTo>
                        <a:pt x="336" y="3012"/>
                        <a:pt x="345" y="3019"/>
                        <a:pt x="345" y="3005"/>
                      </a:cubicBezTo>
                      <a:cubicBezTo>
                        <a:pt x="345" y="2986"/>
                        <a:pt x="325" y="2967"/>
                        <a:pt x="321" y="2948"/>
                      </a:cubicBezTo>
                      <a:cubicBezTo>
                        <a:pt x="320" y="2937"/>
                        <a:pt x="333" y="2929"/>
                        <a:pt x="336" y="2920"/>
                      </a:cubicBezTo>
                      <a:cubicBezTo>
                        <a:pt x="337" y="2895"/>
                        <a:pt x="337" y="2895"/>
                        <a:pt x="337" y="2895"/>
                      </a:cubicBezTo>
                      <a:cubicBezTo>
                        <a:pt x="337" y="2889"/>
                        <a:pt x="333" y="2883"/>
                        <a:pt x="336" y="2879"/>
                      </a:cubicBezTo>
                      <a:cubicBezTo>
                        <a:pt x="346" y="2857"/>
                        <a:pt x="364" y="2867"/>
                        <a:pt x="339" y="2851"/>
                      </a:cubicBezTo>
                      <a:cubicBezTo>
                        <a:pt x="341" y="2836"/>
                        <a:pt x="317" y="2819"/>
                        <a:pt x="330" y="2807"/>
                      </a:cubicBezTo>
                      <a:cubicBezTo>
                        <a:pt x="333" y="2805"/>
                        <a:pt x="336" y="2811"/>
                        <a:pt x="338" y="2812"/>
                      </a:cubicBezTo>
                      <a:cubicBezTo>
                        <a:pt x="343" y="2815"/>
                        <a:pt x="349" y="2823"/>
                        <a:pt x="353" y="2819"/>
                      </a:cubicBezTo>
                      <a:cubicBezTo>
                        <a:pt x="359" y="2815"/>
                        <a:pt x="351" y="2806"/>
                        <a:pt x="352" y="2798"/>
                      </a:cubicBezTo>
                      <a:cubicBezTo>
                        <a:pt x="353" y="2785"/>
                        <a:pt x="377" y="2796"/>
                        <a:pt x="380" y="2795"/>
                      </a:cubicBezTo>
                      <a:cubicBezTo>
                        <a:pt x="405" y="2790"/>
                        <a:pt x="360" y="2762"/>
                        <a:pt x="415" y="2759"/>
                      </a:cubicBezTo>
                      <a:cubicBezTo>
                        <a:pt x="434" y="2758"/>
                        <a:pt x="494" y="2768"/>
                        <a:pt x="465" y="2745"/>
                      </a:cubicBezTo>
                      <a:cubicBezTo>
                        <a:pt x="460" y="2741"/>
                        <a:pt x="450" y="2747"/>
                        <a:pt x="443" y="2744"/>
                      </a:cubicBezTo>
                      <a:cubicBezTo>
                        <a:pt x="428" y="2736"/>
                        <a:pt x="435" y="2718"/>
                        <a:pt x="410" y="2728"/>
                      </a:cubicBezTo>
                      <a:cubicBezTo>
                        <a:pt x="401" y="2731"/>
                        <a:pt x="390" y="2746"/>
                        <a:pt x="376" y="2739"/>
                      </a:cubicBezTo>
                      <a:cubicBezTo>
                        <a:pt x="374" y="2738"/>
                        <a:pt x="373" y="2734"/>
                        <a:pt x="371" y="2732"/>
                      </a:cubicBezTo>
                      <a:cubicBezTo>
                        <a:pt x="367" y="2727"/>
                        <a:pt x="363" y="2722"/>
                        <a:pt x="357" y="2720"/>
                      </a:cubicBezTo>
                      <a:cubicBezTo>
                        <a:pt x="352" y="2718"/>
                        <a:pt x="345" y="2725"/>
                        <a:pt x="342" y="2721"/>
                      </a:cubicBezTo>
                      <a:cubicBezTo>
                        <a:pt x="333" y="2708"/>
                        <a:pt x="342" y="2687"/>
                        <a:pt x="333" y="2674"/>
                      </a:cubicBezTo>
                      <a:cubicBezTo>
                        <a:pt x="332" y="2672"/>
                        <a:pt x="313" y="2703"/>
                        <a:pt x="312" y="2703"/>
                      </a:cubicBezTo>
                      <a:cubicBezTo>
                        <a:pt x="304" y="2707"/>
                        <a:pt x="295" y="2706"/>
                        <a:pt x="287" y="2711"/>
                      </a:cubicBezTo>
                      <a:cubicBezTo>
                        <a:pt x="285" y="2712"/>
                        <a:pt x="286" y="2714"/>
                        <a:pt x="286" y="2716"/>
                      </a:cubicBezTo>
                      <a:cubicBezTo>
                        <a:pt x="284" y="2714"/>
                        <a:pt x="284" y="2714"/>
                        <a:pt x="284" y="2714"/>
                      </a:cubicBezTo>
                      <a:cubicBezTo>
                        <a:pt x="290" y="2690"/>
                        <a:pt x="310" y="2665"/>
                        <a:pt x="322" y="2644"/>
                      </a:cubicBezTo>
                      <a:cubicBezTo>
                        <a:pt x="354" y="2588"/>
                        <a:pt x="374" y="2522"/>
                        <a:pt x="396" y="2461"/>
                      </a:cubicBezTo>
                      <a:cubicBezTo>
                        <a:pt x="412" y="2417"/>
                        <a:pt x="418" y="2406"/>
                        <a:pt x="420" y="2358"/>
                      </a:cubicBezTo>
                      <a:cubicBezTo>
                        <a:pt x="421" y="2351"/>
                        <a:pt x="425" y="2343"/>
                        <a:pt x="422" y="2335"/>
                      </a:cubicBezTo>
                      <a:cubicBezTo>
                        <a:pt x="413" y="2312"/>
                        <a:pt x="321" y="2278"/>
                        <a:pt x="298" y="2261"/>
                      </a:cubicBezTo>
                      <a:cubicBezTo>
                        <a:pt x="295" y="2259"/>
                        <a:pt x="332" y="2202"/>
                        <a:pt x="306" y="2182"/>
                      </a:cubicBezTo>
                      <a:cubicBezTo>
                        <a:pt x="297" y="2175"/>
                        <a:pt x="277" y="2182"/>
                        <a:pt x="271" y="2172"/>
                      </a:cubicBezTo>
                      <a:cubicBezTo>
                        <a:pt x="244" y="2126"/>
                        <a:pt x="277" y="2147"/>
                        <a:pt x="269" y="2134"/>
                      </a:cubicBezTo>
                      <a:cubicBezTo>
                        <a:pt x="256" y="2115"/>
                        <a:pt x="243" y="2130"/>
                        <a:pt x="227" y="2111"/>
                      </a:cubicBezTo>
                      <a:cubicBezTo>
                        <a:pt x="214" y="2096"/>
                        <a:pt x="223" y="2095"/>
                        <a:pt x="230" y="2080"/>
                      </a:cubicBezTo>
                      <a:cubicBezTo>
                        <a:pt x="235" y="2071"/>
                        <a:pt x="210" y="2071"/>
                        <a:pt x="210" y="2067"/>
                      </a:cubicBezTo>
                      <a:cubicBezTo>
                        <a:pt x="211" y="2059"/>
                        <a:pt x="211" y="2022"/>
                        <a:pt x="211" y="2021"/>
                      </a:cubicBezTo>
                      <a:cubicBezTo>
                        <a:pt x="189" y="2003"/>
                        <a:pt x="215" y="2014"/>
                        <a:pt x="221" y="2007"/>
                      </a:cubicBezTo>
                      <a:cubicBezTo>
                        <a:pt x="225" y="2001"/>
                        <a:pt x="199" y="1963"/>
                        <a:pt x="196" y="1959"/>
                      </a:cubicBezTo>
                      <a:cubicBezTo>
                        <a:pt x="179" y="1935"/>
                        <a:pt x="159" y="1908"/>
                        <a:pt x="138" y="1887"/>
                      </a:cubicBezTo>
                      <a:cubicBezTo>
                        <a:pt x="135" y="1884"/>
                        <a:pt x="119" y="1871"/>
                        <a:pt x="116" y="1865"/>
                      </a:cubicBezTo>
                      <a:cubicBezTo>
                        <a:pt x="100" y="1836"/>
                        <a:pt x="150" y="1763"/>
                        <a:pt x="130" y="1745"/>
                      </a:cubicBezTo>
                      <a:cubicBezTo>
                        <a:pt x="125" y="1739"/>
                        <a:pt x="116" y="1739"/>
                        <a:pt x="110" y="1735"/>
                      </a:cubicBezTo>
                      <a:cubicBezTo>
                        <a:pt x="98" y="1727"/>
                        <a:pt x="93" y="1712"/>
                        <a:pt x="82" y="1705"/>
                      </a:cubicBezTo>
                      <a:cubicBezTo>
                        <a:pt x="81" y="1705"/>
                        <a:pt x="45" y="1700"/>
                        <a:pt x="44" y="1700"/>
                      </a:cubicBezTo>
                      <a:cubicBezTo>
                        <a:pt x="38" y="1695"/>
                        <a:pt x="36" y="1686"/>
                        <a:pt x="32" y="1679"/>
                      </a:cubicBezTo>
                      <a:cubicBezTo>
                        <a:pt x="9" y="1642"/>
                        <a:pt x="36" y="1645"/>
                        <a:pt x="25" y="1618"/>
                      </a:cubicBezTo>
                      <a:cubicBezTo>
                        <a:pt x="20" y="1606"/>
                        <a:pt x="0" y="1617"/>
                        <a:pt x="4" y="1610"/>
                      </a:cubicBezTo>
                      <a:cubicBezTo>
                        <a:pt x="26" y="1587"/>
                        <a:pt x="26" y="1587"/>
                        <a:pt x="26" y="1587"/>
                      </a:cubicBezTo>
                      <a:cubicBezTo>
                        <a:pt x="38" y="1591"/>
                        <a:pt x="32" y="1563"/>
                        <a:pt x="29" y="1551"/>
                      </a:cubicBezTo>
                      <a:cubicBezTo>
                        <a:pt x="30" y="1553"/>
                        <a:pt x="30" y="1555"/>
                        <a:pt x="31" y="1557"/>
                      </a:cubicBezTo>
                      <a:cubicBezTo>
                        <a:pt x="36" y="1537"/>
                        <a:pt x="36" y="1537"/>
                        <a:pt x="36" y="1537"/>
                      </a:cubicBezTo>
                      <a:cubicBezTo>
                        <a:pt x="34" y="1539"/>
                        <a:pt x="32" y="1541"/>
                        <a:pt x="31" y="1543"/>
                      </a:cubicBezTo>
                      <a:cubicBezTo>
                        <a:pt x="40" y="1529"/>
                        <a:pt x="70" y="1509"/>
                        <a:pt x="53" y="1494"/>
                      </a:cubicBezTo>
                      <a:cubicBezTo>
                        <a:pt x="42" y="1485"/>
                        <a:pt x="74" y="1501"/>
                        <a:pt x="87" y="1497"/>
                      </a:cubicBezTo>
                      <a:cubicBezTo>
                        <a:pt x="99" y="1493"/>
                        <a:pt x="85" y="1473"/>
                        <a:pt x="79" y="1465"/>
                      </a:cubicBezTo>
                      <a:cubicBezTo>
                        <a:pt x="93" y="1464"/>
                        <a:pt x="124" y="1464"/>
                        <a:pt x="125" y="1463"/>
                      </a:cubicBezTo>
                      <a:cubicBezTo>
                        <a:pt x="128" y="1459"/>
                        <a:pt x="117" y="1455"/>
                        <a:pt x="116" y="1450"/>
                      </a:cubicBezTo>
                      <a:cubicBezTo>
                        <a:pt x="114" y="1441"/>
                        <a:pt x="115" y="1433"/>
                        <a:pt x="118" y="1425"/>
                      </a:cubicBezTo>
                      <a:cubicBezTo>
                        <a:pt x="119" y="1421"/>
                        <a:pt x="147" y="1434"/>
                        <a:pt x="151" y="1437"/>
                      </a:cubicBezTo>
                      <a:cubicBezTo>
                        <a:pt x="157" y="1445"/>
                        <a:pt x="173" y="1428"/>
                        <a:pt x="180" y="1434"/>
                      </a:cubicBezTo>
                      <a:cubicBezTo>
                        <a:pt x="185" y="1440"/>
                        <a:pt x="183" y="1454"/>
                        <a:pt x="177" y="1459"/>
                      </a:cubicBezTo>
                      <a:cubicBezTo>
                        <a:pt x="167" y="1469"/>
                        <a:pt x="145" y="1439"/>
                        <a:pt x="135" y="1450"/>
                      </a:cubicBezTo>
                      <a:cubicBezTo>
                        <a:pt x="130" y="1457"/>
                        <a:pt x="133" y="1469"/>
                        <a:pt x="140" y="1475"/>
                      </a:cubicBezTo>
                      <a:cubicBezTo>
                        <a:pt x="145" y="1479"/>
                        <a:pt x="153" y="1464"/>
                        <a:pt x="159" y="1468"/>
                      </a:cubicBezTo>
                      <a:cubicBezTo>
                        <a:pt x="163" y="1471"/>
                        <a:pt x="161" y="1478"/>
                        <a:pt x="159" y="1484"/>
                      </a:cubicBezTo>
                      <a:cubicBezTo>
                        <a:pt x="175" y="1472"/>
                        <a:pt x="213" y="1461"/>
                        <a:pt x="215" y="1470"/>
                      </a:cubicBezTo>
                      <a:cubicBezTo>
                        <a:pt x="220" y="1493"/>
                        <a:pt x="200" y="1457"/>
                        <a:pt x="210" y="1493"/>
                      </a:cubicBezTo>
                      <a:cubicBezTo>
                        <a:pt x="211" y="1499"/>
                        <a:pt x="222" y="1499"/>
                        <a:pt x="222" y="1506"/>
                      </a:cubicBezTo>
                      <a:cubicBezTo>
                        <a:pt x="223" y="1515"/>
                        <a:pt x="195" y="1524"/>
                        <a:pt x="215" y="1538"/>
                      </a:cubicBezTo>
                      <a:cubicBezTo>
                        <a:pt x="219" y="1540"/>
                        <a:pt x="211" y="1528"/>
                        <a:pt x="213" y="1524"/>
                      </a:cubicBezTo>
                      <a:cubicBezTo>
                        <a:pt x="215" y="1516"/>
                        <a:pt x="223" y="1511"/>
                        <a:pt x="227" y="1503"/>
                      </a:cubicBezTo>
                      <a:cubicBezTo>
                        <a:pt x="228" y="1501"/>
                        <a:pt x="227" y="1499"/>
                        <a:pt x="227" y="1496"/>
                      </a:cubicBezTo>
                      <a:cubicBezTo>
                        <a:pt x="230" y="1489"/>
                        <a:pt x="233" y="1479"/>
                        <a:pt x="238" y="1473"/>
                      </a:cubicBezTo>
                      <a:cubicBezTo>
                        <a:pt x="253" y="1459"/>
                        <a:pt x="259" y="1477"/>
                        <a:pt x="275" y="1471"/>
                      </a:cubicBezTo>
                      <a:cubicBezTo>
                        <a:pt x="299" y="1463"/>
                        <a:pt x="310" y="1452"/>
                        <a:pt x="338" y="1458"/>
                      </a:cubicBezTo>
                      <a:cubicBezTo>
                        <a:pt x="370" y="1465"/>
                        <a:pt x="416" y="1473"/>
                        <a:pt x="450" y="1487"/>
                      </a:cubicBezTo>
                      <a:cubicBezTo>
                        <a:pt x="457" y="1490"/>
                        <a:pt x="462" y="1497"/>
                        <a:pt x="469" y="1500"/>
                      </a:cubicBezTo>
                      <a:cubicBezTo>
                        <a:pt x="474" y="1502"/>
                        <a:pt x="481" y="1500"/>
                        <a:pt x="486" y="1503"/>
                      </a:cubicBezTo>
                      <a:cubicBezTo>
                        <a:pt x="490" y="1506"/>
                        <a:pt x="490" y="1513"/>
                        <a:pt x="494" y="1514"/>
                      </a:cubicBezTo>
                      <a:cubicBezTo>
                        <a:pt x="500" y="1516"/>
                        <a:pt x="512" y="1519"/>
                        <a:pt x="514" y="1513"/>
                      </a:cubicBezTo>
                      <a:cubicBezTo>
                        <a:pt x="517" y="1507"/>
                        <a:pt x="502" y="1510"/>
                        <a:pt x="497" y="1508"/>
                      </a:cubicBezTo>
                      <a:cubicBezTo>
                        <a:pt x="495" y="1508"/>
                        <a:pt x="501" y="1509"/>
                        <a:pt x="502" y="1508"/>
                      </a:cubicBezTo>
                      <a:cubicBezTo>
                        <a:pt x="503" y="1507"/>
                        <a:pt x="500" y="1503"/>
                        <a:pt x="501" y="1503"/>
                      </a:cubicBezTo>
                      <a:cubicBezTo>
                        <a:pt x="513" y="1502"/>
                        <a:pt x="574" y="1533"/>
                        <a:pt x="579" y="1520"/>
                      </a:cubicBezTo>
                      <a:cubicBezTo>
                        <a:pt x="581" y="1514"/>
                        <a:pt x="567" y="1511"/>
                        <a:pt x="567" y="1504"/>
                      </a:cubicBezTo>
                      <a:cubicBezTo>
                        <a:pt x="567" y="1501"/>
                        <a:pt x="575" y="1508"/>
                        <a:pt x="578" y="1510"/>
                      </a:cubicBezTo>
                      <a:cubicBezTo>
                        <a:pt x="585" y="1514"/>
                        <a:pt x="590" y="1520"/>
                        <a:pt x="596" y="1523"/>
                      </a:cubicBezTo>
                      <a:cubicBezTo>
                        <a:pt x="600" y="1525"/>
                        <a:pt x="607" y="1522"/>
                        <a:pt x="611" y="1524"/>
                      </a:cubicBezTo>
                      <a:cubicBezTo>
                        <a:pt x="617" y="1528"/>
                        <a:pt x="620" y="1535"/>
                        <a:pt x="625" y="1540"/>
                      </a:cubicBezTo>
                      <a:cubicBezTo>
                        <a:pt x="632" y="1546"/>
                        <a:pt x="642" y="1531"/>
                        <a:pt x="651" y="1532"/>
                      </a:cubicBezTo>
                      <a:cubicBezTo>
                        <a:pt x="661" y="1533"/>
                        <a:pt x="659" y="1556"/>
                        <a:pt x="668" y="1562"/>
                      </a:cubicBezTo>
                      <a:cubicBezTo>
                        <a:pt x="669" y="1563"/>
                        <a:pt x="670" y="1560"/>
                        <a:pt x="671" y="1560"/>
                      </a:cubicBezTo>
                      <a:cubicBezTo>
                        <a:pt x="682" y="1563"/>
                        <a:pt x="681" y="1581"/>
                        <a:pt x="686" y="1586"/>
                      </a:cubicBezTo>
                      <a:cubicBezTo>
                        <a:pt x="690" y="1589"/>
                        <a:pt x="698" y="1583"/>
                        <a:pt x="702" y="1586"/>
                      </a:cubicBezTo>
                      <a:cubicBezTo>
                        <a:pt x="715" y="1596"/>
                        <a:pt x="717" y="1642"/>
                        <a:pt x="714" y="1658"/>
                      </a:cubicBezTo>
                      <a:cubicBezTo>
                        <a:pt x="712" y="1674"/>
                        <a:pt x="714" y="1681"/>
                        <a:pt x="712" y="1696"/>
                      </a:cubicBezTo>
                      <a:cubicBezTo>
                        <a:pt x="703" y="1743"/>
                        <a:pt x="652" y="1793"/>
                        <a:pt x="607" y="1801"/>
                      </a:cubicBezTo>
                      <a:cubicBezTo>
                        <a:pt x="587" y="1804"/>
                        <a:pt x="575" y="1798"/>
                        <a:pt x="556" y="1798"/>
                      </a:cubicBezTo>
                      <a:cubicBezTo>
                        <a:pt x="535" y="1799"/>
                        <a:pt x="516" y="1808"/>
                        <a:pt x="495" y="1810"/>
                      </a:cubicBezTo>
                      <a:cubicBezTo>
                        <a:pt x="486" y="1811"/>
                        <a:pt x="476" y="1817"/>
                        <a:pt x="467" y="1816"/>
                      </a:cubicBezTo>
                      <a:cubicBezTo>
                        <a:pt x="455" y="1815"/>
                        <a:pt x="431" y="1798"/>
                        <a:pt x="419" y="1803"/>
                      </a:cubicBezTo>
                      <a:cubicBezTo>
                        <a:pt x="412" y="1805"/>
                        <a:pt x="412" y="1816"/>
                        <a:pt x="406" y="1818"/>
                      </a:cubicBezTo>
                      <a:cubicBezTo>
                        <a:pt x="402" y="1819"/>
                        <a:pt x="400" y="1810"/>
                        <a:pt x="396" y="1809"/>
                      </a:cubicBezTo>
                      <a:cubicBezTo>
                        <a:pt x="391" y="1807"/>
                        <a:pt x="384" y="1811"/>
                        <a:pt x="380" y="1808"/>
                      </a:cubicBezTo>
                      <a:cubicBezTo>
                        <a:pt x="376" y="1805"/>
                        <a:pt x="383" y="1794"/>
                        <a:pt x="378" y="1794"/>
                      </a:cubicBezTo>
                      <a:cubicBezTo>
                        <a:pt x="373" y="1795"/>
                        <a:pt x="376" y="1806"/>
                        <a:pt x="372" y="1808"/>
                      </a:cubicBezTo>
                      <a:cubicBezTo>
                        <a:pt x="366" y="1812"/>
                        <a:pt x="358" y="1812"/>
                        <a:pt x="350" y="1811"/>
                      </a:cubicBezTo>
                      <a:cubicBezTo>
                        <a:pt x="343" y="1811"/>
                        <a:pt x="306" y="1800"/>
                        <a:pt x="301" y="1791"/>
                      </a:cubicBezTo>
                      <a:cubicBezTo>
                        <a:pt x="299" y="1787"/>
                        <a:pt x="307" y="1780"/>
                        <a:pt x="304" y="1775"/>
                      </a:cubicBezTo>
                      <a:cubicBezTo>
                        <a:pt x="302" y="1773"/>
                        <a:pt x="252" y="1781"/>
                        <a:pt x="246" y="1784"/>
                      </a:cubicBezTo>
                      <a:cubicBezTo>
                        <a:pt x="244" y="1785"/>
                        <a:pt x="248" y="1790"/>
                        <a:pt x="250" y="1790"/>
                      </a:cubicBezTo>
                      <a:cubicBezTo>
                        <a:pt x="266" y="1789"/>
                        <a:pt x="279" y="1778"/>
                        <a:pt x="289" y="1798"/>
                      </a:cubicBezTo>
                      <a:cubicBezTo>
                        <a:pt x="291" y="1800"/>
                        <a:pt x="282" y="1800"/>
                        <a:pt x="281" y="1803"/>
                      </a:cubicBezTo>
                      <a:cubicBezTo>
                        <a:pt x="280" y="1805"/>
                        <a:pt x="286" y="1801"/>
                        <a:pt x="287" y="1803"/>
                      </a:cubicBezTo>
                      <a:cubicBezTo>
                        <a:pt x="289" y="1805"/>
                        <a:pt x="284" y="1808"/>
                        <a:pt x="286" y="1810"/>
                      </a:cubicBezTo>
                      <a:cubicBezTo>
                        <a:pt x="287" y="1812"/>
                        <a:pt x="290" y="1807"/>
                        <a:pt x="292" y="1808"/>
                      </a:cubicBezTo>
                      <a:cubicBezTo>
                        <a:pt x="301" y="1811"/>
                        <a:pt x="305" y="1824"/>
                        <a:pt x="313" y="1825"/>
                      </a:cubicBezTo>
                      <a:cubicBezTo>
                        <a:pt x="346" y="1831"/>
                        <a:pt x="329" y="1817"/>
                        <a:pt x="360" y="1835"/>
                      </a:cubicBezTo>
                      <a:cubicBezTo>
                        <a:pt x="364" y="1838"/>
                        <a:pt x="372" y="1838"/>
                        <a:pt x="374" y="1845"/>
                      </a:cubicBezTo>
                      <a:cubicBezTo>
                        <a:pt x="375" y="1848"/>
                        <a:pt x="348" y="1859"/>
                        <a:pt x="359" y="1867"/>
                      </a:cubicBezTo>
                      <a:cubicBezTo>
                        <a:pt x="363" y="1870"/>
                        <a:pt x="368" y="1860"/>
                        <a:pt x="373" y="1859"/>
                      </a:cubicBezTo>
                      <a:cubicBezTo>
                        <a:pt x="378" y="1858"/>
                        <a:pt x="441" y="1873"/>
                        <a:pt x="447" y="1882"/>
                      </a:cubicBezTo>
                      <a:cubicBezTo>
                        <a:pt x="455" y="1893"/>
                        <a:pt x="453" y="1889"/>
                        <a:pt x="462" y="1901"/>
                      </a:cubicBezTo>
                      <a:cubicBezTo>
                        <a:pt x="465" y="1905"/>
                        <a:pt x="478" y="1908"/>
                        <a:pt x="474" y="1911"/>
                      </a:cubicBezTo>
                      <a:cubicBezTo>
                        <a:pt x="469" y="1915"/>
                        <a:pt x="461" y="1903"/>
                        <a:pt x="455" y="1907"/>
                      </a:cubicBezTo>
                      <a:cubicBezTo>
                        <a:pt x="453" y="1907"/>
                        <a:pt x="470" y="1928"/>
                        <a:pt x="470" y="1929"/>
                      </a:cubicBezTo>
                      <a:cubicBezTo>
                        <a:pt x="484" y="1965"/>
                        <a:pt x="467" y="1938"/>
                        <a:pt x="456" y="1966"/>
                      </a:cubicBezTo>
                      <a:cubicBezTo>
                        <a:pt x="455" y="1970"/>
                        <a:pt x="464" y="1965"/>
                        <a:pt x="467" y="1967"/>
                      </a:cubicBezTo>
                      <a:cubicBezTo>
                        <a:pt x="471" y="1971"/>
                        <a:pt x="501" y="2000"/>
                        <a:pt x="501" y="2001"/>
                      </a:cubicBezTo>
                      <a:cubicBezTo>
                        <a:pt x="501" y="2004"/>
                        <a:pt x="497" y="2006"/>
                        <a:pt x="498" y="2009"/>
                      </a:cubicBezTo>
                      <a:cubicBezTo>
                        <a:pt x="498" y="2017"/>
                        <a:pt x="516" y="2013"/>
                        <a:pt x="518" y="2021"/>
                      </a:cubicBezTo>
                      <a:cubicBezTo>
                        <a:pt x="520" y="2025"/>
                        <a:pt x="508" y="2032"/>
                        <a:pt x="512" y="2036"/>
                      </a:cubicBezTo>
                      <a:cubicBezTo>
                        <a:pt x="515" y="2040"/>
                        <a:pt x="522" y="2026"/>
                        <a:pt x="526" y="2029"/>
                      </a:cubicBezTo>
                      <a:cubicBezTo>
                        <a:pt x="529" y="2033"/>
                        <a:pt x="518" y="2036"/>
                        <a:pt x="518" y="2041"/>
                      </a:cubicBezTo>
                      <a:cubicBezTo>
                        <a:pt x="517" y="2048"/>
                        <a:pt x="518" y="2057"/>
                        <a:pt x="523" y="2063"/>
                      </a:cubicBezTo>
                      <a:cubicBezTo>
                        <a:pt x="523" y="2064"/>
                        <a:pt x="567" y="2077"/>
                        <a:pt x="570" y="2076"/>
                      </a:cubicBezTo>
                      <a:cubicBezTo>
                        <a:pt x="577" y="2075"/>
                        <a:pt x="565" y="2055"/>
                        <a:pt x="611" y="2072"/>
                      </a:cubicBezTo>
                      <a:cubicBezTo>
                        <a:pt x="698" y="2105"/>
                        <a:pt x="558" y="2053"/>
                        <a:pt x="635" y="2097"/>
                      </a:cubicBezTo>
                      <a:cubicBezTo>
                        <a:pt x="637" y="2099"/>
                        <a:pt x="711" y="2095"/>
                        <a:pt x="713" y="2094"/>
                      </a:cubicBezTo>
                      <a:cubicBezTo>
                        <a:pt x="717" y="2090"/>
                        <a:pt x="711" y="2082"/>
                        <a:pt x="714" y="2078"/>
                      </a:cubicBezTo>
                      <a:cubicBezTo>
                        <a:pt x="716" y="2075"/>
                        <a:pt x="722" y="2079"/>
                        <a:pt x="724" y="2076"/>
                      </a:cubicBezTo>
                      <a:cubicBezTo>
                        <a:pt x="738" y="2057"/>
                        <a:pt x="725" y="2036"/>
                        <a:pt x="712" y="2021"/>
                      </a:cubicBezTo>
                      <a:cubicBezTo>
                        <a:pt x="705" y="2014"/>
                        <a:pt x="705" y="2021"/>
                        <a:pt x="696" y="2016"/>
                      </a:cubicBezTo>
                      <a:cubicBezTo>
                        <a:pt x="692" y="2015"/>
                        <a:pt x="693" y="2008"/>
                        <a:pt x="690" y="2009"/>
                      </a:cubicBezTo>
                      <a:cubicBezTo>
                        <a:pt x="687" y="2009"/>
                        <a:pt x="688" y="2014"/>
                        <a:pt x="687" y="2017"/>
                      </a:cubicBezTo>
                      <a:cubicBezTo>
                        <a:pt x="687" y="2019"/>
                        <a:pt x="689" y="2021"/>
                        <a:pt x="687" y="2022"/>
                      </a:cubicBezTo>
                      <a:cubicBezTo>
                        <a:pt x="681" y="2027"/>
                        <a:pt x="672" y="2032"/>
                        <a:pt x="662" y="2031"/>
                      </a:cubicBezTo>
                      <a:cubicBezTo>
                        <a:pt x="656" y="2029"/>
                        <a:pt x="589" y="1983"/>
                        <a:pt x="591" y="1977"/>
                      </a:cubicBezTo>
                      <a:cubicBezTo>
                        <a:pt x="594" y="1970"/>
                        <a:pt x="606" y="1969"/>
                        <a:pt x="611" y="1963"/>
                      </a:cubicBezTo>
                      <a:cubicBezTo>
                        <a:pt x="617" y="1957"/>
                        <a:pt x="600" y="1947"/>
                        <a:pt x="600" y="1938"/>
                      </a:cubicBezTo>
                      <a:cubicBezTo>
                        <a:pt x="601" y="1911"/>
                        <a:pt x="674" y="1950"/>
                        <a:pt x="677" y="1950"/>
                      </a:cubicBezTo>
                      <a:cubicBezTo>
                        <a:pt x="685" y="1949"/>
                        <a:pt x="692" y="1941"/>
                        <a:pt x="701" y="1942"/>
                      </a:cubicBezTo>
                      <a:cubicBezTo>
                        <a:pt x="703" y="1942"/>
                        <a:pt x="704" y="1945"/>
                        <a:pt x="705" y="1948"/>
                      </a:cubicBezTo>
                      <a:cubicBezTo>
                        <a:pt x="706" y="1947"/>
                        <a:pt x="706" y="1947"/>
                        <a:pt x="706" y="1947"/>
                      </a:cubicBezTo>
                      <a:cubicBezTo>
                        <a:pt x="717" y="1935"/>
                        <a:pt x="769" y="1955"/>
                        <a:pt x="777" y="1951"/>
                      </a:cubicBezTo>
                      <a:cubicBezTo>
                        <a:pt x="783" y="1948"/>
                        <a:pt x="780" y="1936"/>
                        <a:pt x="785" y="1932"/>
                      </a:cubicBezTo>
                      <a:cubicBezTo>
                        <a:pt x="795" y="1925"/>
                        <a:pt x="810" y="1944"/>
                        <a:pt x="829" y="1931"/>
                      </a:cubicBezTo>
                      <a:cubicBezTo>
                        <a:pt x="837" y="1926"/>
                        <a:pt x="816" y="1917"/>
                        <a:pt x="812" y="1909"/>
                      </a:cubicBezTo>
                      <a:cubicBezTo>
                        <a:pt x="811" y="1907"/>
                        <a:pt x="815" y="1904"/>
                        <a:pt x="815" y="1902"/>
                      </a:cubicBezTo>
                      <a:cubicBezTo>
                        <a:pt x="810" y="1884"/>
                        <a:pt x="750" y="1864"/>
                        <a:pt x="736" y="1847"/>
                      </a:cubicBezTo>
                      <a:cubicBezTo>
                        <a:pt x="715" y="1821"/>
                        <a:pt x="739" y="1805"/>
                        <a:pt x="746" y="1780"/>
                      </a:cubicBezTo>
                      <a:cubicBezTo>
                        <a:pt x="749" y="1771"/>
                        <a:pt x="744" y="1760"/>
                        <a:pt x="749" y="1751"/>
                      </a:cubicBezTo>
                      <a:cubicBezTo>
                        <a:pt x="759" y="1734"/>
                        <a:pt x="775" y="1726"/>
                        <a:pt x="782" y="1704"/>
                      </a:cubicBezTo>
                      <a:cubicBezTo>
                        <a:pt x="783" y="1699"/>
                        <a:pt x="781" y="1647"/>
                        <a:pt x="785" y="1645"/>
                      </a:cubicBezTo>
                      <a:cubicBezTo>
                        <a:pt x="792" y="1643"/>
                        <a:pt x="800" y="1644"/>
                        <a:pt x="807" y="1644"/>
                      </a:cubicBezTo>
                      <a:cubicBezTo>
                        <a:pt x="822" y="1645"/>
                        <a:pt x="810" y="1655"/>
                        <a:pt x="811" y="1655"/>
                      </a:cubicBezTo>
                      <a:cubicBezTo>
                        <a:pt x="843" y="1638"/>
                        <a:pt x="822" y="1627"/>
                        <a:pt x="854" y="1640"/>
                      </a:cubicBezTo>
                      <a:cubicBezTo>
                        <a:pt x="861" y="1642"/>
                        <a:pt x="869" y="1640"/>
                        <a:pt x="875" y="1643"/>
                      </a:cubicBezTo>
                      <a:cubicBezTo>
                        <a:pt x="878" y="1644"/>
                        <a:pt x="878" y="1647"/>
                        <a:pt x="877" y="1649"/>
                      </a:cubicBezTo>
                      <a:cubicBezTo>
                        <a:pt x="879" y="1647"/>
                        <a:pt x="883" y="1645"/>
                        <a:pt x="887" y="1645"/>
                      </a:cubicBezTo>
                      <a:cubicBezTo>
                        <a:pt x="903" y="1647"/>
                        <a:pt x="908" y="1676"/>
                        <a:pt x="924" y="1674"/>
                      </a:cubicBezTo>
                      <a:cubicBezTo>
                        <a:pt x="926" y="1674"/>
                        <a:pt x="918" y="1667"/>
                        <a:pt x="897" y="1639"/>
                      </a:cubicBezTo>
                      <a:cubicBezTo>
                        <a:pt x="881" y="1615"/>
                        <a:pt x="893" y="1594"/>
                        <a:pt x="886" y="1569"/>
                      </a:cubicBezTo>
                      <a:cubicBezTo>
                        <a:pt x="886" y="1568"/>
                        <a:pt x="884" y="1572"/>
                        <a:pt x="882" y="1572"/>
                      </a:cubicBezTo>
                      <a:cubicBezTo>
                        <a:pt x="876" y="1569"/>
                        <a:pt x="871" y="1565"/>
                        <a:pt x="868" y="1560"/>
                      </a:cubicBezTo>
                      <a:cubicBezTo>
                        <a:pt x="867" y="1558"/>
                        <a:pt x="870" y="1554"/>
                        <a:pt x="870" y="1552"/>
                      </a:cubicBezTo>
                      <a:cubicBezTo>
                        <a:pt x="869" y="1548"/>
                        <a:pt x="868" y="1544"/>
                        <a:pt x="866" y="1541"/>
                      </a:cubicBezTo>
                      <a:cubicBezTo>
                        <a:pt x="859" y="1535"/>
                        <a:pt x="837" y="1521"/>
                        <a:pt x="832" y="1520"/>
                      </a:cubicBezTo>
                      <a:cubicBezTo>
                        <a:pt x="825" y="1520"/>
                        <a:pt x="817" y="1527"/>
                        <a:pt x="809" y="1525"/>
                      </a:cubicBezTo>
                      <a:cubicBezTo>
                        <a:pt x="800" y="1522"/>
                        <a:pt x="796" y="1489"/>
                        <a:pt x="795" y="1482"/>
                      </a:cubicBezTo>
                      <a:cubicBezTo>
                        <a:pt x="791" y="1463"/>
                        <a:pt x="795" y="1460"/>
                        <a:pt x="795" y="1460"/>
                      </a:cubicBezTo>
                      <a:cubicBezTo>
                        <a:pt x="791" y="1456"/>
                        <a:pt x="777" y="1437"/>
                        <a:pt x="775" y="1429"/>
                      </a:cubicBezTo>
                      <a:cubicBezTo>
                        <a:pt x="774" y="1422"/>
                        <a:pt x="781" y="1415"/>
                        <a:pt x="779" y="1408"/>
                      </a:cubicBezTo>
                      <a:cubicBezTo>
                        <a:pt x="778" y="1404"/>
                        <a:pt x="775" y="1420"/>
                        <a:pt x="772" y="1418"/>
                      </a:cubicBezTo>
                      <a:cubicBezTo>
                        <a:pt x="756" y="1413"/>
                        <a:pt x="777" y="1388"/>
                        <a:pt x="721" y="1377"/>
                      </a:cubicBezTo>
                      <a:cubicBezTo>
                        <a:pt x="720" y="1377"/>
                        <a:pt x="679" y="1369"/>
                        <a:pt x="690" y="1361"/>
                      </a:cubicBezTo>
                      <a:cubicBezTo>
                        <a:pt x="704" y="1352"/>
                        <a:pt x="718" y="1362"/>
                        <a:pt x="731" y="1362"/>
                      </a:cubicBezTo>
                      <a:cubicBezTo>
                        <a:pt x="742" y="1362"/>
                        <a:pt x="769" y="1333"/>
                        <a:pt x="779" y="1329"/>
                      </a:cubicBezTo>
                      <a:cubicBezTo>
                        <a:pt x="792" y="1324"/>
                        <a:pt x="805" y="1320"/>
                        <a:pt x="817" y="1322"/>
                      </a:cubicBezTo>
                      <a:cubicBezTo>
                        <a:pt x="820" y="1322"/>
                        <a:pt x="816" y="1326"/>
                        <a:pt x="817" y="1327"/>
                      </a:cubicBezTo>
                      <a:cubicBezTo>
                        <a:pt x="821" y="1331"/>
                        <a:pt x="826" y="1336"/>
                        <a:pt x="831" y="1338"/>
                      </a:cubicBezTo>
                      <a:cubicBezTo>
                        <a:pt x="853" y="1347"/>
                        <a:pt x="885" y="1349"/>
                        <a:pt x="897" y="1377"/>
                      </a:cubicBezTo>
                      <a:cubicBezTo>
                        <a:pt x="897" y="1377"/>
                        <a:pt x="878" y="1389"/>
                        <a:pt x="874" y="1395"/>
                      </a:cubicBezTo>
                      <a:cubicBezTo>
                        <a:pt x="868" y="1402"/>
                        <a:pt x="841" y="1419"/>
                        <a:pt x="844" y="1428"/>
                      </a:cubicBezTo>
                      <a:cubicBezTo>
                        <a:pt x="844" y="1429"/>
                        <a:pt x="847" y="1428"/>
                        <a:pt x="847" y="1429"/>
                      </a:cubicBezTo>
                      <a:cubicBezTo>
                        <a:pt x="851" y="1432"/>
                        <a:pt x="854" y="1435"/>
                        <a:pt x="853" y="1439"/>
                      </a:cubicBezTo>
                      <a:cubicBezTo>
                        <a:pt x="853" y="1450"/>
                        <a:pt x="833" y="1463"/>
                        <a:pt x="853" y="1480"/>
                      </a:cubicBezTo>
                      <a:cubicBezTo>
                        <a:pt x="863" y="1488"/>
                        <a:pt x="886" y="1479"/>
                        <a:pt x="897" y="1483"/>
                      </a:cubicBezTo>
                      <a:cubicBezTo>
                        <a:pt x="906" y="1487"/>
                        <a:pt x="928" y="1519"/>
                        <a:pt x="941" y="1512"/>
                      </a:cubicBezTo>
                      <a:cubicBezTo>
                        <a:pt x="950" y="1508"/>
                        <a:pt x="955" y="1485"/>
                        <a:pt x="962" y="1491"/>
                      </a:cubicBezTo>
                      <a:cubicBezTo>
                        <a:pt x="967" y="1496"/>
                        <a:pt x="959" y="1507"/>
                        <a:pt x="963" y="1512"/>
                      </a:cubicBezTo>
                      <a:cubicBezTo>
                        <a:pt x="967" y="1516"/>
                        <a:pt x="964" y="1501"/>
                        <a:pt x="966" y="1496"/>
                      </a:cubicBezTo>
                      <a:cubicBezTo>
                        <a:pt x="974" y="1484"/>
                        <a:pt x="983" y="1471"/>
                        <a:pt x="995" y="1462"/>
                      </a:cubicBezTo>
                      <a:cubicBezTo>
                        <a:pt x="998" y="1460"/>
                        <a:pt x="1004" y="1466"/>
                        <a:pt x="1007" y="1463"/>
                      </a:cubicBezTo>
                      <a:cubicBezTo>
                        <a:pt x="1011" y="1458"/>
                        <a:pt x="989" y="1427"/>
                        <a:pt x="987" y="1424"/>
                      </a:cubicBezTo>
                      <a:cubicBezTo>
                        <a:pt x="982" y="1416"/>
                        <a:pt x="984" y="1395"/>
                        <a:pt x="980" y="1388"/>
                      </a:cubicBezTo>
                      <a:cubicBezTo>
                        <a:pt x="971" y="1373"/>
                        <a:pt x="955" y="1379"/>
                        <a:pt x="964" y="1362"/>
                      </a:cubicBezTo>
                      <a:cubicBezTo>
                        <a:pt x="966" y="1359"/>
                        <a:pt x="974" y="1369"/>
                        <a:pt x="975" y="1366"/>
                      </a:cubicBezTo>
                      <a:cubicBezTo>
                        <a:pt x="976" y="1361"/>
                        <a:pt x="971" y="1356"/>
                        <a:pt x="972" y="1351"/>
                      </a:cubicBezTo>
                      <a:cubicBezTo>
                        <a:pt x="974" y="1345"/>
                        <a:pt x="983" y="1348"/>
                        <a:pt x="986" y="1344"/>
                      </a:cubicBezTo>
                      <a:cubicBezTo>
                        <a:pt x="988" y="1342"/>
                        <a:pt x="985" y="1336"/>
                        <a:pt x="988" y="1335"/>
                      </a:cubicBezTo>
                      <a:cubicBezTo>
                        <a:pt x="995" y="1331"/>
                        <a:pt x="1006" y="1337"/>
                        <a:pt x="1013" y="1332"/>
                      </a:cubicBezTo>
                      <a:cubicBezTo>
                        <a:pt x="1019" y="1328"/>
                        <a:pt x="996" y="1335"/>
                        <a:pt x="991" y="1331"/>
                      </a:cubicBezTo>
                      <a:cubicBezTo>
                        <a:pt x="987" y="1328"/>
                        <a:pt x="988" y="1321"/>
                        <a:pt x="984" y="1318"/>
                      </a:cubicBezTo>
                      <a:cubicBezTo>
                        <a:pt x="980" y="1314"/>
                        <a:pt x="970" y="1317"/>
                        <a:pt x="967" y="1313"/>
                      </a:cubicBezTo>
                      <a:cubicBezTo>
                        <a:pt x="964" y="1309"/>
                        <a:pt x="977" y="1316"/>
                        <a:pt x="982" y="1314"/>
                      </a:cubicBezTo>
                      <a:cubicBezTo>
                        <a:pt x="988" y="1312"/>
                        <a:pt x="994" y="1307"/>
                        <a:pt x="999" y="1302"/>
                      </a:cubicBezTo>
                      <a:cubicBezTo>
                        <a:pt x="1008" y="1293"/>
                        <a:pt x="1008" y="1266"/>
                        <a:pt x="1014" y="1255"/>
                      </a:cubicBezTo>
                      <a:cubicBezTo>
                        <a:pt x="1016" y="1252"/>
                        <a:pt x="1012" y="1264"/>
                        <a:pt x="1013" y="1268"/>
                      </a:cubicBezTo>
                      <a:cubicBezTo>
                        <a:pt x="1014" y="1270"/>
                        <a:pt x="1016" y="1265"/>
                        <a:pt x="1016" y="1263"/>
                      </a:cubicBezTo>
                      <a:cubicBezTo>
                        <a:pt x="1017" y="1243"/>
                        <a:pt x="1018" y="1221"/>
                        <a:pt x="1022" y="1202"/>
                      </a:cubicBezTo>
                      <a:cubicBezTo>
                        <a:pt x="1023" y="1198"/>
                        <a:pt x="1032" y="1200"/>
                        <a:pt x="1036" y="1195"/>
                      </a:cubicBezTo>
                      <a:cubicBezTo>
                        <a:pt x="1039" y="1189"/>
                        <a:pt x="1039" y="1182"/>
                        <a:pt x="1042" y="1176"/>
                      </a:cubicBezTo>
                      <a:cubicBezTo>
                        <a:pt x="1043" y="1174"/>
                        <a:pt x="1047" y="1174"/>
                        <a:pt x="1047" y="1172"/>
                      </a:cubicBezTo>
                      <a:cubicBezTo>
                        <a:pt x="1048" y="1170"/>
                        <a:pt x="1043" y="1169"/>
                        <a:pt x="1044" y="1166"/>
                      </a:cubicBezTo>
                      <a:cubicBezTo>
                        <a:pt x="1045" y="1162"/>
                        <a:pt x="1050" y="1163"/>
                        <a:pt x="1051" y="1160"/>
                      </a:cubicBezTo>
                      <a:cubicBezTo>
                        <a:pt x="1055" y="1153"/>
                        <a:pt x="1053" y="1142"/>
                        <a:pt x="1059" y="1137"/>
                      </a:cubicBezTo>
                      <a:cubicBezTo>
                        <a:pt x="1075" y="1125"/>
                        <a:pt x="1077" y="1167"/>
                        <a:pt x="1086" y="1166"/>
                      </a:cubicBezTo>
                      <a:cubicBezTo>
                        <a:pt x="1094" y="1164"/>
                        <a:pt x="1090" y="1149"/>
                        <a:pt x="1091" y="1141"/>
                      </a:cubicBezTo>
                      <a:cubicBezTo>
                        <a:pt x="1092" y="1139"/>
                        <a:pt x="1092" y="1135"/>
                        <a:pt x="1090" y="1133"/>
                      </a:cubicBezTo>
                      <a:cubicBezTo>
                        <a:pt x="1084" y="1130"/>
                        <a:pt x="1076" y="1131"/>
                        <a:pt x="1070" y="1128"/>
                      </a:cubicBezTo>
                      <a:cubicBezTo>
                        <a:pt x="1067" y="1127"/>
                        <a:pt x="1072" y="1116"/>
                        <a:pt x="1070" y="1117"/>
                      </a:cubicBezTo>
                      <a:cubicBezTo>
                        <a:pt x="1068" y="1119"/>
                        <a:pt x="1067" y="1123"/>
                        <a:pt x="1066" y="1126"/>
                      </a:cubicBezTo>
                      <a:cubicBezTo>
                        <a:pt x="1066" y="1127"/>
                        <a:pt x="1068" y="1129"/>
                        <a:pt x="1067" y="1131"/>
                      </a:cubicBezTo>
                      <a:cubicBezTo>
                        <a:pt x="1066" y="1132"/>
                        <a:pt x="1061" y="1135"/>
                        <a:pt x="1061" y="1132"/>
                      </a:cubicBezTo>
                      <a:cubicBezTo>
                        <a:pt x="1055" y="1108"/>
                        <a:pt x="1087" y="1040"/>
                        <a:pt x="1106" y="1024"/>
                      </a:cubicBezTo>
                      <a:cubicBezTo>
                        <a:pt x="1107" y="1022"/>
                        <a:pt x="1111" y="1020"/>
                        <a:pt x="1112" y="1022"/>
                      </a:cubicBezTo>
                      <a:cubicBezTo>
                        <a:pt x="1113" y="1026"/>
                        <a:pt x="1110" y="1030"/>
                        <a:pt x="1108" y="1034"/>
                      </a:cubicBezTo>
                      <a:cubicBezTo>
                        <a:pt x="1108" y="1034"/>
                        <a:pt x="1083" y="1059"/>
                        <a:pt x="1085" y="1061"/>
                      </a:cubicBezTo>
                      <a:cubicBezTo>
                        <a:pt x="1090" y="1065"/>
                        <a:pt x="1098" y="1053"/>
                        <a:pt x="1105" y="1054"/>
                      </a:cubicBezTo>
                      <a:cubicBezTo>
                        <a:pt x="1108" y="1055"/>
                        <a:pt x="1103" y="1061"/>
                        <a:pt x="1103" y="1064"/>
                      </a:cubicBezTo>
                      <a:cubicBezTo>
                        <a:pt x="1105" y="1071"/>
                        <a:pt x="1107" y="1079"/>
                        <a:pt x="1111" y="1085"/>
                      </a:cubicBezTo>
                      <a:cubicBezTo>
                        <a:pt x="1119" y="1092"/>
                        <a:pt x="1137" y="1093"/>
                        <a:pt x="1142" y="1104"/>
                      </a:cubicBezTo>
                      <a:cubicBezTo>
                        <a:pt x="1149" y="1117"/>
                        <a:pt x="1092" y="1142"/>
                        <a:pt x="1134" y="1141"/>
                      </a:cubicBezTo>
                      <a:cubicBezTo>
                        <a:pt x="1140" y="1141"/>
                        <a:pt x="1141" y="1131"/>
                        <a:pt x="1146" y="1127"/>
                      </a:cubicBezTo>
                      <a:cubicBezTo>
                        <a:pt x="1150" y="1124"/>
                        <a:pt x="1159" y="1126"/>
                        <a:pt x="1161" y="1122"/>
                      </a:cubicBezTo>
                      <a:cubicBezTo>
                        <a:pt x="1164" y="1117"/>
                        <a:pt x="1154" y="1108"/>
                        <a:pt x="1160" y="1106"/>
                      </a:cubicBezTo>
                      <a:cubicBezTo>
                        <a:pt x="1165" y="1102"/>
                        <a:pt x="1166" y="1120"/>
                        <a:pt x="1170" y="1118"/>
                      </a:cubicBezTo>
                      <a:cubicBezTo>
                        <a:pt x="1176" y="1114"/>
                        <a:pt x="1167" y="1100"/>
                        <a:pt x="1173" y="1097"/>
                      </a:cubicBezTo>
                      <a:cubicBezTo>
                        <a:pt x="1180" y="1093"/>
                        <a:pt x="1190" y="1105"/>
                        <a:pt x="1197" y="1101"/>
                      </a:cubicBezTo>
                      <a:cubicBezTo>
                        <a:pt x="1201" y="1100"/>
                        <a:pt x="1180" y="1077"/>
                        <a:pt x="1180" y="1074"/>
                      </a:cubicBezTo>
                      <a:cubicBezTo>
                        <a:pt x="1173" y="1051"/>
                        <a:pt x="1186" y="1049"/>
                        <a:pt x="1193" y="1032"/>
                      </a:cubicBezTo>
                      <a:cubicBezTo>
                        <a:pt x="1195" y="1026"/>
                        <a:pt x="1191" y="1019"/>
                        <a:pt x="1194" y="1013"/>
                      </a:cubicBezTo>
                      <a:cubicBezTo>
                        <a:pt x="1195" y="1010"/>
                        <a:pt x="1200" y="1012"/>
                        <a:pt x="1203" y="1012"/>
                      </a:cubicBezTo>
                      <a:cubicBezTo>
                        <a:pt x="1230" y="1004"/>
                        <a:pt x="1212" y="1001"/>
                        <a:pt x="1222" y="995"/>
                      </a:cubicBezTo>
                      <a:cubicBezTo>
                        <a:pt x="1226" y="993"/>
                        <a:pt x="1231" y="996"/>
                        <a:pt x="1236" y="995"/>
                      </a:cubicBezTo>
                      <a:cubicBezTo>
                        <a:pt x="1242" y="992"/>
                        <a:pt x="1247" y="988"/>
                        <a:pt x="1253" y="983"/>
                      </a:cubicBezTo>
                      <a:cubicBezTo>
                        <a:pt x="1259" y="975"/>
                        <a:pt x="1245" y="964"/>
                        <a:pt x="1245" y="955"/>
                      </a:cubicBezTo>
                      <a:cubicBezTo>
                        <a:pt x="1246" y="950"/>
                        <a:pt x="1255" y="947"/>
                        <a:pt x="1256" y="942"/>
                      </a:cubicBezTo>
                      <a:cubicBezTo>
                        <a:pt x="1258" y="934"/>
                        <a:pt x="1248" y="923"/>
                        <a:pt x="1255" y="919"/>
                      </a:cubicBezTo>
                      <a:cubicBezTo>
                        <a:pt x="1261" y="913"/>
                        <a:pt x="1275" y="935"/>
                        <a:pt x="1275" y="927"/>
                      </a:cubicBezTo>
                      <a:cubicBezTo>
                        <a:pt x="1275" y="920"/>
                        <a:pt x="1259" y="922"/>
                        <a:pt x="1255" y="914"/>
                      </a:cubicBezTo>
                      <a:cubicBezTo>
                        <a:pt x="1253" y="912"/>
                        <a:pt x="1264" y="886"/>
                        <a:pt x="1267" y="883"/>
                      </a:cubicBezTo>
                      <a:cubicBezTo>
                        <a:pt x="1270" y="881"/>
                        <a:pt x="1269" y="891"/>
                        <a:pt x="1272" y="892"/>
                      </a:cubicBezTo>
                      <a:cubicBezTo>
                        <a:pt x="1275" y="893"/>
                        <a:pt x="1279" y="889"/>
                        <a:pt x="1283" y="889"/>
                      </a:cubicBezTo>
                      <a:cubicBezTo>
                        <a:pt x="1335" y="886"/>
                        <a:pt x="1296" y="899"/>
                        <a:pt x="1309" y="917"/>
                      </a:cubicBezTo>
                      <a:cubicBezTo>
                        <a:pt x="1325" y="938"/>
                        <a:pt x="1324" y="939"/>
                        <a:pt x="1342" y="931"/>
                      </a:cubicBezTo>
                      <a:cubicBezTo>
                        <a:pt x="1348" y="928"/>
                        <a:pt x="1355" y="931"/>
                        <a:pt x="1358" y="926"/>
                      </a:cubicBezTo>
                      <a:cubicBezTo>
                        <a:pt x="1373" y="890"/>
                        <a:pt x="1335" y="907"/>
                        <a:pt x="1329" y="885"/>
                      </a:cubicBezTo>
                      <a:cubicBezTo>
                        <a:pt x="1327" y="879"/>
                        <a:pt x="1344" y="868"/>
                        <a:pt x="1348" y="861"/>
                      </a:cubicBezTo>
                      <a:cubicBezTo>
                        <a:pt x="1353" y="848"/>
                        <a:pt x="1344" y="836"/>
                        <a:pt x="1346" y="826"/>
                      </a:cubicBezTo>
                      <a:cubicBezTo>
                        <a:pt x="1349" y="813"/>
                        <a:pt x="1266" y="797"/>
                        <a:pt x="1252" y="788"/>
                      </a:cubicBezTo>
                      <a:cubicBezTo>
                        <a:pt x="1236" y="780"/>
                        <a:pt x="1256" y="772"/>
                        <a:pt x="1259" y="761"/>
                      </a:cubicBezTo>
                      <a:cubicBezTo>
                        <a:pt x="1262" y="752"/>
                        <a:pt x="1245" y="745"/>
                        <a:pt x="1245" y="736"/>
                      </a:cubicBezTo>
                      <a:cubicBezTo>
                        <a:pt x="1245" y="729"/>
                        <a:pt x="1278" y="722"/>
                        <a:pt x="1278" y="722"/>
                      </a:cubicBezTo>
                      <a:cubicBezTo>
                        <a:pt x="1301" y="708"/>
                        <a:pt x="1319" y="682"/>
                        <a:pt x="1346" y="669"/>
                      </a:cubicBezTo>
                      <a:cubicBezTo>
                        <a:pt x="1371" y="657"/>
                        <a:pt x="1401" y="648"/>
                        <a:pt x="1430" y="647"/>
                      </a:cubicBezTo>
                      <a:cubicBezTo>
                        <a:pt x="1432" y="647"/>
                        <a:pt x="1435" y="649"/>
                        <a:pt x="1438" y="649"/>
                      </a:cubicBezTo>
                      <a:cubicBezTo>
                        <a:pt x="1444" y="649"/>
                        <a:pt x="1451" y="647"/>
                        <a:pt x="1456" y="645"/>
                      </a:cubicBezTo>
                      <a:cubicBezTo>
                        <a:pt x="1463" y="642"/>
                        <a:pt x="1470" y="635"/>
                        <a:pt x="1477" y="631"/>
                      </a:cubicBezTo>
                      <a:cubicBezTo>
                        <a:pt x="1489" y="626"/>
                        <a:pt x="1458" y="642"/>
                        <a:pt x="1477" y="643"/>
                      </a:cubicBezTo>
                      <a:cubicBezTo>
                        <a:pt x="1483" y="641"/>
                        <a:pt x="1488" y="635"/>
                        <a:pt x="1495" y="632"/>
                      </a:cubicBezTo>
                      <a:cubicBezTo>
                        <a:pt x="1516" y="628"/>
                        <a:pt x="1516" y="628"/>
                        <a:pt x="1516" y="628"/>
                      </a:cubicBezTo>
                      <a:cubicBezTo>
                        <a:pt x="1527" y="621"/>
                        <a:pt x="1527" y="621"/>
                        <a:pt x="1527" y="621"/>
                      </a:cubicBezTo>
                      <a:cubicBezTo>
                        <a:pt x="1539" y="614"/>
                        <a:pt x="1539" y="614"/>
                        <a:pt x="1539" y="614"/>
                      </a:cubicBezTo>
                      <a:cubicBezTo>
                        <a:pt x="1545" y="614"/>
                        <a:pt x="1545" y="614"/>
                        <a:pt x="1545" y="614"/>
                      </a:cubicBezTo>
                      <a:cubicBezTo>
                        <a:pt x="1552" y="617"/>
                        <a:pt x="1552" y="617"/>
                        <a:pt x="1552" y="617"/>
                      </a:cubicBezTo>
                      <a:cubicBezTo>
                        <a:pt x="1560" y="622"/>
                        <a:pt x="1560" y="622"/>
                        <a:pt x="1560" y="622"/>
                      </a:cubicBezTo>
                      <a:cubicBezTo>
                        <a:pt x="1572" y="620"/>
                        <a:pt x="1572" y="620"/>
                        <a:pt x="1572" y="620"/>
                      </a:cubicBezTo>
                      <a:cubicBezTo>
                        <a:pt x="1597" y="614"/>
                        <a:pt x="1597" y="614"/>
                        <a:pt x="1597" y="614"/>
                      </a:cubicBezTo>
                      <a:cubicBezTo>
                        <a:pt x="1603" y="615"/>
                        <a:pt x="1603" y="615"/>
                        <a:pt x="1603" y="615"/>
                      </a:cubicBezTo>
                      <a:cubicBezTo>
                        <a:pt x="1610" y="620"/>
                        <a:pt x="1610" y="620"/>
                        <a:pt x="1610" y="620"/>
                      </a:cubicBezTo>
                      <a:cubicBezTo>
                        <a:pt x="1613" y="617"/>
                        <a:pt x="1613" y="617"/>
                        <a:pt x="1613" y="617"/>
                      </a:cubicBezTo>
                      <a:cubicBezTo>
                        <a:pt x="1626" y="610"/>
                        <a:pt x="1626" y="610"/>
                        <a:pt x="1626" y="610"/>
                      </a:cubicBezTo>
                      <a:cubicBezTo>
                        <a:pt x="1633" y="609"/>
                        <a:pt x="1633" y="609"/>
                        <a:pt x="1633" y="609"/>
                      </a:cubicBezTo>
                      <a:cubicBezTo>
                        <a:pt x="1646" y="616"/>
                        <a:pt x="1646" y="616"/>
                        <a:pt x="1646" y="616"/>
                      </a:cubicBezTo>
                      <a:cubicBezTo>
                        <a:pt x="1654" y="620"/>
                        <a:pt x="1654" y="620"/>
                        <a:pt x="1654" y="620"/>
                      </a:cubicBezTo>
                      <a:cubicBezTo>
                        <a:pt x="1663" y="623"/>
                        <a:pt x="1663" y="623"/>
                        <a:pt x="1663" y="623"/>
                      </a:cubicBezTo>
                      <a:cubicBezTo>
                        <a:pt x="1666" y="619"/>
                        <a:pt x="1666" y="619"/>
                        <a:pt x="1666" y="619"/>
                      </a:cubicBezTo>
                      <a:cubicBezTo>
                        <a:pt x="1664" y="611"/>
                        <a:pt x="1664" y="611"/>
                        <a:pt x="1664" y="611"/>
                      </a:cubicBezTo>
                      <a:cubicBezTo>
                        <a:pt x="1647" y="588"/>
                        <a:pt x="1647" y="588"/>
                        <a:pt x="1647" y="588"/>
                      </a:cubicBezTo>
                      <a:cubicBezTo>
                        <a:pt x="1632" y="559"/>
                        <a:pt x="1632" y="559"/>
                        <a:pt x="1632" y="559"/>
                      </a:cubicBezTo>
                      <a:cubicBezTo>
                        <a:pt x="1619" y="539"/>
                        <a:pt x="1619" y="539"/>
                        <a:pt x="1619" y="539"/>
                      </a:cubicBezTo>
                      <a:cubicBezTo>
                        <a:pt x="1616" y="533"/>
                        <a:pt x="1616" y="533"/>
                        <a:pt x="1616" y="533"/>
                      </a:cubicBezTo>
                      <a:cubicBezTo>
                        <a:pt x="1614" y="518"/>
                        <a:pt x="1614" y="518"/>
                        <a:pt x="1614" y="518"/>
                      </a:cubicBezTo>
                      <a:cubicBezTo>
                        <a:pt x="1605" y="524"/>
                        <a:pt x="1605" y="524"/>
                        <a:pt x="1605" y="524"/>
                      </a:cubicBezTo>
                      <a:cubicBezTo>
                        <a:pt x="1596" y="538"/>
                        <a:pt x="1596" y="538"/>
                        <a:pt x="1596" y="538"/>
                      </a:cubicBezTo>
                      <a:cubicBezTo>
                        <a:pt x="1590" y="545"/>
                        <a:pt x="1590" y="545"/>
                        <a:pt x="1590" y="545"/>
                      </a:cubicBezTo>
                      <a:cubicBezTo>
                        <a:pt x="1583" y="548"/>
                        <a:pt x="1583" y="548"/>
                        <a:pt x="1583" y="548"/>
                      </a:cubicBezTo>
                      <a:cubicBezTo>
                        <a:pt x="1571" y="547"/>
                        <a:pt x="1571" y="547"/>
                        <a:pt x="1571" y="547"/>
                      </a:cubicBezTo>
                      <a:cubicBezTo>
                        <a:pt x="1537" y="538"/>
                        <a:pt x="1537" y="538"/>
                        <a:pt x="1537" y="538"/>
                      </a:cubicBezTo>
                      <a:cubicBezTo>
                        <a:pt x="1529" y="529"/>
                        <a:pt x="1529" y="529"/>
                        <a:pt x="1529" y="529"/>
                      </a:cubicBezTo>
                      <a:cubicBezTo>
                        <a:pt x="1521" y="519"/>
                        <a:pt x="1521" y="519"/>
                        <a:pt x="1521" y="519"/>
                      </a:cubicBezTo>
                      <a:cubicBezTo>
                        <a:pt x="1514" y="514"/>
                        <a:pt x="1514" y="514"/>
                        <a:pt x="1514" y="514"/>
                      </a:cubicBezTo>
                      <a:cubicBezTo>
                        <a:pt x="1500" y="527"/>
                        <a:pt x="1500" y="527"/>
                        <a:pt x="1500" y="527"/>
                      </a:cubicBezTo>
                      <a:cubicBezTo>
                        <a:pt x="1479" y="530"/>
                        <a:pt x="1479" y="530"/>
                        <a:pt x="1479" y="530"/>
                      </a:cubicBezTo>
                      <a:cubicBezTo>
                        <a:pt x="1466" y="540"/>
                        <a:pt x="1466" y="540"/>
                        <a:pt x="1466" y="540"/>
                      </a:cubicBezTo>
                      <a:cubicBezTo>
                        <a:pt x="1463" y="547"/>
                        <a:pt x="1463" y="547"/>
                        <a:pt x="1463" y="547"/>
                      </a:cubicBezTo>
                      <a:cubicBezTo>
                        <a:pt x="1464" y="558"/>
                        <a:pt x="1464" y="558"/>
                        <a:pt x="1464" y="558"/>
                      </a:cubicBezTo>
                      <a:cubicBezTo>
                        <a:pt x="1451" y="551"/>
                        <a:pt x="1451" y="551"/>
                        <a:pt x="1451" y="551"/>
                      </a:cubicBezTo>
                      <a:cubicBezTo>
                        <a:pt x="1437" y="535"/>
                        <a:pt x="1437" y="535"/>
                        <a:pt x="1437" y="535"/>
                      </a:cubicBezTo>
                      <a:cubicBezTo>
                        <a:pt x="1425" y="516"/>
                        <a:pt x="1425" y="516"/>
                        <a:pt x="1425" y="516"/>
                      </a:cubicBezTo>
                      <a:cubicBezTo>
                        <a:pt x="1434" y="511"/>
                        <a:pt x="1434" y="511"/>
                        <a:pt x="1434" y="511"/>
                      </a:cubicBezTo>
                      <a:cubicBezTo>
                        <a:pt x="1436" y="507"/>
                        <a:pt x="1436" y="507"/>
                        <a:pt x="1436" y="507"/>
                      </a:cubicBezTo>
                      <a:cubicBezTo>
                        <a:pt x="1434" y="497"/>
                        <a:pt x="1434" y="497"/>
                        <a:pt x="1434" y="497"/>
                      </a:cubicBezTo>
                      <a:cubicBezTo>
                        <a:pt x="1429" y="495"/>
                        <a:pt x="1429" y="495"/>
                        <a:pt x="1429" y="495"/>
                      </a:cubicBezTo>
                      <a:cubicBezTo>
                        <a:pt x="1408" y="493"/>
                        <a:pt x="1408" y="493"/>
                        <a:pt x="1408" y="493"/>
                      </a:cubicBezTo>
                      <a:cubicBezTo>
                        <a:pt x="1400" y="491"/>
                        <a:pt x="1400" y="491"/>
                        <a:pt x="1400" y="491"/>
                      </a:cubicBezTo>
                      <a:cubicBezTo>
                        <a:pt x="1391" y="484"/>
                        <a:pt x="1391" y="484"/>
                        <a:pt x="1391" y="484"/>
                      </a:cubicBezTo>
                      <a:cubicBezTo>
                        <a:pt x="1383" y="472"/>
                        <a:pt x="1383" y="472"/>
                        <a:pt x="1383" y="472"/>
                      </a:cubicBezTo>
                      <a:cubicBezTo>
                        <a:pt x="1376" y="460"/>
                        <a:pt x="1376" y="460"/>
                        <a:pt x="1376" y="460"/>
                      </a:cubicBezTo>
                      <a:cubicBezTo>
                        <a:pt x="1351" y="443"/>
                        <a:pt x="1351" y="443"/>
                        <a:pt x="1351" y="443"/>
                      </a:cubicBezTo>
                      <a:cubicBezTo>
                        <a:pt x="1343" y="437"/>
                        <a:pt x="1343" y="437"/>
                        <a:pt x="1343" y="437"/>
                      </a:cubicBezTo>
                      <a:cubicBezTo>
                        <a:pt x="1339" y="438"/>
                        <a:pt x="1339" y="438"/>
                        <a:pt x="1339" y="438"/>
                      </a:cubicBezTo>
                      <a:cubicBezTo>
                        <a:pt x="1333" y="445"/>
                        <a:pt x="1333" y="445"/>
                        <a:pt x="1333" y="445"/>
                      </a:cubicBezTo>
                      <a:cubicBezTo>
                        <a:pt x="1329" y="453"/>
                        <a:pt x="1329" y="453"/>
                        <a:pt x="1329" y="453"/>
                      </a:cubicBezTo>
                      <a:cubicBezTo>
                        <a:pt x="1326" y="455"/>
                        <a:pt x="1326" y="455"/>
                        <a:pt x="1326" y="455"/>
                      </a:cubicBezTo>
                      <a:cubicBezTo>
                        <a:pt x="1322" y="455"/>
                        <a:pt x="1322" y="455"/>
                        <a:pt x="1322" y="455"/>
                      </a:cubicBezTo>
                      <a:cubicBezTo>
                        <a:pt x="1316" y="450"/>
                        <a:pt x="1316" y="450"/>
                        <a:pt x="1316" y="450"/>
                      </a:cubicBezTo>
                      <a:cubicBezTo>
                        <a:pt x="1310" y="438"/>
                        <a:pt x="1310" y="438"/>
                        <a:pt x="1310" y="438"/>
                      </a:cubicBezTo>
                      <a:cubicBezTo>
                        <a:pt x="1308" y="432"/>
                        <a:pt x="1308" y="432"/>
                        <a:pt x="1308" y="432"/>
                      </a:cubicBezTo>
                      <a:cubicBezTo>
                        <a:pt x="1302" y="437"/>
                        <a:pt x="1302" y="437"/>
                        <a:pt x="1302" y="437"/>
                      </a:cubicBezTo>
                      <a:cubicBezTo>
                        <a:pt x="1296" y="434"/>
                        <a:pt x="1296" y="434"/>
                        <a:pt x="1296" y="434"/>
                      </a:cubicBezTo>
                      <a:cubicBezTo>
                        <a:pt x="1289" y="416"/>
                        <a:pt x="1289" y="416"/>
                        <a:pt x="1289" y="416"/>
                      </a:cubicBezTo>
                      <a:cubicBezTo>
                        <a:pt x="1284" y="396"/>
                        <a:pt x="1284" y="396"/>
                        <a:pt x="1284" y="396"/>
                      </a:cubicBezTo>
                      <a:cubicBezTo>
                        <a:pt x="1287" y="358"/>
                        <a:pt x="1287" y="358"/>
                        <a:pt x="1287" y="358"/>
                      </a:cubicBezTo>
                      <a:cubicBezTo>
                        <a:pt x="1282" y="331"/>
                        <a:pt x="1282" y="331"/>
                        <a:pt x="1282" y="331"/>
                      </a:cubicBezTo>
                      <a:cubicBezTo>
                        <a:pt x="1274" y="311"/>
                        <a:pt x="1274" y="311"/>
                        <a:pt x="1274" y="311"/>
                      </a:cubicBezTo>
                      <a:cubicBezTo>
                        <a:pt x="1261" y="289"/>
                        <a:pt x="1261" y="289"/>
                        <a:pt x="1261" y="289"/>
                      </a:cubicBezTo>
                      <a:cubicBezTo>
                        <a:pt x="1252" y="277"/>
                        <a:pt x="1252" y="277"/>
                        <a:pt x="1252" y="277"/>
                      </a:cubicBezTo>
                      <a:cubicBezTo>
                        <a:pt x="1228" y="252"/>
                        <a:pt x="1228" y="252"/>
                        <a:pt x="1228" y="252"/>
                      </a:cubicBezTo>
                      <a:cubicBezTo>
                        <a:pt x="1209" y="230"/>
                        <a:pt x="1209" y="230"/>
                        <a:pt x="1209" y="230"/>
                      </a:cubicBezTo>
                      <a:cubicBezTo>
                        <a:pt x="1188" y="212"/>
                        <a:pt x="1188" y="212"/>
                        <a:pt x="1188" y="212"/>
                      </a:cubicBezTo>
                      <a:cubicBezTo>
                        <a:pt x="1174" y="194"/>
                        <a:pt x="1174" y="194"/>
                        <a:pt x="1174" y="194"/>
                      </a:cubicBezTo>
                      <a:cubicBezTo>
                        <a:pt x="1171" y="190"/>
                        <a:pt x="1171" y="190"/>
                        <a:pt x="1171" y="190"/>
                      </a:cubicBezTo>
                      <a:cubicBezTo>
                        <a:pt x="1169" y="179"/>
                        <a:pt x="1169" y="179"/>
                        <a:pt x="1169" y="179"/>
                      </a:cubicBezTo>
                      <a:cubicBezTo>
                        <a:pt x="1172" y="175"/>
                        <a:pt x="1172" y="175"/>
                        <a:pt x="1172" y="175"/>
                      </a:cubicBezTo>
                      <a:cubicBezTo>
                        <a:pt x="1175" y="174"/>
                        <a:pt x="1175" y="174"/>
                        <a:pt x="1175" y="174"/>
                      </a:cubicBezTo>
                      <a:cubicBezTo>
                        <a:pt x="1180" y="178"/>
                        <a:pt x="1180" y="178"/>
                        <a:pt x="1180" y="178"/>
                      </a:cubicBezTo>
                      <a:cubicBezTo>
                        <a:pt x="1184" y="176"/>
                        <a:pt x="1184" y="176"/>
                        <a:pt x="1184" y="176"/>
                      </a:cubicBezTo>
                      <a:cubicBezTo>
                        <a:pt x="1191" y="166"/>
                        <a:pt x="1191" y="166"/>
                        <a:pt x="1191" y="166"/>
                      </a:cubicBezTo>
                      <a:cubicBezTo>
                        <a:pt x="1198" y="156"/>
                        <a:pt x="1198" y="156"/>
                        <a:pt x="1198" y="156"/>
                      </a:cubicBezTo>
                      <a:cubicBezTo>
                        <a:pt x="1208" y="146"/>
                        <a:pt x="1208" y="146"/>
                        <a:pt x="1208" y="146"/>
                      </a:cubicBezTo>
                      <a:cubicBezTo>
                        <a:pt x="1214" y="134"/>
                        <a:pt x="1214" y="134"/>
                        <a:pt x="1214" y="134"/>
                      </a:cubicBezTo>
                      <a:cubicBezTo>
                        <a:pt x="1222" y="125"/>
                        <a:pt x="1222" y="125"/>
                        <a:pt x="1222" y="125"/>
                      </a:cubicBezTo>
                      <a:cubicBezTo>
                        <a:pt x="1243" y="108"/>
                        <a:pt x="1243" y="108"/>
                        <a:pt x="1243" y="108"/>
                      </a:cubicBezTo>
                      <a:cubicBezTo>
                        <a:pt x="1246" y="105"/>
                        <a:pt x="1246" y="105"/>
                        <a:pt x="1246" y="105"/>
                      </a:cubicBezTo>
                      <a:cubicBezTo>
                        <a:pt x="1264" y="93"/>
                        <a:pt x="1264" y="93"/>
                        <a:pt x="1264" y="93"/>
                      </a:cubicBezTo>
                      <a:cubicBezTo>
                        <a:pt x="1275" y="86"/>
                        <a:pt x="1275" y="86"/>
                        <a:pt x="1275" y="86"/>
                      </a:cubicBezTo>
                      <a:cubicBezTo>
                        <a:pt x="1280" y="94"/>
                        <a:pt x="1280" y="94"/>
                        <a:pt x="1280" y="94"/>
                      </a:cubicBezTo>
                      <a:cubicBezTo>
                        <a:pt x="1293" y="97"/>
                        <a:pt x="1293" y="97"/>
                        <a:pt x="1293" y="97"/>
                      </a:cubicBezTo>
                      <a:cubicBezTo>
                        <a:pt x="1304" y="109"/>
                        <a:pt x="1304" y="109"/>
                        <a:pt x="1304" y="109"/>
                      </a:cubicBezTo>
                      <a:cubicBezTo>
                        <a:pt x="1328" y="120"/>
                        <a:pt x="1328" y="120"/>
                        <a:pt x="1328" y="120"/>
                      </a:cubicBezTo>
                      <a:cubicBezTo>
                        <a:pt x="1332" y="127"/>
                        <a:pt x="1332" y="127"/>
                        <a:pt x="1332" y="127"/>
                      </a:cubicBezTo>
                      <a:cubicBezTo>
                        <a:pt x="1341" y="132"/>
                        <a:pt x="1341" y="132"/>
                        <a:pt x="1341" y="132"/>
                      </a:cubicBezTo>
                      <a:cubicBezTo>
                        <a:pt x="1349" y="145"/>
                        <a:pt x="1349" y="145"/>
                        <a:pt x="1349" y="145"/>
                      </a:cubicBezTo>
                      <a:cubicBezTo>
                        <a:pt x="1355" y="150"/>
                        <a:pt x="1355" y="150"/>
                        <a:pt x="1355" y="150"/>
                      </a:cubicBezTo>
                      <a:cubicBezTo>
                        <a:pt x="1363" y="156"/>
                        <a:pt x="1363" y="156"/>
                        <a:pt x="1363" y="156"/>
                      </a:cubicBezTo>
                      <a:cubicBezTo>
                        <a:pt x="1367" y="168"/>
                        <a:pt x="1367" y="168"/>
                        <a:pt x="1367" y="168"/>
                      </a:cubicBezTo>
                      <a:cubicBezTo>
                        <a:pt x="1376" y="177"/>
                        <a:pt x="1376" y="177"/>
                        <a:pt x="1376" y="177"/>
                      </a:cubicBezTo>
                      <a:cubicBezTo>
                        <a:pt x="1382" y="182"/>
                        <a:pt x="1382" y="182"/>
                        <a:pt x="1382" y="182"/>
                      </a:cubicBezTo>
                      <a:cubicBezTo>
                        <a:pt x="1387" y="191"/>
                        <a:pt x="1387" y="191"/>
                        <a:pt x="1387" y="191"/>
                      </a:cubicBezTo>
                      <a:cubicBezTo>
                        <a:pt x="1389" y="200"/>
                        <a:pt x="1389" y="200"/>
                        <a:pt x="1389" y="200"/>
                      </a:cubicBezTo>
                      <a:cubicBezTo>
                        <a:pt x="1388" y="210"/>
                        <a:pt x="1388" y="210"/>
                        <a:pt x="1388" y="210"/>
                      </a:cubicBezTo>
                      <a:cubicBezTo>
                        <a:pt x="1390" y="218"/>
                        <a:pt x="1390" y="218"/>
                        <a:pt x="1390" y="218"/>
                      </a:cubicBezTo>
                      <a:cubicBezTo>
                        <a:pt x="1395" y="222"/>
                        <a:pt x="1395" y="222"/>
                        <a:pt x="1395" y="222"/>
                      </a:cubicBezTo>
                      <a:cubicBezTo>
                        <a:pt x="1410" y="226"/>
                        <a:pt x="1410" y="226"/>
                        <a:pt x="1410" y="226"/>
                      </a:cubicBezTo>
                      <a:cubicBezTo>
                        <a:pt x="1426" y="225"/>
                        <a:pt x="1426" y="225"/>
                        <a:pt x="1426" y="225"/>
                      </a:cubicBezTo>
                      <a:cubicBezTo>
                        <a:pt x="1457" y="222"/>
                        <a:pt x="1457" y="222"/>
                        <a:pt x="1457" y="222"/>
                      </a:cubicBezTo>
                      <a:cubicBezTo>
                        <a:pt x="1468" y="226"/>
                        <a:pt x="1468" y="226"/>
                        <a:pt x="1468" y="226"/>
                      </a:cubicBezTo>
                      <a:cubicBezTo>
                        <a:pt x="1475" y="229"/>
                        <a:pt x="1475" y="229"/>
                        <a:pt x="1475" y="229"/>
                      </a:cubicBezTo>
                      <a:cubicBezTo>
                        <a:pt x="1489" y="230"/>
                        <a:pt x="1489" y="230"/>
                        <a:pt x="1489" y="230"/>
                      </a:cubicBezTo>
                      <a:cubicBezTo>
                        <a:pt x="1504" y="243"/>
                        <a:pt x="1504" y="243"/>
                        <a:pt x="1504" y="243"/>
                      </a:cubicBezTo>
                      <a:cubicBezTo>
                        <a:pt x="1515" y="251"/>
                        <a:pt x="1515" y="251"/>
                        <a:pt x="1515" y="251"/>
                      </a:cubicBezTo>
                      <a:cubicBezTo>
                        <a:pt x="1522" y="258"/>
                        <a:pt x="1522" y="258"/>
                        <a:pt x="1522" y="258"/>
                      </a:cubicBezTo>
                      <a:cubicBezTo>
                        <a:pt x="1533" y="261"/>
                        <a:pt x="1533" y="261"/>
                        <a:pt x="1533" y="261"/>
                      </a:cubicBezTo>
                      <a:cubicBezTo>
                        <a:pt x="1542" y="271"/>
                        <a:pt x="1542" y="271"/>
                        <a:pt x="1542" y="271"/>
                      </a:cubicBezTo>
                      <a:cubicBezTo>
                        <a:pt x="1549" y="286"/>
                        <a:pt x="1549" y="286"/>
                        <a:pt x="1549" y="286"/>
                      </a:cubicBezTo>
                      <a:cubicBezTo>
                        <a:pt x="1553" y="291"/>
                        <a:pt x="1553" y="291"/>
                        <a:pt x="1553" y="291"/>
                      </a:cubicBezTo>
                      <a:cubicBezTo>
                        <a:pt x="1574" y="301"/>
                        <a:pt x="1574" y="301"/>
                        <a:pt x="1574" y="301"/>
                      </a:cubicBezTo>
                      <a:cubicBezTo>
                        <a:pt x="1587" y="315"/>
                        <a:pt x="1587" y="315"/>
                        <a:pt x="1587" y="315"/>
                      </a:cubicBezTo>
                      <a:cubicBezTo>
                        <a:pt x="1614" y="328"/>
                        <a:pt x="1614" y="328"/>
                        <a:pt x="1614" y="328"/>
                      </a:cubicBezTo>
                      <a:cubicBezTo>
                        <a:pt x="1627" y="344"/>
                        <a:pt x="1627" y="344"/>
                        <a:pt x="1627" y="344"/>
                      </a:cubicBezTo>
                      <a:cubicBezTo>
                        <a:pt x="1637" y="349"/>
                        <a:pt x="1637" y="349"/>
                        <a:pt x="1637" y="349"/>
                      </a:cubicBezTo>
                      <a:cubicBezTo>
                        <a:pt x="1651" y="353"/>
                        <a:pt x="1651" y="353"/>
                        <a:pt x="1651" y="353"/>
                      </a:cubicBezTo>
                      <a:cubicBezTo>
                        <a:pt x="1654" y="357"/>
                        <a:pt x="1654" y="357"/>
                        <a:pt x="1654" y="357"/>
                      </a:cubicBezTo>
                      <a:cubicBezTo>
                        <a:pt x="1657" y="365"/>
                        <a:pt x="1657" y="365"/>
                        <a:pt x="1657" y="365"/>
                      </a:cubicBezTo>
                      <a:cubicBezTo>
                        <a:pt x="1674" y="378"/>
                        <a:pt x="1674" y="378"/>
                        <a:pt x="1674" y="378"/>
                      </a:cubicBezTo>
                      <a:cubicBezTo>
                        <a:pt x="1682" y="389"/>
                        <a:pt x="1682" y="389"/>
                        <a:pt x="1682" y="389"/>
                      </a:cubicBezTo>
                      <a:cubicBezTo>
                        <a:pt x="1690" y="395"/>
                        <a:pt x="1690" y="395"/>
                        <a:pt x="1690" y="395"/>
                      </a:cubicBezTo>
                      <a:cubicBezTo>
                        <a:pt x="1701" y="399"/>
                        <a:pt x="1701" y="399"/>
                        <a:pt x="1701" y="399"/>
                      </a:cubicBezTo>
                      <a:cubicBezTo>
                        <a:pt x="1704" y="399"/>
                        <a:pt x="1704" y="399"/>
                        <a:pt x="1704" y="399"/>
                      </a:cubicBezTo>
                      <a:cubicBezTo>
                        <a:pt x="1714" y="399"/>
                        <a:pt x="1714" y="399"/>
                        <a:pt x="1714" y="399"/>
                      </a:cubicBezTo>
                      <a:cubicBezTo>
                        <a:pt x="1727" y="399"/>
                        <a:pt x="1727" y="399"/>
                        <a:pt x="1727" y="399"/>
                      </a:cubicBezTo>
                      <a:cubicBezTo>
                        <a:pt x="1737" y="397"/>
                        <a:pt x="1737" y="397"/>
                        <a:pt x="1737" y="397"/>
                      </a:cubicBezTo>
                      <a:cubicBezTo>
                        <a:pt x="1751" y="395"/>
                        <a:pt x="1751" y="395"/>
                        <a:pt x="1751" y="395"/>
                      </a:cubicBezTo>
                      <a:cubicBezTo>
                        <a:pt x="1765" y="389"/>
                        <a:pt x="1765" y="389"/>
                        <a:pt x="1765" y="389"/>
                      </a:cubicBezTo>
                      <a:cubicBezTo>
                        <a:pt x="1774" y="384"/>
                        <a:pt x="1774" y="384"/>
                        <a:pt x="1774" y="384"/>
                      </a:cubicBezTo>
                      <a:cubicBezTo>
                        <a:pt x="1779" y="380"/>
                        <a:pt x="1779" y="380"/>
                        <a:pt x="1779" y="380"/>
                      </a:cubicBezTo>
                      <a:cubicBezTo>
                        <a:pt x="1786" y="376"/>
                        <a:pt x="1786" y="376"/>
                        <a:pt x="1786" y="376"/>
                      </a:cubicBezTo>
                      <a:cubicBezTo>
                        <a:pt x="1790" y="378"/>
                        <a:pt x="1790" y="378"/>
                        <a:pt x="1790" y="378"/>
                      </a:cubicBezTo>
                      <a:cubicBezTo>
                        <a:pt x="1795" y="385"/>
                        <a:pt x="1795" y="385"/>
                        <a:pt x="1795" y="385"/>
                      </a:cubicBezTo>
                      <a:cubicBezTo>
                        <a:pt x="1802" y="395"/>
                        <a:pt x="1802" y="395"/>
                        <a:pt x="1802" y="395"/>
                      </a:cubicBezTo>
                      <a:cubicBezTo>
                        <a:pt x="1806" y="406"/>
                        <a:pt x="1806" y="406"/>
                        <a:pt x="1806" y="406"/>
                      </a:cubicBezTo>
                      <a:cubicBezTo>
                        <a:pt x="1812" y="415"/>
                        <a:pt x="1812" y="415"/>
                        <a:pt x="1812" y="415"/>
                      </a:cubicBezTo>
                      <a:cubicBezTo>
                        <a:pt x="1830" y="434"/>
                        <a:pt x="1830" y="434"/>
                        <a:pt x="1830" y="434"/>
                      </a:cubicBezTo>
                      <a:cubicBezTo>
                        <a:pt x="1834" y="440"/>
                        <a:pt x="1834" y="440"/>
                        <a:pt x="1834" y="440"/>
                      </a:cubicBezTo>
                      <a:cubicBezTo>
                        <a:pt x="1844" y="444"/>
                        <a:pt x="1844" y="444"/>
                        <a:pt x="1844" y="444"/>
                      </a:cubicBezTo>
                      <a:cubicBezTo>
                        <a:pt x="1854" y="443"/>
                        <a:pt x="1854" y="443"/>
                        <a:pt x="1854" y="443"/>
                      </a:cubicBezTo>
                      <a:cubicBezTo>
                        <a:pt x="1859" y="449"/>
                        <a:pt x="1859" y="449"/>
                        <a:pt x="1859" y="449"/>
                      </a:cubicBezTo>
                      <a:cubicBezTo>
                        <a:pt x="1863" y="459"/>
                        <a:pt x="1863" y="459"/>
                        <a:pt x="1863" y="459"/>
                      </a:cubicBezTo>
                      <a:cubicBezTo>
                        <a:pt x="1866" y="463"/>
                        <a:pt x="1866" y="463"/>
                        <a:pt x="1866" y="463"/>
                      </a:cubicBezTo>
                      <a:cubicBezTo>
                        <a:pt x="1881" y="469"/>
                        <a:pt x="1881" y="469"/>
                        <a:pt x="1881" y="469"/>
                      </a:cubicBezTo>
                      <a:cubicBezTo>
                        <a:pt x="1882" y="476"/>
                        <a:pt x="1882" y="476"/>
                        <a:pt x="1882" y="476"/>
                      </a:cubicBezTo>
                      <a:cubicBezTo>
                        <a:pt x="1878" y="487"/>
                        <a:pt x="1878" y="487"/>
                        <a:pt x="1878" y="487"/>
                      </a:cubicBezTo>
                      <a:cubicBezTo>
                        <a:pt x="1877" y="491"/>
                        <a:pt x="1877" y="491"/>
                        <a:pt x="1877" y="491"/>
                      </a:cubicBezTo>
                      <a:cubicBezTo>
                        <a:pt x="1878" y="497"/>
                        <a:pt x="1878" y="497"/>
                        <a:pt x="1878" y="497"/>
                      </a:cubicBezTo>
                      <a:cubicBezTo>
                        <a:pt x="1884" y="502"/>
                        <a:pt x="1884" y="502"/>
                        <a:pt x="1884" y="502"/>
                      </a:cubicBezTo>
                      <a:cubicBezTo>
                        <a:pt x="1887" y="512"/>
                        <a:pt x="1887" y="512"/>
                        <a:pt x="1887" y="512"/>
                      </a:cubicBezTo>
                      <a:cubicBezTo>
                        <a:pt x="1894" y="517"/>
                        <a:pt x="1894" y="517"/>
                        <a:pt x="1894" y="517"/>
                      </a:cubicBezTo>
                      <a:cubicBezTo>
                        <a:pt x="1897" y="532"/>
                        <a:pt x="1897" y="532"/>
                        <a:pt x="1897" y="532"/>
                      </a:cubicBezTo>
                      <a:cubicBezTo>
                        <a:pt x="1897" y="540"/>
                        <a:pt x="1897" y="540"/>
                        <a:pt x="1897" y="540"/>
                      </a:cubicBezTo>
                      <a:cubicBezTo>
                        <a:pt x="1898" y="545"/>
                        <a:pt x="1898" y="545"/>
                        <a:pt x="1898" y="545"/>
                      </a:cubicBezTo>
                      <a:cubicBezTo>
                        <a:pt x="1902" y="545"/>
                        <a:pt x="1902" y="545"/>
                        <a:pt x="1902" y="545"/>
                      </a:cubicBezTo>
                      <a:cubicBezTo>
                        <a:pt x="1910" y="543"/>
                        <a:pt x="1910" y="543"/>
                        <a:pt x="1910" y="543"/>
                      </a:cubicBezTo>
                      <a:cubicBezTo>
                        <a:pt x="1914" y="547"/>
                        <a:pt x="1914" y="547"/>
                        <a:pt x="1914" y="547"/>
                      </a:cubicBezTo>
                      <a:cubicBezTo>
                        <a:pt x="1915" y="554"/>
                        <a:pt x="1915" y="554"/>
                        <a:pt x="1915" y="554"/>
                      </a:cubicBezTo>
                      <a:cubicBezTo>
                        <a:pt x="1915" y="558"/>
                        <a:pt x="1915" y="558"/>
                        <a:pt x="1915" y="558"/>
                      </a:cubicBezTo>
                      <a:cubicBezTo>
                        <a:pt x="1917" y="565"/>
                        <a:pt x="1917" y="565"/>
                        <a:pt x="1917" y="565"/>
                      </a:cubicBezTo>
                      <a:cubicBezTo>
                        <a:pt x="1922" y="569"/>
                        <a:pt x="1922" y="569"/>
                        <a:pt x="1922" y="569"/>
                      </a:cubicBezTo>
                      <a:cubicBezTo>
                        <a:pt x="1925" y="589"/>
                        <a:pt x="1925" y="589"/>
                        <a:pt x="1925" y="589"/>
                      </a:cubicBezTo>
                      <a:cubicBezTo>
                        <a:pt x="1924" y="598"/>
                        <a:pt x="1924" y="598"/>
                        <a:pt x="1924" y="598"/>
                      </a:cubicBezTo>
                      <a:cubicBezTo>
                        <a:pt x="1924" y="604"/>
                        <a:pt x="1924" y="604"/>
                        <a:pt x="1924" y="604"/>
                      </a:cubicBezTo>
                      <a:cubicBezTo>
                        <a:pt x="1951" y="621"/>
                        <a:pt x="1951" y="621"/>
                        <a:pt x="1951" y="621"/>
                      </a:cubicBezTo>
                      <a:cubicBezTo>
                        <a:pt x="1952" y="631"/>
                        <a:pt x="1952" y="631"/>
                        <a:pt x="1952" y="631"/>
                      </a:cubicBezTo>
                      <a:cubicBezTo>
                        <a:pt x="1951" y="633"/>
                        <a:pt x="1951" y="633"/>
                        <a:pt x="1951" y="633"/>
                      </a:cubicBezTo>
                      <a:cubicBezTo>
                        <a:pt x="1950" y="635"/>
                        <a:pt x="1950" y="635"/>
                        <a:pt x="1950" y="635"/>
                      </a:cubicBezTo>
                      <a:cubicBezTo>
                        <a:pt x="1950" y="640"/>
                        <a:pt x="1950" y="640"/>
                        <a:pt x="1950" y="640"/>
                      </a:cubicBezTo>
                      <a:cubicBezTo>
                        <a:pt x="1950" y="656"/>
                        <a:pt x="1950" y="656"/>
                        <a:pt x="1950" y="656"/>
                      </a:cubicBezTo>
                      <a:cubicBezTo>
                        <a:pt x="1947" y="667"/>
                        <a:pt x="1947" y="667"/>
                        <a:pt x="1947" y="667"/>
                      </a:cubicBezTo>
                      <a:cubicBezTo>
                        <a:pt x="1945" y="671"/>
                        <a:pt x="1945" y="671"/>
                        <a:pt x="1945" y="671"/>
                      </a:cubicBezTo>
                      <a:cubicBezTo>
                        <a:pt x="1938" y="675"/>
                        <a:pt x="1938" y="675"/>
                        <a:pt x="1938" y="675"/>
                      </a:cubicBezTo>
                      <a:cubicBezTo>
                        <a:pt x="1924" y="678"/>
                        <a:pt x="1924" y="678"/>
                        <a:pt x="1924" y="678"/>
                      </a:cubicBezTo>
                      <a:cubicBezTo>
                        <a:pt x="1914" y="676"/>
                        <a:pt x="1914" y="676"/>
                        <a:pt x="1914" y="676"/>
                      </a:cubicBezTo>
                      <a:cubicBezTo>
                        <a:pt x="1908" y="678"/>
                        <a:pt x="1908" y="678"/>
                        <a:pt x="1908" y="678"/>
                      </a:cubicBezTo>
                      <a:cubicBezTo>
                        <a:pt x="1911" y="689"/>
                        <a:pt x="1911" y="689"/>
                        <a:pt x="1911" y="689"/>
                      </a:cubicBezTo>
                      <a:cubicBezTo>
                        <a:pt x="1915" y="700"/>
                        <a:pt x="1915" y="700"/>
                        <a:pt x="1915" y="700"/>
                      </a:cubicBezTo>
                      <a:cubicBezTo>
                        <a:pt x="1911" y="706"/>
                        <a:pt x="1911" y="706"/>
                        <a:pt x="1911" y="706"/>
                      </a:cubicBezTo>
                      <a:cubicBezTo>
                        <a:pt x="1903" y="713"/>
                        <a:pt x="1903" y="713"/>
                        <a:pt x="1903" y="713"/>
                      </a:cubicBezTo>
                      <a:cubicBezTo>
                        <a:pt x="1897" y="711"/>
                        <a:pt x="1897" y="711"/>
                        <a:pt x="1897" y="711"/>
                      </a:cubicBezTo>
                      <a:cubicBezTo>
                        <a:pt x="1874" y="702"/>
                        <a:pt x="1874" y="702"/>
                        <a:pt x="1874" y="702"/>
                      </a:cubicBezTo>
                      <a:cubicBezTo>
                        <a:pt x="1870" y="705"/>
                        <a:pt x="1870" y="705"/>
                        <a:pt x="1870" y="705"/>
                      </a:cubicBezTo>
                      <a:cubicBezTo>
                        <a:pt x="1867" y="713"/>
                        <a:pt x="1867" y="713"/>
                        <a:pt x="1867" y="713"/>
                      </a:cubicBezTo>
                      <a:cubicBezTo>
                        <a:pt x="1870" y="722"/>
                        <a:pt x="1870" y="722"/>
                        <a:pt x="1870" y="722"/>
                      </a:cubicBezTo>
                      <a:cubicBezTo>
                        <a:pt x="1882" y="729"/>
                        <a:pt x="1882" y="729"/>
                        <a:pt x="1882" y="729"/>
                      </a:cubicBezTo>
                      <a:cubicBezTo>
                        <a:pt x="1899" y="729"/>
                        <a:pt x="1899" y="729"/>
                        <a:pt x="1899" y="729"/>
                      </a:cubicBezTo>
                      <a:cubicBezTo>
                        <a:pt x="1927" y="716"/>
                        <a:pt x="1927" y="716"/>
                        <a:pt x="1927" y="716"/>
                      </a:cubicBezTo>
                      <a:cubicBezTo>
                        <a:pt x="1945" y="704"/>
                        <a:pt x="1945" y="704"/>
                        <a:pt x="1945" y="704"/>
                      </a:cubicBezTo>
                      <a:cubicBezTo>
                        <a:pt x="1955" y="689"/>
                        <a:pt x="1955" y="689"/>
                        <a:pt x="1955" y="689"/>
                      </a:cubicBezTo>
                      <a:cubicBezTo>
                        <a:pt x="1965" y="674"/>
                        <a:pt x="1965" y="674"/>
                        <a:pt x="1965" y="674"/>
                      </a:cubicBezTo>
                      <a:cubicBezTo>
                        <a:pt x="1977" y="661"/>
                        <a:pt x="1977" y="661"/>
                        <a:pt x="1977" y="661"/>
                      </a:cubicBezTo>
                      <a:cubicBezTo>
                        <a:pt x="1991" y="653"/>
                        <a:pt x="1991" y="653"/>
                        <a:pt x="1991" y="653"/>
                      </a:cubicBezTo>
                      <a:cubicBezTo>
                        <a:pt x="1999" y="652"/>
                        <a:pt x="1999" y="652"/>
                        <a:pt x="1999" y="652"/>
                      </a:cubicBezTo>
                      <a:cubicBezTo>
                        <a:pt x="2016" y="638"/>
                        <a:pt x="2016" y="638"/>
                        <a:pt x="2016" y="638"/>
                      </a:cubicBezTo>
                      <a:cubicBezTo>
                        <a:pt x="2022" y="631"/>
                        <a:pt x="2022" y="631"/>
                        <a:pt x="2022" y="631"/>
                      </a:cubicBezTo>
                      <a:cubicBezTo>
                        <a:pt x="2019" y="623"/>
                        <a:pt x="2019" y="623"/>
                        <a:pt x="2019" y="623"/>
                      </a:cubicBezTo>
                      <a:cubicBezTo>
                        <a:pt x="2017" y="620"/>
                        <a:pt x="2017" y="620"/>
                        <a:pt x="2017" y="620"/>
                      </a:cubicBezTo>
                      <a:cubicBezTo>
                        <a:pt x="2002" y="608"/>
                        <a:pt x="2002" y="608"/>
                        <a:pt x="2002" y="608"/>
                      </a:cubicBezTo>
                      <a:cubicBezTo>
                        <a:pt x="1997" y="591"/>
                        <a:pt x="1997" y="591"/>
                        <a:pt x="1997" y="591"/>
                      </a:cubicBezTo>
                      <a:cubicBezTo>
                        <a:pt x="1999" y="575"/>
                        <a:pt x="1999" y="575"/>
                        <a:pt x="1999" y="575"/>
                      </a:cubicBezTo>
                      <a:cubicBezTo>
                        <a:pt x="1998" y="567"/>
                        <a:pt x="1998" y="567"/>
                        <a:pt x="1998" y="567"/>
                      </a:cubicBezTo>
                      <a:cubicBezTo>
                        <a:pt x="1990" y="553"/>
                        <a:pt x="1990" y="553"/>
                        <a:pt x="1990" y="553"/>
                      </a:cubicBezTo>
                      <a:cubicBezTo>
                        <a:pt x="1995" y="534"/>
                        <a:pt x="1995" y="534"/>
                        <a:pt x="1995" y="534"/>
                      </a:cubicBezTo>
                      <a:cubicBezTo>
                        <a:pt x="1994" y="527"/>
                        <a:pt x="1994" y="527"/>
                        <a:pt x="1994" y="527"/>
                      </a:cubicBezTo>
                      <a:cubicBezTo>
                        <a:pt x="1986" y="520"/>
                        <a:pt x="1986" y="520"/>
                        <a:pt x="1986" y="520"/>
                      </a:cubicBezTo>
                      <a:cubicBezTo>
                        <a:pt x="1985" y="507"/>
                        <a:pt x="1985" y="507"/>
                        <a:pt x="1985" y="507"/>
                      </a:cubicBezTo>
                      <a:cubicBezTo>
                        <a:pt x="1982" y="494"/>
                        <a:pt x="1982" y="494"/>
                        <a:pt x="1982" y="494"/>
                      </a:cubicBezTo>
                      <a:cubicBezTo>
                        <a:pt x="1977" y="490"/>
                        <a:pt x="1977" y="490"/>
                        <a:pt x="1977" y="490"/>
                      </a:cubicBezTo>
                      <a:cubicBezTo>
                        <a:pt x="1966" y="484"/>
                        <a:pt x="1966" y="484"/>
                        <a:pt x="1966" y="484"/>
                      </a:cubicBezTo>
                      <a:cubicBezTo>
                        <a:pt x="1956" y="477"/>
                        <a:pt x="1956" y="477"/>
                        <a:pt x="1956" y="477"/>
                      </a:cubicBezTo>
                      <a:cubicBezTo>
                        <a:pt x="1951" y="464"/>
                        <a:pt x="1951" y="464"/>
                        <a:pt x="1951" y="464"/>
                      </a:cubicBezTo>
                      <a:cubicBezTo>
                        <a:pt x="1948" y="462"/>
                        <a:pt x="1948" y="462"/>
                        <a:pt x="1948" y="462"/>
                      </a:cubicBezTo>
                      <a:cubicBezTo>
                        <a:pt x="1939" y="451"/>
                        <a:pt x="1939" y="451"/>
                        <a:pt x="1939" y="451"/>
                      </a:cubicBezTo>
                      <a:cubicBezTo>
                        <a:pt x="1936" y="433"/>
                        <a:pt x="1936" y="433"/>
                        <a:pt x="1936" y="433"/>
                      </a:cubicBezTo>
                      <a:cubicBezTo>
                        <a:pt x="1928" y="405"/>
                        <a:pt x="1928" y="405"/>
                        <a:pt x="1928" y="405"/>
                      </a:cubicBezTo>
                      <a:cubicBezTo>
                        <a:pt x="1918" y="394"/>
                        <a:pt x="1918" y="394"/>
                        <a:pt x="1918" y="394"/>
                      </a:cubicBezTo>
                      <a:cubicBezTo>
                        <a:pt x="1903" y="384"/>
                        <a:pt x="1903" y="384"/>
                        <a:pt x="1903" y="384"/>
                      </a:cubicBezTo>
                      <a:cubicBezTo>
                        <a:pt x="1869" y="370"/>
                        <a:pt x="1869" y="370"/>
                        <a:pt x="1869" y="370"/>
                      </a:cubicBezTo>
                      <a:cubicBezTo>
                        <a:pt x="1855" y="369"/>
                        <a:pt x="1855" y="369"/>
                        <a:pt x="1855" y="369"/>
                      </a:cubicBezTo>
                      <a:cubicBezTo>
                        <a:pt x="1848" y="367"/>
                        <a:pt x="1848" y="367"/>
                        <a:pt x="1848" y="367"/>
                      </a:cubicBezTo>
                      <a:cubicBezTo>
                        <a:pt x="1847" y="367"/>
                        <a:pt x="1847" y="367"/>
                        <a:pt x="1847" y="367"/>
                      </a:cubicBezTo>
                      <a:cubicBezTo>
                        <a:pt x="1838" y="365"/>
                        <a:pt x="1838" y="365"/>
                        <a:pt x="1838" y="365"/>
                      </a:cubicBezTo>
                      <a:cubicBezTo>
                        <a:pt x="1830" y="362"/>
                        <a:pt x="1830" y="362"/>
                        <a:pt x="1830" y="362"/>
                      </a:cubicBezTo>
                      <a:cubicBezTo>
                        <a:pt x="1824" y="358"/>
                        <a:pt x="1824" y="358"/>
                        <a:pt x="1824" y="358"/>
                      </a:cubicBezTo>
                      <a:cubicBezTo>
                        <a:pt x="1818" y="352"/>
                        <a:pt x="1818" y="352"/>
                        <a:pt x="1818" y="352"/>
                      </a:cubicBezTo>
                      <a:cubicBezTo>
                        <a:pt x="1812" y="348"/>
                        <a:pt x="1812" y="348"/>
                        <a:pt x="1812" y="348"/>
                      </a:cubicBezTo>
                      <a:cubicBezTo>
                        <a:pt x="1803" y="347"/>
                        <a:pt x="1803" y="347"/>
                        <a:pt x="1803" y="347"/>
                      </a:cubicBezTo>
                      <a:cubicBezTo>
                        <a:pt x="1794" y="342"/>
                        <a:pt x="1794" y="342"/>
                        <a:pt x="1794" y="342"/>
                      </a:cubicBezTo>
                      <a:cubicBezTo>
                        <a:pt x="1786" y="332"/>
                        <a:pt x="1786" y="332"/>
                        <a:pt x="1786" y="332"/>
                      </a:cubicBezTo>
                      <a:cubicBezTo>
                        <a:pt x="1785" y="325"/>
                        <a:pt x="1785" y="325"/>
                        <a:pt x="1785" y="325"/>
                      </a:cubicBezTo>
                      <a:cubicBezTo>
                        <a:pt x="1781" y="314"/>
                        <a:pt x="1781" y="314"/>
                        <a:pt x="1781" y="314"/>
                      </a:cubicBezTo>
                      <a:cubicBezTo>
                        <a:pt x="1782" y="306"/>
                        <a:pt x="1782" y="306"/>
                        <a:pt x="1782" y="306"/>
                      </a:cubicBezTo>
                      <a:cubicBezTo>
                        <a:pt x="1788" y="289"/>
                        <a:pt x="1788" y="289"/>
                        <a:pt x="1788" y="289"/>
                      </a:cubicBezTo>
                      <a:cubicBezTo>
                        <a:pt x="1792" y="278"/>
                        <a:pt x="1792" y="278"/>
                        <a:pt x="1792" y="278"/>
                      </a:cubicBezTo>
                      <a:cubicBezTo>
                        <a:pt x="1793" y="271"/>
                        <a:pt x="1793" y="271"/>
                        <a:pt x="1793" y="271"/>
                      </a:cubicBezTo>
                      <a:cubicBezTo>
                        <a:pt x="1795" y="261"/>
                        <a:pt x="1795" y="261"/>
                        <a:pt x="1795" y="261"/>
                      </a:cubicBezTo>
                      <a:cubicBezTo>
                        <a:pt x="1805" y="245"/>
                        <a:pt x="1805" y="245"/>
                        <a:pt x="1805" y="245"/>
                      </a:cubicBezTo>
                      <a:cubicBezTo>
                        <a:pt x="1812" y="240"/>
                        <a:pt x="1812" y="240"/>
                        <a:pt x="1812" y="240"/>
                      </a:cubicBezTo>
                      <a:cubicBezTo>
                        <a:pt x="1820" y="243"/>
                        <a:pt x="1820" y="243"/>
                        <a:pt x="1820" y="243"/>
                      </a:cubicBezTo>
                      <a:cubicBezTo>
                        <a:pt x="1826" y="253"/>
                        <a:pt x="1826" y="253"/>
                        <a:pt x="1826" y="253"/>
                      </a:cubicBezTo>
                      <a:cubicBezTo>
                        <a:pt x="1831" y="255"/>
                        <a:pt x="1831" y="255"/>
                        <a:pt x="1831" y="255"/>
                      </a:cubicBezTo>
                      <a:cubicBezTo>
                        <a:pt x="1852" y="250"/>
                        <a:pt x="1852" y="250"/>
                        <a:pt x="1852" y="250"/>
                      </a:cubicBezTo>
                      <a:cubicBezTo>
                        <a:pt x="1860" y="254"/>
                        <a:pt x="1860" y="254"/>
                        <a:pt x="1860" y="254"/>
                      </a:cubicBezTo>
                      <a:cubicBezTo>
                        <a:pt x="1876" y="245"/>
                        <a:pt x="1876" y="245"/>
                        <a:pt x="1876" y="245"/>
                      </a:cubicBezTo>
                      <a:cubicBezTo>
                        <a:pt x="1883" y="245"/>
                        <a:pt x="1883" y="245"/>
                        <a:pt x="1883" y="245"/>
                      </a:cubicBezTo>
                      <a:cubicBezTo>
                        <a:pt x="1890" y="250"/>
                        <a:pt x="1890" y="250"/>
                        <a:pt x="1890" y="250"/>
                      </a:cubicBezTo>
                      <a:cubicBezTo>
                        <a:pt x="1905" y="259"/>
                        <a:pt x="1905" y="259"/>
                        <a:pt x="1905" y="259"/>
                      </a:cubicBezTo>
                      <a:cubicBezTo>
                        <a:pt x="1910" y="267"/>
                        <a:pt x="1910" y="267"/>
                        <a:pt x="1910" y="267"/>
                      </a:cubicBezTo>
                      <a:cubicBezTo>
                        <a:pt x="1924" y="274"/>
                        <a:pt x="1924" y="274"/>
                        <a:pt x="1924" y="274"/>
                      </a:cubicBezTo>
                      <a:cubicBezTo>
                        <a:pt x="1933" y="282"/>
                        <a:pt x="1933" y="282"/>
                        <a:pt x="1933" y="282"/>
                      </a:cubicBezTo>
                      <a:cubicBezTo>
                        <a:pt x="1943" y="286"/>
                        <a:pt x="1943" y="286"/>
                        <a:pt x="1943" y="286"/>
                      </a:cubicBezTo>
                      <a:cubicBezTo>
                        <a:pt x="1964" y="293"/>
                        <a:pt x="1964" y="293"/>
                        <a:pt x="1964" y="293"/>
                      </a:cubicBezTo>
                      <a:cubicBezTo>
                        <a:pt x="1968" y="304"/>
                        <a:pt x="1968" y="304"/>
                        <a:pt x="1968" y="304"/>
                      </a:cubicBezTo>
                      <a:cubicBezTo>
                        <a:pt x="1972" y="309"/>
                        <a:pt x="1972" y="309"/>
                        <a:pt x="1972" y="309"/>
                      </a:cubicBezTo>
                      <a:cubicBezTo>
                        <a:pt x="1978" y="311"/>
                        <a:pt x="1978" y="311"/>
                        <a:pt x="1978" y="311"/>
                      </a:cubicBezTo>
                      <a:cubicBezTo>
                        <a:pt x="1989" y="309"/>
                        <a:pt x="1989" y="309"/>
                        <a:pt x="1989" y="309"/>
                      </a:cubicBezTo>
                      <a:cubicBezTo>
                        <a:pt x="1996" y="306"/>
                        <a:pt x="1996" y="306"/>
                        <a:pt x="1996" y="306"/>
                      </a:cubicBezTo>
                      <a:cubicBezTo>
                        <a:pt x="2009" y="302"/>
                        <a:pt x="2009" y="302"/>
                        <a:pt x="2009" y="302"/>
                      </a:cubicBezTo>
                      <a:cubicBezTo>
                        <a:pt x="2012" y="305"/>
                        <a:pt x="2012" y="305"/>
                        <a:pt x="2012" y="305"/>
                      </a:cubicBezTo>
                      <a:cubicBezTo>
                        <a:pt x="2019" y="305"/>
                        <a:pt x="2019" y="305"/>
                        <a:pt x="2019" y="305"/>
                      </a:cubicBezTo>
                      <a:cubicBezTo>
                        <a:pt x="2026" y="296"/>
                        <a:pt x="2026" y="296"/>
                        <a:pt x="2026" y="296"/>
                      </a:cubicBezTo>
                      <a:cubicBezTo>
                        <a:pt x="2025" y="294"/>
                        <a:pt x="2025" y="294"/>
                        <a:pt x="2025" y="294"/>
                      </a:cubicBezTo>
                      <a:cubicBezTo>
                        <a:pt x="2031" y="288"/>
                        <a:pt x="2031" y="288"/>
                        <a:pt x="2031" y="288"/>
                      </a:cubicBezTo>
                      <a:cubicBezTo>
                        <a:pt x="2035" y="277"/>
                        <a:pt x="2035" y="277"/>
                        <a:pt x="2035" y="277"/>
                      </a:cubicBezTo>
                      <a:cubicBezTo>
                        <a:pt x="2048" y="258"/>
                        <a:pt x="2048" y="258"/>
                        <a:pt x="2048" y="258"/>
                      </a:cubicBezTo>
                      <a:cubicBezTo>
                        <a:pt x="2047" y="254"/>
                        <a:pt x="2047" y="254"/>
                        <a:pt x="2047" y="254"/>
                      </a:cubicBezTo>
                      <a:cubicBezTo>
                        <a:pt x="2044" y="252"/>
                        <a:pt x="2044" y="252"/>
                        <a:pt x="2044" y="252"/>
                      </a:cubicBezTo>
                      <a:cubicBezTo>
                        <a:pt x="2031" y="266"/>
                        <a:pt x="2031" y="266"/>
                        <a:pt x="2031" y="266"/>
                      </a:cubicBezTo>
                      <a:cubicBezTo>
                        <a:pt x="2024" y="277"/>
                        <a:pt x="2024" y="277"/>
                        <a:pt x="2024" y="277"/>
                      </a:cubicBezTo>
                      <a:cubicBezTo>
                        <a:pt x="2016" y="285"/>
                        <a:pt x="2016" y="285"/>
                        <a:pt x="2016" y="285"/>
                      </a:cubicBezTo>
                      <a:cubicBezTo>
                        <a:pt x="2014" y="285"/>
                        <a:pt x="2014" y="285"/>
                        <a:pt x="2014" y="285"/>
                      </a:cubicBezTo>
                      <a:cubicBezTo>
                        <a:pt x="2008" y="283"/>
                        <a:pt x="2008" y="283"/>
                        <a:pt x="2008" y="283"/>
                      </a:cubicBezTo>
                      <a:cubicBezTo>
                        <a:pt x="1996" y="288"/>
                        <a:pt x="1996" y="288"/>
                        <a:pt x="1996" y="288"/>
                      </a:cubicBezTo>
                      <a:cubicBezTo>
                        <a:pt x="1984" y="290"/>
                        <a:pt x="1984" y="290"/>
                        <a:pt x="1984" y="290"/>
                      </a:cubicBezTo>
                      <a:cubicBezTo>
                        <a:pt x="1975" y="287"/>
                        <a:pt x="1975" y="287"/>
                        <a:pt x="1975" y="287"/>
                      </a:cubicBezTo>
                      <a:cubicBezTo>
                        <a:pt x="1967" y="277"/>
                        <a:pt x="1967" y="277"/>
                        <a:pt x="1967" y="277"/>
                      </a:cubicBezTo>
                      <a:cubicBezTo>
                        <a:pt x="1940" y="267"/>
                        <a:pt x="1940" y="267"/>
                        <a:pt x="1940" y="267"/>
                      </a:cubicBezTo>
                      <a:cubicBezTo>
                        <a:pt x="1933" y="261"/>
                        <a:pt x="1933" y="261"/>
                        <a:pt x="1933" y="261"/>
                      </a:cubicBezTo>
                      <a:cubicBezTo>
                        <a:pt x="1930" y="254"/>
                        <a:pt x="1930" y="254"/>
                        <a:pt x="1930" y="254"/>
                      </a:cubicBezTo>
                      <a:cubicBezTo>
                        <a:pt x="1930" y="249"/>
                        <a:pt x="1930" y="249"/>
                        <a:pt x="1930" y="249"/>
                      </a:cubicBezTo>
                      <a:cubicBezTo>
                        <a:pt x="1936" y="229"/>
                        <a:pt x="1936" y="229"/>
                        <a:pt x="1936" y="229"/>
                      </a:cubicBezTo>
                      <a:cubicBezTo>
                        <a:pt x="1935" y="224"/>
                        <a:pt x="1935" y="224"/>
                        <a:pt x="1935" y="224"/>
                      </a:cubicBezTo>
                      <a:cubicBezTo>
                        <a:pt x="1932" y="224"/>
                        <a:pt x="1932" y="224"/>
                        <a:pt x="1932" y="224"/>
                      </a:cubicBezTo>
                      <a:cubicBezTo>
                        <a:pt x="1917" y="226"/>
                        <a:pt x="1917" y="226"/>
                        <a:pt x="1917" y="226"/>
                      </a:cubicBezTo>
                      <a:cubicBezTo>
                        <a:pt x="1905" y="221"/>
                        <a:pt x="1905" y="221"/>
                        <a:pt x="1905" y="221"/>
                      </a:cubicBezTo>
                      <a:cubicBezTo>
                        <a:pt x="1894" y="222"/>
                        <a:pt x="1894" y="222"/>
                        <a:pt x="1894" y="222"/>
                      </a:cubicBezTo>
                      <a:cubicBezTo>
                        <a:pt x="1889" y="221"/>
                        <a:pt x="1889" y="221"/>
                        <a:pt x="1889" y="221"/>
                      </a:cubicBezTo>
                      <a:cubicBezTo>
                        <a:pt x="1877" y="210"/>
                        <a:pt x="1877" y="210"/>
                        <a:pt x="1877" y="210"/>
                      </a:cubicBezTo>
                      <a:cubicBezTo>
                        <a:pt x="1869" y="206"/>
                        <a:pt x="1869" y="206"/>
                        <a:pt x="1869" y="206"/>
                      </a:cubicBezTo>
                      <a:cubicBezTo>
                        <a:pt x="1859" y="207"/>
                        <a:pt x="1859" y="207"/>
                        <a:pt x="1859" y="207"/>
                      </a:cubicBezTo>
                      <a:cubicBezTo>
                        <a:pt x="1843" y="214"/>
                        <a:pt x="1843" y="214"/>
                        <a:pt x="1843" y="214"/>
                      </a:cubicBezTo>
                      <a:cubicBezTo>
                        <a:pt x="1831" y="216"/>
                        <a:pt x="1831" y="216"/>
                        <a:pt x="1831" y="216"/>
                      </a:cubicBezTo>
                      <a:cubicBezTo>
                        <a:pt x="1822" y="223"/>
                        <a:pt x="1822" y="223"/>
                        <a:pt x="1822" y="223"/>
                      </a:cubicBezTo>
                      <a:cubicBezTo>
                        <a:pt x="1816" y="225"/>
                        <a:pt x="1816" y="225"/>
                        <a:pt x="1816" y="225"/>
                      </a:cubicBezTo>
                      <a:cubicBezTo>
                        <a:pt x="1813" y="223"/>
                        <a:pt x="1813" y="223"/>
                        <a:pt x="1813" y="223"/>
                      </a:cubicBezTo>
                      <a:cubicBezTo>
                        <a:pt x="1807" y="225"/>
                        <a:pt x="1807" y="225"/>
                        <a:pt x="1807" y="225"/>
                      </a:cubicBezTo>
                      <a:cubicBezTo>
                        <a:pt x="1799" y="231"/>
                        <a:pt x="1799" y="231"/>
                        <a:pt x="1799" y="231"/>
                      </a:cubicBezTo>
                      <a:cubicBezTo>
                        <a:pt x="1793" y="237"/>
                        <a:pt x="1793" y="237"/>
                        <a:pt x="1793" y="237"/>
                      </a:cubicBezTo>
                      <a:cubicBezTo>
                        <a:pt x="1780" y="239"/>
                        <a:pt x="1780" y="239"/>
                        <a:pt x="1780" y="239"/>
                      </a:cubicBezTo>
                      <a:cubicBezTo>
                        <a:pt x="1771" y="245"/>
                        <a:pt x="1771" y="245"/>
                        <a:pt x="1771" y="245"/>
                      </a:cubicBezTo>
                      <a:cubicBezTo>
                        <a:pt x="1769" y="250"/>
                        <a:pt x="1769" y="250"/>
                        <a:pt x="1769" y="250"/>
                      </a:cubicBezTo>
                      <a:cubicBezTo>
                        <a:pt x="1762" y="258"/>
                        <a:pt x="1762" y="258"/>
                        <a:pt x="1762" y="258"/>
                      </a:cubicBezTo>
                      <a:cubicBezTo>
                        <a:pt x="1759" y="263"/>
                        <a:pt x="1759" y="263"/>
                        <a:pt x="1759" y="263"/>
                      </a:cubicBezTo>
                      <a:cubicBezTo>
                        <a:pt x="1759" y="271"/>
                        <a:pt x="1759" y="271"/>
                        <a:pt x="1759" y="271"/>
                      </a:cubicBezTo>
                      <a:cubicBezTo>
                        <a:pt x="1759" y="277"/>
                        <a:pt x="1759" y="277"/>
                        <a:pt x="1759" y="277"/>
                      </a:cubicBezTo>
                      <a:cubicBezTo>
                        <a:pt x="1758" y="288"/>
                        <a:pt x="1758" y="288"/>
                        <a:pt x="1758" y="288"/>
                      </a:cubicBezTo>
                      <a:cubicBezTo>
                        <a:pt x="1754" y="298"/>
                        <a:pt x="1754" y="298"/>
                        <a:pt x="1754" y="298"/>
                      </a:cubicBezTo>
                      <a:cubicBezTo>
                        <a:pt x="1740" y="311"/>
                        <a:pt x="1740" y="311"/>
                        <a:pt x="1740" y="311"/>
                      </a:cubicBezTo>
                      <a:cubicBezTo>
                        <a:pt x="1731" y="328"/>
                        <a:pt x="1731" y="328"/>
                        <a:pt x="1731" y="328"/>
                      </a:cubicBezTo>
                      <a:cubicBezTo>
                        <a:pt x="1721" y="331"/>
                        <a:pt x="1721" y="331"/>
                        <a:pt x="1721" y="331"/>
                      </a:cubicBezTo>
                      <a:cubicBezTo>
                        <a:pt x="1698" y="319"/>
                        <a:pt x="1698" y="319"/>
                        <a:pt x="1698" y="319"/>
                      </a:cubicBezTo>
                      <a:cubicBezTo>
                        <a:pt x="1683" y="310"/>
                        <a:pt x="1683" y="310"/>
                        <a:pt x="1683" y="310"/>
                      </a:cubicBezTo>
                      <a:cubicBezTo>
                        <a:pt x="1664" y="301"/>
                        <a:pt x="1664" y="301"/>
                        <a:pt x="1664" y="301"/>
                      </a:cubicBezTo>
                      <a:cubicBezTo>
                        <a:pt x="1655" y="300"/>
                        <a:pt x="1655" y="300"/>
                        <a:pt x="1655" y="300"/>
                      </a:cubicBezTo>
                      <a:cubicBezTo>
                        <a:pt x="1641" y="294"/>
                        <a:pt x="1641" y="294"/>
                        <a:pt x="1641" y="294"/>
                      </a:cubicBezTo>
                      <a:cubicBezTo>
                        <a:pt x="1634" y="285"/>
                        <a:pt x="1634" y="285"/>
                        <a:pt x="1634" y="285"/>
                      </a:cubicBezTo>
                      <a:cubicBezTo>
                        <a:pt x="1624" y="279"/>
                        <a:pt x="1624" y="279"/>
                        <a:pt x="1624" y="279"/>
                      </a:cubicBezTo>
                      <a:cubicBezTo>
                        <a:pt x="1619" y="277"/>
                        <a:pt x="1619" y="277"/>
                        <a:pt x="1619" y="277"/>
                      </a:cubicBezTo>
                      <a:cubicBezTo>
                        <a:pt x="1616" y="270"/>
                        <a:pt x="1616" y="270"/>
                        <a:pt x="1616" y="270"/>
                      </a:cubicBezTo>
                      <a:cubicBezTo>
                        <a:pt x="1612" y="264"/>
                        <a:pt x="1612" y="264"/>
                        <a:pt x="1612" y="264"/>
                      </a:cubicBezTo>
                      <a:cubicBezTo>
                        <a:pt x="1604" y="262"/>
                        <a:pt x="1604" y="262"/>
                        <a:pt x="1604" y="262"/>
                      </a:cubicBezTo>
                      <a:cubicBezTo>
                        <a:pt x="1596" y="258"/>
                        <a:pt x="1596" y="258"/>
                        <a:pt x="1596" y="258"/>
                      </a:cubicBezTo>
                      <a:cubicBezTo>
                        <a:pt x="1591" y="250"/>
                        <a:pt x="1591" y="250"/>
                        <a:pt x="1591" y="250"/>
                      </a:cubicBezTo>
                      <a:cubicBezTo>
                        <a:pt x="1581" y="231"/>
                        <a:pt x="1581" y="231"/>
                        <a:pt x="1581" y="231"/>
                      </a:cubicBezTo>
                      <a:cubicBezTo>
                        <a:pt x="1571" y="216"/>
                        <a:pt x="1571" y="216"/>
                        <a:pt x="1571" y="216"/>
                      </a:cubicBezTo>
                      <a:cubicBezTo>
                        <a:pt x="1558" y="205"/>
                        <a:pt x="1558" y="205"/>
                        <a:pt x="1558" y="205"/>
                      </a:cubicBezTo>
                      <a:cubicBezTo>
                        <a:pt x="1546" y="199"/>
                        <a:pt x="1546" y="199"/>
                        <a:pt x="1546" y="199"/>
                      </a:cubicBezTo>
                      <a:cubicBezTo>
                        <a:pt x="1525" y="198"/>
                        <a:pt x="1525" y="198"/>
                        <a:pt x="1525" y="198"/>
                      </a:cubicBezTo>
                      <a:cubicBezTo>
                        <a:pt x="1507" y="190"/>
                        <a:pt x="1507" y="190"/>
                        <a:pt x="1507" y="190"/>
                      </a:cubicBezTo>
                      <a:cubicBezTo>
                        <a:pt x="1493" y="192"/>
                        <a:pt x="1493" y="192"/>
                        <a:pt x="1493" y="192"/>
                      </a:cubicBezTo>
                      <a:cubicBezTo>
                        <a:pt x="1473" y="183"/>
                        <a:pt x="1473" y="183"/>
                        <a:pt x="1473" y="183"/>
                      </a:cubicBezTo>
                      <a:cubicBezTo>
                        <a:pt x="1451" y="186"/>
                        <a:pt x="1451" y="186"/>
                        <a:pt x="1451" y="186"/>
                      </a:cubicBezTo>
                      <a:cubicBezTo>
                        <a:pt x="1434" y="186"/>
                        <a:pt x="1434" y="186"/>
                        <a:pt x="1434" y="186"/>
                      </a:cubicBezTo>
                      <a:cubicBezTo>
                        <a:pt x="1429" y="181"/>
                        <a:pt x="1429" y="181"/>
                        <a:pt x="1429" y="181"/>
                      </a:cubicBezTo>
                      <a:cubicBezTo>
                        <a:pt x="1421" y="165"/>
                        <a:pt x="1421" y="165"/>
                        <a:pt x="1421" y="165"/>
                      </a:cubicBezTo>
                      <a:cubicBezTo>
                        <a:pt x="1413" y="156"/>
                        <a:pt x="1413" y="156"/>
                        <a:pt x="1413" y="156"/>
                      </a:cubicBezTo>
                      <a:cubicBezTo>
                        <a:pt x="1400" y="150"/>
                        <a:pt x="1400" y="150"/>
                        <a:pt x="1400" y="150"/>
                      </a:cubicBezTo>
                      <a:cubicBezTo>
                        <a:pt x="1398" y="147"/>
                        <a:pt x="1398" y="147"/>
                        <a:pt x="1398" y="147"/>
                      </a:cubicBezTo>
                      <a:cubicBezTo>
                        <a:pt x="1395" y="136"/>
                        <a:pt x="1395" y="136"/>
                        <a:pt x="1395" y="136"/>
                      </a:cubicBezTo>
                      <a:cubicBezTo>
                        <a:pt x="1396" y="118"/>
                        <a:pt x="1396" y="118"/>
                        <a:pt x="1396" y="118"/>
                      </a:cubicBezTo>
                      <a:cubicBezTo>
                        <a:pt x="1398" y="110"/>
                        <a:pt x="1398" y="110"/>
                        <a:pt x="1398" y="110"/>
                      </a:cubicBezTo>
                      <a:cubicBezTo>
                        <a:pt x="1400" y="86"/>
                        <a:pt x="1400" y="86"/>
                        <a:pt x="1400" y="86"/>
                      </a:cubicBezTo>
                      <a:cubicBezTo>
                        <a:pt x="1395" y="65"/>
                        <a:pt x="1395" y="65"/>
                        <a:pt x="1395" y="65"/>
                      </a:cubicBezTo>
                      <a:cubicBezTo>
                        <a:pt x="1392" y="58"/>
                        <a:pt x="1392" y="58"/>
                        <a:pt x="1392" y="58"/>
                      </a:cubicBezTo>
                      <a:cubicBezTo>
                        <a:pt x="1386" y="51"/>
                        <a:pt x="1386" y="51"/>
                        <a:pt x="1386" y="51"/>
                      </a:cubicBezTo>
                      <a:cubicBezTo>
                        <a:pt x="1377" y="46"/>
                        <a:pt x="1377" y="46"/>
                        <a:pt x="1377" y="46"/>
                      </a:cubicBezTo>
                      <a:cubicBezTo>
                        <a:pt x="1360" y="39"/>
                        <a:pt x="1360" y="39"/>
                        <a:pt x="1360" y="39"/>
                      </a:cubicBezTo>
                      <a:cubicBezTo>
                        <a:pt x="1351" y="33"/>
                        <a:pt x="1351" y="33"/>
                        <a:pt x="1351" y="33"/>
                      </a:cubicBezTo>
                      <a:cubicBezTo>
                        <a:pt x="1331" y="24"/>
                        <a:pt x="1331" y="24"/>
                        <a:pt x="1331" y="24"/>
                      </a:cubicBezTo>
                      <a:cubicBezTo>
                        <a:pt x="1318" y="22"/>
                        <a:pt x="1318" y="22"/>
                        <a:pt x="1318" y="22"/>
                      </a:cubicBezTo>
                      <a:cubicBezTo>
                        <a:pt x="1313" y="19"/>
                        <a:pt x="1313" y="19"/>
                        <a:pt x="1313" y="19"/>
                      </a:cubicBezTo>
                      <a:cubicBezTo>
                        <a:pt x="1311" y="13"/>
                        <a:pt x="1311" y="13"/>
                        <a:pt x="1311" y="13"/>
                      </a:cubicBezTo>
                      <a:cubicBezTo>
                        <a:pt x="1316" y="8"/>
                        <a:pt x="1316" y="8"/>
                        <a:pt x="1316" y="8"/>
                      </a:cubicBezTo>
                      <a:cubicBezTo>
                        <a:pt x="1329" y="4"/>
                        <a:pt x="1329" y="4"/>
                        <a:pt x="1329" y="4"/>
                      </a:cubicBezTo>
                      <a:cubicBezTo>
                        <a:pt x="1337" y="9"/>
                        <a:pt x="1337" y="9"/>
                        <a:pt x="1337" y="9"/>
                      </a:cubicBezTo>
                      <a:cubicBezTo>
                        <a:pt x="1347" y="6"/>
                        <a:pt x="1347" y="6"/>
                        <a:pt x="1347" y="6"/>
                      </a:cubicBezTo>
                      <a:cubicBezTo>
                        <a:pt x="1364" y="7"/>
                        <a:pt x="1364" y="7"/>
                        <a:pt x="1364" y="7"/>
                      </a:cubicBezTo>
                      <a:cubicBezTo>
                        <a:pt x="1367" y="13"/>
                        <a:pt x="1367" y="13"/>
                        <a:pt x="1367" y="13"/>
                      </a:cubicBezTo>
                      <a:cubicBezTo>
                        <a:pt x="1370" y="17"/>
                        <a:pt x="1370" y="17"/>
                        <a:pt x="1370" y="17"/>
                      </a:cubicBezTo>
                      <a:cubicBezTo>
                        <a:pt x="1378" y="22"/>
                        <a:pt x="1378" y="22"/>
                        <a:pt x="1378" y="22"/>
                      </a:cubicBezTo>
                      <a:cubicBezTo>
                        <a:pt x="1381" y="21"/>
                        <a:pt x="1381" y="21"/>
                        <a:pt x="1381" y="21"/>
                      </a:cubicBezTo>
                      <a:cubicBezTo>
                        <a:pt x="1394" y="27"/>
                        <a:pt x="1394" y="27"/>
                        <a:pt x="1394" y="27"/>
                      </a:cubicBezTo>
                      <a:cubicBezTo>
                        <a:pt x="1397" y="30"/>
                        <a:pt x="1397" y="30"/>
                        <a:pt x="1397" y="30"/>
                      </a:cubicBezTo>
                      <a:cubicBezTo>
                        <a:pt x="1400" y="37"/>
                        <a:pt x="1400" y="37"/>
                        <a:pt x="1400" y="37"/>
                      </a:cubicBezTo>
                      <a:cubicBezTo>
                        <a:pt x="1406" y="47"/>
                        <a:pt x="1406" y="47"/>
                        <a:pt x="1406" y="47"/>
                      </a:cubicBezTo>
                      <a:cubicBezTo>
                        <a:pt x="1422" y="55"/>
                        <a:pt x="1422" y="55"/>
                        <a:pt x="1422" y="55"/>
                      </a:cubicBezTo>
                      <a:cubicBezTo>
                        <a:pt x="1424" y="60"/>
                        <a:pt x="1424" y="60"/>
                        <a:pt x="1424" y="60"/>
                      </a:cubicBezTo>
                      <a:cubicBezTo>
                        <a:pt x="1433" y="74"/>
                        <a:pt x="1433" y="74"/>
                        <a:pt x="1433" y="74"/>
                      </a:cubicBezTo>
                      <a:cubicBezTo>
                        <a:pt x="1441" y="77"/>
                        <a:pt x="1441" y="77"/>
                        <a:pt x="1441" y="77"/>
                      </a:cubicBezTo>
                      <a:cubicBezTo>
                        <a:pt x="1451" y="77"/>
                        <a:pt x="1451" y="77"/>
                        <a:pt x="1451" y="77"/>
                      </a:cubicBezTo>
                      <a:cubicBezTo>
                        <a:pt x="1458" y="79"/>
                        <a:pt x="1458" y="79"/>
                        <a:pt x="1458" y="79"/>
                      </a:cubicBezTo>
                      <a:cubicBezTo>
                        <a:pt x="1473" y="88"/>
                        <a:pt x="1473" y="88"/>
                        <a:pt x="1473" y="88"/>
                      </a:cubicBezTo>
                      <a:cubicBezTo>
                        <a:pt x="1483" y="99"/>
                        <a:pt x="1483" y="99"/>
                        <a:pt x="1483" y="99"/>
                      </a:cubicBezTo>
                      <a:cubicBezTo>
                        <a:pt x="1486" y="104"/>
                        <a:pt x="1486" y="104"/>
                        <a:pt x="1486" y="104"/>
                      </a:cubicBezTo>
                      <a:cubicBezTo>
                        <a:pt x="1491" y="110"/>
                        <a:pt x="1491" y="110"/>
                        <a:pt x="1491" y="110"/>
                      </a:cubicBezTo>
                      <a:cubicBezTo>
                        <a:pt x="1503" y="115"/>
                        <a:pt x="1503" y="115"/>
                        <a:pt x="1503" y="115"/>
                      </a:cubicBezTo>
                      <a:cubicBezTo>
                        <a:pt x="1513" y="111"/>
                        <a:pt x="1513" y="111"/>
                        <a:pt x="1513" y="111"/>
                      </a:cubicBezTo>
                      <a:cubicBezTo>
                        <a:pt x="1522" y="109"/>
                        <a:pt x="1522" y="109"/>
                        <a:pt x="1522" y="109"/>
                      </a:cubicBezTo>
                      <a:cubicBezTo>
                        <a:pt x="1529" y="100"/>
                        <a:pt x="1529" y="100"/>
                        <a:pt x="1529" y="100"/>
                      </a:cubicBezTo>
                      <a:cubicBezTo>
                        <a:pt x="1536" y="94"/>
                        <a:pt x="1536" y="94"/>
                        <a:pt x="1536" y="94"/>
                      </a:cubicBezTo>
                      <a:cubicBezTo>
                        <a:pt x="1540" y="94"/>
                        <a:pt x="1540" y="94"/>
                        <a:pt x="1540" y="94"/>
                      </a:cubicBezTo>
                      <a:cubicBezTo>
                        <a:pt x="1544" y="92"/>
                        <a:pt x="1544" y="92"/>
                        <a:pt x="1544" y="92"/>
                      </a:cubicBezTo>
                      <a:cubicBezTo>
                        <a:pt x="1554" y="80"/>
                        <a:pt x="1554" y="80"/>
                        <a:pt x="1554" y="80"/>
                      </a:cubicBezTo>
                      <a:cubicBezTo>
                        <a:pt x="1558" y="78"/>
                        <a:pt x="1558" y="78"/>
                        <a:pt x="1558" y="78"/>
                      </a:cubicBezTo>
                      <a:cubicBezTo>
                        <a:pt x="1562" y="77"/>
                        <a:pt x="1562" y="77"/>
                        <a:pt x="1562" y="77"/>
                      </a:cubicBezTo>
                      <a:cubicBezTo>
                        <a:pt x="1562" y="67"/>
                        <a:pt x="1562" y="67"/>
                        <a:pt x="1562" y="67"/>
                      </a:cubicBezTo>
                      <a:cubicBezTo>
                        <a:pt x="1567" y="58"/>
                        <a:pt x="1567" y="58"/>
                        <a:pt x="1567" y="58"/>
                      </a:cubicBezTo>
                      <a:cubicBezTo>
                        <a:pt x="1576" y="47"/>
                        <a:pt x="1576" y="47"/>
                        <a:pt x="1576" y="47"/>
                      </a:cubicBezTo>
                      <a:cubicBezTo>
                        <a:pt x="1586" y="39"/>
                        <a:pt x="1586" y="39"/>
                        <a:pt x="1586" y="39"/>
                      </a:cubicBezTo>
                      <a:cubicBezTo>
                        <a:pt x="1598" y="40"/>
                        <a:pt x="1598" y="40"/>
                        <a:pt x="1598" y="40"/>
                      </a:cubicBezTo>
                      <a:cubicBezTo>
                        <a:pt x="1610" y="38"/>
                        <a:pt x="1610" y="38"/>
                        <a:pt x="1610" y="38"/>
                      </a:cubicBezTo>
                      <a:cubicBezTo>
                        <a:pt x="1616" y="35"/>
                        <a:pt x="1616" y="35"/>
                        <a:pt x="1616" y="35"/>
                      </a:cubicBezTo>
                      <a:cubicBezTo>
                        <a:pt x="1623" y="25"/>
                        <a:pt x="1623" y="25"/>
                        <a:pt x="1623" y="25"/>
                      </a:cubicBezTo>
                      <a:cubicBezTo>
                        <a:pt x="1622" y="21"/>
                        <a:pt x="1622" y="21"/>
                        <a:pt x="1622" y="21"/>
                      </a:cubicBezTo>
                      <a:cubicBezTo>
                        <a:pt x="1597" y="24"/>
                        <a:pt x="1597" y="24"/>
                        <a:pt x="1597" y="24"/>
                      </a:cubicBezTo>
                      <a:cubicBezTo>
                        <a:pt x="1590" y="22"/>
                        <a:pt x="1590" y="22"/>
                        <a:pt x="1590" y="22"/>
                      </a:cubicBezTo>
                      <a:cubicBezTo>
                        <a:pt x="1578" y="11"/>
                        <a:pt x="1578" y="11"/>
                        <a:pt x="1578" y="11"/>
                      </a:cubicBezTo>
                      <a:cubicBezTo>
                        <a:pt x="1571" y="11"/>
                        <a:pt x="1571" y="11"/>
                        <a:pt x="1571" y="11"/>
                      </a:cubicBezTo>
                      <a:cubicBezTo>
                        <a:pt x="1563" y="18"/>
                        <a:pt x="1563" y="18"/>
                        <a:pt x="1563" y="18"/>
                      </a:cubicBezTo>
                      <a:cubicBezTo>
                        <a:pt x="1557" y="17"/>
                        <a:pt x="1557" y="17"/>
                        <a:pt x="1557" y="17"/>
                      </a:cubicBezTo>
                      <a:cubicBezTo>
                        <a:pt x="1552" y="21"/>
                        <a:pt x="1552" y="21"/>
                        <a:pt x="1552" y="21"/>
                      </a:cubicBezTo>
                      <a:cubicBezTo>
                        <a:pt x="1548" y="29"/>
                        <a:pt x="1548" y="29"/>
                        <a:pt x="1548" y="29"/>
                      </a:cubicBezTo>
                      <a:cubicBezTo>
                        <a:pt x="1543" y="37"/>
                        <a:pt x="1543" y="37"/>
                        <a:pt x="1543" y="37"/>
                      </a:cubicBezTo>
                      <a:cubicBezTo>
                        <a:pt x="1536" y="43"/>
                        <a:pt x="1536" y="43"/>
                        <a:pt x="1536" y="43"/>
                      </a:cubicBezTo>
                      <a:cubicBezTo>
                        <a:pt x="1529" y="45"/>
                        <a:pt x="1529" y="45"/>
                        <a:pt x="1529" y="45"/>
                      </a:cubicBezTo>
                      <a:cubicBezTo>
                        <a:pt x="1521" y="52"/>
                        <a:pt x="1521" y="52"/>
                        <a:pt x="1521" y="52"/>
                      </a:cubicBezTo>
                      <a:cubicBezTo>
                        <a:pt x="1510" y="60"/>
                        <a:pt x="1510" y="60"/>
                        <a:pt x="1510" y="60"/>
                      </a:cubicBezTo>
                      <a:cubicBezTo>
                        <a:pt x="1497" y="62"/>
                        <a:pt x="1497" y="62"/>
                        <a:pt x="1497" y="62"/>
                      </a:cubicBezTo>
                      <a:cubicBezTo>
                        <a:pt x="1486" y="59"/>
                        <a:pt x="1486" y="59"/>
                        <a:pt x="1486" y="59"/>
                      </a:cubicBezTo>
                      <a:cubicBezTo>
                        <a:pt x="1478" y="52"/>
                        <a:pt x="1478" y="52"/>
                        <a:pt x="1478" y="52"/>
                      </a:cubicBezTo>
                      <a:cubicBezTo>
                        <a:pt x="1469" y="53"/>
                        <a:pt x="1469" y="53"/>
                        <a:pt x="1469" y="53"/>
                      </a:cubicBezTo>
                      <a:cubicBezTo>
                        <a:pt x="1461" y="47"/>
                        <a:pt x="1461" y="47"/>
                        <a:pt x="1461" y="47"/>
                      </a:cubicBezTo>
                      <a:cubicBezTo>
                        <a:pt x="1449" y="45"/>
                        <a:pt x="1449" y="45"/>
                        <a:pt x="1449" y="45"/>
                      </a:cubicBezTo>
                      <a:cubicBezTo>
                        <a:pt x="1444" y="40"/>
                        <a:pt x="1444" y="40"/>
                        <a:pt x="1444" y="40"/>
                      </a:cubicBezTo>
                      <a:cubicBezTo>
                        <a:pt x="1444" y="21"/>
                        <a:pt x="1444" y="21"/>
                        <a:pt x="1444" y="21"/>
                      </a:cubicBezTo>
                      <a:cubicBezTo>
                        <a:pt x="1446" y="15"/>
                        <a:pt x="1446" y="15"/>
                        <a:pt x="1446" y="15"/>
                      </a:cubicBezTo>
                      <a:cubicBezTo>
                        <a:pt x="1451" y="9"/>
                        <a:pt x="1451" y="9"/>
                        <a:pt x="1451" y="9"/>
                      </a:cubicBezTo>
                      <a:cubicBezTo>
                        <a:pt x="1457" y="9"/>
                        <a:pt x="1457" y="9"/>
                        <a:pt x="1457" y="9"/>
                      </a:cubicBezTo>
                      <a:cubicBezTo>
                        <a:pt x="1468" y="1"/>
                        <a:pt x="1468" y="1"/>
                        <a:pt x="1468" y="1"/>
                      </a:cubicBezTo>
                      <a:cubicBezTo>
                        <a:pt x="1478" y="2"/>
                        <a:pt x="1478" y="2"/>
                        <a:pt x="1478" y="2"/>
                      </a:cubicBezTo>
                      <a:cubicBezTo>
                        <a:pt x="1486" y="0"/>
                        <a:pt x="1486" y="0"/>
                        <a:pt x="1486" y="0"/>
                      </a:cubicBezTo>
                      <a:cubicBezTo>
                        <a:pt x="3333" y="0"/>
                        <a:pt x="3333" y="0"/>
                        <a:pt x="3333" y="0"/>
                      </a:cubicBezTo>
                      <a:lnTo>
                        <a:pt x="3333" y="5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2" name="Russia"/>
                <p:cNvSpPr>
                  <a:spLocks noEditPoints="1"/>
                </p:cNvSpPr>
                <p:nvPr/>
              </p:nvSpPr>
              <p:spPr bwMode="auto">
                <a:xfrm>
                  <a:off x="5243513" y="2689224"/>
                  <a:ext cx="360363" cy="198438"/>
                </a:xfrm>
                <a:custGeom>
                  <a:avLst/>
                  <a:gdLst/>
                  <a:ahLst/>
                  <a:cxnLst>
                    <a:cxn ang="0">
                      <a:pos x="247" y="103"/>
                    </a:cxn>
                    <a:cxn ang="0">
                      <a:pos x="239" y="34"/>
                    </a:cxn>
                    <a:cxn ang="0">
                      <a:pos x="228" y="24"/>
                    </a:cxn>
                    <a:cxn ang="0">
                      <a:pos x="222" y="25"/>
                    </a:cxn>
                    <a:cxn ang="0">
                      <a:pos x="216" y="13"/>
                    </a:cxn>
                    <a:cxn ang="0">
                      <a:pos x="171" y="22"/>
                    </a:cxn>
                    <a:cxn ang="0">
                      <a:pos x="170" y="18"/>
                    </a:cxn>
                    <a:cxn ang="0">
                      <a:pos x="124" y="8"/>
                    </a:cxn>
                    <a:cxn ang="0">
                      <a:pos x="117" y="0"/>
                    </a:cxn>
                    <a:cxn ang="0">
                      <a:pos x="110" y="5"/>
                    </a:cxn>
                    <a:cxn ang="0">
                      <a:pos x="110" y="12"/>
                    </a:cxn>
                    <a:cxn ang="0">
                      <a:pos x="104" y="13"/>
                    </a:cxn>
                    <a:cxn ang="0">
                      <a:pos x="114" y="46"/>
                    </a:cxn>
                    <a:cxn ang="0">
                      <a:pos x="58" y="52"/>
                    </a:cxn>
                    <a:cxn ang="0">
                      <a:pos x="62" y="46"/>
                    </a:cxn>
                    <a:cxn ang="0">
                      <a:pos x="21" y="60"/>
                    </a:cxn>
                    <a:cxn ang="0">
                      <a:pos x="16" y="62"/>
                    </a:cxn>
                    <a:cxn ang="0">
                      <a:pos x="19" y="86"/>
                    </a:cxn>
                    <a:cxn ang="0">
                      <a:pos x="0" y="129"/>
                    </a:cxn>
                    <a:cxn ang="0">
                      <a:pos x="246" y="104"/>
                    </a:cxn>
                    <a:cxn ang="0">
                      <a:pos x="247" y="103"/>
                    </a:cxn>
                    <a:cxn ang="0">
                      <a:pos x="86" y="4"/>
                    </a:cxn>
                    <a:cxn ang="0">
                      <a:pos x="85" y="4"/>
                    </a:cxn>
                    <a:cxn ang="0">
                      <a:pos x="81" y="14"/>
                    </a:cxn>
                    <a:cxn ang="0">
                      <a:pos x="86" y="4"/>
                    </a:cxn>
                  </a:cxnLst>
                  <a:rect l="0" t="0" r="r" b="b"/>
                  <a:pathLst>
                    <a:path w="247" h="137">
                      <a:moveTo>
                        <a:pt x="247" y="103"/>
                      </a:moveTo>
                      <a:cubicBezTo>
                        <a:pt x="224" y="72"/>
                        <a:pt x="246" y="44"/>
                        <a:pt x="239" y="34"/>
                      </a:cubicBezTo>
                      <a:cubicBezTo>
                        <a:pt x="236" y="29"/>
                        <a:pt x="232" y="26"/>
                        <a:pt x="228" y="24"/>
                      </a:cubicBezTo>
                      <a:cubicBezTo>
                        <a:pt x="226" y="23"/>
                        <a:pt x="223" y="26"/>
                        <a:pt x="222" y="25"/>
                      </a:cubicBezTo>
                      <a:cubicBezTo>
                        <a:pt x="218" y="22"/>
                        <a:pt x="220" y="14"/>
                        <a:pt x="216" y="13"/>
                      </a:cubicBezTo>
                      <a:cubicBezTo>
                        <a:pt x="201" y="9"/>
                        <a:pt x="187" y="22"/>
                        <a:pt x="171" y="22"/>
                      </a:cubicBezTo>
                      <a:cubicBezTo>
                        <a:pt x="169" y="22"/>
                        <a:pt x="172" y="19"/>
                        <a:pt x="170" y="18"/>
                      </a:cubicBezTo>
                      <a:cubicBezTo>
                        <a:pt x="157" y="14"/>
                        <a:pt x="136" y="15"/>
                        <a:pt x="124" y="8"/>
                      </a:cubicBezTo>
                      <a:cubicBezTo>
                        <a:pt x="121" y="6"/>
                        <a:pt x="121" y="1"/>
                        <a:pt x="117" y="0"/>
                      </a:cubicBezTo>
                      <a:cubicBezTo>
                        <a:pt x="114" y="0"/>
                        <a:pt x="113" y="4"/>
                        <a:pt x="110" y="5"/>
                      </a:cubicBezTo>
                      <a:cubicBezTo>
                        <a:pt x="111" y="8"/>
                        <a:pt x="111" y="10"/>
                        <a:pt x="110" y="12"/>
                      </a:cubicBezTo>
                      <a:cubicBezTo>
                        <a:pt x="109" y="14"/>
                        <a:pt x="104" y="11"/>
                        <a:pt x="104" y="13"/>
                      </a:cubicBezTo>
                      <a:cubicBezTo>
                        <a:pt x="103" y="24"/>
                        <a:pt x="117" y="35"/>
                        <a:pt x="114" y="46"/>
                      </a:cubicBezTo>
                      <a:cubicBezTo>
                        <a:pt x="111" y="59"/>
                        <a:pt x="56" y="58"/>
                        <a:pt x="58" y="52"/>
                      </a:cubicBezTo>
                      <a:cubicBezTo>
                        <a:pt x="60" y="50"/>
                        <a:pt x="61" y="48"/>
                        <a:pt x="62" y="46"/>
                      </a:cubicBezTo>
                      <a:cubicBezTo>
                        <a:pt x="50" y="58"/>
                        <a:pt x="38" y="56"/>
                        <a:pt x="21" y="60"/>
                      </a:cubicBezTo>
                      <a:cubicBezTo>
                        <a:pt x="19" y="60"/>
                        <a:pt x="16" y="59"/>
                        <a:pt x="16" y="62"/>
                      </a:cubicBezTo>
                      <a:cubicBezTo>
                        <a:pt x="15" y="70"/>
                        <a:pt x="19" y="78"/>
                        <a:pt x="19" y="86"/>
                      </a:cubicBezTo>
                      <a:cubicBezTo>
                        <a:pt x="19" y="101"/>
                        <a:pt x="12" y="116"/>
                        <a:pt x="0" y="129"/>
                      </a:cubicBezTo>
                      <a:cubicBezTo>
                        <a:pt x="58" y="137"/>
                        <a:pt x="198" y="132"/>
                        <a:pt x="246" y="104"/>
                      </a:cubicBezTo>
                      <a:lnTo>
                        <a:pt x="247" y="103"/>
                      </a:lnTo>
                      <a:close/>
                      <a:moveTo>
                        <a:pt x="86" y="4"/>
                      </a:moveTo>
                      <a:cubicBezTo>
                        <a:pt x="85" y="4"/>
                        <a:pt x="85" y="4"/>
                        <a:pt x="85" y="4"/>
                      </a:cubicBezTo>
                      <a:cubicBezTo>
                        <a:pt x="84" y="7"/>
                        <a:pt x="82" y="11"/>
                        <a:pt x="81" y="14"/>
                      </a:cubicBezTo>
                      <a:cubicBezTo>
                        <a:pt x="83" y="11"/>
                        <a:pt x="85" y="7"/>
                        <a:pt x="86" y="4"/>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6" name="Middle East"/>
              <p:cNvGrpSpPr/>
              <p:nvPr/>
            </p:nvGrpSpPr>
            <p:grpSpPr>
              <a:xfrm>
                <a:off x="8609054" y="5224462"/>
                <a:ext cx="2044700" cy="2498725"/>
                <a:chOff x="8242300" y="5072062"/>
                <a:chExt cx="2044700" cy="2498725"/>
              </a:xfrm>
              <a:grpFill/>
            </p:grpSpPr>
            <p:sp>
              <p:nvSpPr>
                <p:cNvPr id="63" name="Saudi Arabia"/>
                <p:cNvSpPr>
                  <a:spLocks/>
                </p:cNvSpPr>
                <p:nvPr/>
              </p:nvSpPr>
              <p:spPr bwMode="auto">
                <a:xfrm>
                  <a:off x="8489950" y="6329362"/>
                  <a:ext cx="1797050" cy="1241425"/>
                </a:xfrm>
                <a:custGeom>
                  <a:avLst/>
                  <a:gdLst/>
                  <a:ahLst/>
                  <a:cxnLst>
                    <a:cxn ang="0">
                      <a:pos x="241" y="267"/>
                    </a:cxn>
                    <a:cxn ang="0">
                      <a:pos x="164" y="226"/>
                    </a:cxn>
                    <a:cxn ang="0">
                      <a:pos x="148" y="217"/>
                    </a:cxn>
                    <a:cxn ang="0">
                      <a:pos x="133" y="209"/>
                    </a:cxn>
                    <a:cxn ang="0">
                      <a:pos x="186" y="170"/>
                    </a:cxn>
                    <a:cxn ang="0">
                      <a:pos x="349" y="31"/>
                    </a:cxn>
                    <a:cxn ang="0">
                      <a:pos x="486" y="1"/>
                    </a:cxn>
                    <a:cxn ang="0">
                      <a:pos x="621" y="25"/>
                    </a:cxn>
                    <a:cxn ang="0">
                      <a:pos x="642" y="25"/>
                    </a:cxn>
                    <a:cxn ang="0">
                      <a:pos x="682" y="25"/>
                    </a:cxn>
                    <a:cxn ang="0">
                      <a:pos x="703" y="25"/>
                    </a:cxn>
                    <a:cxn ang="0">
                      <a:pos x="789" y="49"/>
                    </a:cxn>
                    <a:cxn ang="0">
                      <a:pos x="974" y="100"/>
                    </a:cxn>
                    <a:cxn ang="0">
                      <a:pos x="1078" y="127"/>
                    </a:cxn>
                    <a:cxn ang="0">
                      <a:pos x="1126" y="108"/>
                    </a:cxn>
                    <a:cxn ang="0">
                      <a:pos x="1235" y="66"/>
                    </a:cxn>
                    <a:cxn ang="0">
                      <a:pos x="1235" y="853"/>
                    </a:cxn>
                    <a:cxn ang="0">
                      <a:pos x="251" y="853"/>
                    </a:cxn>
                    <a:cxn ang="0">
                      <a:pos x="242" y="849"/>
                    </a:cxn>
                    <a:cxn ang="0">
                      <a:pos x="193" y="817"/>
                    </a:cxn>
                    <a:cxn ang="0">
                      <a:pos x="176" y="799"/>
                    </a:cxn>
                    <a:cxn ang="0">
                      <a:pos x="159" y="781"/>
                    </a:cxn>
                    <a:cxn ang="0">
                      <a:pos x="100" y="729"/>
                    </a:cxn>
                    <a:cxn ang="0">
                      <a:pos x="79" y="711"/>
                    </a:cxn>
                    <a:cxn ang="0">
                      <a:pos x="59" y="712"/>
                    </a:cxn>
                    <a:cxn ang="0">
                      <a:pos x="13" y="733"/>
                    </a:cxn>
                    <a:cxn ang="0">
                      <a:pos x="8" y="731"/>
                    </a:cxn>
                    <a:cxn ang="0">
                      <a:pos x="16" y="694"/>
                    </a:cxn>
                    <a:cxn ang="0">
                      <a:pos x="8" y="622"/>
                    </a:cxn>
                    <a:cxn ang="0">
                      <a:pos x="0" y="601"/>
                    </a:cxn>
                    <a:cxn ang="0">
                      <a:pos x="3" y="571"/>
                    </a:cxn>
                    <a:cxn ang="0">
                      <a:pos x="2" y="555"/>
                    </a:cxn>
                    <a:cxn ang="0">
                      <a:pos x="140" y="532"/>
                    </a:cxn>
                    <a:cxn ang="0">
                      <a:pos x="165" y="494"/>
                    </a:cxn>
                    <a:cxn ang="0">
                      <a:pos x="190" y="425"/>
                    </a:cxn>
                    <a:cxn ang="0">
                      <a:pos x="269" y="381"/>
                    </a:cxn>
                    <a:cxn ang="0">
                      <a:pos x="274" y="335"/>
                    </a:cxn>
                    <a:cxn ang="0">
                      <a:pos x="302" y="301"/>
                    </a:cxn>
                    <a:cxn ang="0">
                      <a:pos x="241" y="267"/>
                    </a:cxn>
                  </a:cxnLst>
                  <a:rect l="0" t="0" r="r" b="b"/>
                  <a:pathLst>
                    <a:path w="1235" h="853">
                      <a:moveTo>
                        <a:pt x="241" y="267"/>
                      </a:moveTo>
                      <a:cubicBezTo>
                        <a:pt x="228" y="259"/>
                        <a:pt x="178" y="233"/>
                        <a:pt x="164" y="226"/>
                      </a:cubicBezTo>
                      <a:cubicBezTo>
                        <a:pt x="159" y="223"/>
                        <a:pt x="153" y="220"/>
                        <a:pt x="148" y="217"/>
                      </a:cubicBezTo>
                      <a:cubicBezTo>
                        <a:pt x="142" y="213"/>
                        <a:pt x="133" y="215"/>
                        <a:pt x="133" y="209"/>
                      </a:cubicBezTo>
                      <a:cubicBezTo>
                        <a:pt x="132" y="206"/>
                        <a:pt x="172" y="180"/>
                        <a:pt x="186" y="170"/>
                      </a:cubicBezTo>
                      <a:cubicBezTo>
                        <a:pt x="216" y="148"/>
                        <a:pt x="327" y="75"/>
                        <a:pt x="349" y="31"/>
                      </a:cubicBezTo>
                      <a:cubicBezTo>
                        <a:pt x="393" y="21"/>
                        <a:pt x="442" y="2"/>
                        <a:pt x="486" y="1"/>
                      </a:cubicBezTo>
                      <a:cubicBezTo>
                        <a:pt x="530" y="0"/>
                        <a:pt x="576" y="22"/>
                        <a:pt x="621" y="25"/>
                      </a:cubicBezTo>
                      <a:cubicBezTo>
                        <a:pt x="628" y="26"/>
                        <a:pt x="634" y="25"/>
                        <a:pt x="642" y="25"/>
                      </a:cubicBezTo>
                      <a:cubicBezTo>
                        <a:pt x="682" y="25"/>
                        <a:pt x="682" y="25"/>
                        <a:pt x="682" y="25"/>
                      </a:cubicBezTo>
                      <a:cubicBezTo>
                        <a:pt x="689" y="25"/>
                        <a:pt x="695" y="24"/>
                        <a:pt x="703" y="25"/>
                      </a:cubicBezTo>
                      <a:cubicBezTo>
                        <a:pt x="732" y="28"/>
                        <a:pt x="761" y="42"/>
                        <a:pt x="789" y="49"/>
                      </a:cubicBezTo>
                      <a:cubicBezTo>
                        <a:pt x="851" y="66"/>
                        <a:pt x="912" y="83"/>
                        <a:pt x="974" y="100"/>
                      </a:cubicBezTo>
                      <a:cubicBezTo>
                        <a:pt x="1004" y="108"/>
                        <a:pt x="1047" y="129"/>
                        <a:pt x="1078" y="127"/>
                      </a:cubicBezTo>
                      <a:cubicBezTo>
                        <a:pt x="1092" y="127"/>
                        <a:pt x="1113" y="113"/>
                        <a:pt x="1126" y="108"/>
                      </a:cubicBezTo>
                      <a:cubicBezTo>
                        <a:pt x="1149" y="98"/>
                        <a:pt x="1198" y="83"/>
                        <a:pt x="1235" y="66"/>
                      </a:cubicBezTo>
                      <a:cubicBezTo>
                        <a:pt x="1235" y="853"/>
                        <a:pt x="1235" y="853"/>
                        <a:pt x="1235" y="853"/>
                      </a:cubicBezTo>
                      <a:cubicBezTo>
                        <a:pt x="251" y="853"/>
                        <a:pt x="251" y="853"/>
                        <a:pt x="251" y="853"/>
                      </a:cubicBezTo>
                      <a:cubicBezTo>
                        <a:pt x="248" y="851"/>
                        <a:pt x="245" y="850"/>
                        <a:pt x="242" y="849"/>
                      </a:cubicBezTo>
                      <a:cubicBezTo>
                        <a:pt x="221" y="840"/>
                        <a:pt x="219" y="820"/>
                        <a:pt x="193" y="817"/>
                      </a:cubicBezTo>
                      <a:cubicBezTo>
                        <a:pt x="176" y="799"/>
                        <a:pt x="176" y="799"/>
                        <a:pt x="176" y="799"/>
                      </a:cubicBezTo>
                      <a:cubicBezTo>
                        <a:pt x="165" y="795"/>
                        <a:pt x="177" y="777"/>
                        <a:pt x="159" y="781"/>
                      </a:cubicBezTo>
                      <a:cubicBezTo>
                        <a:pt x="100" y="729"/>
                        <a:pt x="100" y="729"/>
                        <a:pt x="100" y="729"/>
                      </a:cubicBezTo>
                      <a:cubicBezTo>
                        <a:pt x="93" y="718"/>
                        <a:pt x="73" y="728"/>
                        <a:pt x="79" y="711"/>
                      </a:cubicBezTo>
                      <a:cubicBezTo>
                        <a:pt x="72" y="717"/>
                        <a:pt x="64" y="712"/>
                        <a:pt x="59" y="712"/>
                      </a:cubicBezTo>
                      <a:cubicBezTo>
                        <a:pt x="52" y="735"/>
                        <a:pt x="25" y="713"/>
                        <a:pt x="13" y="733"/>
                      </a:cubicBezTo>
                      <a:cubicBezTo>
                        <a:pt x="8" y="731"/>
                        <a:pt x="8" y="731"/>
                        <a:pt x="8" y="731"/>
                      </a:cubicBezTo>
                      <a:cubicBezTo>
                        <a:pt x="16" y="694"/>
                        <a:pt x="16" y="694"/>
                        <a:pt x="16" y="694"/>
                      </a:cubicBezTo>
                      <a:cubicBezTo>
                        <a:pt x="8" y="622"/>
                        <a:pt x="8" y="622"/>
                        <a:pt x="8" y="622"/>
                      </a:cubicBezTo>
                      <a:cubicBezTo>
                        <a:pt x="0" y="601"/>
                        <a:pt x="0" y="601"/>
                        <a:pt x="0" y="601"/>
                      </a:cubicBezTo>
                      <a:cubicBezTo>
                        <a:pt x="3" y="571"/>
                        <a:pt x="3" y="571"/>
                        <a:pt x="3" y="571"/>
                      </a:cubicBezTo>
                      <a:cubicBezTo>
                        <a:pt x="3" y="567"/>
                        <a:pt x="3" y="561"/>
                        <a:pt x="2" y="555"/>
                      </a:cubicBezTo>
                      <a:cubicBezTo>
                        <a:pt x="140" y="532"/>
                        <a:pt x="140" y="532"/>
                        <a:pt x="140" y="532"/>
                      </a:cubicBezTo>
                      <a:cubicBezTo>
                        <a:pt x="165" y="494"/>
                        <a:pt x="165" y="494"/>
                        <a:pt x="165" y="494"/>
                      </a:cubicBezTo>
                      <a:cubicBezTo>
                        <a:pt x="190" y="425"/>
                        <a:pt x="190" y="425"/>
                        <a:pt x="190" y="425"/>
                      </a:cubicBezTo>
                      <a:cubicBezTo>
                        <a:pt x="269" y="381"/>
                        <a:pt x="269" y="381"/>
                        <a:pt x="269" y="381"/>
                      </a:cubicBezTo>
                      <a:cubicBezTo>
                        <a:pt x="274" y="335"/>
                        <a:pt x="274" y="335"/>
                        <a:pt x="274" y="335"/>
                      </a:cubicBezTo>
                      <a:cubicBezTo>
                        <a:pt x="302" y="301"/>
                        <a:pt x="302" y="301"/>
                        <a:pt x="302" y="301"/>
                      </a:cubicBezTo>
                      <a:cubicBezTo>
                        <a:pt x="241" y="267"/>
                        <a:pt x="241" y="267"/>
                        <a:pt x="241" y="267"/>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4" name="Iraq"/>
                <p:cNvSpPr>
                  <a:spLocks/>
                </p:cNvSpPr>
                <p:nvPr/>
              </p:nvSpPr>
              <p:spPr bwMode="auto">
                <a:xfrm>
                  <a:off x="8851900" y="5072062"/>
                  <a:ext cx="1435100" cy="1444625"/>
                </a:xfrm>
                <a:custGeom>
                  <a:avLst/>
                  <a:gdLst/>
                  <a:ahLst/>
                  <a:cxnLst>
                    <a:cxn ang="0">
                      <a:pos x="424" y="8"/>
                    </a:cxn>
                    <a:cxn ang="0">
                      <a:pos x="445" y="39"/>
                    </a:cxn>
                    <a:cxn ang="0">
                      <a:pos x="479" y="65"/>
                    </a:cxn>
                    <a:cxn ang="0">
                      <a:pos x="508" y="68"/>
                    </a:cxn>
                    <a:cxn ang="0">
                      <a:pos x="555" y="104"/>
                    </a:cxn>
                    <a:cxn ang="0">
                      <a:pos x="649" y="85"/>
                    </a:cxn>
                    <a:cxn ang="0">
                      <a:pos x="669" y="182"/>
                    </a:cxn>
                    <a:cxn ang="0">
                      <a:pos x="651" y="221"/>
                    </a:cxn>
                    <a:cxn ang="0">
                      <a:pos x="645" y="234"/>
                    </a:cxn>
                    <a:cxn ang="0">
                      <a:pos x="640" y="255"/>
                    </a:cxn>
                    <a:cxn ang="0">
                      <a:pos x="634" y="281"/>
                    </a:cxn>
                    <a:cxn ang="0">
                      <a:pos x="633" y="301"/>
                    </a:cxn>
                    <a:cxn ang="0">
                      <a:pos x="657" y="343"/>
                    </a:cxn>
                    <a:cxn ang="0">
                      <a:pos x="676" y="365"/>
                    </a:cxn>
                    <a:cxn ang="0">
                      <a:pos x="724" y="377"/>
                    </a:cxn>
                    <a:cxn ang="0">
                      <a:pos x="727" y="395"/>
                    </a:cxn>
                    <a:cxn ang="0">
                      <a:pos x="779" y="416"/>
                    </a:cxn>
                    <a:cxn ang="0">
                      <a:pos x="780" y="449"/>
                    </a:cxn>
                    <a:cxn ang="0">
                      <a:pos x="914" y="454"/>
                    </a:cxn>
                    <a:cxn ang="0">
                      <a:pos x="968" y="470"/>
                    </a:cxn>
                    <a:cxn ang="0">
                      <a:pos x="986" y="930"/>
                    </a:cxn>
                    <a:cxn ang="0">
                      <a:pos x="829" y="991"/>
                    </a:cxn>
                    <a:cxn ang="0">
                      <a:pos x="540" y="913"/>
                    </a:cxn>
                    <a:cxn ang="0">
                      <a:pos x="433" y="889"/>
                    </a:cxn>
                    <a:cxn ang="0">
                      <a:pos x="372" y="889"/>
                    </a:cxn>
                    <a:cxn ang="0">
                      <a:pos x="100" y="895"/>
                    </a:cxn>
                    <a:cxn ang="0">
                      <a:pos x="74" y="883"/>
                    </a:cxn>
                    <a:cxn ang="0">
                      <a:pos x="69" y="856"/>
                    </a:cxn>
                    <a:cxn ang="0">
                      <a:pos x="0" y="760"/>
                    </a:cxn>
                    <a:cxn ang="0">
                      <a:pos x="191" y="469"/>
                    </a:cxn>
                    <a:cxn ang="0">
                      <a:pos x="155" y="329"/>
                    </a:cxn>
                    <a:cxn ang="0">
                      <a:pos x="162" y="212"/>
                    </a:cxn>
                    <a:cxn ang="0">
                      <a:pos x="191" y="123"/>
                    </a:cxn>
                    <a:cxn ang="0">
                      <a:pos x="209" y="103"/>
                    </a:cxn>
                    <a:cxn ang="0">
                      <a:pos x="237" y="70"/>
                    </a:cxn>
                    <a:cxn ang="0">
                      <a:pos x="334" y="36"/>
                    </a:cxn>
                    <a:cxn ang="0">
                      <a:pos x="380" y="48"/>
                    </a:cxn>
                    <a:cxn ang="0">
                      <a:pos x="424" y="0"/>
                    </a:cxn>
                  </a:cxnLst>
                  <a:rect l="0" t="0" r="r" b="b"/>
                  <a:pathLst>
                    <a:path w="986" h="993">
                      <a:moveTo>
                        <a:pt x="424" y="0"/>
                      </a:moveTo>
                      <a:cubicBezTo>
                        <a:pt x="423" y="3"/>
                        <a:pt x="422" y="6"/>
                        <a:pt x="424" y="8"/>
                      </a:cubicBezTo>
                      <a:cubicBezTo>
                        <a:pt x="429" y="11"/>
                        <a:pt x="438" y="6"/>
                        <a:pt x="443" y="10"/>
                      </a:cubicBezTo>
                      <a:cubicBezTo>
                        <a:pt x="460" y="23"/>
                        <a:pt x="444" y="26"/>
                        <a:pt x="445" y="39"/>
                      </a:cubicBezTo>
                      <a:cubicBezTo>
                        <a:pt x="447" y="47"/>
                        <a:pt x="470" y="31"/>
                        <a:pt x="476" y="46"/>
                      </a:cubicBezTo>
                      <a:cubicBezTo>
                        <a:pt x="479" y="51"/>
                        <a:pt x="475" y="60"/>
                        <a:pt x="479" y="65"/>
                      </a:cubicBezTo>
                      <a:cubicBezTo>
                        <a:pt x="482" y="70"/>
                        <a:pt x="489" y="74"/>
                        <a:pt x="495" y="74"/>
                      </a:cubicBezTo>
                      <a:cubicBezTo>
                        <a:pt x="500" y="75"/>
                        <a:pt x="503" y="66"/>
                        <a:pt x="508" y="68"/>
                      </a:cubicBezTo>
                      <a:cubicBezTo>
                        <a:pt x="525" y="74"/>
                        <a:pt x="532" y="103"/>
                        <a:pt x="539" y="114"/>
                      </a:cubicBezTo>
                      <a:cubicBezTo>
                        <a:pt x="542" y="119"/>
                        <a:pt x="549" y="106"/>
                        <a:pt x="555" y="104"/>
                      </a:cubicBezTo>
                      <a:cubicBezTo>
                        <a:pt x="584" y="92"/>
                        <a:pt x="567" y="129"/>
                        <a:pt x="620" y="98"/>
                      </a:cubicBezTo>
                      <a:cubicBezTo>
                        <a:pt x="623" y="97"/>
                        <a:pt x="647" y="76"/>
                        <a:pt x="649" y="85"/>
                      </a:cubicBezTo>
                      <a:cubicBezTo>
                        <a:pt x="653" y="102"/>
                        <a:pt x="626" y="107"/>
                        <a:pt x="623" y="117"/>
                      </a:cubicBezTo>
                      <a:cubicBezTo>
                        <a:pt x="617" y="144"/>
                        <a:pt x="675" y="159"/>
                        <a:pt x="669" y="182"/>
                      </a:cubicBezTo>
                      <a:cubicBezTo>
                        <a:pt x="664" y="200"/>
                        <a:pt x="646" y="191"/>
                        <a:pt x="647" y="197"/>
                      </a:cubicBezTo>
                      <a:cubicBezTo>
                        <a:pt x="647" y="205"/>
                        <a:pt x="652" y="212"/>
                        <a:pt x="651" y="221"/>
                      </a:cubicBezTo>
                      <a:cubicBezTo>
                        <a:pt x="650" y="224"/>
                        <a:pt x="643" y="223"/>
                        <a:pt x="641" y="226"/>
                      </a:cubicBezTo>
                      <a:cubicBezTo>
                        <a:pt x="640" y="229"/>
                        <a:pt x="645" y="231"/>
                        <a:pt x="645" y="234"/>
                      </a:cubicBezTo>
                      <a:cubicBezTo>
                        <a:pt x="645" y="237"/>
                        <a:pt x="641" y="238"/>
                        <a:pt x="640" y="241"/>
                      </a:cubicBezTo>
                      <a:cubicBezTo>
                        <a:pt x="639" y="246"/>
                        <a:pt x="638" y="251"/>
                        <a:pt x="640" y="255"/>
                      </a:cubicBezTo>
                      <a:cubicBezTo>
                        <a:pt x="642" y="258"/>
                        <a:pt x="666" y="261"/>
                        <a:pt x="656" y="273"/>
                      </a:cubicBezTo>
                      <a:cubicBezTo>
                        <a:pt x="651" y="280"/>
                        <a:pt x="632" y="273"/>
                        <a:pt x="634" y="281"/>
                      </a:cubicBezTo>
                      <a:cubicBezTo>
                        <a:pt x="635" y="284"/>
                        <a:pt x="639" y="287"/>
                        <a:pt x="639" y="291"/>
                      </a:cubicBezTo>
                      <a:cubicBezTo>
                        <a:pt x="639" y="294"/>
                        <a:pt x="632" y="297"/>
                        <a:pt x="633" y="301"/>
                      </a:cubicBezTo>
                      <a:cubicBezTo>
                        <a:pt x="643" y="338"/>
                        <a:pt x="646" y="294"/>
                        <a:pt x="656" y="312"/>
                      </a:cubicBezTo>
                      <a:cubicBezTo>
                        <a:pt x="661" y="321"/>
                        <a:pt x="658" y="334"/>
                        <a:pt x="657" y="343"/>
                      </a:cubicBezTo>
                      <a:cubicBezTo>
                        <a:pt x="657" y="350"/>
                        <a:pt x="652" y="357"/>
                        <a:pt x="656" y="362"/>
                      </a:cubicBezTo>
                      <a:cubicBezTo>
                        <a:pt x="660" y="367"/>
                        <a:pt x="670" y="362"/>
                        <a:pt x="676" y="365"/>
                      </a:cubicBezTo>
                      <a:cubicBezTo>
                        <a:pt x="712" y="391"/>
                        <a:pt x="712" y="391"/>
                        <a:pt x="712" y="391"/>
                      </a:cubicBezTo>
                      <a:cubicBezTo>
                        <a:pt x="718" y="391"/>
                        <a:pt x="718" y="379"/>
                        <a:pt x="724" y="377"/>
                      </a:cubicBezTo>
                      <a:cubicBezTo>
                        <a:pt x="728" y="376"/>
                        <a:pt x="733" y="381"/>
                        <a:pt x="734" y="385"/>
                      </a:cubicBezTo>
                      <a:cubicBezTo>
                        <a:pt x="735" y="389"/>
                        <a:pt x="724" y="393"/>
                        <a:pt x="727" y="395"/>
                      </a:cubicBezTo>
                      <a:cubicBezTo>
                        <a:pt x="733" y="397"/>
                        <a:pt x="737" y="388"/>
                        <a:pt x="741" y="388"/>
                      </a:cubicBezTo>
                      <a:cubicBezTo>
                        <a:pt x="746" y="388"/>
                        <a:pt x="778" y="415"/>
                        <a:pt x="779" y="416"/>
                      </a:cubicBezTo>
                      <a:cubicBezTo>
                        <a:pt x="785" y="433"/>
                        <a:pt x="748" y="437"/>
                        <a:pt x="780" y="434"/>
                      </a:cubicBezTo>
                      <a:cubicBezTo>
                        <a:pt x="783" y="434"/>
                        <a:pt x="775" y="446"/>
                        <a:pt x="780" y="449"/>
                      </a:cubicBezTo>
                      <a:cubicBezTo>
                        <a:pt x="786" y="451"/>
                        <a:pt x="805" y="436"/>
                        <a:pt x="814" y="436"/>
                      </a:cubicBezTo>
                      <a:cubicBezTo>
                        <a:pt x="835" y="434"/>
                        <a:pt x="906" y="456"/>
                        <a:pt x="914" y="454"/>
                      </a:cubicBezTo>
                      <a:cubicBezTo>
                        <a:pt x="923" y="451"/>
                        <a:pt x="928" y="442"/>
                        <a:pt x="936" y="440"/>
                      </a:cubicBezTo>
                      <a:cubicBezTo>
                        <a:pt x="943" y="438"/>
                        <a:pt x="964" y="466"/>
                        <a:pt x="968" y="470"/>
                      </a:cubicBezTo>
                      <a:cubicBezTo>
                        <a:pt x="973" y="473"/>
                        <a:pt x="980" y="475"/>
                        <a:pt x="986" y="477"/>
                      </a:cubicBezTo>
                      <a:cubicBezTo>
                        <a:pt x="986" y="930"/>
                        <a:pt x="986" y="930"/>
                        <a:pt x="986" y="930"/>
                      </a:cubicBezTo>
                      <a:cubicBezTo>
                        <a:pt x="949" y="947"/>
                        <a:pt x="900" y="962"/>
                        <a:pt x="877" y="972"/>
                      </a:cubicBezTo>
                      <a:cubicBezTo>
                        <a:pt x="864" y="977"/>
                        <a:pt x="843" y="991"/>
                        <a:pt x="829" y="991"/>
                      </a:cubicBezTo>
                      <a:cubicBezTo>
                        <a:pt x="798" y="993"/>
                        <a:pt x="755" y="972"/>
                        <a:pt x="725" y="964"/>
                      </a:cubicBezTo>
                      <a:cubicBezTo>
                        <a:pt x="663" y="947"/>
                        <a:pt x="602" y="930"/>
                        <a:pt x="540" y="913"/>
                      </a:cubicBezTo>
                      <a:cubicBezTo>
                        <a:pt x="512" y="906"/>
                        <a:pt x="482" y="892"/>
                        <a:pt x="454" y="889"/>
                      </a:cubicBezTo>
                      <a:cubicBezTo>
                        <a:pt x="446" y="888"/>
                        <a:pt x="440" y="889"/>
                        <a:pt x="433" y="889"/>
                      </a:cubicBezTo>
                      <a:cubicBezTo>
                        <a:pt x="393" y="889"/>
                        <a:pt x="393" y="889"/>
                        <a:pt x="393" y="889"/>
                      </a:cubicBezTo>
                      <a:cubicBezTo>
                        <a:pt x="385" y="889"/>
                        <a:pt x="379" y="890"/>
                        <a:pt x="372" y="889"/>
                      </a:cubicBezTo>
                      <a:cubicBezTo>
                        <a:pt x="327" y="886"/>
                        <a:pt x="281" y="864"/>
                        <a:pt x="237" y="865"/>
                      </a:cubicBezTo>
                      <a:cubicBezTo>
                        <a:pt x="193" y="866"/>
                        <a:pt x="144" y="885"/>
                        <a:pt x="100" y="895"/>
                      </a:cubicBezTo>
                      <a:cubicBezTo>
                        <a:pt x="103" y="889"/>
                        <a:pt x="104" y="884"/>
                        <a:pt x="104" y="880"/>
                      </a:cubicBezTo>
                      <a:cubicBezTo>
                        <a:pt x="102" y="844"/>
                        <a:pt x="82" y="886"/>
                        <a:pt x="74" y="883"/>
                      </a:cubicBezTo>
                      <a:cubicBezTo>
                        <a:pt x="66" y="879"/>
                        <a:pt x="61" y="871"/>
                        <a:pt x="59" y="863"/>
                      </a:cubicBezTo>
                      <a:cubicBezTo>
                        <a:pt x="58" y="858"/>
                        <a:pt x="69" y="860"/>
                        <a:pt x="69" y="856"/>
                      </a:cubicBezTo>
                      <a:cubicBezTo>
                        <a:pt x="69" y="851"/>
                        <a:pt x="10" y="771"/>
                        <a:pt x="1" y="759"/>
                      </a:cubicBezTo>
                      <a:cubicBezTo>
                        <a:pt x="1" y="759"/>
                        <a:pt x="1" y="760"/>
                        <a:pt x="0" y="760"/>
                      </a:cubicBezTo>
                      <a:cubicBezTo>
                        <a:pt x="41" y="707"/>
                        <a:pt x="84" y="655"/>
                        <a:pt x="125" y="601"/>
                      </a:cubicBezTo>
                      <a:cubicBezTo>
                        <a:pt x="156" y="563"/>
                        <a:pt x="198" y="524"/>
                        <a:pt x="191" y="469"/>
                      </a:cubicBezTo>
                      <a:cubicBezTo>
                        <a:pt x="188" y="451"/>
                        <a:pt x="173" y="435"/>
                        <a:pt x="169" y="417"/>
                      </a:cubicBezTo>
                      <a:cubicBezTo>
                        <a:pt x="161" y="390"/>
                        <a:pt x="171" y="351"/>
                        <a:pt x="155" y="329"/>
                      </a:cubicBezTo>
                      <a:cubicBezTo>
                        <a:pt x="137" y="305"/>
                        <a:pt x="125" y="305"/>
                        <a:pt x="120" y="269"/>
                      </a:cubicBezTo>
                      <a:cubicBezTo>
                        <a:pt x="116" y="232"/>
                        <a:pt x="145" y="236"/>
                        <a:pt x="162" y="212"/>
                      </a:cubicBezTo>
                      <a:cubicBezTo>
                        <a:pt x="166" y="207"/>
                        <a:pt x="192" y="134"/>
                        <a:pt x="192" y="129"/>
                      </a:cubicBezTo>
                      <a:cubicBezTo>
                        <a:pt x="192" y="127"/>
                        <a:pt x="191" y="125"/>
                        <a:pt x="191" y="123"/>
                      </a:cubicBezTo>
                      <a:cubicBezTo>
                        <a:pt x="193" y="120"/>
                        <a:pt x="196" y="117"/>
                        <a:pt x="198" y="114"/>
                      </a:cubicBezTo>
                      <a:cubicBezTo>
                        <a:pt x="202" y="110"/>
                        <a:pt x="207" y="108"/>
                        <a:pt x="209" y="103"/>
                      </a:cubicBezTo>
                      <a:cubicBezTo>
                        <a:pt x="211" y="98"/>
                        <a:pt x="210" y="71"/>
                        <a:pt x="216" y="70"/>
                      </a:cubicBezTo>
                      <a:cubicBezTo>
                        <a:pt x="223" y="68"/>
                        <a:pt x="230" y="73"/>
                        <a:pt x="237" y="70"/>
                      </a:cubicBezTo>
                      <a:cubicBezTo>
                        <a:pt x="243" y="67"/>
                        <a:pt x="245" y="55"/>
                        <a:pt x="252" y="52"/>
                      </a:cubicBezTo>
                      <a:cubicBezTo>
                        <a:pt x="268" y="44"/>
                        <a:pt x="319" y="54"/>
                        <a:pt x="334" y="36"/>
                      </a:cubicBezTo>
                      <a:cubicBezTo>
                        <a:pt x="349" y="16"/>
                        <a:pt x="325" y="20"/>
                        <a:pt x="349" y="13"/>
                      </a:cubicBezTo>
                      <a:cubicBezTo>
                        <a:pt x="380" y="4"/>
                        <a:pt x="363" y="36"/>
                        <a:pt x="380" y="48"/>
                      </a:cubicBezTo>
                      <a:cubicBezTo>
                        <a:pt x="387" y="52"/>
                        <a:pt x="396" y="12"/>
                        <a:pt x="406" y="4"/>
                      </a:cubicBezTo>
                      <a:cubicBezTo>
                        <a:pt x="410" y="1"/>
                        <a:pt x="420" y="2"/>
                        <a:pt x="424" y="0"/>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5" name="Syria"/>
                <p:cNvSpPr>
                  <a:spLocks/>
                </p:cNvSpPr>
                <p:nvPr/>
              </p:nvSpPr>
              <p:spPr bwMode="auto">
                <a:xfrm>
                  <a:off x="8242300" y="5205412"/>
                  <a:ext cx="898525" cy="1314450"/>
                </a:xfrm>
                <a:custGeom>
                  <a:avLst/>
                  <a:gdLst/>
                  <a:ahLst/>
                  <a:cxnLst>
                    <a:cxn ang="0">
                      <a:pos x="9" y="458"/>
                    </a:cxn>
                    <a:cxn ang="0">
                      <a:pos x="40" y="464"/>
                    </a:cxn>
                    <a:cxn ang="0">
                      <a:pos x="39" y="442"/>
                    </a:cxn>
                    <a:cxn ang="0">
                      <a:pos x="52" y="430"/>
                    </a:cxn>
                    <a:cxn ang="0">
                      <a:pos x="46" y="404"/>
                    </a:cxn>
                    <a:cxn ang="0">
                      <a:pos x="78" y="389"/>
                    </a:cxn>
                    <a:cxn ang="0">
                      <a:pos x="59" y="373"/>
                    </a:cxn>
                    <a:cxn ang="0">
                      <a:pos x="49" y="314"/>
                    </a:cxn>
                    <a:cxn ang="0">
                      <a:pos x="93" y="314"/>
                    </a:cxn>
                    <a:cxn ang="0">
                      <a:pos x="101" y="325"/>
                    </a:cxn>
                    <a:cxn ang="0">
                      <a:pos x="104" y="317"/>
                    </a:cxn>
                    <a:cxn ang="0">
                      <a:pos x="138" y="307"/>
                    </a:cxn>
                    <a:cxn ang="0">
                      <a:pos x="221" y="235"/>
                    </a:cxn>
                    <a:cxn ang="0">
                      <a:pos x="266" y="247"/>
                    </a:cxn>
                    <a:cxn ang="0">
                      <a:pos x="355" y="205"/>
                    </a:cxn>
                    <a:cxn ang="0">
                      <a:pos x="452" y="104"/>
                    </a:cxn>
                    <a:cxn ang="0">
                      <a:pos x="535" y="68"/>
                    </a:cxn>
                    <a:cxn ang="0">
                      <a:pos x="575" y="35"/>
                    </a:cxn>
                    <a:cxn ang="0">
                      <a:pos x="601" y="18"/>
                    </a:cxn>
                    <a:cxn ang="0">
                      <a:pos x="611" y="38"/>
                    </a:cxn>
                    <a:cxn ang="0">
                      <a:pos x="581" y="121"/>
                    </a:cxn>
                    <a:cxn ang="0">
                      <a:pos x="539" y="178"/>
                    </a:cxn>
                    <a:cxn ang="0">
                      <a:pos x="574" y="238"/>
                    </a:cxn>
                    <a:cxn ang="0">
                      <a:pos x="588" y="326"/>
                    </a:cxn>
                    <a:cxn ang="0">
                      <a:pos x="610" y="378"/>
                    </a:cxn>
                    <a:cxn ang="0">
                      <a:pos x="544" y="510"/>
                    </a:cxn>
                    <a:cxn ang="0">
                      <a:pos x="368" y="734"/>
                    </a:cxn>
                    <a:cxn ang="0">
                      <a:pos x="252" y="885"/>
                    </a:cxn>
                    <a:cxn ang="0">
                      <a:pos x="162" y="888"/>
                    </a:cxn>
                    <a:cxn ang="0">
                      <a:pos x="139" y="873"/>
                    </a:cxn>
                    <a:cxn ang="0">
                      <a:pos x="107" y="875"/>
                    </a:cxn>
                    <a:cxn ang="0">
                      <a:pos x="88" y="813"/>
                    </a:cxn>
                    <a:cxn ang="0">
                      <a:pos x="89" y="810"/>
                    </a:cxn>
                    <a:cxn ang="0">
                      <a:pos x="86" y="813"/>
                    </a:cxn>
                    <a:cxn ang="0">
                      <a:pos x="118" y="754"/>
                    </a:cxn>
                    <a:cxn ang="0">
                      <a:pos x="103" y="741"/>
                    </a:cxn>
                    <a:cxn ang="0">
                      <a:pos x="114" y="720"/>
                    </a:cxn>
                    <a:cxn ang="0">
                      <a:pos x="143" y="710"/>
                    </a:cxn>
                    <a:cxn ang="0">
                      <a:pos x="128" y="702"/>
                    </a:cxn>
                    <a:cxn ang="0">
                      <a:pos x="154" y="653"/>
                    </a:cxn>
                    <a:cxn ang="0">
                      <a:pos x="148" y="651"/>
                    </a:cxn>
                    <a:cxn ang="0">
                      <a:pos x="137" y="626"/>
                    </a:cxn>
                    <a:cxn ang="0">
                      <a:pos x="110" y="624"/>
                    </a:cxn>
                    <a:cxn ang="0">
                      <a:pos x="117" y="609"/>
                    </a:cxn>
                    <a:cxn ang="0">
                      <a:pos x="105" y="602"/>
                    </a:cxn>
                    <a:cxn ang="0">
                      <a:pos x="66" y="621"/>
                    </a:cxn>
                    <a:cxn ang="0">
                      <a:pos x="45" y="591"/>
                    </a:cxn>
                    <a:cxn ang="0">
                      <a:pos x="29" y="525"/>
                    </a:cxn>
                    <a:cxn ang="0">
                      <a:pos x="7" y="507"/>
                    </a:cxn>
                    <a:cxn ang="0">
                      <a:pos x="10" y="486"/>
                    </a:cxn>
                    <a:cxn ang="0">
                      <a:pos x="0" y="474"/>
                    </a:cxn>
                    <a:cxn ang="0">
                      <a:pos x="9" y="458"/>
                    </a:cxn>
                  </a:cxnLst>
                  <a:rect l="0" t="0" r="r" b="b"/>
                  <a:pathLst>
                    <a:path w="617" h="904">
                      <a:moveTo>
                        <a:pt x="9" y="458"/>
                      </a:moveTo>
                      <a:cubicBezTo>
                        <a:pt x="16" y="455"/>
                        <a:pt x="35" y="469"/>
                        <a:pt x="40" y="464"/>
                      </a:cubicBezTo>
                      <a:cubicBezTo>
                        <a:pt x="45" y="458"/>
                        <a:pt x="36" y="449"/>
                        <a:pt x="39" y="442"/>
                      </a:cubicBezTo>
                      <a:cubicBezTo>
                        <a:pt x="41" y="437"/>
                        <a:pt x="50" y="436"/>
                        <a:pt x="52" y="430"/>
                      </a:cubicBezTo>
                      <a:cubicBezTo>
                        <a:pt x="46" y="404"/>
                        <a:pt x="46" y="404"/>
                        <a:pt x="46" y="404"/>
                      </a:cubicBezTo>
                      <a:cubicBezTo>
                        <a:pt x="46" y="402"/>
                        <a:pt x="76" y="391"/>
                        <a:pt x="78" y="389"/>
                      </a:cubicBezTo>
                      <a:cubicBezTo>
                        <a:pt x="80" y="386"/>
                        <a:pt x="61" y="375"/>
                        <a:pt x="59" y="373"/>
                      </a:cubicBezTo>
                      <a:cubicBezTo>
                        <a:pt x="51" y="362"/>
                        <a:pt x="43" y="325"/>
                        <a:pt x="49" y="314"/>
                      </a:cubicBezTo>
                      <a:cubicBezTo>
                        <a:pt x="51" y="311"/>
                        <a:pt x="89" y="310"/>
                        <a:pt x="93" y="314"/>
                      </a:cubicBezTo>
                      <a:cubicBezTo>
                        <a:pt x="94" y="315"/>
                        <a:pt x="88" y="332"/>
                        <a:pt x="101" y="325"/>
                      </a:cubicBezTo>
                      <a:cubicBezTo>
                        <a:pt x="104" y="323"/>
                        <a:pt x="102" y="318"/>
                        <a:pt x="104" y="317"/>
                      </a:cubicBezTo>
                      <a:cubicBezTo>
                        <a:pt x="114" y="311"/>
                        <a:pt x="127" y="314"/>
                        <a:pt x="138" y="307"/>
                      </a:cubicBezTo>
                      <a:cubicBezTo>
                        <a:pt x="167" y="293"/>
                        <a:pt x="183" y="238"/>
                        <a:pt x="221" y="235"/>
                      </a:cubicBezTo>
                      <a:cubicBezTo>
                        <a:pt x="236" y="234"/>
                        <a:pt x="250" y="247"/>
                        <a:pt x="266" y="247"/>
                      </a:cubicBezTo>
                      <a:cubicBezTo>
                        <a:pt x="296" y="247"/>
                        <a:pt x="330" y="221"/>
                        <a:pt x="355" y="205"/>
                      </a:cubicBezTo>
                      <a:cubicBezTo>
                        <a:pt x="395" y="179"/>
                        <a:pt x="414" y="132"/>
                        <a:pt x="452" y="104"/>
                      </a:cubicBezTo>
                      <a:cubicBezTo>
                        <a:pt x="476" y="87"/>
                        <a:pt x="510" y="84"/>
                        <a:pt x="535" y="68"/>
                      </a:cubicBezTo>
                      <a:cubicBezTo>
                        <a:pt x="546" y="60"/>
                        <a:pt x="568" y="48"/>
                        <a:pt x="575" y="35"/>
                      </a:cubicBezTo>
                      <a:cubicBezTo>
                        <a:pt x="579" y="27"/>
                        <a:pt x="582" y="0"/>
                        <a:pt x="601" y="18"/>
                      </a:cubicBezTo>
                      <a:cubicBezTo>
                        <a:pt x="606" y="23"/>
                        <a:pt x="610" y="31"/>
                        <a:pt x="611" y="38"/>
                      </a:cubicBezTo>
                      <a:cubicBezTo>
                        <a:pt x="611" y="43"/>
                        <a:pt x="585" y="116"/>
                        <a:pt x="581" y="121"/>
                      </a:cubicBezTo>
                      <a:cubicBezTo>
                        <a:pt x="564" y="145"/>
                        <a:pt x="535" y="141"/>
                        <a:pt x="539" y="178"/>
                      </a:cubicBezTo>
                      <a:cubicBezTo>
                        <a:pt x="544" y="214"/>
                        <a:pt x="556" y="214"/>
                        <a:pt x="574" y="238"/>
                      </a:cubicBezTo>
                      <a:cubicBezTo>
                        <a:pt x="590" y="260"/>
                        <a:pt x="580" y="299"/>
                        <a:pt x="588" y="326"/>
                      </a:cubicBezTo>
                      <a:cubicBezTo>
                        <a:pt x="593" y="344"/>
                        <a:pt x="607" y="360"/>
                        <a:pt x="610" y="378"/>
                      </a:cubicBezTo>
                      <a:cubicBezTo>
                        <a:pt x="617" y="433"/>
                        <a:pt x="575" y="472"/>
                        <a:pt x="544" y="510"/>
                      </a:cubicBezTo>
                      <a:cubicBezTo>
                        <a:pt x="485" y="585"/>
                        <a:pt x="426" y="660"/>
                        <a:pt x="368" y="734"/>
                      </a:cubicBezTo>
                      <a:cubicBezTo>
                        <a:pt x="352" y="756"/>
                        <a:pt x="264" y="879"/>
                        <a:pt x="252" y="885"/>
                      </a:cubicBezTo>
                      <a:cubicBezTo>
                        <a:pt x="236" y="894"/>
                        <a:pt x="179" y="893"/>
                        <a:pt x="162" y="888"/>
                      </a:cubicBezTo>
                      <a:cubicBezTo>
                        <a:pt x="161" y="887"/>
                        <a:pt x="140" y="873"/>
                        <a:pt x="139" y="873"/>
                      </a:cubicBezTo>
                      <a:cubicBezTo>
                        <a:pt x="110" y="863"/>
                        <a:pt x="111" y="904"/>
                        <a:pt x="107" y="875"/>
                      </a:cubicBezTo>
                      <a:cubicBezTo>
                        <a:pt x="107" y="875"/>
                        <a:pt x="89" y="815"/>
                        <a:pt x="88" y="813"/>
                      </a:cubicBezTo>
                      <a:cubicBezTo>
                        <a:pt x="89" y="810"/>
                        <a:pt x="89" y="810"/>
                        <a:pt x="89" y="810"/>
                      </a:cubicBezTo>
                      <a:cubicBezTo>
                        <a:pt x="88" y="811"/>
                        <a:pt x="87" y="812"/>
                        <a:pt x="86" y="813"/>
                      </a:cubicBezTo>
                      <a:cubicBezTo>
                        <a:pt x="99" y="801"/>
                        <a:pt x="114" y="766"/>
                        <a:pt x="118" y="754"/>
                      </a:cubicBezTo>
                      <a:cubicBezTo>
                        <a:pt x="120" y="751"/>
                        <a:pt x="95" y="759"/>
                        <a:pt x="103" y="741"/>
                      </a:cubicBezTo>
                      <a:cubicBezTo>
                        <a:pt x="106" y="733"/>
                        <a:pt x="109" y="726"/>
                        <a:pt x="114" y="720"/>
                      </a:cubicBezTo>
                      <a:cubicBezTo>
                        <a:pt x="143" y="710"/>
                        <a:pt x="143" y="710"/>
                        <a:pt x="143" y="710"/>
                      </a:cubicBezTo>
                      <a:cubicBezTo>
                        <a:pt x="143" y="704"/>
                        <a:pt x="130" y="707"/>
                        <a:pt x="128" y="702"/>
                      </a:cubicBezTo>
                      <a:cubicBezTo>
                        <a:pt x="125" y="683"/>
                        <a:pt x="152" y="669"/>
                        <a:pt x="154" y="653"/>
                      </a:cubicBezTo>
                      <a:cubicBezTo>
                        <a:pt x="155" y="650"/>
                        <a:pt x="149" y="652"/>
                        <a:pt x="148" y="651"/>
                      </a:cubicBezTo>
                      <a:cubicBezTo>
                        <a:pt x="142" y="640"/>
                        <a:pt x="148" y="635"/>
                        <a:pt x="137" y="626"/>
                      </a:cubicBezTo>
                      <a:cubicBezTo>
                        <a:pt x="123" y="615"/>
                        <a:pt x="111" y="629"/>
                        <a:pt x="110" y="624"/>
                      </a:cubicBezTo>
                      <a:cubicBezTo>
                        <a:pt x="109" y="619"/>
                        <a:pt x="117" y="614"/>
                        <a:pt x="117" y="609"/>
                      </a:cubicBezTo>
                      <a:cubicBezTo>
                        <a:pt x="117" y="604"/>
                        <a:pt x="109" y="603"/>
                        <a:pt x="105" y="602"/>
                      </a:cubicBezTo>
                      <a:cubicBezTo>
                        <a:pt x="105" y="601"/>
                        <a:pt x="83" y="616"/>
                        <a:pt x="66" y="621"/>
                      </a:cubicBezTo>
                      <a:cubicBezTo>
                        <a:pt x="60" y="610"/>
                        <a:pt x="48" y="601"/>
                        <a:pt x="45" y="591"/>
                      </a:cubicBezTo>
                      <a:cubicBezTo>
                        <a:pt x="35" y="567"/>
                        <a:pt x="48" y="546"/>
                        <a:pt x="29" y="525"/>
                      </a:cubicBezTo>
                      <a:cubicBezTo>
                        <a:pt x="21" y="514"/>
                        <a:pt x="5" y="520"/>
                        <a:pt x="7" y="507"/>
                      </a:cubicBezTo>
                      <a:cubicBezTo>
                        <a:pt x="8" y="500"/>
                        <a:pt x="11" y="494"/>
                        <a:pt x="10" y="486"/>
                      </a:cubicBezTo>
                      <a:cubicBezTo>
                        <a:pt x="9" y="481"/>
                        <a:pt x="0" y="479"/>
                        <a:pt x="0" y="474"/>
                      </a:cubicBezTo>
                      <a:cubicBezTo>
                        <a:pt x="0" y="470"/>
                        <a:pt x="4" y="464"/>
                        <a:pt x="9" y="458"/>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6" name="Lebanon"/>
                <p:cNvSpPr>
                  <a:spLocks/>
                </p:cNvSpPr>
                <p:nvPr/>
              </p:nvSpPr>
              <p:spPr bwMode="auto">
                <a:xfrm>
                  <a:off x="8288338" y="6080124"/>
                  <a:ext cx="179388" cy="366713"/>
                </a:xfrm>
                <a:custGeom>
                  <a:avLst/>
                  <a:gdLst/>
                  <a:ahLst/>
                  <a:cxnLst>
                    <a:cxn ang="0">
                      <a:pos x="0" y="253"/>
                    </a:cxn>
                    <a:cxn ang="0">
                      <a:pos x="44" y="238"/>
                    </a:cxn>
                    <a:cxn ang="0">
                      <a:pos x="45" y="211"/>
                    </a:cxn>
                    <a:cxn ang="0">
                      <a:pos x="51" y="214"/>
                    </a:cxn>
                    <a:cxn ang="0">
                      <a:pos x="86" y="153"/>
                    </a:cxn>
                    <a:cxn ang="0">
                      <a:pos x="71" y="140"/>
                    </a:cxn>
                    <a:cxn ang="0">
                      <a:pos x="82" y="119"/>
                    </a:cxn>
                    <a:cxn ang="0">
                      <a:pos x="111" y="109"/>
                    </a:cxn>
                    <a:cxn ang="0">
                      <a:pos x="96" y="101"/>
                    </a:cxn>
                    <a:cxn ang="0">
                      <a:pos x="122" y="52"/>
                    </a:cxn>
                    <a:cxn ang="0">
                      <a:pos x="116" y="50"/>
                    </a:cxn>
                    <a:cxn ang="0">
                      <a:pos x="105" y="25"/>
                    </a:cxn>
                    <a:cxn ang="0">
                      <a:pos x="78" y="23"/>
                    </a:cxn>
                    <a:cxn ang="0">
                      <a:pos x="85" y="8"/>
                    </a:cxn>
                    <a:cxn ang="0">
                      <a:pos x="73" y="1"/>
                    </a:cxn>
                    <a:cxn ang="0">
                      <a:pos x="34" y="20"/>
                    </a:cxn>
                    <a:cxn ang="0">
                      <a:pos x="40" y="34"/>
                    </a:cxn>
                    <a:cxn ang="0">
                      <a:pos x="23" y="51"/>
                    </a:cxn>
                    <a:cxn ang="0">
                      <a:pos x="27" y="56"/>
                    </a:cxn>
                    <a:cxn ang="0">
                      <a:pos x="20" y="72"/>
                    </a:cxn>
                    <a:cxn ang="0">
                      <a:pos x="15" y="80"/>
                    </a:cxn>
                    <a:cxn ang="0">
                      <a:pos x="24" y="117"/>
                    </a:cxn>
                    <a:cxn ang="0">
                      <a:pos x="10" y="136"/>
                    </a:cxn>
                    <a:cxn ang="0">
                      <a:pos x="16" y="148"/>
                    </a:cxn>
                    <a:cxn ang="0">
                      <a:pos x="6" y="202"/>
                    </a:cxn>
                    <a:cxn ang="0">
                      <a:pos x="7" y="235"/>
                    </a:cxn>
                    <a:cxn ang="0">
                      <a:pos x="0" y="253"/>
                    </a:cxn>
                  </a:cxnLst>
                  <a:rect l="0" t="0" r="r" b="b"/>
                  <a:pathLst>
                    <a:path w="123" h="253">
                      <a:moveTo>
                        <a:pt x="0" y="253"/>
                      </a:moveTo>
                      <a:cubicBezTo>
                        <a:pt x="10" y="250"/>
                        <a:pt x="38" y="247"/>
                        <a:pt x="44" y="238"/>
                      </a:cubicBezTo>
                      <a:cubicBezTo>
                        <a:pt x="45" y="237"/>
                        <a:pt x="44" y="212"/>
                        <a:pt x="45" y="211"/>
                      </a:cubicBezTo>
                      <a:cubicBezTo>
                        <a:pt x="46" y="210"/>
                        <a:pt x="49" y="215"/>
                        <a:pt x="51" y="214"/>
                      </a:cubicBezTo>
                      <a:cubicBezTo>
                        <a:pt x="64" y="206"/>
                        <a:pt x="81" y="166"/>
                        <a:pt x="86" y="153"/>
                      </a:cubicBezTo>
                      <a:cubicBezTo>
                        <a:pt x="88" y="150"/>
                        <a:pt x="63" y="158"/>
                        <a:pt x="71" y="140"/>
                      </a:cubicBezTo>
                      <a:cubicBezTo>
                        <a:pt x="74" y="132"/>
                        <a:pt x="77" y="125"/>
                        <a:pt x="82" y="119"/>
                      </a:cubicBezTo>
                      <a:cubicBezTo>
                        <a:pt x="111" y="109"/>
                        <a:pt x="111" y="109"/>
                        <a:pt x="111" y="109"/>
                      </a:cubicBezTo>
                      <a:cubicBezTo>
                        <a:pt x="111" y="103"/>
                        <a:pt x="97" y="106"/>
                        <a:pt x="96" y="101"/>
                      </a:cubicBezTo>
                      <a:cubicBezTo>
                        <a:pt x="93" y="82"/>
                        <a:pt x="120" y="68"/>
                        <a:pt x="122" y="52"/>
                      </a:cubicBezTo>
                      <a:cubicBezTo>
                        <a:pt x="123" y="49"/>
                        <a:pt x="117" y="51"/>
                        <a:pt x="116" y="50"/>
                      </a:cubicBezTo>
                      <a:cubicBezTo>
                        <a:pt x="110" y="39"/>
                        <a:pt x="116" y="34"/>
                        <a:pt x="105" y="25"/>
                      </a:cubicBezTo>
                      <a:cubicBezTo>
                        <a:pt x="91" y="14"/>
                        <a:pt x="79" y="28"/>
                        <a:pt x="78" y="23"/>
                      </a:cubicBezTo>
                      <a:cubicBezTo>
                        <a:pt x="77" y="18"/>
                        <a:pt x="85" y="13"/>
                        <a:pt x="85" y="8"/>
                      </a:cubicBezTo>
                      <a:cubicBezTo>
                        <a:pt x="85" y="3"/>
                        <a:pt x="77" y="2"/>
                        <a:pt x="73" y="1"/>
                      </a:cubicBezTo>
                      <a:cubicBezTo>
                        <a:pt x="73" y="0"/>
                        <a:pt x="51" y="15"/>
                        <a:pt x="34" y="20"/>
                      </a:cubicBezTo>
                      <a:cubicBezTo>
                        <a:pt x="38" y="25"/>
                        <a:pt x="40" y="29"/>
                        <a:pt x="40" y="34"/>
                      </a:cubicBezTo>
                      <a:cubicBezTo>
                        <a:pt x="41" y="56"/>
                        <a:pt x="31" y="39"/>
                        <a:pt x="23" y="51"/>
                      </a:cubicBezTo>
                      <a:cubicBezTo>
                        <a:pt x="22" y="52"/>
                        <a:pt x="27" y="54"/>
                        <a:pt x="27" y="56"/>
                      </a:cubicBezTo>
                      <a:cubicBezTo>
                        <a:pt x="25" y="62"/>
                        <a:pt x="22" y="67"/>
                        <a:pt x="20" y="72"/>
                      </a:cubicBezTo>
                      <a:cubicBezTo>
                        <a:pt x="19" y="75"/>
                        <a:pt x="14" y="76"/>
                        <a:pt x="15" y="80"/>
                      </a:cubicBezTo>
                      <a:cubicBezTo>
                        <a:pt x="15" y="85"/>
                        <a:pt x="26" y="112"/>
                        <a:pt x="24" y="117"/>
                      </a:cubicBezTo>
                      <a:cubicBezTo>
                        <a:pt x="20" y="124"/>
                        <a:pt x="12" y="128"/>
                        <a:pt x="10" y="136"/>
                      </a:cubicBezTo>
                      <a:cubicBezTo>
                        <a:pt x="9" y="141"/>
                        <a:pt x="15" y="144"/>
                        <a:pt x="16" y="148"/>
                      </a:cubicBezTo>
                      <a:cubicBezTo>
                        <a:pt x="17" y="167"/>
                        <a:pt x="8" y="184"/>
                        <a:pt x="6" y="202"/>
                      </a:cubicBezTo>
                      <a:cubicBezTo>
                        <a:pt x="4" y="213"/>
                        <a:pt x="8" y="224"/>
                        <a:pt x="7" y="235"/>
                      </a:cubicBezTo>
                      <a:cubicBezTo>
                        <a:pt x="7" y="241"/>
                        <a:pt x="0" y="246"/>
                        <a:pt x="0" y="25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7" name="Israel"/>
                <p:cNvSpPr>
                  <a:spLocks/>
                </p:cNvSpPr>
                <p:nvPr/>
              </p:nvSpPr>
              <p:spPr bwMode="auto">
                <a:xfrm>
                  <a:off x="8264525" y="6383337"/>
                  <a:ext cx="223838" cy="742950"/>
                </a:xfrm>
                <a:custGeom>
                  <a:avLst/>
                  <a:gdLst/>
                  <a:ahLst/>
                  <a:cxnLst>
                    <a:cxn ang="0">
                      <a:pos x="0" y="313"/>
                    </a:cxn>
                    <a:cxn ang="0">
                      <a:pos x="64" y="404"/>
                    </a:cxn>
                    <a:cxn ang="0">
                      <a:pos x="64" y="407"/>
                    </a:cxn>
                    <a:cxn ang="0">
                      <a:pos x="69" y="412"/>
                    </a:cxn>
                    <a:cxn ang="0">
                      <a:pos x="74" y="416"/>
                    </a:cxn>
                    <a:cxn ang="0">
                      <a:pos x="74" y="419"/>
                    </a:cxn>
                    <a:cxn ang="0">
                      <a:pos x="138" y="510"/>
                    </a:cxn>
                    <a:cxn ang="0">
                      <a:pos x="144" y="503"/>
                    </a:cxn>
                    <a:cxn ang="0">
                      <a:pos x="148" y="504"/>
                    </a:cxn>
                    <a:cxn ang="0">
                      <a:pos x="150" y="424"/>
                    </a:cxn>
                    <a:cxn ang="0">
                      <a:pos x="134" y="375"/>
                    </a:cxn>
                    <a:cxn ang="0">
                      <a:pos x="138" y="288"/>
                    </a:cxn>
                    <a:cxn ang="0">
                      <a:pos x="121" y="241"/>
                    </a:cxn>
                    <a:cxn ang="0">
                      <a:pos x="120" y="234"/>
                    </a:cxn>
                    <a:cxn ang="0">
                      <a:pos x="94" y="117"/>
                    </a:cxn>
                    <a:cxn ang="0">
                      <a:pos x="92" y="120"/>
                    </a:cxn>
                    <a:cxn ang="0">
                      <a:pos x="94" y="117"/>
                    </a:cxn>
                    <a:cxn ang="0">
                      <a:pos x="94" y="111"/>
                    </a:cxn>
                    <a:cxn ang="0">
                      <a:pos x="86" y="83"/>
                    </a:cxn>
                    <a:cxn ang="0">
                      <a:pos x="92" y="77"/>
                    </a:cxn>
                    <a:cxn ang="0">
                      <a:pos x="87" y="74"/>
                    </a:cxn>
                    <a:cxn ang="0">
                      <a:pos x="89" y="68"/>
                    </a:cxn>
                    <a:cxn ang="0">
                      <a:pos x="73" y="3"/>
                    </a:cxn>
                    <a:cxn ang="0">
                      <a:pos x="92" y="65"/>
                    </a:cxn>
                    <a:cxn ang="0">
                      <a:pos x="73" y="3"/>
                    </a:cxn>
                    <a:cxn ang="0">
                      <a:pos x="74" y="0"/>
                    </a:cxn>
                    <a:cxn ang="0">
                      <a:pos x="68" y="5"/>
                    </a:cxn>
                    <a:cxn ang="0">
                      <a:pos x="62" y="2"/>
                    </a:cxn>
                    <a:cxn ang="0">
                      <a:pos x="61" y="29"/>
                    </a:cxn>
                    <a:cxn ang="0">
                      <a:pos x="17" y="44"/>
                    </a:cxn>
                    <a:cxn ang="0">
                      <a:pos x="24" y="77"/>
                    </a:cxn>
                    <a:cxn ang="0">
                      <a:pos x="12" y="87"/>
                    </a:cxn>
                    <a:cxn ang="0">
                      <a:pos x="17" y="141"/>
                    </a:cxn>
                    <a:cxn ang="0">
                      <a:pos x="0" y="313"/>
                    </a:cxn>
                  </a:cxnLst>
                  <a:rect l="0" t="0" r="r" b="b"/>
                  <a:pathLst>
                    <a:path w="154" h="510">
                      <a:moveTo>
                        <a:pt x="0" y="313"/>
                      </a:moveTo>
                      <a:cubicBezTo>
                        <a:pt x="64" y="404"/>
                        <a:pt x="64" y="404"/>
                        <a:pt x="64" y="404"/>
                      </a:cubicBezTo>
                      <a:cubicBezTo>
                        <a:pt x="64" y="407"/>
                        <a:pt x="64" y="407"/>
                        <a:pt x="64" y="407"/>
                      </a:cubicBezTo>
                      <a:cubicBezTo>
                        <a:pt x="69" y="412"/>
                        <a:pt x="69" y="412"/>
                        <a:pt x="69" y="412"/>
                      </a:cubicBezTo>
                      <a:cubicBezTo>
                        <a:pt x="74" y="416"/>
                        <a:pt x="74" y="416"/>
                        <a:pt x="74" y="416"/>
                      </a:cubicBezTo>
                      <a:cubicBezTo>
                        <a:pt x="74" y="419"/>
                        <a:pt x="74" y="419"/>
                        <a:pt x="74" y="419"/>
                      </a:cubicBezTo>
                      <a:cubicBezTo>
                        <a:pt x="138" y="510"/>
                        <a:pt x="138" y="510"/>
                        <a:pt x="138" y="510"/>
                      </a:cubicBezTo>
                      <a:cubicBezTo>
                        <a:pt x="139" y="508"/>
                        <a:pt x="141" y="505"/>
                        <a:pt x="144" y="503"/>
                      </a:cubicBezTo>
                      <a:cubicBezTo>
                        <a:pt x="148" y="503"/>
                        <a:pt x="147" y="502"/>
                        <a:pt x="148" y="504"/>
                      </a:cubicBezTo>
                      <a:cubicBezTo>
                        <a:pt x="154" y="479"/>
                        <a:pt x="145" y="450"/>
                        <a:pt x="150" y="424"/>
                      </a:cubicBezTo>
                      <a:cubicBezTo>
                        <a:pt x="145" y="408"/>
                        <a:pt x="141" y="391"/>
                        <a:pt x="134" y="375"/>
                      </a:cubicBezTo>
                      <a:cubicBezTo>
                        <a:pt x="138" y="288"/>
                        <a:pt x="138" y="288"/>
                        <a:pt x="138" y="288"/>
                      </a:cubicBezTo>
                      <a:cubicBezTo>
                        <a:pt x="121" y="241"/>
                        <a:pt x="121" y="241"/>
                        <a:pt x="121" y="241"/>
                      </a:cubicBezTo>
                      <a:cubicBezTo>
                        <a:pt x="121" y="238"/>
                        <a:pt x="121" y="236"/>
                        <a:pt x="120" y="234"/>
                      </a:cubicBezTo>
                      <a:cubicBezTo>
                        <a:pt x="126" y="211"/>
                        <a:pt x="100" y="142"/>
                        <a:pt x="94" y="117"/>
                      </a:cubicBezTo>
                      <a:cubicBezTo>
                        <a:pt x="92" y="120"/>
                        <a:pt x="92" y="120"/>
                        <a:pt x="92" y="120"/>
                      </a:cubicBezTo>
                      <a:cubicBezTo>
                        <a:pt x="94" y="117"/>
                        <a:pt x="94" y="117"/>
                        <a:pt x="94" y="117"/>
                      </a:cubicBezTo>
                      <a:cubicBezTo>
                        <a:pt x="95" y="116"/>
                        <a:pt x="95" y="113"/>
                        <a:pt x="94" y="111"/>
                      </a:cubicBezTo>
                      <a:cubicBezTo>
                        <a:pt x="90" y="98"/>
                        <a:pt x="83" y="102"/>
                        <a:pt x="86" y="83"/>
                      </a:cubicBezTo>
                      <a:cubicBezTo>
                        <a:pt x="86" y="80"/>
                        <a:pt x="92" y="79"/>
                        <a:pt x="92" y="77"/>
                      </a:cubicBezTo>
                      <a:cubicBezTo>
                        <a:pt x="92" y="75"/>
                        <a:pt x="88" y="75"/>
                        <a:pt x="87" y="74"/>
                      </a:cubicBezTo>
                      <a:cubicBezTo>
                        <a:pt x="87" y="72"/>
                        <a:pt x="89" y="70"/>
                        <a:pt x="89" y="68"/>
                      </a:cubicBezTo>
                      <a:cubicBezTo>
                        <a:pt x="73" y="3"/>
                        <a:pt x="73" y="3"/>
                        <a:pt x="73" y="3"/>
                      </a:cubicBezTo>
                      <a:cubicBezTo>
                        <a:pt x="74" y="5"/>
                        <a:pt x="92" y="65"/>
                        <a:pt x="92" y="65"/>
                      </a:cubicBezTo>
                      <a:cubicBezTo>
                        <a:pt x="92" y="65"/>
                        <a:pt x="74" y="5"/>
                        <a:pt x="73" y="3"/>
                      </a:cubicBezTo>
                      <a:cubicBezTo>
                        <a:pt x="74" y="0"/>
                        <a:pt x="74" y="0"/>
                        <a:pt x="74" y="0"/>
                      </a:cubicBezTo>
                      <a:cubicBezTo>
                        <a:pt x="72" y="2"/>
                        <a:pt x="70" y="4"/>
                        <a:pt x="68" y="5"/>
                      </a:cubicBezTo>
                      <a:cubicBezTo>
                        <a:pt x="66" y="6"/>
                        <a:pt x="63" y="1"/>
                        <a:pt x="62" y="2"/>
                      </a:cubicBezTo>
                      <a:cubicBezTo>
                        <a:pt x="61" y="3"/>
                        <a:pt x="62" y="28"/>
                        <a:pt x="61" y="29"/>
                      </a:cubicBezTo>
                      <a:cubicBezTo>
                        <a:pt x="55" y="38"/>
                        <a:pt x="27" y="41"/>
                        <a:pt x="17" y="44"/>
                      </a:cubicBezTo>
                      <a:cubicBezTo>
                        <a:pt x="17" y="56"/>
                        <a:pt x="26" y="66"/>
                        <a:pt x="24" y="77"/>
                      </a:cubicBezTo>
                      <a:cubicBezTo>
                        <a:pt x="20" y="89"/>
                        <a:pt x="13" y="78"/>
                        <a:pt x="12" y="87"/>
                      </a:cubicBezTo>
                      <a:cubicBezTo>
                        <a:pt x="10" y="104"/>
                        <a:pt x="16" y="123"/>
                        <a:pt x="17" y="141"/>
                      </a:cubicBezTo>
                      <a:cubicBezTo>
                        <a:pt x="21" y="201"/>
                        <a:pt x="10" y="255"/>
                        <a:pt x="0" y="313"/>
                      </a:cubicBez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8" name="Jordan"/>
                <p:cNvSpPr>
                  <a:spLocks/>
                </p:cNvSpPr>
                <p:nvPr/>
              </p:nvSpPr>
              <p:spPr bwMode="auto">
                <a:xfrm>
                  <a:off x="8385175" y="6176962"/>
                  <a:ext cx="620713" cy="960438"/>
                </a:xfrm>
                <a:custGeom>
                  <a:avLst/>
                  <a:gdLst/>
                  <a:ahLst/>
                  <a:cxnLst>
                    <a:cxn ang="0">
                      <a:pos x="331" y="383"/>
                    </a:cxn>
                    <a:cxn ang="0">
                      <a:pos x="236" y="331"/>
                    </a:cxn>
                    <a:cxn ang="0">
                      <a:pos x="220" y="322"/>
                    </a:cxn>
                    <a:cxn ang="0">
                      <a:pos x="205" y="314"/>
                    </a:cxn>
                    <a:cxn ang="0">
                      <a:pos x="258" y="275"/>
                    </a:cxn>
                    <a:cxn ang="0">
                      <a:pos x="425" y="121"/>
                    </a:cxn>
                    <a:cxn ang="0">
                      <a:pos x="395" y="124"/>
                    </a:cxn>
                    <a:cxn ang="0">
                      <a:pos x="380" y="104"/>
                    </a:cxn>
                    <a:cxn ang="0">
                      <a:pos x="390" y="97"/>
                    </a:cxn>
                    <a:cxn ang="0">
                      <a:pos x="322" y="0"/>
                    </a:cxn>
                    <a:cxn ang="0">
                      <a:pos x="270" y="66"/>
                    </a:cxn>
                    <a:cxn ang="0">
                      <a:pos x="154" y="217"/>
                    </a:cxn>
                    <a:cxn ang="0">
                      <a:pos x="64" y="220"/>
                    </a:cxn>
                    <a:cxn ang="0">
                      <a:pos x="41" y="205"/>
                    </a:cxn>
                    <a:cxn ang="0">
                      <a:pos x="9" y="207"/>
                    </a:cxn>
                    <a:cxn ang="0">
                      <a:pos x="6" y="209"/>
                    </a:cxn>
                    <a:cxn ang="0">
                      <a:pos x="6" y="210"/>
                    </a:cxn>
                    <a:cxn ang="0">
                      <a:pos x="4" y="216"/>
                    </a:cxn>
                    <a:cxn ang="0">
                      <a:pos x="9" y="219"/>
                    </a:cxn>
                    <a:cxn ang="0">
                      <a:pos x="3" y="225"/>
                    </a:cxn>
                    <a:cxn ang="0">
                      <a:pos x="11" y="253"/>
                    </a:cxn>
                    <a:cxn ang="0">
                      <a:pos x="11" y="259"/>
                    </a:cxn>
                    <a:cxn ang="0">
                      <a:pos x="9" y="262"/>
                    </a:cxn>
                    <a:cxn ang="0">
                      <a:pos x="11" y="259"/>
                    </a:cxn>
                    <a:cxn ang="0">
                      <a:pos x="37" y="376"/>
                    </a:cxn>
                    <a:cxn ang="0">
                      <a:pos x="38" y="383"/>
                    </a:cxn>
                    <a:cxn ang="0">
                      <a:pos x="55" y="430"/>
                    </a:cxn>
                    <a:cxn ang="0">
                      <a:pos x="51" y="517"/>
                    </a:cxn>
                    <a:cxn ang="0">
                      <a:pos x="67" y="566"/>
                    </a:cxn>
                    <a:cxn ang="0">
                      <a:pos x="65" y="646"/>
                    </a:cxn>
                    <a:cxn ang="0">
                      <a:pos x="74" y="660"/>
                    </a:cxn>
                    <a:cxn ang="0">
                      <a:pos x="212" y="637"/>
                    </a:cxn>
                    <a:cxn ang="0">
                      <a:pos x="237" y="599"/>
                    </a:cxn>
                    <a:cxn ang="0">
                      <a:pos x="262" y="530"/>
                    </a:cxn>
                    <a:cxn ang="0">
                      <a:pos x="341" y="486"/>
                    </a:cxn>
                    <a:cxn ang="0">
                      <a:pos x="346" y="441"/>
                    </a:cxn>
                    <a:cxn ang="0">
                      <a:pos x="374" y="406"/>
                    </a:cxn>
                    <a:cxn ang="0">
                      <a:pos x="295" y="362"/>
                    </a:cxn>
                    <a:cxn ang="0">
                      <a:pos x="331" y="383"/>
                    </a:cxn>
                  </a:cxnLst>
                  <a:rect l="0" t="0" r="r" b="b"/>
                  <a:pathLst>
                    <a:path w="427" h="660">
                      <a:moveTo>
                        <a:pt x="331" y="383"/>
                      </a:moveTo>
                      <a:cubicBezTo>
                        <a:pt x="300" y="364"/>
                        <a:pt x="250" y="338"/>
                        <a:pt x="236" y="331"/>
                      </a:cubicBezTo>
                      <a:cubicBezTo>
                        <a:pt x="231" y="328"/>
                        <a:pt x="225" y="325"/>
                        <a:pt x="220" y="322"/>
                      </a:cubicBezTo>
                      <a:cubicBezTo>
                        <a:pt x="214" y="318"/>
                        <a:pt x="205" y="320"/>
                        <a:pt x="205" y="314"/>
                      </a:cubicBezTo>
                      <a:cubicBezTo>
                        <a:pt x="204" y="311"/>
                        <a:pt x="244" y="285"/>
                        <a:pt x="258" y="275"/>
                      </a:cubicBezTo>
                      <a:cubicBezTo>
                        <a:pt x="291" y="250"/>
                        <a:pt x="427" y="162"/>
                        <a:pt x="425" y="121"/>
                      </a:cubicBezTo>
                      <a:cubicBezTo>
                        <a:pt x="423" y="85"/>
                        <a:pt x="403" y="127"/>
                        <a:pt x="395" y="124"/>
                      </a:cubicBezTo>
                      <a:cubicBezTo>
                        <a:pt x="387" y="120"/>
                        <a:pt x="382" y="112"/>
                        <a:pt x="380" y="104"/>
                      </a:cubicBezTo>
                      <a:cubicBezTo>
                        <a:pt x="379" y="99"/>
                        <a:pt x="390" y="101"/>
                        <a:pt x="390" y="97"/>
                      </a:cubicBezTo>
                      <a:cubicBezTo>
                        <a:pt x="390" y="92"/>
                        <a:pt x="331" y="12"/>
                        <a:pt x="322" y="0"/>
                      </a:cubicBezTo>
                      <a:cubicBezTo>
                        <a:pt x="304" y="22"/>
                        <a:pt x="288" y="45"/>
                        <a:pt x="270" y="66"/>
                      </a:cubicBezTo>
                      <a:cubicBezTo>
                        <a:pt x="254" y="88"/>
                        <a:pt x="166" y="211"/>
                        <a:pt x="154" y="217"/>
                      </a:cubicBezTo>
                      <a:cubicBezTo>
                        <a:pt x="138" y="226"/>
                        <a:pt x="81" y="225"/>
                        <a:pt x="64" y="220"/>
                      </a:cubicBezTo>
                      <a:cubicBezTo>
                        <a:pt x="62" y="219"/>
                        <a:pt x="42" y="205"/>
                        <a:pt x="41" y="205"/>
                      </a:cubicBezTo>
                      <a:cubicBezTo>
                        <a:pt x="12" y="195"/>
                        <a:pt x="13" y="236"/>
                        <a:pt x="9" y="207"/>
                      </a:cubicBezTo>
                      <a:cubicBezTo>
                        <a:pt x="6" y="209"/>
                        <a:pt x="6" y="209"/>
                        <a:pt x="6" y="209"/>
                      </a:cubicBezTo>
                      <a:cubicBezTo>
                        <a:pt x="6" y="210"/>
                        <a:pt x="6" y="210"/>
                        <a:pt x="6" y="210"/>
                      </a:cubicBezTo>
                      <a:cubicBezTo>
                        <a:pt x="6" y="212"/>
                        <a:pt x="4" y="214"/>
                        <a:pt x="4" y="216"/>
                      </a:cubicBezTo>
                      <a:cubicBezTo>
                        <a:pt x="5" y="217"/>
                        <a:pt x="9" y="217"/>
                        <a:pt x="9" y="219"/>
                      </a:cubicBezTo>
                      <a:cubicBezTo>
                        <a:pt x="9" y="221"/>
                        <a:pt x="3" y="222"/>
                        <a:pt x="3" y="225"/>
                      </a:cubicBezTo>
                      <a:cubicBezTo>
                        <a:pt x="0" y="244"/>
                        <a:pt x="7" y="240"/>
                        <a:pt x="11" y="253"/>
                      </a:cubicBezTo>
                      <a:cubicBezTo>
                        <a:pt x="12" y="255"/>
                        <a:pt x="12" y="257"/>
                        <a:pt x="11" y="259"/>
                      </a:cubicBezTo>
                      <a:cubicBezTo>
                        <a:pt x="9" y="262"/>
                        <a:pt x="9" y="262"/>
                        <a:pt x="9" y="262"/>
                      </a:cubicBezTo>
                      <a:cubicBezTo>
                        <a:pt x="11" y="259"/>
                        <a:pt x="11" y="259"/>
                        <a:pt x="11" y="259"/>
                      </a:cubicBezTo>
                      <a:cubicBezTo>
                        <a:pt x="17" y="284"/>
                        <a:pt x="43" y="353"/>
                        <a:pt x="37" y="376"/>
                      </a:cubicBezTo>
                      <a:cubicBezTo>
                        <a:pt x="38" y="378"/>
                        <a:pt x="38" y="380"/>
                        <a:pt x="38" y="383"/>
                      </a:cubicBezTo>
                      <a:cubicBezTo>
                        <a:pt x="55" y="430"/>
                        <a:pt x="55" y="430"/>
                        <a:pt x="55" y="430"/>
                      </a:cubicBezTo>
                      <a:cubicBezTo>
                        <a:pt x="51" y="517"/>
                        <a:pt x="51" y="517"/>
                        <a:pt x="51" y="517"/>
                      </a:cubicBezTo>
                      <a:cubicBezTo>
                        <a:pt x="58" y="533"/>
                        <a:pt x="62" y="550"/>
                        <a:pt x="67" y="566"/>
                      </a:cubicBezTo>
                      <a:cubicBezTo>
                        <a:pt x="62" y="592"/>
                        <a:pt x="71" y="621"/>
                        <a:pt x="65" y="646"/>
                      </a:cubicBezTo>
                      <a:cubicBezTo>
                        <a:pt x="69" y="649"/>
                        <a:pt x="73" y="656"/>
                        <a:pt x="74" y="660"/>
                      </a:cubicBezTo>
                      <a:cubicBezTo>
                        <a:pt x="212" y="637"/>
                        <a:pt x="212" y="637"/>
                        <a:pt x="212" y="637"/>
                      </a:cubicBezTo>
                      <a:cubicBezTo>
                        <a:pt x="237" y="599"/>
                        <a:pt x="237" y="599"/>
                        <a:pt x="237" y="599"/>
                      </a:cubicBezTo>
                      <a:cubicBezTo>
                        <a:pt x="262" y="530"/>
                        <a:pt x="262" y="530"/>
                        <a:pt x="262" y="530"/>
                      </a:cubicBezTo>
                      <a:cubicBezTo>
                        <a:pt x="341" y="486"/>
                        <a:pt x="341" y="486"/>
                        <a:pt x="341" y="486"/>
                      </a:cubicBezTo>
                      <a:cubicBezTo>
                        <a:pt x="346" y="441"/>
                        <a:pt x="346" y="441"/>
                        <a:pt x="346" y="441"/>
                      </a:cubicBezTo>
                      <a:cubicBezTo>
                        <a:pt x="374" y="406"/>
                        <a:pt x="374" y="406"/>
                        <a:pt x="374" y="406"/>
                      </a:cubicBezTo>
                      <a:cubicBezTo>
                        <a:pt x="295" y="362"/>
                        <a:pt x="295" y="362"/>
                        <a:pt x="295" y="362"/>
                      </a:cubicBezTo>
                      <a:lnTo>
                        <a:pt x="331" y="38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9" name="West Bank"/>
                <p:cNvSpPr>
                  <a:spLocks/>
                </p:cNvSpPr>
                <p:nvPr/>
              </p:nvSpPr>
              <p:spPr bwMode="auto">
                <a:xfrm>
                  <a:off x="8310563" y="6540499"/>
                  <a:ext cx="120650" cy="231775"/>
                </a:xfrm>
                <a:custGeom>
                  <a:avLst/>
                  <a:gdLst/>
                  <a:ahLst/>
                  <a:cxnLst>
                    <a:cxn ang="0">
                      <a:pos x="83" y="137"/>
                    </a:cxn>
                    <a:cxn ang="0">
                      <a:pos x="38" y="157"/>
                    </a:cxn>
                    <a:cxn ang="0">
                      <a:pos x="41" y="116"/>
                    </a:cxn>
                    <a:cxn ang="0">
                      <a:pos x="58" y="97"/>
                    </a:cxn>
                    <a:cxn ang="0">
                      <a:pos x="30" y="98"/>
                    </a:cxn>
                    <a:cxn ang="0">
                      <a:pos x="15" y="12"/>
                    </a:cxn>
                    <a:cxn ang="0">
                      <a:pos x="39" y="4"/>
                    </a:cxn>
                    <a:cxn ang="0">
                      <a:pos x="62" y="9"/>
                    </a:cxn>
                  </a:cxnLst>
                  <a:rect l="0" t="0" r="r" b="b"/>
                  <a:pathLst>
                    <a:path w="83" h="159">
                      <a:moveTo>
                        <a:pt x="83" y="137"/>
                      </a:moveTo>
                      <a:cubicBezTo>
                        <a:pt x="70" y="150"/>
                        <a:pt x="57" y="159"/>
                        <a:pt x="38" y="157"/>
                      </a:cubicBezTo>
                      <a:cubicBezTo>
                        <a:pt x="27" y="145"/>
                        <a:pt x="34" y="127"/>
                        <a:pt x="41" y="116"/>
                      </a:cubicBezTo>
                      <a:cubicBezTo>
                        <a:pt x="46" y="112"/>
                        <a:pt x="54" y="104"/>
                        <a:pt x="58" y="97"/>
                      </a:cubicBezTo>
                      <a:cubicBezTo>
                        <a:pt x="47" y="91"/>
                        <a:pt x="38" y="98"/>
                        <a:pt x="30" y="98"/>
                      </a:cubicBezTo>
                      <a:cubicBezTo>
                        <a:pt x="27" y="68"/>
                        <a:pt x="0" y="54"/>
                        <a:pt x="15" y="12"/>
                      </a:cubicBezTo>
                      <a:cubicBezTo>
                        <a:pt x="19" y="0"/>
                        <a:pt x="28" y="0"/>
                        <a:pt x="39" y="4"/>
                      </a:cubicBezTo>
                      <a:cubicBezTo>
                        <a:pt x="45" y="11"/>
                        <a:pt x="54" y="10"/>
                        <a:pt x="62" y="9"/>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70" name="Golan Heights"/>
                <p:cNvSpPr>
                  <a:spLocks/>
                </p:cNvSpPr>
                <p:nvPr/>
              </p:nvSpPr>
              <p:spPr bwMode="auto">
                <a:xfrm>
                  <a:off x="8370888" y="6356350"/>
                  <a:ext cx="53975" cy="139700"/>
                </a:xfrm>
                <a:custGeom>
                  <a:avLst/>
                  <a:gdLst/>
                  <a:ahLst/>
                  <a:cxnLst>
                    <a:cxn ang="0">
                      <a:pos x="1" y="17"/>
                    </a:cxn>
                    <a:cxn ang="0">
                      <a:pos x="0" y="20"/>
                    </a:cxn>
                    <a:cxn ang="0">
                      <a:pos x="17" y="77"/>
                    </a:cxn>
                    <a:cxn ang="0">
                      <a:pos x="14" y="79"/>
                    </a:cxn>
                    <a:cxn ang="0">
                      <a:pos x="12" y="85"/>
                    </a:cxn>
                    <a:cxn ang="0">
                      <a:pos x="17" y="88"/>
                    </a:cxn>
                    <a:cxn ang="0">
                      <a:pos x="30" y="76"/>
                    </a:cxn>
                    <a:cxn ang="0">
                      <a:pos x="34" y="62"/>
                    </a:cxn>
                    <a:cxn ang="0">
                      <a:pos x="34" y="36"/>
                    </a:cxn>
                    <a:cxn ang="0">
                      <a:pos x="25" y="20"/>
                    </a:cxn>
                    <a:cxn ang="0">
                      <a:pos x="25" y="8"/>
                    </a:cxn>
                    <a:cxn ang="0">
                      <a:pos x="12" y="0"/>
                    </a:cxn>
                    <a:cxn ang="0">
                      <a:pos x="1" y="17"/>
                    </a:cxn>
                  </a:cxnLst>
                  <a:rect l="0" t="0" r="r" b="b"/>
                  <a:pathLst>
                    <a:path w="34" h="88">
                      <a:moveTo>
                        <a:pt x="1" y="17"/>
                      </a:moveTo>
                      <a:lnTo>
                        <a:pt x="0" y="20"/>
                      </a:lnTo>
                      <a:lnTo>
                        <a:pt x="17" y="77"/>
                      </a:lnTo>
                      <a:lnTo>
                        <a:pt x="14" y="79"/>
                      </a:lnTo>
                      <a:lnTo>
                        <a:pt x="12" y="85"/>
                      </a:lnTo>
                      <a:lnTo>
                        <a:pt x="17" y="88"/>
                      </a:lnTo>
                      <a:lnTo>
                        <a:pt x="30" y="76"/>
                      </a:lnTo>
                      <a:lnTo>
                        <a:pt x="34" y="62"/>
                      </a:lnTo>
                      <a:lnTo>
                        <a:pt x="34" y="36"/>
                      </a:lnTo>
                      <a:lnTo>
                        <a:pt x="25" y="20"/>
                      </a:lnTo>
                      <a:lnTo>
                        <a:pt x="25" y="8"/>
                      </a:lnTo>
                      <a:lnTo>
                        <a:pt x="12" y="0"/>
                      </a:lnTo>
                      <a:lnTo>
                        <a:pt x="1" y="17"/>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57" name="North Africa"/>
              <p:cNvGrpSpPr/>
              <p:nvPr/>
            </p:nvGrpSpPr>
            <p:grpSpPr>
              <a:xfrm>
                <a:off x="725529" y="6459537"/>
                <a:ext cx="8115301" cy="1263650"/>
                <a:chOff x="358775" y="6307137"/>
                <a:chExt cx="8115301" cy="1263650"/>
              </a:xfrm>
              <a:grpFill/>
            </p:grpSpPr>
            <p:sp>
              <p:nvSpPr>
                <p:cNvPr id="58" name="Freeform 11"/>
                <p:cNvSpPr>
                  <a:spLocks/>
                </p:cNvSpPr>
                <p:nvPr/>
              </p:nvSpPr>
              <p:spPr bwMode="auto">
                <a:xfrm>
                  <a:off x="1055688" y="6354762"/>
                  <a:ext cx="3001963" cy="1216025"/>
                </a:xfrm>
                <a:custGeom>
                  <a:avLst/>
                  <a:gdLst/>
                  <a:ahLst/>
                  <a:cxnLst>
                    <a:cxn ang="0">
                      <a:pos x="2048" y="750"/>
                    </a:cxn>
                    <a:cxn ang="0">
                      <a:pos x="1994" y="689"/>
                    </a:cxn>
                    <a:cxn ang="0">
                      <a:pos x="1918" y="622"/>
                    </a:cxn>
                    <a:cxn ang="0">
                      <a:pos x="1887" y="569"/>
                    </a:cxn>
                    <a:cxn ang="0">
                      <a:pos x="1836" y="471"/>
                    </a:cxn>
                    <a:cxn ang="0">
                      <a:pos x="1901" y="382"/>
                    </a:cxn>
                    <a:cxn ang="0">
                      <a:pos x="1922" y="298"/>
                    </a:cxn>
                    <a:cxn ang="0">
                      <a:pos x="1928" y="248"/>
                    </a:cxn>
                    <a:cxn ang="0">
                      <a:pos x="1938" y="98"/>
                    </a:cxn>
                    <a:cxn ang="0">
                      <a:pos x="1944" y="54"/>
                    </a:cxn>
                    <a:cxn ang="0">
                      <a:pos x="1967" y="34"/>
                    </a:cxn>
                    <a:cxn ang="0">
                      <a:pos x="1813" y="9"/>
                    </a:cxn>
                    <a:cxn ang="0">
                      <a:pos x="1771" y="26"/>
                    </a:cxn>
                    <a:cxn ang="0">
                      <a:pos x="1705" y="27"/>
                    </a:cxn>
                    <a:cxn ang="0">
                      <a:pos x="1545" y="20"/>
                    </a:cxn>
                    <a:cxn ang="0">
                      <a:pos x="1402" y="26"/>
                    </a:cxn>
                    <a:cxn ang="0">
                      <a:pos x="1372" y="26"/>
                    </a:cxn>
                    <a:cxn ang="0">
                      <a:pos x="1282" y="37"/>
                    </a:cxn>
                    <a:cxn ang="0">
                      <a:pos x="1131" y="36"/>
                    </a:cxn>
                    <a:cxn ang="0">
                      <a:pos x="966" y="93"/>
                    </a:cxn>
                    <a:cxn ang="0">
                      <a:pos x="857" y="148"/>
                    </a:cxn>
                    <a:cxn ang="0">
                      <a:pos x="747" y="171"/>
                    </a:cxn>
                    <a:cxn ang="0">
                      <a:pos x="795" y="260"/>
                    </a:cxn>
                    <a:cxn ang="0">
                      <a:pos x="813" y="279"/>
                    </a:cxn>
                    <a:cxn ang="0">
                      <a:pos x="812" y="304"/>
                    </a:cxn>
                    <a:cxn ang="0">
                      <a:pos x="807" y="329"/>
                    </a:cxn>
                    <a:cxn ang="0">
                      <a:pos x="800" y="359"/>
                    </a:cxn>
                    <a:cxn ang="0">
                      <a:pos x="805" y="381"/>
                    </a:cxn>
                    <a:cxn ang="0">
                      <a:pos x="805" y="406"/>
                    </a:cxn>
                    <a:cxn ang="0">
                      <a:pos x="804" y="448"/>
                    </a:cxn>
                    <a:cxn ang="0">
                      <a:pos x="804" y="522"/>
                    </a:cxn>
                    <a:cxn ang="0">
                      <a:pos x="818" y="591"/>
                    </a:cxn>
                    <a:cxn ang="0">
                      <a:pos x="781" y="586"/>
                    </a:cxn>
                    <a:cxn ang="0">
                      <a:pos x="744" y="582"/>
                    </a:cxn>
                    <a:cxn ang="0">
                      <a:pos x="705" y="574"/>
                    </a:cxn>
                    <a:cxn ang="0">
                      <a:pos x="680" y="566"/>
                    </a:cxn>
                    <a:cxn ang="0">
                      <a:pos x="660" y="587"/>
                    </a:cxn>
                    <a:cxn ang="0">
                      <a:pos x="621" y="611"/>
                    </a:cxn>
                    <a:cxn ang="0">
                      <a:pos x="566" y="608"/>
                    </a:cxn>
                    <a:cxn ang="0">
                      <a:pos x="544" y="609"/>
                    </a:cxn>
                    <a:cxn ang="0">
                      <a:pos x="534" y="626"/>
                    </a:cxn>
                    <a:cxn ang="0">
                      <a:pos x="535" y="654"/>
                    </a:cxn>
                    <a:cxn ang="0">
                      <a:pos x="534" y="678"/>
                    </a:cxn>
                    <a:cxn ang="0">
                      <a:pos x="546" y="714"/>
                    </a:cxn>
                    <a:cxn ang="0">
                      <a:pos x="344" y="814"/>
                    </a:cxn>
                    <a:cxn ang="0">
                      <a:pos x="233" y="827"/>
                    </a:cxn>
                    <a:cxn ang="0">
                      <a:pos x="128" y="832"/>
                    </a:cxn>
                    <a:cxn ang="0">
                      <a:pos x="10" y="815"/>
                    </a:cxn>
                  </a:cxnLst>
                  <a:rect l="0" t="0" r="r" b="b"/>
                  <a:pathLst>
                    <a:path w="2063" h="836">
                      <a:moveTo>
                        <a:pt x="1147" y="836"/>
                      </a:moveTo>
                      <a:cubicBezTo>
                        <a:pt x="2063" y="836"/>
                        <a:pt x="2063" y="836"/>
                        <a:pt x="2063" y="836"/>
                      </a:cubicBezTo>
                      <a:cubicBezTo>
                        <a:pt x="2048" y="750"/>
                        <a:pt x="2048" y="750"/>
                        <a:pt x="2048" y="750"/>
                      </a:cubicBezTo>
                      <a:cubicBezTo>
                        <a:pt x="2041" y="723"/>
                        <a:pt x="2041" y="723"/>
                        <a:pt x="2041" y="723"/>
                      </a:cubicBezTo>
                      <a:cubicBezTo>
                        <a:pt x="2025" y="710"/>
                        <a:pt x="2025" y="710"/>
                        <a:pt x="2025" y="710"/>
                      </a:cubicBezTo>
                      <a:cubicBezTo>
                        <a:pt x="1994" y="689"/>
                        <a:pt x="1994" y="689"/>
                        <a:pt x="1994" y="689"/>
                      </a:cubicBezTo>
                      <a:cubicBezTo>
                        <a:pt x="1962" y="670"/>
                        <a:pt x="1962" y="670"/>
                        <a:pt x="1962" y="670"/>
                      </a:cubicBezTo>
                      <a:cubicBezTo>
                        <a:pt x="1934" y="652"/>
                        <a:pt x="1934" y="652"/>
                        <a:pt x="1934" y="652"/>
                      </a:cubicBezTo>
                      <a:cubicBezTo>
                        <a:pt x="1918" y="622"/>
                        <a:pt x="1918" y="622"/>
                        <a:pt x="1918" y="622"/>
                      </a:cubicBezTo>
                      <a:cubicBezTo>
                        <a:pt x="1919" y="601"/>
                        <a:pt x="1919" y="601"/>
                        <a:pt x="1919" y="601"/>
                      </a:cubicBezTo>
                      <a:cubicBezTo>
                        <a:pt x="1910" y="585"/>
                        <a:pt x="1910" y="585"/>
                        <a:pt x="1910" y="585"/>
                      </a:cubicBezTo>
                      <a:cubicBezTo>
                        <a:pt x="1887" y="569"/>
                        <a:pt x="1887" y="569"/>
                        <a:pt x="1887" y="569"/>
                      </a:cubicBezTo>
                      <a:cubicBezTo>
                        <a:pt x="1859" y="553"/>
                        <a:pt x="1859" y="553"/>
                        <a:pt x="1859" y="553"/>
                      </a:cubicBezTo>
                      <a:cubicBezTo>
                        <a:pt x="1841" y="508"/>
                        <a:pt x="1841" y="508"/>
                        <a:pt x="1841" y="508"/>
                      </a:cubicBezTo>
                      <a:cubicBezTo>
                        <a:pt x="1836" y="471"/>
                        <a:pt x="1836" y="471"/>
                        <a:pt x="1836" y="471"/>
                      </a:cubicBezTo>
                      <a:cubicBezTo>
                        <a:pt x="1845" y="441"/>
                        <a:pt x="1845" y="441"/>
                        <a:pt x="1845" y="441"/>
                      </a:cubicBezTo>
                      <a:cubicBezTo>
                        <a:pt x="1866" y="417"/>
                        <a:pt x="1866" y="417"/>
                        <a:pt x="1866" y="417"/>
                      </a:cubicBezTo>
                      <a:cubicBezTo>
                        <a:pt x="1901" y="382"/>
                        <a:pt x="1901" y="382"/>
                        <a:pt x="1901" y="382"/>
                      </a:cubicBezTo>
                      <a:cubicBezTo>
                        <a:pt x="1913" y="361"/>
                        <a:pt x="1913" y="361"/>
                        <a:pt x="1913" y="361"/>
                      </a:cubicBezTo>
                      <a:cubicBezTo>
                        <a:pt x="1916" y="330"/>
                        <a:pt x="1916" y="330"/>
                        <a:pt x="1916" y="330"/>
                      </a:cubicBezTo>
                      <a:cubicBezTo>
                        <a:pt x="1922" y="298"/>
                        <a:pt x="1922" y="298"/>
                        <a:pt x="1922" y="298"/>
                      </a:cubicBezTo>
                      <a:cubicBezTo>
                        <a:pt x="1925" y="281"/>
                        <a:pt x="1925" y="281"/>
                        <a:pt x="1925" y="281"/>
                      </a:cubicBezTo>
                      <a:cubicBezTo>
                        <a:pt x="1944" y="261"/>
                        <a:pt x="1944" y="261"/>
                        <a:pt x="1944" y="261"/>
                      </a:cubicBezTo>
                      <a:cubicBezTo>
                        <a:pt x="1945" y="255"/>
                        <a:pt x="1929" y="255"/>
                        <a:pt x="1928" y="248"/>
                      </a:cubicBezTo>
                      <a:cubicBezTo>
                        <a:pt x="1924" y="223"/>
                        <a:pt x="1934" y="245"/>
                        <a:pt x="1935" y="223"/>
                      </a:cubicBezTo>
                      <a:cubicBezTo>
                        <a:pt x="1937" y="201"/>
                        <a:pt x="1924" y="194"/>
                        <a:pt x="1926" y="172"/>
                      </a:cubicBezTo>
                      <a:cubicBezTo>
                        <a:pt x="1926" y="163"/>
                        <a:pt x="1939" y="100"/>
                        <a:pt x="1938" y="98"/>
                      </a:cubicBezTo>
                      <a:cubicBezTo>
                        <a:pt x="1934" y="92"/>
                        <a:pt x="1913" y="95"/>
                        <a:pt x="1917" y="89"/>
                      </a:cubicBezTo>
                      <a:cubicBezTo>
                        <a:pt x="1926" y="78"/>
                        <a:pt x="1938" y="80"/>
                        <a:pt x="1947" y="71"/>
                      </a:cubicBezTo>
                      <a:cubicBezTo>
                        <a:pt x="1964" y="58"/>
                        <a:pt x="1935" y="58"/>
                        <a:pt x="1944" y="54"/>
                      </a:cubicBezTo>
                      <a:cubicBezTo>
                        <a:pt x="1948" y="52"/>
                        <a:pt x="1973" y="53"/>
                        <a:pt x="1970" y="44"/>
                      </a:cubicBezTo>
                      <a:cubicBezTo>
                        <a:pt x="1969" y="41"/>
                        <a:pt x="1967" y="40"/>
                        <a:pt x="1967" y="38"/>
                      </a:cubicBezTo>
                      <a:cubicBezTo>
                        <a:pt x="1966" y="37"/>
                        <a:pt x="1967" y="36"/>
                        <a:pt x="1967" y="34"/>
                      </a:cubicBezTo>
                      <a:cubicBezTo>
                        <a:pt x="1957" y="36"/>
                        <a:pt x="1943" y="36"/>
                        <a:pt x="1925" y="31"/>
                      </a:cubicBezTo>
                      <a:cubicBezTo>
                        <a:pt x="1916" y="29"/>
                        <a:pt x="1901" y="46"/>
                        <a:pt x="1892" y="44"/>
                      </a:cubicBezTo>
                      <a:cubicBezTo>
                        <a:pt x="1880" y="40"/>
                        <a:pt x="1824" y="0"/>
                        <a:pt x="1813" y="9"/>
                      </a:cubicBezTo>
                      <a:cubicBezTo>
                        <a:pt x="1789" y="30"/>
                        <a:pt x="1831" y="40"/>
                        <a:pt x="1783" y="35"/>
                      </a:cubicBezTo>
                      <a:cubicBezTo>
                        <a:pt x="1779" y="35"/>
                        <a:pt x="1776" y="31"/>
                        <a:pt x="1773" y="28"/>
                      </a:cubicBezTo>
                      <a:cubicBezTo>
                        <a:pt x="1772" y="28"/>
                        <a:pt x="1772" y="26"/>
                        <a:pt x="1771" y="26"/>
                      </a:cubicBezTo>
                      <a:cubicBezTo>
                        <a:pt x="1762" y="24"/>
                        <a:pt x="1753" y="26"/>
                        <a:pt x="1745" y="23"/>
                      </a:cubicBezTo>
                      <a:cubicBezTo>
                        <a:pt x="1737" y="18"/>
                        <a:pt x="1746" y="5"/>
                        <a:pt x="1731" y="6"/>
                      </a:cubicBezTo>
                      <a:cubicBezTo>
                        <a:pt x="1687" y="10"/>
                        <a:pt x="1721" y="9"/>
                        <a:pt x="1705" y="27"/>
                      </a:cubicBezTo>
                      <a:cubicBezTo>
                        <a:pt x="1686" y="47"/>
                        <a:pt x="1652" y="30"/>
                        <a:pt x="1632" y="44"/>
                      </a:cubicBezTo>
                      <a:cubicBezTo>
                        <a:pt x="1615" y="56"/>
                        <a:pt x="1646" y="58"/>
                        <a:pt x="1603" y="60"/>
                      </a:cubicBezTo>
                      <a:cubicBezTo>
                        <a:pt x="1580" y="61"/>
                        <a:pt x="1573" y="26"/>
                        <a:pt x="1545" y="20"/>
                      </a:cubicBezTo>
                      <a:cubicBezTo>
                        <a:pt x="1521" y="15"/>
                        <a:pt x="1494" y="19"/>
                        <a:pt x="1470" y="17"/>
                      </a:cubicBezTo>
                      <a:cubicBezTo>
                        <a:pt x="1462" y="16"/>
                        <a:pt x="1454" y="9"/>
                        <a:pt x="1447" y="10"/>
                      </a:cubicBezTo>
                      <a:cubicBezTo>
                        <a:pt x="1429" y="10"/>
                        <a:pt x="1419" y="26"/>
                        <a:pt x="1402" y="26"/>
                      </a:cubicBezTo>
                      <a:cubicBezTo>
                        <a:pt x="1395" y="27"/>
                        <a:pt x="1387" y="25"/>
                        <a:pt x="1381" y="23"/>
                      </a:cubicBezTo>
                      <a:cubicBezTo>
                        <a:pt x="1379" y="22"/>
                        <a:pt x="1378" y="17"/>
                        <a:pt x="1376" y="18"/>
                      </a:cubicBezTo>
                      <a:cubicBezTo>
                        <a:pt x="1373" y="19"/>
                        <a:pt x="1375" y="24"/>
                        <a:pt x="1372" y="26"/>
                      </a:cubicBezTo>
                      <a:cubicBezTo>
                        <a:pt x="1358" y="36"/>
                        <a:pt x="1356" y="9"/>
                        <a:pt x="1342" y="17"/>
                      </a:cubicBezTo>
                      <a:cubicBezTo>
                        <a:pt x="1328" y="22"/>
                        <a:pt x="1316" y="44"/>
                        <a:pt x="1298" y="41"/>
                      </a:cubicBezTo>
                      <a:cubicBezTo>
                        <a:pt x="1293" y="40"/>
                        <a:pt x="1287" y="39"/>
                        <a:pt x="1282" y="37"/>
                      </a:cubicBezTo>
                      <a:cubicBezTo>
                        <a:pt x="1279" y="36"/>
                        <a:pt x="1277" y="32"/>
                        <a:pt x="1274" y="32"/>
                      </a:cubicBezTo>
                      <a:cubicBezTo>
                        <a:pt x="1262" y="31"/>
                        <a:pt x="1251" y="37"/>
                        <a:pt x="1240" y="37"/>
                      </a:cubicBezTo>
                      <a:cubicBezTo>
                        <a:pt x="1201" y="37"/>
                        <a:pt x="1167" y="33"/>
                        <a:pt x="1131" y="36"/>
                      </a:cubicBezTo>
                      <a:cubicBezTo>
                        <a:pt x="1119" y="37"/>
                        <a:pt x="1034" y="71"/>
                        <a:pt x="1024" y="81"/>
                      </a:cubicBezTo>
                      <a:cubicBezTo>
                        <a:pt x="1014" y="90"/>
                        <a:pt x="1011" y="116"/>
                        <a:pt x="991" y="113"/>
                      </a:cubicBezTo>
                      <a:cubicBezTo>
                        <a:pt x="942" y="107"/>
                        <a:pt x="991" y="100"/>
                        <a:pt x="966" y="93"/>
                      </a:cubicBezTo>
                      <a:cubicBezTo>
                        <a:pt x="948" y="89"/>
                        <a:pt x="951" y="108"/>
                        <a:pt x="932" y="114"/>
                      </a:cubicBezTo>
                      <a:cubicBezTo>
                        <a:pt x="928" y="114"/>
                        <a:pt x="913" y="100"/>
                        <a:pt x="888" y="112"/>
                      </a:cubicBezTo>
                      <a:cubicBezTo>
                        <a:pt x="867" y="121"/>
                        <a:pt x="872" y="133"/>
                        <a:pt x="857" y="148"/>
                      </a:cubicBezTo>
                      <a:cubicBezTo>
                        <a:pt x="852" y="153"/>
                        <a:pt x="785" y="178"/>
                        <a:pt x="773" y="178"/>
                      </a:cubicBezTo>
                      <a:cubicBezTo>
                        <a:pt x="751" y="176"/>
                        <a:pt x="750" y="167"/>
                        <a:pt x="738" y="162"/>
                      </a:cubicBezTo>
                      <a:cubicBezTo>
                        <a:pt x="747" y="171"/>
                        <a:pt x="747" y="171"/>
                        <a:pt x="747" y="171"/>
                      </a:cubicBezTo>
                      <a:cubicBezTo>
                        <a:pt x="750" y="182"/>
                        <a:pt x="792" y="219"/>
                        <a:pt x="792" y="223"/>
                      </a:cubicBezTo>
                      <a:cubicBezTo>
                        <a:pt x="791" y="231"/>
                        <a:pt x="778" y="234"/>
                        <a:pt x="779" y="241"/>
                      </a:cubicBezTo>
                      <a:cubicBezTo>
                        <a:pt x="779" y="249"/>
                        <a:pt x="794" y="251"/>
                        <a:pt x="795" y="260"/>
                      </a:cubicBezTo>
                      <a:cubicBezTo>
                        <a:pt x="795" y="261"/>
                        <a:pt x="795" y="261"/>
                        <a:pt x="795" y="261"/>
                      </a:cubicBezTo>
                      <a:cubicBezTo>
                        <a:pt x="815" y="274"/>
                        <a:pt x="815" y="274"/>
                        <a:pt x="815" y="274"/>
                      </a:cubicBezTo>
                      <a:cubicBezTo>
                        <a:pt x="813" y="279"/>
                        <a:pt x="813" y="279"/>
                        <a:pt x="813" y="279"/>
                      </a:cubicBezTo>
                      <a:cubicBezTo>
                        <a:pt x="812" y="282"/>
                        <a:pt x="812" y="282"/>
                        <a:pt x="812" y="282"/>
                      </a:cubicBezTo>
                      <a:cubicBezTo>
                        <a:pt x="812" y="296"/>
                        <a:pt x="812" y="296"/>
                        <a:pt x="812" y="296"/>
                      </a:cubicBezTo>
                      <a:cubicBezTo>
                        <a:pt x="812" y="304"/>
                        <a:pt x="812" y="304"/>
                        <a:pt x="812" y="304"/>
                      </a:cubicBezTo>
                      <a:cubicBezTo>
                        <a:pt x="811" y="314"/>
                        <a:pt x="811" y="314"/>
                        <a:pt x="811" y="314"/>
                      </a:cubicBezTo>
                      <a:cubicBezTo>
                        <a:pt x="810" y="320"/>
                        <a:pt x="810" y="320"/>
                        <a:pt x="810" y="320"/>
                      </a:cubicBezTo>
                      <a:cubicBezTo>
                        <a:pt x="807" y="329"/>
                        <a:pt x="807" y="329"/>
                        <a:pt x="807" y="329"/>
                      </a:cubicBezTo>
                      <a:cubicBezTo>
                        <a:pt x="804" y="339"/>
                        <a:pt x="804" y="339"/>
                        <a:pt x="804" y="339"/>
                      </a:cubicBezTo>
                      <a:cubicBezTo>
                        <a:pt x="802" y="350"/>
                        <a:pt x="802" y="350"/>
                        <a:pt x="802" y="350"/>
                      </a:cubicBezTo>
                      <a:cubicBezTo>
                        <a:pt x="800" y="359"/>
                        <a:pt x="800" y="359"/>
                        <a:pt x="800" y="359"/>
                      </a:cubicBezTo>
                      <a:cubicBezTo>
                        <a:pt x="800" y="373"/>
                        <a:pt x="800" y="373"/>
                        <a:pt x="800" y="373"/>
                      </a:cubicBezTo>
                      <a:cubicBezTo>
                        <a:pt x="802" y="375"/>
                        <a:pt x="802" y="375"/>
                        <a:pt x="802" y="375"/>
                      </a:cubicBezTo>
                      <a:cubicBezTo>
                        <a:pt x="805" y="381"/>
                        <a:pt x="805" y="381"/>
                        <a:pt x="805" y="381"/>
                      </a:cubicBezTo>
                      <a:cubicBezTo>
                        <a:pt x="806" y="390"/>
                        <a:pt x="806" y="390"/>
                        <a:pt x="806" y="390"/>
                      </a:cubicBezTo>
                      <a:cubicBezTo>
                        <a:pt x="808" y="397"/>
                        <a:pt x="808" y="397"/>
                        <a:pt x="808" y="397"/>
                      </a:cubicBezTo>
                      <a:cubicBezTo>
                        <a:pt x="805" y="406"/>
                        <a:pt x="805" y="406"/>
                        <a:pt x="805" y="406"/>
                      </a:cubicBezTo>
                      <a:cubicBezTo>
                        <a:pt x="804" y="409"/>
                        <a:pt x="804" y="409"/>
                        <a:pt x="804" y="409"/>
                      </a:cubicBezTo>
                      <a:cubicBezTo>
                        <a:pt x="799" y="430"/>
                        <a:pt x="799" y="430"/>
                        <a:pt x="799" y="430"/>
                      </a:cubicBezTo>
                      <a:cubicBezTo>
                        <a:pt x="804" y="448"/>
                        <a:pt x="804" y="448"/>
                        <a:pt x="804" y="448"/>
                      </a:cubicBezTo>
                      <a:cubicBezTo>
                        <a:pt x="797" y="474"/>
                        <a:pt x="797" y="474"/>
                        <a:pt x="797" y="474"/>
                      </a:cubicBezTo>
                      <a:cubicBezTo>
                        <a:pt x="788" y="505"/>
                        <a:pt x="788" y="505"/>
                        <a:pt x="788" y="505"/>
                      </a:cubicBezTo>
                      <a:cubicBezTo>
                        <a:pt x="804" y="522"/>
                        <a:pt x="804" y="522"/>
                        <a:pt x="804" y="522"/>
                      </a:cubicBezTo>
                      <a:cubicBezTo>
                        <a:pt x="824" y="540"/>
                        <a:pt x="824" y="540"/>
                        <a:pt x="824" y="540"/>
                      </a:cubicBezTo>
                      <a:cubicBezTo>
                        <a:pt x="828" y="582"/>
                        <a:pt x="828" y="582"/>
                        <a:pt x="828" y="582"/>
                      </a:cubicBezTo>
                      <a:cubicBezTo>
                        <a:pt x="818" y="591"/>
                        <a:pt x="818" y="591"/>
                        <a:pt x="818" y="591"/>
                      </a:cubicBezTo>
                      <a:cubicBezTo>
                        <a:pt x="801" y="589"/>
                        <a:pt x="801" y="589"/>
                        <a:pt x="801" y="589"/>
                      </a:cubicBezTo>
                      <a:cubicBezTo>
                        <a:pt x="789" y="587"/>
                        <a:pt x="789" y="587"/>
                        <a:pt x="789" y="587"/>
                      </a:cubicBezTo>
                      <a:cubicBezTo>
                        <a:pt x="781" y="586"/>
                        <a:pt x="781" y="586"/>
                        <a:pt x="781" y="586"/>
                      </a:cubicBezTo>
                      <a:cubicBezTo>
                        <a:pt x="770" y="584"/>
                        <a:pt x="770" y="584"/>
                        <a:pt x="770" y="584"/>
                      </a:cubicBezTo>
                      <a:cubicBezTo>
                        <a:pt x="756" y="584"/>
                        <a:pt x="756" y="584"/>
                        <a:pt x="756" y="584"/>
                      </a:cubicBezTo>
                      <a:cubicBezTo>
                        <a:pt x="744" y="582"/>
                        <a:pt x="744" y="582"/>
                        <a:pt x="744" y="582"/>
                      </a:cubicBezTo>
                      <a:cubicBezTo>
                        <a:pt x="731" y="579"/>
                        <a:pt x="731" y="579"/>
                        <a:pt x="731" y="579"/>
                      </a:cubicBezTo>
                      <a:cubicBezTo>
                        <a:pt x="719" y="577"/>
                        <a:pt x="719" y="577"/>
                        <a:pt x="719" y="577"/>
                      </a:cubicBezTo>
                      <a:cubicBezTo>
                        <a:pt x="705" y="574"/>
                        <a:pt x="705" y="574"/>
                        <a:pt x="705" y="574"/>
                      </a:cubicBezTo>
                      <a:cubicBezTo>
                        <a:pt x="696" y="570"/>
                        <a:pt x="696" y="570"/>
                        <a:pt x="696" y="570"/>
                      </a:cubicBezTo>
                      <a:cubicBezTo>
                        <a:pt x="688" y="569"/>
                        <a:pt x="688" y="569"/>
                        <a:pt x="688" y="569"/>
                      </a:cubicBezTo>
                      <a:cubicBezTo>
                        <a:pt x="680" y="566"/>
                        <a:pt x="680" y="566"/>
                        <a:pt x="680" y="566"/>
                      </a:cubicBezTo>
                      <a:cubicBezTo>
                        <a:pt x="672" y="567"/>
                        <a:pt x="672" y="567"/>
                        <a:pt x="672" y="567"/>
                      </a:cubicBezTo>
                      <a:cubicBezTo>
                        <a:pt x="670" y="567"/>
                        <a:pt x="670" y="567"/>
                        <a:pt x="670" y="567"/>
                      </a:cubicBezTo>
                      <a:cubicBezTo>
                        <a:pt x="660" y="587"/>
                        <a:pt x="660" y="587"/>
                        <a:pt x="660" y="587"/>
                      </a:cubicBezTo>
                      <a:cubicBezTo>
                        <a:pt x="659" y="604"/>
                        <a:pt x="659" y="604"/>
                        <a:pt x="659" y="604"/>
                      </a:cubicBezTo>
                      <a:cubicBezTo>
                        <a:pt x="652" y="611"/>
                        <a:pt x="652" y="611"/>
                        <a:pt x="652" y="611"/>
                      </a:cubicBezTo>
                      <a:cubicBezTo>
                        <a:pt x="621" y="611"/>
                        <a:pt x="621" y="611"/>
                        <a:pt x="621" y="611"/>
                      </a:cubicBezTo>
                      <a:cubicBezTo>
                        <a:pt x="587" y="611"/>
                        <a:pt x="587" y="611"/>
                        <a:pt x="587" y="611"/>
                      </a:cubicBezTo>
                      <a:cubicBezTo>
                        <a:pt x="573" y="608"/>
                        <a:pt x="573" y="608"/>
                        <a:pt x="573" y="608"/>
                      </a:cubicBezTo>
                      <a:cubicBezTo>
                        <a:pt x="566" y="608"/>
                        <a:pt x="566" y="608"/>
                        <a:pt x="566" y="608"/>
                      </a:cubicBezTo>
                      <a:cubicBezTo>
                        <a:pt x="560" y="608"/>
                        <a:pt x="560" y="608"/>
                        <a:pt x="560" y="608"/>
                      </a:cubicBezTo>
                      <a:cubicBezTo>
                        <a:pt x="554" y="608"/>
                        <a:pt x="554" y="608"/>
                        <a:pt x="554" y="608"/>
                      </a:cubicBezTo>
                      <a:cubicBezTo>
                        <a:pt x="544" y="609"/>
                        <a:pt x="544" y="609"/>
                        <a:pt x="544" y="609"/>
                      </a:cubicBezTo>
                      <a:cubicBezTo>
                        <a:pt x="541" y="612"/>
                        <a:pt x="541" y="612"/>
                        <a:pt x="541" y="612"/>
                      </a:cubicBezTo>
                      <a:cubicBezTo>
                        <a:pt x="535" y="616"/>
                        <a:pt x="535" y="616"/>
                        <a:pt x="535" y="616"/>
                      </a:cubicBezTo>
                      <a:cubicBezTo>
                        <a:pt x="534" y="626"/>
                        <a:pt x="534" y="626"/>
                        <a:pt x="534" y="626"/>
                      </a:cubicBezTo>
                      <a:cubicBezTo>
                        <a:pt x="536" y="633"/>
                        <a:pt x="536" y="633"/>
                        <a:pt x="536" y="633"/>
                      </a:cubicBezTo>
                      <a:cubicBezTo>
                        <a:pt x="538" y="646"/>
                        <a:pt x="538" y="646"/>
                        <a:pt x="538" y="646"/>
                      </a:cubicBezTo>
                      <a:cubicBezTo>
                        <a:pt x="535" y="654"/>
                        <a:pt x="535" y="654"/>
                        <a:pt x="535" y="654"/>
                      </a:cubicBezTo>
                      <a:cubicBezTo>
                        <a:pt x="532" y="666"/>
                        <a:pt x="532" y="666"/>
                        <a:pt x="532" y="666"/>
                      </a:cubicBezTo>
                      <a:cubicBezTo>
                        <a:pt x="533" y="672"/>
                        <a:pt x="533" y="672"/>
                        <a:pt x="533" y="672"/>
                      </a:cubicBezTo>
                      <a:cubicBezTo>
                        <a:pt x="534" y="678"/>
                        <a:pt x="534" y="678"/>
                        <a:pt x="534" y="678"/>
                      </a:cubicBezTo>
                      <a:cubicBezTo>
                        <a:pt x="544" y="694"/>
                        <a:pt x="544" y="694"/>
                        <a:pt x="544" y="694"/>
                      </a:cubicBezTo>
                      <a:cubicBezTo>
                        <a:pt x="545" y="702"/>
                        <a:pt x="545" y="702"/>
                        <a:pt x="545" y="702"/>
                      </a:cubicBezTo>
                      <a:cubicBezTo>
                        <a:pt x="546" y="714"/>
                        <a:pt x="546" y="714"/>
                        <a:pt x="546" y="714"/>
                      </a:cubicBezTo>
                      <a:cubicBezTo>
                        <a:pt x="546" y="724"/>
                        <a:pt x="546" y="724"/>
                        <a:pt x="546" y="724"/>
                      </a:cubicBezTo>
                      <a:cubicBezTo>
                        <a:pt x="545" y="727"/>
                        <a:pt x="545" y="727"/>
                        <a:pt x="545" y="727"/>
                      </a:cubicBezTo>
                      <a:cubicBezTo>
                        <a:pt x="344" y="814"/>
                        <a:pt x="344" y="814"/>
                        <a:pt x="344" y="814"/>
                      </a:cubicBezTo>
                      <a:cubicBezTo>
                        <a:pt x="296" y="823"/>
                        <a:pt x="296" y="823"/>
                        <a:pt x="296" y="823"/>
                      </a:cubicBezTo>
                      <a:cubicBezTo>
                        <a:pt x="262" y="815"/>
                        <a:pt x="262" y="815"/>
                        <a:pt x="262" y="815"/>
                      </a:cubicBezTo>
                      <a:cubicBezTo>
                        <a:pt x="233" y="827"/>
                        <a:pt x="233" y="827"/>
                        <a:pt x="233" y="827"/>
                      </a:cubicBezTo>
                      <a:cubicBezTo>
                        <a:pt x="175" y="813"/>
                        <a:pt x="175" y="813"/>
                        <a:pt x="175" y="813"/>
                      </a:cubicBezTo>
                      <a:cubicBezTo>
                        <a:pt x="159" y="819"/>
                        <a:pt x="159" y="819"/>
                        <a:pt x="159" y="819"/>
                      </a:cubicBezTo>
                      <a:cubicBezTo>
                        <a:pt x="128" y="832"/>
                        <a:pt x="128" y="832"/>
                        <a:pt x="128" y="832"/>
                      </a:cubicBezTo>
                      <a:cubicBezTo>
                        <a:pt x="111" y="818"/>
                        <a:pt x="111" y="818"/>
                        <a:pt x="111" y="818"/>
                      </a:cubicBezTo>
                      <a:cubicBezTo>
                        <a:pt x="90" y="806"/>
                        <a:pt x="90" y="806"/>
                        <a:pt x="90" y="806"/>
                      </a:cubicBezTo>
                      <a:cubicBezTo>
                        <a:pt x="10" y="815"/>
                        <a:pt x="10" y="815"/>
                        <a:pt x="10" y="815"/>
                      </a:cubicBezTo>
                      <a:cubicBezTo>
                        <a:pt x="0" y="836"/>
                        <a:pt x="0" y="836"/>
                        <a:pt x="0" y="836"/>
                      </a:cubicBezTo>
                      <a:lnTo>
                        <a:pt x="1147" y="836"/>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59" name="Freeform 125"/>
                <p:cNvSpPr>
                  <a:spLocks/>
                </p:cNvSpPr>
                <p:nvPr/>
              </p:nvSpPr>
              <p:spPr bwMode="auto">
                <a:xfrm>
                  <a:off x="358775" y="6345237"/>
                  <a:ext cx="1901825" cy="1225550"/>
                </a:xfrm>
                <a:custGeom>
                  <a:avLst/>
                  <a:gdLst/>
                  <a:ahLst/>
                  <a:cxnLst>
                    <a:cxn ang="0">
                      <a:pos x="84" y="812"/>
                    </a:cxn>
                    <a:cxn ang="0">
                      <a:pos x="223" y="693"/>
                    </a:cxn>
                    <a:cxn ang="0">
                      <a:pos x="239" y="596"/>
                    </a:cxn>
                    <a:cxn ang="0">
                      <a:pos x="279" y="473"/>
                    </a:cxn>
                    <a:cxn ang="0">
                      <a:pos x="351" y="371"/>
                    </a:cxn>
                    <a:cxn ang="0">
                      <a:pos x="372" y="350"/>
                    </a:cxn>
                    <a:cxn ang="0">
                      <a:pos x="410" y="320"/>
                    </a:cxn>
                    <a:cxn ang="0">
                      <a:pos x="453" y="291"/>
                    </a:cxn>
                    <a:cxn ang="0">
                      <a:pos x="490" y="262"/>
                    </a:cxn>
                    <a:cxn ang="0">
                      <a:pos x="791" y="76"/>
                    </a:cxn>
                    <a:cxn ang="0">
                      <a:pos x="884" y="2"/>
                    </a:cxn>
                    <a:cxn ang="0">
                      <a:pos x="904" y="7"/>
                    </a:cxn>
                    <a:cxn ang="0">
                      <a:pos x="898" y="39"/>
                    </a:cxn>
                    <a:cxn ang="0">
                      <a:pos x="1042" y="126"/>
                    </a:cxn>
                    <a:cxn ang="0">
                      <a:pos x="1104" y="141"/>
                    </a:cxn>
                    <a:cxn ang="0">
                      <a:pos x="1154" y="158"/>
                    </a:cxn>
                    <a:cxn ang="0">
                      <a:pos x="1156" y="139"/>
                    </a:cxn>
                    <a:cxn ang="0">
                      <a:pos x="1204" y="164"/>
                    </a:cxn>
                    <a:cxn ang="0">
                      <a:pos x="1271" y="229"/>
                    </a:cxn>
                    <a:cxn ang="0">
                      <a:pos x="1274" y="267"/>
                    </a:cxn>
                    <a:cxn ang="0">
                      <a:pos x="1291" y="288"/>
                    </a:cxn>
                    <a:cxn ang="0">
                      <a:pos x="1290" y="320"/>
                    </a:cxn>
                    <a:cxn ang="0">
                      <a:pos x="1283" y="345"/>
                    </a:cxn>
                    <a:cxn ang="0">
                      <a:pos x="1279" y="379"/>
                    </a:cxn>
                    <a:cxn ang="0">
                      <a:pos x="1285" y="396"/>
                    </a:cxn>
                    <a:cxn ang="0">
                      <a:pos x="1283" y="415"/>
                    </a:cxn>
                    <a:cxn ang="0">
                      <a:pos x="1276" y="480"/>
                    </a:cxn>
                    <a:cxn ang="0">
                      <a:pos x="1303" y="546"/>
                    </a:cxn>
                    <a:cxn ang="0">
                      <a:pos x="1280" y="595"/>
                    </a:cxn>
                    <a:cxn ang="0">
                      <a:pos x="1249" y="590"/>
                    </a:cxn>
                    <a:cxn ang="0">
                      <a:pos x="1210" y="585"/>
                    </a:cxn>
                    <a:cxn ang="0">
                      <a:pos x="1175" y="576"/>
                    </a:cxn>
                    <a:cxn ang="0">
                      <a:pos x="1151" y="573"/>
                    </a:cxn>
                    <a:cxn ang="0">
                      <a:pos x="1138" y="610"/>
                    </a:cxn>
                    <a:cxn ang="0">
                      <a:pos x="1066" y="617"/>
                    </a:cxn>
                    <a:cxn ang="0">
                      <a:pos x="1039" y="614"/>
                    </a:cxn>
                    <a:cxn ang="0">
                      <a:pos x="1020" y="618"/>
                    </a:cxn>
                    <a:cxn ang="0">
                      <a:pos x="1015" y="639"/>
                    </a:cxn>
                    <a:cxn ang="0">
                      <a:pos x="1011" y="672"/>
                    </a:cxn>
                    <a:cxn ang="0">
                      <a:pos x="1023" y="700"/>
                    </a:cxn>
                    <a:cxn ang="0">
                      <a:pos x="1025" y="730"/>
                    </a:cxn>
                    <a:cxn ang="0">
                      <a:pos x="775" y="829"/>
                    </a:cxn>
                    <a:cxn ang="0">
                      <a:pos x="654" y="819"/>
                    </a:cxn>
                    <a:cxn ang="0">
                      <a:pos x="590" y="824"/>
                    </a:cxn>
                    <a:cxn ang="0">
                      <a:pos x="479" y="842"/>
                    </a:cxn>
                  </a:cxnLst>
                  <a:rect l="0" t="0" r="r" b="b"/>
                  <a:pathLst>
                    <a:path w="1307" h="842">
                      <a:moveTo>
                        <a:pt x="0" y="842"/>
                      </a:moveTo>
                      <a:cubicBezTo>
                        <a:pt x="21" y="833"/>
                        <a:pt x="21" y="833"/>
                        <a:pt x="21" y="833"/>
                      </a:cubicBezTo>
                      <a:cubicBezTo>
                        <a:pt x="84" y="812"/>
                        <a:pt x="84" y="812"/>
                        <a:pt x="84" y="812"/>
                      </a:cubicBezTo>
                      <a:cubicBezTo>
                        <a:pt x="131" y="780"/>
                        <a:pt x="131" y="780"/>
                        <a:pt x="131" y="780"/>
                      </a:cubicBezTo>
                      <a:cubicBezTo>
                        <a:pt x="204" y="716"/>
                        <a:pt x="204" y="716"/>
                        <a:pt x="204" y="716"/>
                      </a:cubicBezTo>
                      <a:cubicBezTo>
                        <a:pt x="223" y="693"/>
                        <a:pt x="223" y="693"/>
                        <a:pt x="223" y="693"/>
                      </a:cubicBezTo>
                      <a:cubicBezTo>
                        <a:pt x="240" y="659"/>
                        <a:pt x="240" y="659"/>
                        <a:pt x="240" y="659"/>
                      </a:cubicBezTo>
                      <a:cubicBezTo>
                        <a:pt x="245" y="634"/>
                        <a:pt x="245" y="634"/>
                        <a:pt x="245" y="634"/>
                      </a:cubicBezTo>
                      <a:cubicBezTo>
                        <a:pt x="239" y="596"/>
                        <a:pt x="239" y="596"/>
                        <a:pt x="239" y="596"/>
                      </a:cubicBezTo>
                      <a:cubicBezTo>
                        <a:pt x="264" y="534"/>
                        <a:pt x="264" y="534"/>
                        <a:pt x="264" y="534"/>
                      </a:cubicBezTo>
                      <a:cubicBezTo>
                        <a:pt x="270" y="491"/>
                        <a:pt x="270" y="491"/>
                        <a:pt x="270" y="491"/>
                      </a:cubicBezTo>
                      <a:cubicBezTo>
                        <a:pt x="279" y="473"/>
                        <a:pt x="279" y="473"/>
                        <a:pt x="279" y="473"/>
                      </a:cubicBezTo>
                      <a:cubicBezTo>
                        <a:pt x="317" y="431"/>
                        <a:pt x="317" y="431"/>
                        <a:pt x="317" y="431"/>
                      </a:cubicBezTo>
                      <a:cubicBezTo>
                        <a:pt x="329" y="416"/>
                        <a:pt x="329" y="416"/>
                        <a:pt x="329" y="416"/>
                      </a:cubicBezTo>
                      <a:cubicBezTo>
                        <a:pt x="351" y="371"/>
                        <a:pt x="351" y="371"/>
                        <a:pt x="351" y="371"/>
                      </a:cubicBezTo>
                      <a:cubicBezTo>
                        <a:pt x="350" y="372"/>
                        <a:pt x="350" y="372"/>
                        <a:pt x="350" y="372"/>
                      </a:cubicBezTo>
                      <a:cubicBezTo>
                        <a:pt x="359" y="360"/>
                        <a:pt x="359" y="360"/>
                        <a:pt x="359" y="360"/>
                      </a:cubicBezTo>
                      <a:cubicBezTo>
                        <a:pt x="372" y="350"/>
                        <a:pt x="372" y="350"/>
                        <a:pt x="372" y="350"/>
                      </a:cubicBezTo>
                      <a:cubicBezTo>
                        <a:pt x="383" y="339"/>
                        <a:pt x="383" y="339"/>
                        <a:pt x="383" y="339"/>
                      </a:cubicBezTo>
                      <a:cubicBezTo>
                        <a:pt x="398" y="331"/>
                        <a:pt x="398" y="331"/>
                        <a:pt x="398" y="331"/>
                      </a:cubicBezTo>
                      <a:cubicBezTo>
                        <a:pt x="410" y="320"/>
                        <a:pt x="410" y="320"/>
                        <a:pt x="410" y="320"/>
                      </a:cubicBezTo>
                      <a:cubicBezTo>
                        <a:pt x="423" y="313"/>
                        <a:pt x="423" y="313"/>
                        <a:pt x="423" y="313"/>
                      </a:cubicBezTo>
                      <a:cubicBezTo>
                        <a:pt x="439" y="304"/>
                        <a:pt x="439" y="304"/>
                        <a:pt x="439" y="304"/>
                      </a:cubicBezTo>
                      <a:cubicBezTo>
                        <a:pt x="453" y="291"/>
                        <a:pt x="453" y="291"/>
                        <a:pt x="453" y="291"/>
                      </a:cubicBezTo>
                      <a:cubicBezTo>
                        <a:pt x="461" y="279"/>
                        <a:pt x="461" y="279"/>
                        <a:pt x="461" y="279"/>
                      </a:cubicBezTo>
                      <a:cubicBezTo>
                        <a:pt x="468" y="269"/>
                        <a:pt x="468" y="269"/>
                        <a:pt x="468" y="269"/>
                      </a:cubicBezTo>
                      <a:cubicBezTo>
                        <a:pt x="490" y="262"/>
                        <a:pt x="490" y="262"/>
                        <a:pt x="490" y="262"/>
                      </a:cubicBezTo>
                      <a:cubicBezTo>
                        <a:pt x="502" y="260"/>
                        <a:pt x="504" y="260"/>
                        <a:pt x="506" y="259"/>
                      </a:cubicBezTo>
                      <a:cubicBezTo>
                        <a:pt x="562" y="244"/>
                        <a:pt x="647" y="253"/>
                        <a:pt x="691" y="212"/>
                      </a:cubicBezTo>
                      <a:cubicBezTo>
                        <a:pt x="732" y="177"/>
                        <a:pt x="766" y="123"/>
                        <a:pt x="791" y="76"/>
                      </a:cubicBezTo>
                      <a:cubicBezTo>
                        <a:pt x="796" y="70"/>
                        <a:pt x="830" y="7"/>
                        <a:pt x="833" y="6"/>
                      </a:cubicBezTo>
                      <a:cubicBezTo>
                        <a:pt x="836" y="4"/>
                        <a:pt x="862" y="9"/>
                        <a:pt x="868" y="9"/>
                      </a:cubicBezTo>
                      <a:cubicBezTo>
                        <a:pt x="884" y="2"/>
                        <a:pt x="884" y="2"/>
                        <a:pt x="884" y="2"/>
                      </a:cubicBezTo>
                      <a:cubicBezTo>
                        <a:pt x="898" y="0"/>
                        <a:pt x="898" y="0"/>
                        <a:pt x="898" y="0"/>
                      </a:cubicBezTo>
                      <a:cubicBezTo>
                        <a:pt x="905" y="4"/>
                        <a:pt x="905" y="4"/>
                        <a:pt x="905" y="4"/>
                      </a:cubicBezTo>
                      <a:cubicBezTo>
                        <a:pt x="904" y="7"/>
                        <a:pt x="904" y="7"/>
                        <a:pt x="904" y="7"/>
                      </a:cubicBezTo>
                      <a:cubicBezTo>
                        <a:pt x="898" y="10"/>
                        <a:pt x="898" y="10"/>
                        <a:pt x="898" y="10"/>
                      </a:cubicBezTo>
                      <a:cubicBezTo>
                        <a:pt x="894" y="18"/>
                        <a:pt x="894" y="18"/>
                        <a:pt x="894" y="18"/>
                      </a:cubicBezTo>
                      <a:cubicBezTo>
                        <a:pt x="898" y="39"/>
                        <a:pt x="898" y="39"/>
                        <a:pt x="898" y="39"/>
                      </a:cubicBezTo>
                      <a:cubicBezTo>
                        <a:pt x="908" y="77"/>
                        <a:pt x="953" y="118"/>
                        <a:pt x="990" y="125"/>
                      </a:cubicBezTo>
                      <a:cubicBezTo>
                        <a:pt x="1004" y="128"/>
                        <a:pt x="1027" y="118"/>
                        <a:pt x="1041" y="119"/>
                      </a:cubicBezTo>
                      <a:cubicBezTo>
                        <a:pt x="1043" y="119"/>
                        <a:pt x="1040" y="124"/>
                        <a:pt x="1042" y="126"/>
                      </a:cubicBezTo>
                      <a:cubicBezTo>
                        <a:pt x="1044" y="128"/>
                        <a:pt x="1047" y="130"/>
                        <a:pt x="1050" y="130"/>
                      </a:cubicBezTo>
                      <a:cubicBezTo>
                        <a:pt x="1057" y="129"/>
                        <a:pt x="1062" y="122"/>
                        <a:pt x="1068" y="122"/>
                      </a:cubicBezTo>
                      <a:cubicBezTo>
                        <a:pt x="1073" y="122"/>
                        <a:pt x="1094" y="141"/>
                        <a:pt x="1104" y="141"/>
                      </a:cubicBezTo>
                      <a:cubicBezTo>
                        <a:pt x="1105" y="141"/>
                        <a:pt x="1133" y="135"/>
                        <a:pt x="1135" y="134"/>
                      </a:cubicBezTo>
                      <a:cubicBezTo>
                        <a:pt x="1150" y="145"/>
                        <a:pt x="1150" y="145"/>
                        <a:pt x="1150" y="145"/>
                      </a:cubicBezTo>
                      <a:cubicBezTo>
                        <a:pt x="1151" y="150"/>
                        <a:pt x="1151" y="154"/>
                        <a:pt x="1154" y="158"/>
                      </a:cubicBezTo>
                      <a:cubicBezTo>
                        <a:pt x="1156" y="161"/>
                        <a:pt x="1167" y="166"/>
                        <a:pt x="1167" y="162"/>
                      </a:cubicBezTo>
                      <a:cubicBezTo>
                        <a:pt x="1167" y="155"/>
                        <a:pt x="1154" y="150"/>
                        <a:pt x="1154" y="143"/>
                      </a:cubicBezTo>
                      <a:cubicBezTo>
                        <a:pt x="1156" y="139"/>
                        <a:pt x="1156" y="139"/>
                        <a:pt x="1156" y="139"/>
                      </a:cubicBezTo>
                      <a:cubicBezTo>
                        <a:pt x="1160" y="140"/>
                        <a:pt x="1170" y="163"/>
                        <a:pt x="1179" y="166"/>
                      </a:cubicBezTo>
                      <a:cubicBezTo>
                        <a:pt x="1184" y="168"/>
                        <a:pt x="1190" y="170"/>
                        <a:pt x="1196" y="169"/>
                      </a:cubicBezTo>
                      <a:cubicBezTo>
                        <a:pt x="1199" y="169"/>
                        <a:pt x="1201" y="163"/>
                        <a:pt x="1204" y="164"/>
                      </a:cubicBezTo>
                      <a:cubicBezTo>
                        <a:pt x="1210" y="165"/>
                        <a:pt x="1214" y="166"/>
                        <a:pt x="1218" y="168"/>
                      </a:cubicBezTo>
                      <a:cubicBezTo>
                        <a:pt x="1226" y="177"/>
                        <a:pt x="1226" y="177"/>
                        <a:pt x="1226" y="177"/>
                      </a:cubicBezTo>
                      <a:cubicBezTo>
                        <a:pt x="1229" y="188"/>
                        <a:pt x="1271" y="225"/>
                        <a:pt x="1271" y="229"/>
                      </a:cubicBezTo>
                      <a:cubicBezTo>
                        <a:pt x="1270" y="237"/>
                        <a:pt x="1257" y="240"/>
                        <a:pt x="1258" y="247"/>
                      </a:cubicBezTo>
                      <a:cubicBezTo>
                        <a:pt x="1258" y="255"/>
                        <a:pt x="1273" y="257"/>
                        <a:pt x="1274" y="265"/>
                      </a:cubicBezTo>
                      <a:cubicBezTo>
                        <a:pt x="1274" y="267"/>
                        <a:pt x="1274" y="267"/>
                        <a:pt x="1274" y="267"/>
                      </a:cubicBezTo>
                      <a:cubicBezTo>
                        <a:pt x="1294" y="280"/>
                        <a:pt x="1294" y="280"/>
                        <a:pt x="1294" y="280"/>
                      </a:cubicBezTo>
                      <a:cubicBezTo>
                        <a:pt x="1292" y="285"/>
                        <a:pt x="1292" y="285"/>
                        <a:pt x="1292" y="285"/>
                      </a:cubicBezTo>
                      <a:cubicBezTo>
                        <a:pt x="1291" y="288"/>
                        <a:pt x="1291" y="288"/>
                        <a:pt x="1291" y="288"/>
                      </a:cubicBezTo>
                      <a:cubicBezTo>
                        <a:pt x="1291" y="302"/>
                        <a:pt x="1291" y="302"/>
                        <a:pt x="1291" y="302"/>
                      </a:cubicBezTo>
                      <a:cubicBezTo>
                        <a:pt x="1291" y="310"/>
                        <a:pt x="1291" y="310"/>
                        <a:pt x="1291" y="310"/>
                      </a:cubicBezTo>
                      <a:cubicBezTo>
                        <a:pt x="1290" y="320"/>
                        <a:pt x="1290" y="320"/>
                        <a:pt x="1290" y="320"/>
                      </a:cubicBezTo>
                      <a:cubicBezTo>
                        <a:pt x="1289" y="326"/>
                        <a:pt x="1289" y="326"/>
                        <a:pt x="1289" y="326"/>
                      </a:cubicBezTo>
                      <a:cubicBezTo>
                        <a:pt x="1286" y="335"/>
                        <a:pt x="1286" y="335"/>
                        <a:pt x="1286" y="335"/>
                      </a:cubicBezTo>
                      <a:cubicBezTo>
                        <a:pt x="1283" y="345"/>
                        <a:pt x="1283" y="345"/>
                        <a:pt x="1283" y="345"/>
                      </a:cubicBezTo>
                      <a:cubicBezTo>
                        <a:pt x="1281" y="356"/>
                        <a:pt x="1281" y="356"/>
                        <a:pt x="1281" y="356"/>
                      </a:cubicBezTo>
                      <a:cubicBezTo>
                        <a:pt x="1279" y="365"/>
                        <a:pt x="1279" y="365"/>
                        <a:pt x="1279" y="365"/>
                      </a:cubicBezTo>
                      <a:cubicBezTo>
                        <a:pt x="1279" y="379"/>
                        <a:pt x="1279" y="379"/>
                        <a:pt x="1279" y="379"/>
                      </a:cubicBezTo>
                      <a:cubicBezTo>
                        <a:pt x="1281" y="381"/>
                        <a:pt x="1281" y="381"/>
                        <a:pt x="1281" y="381"/>
                      </a:cubicBezTo>
                      <a:cubicBezTo>
                        <a:pt x="1284" y="387"/>
                        <a:pt x="1284" y="387"/>
                        <a:pt x="1284" y="387"/>
                      </a:cubicBezTo>
                      <a:cubicBezTo>
                        <a:pt x="1285" y="396"/>
                        <a:pt x="1285" y="396"/>
                        <a:pt x="1285" y="396"/>
                      </a:cubicBezTo>
                      <a:cubicBezTo>
                        <a:pt x="1287" y="403"/>
                        <a:pt x="1287" y="403"/>
                        <a:pt x="1287" y="403"/>
                      </a:cubicBezTo>
                      <a:cubicBezTo>
                        <a:pt x="1284" y="412"/>
                        <a:pt x="1284" y="412"/>
                        <a:pt x="1284" y="412"/>
                      </a:cubicBezTo>
                      <a:cubicBezTo>
                        <a:pt x="1283" y="415"/>
                        <a:pt x="1283" y="415"/>
                        <a:pt x="1283" y="415"/>
                      </a:cubicBezTo>
                      <a:cubicBezTo>
                        <a:pt x="1279" y="436"/>
                        <a:pt x="1279" y="436"/>
                        <a:pt x="1279" y="436"/>
                      </a:cubicBezTo>
                      <a:cubicBezTo>
                        <a:pt x="1283" y="454"/>
                        <a:pt x="1283" y="454"/>
                        <a:pt x="1283" y="454"/>
                      </a:cubicBezTo>
                      <a:cubicBezTo>
                        <a:pt x="1276" y="480"/>
                        <a:pt x="1276" y="480"/>
                        <a:pt x="1276" y="480"/>
                      </a:cubicBezTo>
                      <a:cubicBezTo>
                        <a:pt x="1267" y="511"/>
                        <a:pt x="1267" y="511"/>
                        <a:pt x="1267" y="511"/>
                      </a:cubicBezTo>
                      <a:cubicBezTo>
                        <a:pt x="1283" y="528"/>
                        <a:pt x="1283" y="528"/>
                        <a:pt x="1283" y="528"/>
                      </a:cubicBezTo>
                      <a:cubicBezTo>
                        <a:pt x="1303" y="546"/>
                        <a:pt x="1303" y="546"/>
                        <a:pt x="1303" y="546"/>
                      </a:cubicBezTo>
                      <a:cubicBezTo>
                        <a:pt x="1307" y="588"/>
                        <a:pt x="1307" y="588"/>
                        <a:pt x="1307" y="588"/>
                      </a:cubicBezTo>
                      <a:cubicBezTo>
                        <a:pt x="1297" y="597"/>
                        <a:pt x="1297" y="597"/>
                        <a:pt x="1297" y="597"/>
                      </a:cubicBezTo>
                      <a:cubicBezTo>
                        <a:pt x="1280" y="595"/>
                        <a:pt x="1280" y="595"/>
                        <a:pt x="1280" y="595"/>
                      </a:cubicBezTo>
                      <a:cubicBezTo>
                        <a:pt x="1268" y="593"/>
                        <a:pt x="1268" y="593"/>
                        <a:pt x="1268" y="593"/>
                      </a:cubicBezTo>
                      <a:cubicBezTo>
                        <a:pt x="1260" y="592"/>
                        <a:pt x="1260" y="592"/>
                        <a:pt x="1260" y="592"/>
                      </a:cubicBezTo>
                      <a:cubicBezTo>
                        <a:pt x="1249" y="590"/>
                        <a:pt x="1249" y="590"/>
                        <a:pt x="1249" y="590"/>
                      </a:cubicBezTo>
                      <a:cubicBezTo>
                        <a:pt x="1235" y="590"/>
                        <a:pt x="1235" y="590"/>
                        <a:pt x="1235" y="590"/>
                      </a:cubicBezTo>
                      <a:cubicBezTo>
                        <a:pt x="1223" y="588"/>
                        <a:pt x="1223" y="588"/>
                        <a:pt x="1223" y="588"/>
                      </a:cubicBezTo>
                      <a:cubicBezTo>
                        <a:pt x="1210" y="585"/>
                        <a:pt x="1210" y="585"/>
                        <a:pt x="1210" y="585"/>
                      </a:cubicBezTo>
                      <a:cubicBezTo>
                        <a:pt x="1198" y="583"/>
                        <a:pt x="1198" y="583"/>
                        <a:pt x="1198" y="583"/>
                      </a:cubicBezTo>
                      <a:cubicBezTo>
                        <a:pt x="1184" y="580"/>
                        <a:pt x="1184" y="580"/>
                        <a:pt x="1184" y="580"/>
                      </a:cubicBezTo>
                      <a:cubicBezTo>
                        <a:pt x="1175" y="576"/>
                        <a:pt x="1175" y="576"/>
                        <a:pt x="1175" y="576"/>
                      </a:cubicBezTo>
                      <a:cubicBezTo>
                        <a:pt x="1167" y="575"/>
                        <a:pt x="1167" y="575"/>
                        <a:pt x="1167" y="575"/>
                      </a:cubicBezTo>
                      <a:cubicBezTo>
                        <a:pt x="1159" y="572"/>
                        <a:pt x="1159" y="572"/>
                        <a:pt x="1159" y="572"/>
                      </a:cubicBezTo>
                      <a:cubicBezTo>
                        <a:pt x="1151" y="573"/>
                        <a:pt x="1151" y="573"/>
                        <a:pt x="1151" y="573"/>
                      </a:cubicBezTo>
                      <a:cubicBezTo>
                        <a:pt x="1149" y="573"/>
                        <a:pt x="1149" y="573"/>
                        <a:pt x="1149" y="573"/>
                      </a:cubicBezTo>
                      <a:cubicBezTo>
                        <a:pt x="1139" y="593"/>
                        <a:pt x="1139" y="593"/>
                        <a:pt x="1139" y="593"/>
                      </a:cubicBezTo>
                      <a:cubicBezTo>
                        <a:pt x="1138" y="610"/>
                        <a:pt x="1138" y="610"/>
                        <a:pt x="1138" y="610"/>
                      </a:cubicBezTo>
                      <a:cubicBezTo>
                        <a:pt x="1131" y="617"/>
                        <a:pt x="1131" y="617"/>
                        <a:pt x="1131" y="617"/>
                      </a:cubicBezTo>
                      <a:cubicBezTo>
                        <a:pt x="1100" y="617"/>
                        <a:pt x="1100" y="617"/>
                        <a:pt x="1100" y="617"/>
                      </a:cubicBezTo>
                      <a:cubicBezTo>
                        <a:pt x="1066" y="617"/>
                        <a:pt x="1066" y="617"/>
                        <a:pt x="1066" y="617"/>
                      </a:cubicBezTo>
                      <a:cubicBezTo>
                        <a:pt x="1052" y="614"/>
                        <a:pt x="1052" y="614"/>
                        <a:pt x="1052" y="614"/>
                      </a:cubicBezTo>
                      <a:cubicBezTo>
                        <a:pt x="1045" y="614"/>
                        <a:pt x="1045" y="614"/>
                        <a:pt x="1045" y="614"/>
                      </a:cubicBezTo>
                      <a:cubicBezTo>
                        <a:pt x="1039" y="614"/>
                        <a:pt x="1039" y="614"/>
                        <a:pt x="1039" y="614"/>
                      </a:cubicBezTo>
                      <a:cubicBezTo>
                        <a:pt x="1033" y="614"/>
                        <a:pt x="1033" y="614"/>
                        <a:pt x="1033" y="614"/>
                      </a:cubicBezTo>
                      <a:cubicBezTo>
                        <a:pt x="1023" y="615"/>
                        <a:pt x="1023" y="615"/>
                        <a:pt x="1023" y="615"/>
                      </a:cubicBezTo>
                      <a:cubicBezTo>
                        <a:pt x="1020" y="618"/>
                        <a:pt x="1020" y="618"/>
                        <a:pt x="1020" y="618"/>
                      </a:cubicBezTo>
                      <a:cubicBezTo>
                        <a:pt x="1014" y="622"/>
                        <a:pt x="1014" y="622"/>
                        <a:pt x="1014" y="622"/>
                      </a:cubicBezTo>
                      <a:cubicBezTo>
                        <a:pt x="1013" y="632"/>
                        <a:pt x="1013" y="632"/>
                        <a:pt x="1013" y="632"/>
                      </a:cubicBezTo>
                      <a:cubicBezTo>
                        <a:pt x="1015" y="639"/>
                        <a:pt x="1015" y="639"/>
                        <a:pt x="1015" y="639"/>
                      </a:cubicBezTo>
                      <a:cubicBezTo>
                        <a:pt x="1017" y="652"/>
                        <a:pt x="1017" y="652"/>
                        <a:pt x="1017" y="652"/>
                      </a:cubicBezTo>
                      <a:cubicBezTo>
                        <a:pt x="1014" y="660"/>
                        <a:pt x="1014" y="660"/>
                        <a:pt x="1014" y="660"/>
                      </a:cubicBezTo>
                      <a:cubicBezTo>
                        <a:pt x="1011" y="672"/>
                        <a:pt x="1011" y="672"/>
                        <a:pt x="1011" y="672"/>
                      </a:cubicBezTo>
                      <a:cubicBezTo>
                        <a:pt x="1012" y="678"/>
                        <a:pt x="1012" y="678"/>
                        <a:pt x="1012" y="678"/>
                      </a:cubicBezTo>
                      <a:cubicBezTo>
                        <a:pt x="1013" y="684"/>
                        <a:pt x="1013" y="684"/>
                        <a:pt x="1013" y="684"/>
                      </a:cubicBezTo>
                      <a:cubicBezTo>
                        <a:pt x="1023" y="700"/>
                        <a:pt x="1023" y="700"/>
                        <a:pt x="1023" y="700"/>
                      </a:cubicBezTo>
                      <a:cubicBezTo>
                        <a:pt x="1024" y="708"/>
                        <a:pt x="1024" y="708"/>
                        <a:pt x="1024" y="708"/>
                      </a:cubicBezTo>
                      <a:cubicBezTo>
                        <a:pt x="1025" y="720"/>
                        <a:pt x="1025" y="720"/>
                        <a:pt x="1025" y="720"/>
                      </a:cubicBezTo>
                      <a:cubicBezTo>
                        <a:pt x="1025" y="730"/>
                        <a:pt x="1025" y="730"/>
                        <a:pt x="1025" y="730"/>
                      </a:cubicBezTo>
                      <a:cubicBezTo>
                        <a:pt x="1024" y="733"/>
                        <a:pt x="1024" y="733"/>
                        <a:pt x="1024" y="733"/>
                      </a:cubicBezTo>
                      <a:cubicBezTo>
                        <a:pt x="823" y="820"/>
                        <a:pt x="823" y="820"/>
                        <a:pt x="823" y="820"/>
                      </a:cubicBezTo>
                      <a:cubicBezTo>
                        <a:pt x="775" y="829"/>
                        <a:pt x="775" y="829"/>
                        <a:pt x="775" y="829"/>
                      </a:cubicBezTo>
                      <a:cubicBezTo>
                        <a:pt x="741" y="821"/>
                        <a:pt x="741" y="821"/>
                        <a:pt x="741" y="821"/>
                      </a:cubicBezTo>
                      <a:cubicBezTo>
                        <a:pt x="712" y="833"/>
                        <a:pt x="712" y="833"/>
                        <a:pt x="712" y="833"/>
                      </a:cubicBezTo>
                      <a:cubicBezTo>
                        <a:pt x="654" y="819"/>
                        <a:pt x="654" y="819"/>
                        <a:pt x="654" y="819"/>
                      </a:cubicBezTo>
                      <a:cubicBezTo>
                        <a:pt x="638" y="825"/>
                        <a:pt x="638" y="825"/>
                        <a:pt x="638" y="825"/>
                      </a:cubicBezTo>
                      <a:cubicBezTo>
                        <a:pt x="607" y="838"/>
                        <a:pt x="607" y="838"/>
                        <a:pt x="607" y="838"/>
                      </a:cubicBezTo>
                      <a:cubicBezTo>
                        <a:pt x="590" y="824"/>
                        <a:pt x="590" y="824"/>
                        <a:pt x="590" y="824"/>
                      </a:cubicBezTo>
                      <a:cubicBezTo>
                        <a:pt x="569" y="812"/>
                        <a:pt x="569" y="812"/>
                        <a:pt x="569" y="812"/>
                      </a:cubicBezTo>
                      <a:cubicBezTo>
                        <a:pt x="489" y="821"/>
                        <a:pt x="489" y="821"/>
                        <a:pt x="489" y="821"/>
                      </a:cubicBezTo>
                      <a:cubicBezTo>
                        <a:pt x="479" y="842"/>
                        <a:pt x="479" y="842"/>
                        <a:pt x="479" y="842"/>
                      </a:cubicBezTo>
                      <a:lnTo>
                        <a:pt x="0" y="842"/>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0" name="Freeform 126"/>
                <p:cNvSpPr>
                  <a:spLocks/>
                </p:cNvSpPr>
                <p:nvPr/>
              </p:nvSpPr>
              <p:spPr bwMode="auto">
                <a:xfrm>
                  <a:off x="4221163" y="6953249"/>
                  <a:ext cx="2584450" cy="617538"/>
                </a:xfrm>
                <a:custGeom>
                  <a:avLst/>
                  <a:gdLst/>
                  <a:ahLst/>
                  <a:cxnLst>
                    <a:cxn ang="0">
                      <a:pos x="10" y="410"/>
                    </a:cxn>
                    <a:cxn ang="0">
                      <a:pos x="28" y="346"/>
                    </a:cxn>
                    <a:cxn ang="0">
                      <a:pos x="82" y="283"/>
                    </a:cxn>
                    <a:cxn ang="0">
                      <a:pos x="158" y="225"/>
                    </a:cxn>
                    <a:cxn ang="0">
                      <a:pos x="156" y="139"/>
                    </a:cxn>
                    <a:cxn ang="0">
                      <a:pos x="223" y="145"/>
                    </a:cxn>
                    <a:cxn ang="0">
                      <a:pos x="271" y="146"/>
                    </a:cxn>
                    <a:cxn ang="0">
                      <a:pos x="333" y="137"/>
                    </a:cxn>
                    <a:cxn ang="0">
                      <a:pos x="390" y="135"/>
                    </a:cxn>
                    <a:cxn ang="0">
                      <a:pos x="437" y="147"/>
                    </a:cxn>
                    <a:cxn ang="0">
                      <a:pos x="474" y="160"/>
                    </a:cxn>
                    <a:cxn ang="0">
                      <a:pos x="512" y="173"/>
                    </a:cxn>
                    <a:cxn ang="0">
                      <a:pos x="567" y="179"/>
                    </a:cxn>
                    <a:cxn ang="0">
                      <a:pos x="583" y="205"/>
                    </a:cxn>
                    <a:cxn ang="0">
                      <a:pos x="599" y="240"/>
                    </a:cxn>
                    <a:cxn ang="0">
                      <a:pos x="617" y="270"/>
                    </a:cxn>
                    <a:cxn ang="0">
                      <a:pos x="648" y="298"/>
                    </a:cxn>
                    <a:cxn ang="0">
                      <a:pos x="695" y="303"/>
                    </a:cxn>
                    <a:cxn ang="0">
                      <a:pos x="721" y="306"/>
                    </a:cxn>
                    <a:cxn ang="0">
                      <a:pos x="758" y="291"/>
                    </a:cxn>
                    <a:cxn ang="0">
                      <a:pos x="788" y="292"/>
                    </a:cxn>
                    <a:cxn ang="0">
                      <a:pos x="815" y="302"/>
                    </a:cxn>
                    <a:cxn ang="0">
                      <a:pos x="840" y="309"/>
                    </a:cxn>
                    <a:cxn ang="0">
                      <a:pos x="873" y="321"/>
                    </a:cxn>
                    <a:cxn ang="0">
                      <a:pos x="981" y="358"/>
                    </a:cxn>
                    <a:cxn ang="0">
                      <a:pos x="1075" y="383"/>
                    </a:cxn>
                    <a:cxn ang="0">
                      <a:pos x="1150" y="333"/>
                    </a:cxn>
                    <a:cxn ang="0">
                      <a:pos x="1162" y="248"/>
                    </a:cxn>
                    <a:cxn ang="0">
                      <a:pos x="1119" y="191"/>
                    </a:cxn>
                    <a:cxn ang="0">
                      <a:pos x="1149" y="104"/>
                    </a:cxn>
                    <a:cxn ang="0">
                      <a:pos x="1218" y="41"/>
                    </a:cxn>
                    <a:cxn ang="0">
                      <a:pos x="1260" y="24"/>
                    </a:cxn>
                    <a:cxn ang="0">
                      <a:pos x="1304" y="11"/>
                    </a:cxn>
                    <a:cxn ang="0">
                      <a:pos x="1331" y="4"/>
                    </a:cxn>
                    <a:cxn ang="0">
                      <a:pos x="1362" y="0"/>
                    </a:cxn>
                    <a:cxn ang="0">
                      <a:pos x="1393" y="1"/>
                    </a:cxn>
                    <a:cxn ang="0">
                      <a:pos x="1438" y="10"/>
                    </a:cxn>
                    <a:cxn ang="0">
                      <a:pos x="1462" y="20"/>
                    </a:cxn>
                    <a:cxn ang="0">
                      <a:pos x="1470" y="39"/>
                    </a:cxn>
                    <a:cxn ang="0">
                      <a:pos x="1489" y="60"/>
                    </a:cxn>
                    <a:cxn ang="0">
                      <a:pos x="1510" y="68"/>
                    </a:cxn>
                    <a:cxn ang="0">
                      <a:pos x="1555" y="75"/>
                    </a:cxn>
                    <a:cxn ang="0">
                      <a:pos x="1604" y="76"/>
                    </a:cxn>
                    <a:cxn ang="0">
                      <a:pos x="1651" y="74"/>
                    </a:cxn>
                    <a:cxn ang="0">
                      <a:pos x="1700" y="86"/>
                    </a:cxn>
                    <a:cxn ang="0">
                      <a:pos x="1733" y="110"/>
                    </a:cxn>
                    <a:cxn ang="0">
                      <a:pos x="1704" y="149"/>
                    </a:cxn>
                    <a:cxn ang="0">
                      <a:pos x="1714" y="278"/>
                    </a:cxn>
                    <a:cxn ang="0">
                      <a:pos x="1744" y="370"/>
                    </a:cxn>
                    <a:cxn ang="0">
                      <a:pos x="1776" y="425"/>
                    </a:cxn>
                  </a:cxnLst>
                  <a:rect l="0" t="0" r="r" b="b"/>
                  <a:pathLst>
                    <a:path w="1776" h="425">
                      <a:moveTo>
                        <a:pt x="891" y="425"/>
                      </a:moveTo>
                      <a:cubicBezTo>
                        <a:pt x="15" y="425"/>
                        <a:pt x="15" y="425"/>
                        <a:pt x="15" y="425"/>
                      </a:cubicBezTo>
                      <a:cubicBezTo>
                        <a:pt x="10" y="410"/>
                        <a:pt x="10" y="410"/>
                        <a:pt x="10" y="410"/>
                      </a:cubicBezTo>
                      <a:cubicBezTo>
                        <a:pt x="0" y="387"/>
                        <a:pt x="0" y="387"/>
                        <a:pt x="0" y="387"/>
                      </a:cubicBezTo>
                      <a:cubicBezTo>
                        <a:pt x="3" y="356"/>
                        <a:pt x="3" y="356"/>
                        <a:pt x="3" y="356"/>
                      </a:cubicBezTo>
                      <a:cubicBezTo>
                        <a:pt x="28" y="346"/>
                        <a:pt x="28" y="346"/>
                        <a:pt x="28" y="346"/>
                      </a:cubicBezTo>
                      <a:cubicBezTo>
                        <a:pt x="50" y="329"/>
                        <a:pt x="50" y="329"/>
                        <a:pt x="50" y="329"/>
                      </a:cubicBezTo>
                      <a:cubicBezTo>
                        <a:pt x="65" y="297"/>
                        <a:pt x="65" y="297"/>
                        <a:pt x="65" y="297"/>
                      </a:cubicBezTo>
                      <a:cubicBezTo>
                        <a:pt x="82" y="283"/>
                        <a:pt x="82" y="283"/>
                        <a:pt x="82" y="283"/>
                      </a:cubicBezTo>
                      <a:cubicBezTo>
                        <a:pt x="112" y="273"/>
                        <a:pt x="112" y="273"/>
                        <a:pt x="112" y="273"/>
                      </a:cubicBezTo>
                      <a:cubicBezTo>
                        <a:pt x="149" y="252"/>
                        <a:pt x="149" y="252"/>
                        <a:pt x="149" y="252"/>
                      </a:cubicBezTo>
                      <a:cubicBezTo>
                        <a:pt x="158" y="225"/>
                        <a:pt x="158" y="225"/>
                        <a:pt x="158" y="225"/>
                      </a:cubicBezTo>
                      <a:cubicBezTo>
                        <a:pt x="144" y="214"/>
                        <a:pt x="144" y="214"/>
                        <a:pt x="144" y="214"/>
                      </a:cubicBezTo>
                      <a:cubicBezTo>
                        <a:pt x="149" y="140"/>
                        <a:pt x="149" y="140"/>
                        <a:pt x="149" y="140"/>
                      </a:cubicBezTo>
                      <a:cubicBezTo>
                        <a:pt x="149" y="140"/>
                        <a:pt x="152" y="139"/>
                        <a:pt x="156" y="139"/>
                      </a:cubicBezTo>
                      <a:cubicBezTo>
                        <a:pt x="166" y="140"/>
                        <a:pt x="166" y="140"/>
                        <a:pt x="166" y="140"/>
                      </a:cubicBezTo>
                      <a:cubicBezTo>
                        <a:pt x="172" y="142"/>
                        <a:pt x="172" y="142"/>
                        <a:pt x="172" y="142"/>
                      </a:cubicBezTo>
                      <a:cubicBezTo>
                        <a:pt x="223" y="145"/>
                        <a:pt x="223" y="145"/>
                        <a:pt x="223" y="145"/>
                      </a:cubicBezTo>
                      <a:cubicBezTo>
                        <a:pt x="234" y="145"/>
                        <a:pt x="234" y="145"/>
                        <a:pt x="234" y="145"/>
                      </a:cubicBezTo>
                      <a:cubicBezTo>
                        <a:pt x="255" y="144"/>
                        <a:pt x="255" y="144"/>
                        <a:pt x="255" y="144"/>
                      </a:cubicBezTo>
                      <a:cubicBezTo>
                        <a:pt x="271" y="146"/>
                        <a:pt x="271" y="146"/>
                        <a:pt x="271" y="146"/>
                      </a:cubicBezTo>
                      <a:cubicBezTo>
                        <a:pt x="298" y="142"/>
                        <a:pt x="298" y="142"/>
                        <a:pt x="298" y="142"/>
                      </a:cubicBezTo>
                      <a:cubicBezTo>
                        <a:pt x="321" y="139"/>
                        <a:pt x="321" y="139"/>
                        <a:pt x="321" y="139"/>
                      </a:cubicBezTo>
                      <a:cubicBezTo>
                        <a:pt x="333" y="137"/>
                        <a:pt x="333" y="137"/>
                        <a:pt x="333" y="137"/>
                      </a:cubicBezTo>
                      <a:cubicBezTo>
                        <a:pt x="353" y="133"/>
                        <a:pt x="353" y="133"/>
                        <a:pt x="353" y="133"/>
                      </a:cubicBezTo>
                      <a:cubicBezTo>
                        <a:pt x="365" y="134"/>
                        <a:pt x="365" y="134"/>
                        <a:pt x="365" y="134"/>
                      </a:cubicBezTo>
                      <a:cubicBezTo>
                        <a:pt x="390" y="135"/>
                        <a:pt x="390" y="135"/>
                        <a:pt x="390" y="135"/>
                      </a:cubicBezTo>
                      <a:cubicBezTo>
                        <a:pt x="400" y="139"/>
                        <a:pt x="400" y="139"/>
                        <a:pt x="400" y="139"/>
                      </a:cubicBezTo>
                      <a:cubicBezTo>
                        <a:pt x="419" y="144"/>
                        <a:pt x="419" y="144"/>
                        <a:pt x="419" y="144"/>
                      </a:cubicBezTo>
                      <a:cubicBezTo>
                        <a:pt x="437" y="147"/>
                        <a:pt x="437" y="147"/>
                        <a:pt x="437" y="147"/>
                      </a:cubicBezTo>
                      <a:cubicBezTo>
                        <a:pt x="448" y="150"/>
                        <a:pt x="448" y="150"/>
                        <a:pt x="448" y="150"/>
                      </a:cubicBezTo>
                      <a:cubicBezTo>
                        <a:pt x="467" y="156"/>
                        <a:pt x="467" y="156"/>
                        <a:pt x="467" y="156"/>
                      </a:cubicBezTo>
                      <a:cubicBezTo>
                        <a:pt x="474" y="160"/>
                        <a:pt x="474" y="160"/>
                        <a:pt x="474" y="160"/>
                      </a:cubicBezTo>
                      <a:cubicBezTo>
                        <a:pt x="488" y="165"/>
                        <a:pt x="488" y="165"/>
                        <a:pt x="488" y="165"/>
                      </a:cubicBezTo>
                      <a:cubicBezTo>
                        <a:pt x="500" y="173"/>
                        <a:pt x="500" y="173"/>
                        <a:pt x="500" y="173"/>
                      </a:cubicBezTo>
                      <a:cubicBezTo>
                        <a:pt x="512" y="173"/>
                        <a:pt x="512" y="173"/>
                        <a:pt x="512" y="173"/>
                      </a:cubicBezTo>
                      <a:cubicBezTo>
                        <a:pt x="528" y="170"/>
                        <a:pt x="528" y="170"/>
                        <a:pt x="528" y="170"/>
                      </a:cubicBezTo>
                      <a:cubicBezTo>
                        <a:pt x="539" y="172"/>
                        <a:pt x="539" y="172"/>
                        <a:pt x="539" y="172"/>
                      </a:cubicBezTo>
                      <a:cubicBezTo>
                        <a:pt x="567" y="179"/>
                        <a:pt x="567" y="179"/>
                        <a:pt x="567" y="179"/>
                      </a:cubicBezTo>
                      <a:cubicBezTo>
                        <a:pt x="570" y="183"/>
                        <a:pt x="570" y="183"/>
                        <a:pt x="570" y="183"/>
                      </a:cubicBezTo>
                      <a:cubicBezTo>
                        <a:pt x="577" y="193"/>
                        <a:pt x="577" y="193"/>
                        <a:pt x="577" y="193"/>
                      </a:cubicBezTo>
                      <a:cubicBezTo>
                        <a:pt x="583" y="205"/>
                        <a:pt x="583" y="205"/>
                        <a:pt x="583" y="205"/>
                      </a:cubicBezTo>
                      <a:cubicBezTo>
                        <a:pt x="588" y="219"/>
                        <a:pt x="588" y="219"/>
                        <a:pt x="588" y="219"/>
                      </a:cubicBezTo>
                      <a:cubicBezTo>
                        <a:pt x="594" y="231"/>
                        <a:pt x="594" y="231"/>
                        <a:pt x="594" y="231"/>
                      </a:cubicBezTo>
                      <a:cubicBezTo>
                        <a:pt x="599" y="240"/>
                        <a:pt x="599" y="240"/>
                        <a:pt x="599" y="240"/>
                      </a:cubicBezTo>
                      <a:cubicBezTo>
                        <a:pt x="603" y="248"/>
                        <a:pt x="603" y="248"/>
                        <a:pt x="603" y="248"/>
                      </a:cubicBezTo>
                      <a:cubicBezTo>
                        <a:pt x="612" y="260"/>
                        <a:pt x="612" y="260"/>
                        <a:pt x="612" y="260"/>
                      </a:cubicBezTo>
                      <a:cubicBezTo>
                        <a:pt x="617" y="270"/>
                        <a:pt x="617" y="270"/>
                        <a:pt x="617" y="270"/>
                      </a:cubicBezTo>
                      <a:cubicBezTo>
                        <a:pt x="625" y="276"/>
                        <a:pt x="625" y="276"/>
                        <a:pt x="625" y="276"/>
                      </a:cubicBezTo>
                      <a:cubicBezTo>
                        <a:pt x="638" y="289"/>
                        <a:pt x="638" y="289"/>
                        <a:pt x="638" y="289"/>
                      </a:cubicBezTo>
                      <a:cubicBezTo>
                        <a:pt x="648" y="298"/>
                        <a:pt x="648" y="298"/>
                        <a:pt x="648" y="298"/>
                      </a:cubicBezTo>
                      <a:cubicBezTo>
                        <a:pt x="654" y="301"/>
                        <a:pt x="654" y="301"/>
                        <a:pt x="654" y="301"/>
                      </a:cubicBezTo>
                      <a:cubicBezTo>
                        <a:pt x="678" y="302"/>
                        <a:pt x="678" y="302"/>
                        <a:pt x="678" y="302"/>
                      </a:cubicBezTo>
                      <a:cubicBezTo>
                        <a:pt x="695" y="303"/>
                        <a:pt x="695" y="303"/>
                        <a:pt x="695" y="303"/>
                      </a:cubicBezTo>
                      <a:cubicBezTo>
                        <a:pt x="701" y="307"/>
                        <a:pt x="701" y="307"/>
                        <a:pt x="701" y="307"/>
                      </a:cubicBezTo>
                      <a:cubicBezTo>
                        <a:pt x="711" y="308"/>
                        <a:pt x="711" y="308"/>
                        <a:pt x="711" y="308"/>
                      </a:cubicBezTo>
                      <a:cubicBezTo>
                        <a:pt x="721" y="306"/>
                        <a:pt x="721" y="306"/>
                        <a:pt x="721" y="306"/>
                      </a:cubicBezTo>
                      <a:cubicBezTo>
                        <a:pt x="731" y="303"/>
                        <a:pt x="731" y="303"/>
                        <a:pt x="731" y="303"/>
                      </a:cubicBezTo>
                      <a:cubicBezTo>
                        <a:pt x="747" y="295"/>
                        <a:pt x="747" y="295"/>
                        <a:pt x="747" y="295"/>
                      </a:cubicBezTo>
                      <a:cubicBezTo>
                        <a:pt x="758" y="291"/>
                        <a:pt x="758" y="291"/>
                        <a:pt x="758" y="291"/>
                      </a:cubicBezTo>
                      <a:cubicBezTo>
                        <a:pt x="771" y="287"/>
                        <a:pt x="771" y="287"/>
                        <a:pt x="771" y="287"/>
                      </a:cubicBezTo>
                      <a:cubicBezTo>
                        <a:pt x="781" y="289"/>
                        <a:pt x="781" y="289"/>
                        <a:pt x="781" y="289"/>
                      </a:cubicBezTo>
                      <a:cubicBezTo>
                        <a:pt x="788" y="292"/>
                        <a:pt x="788" y="292"/>
                        <a:pt x="788" y="292"/>
                      </a:cubicBezTo>
                      <a:cubicBezTo>
                        <a:pt x="796" y="295"/>
                        <a:pt x="796" y="295"/>
                        <a:pt x="796" y="295"/>
                      </a:cubicBezTo>
                      <a:cubicBezTo>
                        <a:pt x="806" y="300"/>
                        <a:pt x="806" y="300"/>
                        <a:pt x="806" y="300"/>
                      </a:cubicBezTo>
                      <a:cubicBezTo>
                        <a:pt x="815" y="302"/>
                        <a:pt x="815" y="302"/>
                        <a:pt x="815" y="302"/>
                      </a:cubicBezTo>
                      <a:cubicBezTo>
                        <a:pt x="820" y="304"/>
                        <a:pt x="820" y="304"/>
                        <a:pt x="820" y="304"/>
                      </a:cubicBezTo>
                      <a:cubicBezTo>
                        <a:pt x="832" y="307"/>
                        <a:pt x="832" y="307"/>
                        <a:pt x="832" y="307"/>
                      </a:cubicBezTo>
                      <a:cubicBezTo>
                        <a:pt x="840" y="309"/>
                        <a:pt x="840" y="309"/>
                        <a:pt x="840" y="309"/>
                      </a:cubicBezTo>
                      <a:cubicBezTo>
                        <a:pt x="849" y="314"/>
                        <a:pt x="849" y="314"/>
                        <a:pt x="849" y="314"/>
                      </a:cubicBezTo>
                      <a:cubicBezTo>
                        <a:pt x="862" y="316"/>
                        <a:pt x="862" y="316"/>
                        <a:pt x="862" y="316"/>
                      </a:cubicBezTo>
                      <a:cubicBezTo>
                        <a:pt x="873" y="321"/>
                        <a:pt x="873" y="321"/>
                        <a:pt x="873" y="321"/>
                      </a:cubicBezTo>
                      <a:cubicBezTo>
                        <a:pt x="937" y="342"/>
                        <a:pt x="937" y="342"/>
                        <a:pt x="937" y="342"/>
                      </a:cubicBezTo>
                      <a:cubicBezTo>
                        <a:pt x="943" y="343"/>
                        <a:pt x="943" y="343"/>
                        <a:pt x="943" y="343"/>
                      </a:cubicBezTo>
                      <a:cubicBezTo>
                        <a:pt x="981" y="358"/>
                        <a:pt x="981" y="358"/>
                        <a:pt x="981" y="358"/>
                      </a:cubicBezTo>
                      <a:cubicBezTo>
                        <a:pt x="1019" y="379"/>
                        <a:pt x="1019" y="379"/>
                        <a:pt x="1019" y="379"/>
                      </a:cubicBezTo>
                      <a:cubicBezTo>
                        <a:pt x="1057" y="386"/>
                        <a:pt x="1057" y="386"/>
                        <a:pt x="1057" y="386"/>
                      </a:cubicBezTo>
                      <a:cubicBezTo>
                        <a:pt x="1075" y="383"/>
                        <a:pt x="1075" y="383"/>
                        <a:pt x="1075" y="383"/>
                      </a:cubicBezTo>
                      <a:cubicBezTo>
                        <a:pt x="1110" y="369"/>
                        <a:pt x="1110" y="369"/>
                        <a:pt x="1110" y="369"/>
                      </a:cubicBezTo>
                      <a:cubicBezTo>
                        <a:pt x="1125" y="359"/>
                        <a:pt x="1125" y="359"/>
                        <a:pt x="1125" y="359"/>
                      </a:cubicBezTo>
                      <a:cubicBezTo>
                        <a:pt x="1150" y="333"/>
                        <a:pt x="1150" y="333"/>
                        <a:pt x="1150" y="333"/>
                      </a:cubicBezTo>
                      <a:cubicBezTo>
                        <a:pt x="1179" y="290"/>
                        <a:pt x="1179" y="290"/>
                        <a:pt x="1179" y="290"/>
                      </a:cubicBezTo>
                      <a:cubicBezTo>
                        <a:pt x="1180" y="262"/>
                        <a:pt x="1180" y="262"/>
                        <a:pt x="1180" y="262"/>
                      </a:cubicBezTo>
                      <a:cubicBezTo>
                        <a:pt x="1162" y="248"/>
                        <a:pt x="1162" y="248"/>
                        <a:pt x="1162" y="248"/>
                      </a:cubicBezTo>
                      <a:cubicBezTo>
                        <a:pt x="1142" y="235"/>
                        <a:pt x="1142" y="235"/>
                        <a:pt x="1142" y="235"/>
                      </a:cubicBezTo>
                      <a:cubicBezTo>
                        <a:pt x="1129" y="217"/>
                        <a:pt x="1129" y="217"/>
                        <a:pt x="1129" y="217"/>
                      </a:cubicBezTo>
                      <a:cubicBezTo>
                        <a:pt x="1119" y="191"/>
                        <a:pt x="1119" y="191"/>
                        <a:pt x="1119" y="191"/>
                      </a:cubicBezTo>
                      <a:cubicBezTo>
                        <a:pt x="1122" y="160"/>
                        <a:pt x="1122" y="160"/>
                        <a:pt x="1122" y="160"/>
                      </a:cubicBezTo>
                      <a:cubicBezTo>
                        <a:pt x="1132" y="133"/>
                        <a:pt x="1132" y="133"/>
                        <a:pt x="1132" y="133"/>
                      </a:cubicBezTo>
                      <a:cubicBezTo>
                        <a:pt x="1149" y="104"/>
                        <a:pt x="1149" y="104"/>
                        <a:pt x="1149" y="104"/>
                      </a:cubicBezTo>
                      <a:cubicBezTo>
                        <a:pt x="1173" y="78"/>
                        <a:pt x="1173" y="78"/>
                        <a:pt x="1173" y="78"/>
                      </a:cubicBezTo>
                      <a:cubicBezTo>
                        <a:pt x="1208" y="48"/>
                        <a:pt x="1208" y="48"/>
                        <a:pt x="1208" y="48"/>
                      </a:cubicBezTo>
                      <a:cubicBezTo>
                        <a:pt x="1218" y="41"/>
                        <a:pt x="1218" y="41"/>
                        <a:pt x="1218" y="41"/>
                      </a:cubicBezTo>
                      <a:cubicBezTo>
                        <a:pt x="1227" y="39"/>
                        <a:pt x="1227" y="39"/>
                        <a:pt x="1227" y="39"/>
                      </a:cubicBezTo>
                      <a:cubicBezTo>
                        <a:pt x="1249" y="30"/>
                        <a:pt x="1249" y="30"/>
                        <a:pt x="1249" y="30"/>
                      </a:cubicBezTo>
                      <a:cubicBezTo>
                        <a:pt x="1260" y="24"/>
                        <a:pt x="1260" y="24"/>
                        <a:pt x="1260" y="24"/>
                      </a:cubicBezTo>
                      <a:cubicBezTo>
                        <a:pt x="1277" y="17"/>
                        <a:pt x="1277" y="17"/>
                        <a:pt x="1277" y="17"/>
                      </a:cubicBezTo>
                      <a:cubicBezTo>
                        <a:pt x="1290" y="13"/>
                        <a:pt x="1290" y="13"/>
                        <a:pt x="1290" y="13"/>
                      </a:cubicBezTo>
                      <a:cubicBezTo>
                        <a:pt x="1304" y="11"/>
                        <a:pt x="1304" y="11"/>
                        <a:pt x="1304" y="11"/>
                      </a:cubicBezTo>
                      <a:cubicBezTo>
                        <a:pt x="1315" y="9"/>
                        <a:pt x="1315" y="9"/>
                        <a:pt x="1315" y="9"/>
                      </a:cubicBezTo>
                      <a:cubicBezTo>
                        <a:pt x="1325" y="7"/>
                        <a:pt x="1325" y="7"/>
                        <a:pt x="1325" y="7"/>
                      </a:cubicBezTo>
                      <a:cubicBezTo>
                        <a:pt x="1331" y="4"/>
                        <a:pt x="1331" y="4"/>
                        <a:pt x="1331" y="4"/>
                      </a:cubicBezTo>
                      <a:cubicBezTo>
                        <a:pt x="1342" y="1"/>
                        <a:pt x="1342" y="1"/>
                        <a:pt x="1342" y="1"/>
                      </a:cubicBezTo>
                      <a:cubicBezTo>
                        <a:pt x="1352" y="0"/>
                        <a:pt x="1352" y="0"/>
                        <a:pt x="1352" y="0"/>
                      </a:cubicBezTo>
                      <a:cubicBezTo>
                        <a:pt x="1362" y="0"/>
                        <a:pt x="1362" y="0"/>
                        <a:pt x="1362" y="0"/>
                      </a:cubicBezTo>
                      <a:cubicBezTo>
                        <a:pt x="1363" y="0"/>
                        <a:pt x="1363" y="0"/>
                        <a:pt x="1363" y="0"/>
                      </a:cubicBezTo>
                      <a:cubicBezTo>
                        <a:pt x="1374" y="0"/>
                        <a:pt x="1374" y="0"/>
                        <a:pt x="1374" y="0"/>
                      </a:cubicBezTo>
                      <a:cubicBezTo>
                        <a:pt x="1393" y="1"/>
                        <a:pt x="1393" y="1"/>
                        <a:pt x="1393" y="1"/>
                      </a:cubicBezTo>
                      <a:cubicBezTo>
                        <a:pt x="1416" y="3"/>
                        <a:pt x="1416" y="3"/>
                        <a:pt x="1416" y="3"/>
                      </a:cubicBezTo>
                      <a:cubicBezTo>
                        <a:pt x="1427" y="7"/>
                        <a:pt x="1427" y="7"/>
                        <a:pt x="1427" y="7"/>
                      </a:cubicBezTo>
                      <a:cubicBezTo>
                        <a:pt x="1438" y="10"/>
                        <a:pt x="1438" y="10"/>
                        <a:pt x="1438" y="10"/>
                      </a:cubicBezTo>
                      <a:cubicBezTo>
                        <a:pt x="1452" y="13"/>
                        <a:pt x="1452" y="13"/>
                        <a:pt x="1452" y="13"/>
                      </a:cubicBezTo>
                      <a:cubicBezTo>
                        <a:pt x="1458" y="15"/>
                        <a:pt x="1458" y="15"/>
                        <a:pt x="1458" y="15"/>
                      </a:cubicBezTo>
                      <a:cubicBezTo>
                        <a:pt x="1462" y="20"/>
                        <a:pt x="1462" y="20"/>
                        <a:pt x="1462" y="20"/>
                      </a:cubicBezTo>
                      <a:cubicBezTo>
                        <a:pt x="1465" y="26"/>
                        <a:pt x="1465" y="26"/>
                        <a:pt x="1465" y="26"/>
                      </a:cubicBezTo>
                      <a:cubicBezTo>
                        <a:pt x="1467" y="34"/>
                        <a:pt x="1467" y="34"/>
                        <a:pt x="1467" y="34"/>
                      </a:cubicBezTo>
                      <a:cubicBezTo>
                        <a:pt x="1470" y="39"/>
                        <a:pt x="1470" y="39"/>
                        <a:pt x="1470" y="39"/>
                      </a:cubicBezTo>
                      <a:cubicBezTo>
                        <a:pt x="1476" y="49"/>
                        <a:pt x="1476" y="49"/>
                        <a:pt x="1476" y="49"/>
                      </a:cubicBezTo>
                      <a:cubicBezTo>
                        <a:pt x="1482" y="56"/>
                        <a:pt x="1482" y="56"/>
                        <a:pt x="1482" y="56"/>
                      </a:cubicBezTo>
                      <a:cubicBezTo>
                        <a:pt x="1489" y="60"/>
                        <a:pt x="1489" y="60"/>
                        <a:pt x="1489" y="60"/>
                      </a:cubicBezTo>
                      <a:cubicBezTo>
                        <a:pt x="1491" y="61"/>
                        <a:pt x="1491" y="61"/>
                        <a:pt x="1491" y="61"/>
                      </a:cubicBezTo>
                      <a:cubicBezTo>
                        <a:pt x="1500" y="64"/>
                        <a:pt x="1500" y="64"/>
                        <a:pt x="1500" y="64"/>
                      </a:cubicBezTo>
                      <a:cubicBezTo>
                        <a:pt x="1510" y="68"/>
                        <a:pt x="1510" y="68"/>
                        <a:pt x="1510" y="68"/>
                      </a:cubicBezTo>
                      <a:cubicBezTo>
                        <a:pt x="1524" y="71"/>
                        <a:pt x="1524" y="71"/>
                        <a:pt x="1524" y="71"/>
                      </a:cubicBezTo>
                      <a:cubicBezTo>
                        <a:pt x="1536" y="73"/>
                        <a:pt x="1536" y="73"/>
                        <a:pt x="1536" y="73"/>
                      </a:cubicBezTo>
                      <a:cubicBezTo>
                        <a:pt x="1555" y="75"/>
                        <a:pt x="1555" y="75"/>
                        <a:pt x="1555" y="75"/>
                      </a:cubicBezTo>
                      <a:cubicBezTo>
                        <a:pt x="1570" y="75"/>
                        <a:pt x="1570" y="75"/>
                        <a:pt x="1570" y="75"/>
                      </a:cubicBezTo>
                      <a:cubicBezTo>
                        <a:pt x="1585" y="76"/>
                        <a:pt x="1585" y="76"/>
                        <a:pt x="1585" y="76"/>
                      </a:cubicBezTo>
                      <a:cubicBezTo>
                        <a:pt x="1604" y="76"/>
                        <a:pt x="1604" y="76"/>
                        <a:pt x="1604" y="76"/>
                      </a:cubicBezTo>
                      <a:cubicBezTo>
                        <a:pt x="1616" y="76"/>
                        <a:pt x="1616" y="76"/>
                        <a:pt x="1616" y="76"/>
                      </a:cubicBezTo>
                      <a:cubicBezTo>
                        <a:pt x="1633" y="77"/>
                        <a:pt x="1633" y="77"/>
                        <a:pt x="1633" y="77"/>
                      </a:cubicBezTo>
                      <a:cubicBezTo>
                        <a:pt x="1651" y="74"/>
                        <a:pt x="1651" y="74"/>
                        <a:pt x="1651" y="74"/>
                      </a:cubicBezTo>
                      <a:cubicBezTo>
                        <a:pt x="1673" y="74"/>
                        <a:pt x="1673" y="74"/>
                        <a:pt x="1673" y="74"/>
                      </a:cubicBezTo>
                      <a:cubicBezTo>
                        <a:pt x="1688" y="77"/>
                        <a:pt x="1688" y="77"/>
                        <a:pt x="1688" y="77"/>
                      </a:cubicBezTo>
                      <a:cubicBezTo>
                        <a:pt x="1700" y="86"/>
                        <a:pt x="1700" y="86"/>
                        <a:pt x="1700" y="86"/>
                      </a:cubicBezTo>
                      <a:cubicBezTo>
                        <a:pt x="1714" y="101"/>
                        <a:pt x="1714" y="101"/>
                        <a:pt x="1714" y="101"/>
                      </a:cubicBezTo>
                      <a:cubicBezTo>
                        <a:pt x="1721" y="106"/>
                        <a:pt x="1721" y="106"/>
                        <a:pt x="1721" y="106"/>
                      </a:cubicBezTo>
                      <a:cubicBezTo>
                        <a:pt x="1733" y="110"/>
                        <a:pt x="1733" y="110"/>
                        <a:pt x="1733" y="110"/>
                      </a:cubicBezTo>
                      <a:cubicBezTo>
                        <a:pt x="1736" y="111"/>
                        <a:pt x="1736" y="111"/>
                        <a:pt x="1736" y="111"/>
                      </a:cubicBezTo>
                      <a:cubicBezTo>
                        <a:pt x="1744" y="110"/>
                        <a:pt x="1744" y="110"/>
                        <a:pt x="1744" y="110"/>
                      </a:cubicBezTo>
                      <a:cubicBezTo>
                        <a:pt x="1704" y="149"/>
                        <a:pt x="1704" y="149"/>
                        <a:pt x="1704" y="149"/>
                      </a:cubicBezTo>
                      <a:cubicBezTo>
                        <a:pt x="1726" y="204"/>
                        <a:pt x="1726" y="204"/>
                        <a:pt x="1726" y="204"/>
                      </a:cubicBezTo>
                      <a:cubicBezTo>
                        <a:pt x="1726" y="238"/>
                        <a:pt x="1726" y="238"/>
                        <a:pt x="1726" y="238"/>
                      </a:cubicBezTo>
                      <a:cubicBezTo>
                        <a:pt x="1714" y="278"/>
                        <a:pt x="1714" y="278"/>
                        <a:pt x="1714" y="278"/>
                      </a:cubicBezTo>
                      <a:cubicBezTo>
                        <a:pt x="1714" y="307"/>
                        <a:pt x="1714" y="307"/>
                        <a:pt x="1714" y="307"/>
                      </a:cubicBezTo>
                      <a:cubicBezTo>
                        <a:pt x="1732" y="337"/>
                        <a:pt x="1732" y="337"/>
                        <a:pt x="1732" y="337"/>
                      </a:cubicBezTo>
                      <a:cubicBezTo>
                        <a:pt x="1744" y="370"/>
                        <a:pt x="1744" y="370"/>
                        <a:pt x="1744" y="370"/>
                      </a:cubicBezTo>
                      <a:cubicBezTo>
                        <a:pt x="1762" y="390"/>
                        <a:pt x="1762" y="390"/>
                        <a:pt x="1762" y="390"/>
                      </a:cubicBezTo>
                      <a:cubicBezTo>
                        <a:pt x="1762" y="419"/>
                        <a:pt x="1762" y="419"/>
                        <a:pt x="1762" y="419"/>
                      </a:cubicBezTo>
                      <a:cubicBezTo>
                        <a:pt x="1776" y="425"/>
                        <a:pt x="1776" y="425"/>
                        <a:pt x="1776" y="425"/>
                      </a:cubicBezTo>
                      <a:lnTo>
                        <a:pt x="891" y="425"/>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1" name="Freeform 131"/>
                <p:cNvSpPr>
                  <a:spLocks/>
                </p:cNvSpPr>
                <p:nvPr/>
              </p:nvSpPr>
              <p:spPr bwMode="auto">
                <a:xfrm>
                  <a:off x="3727450" y="6307137"/>
                  <a:ext cx="723900" cy="1263650"/>
                </a:xfrm>
                <a:custGeom>
                  <a:avLst/>
                  <a:gdLst/>
                  <a:ahLst/>
                  <a:cxnLst>
                    <a:cxn ang="0">
                      <a:pos x="354" y="868"/>
                    </a:cxn>
                    <a:cxn ang="0">
                      <a:pos x="339" y="830"/>
                    </a:cxn>
                    <a:cxn ang="0">
                      <a:pos x="367" y="789"/>
                    </a:cxn>
                    <a:cxn ang="0">
                      <a:pos x="404" y="740"/>
                    </a:cxn>
                    <a:cxn ang="0">
                      <a:pos x="451" y="716"/>
                    </a:cxn>
                    <a:cxn ang="0">
                      <a:pos x="497" y="668"/>
                    </a:cxn>
                    <a:cxn ang="0">
                      <a:pos x="488" y="583"/>
                    </a:cxn>
                    <a:cxn ang="0">
                      <a:pos x="459" y="577"/>
                    </a:cxn>
                    <a:cxn ang="0">
                      <a:pos x="442" y="563"/>
                    </a:cxn>
                    <a:cxn ang="0">
                      <a:pos x="418" y="541"/>
                    </a:cxn>
                    <a:cxn ang="0">
                      <a:pos x="397" y="527"/>
                    </a:cxn>
                    <a:cxn ang="0">
                      <a:pos x="378" y="548"/>
                    </a:cxn>
                    <a:cxn ang="0">
                      <a:pos x="365" y="542"/>
                    </a:cxn>
                    <a:cxn ang="0">
                      <a:pos x="348" y="519"/>
                    </a:cxn>
                    <a:cxn ang="0">
                      <a:pos x="320" y="520"/>
                    </a:cxn>
                    <a:cxn ang="0">
                      <a:pos x="309" y="504"/>
                    </a:cxn>
                    <a:cxn ang="0">
                      <a:pos x="308" y="468"/>
                    </a:cxn>
                    <a:cxn ang="0">
                      <a:pos x="319" y="435"/>
                    </a:cxn>
                    <a:cxn ang="0">
                      <a:pos x="359" y="398"/>
                    </a:cxn>
                    <a:cxn ang="0">
                      <a:pos x="396" y="338"/>
                    </a:cxn>
                    <a:cxn ang="0">
                      <a:pos x="426" y="295"/>
                    </a:cxn>
                    <a:cxn ang="0">
                      <a:pos x="399" y="241"/>
                    </a:cxn>
                    <a:cxn ang="0">
                      <a:pos x="374" y="221"/>
                    </a:cxn>
                    <a:cxn ang="0">
                      <a:pos x="372" y="129"/>
                    </a:cxn>
                    <a:cxn ang="0">
                      <a:pos x="406" y="76"/>
                    </a:cxn>
                    <a:cxn ang="0">
                      <a:pos x="398" y="47"/>
                    </a:cxn>
                    <a:cxn ang="0">
                      <a:pos x="321" y="74"/>
                    </a:cxn>
                    <a:cxn ang="0">
                      <a:pos x="309" y="42"/>
                    </a:cxn>
                    <a:cxn ang="0">
                      <a:pos x="312" y="34"/>
                    </a:cxn>
                    <a:cxn ang="0">
                      <a:pos x="276" y="30"/>
                    </a:cxn>
                    <a:cxn ang="0">
                      <a:pos x="266" y="14"/>
                    </a:cxn>
                    <a:cxn ang="0">
                      <a:pos x="131" y="66"/>
                    </a:cxn>
                    <a:cxn ang="0">
                      <a:pos x="134" y="76"/>
                    </a:cxn>
                    <a:cxn ang="0">
                      <a:pos x="111" y="103"/>
                    </a:cxn>
                    <a:cxn ang="0">
                      <a:pos x="102" y="130"/>
                    </a:cxn>
                    <a:cxn ang="0">
                      <a:pos x="99" y="255"/>
                    </a:cxn>
                    <a:cxn ang="0">
                      <a:pos x="108" y="293"/>
                    </a:cxn>
                    <a:cxn ang="0">
                      <a:pos x="86" y="330"/>
                    </a:cxn>
                    <a:cxn ang="0">
                      <a:pos x="77" y="393"/>
                    </a:cxn>
                    <a:cxn ang="0">
                      <a:pos x="30" y="449"/>
                    </a:cxn>
                    <a:cxn ang="0">
                      <a:pos x="0" y="503"/>
                    </a:cxn>
                    <a:cxn ang="0">
                      <a:pos x="23" y="585"/>
                    </a:cxn>
                    <a:cxn ang="0">
                      <a:pos x="74" y="617"/>
                    </a:cxn>
                    <a:cxn ang="0">
                      <a:pos x="82" y="654"/>
                    </a:cxn>
                    <a:cxn ang="0">
                      <a:pos x="126" y="702"/>
                    </a:cxn>
                    <a:cxn ang="0">
                      <a:pos x="189" y="742"/>
                    </a:cxn>
                    <a:cxn ang="0">
                      <a:pos x="212" y="782"/>
                    </a:cxn>
                    <a:cxn ang="0">
                      <a:pos x="293" y="868"/>
                    </a:cxn>
                  </a:cxnLst>
                  <a:rect l="0" t="0" r="r" b="b"/>
                  <a:pathLst>
                    <a:path w="497" h="868">
                      <a:moveTo>
                        <a:pt x="293" y="868"/>
                      </a:moveTo>
                      <a:cubicBezTo>
                        <a:pt x="354" y="868"/>
                        <a:pt x="354" y="868"/>
                        <a:pt x="354" y="868"/>
                      </a:cubicBezTo>
                      <a:cubicBezTo>
                        <a:pt x="349" y="853"/>
                        <a:pt x="349" y="853"/>
                        <a:pt x="349" y="853"/>
                      </a:cubicBezTo>
                      <a:cubicBezTo>
                        <a:pt x="339" y="830"/>
                        <a:pt x="339" y="830"/>
                        <a:pt x="339" y="830"/>
                      </a:cubicBezTo>
                      <a:cubicBezTo>
                        <a:pt x="342" y="799"/>
                        <a:pt x="342" y="799"/>
                        <a:pt x="342" y="799"/>
                      </a:cubicBezTo>
                      <a:cubicBezTo>
                        <a:pt x="367" y="789"/>
                        <a:pt x="367" y="789"/>
                        <a:pt x="367" y="789"/>
                      </a:cubicBezTo>
                      <a:cubicBezTo>
                        <a:pt x="389" y="772"/>
                        <a:pt x="389" y="772"/>
                        <a:pt x="389" y="772"/>
                      </a:cubicBezTo>
                      <a:cubicBezTo>
                        <a:pt x="404" y="740"/>
                        <a:pt x="404" y="740"/>
                        <a:pt x="404" y="740"/>
                      </a:cubicBezTo>
                      <a:cubicBezTo>
                        <a:pt x="421" y="726"/>
                        <a:pt x="421" y="726"/>
                        <a:pt x="421" y="726"/>
                      </a:cubicBezTo>
                      <a:cubicBezTo>
                        <a:pt x="451" y="716"/>
                        <a:pt x="451" y="716"/>
                        <a:pt x="451" y="716"/>
                      </a:cubicBezTo>
                      <a:cubicBezTo>
                        <a:pt x="488" y="695"/>
                        <a:pt x="488" y="695"/>
                        <a:pt x="488" y="695"/>
                      </a:cubicBezTo>
                      <a:cubicBezTo>
                        <a:pt x="497" y="668"/>
                        <a:pt x="497" y="668"/>
                        <a:pt x="497" y="668"/>
                      </a:cubicBezTo>
                      <a:cubicBezTo>
                        <a:pt x="483" y="657"/>
                        <a:pt x="483" y="657"/>
                        <a:pt x="483" y="657"/>
                      </a:cubicBezTo>
                      <a:cubicBezTo>
                        <a:pt x="488" y="583"/>
                        <a:pt x="488" y="583"/>
                        <a:pt x="488" y="583"/>
                      </a:cubicBezTo>
                      <a:cubicBezTo>
                        <a:pt x="488" y="581"/>
                        <a:pt x="488" y="581"/>
                        <a:pt x="488" y="581"/>
                      </a:cubicBezTo>
                      <a:cubicBezTo>
                        <a:pt x="459" y="577"/>
                        <a:pt x="459" y="577"/>
                        <a:pt x="459" y="577"/>
                      </a:cubicBezTo>
                      <a:cubicBezTo>
                        <a:pt x="442" y="566"/>
                        <a:pt x="442" y="566"/>
                        <a:pt x="442" y="566"/>
                      </a:cubicBezTo>
                      <a:cubicBezTo>
                        <a:pt x="442" y="563"/>
                        <a:pt x="442" y="563"/>
                        <a:pt x="442" y="563"/>
                      </a:cubicBezTo>
                      <a:cubicBezTo>
                        <a:pt x="440" y="547"/>
                        <a:pt x="440" y="547"/>
                        <a:pt x="440" y="547"/>
                      </a:cubicBezTo>
                      <a:cubicBezTo>
                        <a:pt x="418" y="541"/>
                        <a:pt x="418" y="541"/>
                        <a:pt x="418" y="541"/>
                      </a:cubicBezTo>
                      <a:cubicBezTo>
                        <a:pt x="406" y="527"/>
                        <a:pt x="406" y="527"/>
                        <a:pt x="406" y="527"/>
                      </a:cubicBezTo>
                      <a:cubicBezTo>
                        <a:pt x="397" y="527"/>
                        <a:pt x="397" y="527"/>
                        <a:pt x="397" y="527"/>
                      </a:cubicBezTo>
                      <a:cubicBezTo>
                        <a:pt x="387" y="539"/>
                        <a:pt x="387" y="539"/>
                        <a:pt x="387" y="539"/>
                      </a:cubicBezTo>
                      <a:cubicBezTo>
                        <a:pt x="378" y="548"/>
                        <a:pt x="378" y="548"/>
                        <a:pt x="378" y="548"/>
                      </a:cubicBezTo>
                      <a:cubicBezTo>
                        <a:pt x="369" y="548"/>
                        <a:pt x="369" y="548"/>
                        <a:pt x="369" y="548"/>
                      </a:cubicBezTo>
                      <a:cubicBezTo>
                        <a:pt x="365" y="542"/>
                        <a:pt x="365" y="542"/>
                        <a:pt x="365" y="542"/>
                      </a:cubicBezTo>
                      <a:cubicBezTo>
                        <a:pt x="362" y="521"/>
                        <a:pt x="362" y="521"/>
                        <a:pt x="362" y="521"/>
                      </a:cubicBezTo>
                      <a:cubicBezTo>
                        <a:pt x="348" y="519"/>
                        <a:pt x="348" y="519"/>
                        <a:pt x="348" y="519"/>
                      </a:cubicBezTo>
                      <a:cubicBezTo>
                        <a:pt x="336" y="523"/>
                        <a:pt x="336" y="523"/>
                        <a:pt x="336" y="523"/>
                      </a:cubicBezTo>
                      <a:cubicBezTo>
                        <a:pt x="320" y="520"/>
                        <a:pt x="320" y="520"/>
                        <a:pt x="320" y="520"/>
                      </a:cubicBezTo>
                      <a:cubicBezTo>
                        <a:pt x="312" y="511"/>
                        <a:pt x="312" y="511"/>
                        <a:pt x="312" y="511"/>
                      </a:cubicBezTo>
                      <a:cubicBezTo>
                        <a:pt x="309" y="504"/>
                        <a:pt x="309" y="504"/>
                        <a:pt x="309" y="504"/>
                      </a:cubicBezTo>
                      <a:cubicBezTo>
                        <a:pt x="309" y="484"/>
                        <a:pt x="309" y="484"/>
                        <a:pt x="309" y="484"/>
                      </a:cubicBezTo>
                      <a:cubicBezTo>
                        <a:pt x="308" y="468"/>
                        <a:pt x="308" y="468"/>
                        <a:pt x="308" y="468"/>
                      </a:cubicBezTo>
                      <a:cubicBezTo>
                        <a:pt x="313" y="449"/>
                        <a:pt x="313" y="449"/>
                        <a:pt x="313" y="449"/>
                      </a:cubicBezTo>
                      <a:cubicBezTo>
                        <a:pt x="319" y="435"/>
                        <a:pt x="319" y="435"/>
                        <a:pt x="319" y="435"/>
                      </a:cubicBezTo>
                      <a:cubicBezTo>
                        <a:pt x="320" y="432"/>
                        <a:pt x="320" y="432"/>
                        <a:pt x="320" y="432"/>
                      </a:cubicBezTo>
                      <a:cubicBezTo>
                        <a:pt x="359" y="398"/>
                        <a:pt x="359" y="398"/>
                        <a:pt x="359" y="398"/>
                      </a:cubicBezTo>
                      <a:cubicBezTo>
                        <a:pt x="385" y="365"/>
                        <a:pt x="385" y="365"/>
                        <a:pt x="385" y="365"/>
                      </a:cubicBezTo>
                      <a:cubicBezTo>
                        <a:pt x="396" y="338"/>
                        <a:pt x="396" y="338"/>
                        <a:pt x="396" y="338"/>
                      </a:cubicBezTo>
                      <a:cubicBezTo>
                        <a:pt x="421" y="309"/>
                        <a:pt x="421" y="309"/>
                        <a:pt x="421" y="309"/>
                      </a:cubicBezTo>
                      <a:cubicBezTo>
                        <a:pt x="426" y="295"/>
                        <a:pt x="426" y="295"/>
                        <a:pt x="426" y="295"/>
                      </a:cubicBezTo>
                      <a:cubicBezTo>
                        <a:pt x="424" y="290"/>
                        <a:pt x="399" y="285"/>
                        <a:pt x="397" y="279"/>
                      </a:cubicBezTo>
                      <a:cubicBezTo>
                        <a:pt x="396" y="276"/>
                        <a:pt x="400" y="243"/>
                        <a:pt x="399" y="241"/>
                      </a:cubicBezTo>
                      <a:cubicBezTo>
                        <a:pt x="393" y="236"/>
                        <a:pt x="382" y="238"/>
                        <a:pt x="376" y="233"/>
                      </a:cubicBezTo>
                      <a:cubicBezTo>
                        <a:pt x="373" y="231"/>
                        <a:pt x="377" y="223"/>
                        <a:pt x="374" y="221"/>
                      </a:cubicBezTo>
                      <a:cubicBezTo>
                        <a:pt x="367" y="215"/>
                        <a:pt x="352" y="218"/>
                        <a:pt x="341" y="197"/>
                      </a:cubicBezTo>
                      <a:cubicBezTo>
                        <a:pt x="312" y="147"/>
                        <a:pt x="350" y="150"/>
                        <a:pt x="372" y="129"/>
                      </a:cubicBezTo>
                      <a:cubicBezTo>
                        <a:pt x="380" y="122"/>
                        <a:pt x="383" y="101"/>
                        <a:pt x="392" y="91"/>
                      </a:cubicBezTo>
                      <a:cubicBezTo>
                        <a:pt x="396" y="86"/>
                        <a:pt x="404" y="83"/>
                        <a:pt x="406" y="76"/>
                      </a:cubicBezTo>
                      <a:cubicBezTo>
                        <a:pt x="407" y="67"/>
                        <a:pt x="402" y="59"/>
                        <a:pt x="400" y="51"/>
                      </a:cubicBezTo>
                      <a:cubicBezTo>
                        <a:pt x="400" y="50"/>
                        <a:pt x="400" y="47"/>
                        <a:pt x="398" y="47"/>
                      </a:cubicBezTo>
                      <a:cubicBezTo>
                        <a:pt x="375" y="55"/>
                        <a:pt x="330" y="97"/>
                        <a:pt x="328" y="96"/>
                      </a:cubicBezTo>
                      <a:cubicBezTo>
                        <a:pt x="322" y="92"/>
                        <a:pt x="325" y="81"/>
                        <a:pt x="321" y="74"/>
                      </a:cubicBezTo>
                      <a:cubicBezTo>
                        <a:pt x="319" y="71"/>
                        <a:pt x="296" y="60"/>
                        <a:pt x="302" y="50"/>
                      </a:cubicBezTo>
                      <a:cubicBezTo>
                        <a:pt x="303" y="47"/>
                        <a:pt x="311" y="46"/>
                        <a:pt x="309" y="42"/>
                      </a:cubicBezTo>
                      <a:cubicBezTo>
                        <a:pt x="306" y="40"/>
                        <a:pt x="296" y="42"/>
                        <a:pt x="297" y="38"/>
                      </a:cubicBezTo>
                      <a:cubicBezTo>
                        <a:pt x="300" y="34"/>
                        <a:pt x="314" y="38"/>
                        <a:pt x="312" y="34"/>
                      </a:cubicBezTo>
                      <a:cubicBezTo>
                        <a:pt x="309" y="27"/>
                        <a:pt x="249" y="12"/>
                        <a:pt x="262" y="30"/>
                      </a:cubicBezTo>
                      <a:cubicBezTo>
                        <a:pt x="265" y="33"/>
                        <a:pt x="273" y="27"/>
                        <a:pt x="276" y="30"/>
                      </a:cubicBezTo>
                      <a:cubicBezTo>
                        <a:pt x="278" y="32"/>
                        <a:pt x="263" y="54"/>
                        <a:pt x="259" y="34"/>
                      </a:cubicBezTo>
                      <a:cubicBezTo>
                        <a:pt x="257" y="27"/>
                        <a:pt x="271" y="20"/>
                        <a:pt x="266" y="14"/>
                      </a:cubicBezTo>
                      <a:cubicBezTo>
                        <a:pt x="257" y="0"/>
                        <a:pt x="222" y="25"/>
                        <a:pt x="210" y="27"/>
                      </a:cubicBezTo>
                      <a:cubicBezTo>
                        <a:pt x="170" y="34"/>
                        <a:pt x="161" y="61"/>
                        <a:pt x="131" y="66"/>
                      </a:cubicBezTo>
                      <a:cubicBezTo>
                        <a:pt x="131" y="68"/>
                        <a:pt x="130" y="69"/>
                        <a:pt x="131" y="70"/>
                      </a:cubicBezTo>
                      <a:cubicBezTo>
                        <a:pt x="131" y="72"/>
                        <a:pt x="133" y="73"/>
                        <a:pt x="134" y="76"/>
                      </a:cubicBezTo>
                      <a:cubicBezTo>
                        <a:pt x="137" y="85"/>
                        <a:pt x="112" y="84"/>
                        <a:pt x="108" y="86"/>
                      </a:cubicBezTo>
                      <a:cubicBezTo>
                        <a:pt x="99" y="90"/>
                        <a:pt x="128" y="90"/>
                        <a:pt x="111" y="103"/>
                      </a:cubicBezTo>
                      <a:cubicBezTo>
                        <a:pt x="102" y="112"/>
                        <a:pt x="90" y="110"/>
                        <a:pt x="81" y="121"/>
                      </a:cubicBezTo>
                      <a:cubicBezTo>
                        <a:pt x="77" y="127"/>
                        <a:pt x="98" y="124"/>
                        <a:pt x="102" y="130"/>
                      </a:cubicBezTo>
                      <a:cubicBezTo>
                        <a:pt x="103" y="132"/>
                        <a:pt x="90" y="195"/>
                        <a:pt x="90" y="204"/>
                      </a:cubicBezTo>
                      <a:cubicBezTo>
                        <a:pt x="88" y="226"/>
                        <a:pt x="101" y="233"/>
                        <a:pt x="99" y="255"/>
                      </a:cubicBezTo>
                      <a:cubicBezTo>
                        <a:pt x="98" y="277"/>
                        <a:pt x="88" y="255"/>
                        <a:pt x="92" y="280"/>
                      </a:cubicBezTo>
                      <a:cubicBezTo>
                        <a:pt x="93" y="287"/>
                        <a:pt x="109" y="287"/>
                        <a:pt x="108" y="293"/>
                      </a:cubicBezTo>
                      <a:cubicBezTo>
                        <a:pt x="89" y="313"/>
                        <a:pt x="89" y="313"/>
                        <a:pt x="89" y="313"/>
                      </a:cubicBezTo>
                      <a:cubicBezTo>
                        <a:pt x="86" y="330"/>
                        <a:pt x="86" y="330"/>
                        <a:pt x="86" y="330"/>
                      </a:cubicBezTo>
                      <a:cubicBezTo>
                        <a:pt x="80" y="362"/>
                        <a:pt x="80" y="362"/>
                        <a:pt x="80" y="362"/>
                      </a:cubicBezTo>
                      <a:cubicBezTo>
                        <a:pt x="77" y="393"/>
                        <a:pt x="77" y="393"/>
                        <a:pt x="77" y="393"/>
                      </a:cubicBezTo>
                      <a:cubicBezTo>
                        <a:pt x="65" y="414"/>
                        <a:pt x="65" y="414"/>
                        <a:pt x="65" y="414"/>
                      </a:cubicBezTo>
                      <a:cubicBezTo>
                        <a:pt x="30" y="449"/>
                        <a:pt x="30" y="449"/>
                        <a:pt x="30" y="449"/>
                      </a:cubicBezTo>
                      <a:cubicBezTo>
                        <a:pt x="9" y="473"/>
                        <a:pt x="9" y="473"/>
                        <a:pt x="9" y="473"/>
                      </a:cubicBezTo>
                      <a:cubicBezTo>
                        <a:pt x="0" y="503"/>
                        <a:pt x="0" y="503"/>
                        <a:pt x="0" y="503"/>
                      </a:cubicBezTo>
                      <a:cubicBezTo>
                        <a:pt x="5" y="540"/>
                        <a:pt x="5" y="540"/>
                        <a:pt x="5" y="540"/>
                      </a:cubicBezTo>
                      <a:cubicBezTo>
                        <a:pt x="23" y="585"/>
                        <a:pt x="23" y="585"/>
                        <a:pt x="23" y="585"/>
                      </a:cubicBezTo>
                      <a:cubicBezTo>
                        <a:pt x="51" y="601"/>
                        <a:pt x="51" y="601"/>
                        <a:pt x="51" y="601"/>
                      </a:cubicBezTo>
                      <a:cubicBezTo>
                        <a:pt x="74" y="617"/>
                        <a:pt x="74" y="617"/>
                        <a:pt x="74" y="617"/>
                      </a:cubicBezTo>
                      <a:cubicBezTo>
                        <a:pt x="83" y="633"/>
                        <a:pt x="83" y="633"/>
                        <a:pt x="83" y="633"/>
                      </a:cubicBezTo>
                      <a:cubicBezTo>
                        <a:pt x="82" y="654"/>
                        <a:pt x="82" y="654"/>
                        <a:pt x="82" y="654"/>
                      </a:cubicBezTo>
                      <a:cubicBezTo>
                        <a:pt x="98" y="684"/>
                        <a:pt x="98" y="684"/>
                        <a:pt x="98" y="684"/>
                      </a:cubicBezTo>
                      <a:cubicBezTo>
                        <a:pt x="126" y="702"/>
                        <a:pt x="126" y="702"/>
                        <a:pt x="126" y="702"/>
                      </a:cubicBezTo>
                      <a:cubicBezTo>
                        <a:pt x="158" y="721"/>
                        <a:pt x="158" y="721"/>
                        <a:pt x="158" y="721"/>
                      </a:cubicBezTo>
                      <a:cubicBezTo>
                        <a:pt x="189" y="742"/>
                        <a:pt x="189" y="742"/>
                        <a:pt x="189" y="742"/>
                      </a:cubicBezTo>
                      <a:cubicBezTo>
                        <a:pt x="205" y="755"/>
                        <a:pt x="205" y="755"/>
                        <a:pt x="205" y="755"/>
                      </a:cubicBezTo>
                      <a:cubicBezTo>
                        <a:pt x="212" y="782"/>
                        <a:pt x="212" y="782"/>
                        <a:pt x="212" y="782"/>
                      </a:cubicBezTo>
                      <a:cubicBezTo>
                        <a:pt x="227" y="868"/>
                        <a:pt x="227" y="868"/>
                        <a:pt x="227" y="868"/>
                      </a:cubicBezTo>
                      <a:lnTo>
                        <a:pt x="293" y="868"/>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62" name="Freeform 132"/>
                <p:cNvSpPr>
                  <a:spLocks/>
                </p:cNvSpPr>
                <p:nvPr/>
              </p:nvSpPr>
              <p:spPr bwMode="auto">
                <a:xfrm>
                  <a:off x="6700838" y="6838949"/>
                  <a:ext cx="1773238" cy="731838"/>
                </a:xfrm>
                <a:custGeom>
                  <a:avLst/>
                  <a:gdLst/>
                  <a:ahLst/>
                  <a:cxnLst>
                    <a:cxn ang="0">
                      <a:pos x="1141" y="503"/>
                    </a:cxn>
                    <a:cxn ang="0">
                      <a:pos x="1083" y="436"/>
                    </a:cxn>
                    <a:cxn ang="0">
                      <a:pos x="1029" y="384"/>
                    </a:cxn>
                    <a:cxn ang="0">
                      <a:pos x="974" y="323"/>
                    </a:cxn>
                    <a:cxn ang="0">
                      <a:pos x="931" y="272"/>
                    </a:cxn>
                    <a:cxn ang="0">
                      <a:pos x="933" y="231"/>
                    </a:cxn>
                    <a:cxn ang="0">
                      <a:pos x="963" y="248"/>
                    </a:cxn>
                    <a:cxn ang="0">
                      <a:pos x="1018" y="296"/>
                    </a:cxn>
                    <a:cxn ang="0">
                      <a:pos x="1049" y="339"/>
                    </a:cxn>
                    <a:cxn ang="0">
                      <a:pos x="1078" y="383"/>
                    </a:cxn>
                    <a:cxn ang="0">
                      <a:pos x="1114" y="411"/>
                    </a:cxn>
                    <a:cxn ang="0">
                      <a:pos x="1142" y="430"/>
                    </a:cxn>
                    <a:cxn ang="0">
                      <a:pos x="1180" y="454"/>
                    </a:cxn>
                    <a:cxn ang="0">
                      <a:pos x="1215" y="435"/>
                    </a:cxn>
                    <a:cxn ang="0">
                      <a:pos x="1207" y="364"/>
                    </a:cxn>
                    <a:cxn ang="0">
                      <a:pos x="1210" y="331"/>
                    </a:cxn>
                    <a:cxn ang="0">
                      <a:pos x="1215" y="313"/>
                    </a:cxn>
                    <a:cxn ang="0">
                      <a:pos x="1214" y="276"/>
                    </a:cxn>
                    <a:cxn ang="0">
                      <a:pos x="1207" y="230"/>
                    </a:cxn>
                    <a:cxn ang="0">
                      <a:pos x="1213" y="197"/>
                    </a:cxn>
                    <a:cxn ang="0">
                      <a:pos x="1148" y="103"/>
                    </a:cxn>
                    <a:cxn ang="0">
                      <a:pos x="1138" y="94"/>
                    </a:cxn>
                    <a:cxn ang="0">
                      <a:pos x="1074" y="0"/>
                    </a:cxn>
                    <a:cxn ang="0">
                      <a:pos x="1035" y="44"/>
                    </a:cxn>
                    <a:cxn ang="0">
                      <a:pos x="972" y="61"/>
                    </a:cxn>
                    <a:cxn ang="0">
                      <a:pos x="958" y="60"/>
                    </a:cxn>
                    <a:cxn ang="0">
                      <a:pos x="945" y="63"/>
                    </a:cxn>
                    <a:cxn ang="0">
                      <a:pos x="919" y="61"/>
                    </a:cxn>
                    <a:cxn ang="0">
                      <a:pos x="900" y="51"/>
                    </a:cxn>
                    <a:cxn ang="0">
                      <a:pos x="878" y="47"/>
                    </a:cxn>
                    <a:cxn ang="0">
                      <a:pos x="861" y="48"/>
                    </a:cxn>
                    <a:cxn ang="0">
                      <a:pos x="833" y="45"/>
                    </a:cxn>
                    <a:cxn ang="0">
                      <a:pos x="818" y="38"/>
                    </a:cxn>
                    <a:cxn ang="0">
                      <a:pos x="813" y="38"/>
                    </a:cxn>
                    <a:cxn ang="0">
                      <a:pos x="803" y="45"/>
                    </a:cxn>
                    <a:cxn ang="0">
                      <a:pos x="785" y="50"/>
                    </a:cxn>
                    <a:cxn ang="0">
                      <a:pos x="763" y="51"/>
                    </a:cxn>
                    <a:cxn ang="0">
                      <a:pos x="742" y="47"/>
                    </a:cxn>
                    <a:cxn ang="0">
                      <a:pos x="707" y="54"/>
                    </a:cxn>
                    <a:cxn ang="0">
                      <a:pos x="665" y="61"/>
                    </a:cxn>
                    <a:cxn ang="0">
                      <a:pos x="624" y="93"/>
                    </a:cxn>
                    <a:cxn ang="0">
                      <a:pos x="570" y="141"/>
                    </a:cxn>
                    <a:cxn ang="0">
                      <a:pos x="516" y="190"/>
                    </a:cxn>
                    <a:cxn ang="0">
                      <a:pos x="470" y="188"/>
                    </a:cxn>
                    <a:cxn ang="0">
                      <a:pos x="393" y="190"/>
                    </a:cxn>
                    <a:cxn ang="0">
                      <a:pos x="328" y="180"/>
                    </a:cxn>
                    <a:cxn ang="0">
                      <a:pos x="240" y="174"/>
                    </a:cxn>
                    <a:cxn ang="0">
                      <a:pos x="156" y="175"/>
                    </a:cxn>
                    <a:cxn ang="0">
                      <a:pos x="142" y="178"/>
                    </a:cxn>
                    <a:cxn ang="0">
                      <a:pos x="111" y="184"/>
                    </a:cxn>
                    <a:cxn ang="0">
                      <a:pos x="79" y="190"/>
                    </a:cxn>
                    <a:cxn ang="0">
                      <a:pos x="40" y="188"/>
                    </a:cxn>
                    <a:cxn ang="0">
                      <a:pos x="22" y="282"/>
                    </a:cxn>
                    <a:cxn ang="0">
                      <a:pos x="10" y="356"/>
                    </a:cxn>
                    <a:cxn ang="0">
                      <a:pos x="28" y="415"/>
                    </a:cxn>
                    <a:cxn ang="0">
                      <a:pos x="58" y="468"/>
                    </a:cxn>
                    <a:cxn ang="0">
                      <a:pos x="72" y="503"/>
                    </a:cxn>
                  </a:cxnLst>
                  <a:rect l="0" t="0" r="r" b="b"/>
                  <a:pathLst>
                    <a:path w="1218" h="503">
                      <a:moveTo>
                        <a:pt x="619" y="503"/>
                      </a:moveTo>
                      <a:cubicBezTo>
                        <a:pt x="1141" y="503"/>
                        <a:pt x="1141" y="503"/>
                        <a:pt x="1141" y="503"/>
                      </a:cubicBezTo>
                      <a:cubicBezTo>
                        <a:pt x="1109" y="459"/>
                        <a:pt x="1109" y="459"/>
                        <a:pt x="1109" y="459"/>
                      </a:cubicBezTo>
                      <a:cubicBezTo>
                        <a:pt x="1083" y="436"/>
                        <a:pt x="1083" y="436"/>
                        <a:pt x="1083" y="436"/>
                      </a:cubicBezTo>
                      <a:cubicBezTo>
                        <a:pt x="1049" y="404"/>
                        <a:pt x="1049" y="404"/>
                        <a:pt x="1049" y="404"/>
                      </a:cubicBezTo>
                      <a:cubicBezTo>
                        <a:pt x="1029" y="384"/>
                        <a:pt x="1029" y="384"/>
                        <a:pt x="1029" y="384"/>
                      </a:cubicBezTo>
                      <a:cubicBezTo>
                        <a:pt x="995" y="351"/>
                        <a:pt x="995" y="351"/>
                        <a:pt x="995" y="351"/>
                      </a:cubicBezTo>
                      <a:cubicBezTo>
                        <a:pt x="974" y="323"/>
                        <a:pt x="974" y="323"/>
                        <a:pt x="974" y="323"/>
                      </a:cubicBezTo>
                      <a:cubicBezTo>
                        <a:pt x="950" y="299"/>
                        <a:pt x="950" y="299"/>
                        <a:pt x="950" y="299"/>
                      </a:cubicBezTo>
                      <a:cubicBezTo>
                        <a:pt x="931" y="272"/>
                        <a:pt x="931" y="272"/>
                        <a:pt x="931" y="272"/>
                      </a:cubicBezTo>
                      <a:cubicBezTo>
                        <a:pt x="929" y="243"/>
                        <a:pt x="929" y="243"/>
                        <a:pt x="929" y="243"/>
                      </a:cubicBezTo>
                      <a:cubicBezTo>
                        <a:pt x="933" y="231"/>
                        <a:pt x="933" y="231"/>
                        <a:pt x="933" y="231"/>
                      </a:cubicBezTo>
                      <a:cubicBezTo>
                        <a:pt x="949" y="234"/>
                        <a:pt x="949" y="234"/>
                        <a:pt x="949" y="234"/>
                      </a:cubicBezTo>
                      <a:cubicBezTo>
                        <a:pt x="963" y="248"/>
                        <a:pt x="963" y="248"/>
                        <a:pt x="963" y="248"/>
                      </a:cubicBezTo>
                      <a:cubicBezTo>
                        <a:pt x="988" y="275"/>
                        <a:pt x="988" y="275"/>
                        <a:pt x="988" y="275"/>
                      </a:cubicBezTo>
                      <a:cubicBezTo>
                        <a:pt x="1018" y="296"/>
                        <a:pt x="1018" y="296"/>
                        <a:pt x="1018" y="296"/>
                      </a:cubicBezTo>
                      <a:cubicBezTo>
                        <a:pt x="1044" y="328"/>
                        <a:pt x="1044" y="328"/>
                        <a:pt x="1044" y="328"/>
                      </a:cubicBezTo>
                      <a:cubicBezTo>
                        <a:pt x="1049" y="339"/>
                        <a:pt x="1049" y="339"/>
                        <a:pt x="1049" y="339"/>
                      </a:cubicBezTo>
                      <a:cubicBezTo>
                        <a:pt x="1054" y="344"/>
                        <a:pt x="1054" y="344"/>
                        <a:pt x="1054" y="344"/>
                      </a:cubicBezTo>
                      <a:cubicBezTo>
                        <a:pt x="1078" y="383"/>
                        <a:pt x="1078" y="383"/>
                        <a:pt x="1078" y="383"/>
                      </a:cubicBezTo>
                      <a:cubicBezTo>
                        <a:pt x="1106" y="403"/>
                        <a:pt x="1106" y="403"/>
                        <a:pt x="1106" y="403"/>
                      </a:cubicBezTo>
                      <a:cubicBezTo>
                        <a:pt x="1114" y="411"/>
                        <a:pt x="1114" y="411"/>
                        <a:pt x="1114" y="411"/>
                      </a:cubicBezTo>
                      <a:cubicBezTo>
                        <a:pt x="1131" y="422"/>
                        <a:pt x="1131" y="422"/>
                        <a:pt x="1131" y="422"/>
                      </a:cubicBezTo>
                      <a:cubicBezTo>
                        <a:pt x="1142" y="430"/>
                        <a:pt x="1142" y="430"/>
                        <a:pt x="1142" y="430"/>
                      </a:cubicBezTo>
                      <a:cubicBezTo>
                        <a:pt x="1166" y="450"/>
                        <a:pt x="1166" y="450"/>
                        <a:pt x="1166" y="450"/>
                      </a:cubicBezTo>
                      <a:cubicBezTo>
                        <a:pt x="1180" y="454"/>
                        <a:pt x="1180" y="454"/>
                        <a:pt x="1180" y="454"/>
                      </a:cubicBezTo>
                      <a:cubicBezTo>
                        <a:pt x="1203" y="455"/>
                        <a:pt x="1203" y="455"/>
                        <a:pt x="1203" y="455"/>
                      </a:cubicBezTo>
                      <a:cubicBezTo>
                        <a:pt x="1215" y="435"/>
                        <a:pt x="1215" y="435"/>
                        <a:pt x="1215" y="435"/>
                      </a:cubicBezTo>
                      <a:cubicBezTo>
                        <a:pt x="1209" y="382"/>
                        <a:pt x="1209" y="382"/>
                        <a:pt x="1209" y="382"/>
                      </a:cubicBezTo>
                      <a:cubicBezTo>
                        <a:pt x="1207" y="364"/>
                        <a:pt x="1207" y="364"/>
                        <a:pt x="1207" y="364"/>
                      </a:cubicBezTo>
                      <a:cubicBezTo>
                        <a:pt x="1207" y="345"/>
                        <a:pt x="1207" y="345"/>
                        <a:pt x="1207" y="345"/>
                      </a:cubicBezTo>
                      <a:cubicBezTo>
                        <a:pt x="1210" y="331"/>
                        <a:pt x="1210" y="331"/>
                        <a:pt x="1210" y="331"/>
                      </a:cubicBezTo>
                      <a:cubicBezTo>
                        <a:pt x="1213" y="322"/>
                        <a:pt x="1213" y="322"/>
                        <a:pt x="1213" y="322"/>
                      </a:cubicBezTo>
                      <a:cubicBezTo>
                        <a:pt x="1215" y="313"/>
                        <a:pt x="1215" y="313"/>
                        <a:pt x="1215" y="313"/>
                      </a:cubicBezTo>
                      <a:cubicBezTo>
                        <a:pt x="1216" y="305"/>
                        <a:pt x="1216" y="305"/>
                        <a:pt x="1216" y="305"/>
                      </a:cubicBezTo>
                      <a:cubicBezTo>
                        <a:pt x="1216" y="292"/>
                        <a:pt x="1214" y="287"/>
                        <a:pt x="1214" y="276"/>
                      </a:cubicBezTo>
                      <a:cubicBezTo>
                        <a:pt x="1204" y="272"/>
                        <a:pt x="1218" y="259"/>
                        <a:pt x="1212" y="254"/>
                      </a:cubicBezTo>
                      <a:cubicBezTo>
                        <a:pt x="1207" y="230"/>
                        <a:pt x="1207" y="230"/>
                        <a:pt x="1207" y="230"/>
                      </a:cubicBezTo>
                      <a:cubicBezTo>
                        <a:pt x="1215" y="220"/>
                        <a:pt x="1209" y="208"/>
                        <a:pt x="1212" y="198"/>
                      </a:cubicBezTo>
                      <a:cubicBezTo>
                        <a:pt x="1213" y="197"/>
                        <a:pt x="1213" y="197"/>
                        <a:pt x="1213" y="197"/>
                      </a:cubicBezTo>
                      <a:cubicBezTo>
                        <a:pt x="1148" y="106"/>
                        <a:pt x="1148" y="106"/>
                        <a:pt x="1148" y="106"/>
                      </a:cubicBezTo>
                      <a:cubicBezTo>
                        <a:pt x="1148" y="103"/>
                        <a:pt x="1148" y="103"/>
                        <a:pt x="1148" y="103"/>
                      </a:cubicBezTo>
                      <a:cubicBezTo>
                        <a:pt x="1143" y="99"/>
                        <a:pt x="1143" y="99"/>
                        <a:pt x="1143" y="99"/>
                      </a:cubicBezTo>
                      <a:cubicBezTo>
                        <a:pt x="1138" y="94"/>
                        <a:pt x="1138" y="94"/>
                        <a:pt x="1138" y="94"/>
                      </a:cubicBezTo>
                      <a:cubicBezTo>
                        <a:pt x="1138" y="91"/>
                        <a:pt x="1138" y="91"/>
                        <a:pt x="1138" y="91"/>
                      </a:cubicBezTo>
                      <a:cubicBezTo>
                        <a:pt x="1074" y="0"/>
                        <a:pt x="1074" y="0"/>
                        <a:pt x="1074" y="0"/>
                      </a:cubicBezTo>
                      <a:cubicBezTo>
                        <a:pt x="1054" y="31"/>
                        <a:pt x="1054" y="31"/>
                        <a:pt x="1054" y="31"/>
                      </a:cubicBezTo>
                      <a:cubicBezTo>
                        <a:pt x="1035" y="44"/>
                        <a:pt x="1035" y="44"/>
                        <a:pt x="1035" y="44"/>
                      </a:cubicBezTo>
                      <a:cubicBezTo>
                        <a:pt x="1010" y="56"/>
                        <a:pt x="1010" y="56"/>
                        <a:pt x="1010" y="56"/>
                      </a:cubicBezTo>
                      <a:cubicBezTo>
                        <a:pt x="972" y="61"/>
                        <a:pt x="972" y="61"/>
                        <a:pt x="972" y="61"/>
                      </a:cubicBezTo>
                      <a:cubicBezTo>
                        <a:pt x="971" y="62"/>
                        <a:pt x="971" y="62"/>
                        <a:pt x="971" y="62"/>
                      </a:cubicBezTo>
                      <a:cubicBezTo>
                        <a:pt x="958" y="60"/>
                        <a:pt x="958" y="60"/>
                        <a:pt x="958" y="60"/>
                      </a:cubicBezTo>
                      <a:cubicBezTo>
                        <a:pt x="953" y="60"/>
                        <a:pt x="953" y="60"/>
                        <a:pt x="953" y="60"/>
                      </a:cubicBezTo>
                      <a:cubicBezTo>
                        <a:pt x="945" y="63"/>
                        <a:pt x="945" y="63"/>
                        <a:pt x="945" y="63"/>
                      </a:cubicBezTo>
                      <a:cubicBezTo>
                        <a:pt x="932" y="63"/>
                        <a:pt x="932" y="63"/>
                        <a:pt x="932" y="63"/>
                      </a:cubicBezTo>
                      <a:cubicBezTo>
                        <a:pt x="919" y="61"/>
                        <a:pt x="919" y="61"/>
                        <a:pt x="919" y="61"/>
                      </a:cubicBezTo>
                      <a:cubicBezTo>
                        <a:pt x="909" y="56"/>
                        <a:pt x="909" y="56"/>
                        <a:pt x="909" y="56"/>
                      </a:cubicBezTo>
                      <a:cubicBezTo>
                        <a:pt x="900" y="51"/>
                        <a:pt x="900" y="51"/>
                        <a:pt x="900" y="51"/>
                      </a:cubicBezTo>
                      <a:cubicBezTo>
                        <a:pt x="886" y="48"/>
                        <a:pt x="886" y="48"/>
                        <a:pt x="886" y="48"/>
                      </a:cubicBezTo>
                      <a:cubicBezTo>
                        <a:pt x="878" y="47"/>
                        <a:pt x="878" y="47"/>
                        <a:pt x="878" y="47"/>
                      </a:cubicBezTo>
                      <a:cubicBezTo>
                        <a:pt x="869" y="47"/>
                        <a:pt x="869" y="47"/>
                        <a:pt x="869" y="47"/>
                      </a:cubicBezTo>
                      <a:cubicBezTo>
                        <a:pt x="861" y="48"/>
                        <a:pt x="861" y="48"/>
                        <a:pt x="861" y="48"/>
                      </a:cubicBezTo>
                      <a:cubicBezTo>
                        <a:pt x="844" y="47"/>
                        <a:pt x="844" y="47"/>
                        <a:pt x="844" y="47"/>
                      </a:cubicBezTo>
                      <a:cubicBezTo>
                        <a:pt x="833" y="45"/>
                        <a:pt x="833" y="45"/>
                        <a:pt x="833" y="45"/>
                      </a:cubicBezTo>
                      <a:cubicBezTo>
                        <a:pt x="823" y="40"/>
                        <a:pt x="823" y="40"/>
                        <a:pt x="823" y="40"/>
                      </a:cubicBezTo>
                      <a:cubicBezTo>
                        <a:pt x="818" y="38"/>
                        <a:pt x="818" y="38"/>
                        <a:pt x="818" y="38"/>
                      </a:cubicBezTo>
                      <a:cubicBezTo>
                        <a:pt x="814" y="38"/>
                        <a:pt x="814" y="38"/>
                        <a:pt x="814" y="38"/>
                      </a:cubicBezTo>
                      <a:cubicBezTo>
                        <a:pt x="813" y="38"/>
                        <a:pt x="813" y="38"/>
                        <a:pt x="813" y="38"/>
                      </a:cubicBezTo>
                      <a:cubicBezTo>
                        <a:pt x="809" y="41"/>
                        <a:pt x="809" y="41"/>
                        <a:pt x="809" y="41"/>
                      </a:cubicBezTo>
                      <a:cubicBezTo>
                        <a:pt x="803" y="45"/>
                        <a:pt x="803" y="45"/>
                        <a:pt x="803" y="45"/>
                      </a:cubicBezTo>
                      <a:cubicBezTo>
                        <a:pt x="794" y="48"/>
                        <a:pt x="794" y="48"/>
                        <a:pt x="794" y="48"/>
                      </a:cubicBezTo>
                      <a:cubicBezTo>
                        <a:pt x="785" y="50"/>
                        <a:pt x="785" y="50"/>
                        <a:pt x="785" y="50"/>
                      </a:cubicBezTo>
                      <a:cubicBezTo>
                        <a:pt x="774" y="52"/>
                        <a:pt x="774" y="52"/>
                        <a:pt x="774" y="52"/>
                      </a:cubicBezTo>
                      <a:cubicBezTo>
                        <a:pt x="763" y="51"/>
                        <a:pt x="763" y="51"/>
                        <a:pt x="763" y="51"/>
                      </a:cubicBezTo>
                      <a:cubicBezTo>
                        <a:pt x="753" y="48"/>
                        <a:pt x="753" y="48"/>
                        <a:pt x="753" y="48"/>
                      </a:cubicBezTo>
                      <a:cubicBezTo>
                        <a:pt x="742" y="47"/>
                        <a:pt x="742" y="47"/>
                        <a:pt x="742" y="47"/>
                      </a:cubicBezTo>
                      <a:cubicBezTo>
                        <a:pt x="725" y="49"/>
                        <a:pt x="725" y="49"/>
                        <a:pt x="725" y="49"/>
                      </a:cubicBezTo>
                      <a:cubicBezTo>
                        <a:pt x="707" y="54"/>
                        <a:pt x="707" y="54"/>
                        <a:pt x="707" y="54"/>
                      </a:cubicBezTo>
                      <a:cubicBezTo>
                        <a:pt x="701" y="52"/>
                        <a:pt x="701" y="52"/>
                        <a:pt x="701" y="52"/>
                      </a:cubicBezTo>
                      <a:cubicBezTo>
                        <a:pt x="665" y="61"/>
                        <a:pt x="665" y="61"/>
                        <a:pt x="665" y="61"/>
                      </a:cubicBezTo>
                      <a:cubicBezTo>
                        <a:pt x="624" y="92"/>
                        <a:pt x="624" y="92"/>
                        <a:pt x="624" y="92"/>
                      </a:cubicBezTo>
                      <a:cubicBezTo>
                        <a:pt x="624" y="93"/>
                        <a:pt x="624" y="93"/>
                        <a:pt x="624" y="93"/>
                      </a:cubicBezTo>
                      <a:cubicBezTo>
                        <a:pt x="620" y="94"/>
                        <a:pt x="620" y="94"/>
                        <a:pt x="620" y="94"/>
                      </a:cubicBezTo>
                      <a:cubicBezTo>
                        <a:pt x="570" y="141"/>
                        <a:pt x="570" y="141"/>
                        <a:pt x="570" y="141"/>
                      </a:cubicBezTo>
                      <a:cubicBezTo>
                        <a:pt x="538" y="178"/>
                        <a:pt x="538" y="178"/>
                        <a:pt x="538" y="178"/>
                      </a:cubicBezTo>
                      <a:cubicBezTo>
                        <a:pt x="516" y="190"/>
                        <a:pt x="516" y="190"/>
                        <a:pt x="516" y="190"/>
                      </a:cubicBezTo>
                      <a:cubicBezTo>
                        <a:pt x="500" y="193"/>
                        <a:pt x="500" y="193"/>
                        <a:pt x="500" y="193"/>
                      </a:cubicBezTo>
                      <a:cubicBezTo>
                        <a:pt x="470" y="188"/>
                        <a:pt x="470" y="188"/>
                        <a:pt x="470" y="188"/>
                      </a:cubicBezTo>
                      <a:cubicBezTo>
                        <a:pt x="437" y="184"/>
                        <a:pt x="437" y="184"/>
                        <a:pt x="437" y="184"/>
                      </a:cubicBezTo>
                      <a:cubicBezTo>
                        <a:pt x="393" y="190"/>
                        <a:pt x="393" y="190"/>
                        <a:pt x="393" y="190"/>
                      </a:cubicBezTo>
                      <a:cubicBezTo>
                        <a:pt x="369" y="181"/>
                        <a:pt x="369" y="181"/>
                        <a:pt x="369" y="181"/>
                      </a:cubicBezTo>
                      <a:cubicBezTo>
                        <a:pt x="328" y="180"/>
                        <a:pt x="328" y="180"/>
                        <a:pt x="328" y="180"/>
                      </a:cubicBezTo>
                      <a:cubicBezTo>
                        <a:pt x="286" y="170"/>
                        <a:pt x="286" y="170"/>
                        <a:pt x="286" y="170"/>
                      </a:cubicBezTo>
                      <a:cubicBezTo>
                        <a:pt x="240" y="174"/>
                        <a:pt x="240" y="174"/>
                        <a:pt x="240" y="174"/>
                      </a:cubicBezTo>
                      <a:cubicBezTo>
                        <a:pt x="226" y="172"/>
                        <a:pt x="226" y="172"/>
                        <a:pt x="226" y="172"/>
                      </a:cubicBezTo>
                      <a:cubicBezTo>
                        <a:pt x="156" y="175"/>
                        <a:pt x="156" y="175"/>
                        <a:pt x="156" y="175"/>
                      </a:cubicBezTo>
                      <a:cubicBezTo>
                        <a:pt x="151" y="176"/>
                        <a:pt x="151" y="176"/>
                        <a:pt x="151" y="176"/>
                      </a:cubicBezTo>
                      <a:cubicBezTo>
                        <a:pt x="142" y="178"/>
                        <a:pt x="142" y="178"/>
                        <a:pt x="142" y="178"/>
                      </a:cubicBezTo>
                      <a:cubicBezTo>
                        <a:pt x="125" y="181"/>
                        <a:pt x="125" y="181"/>
                        <a:pt x="125" y="181"/>
                      </a:cubicBezTo>
                      <a:cubicBezTo>
                        <a:pt x="111" y="184"/>
                        <a:pt x="111" y="184"/>
                        <a:pt x="111" y="184"/>
                      </a:cubicBezTo>
                      <a:cubicBezTo>
                        <a:pt x="96" y="187"/>
                        <a:pt x="96" y="187"/>
                        <a:pt x="96" y="187"/>
                      </a:cubicBezTo>
                      <a:cubicBezTo>
                        <a:pt x="79" y="190"/>
                        <a:pt x="79" y="190"/>
                        <a:pt x="79" y="190"/>
                      </a:cubicBezTo>
                      <a:cubicBezTo>
                        <a:pt x="61" y="188"/>
                        <a:pt x="61" y="188"/>
                        <a:pt x="61" y="188"/>
                      </a:cubicBezTo>
                      <a:cubicBezTo>
                        <a:pt x="40" y="188"/>
                        <a:pt x="40" y="188"/>
                        <a:pt x="40" y="188"/>
                      </a:cubicBezTo>
                      <a:cubicBezTo>
                        <a:pt x="0" y="227"/>
                        <a:pt x="0" y="227"/>
                        <a:pt x="0" y="227"/>
                      </a:cubicBezTo>
                      <a:cubicBezTo>
                        <a:pt x="22" y="282"/>
                        <a:pt x="22" y="282"/>
                        <a:pt x="22" y="282"/>
                      </a:cubicBezTo>
                      <a:cubicBezTo>
                        <a:pt x="22" y="316"/>
                        <a:pt x="22" y="316"/>
                        <a:pt x="22" y="316"/>
                      </a:cubicBezTo>
                      <a:cubicBezTo>
                        <a:pt x="10" y="356"/>
                        <a:pt x="10" y="356"/>
                        <a:pt x="10" y="356"/>
                      </a:cubicBezTo>
                      <a:cubicBezTo>
                        <a:pt x="10" y="385"/>
                        <a:pt x="10" y="385"/>
                        <a:pt x="10" y="385"/>
                      </a:cubicBezTo>
                      <a:cubicBezTo>
                        <a:pt x="28" y="415"/>
                        <a:pt x="28" y="415"/>
                        <a:pt x="28" y="415"/>
                      </a:cubicBezTo>
                      <a:cubicBezTo>
                        <a:pt x="40" y="448"/>
                        <a:pt x="40" y="448"/>
                        <a:pt x="40" y="448"/>
                      </a:cubicBezTo>
                      <a:cubicBezTo>
                        <a:pt x="58" y="468"/>
                        <a:pt x="58" y="468"/>
                        <a:pt x="58" y="468"/>
                      </a:cubicBezTo>
                      <a:cubicBezTo>
                        <a:pt x="58" y="497"/>
                        <a:pt x="58" y="497"/>
                        <a:pt x="58" y="497"/>
                      </a:cubicBezTo>
                      <a:cubicBezTo>
                        <a:pt x="72" y="503"/>
                        <a:pt x="72" y="503"/>
                        <a:pt x="72" y="503"/>
                      </a:cubicBezTo>
                      <a:lnTo>
                        <a:pt x="619" y="503"/>
                      </a:lnTo>
                      <a:close/>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51" name="Georgia"/>
              <p:cNvSpPr>
                <a:spLocks/>
              </p:cNvSpPr>
              <p:nvPr/>
            </p:nvSpPr>
            <p:spPr bwMode="auto">
              <a:xfrm>
                <a:off x="8686842" y="4195763"/>
                <a:ext cx="1076325" cy="460376"/>
              </a:xfrm>
              <a:custGeom>
                <a:avLst/>
                <a:gdLst/>
                <a:ahLst/>
                <a:cxnLst>
                  <a:cxn ang="0">
                    <a:pos x="667" y="64"/>
                  </a:cxn>
                  <a:cxn ang="0">
                    <a:pos x="671" y="88"/>
                  </a:cxn>
                  <a:cxn ang="0">
                    <a:pos x="677" y="89"/>
                  </a:cxn>
                  <a:cxn ang="0">
                    <a:pos x="691" y="135"/>
                  </a:cxn>
                  <a:cxn ang="0">
                    <a:pos x="641" y="151"/>
                  </a:cxn>
                  <a:cxn ang="0">
                    <a:pos x="642" y="140"/>
                  </a:cxn>
                  <a:cxn ang="0">
                    <a:pos x="574" y="190"/>
                  </a:cxn>
                  <a:cxn ang="0">
                    <a:pos x="568" y="200"/>
                  </a:cxn>
                  <a:cxn ang="0">
                    <a:pos x="449" y="278"/>
                  </a:cxn>
                  <a:cxn ang="0">
                    <a:pos x="445" y="275"/>
                  </a:cxn>
                  <a:cxn ang="0">
                    <a:pos x="422" y="281"/>
                  </a:cxn>
                  <a:cxn ang="0">
                    <a:pos x="408" y="278"/>
                  </a:cxn>
                  <a:cxn ang="0">
                    <a:pos x="391" y="262"/>
                  </a:cxn>
                  <a:cxn ang="0">
                    <a:pos x="372" y="263"/>
                  </a:cxn>
                  <a:cxn ang="0">
                    <a:pos x="355" y="254"/>
                  </a:cxn>
                  <a:cxn ang="0">
                    <a:pos x="341" y="281"/>
                  </a:cxn>
                  <a:cxn ang="0">
                    <a:pos x="286" y="297"/>
                  </a:cxn>
                  <a:cxn ang="0">
                    <a:pos x="265" y="314"/>
                  </a:cxn>
                  <a:cxn ang="0">
                    <a:pos x="246" y="315"/>
                  </a:cxn>
                  <a:cxn ang="0">
                    <a:pos x="254" y="264"/>
                  </a:cxn>
                  <a:cxn ang="0">
                    <a:pos x="180" y="169"/>
                  </a:cxn>
                  <a:cxn ang="0">
                    <a:pos x="147" y="172"/>
                  </a:cxn>
                  <a:cxn ang="0">
                    <a:pos x="81" y="158"/>
                  </a:cxn>
                  <a:cxn ang="0">
                    <a:pos x="57" y="157"/>
                  </a:cxn>
                  <a:cxn ang="0">
                    <a:pos x="35" y="143"/>
                  </a:cxn>
                  <a:cxn ang="0">
                    <a:pos x="4" y="145"/>
                  </a:cxn>
                  <a:cxn ang="0">
                    <a:pos x="11" y="142"/>
                  </a:cxn>
                  <a:cxn ang="0">
                    <a:pos x="55" y="105"/>
                  </a:cxn>
                  <a:cxn ang="0">
                    <a:pos x="107" y="103"/>
                  </a:cxn>
                  <a:cxn ang="0">
                    <a:pos x="163" y="100"/>
                  </a:cxn>
                  <a:cxn ang="0">
                    <a:pos x="238" y="61"/>
                  </a:cxn>
                  <a:cxn ang="0">
                    <a:pos x="297" y="51"/>
                  </a:cxn>
                  <a:cxn ang="0">
                    <a:pos x="314" y="64"/>
                  </a:cxn>
                  <a:cxn ang="0">
                    <a:pos x="393" y="79"/>
                  </a:cxn>
                  <a:cxn ang="0">
                    <a:pos x="482" y="31"/>
                  </a:cxn>
                  <a:cxn ang="0">
                    <a:pos x="536" y="14"/>
                  </a:cxn>
                  <a:cxn ang="0">
                    <a:pos x="570" y="0"/>
                  </a:cxn>
                  <a:cxn ang="0">
                    <a:pos x="582" y="40"/>
                  </a:cxn>
                  <a:cxn ang="0">
                    <a:pos x="610" y="40"/>
                  </a:cxn>
                  <a:cxn ang="0">
                    <a:pos x="646" y="36"/>
                  </a:cxn>
                  <a:cxn ang="0">
                    <a:pos x="669" y="37"/>
                  </a:cxn>
                </a:cxnLst>
                <a:rect l="0" t="0" r="r" b="b"/>
                <a:pathLst>
                  <a:path w="740" h="316">
                    <a:moveTo>
                      <a:pt x="669" y="39"/>
                    </a:moveTo>
                    <a:cubicBezTo>
                      <a:pt x="668" y="47"/>
                      <a:pt x="670" y="55"/>
                      <a:pt x="667" y="64"/>
                    </a:cubicBezTo>
                    <a:cubicBezTo>
                      <a:pt x="666" y="67"/>
                      <a:pt x="659" y="66"/>
                      <a:pt x="657" y="69"/>
                    </a:cubicBezTo>
                    <a:cubicBezTo>
                      <a:pt x="655" y="73"/>
                      <a:pt x="666" y="88"/>
                      <a:pt x="671" y="88"/>
                    </a:cubicBezTo>
                    <a:cubicBezTo>
                      <a:pt x="674" y="88"/>
                      <a:pt x="680" y="81"/>
                      <a:pt x="680" y="84"/>
                    </a:cubicBezTo>
                    <a:cubicBezTo>
                      <a:pt x="681" y="86"/>
                      <a:pt x="677" y="88"/>
                      <a:pt x="677" y="89"/>
                    </a:cubicBezTo>
                    <a:cubicBezTo>
                      <a:pt x="676" y="94"/>
                      <a:pt x="740" y="86"/>
                      <a:pt x="734" y="120"/>
                    </a:cubicBezTo>
                    <a:cubicBezTo>
                      <a:pt x="724" y="161"/>
                      <a:pt x="715" y="127"/>
                      <a:pt x="691" y="135"/>
                    </a:cubicBezTo>
                    <a:cubicBezTo>
                      <a:pt x="671" y="142"/>
                      <a:pt x="684" y="153"/>
                      <a:pt x="665" y="153"/>
                    </a:cubicBezTo>
                    <a:cubicBezTo>
                      <a:pt x="656" y="154"/>
                      <a:pt x="649" y="152"/>
                      <a:pt x="641" y="151"/>
                    </a:cubicBezTo>
                    <a:cubicBezTo>
                      <a:pt x="640" y="151"/>
                      <a:pt x="639" y="151"/>
                      <a:pt x="639" y="150"/>
                    </a:cubicBezTo>
                    <a:cubicBezTo>
                      <a:pt x="639" y="146"/>
                      <a:pt x="645" y="141"/>
                      <a:pt x="642" y="140"/>
                    </a:cubicBezTo>
                    <a:cubicBezTo>
                      <a:pt x="626" y="135"/>
                      <a:pt x="611" y="142"/>
                      <a:pt x="596" y="146"/>
                    </a:cubicBezTo>
                    <a:cubicBezTo>
                      <a:pt x="580" y="152"/>
                      <a:pt x="585" y="182"/>
                      <a:pt x="574" y="190"/>
                    </a:cubicBezTo>
                    <a:cubicBezTo>
                      <a:pt x="569" y="192"/>
                      <a:pt x="557" y="194"/>
                      <a:pt x="561" y="196"/>
                    </a:cubicBezTo>
                    <a:cubicBezTo>
                      <a:pt x="563" y="197"/>
                      <a:pt x="570" y="198"/>
                      <a:pt x="568" y="200"/>
                    </a:cubicBezTo>
                    <a:cubicBezTo>
                      <a:pt x="551" y="213"/>
                      <a:pt x="522" y="217"/>
                      <a:pt x="507" y="230"/>
                    </a:cubicBezTo>
                    <a:cubicBezTo>
                      <a:pt x="488" y="246"/>
                      <a:pt x="473" y="265"/>
                      <a:pt x="449" y="278"/>
                    </a:cubicBezTo>
                    <a:cubicBezTo>
                      <a:pt x="448" y="279"/>
                      <a:pt x="448" y="279"/>
                      <a:pt x="448" y="279"/>
                    </a:cubicBezTo>
                    <a:cubicBezTo>
                      <a:pt x="448" y="277"/>
                      <a:pt x="446" y="276"/>
                      <a:pt x="445" y="275"/>
                    </a:cubicBezTo>
                    <a:cubicBezTo>
                      <a:pt x="442" y="271"/>
                      <a:pt x="438" y="270"/>
                      <a:pt x="435" y="271"/>
                    </a:cubicBezTo>
                    <a:cubicBezTo>
                      <a:pt x="430" y="274"/>
                      <a:pt x="427" y="280"/>
                      <a:pt x="422" y="281"/>
                    </a:cubicBezTo>
                    <a:cubicBezTo>
                      <a:pt x="419" y="281"/>
                      <a:pt x="419" y="275"/>
                      <a:pt x="415" y="274"/>
                    </a:cubicBezTo>
                    <a:cubicBezTo>
                      <a:pt x="412" y="274"/>
                      <a:pt x="409" y="281"/>
                      <a:pt x="408" y="278"/>
                    </a:cubicBezTo>
                    <a:cubicBezTo>
                      <a:pt x="406" y="275"/>
                      <a:pt x="412" y="271"/>
                      <a:pt x="412" y="267"/>
                    </a:cubicBezTo>
                    <a:cubicBezTo>
                      <a:pt x="413" y="260"/>
                      <a:pt x="398" y="264"/>
                      <a:pt x="391" y="262"/>
                    </a:cubicBezTo>
                    <a:cubicBezTo>
                      <a:pt x="384" y="261"/>
                      <a:pt x="379" y="257"/>
                      <a:pt x="373" y="257"/>
                    </a:cubicBezTo>
                    <a:cubicBezTo>
                      <a:pt x="371" y="257"/>
                      <a:pt x="373" y="262"/>
                      <a:pt x="372" y="263"/>
                    </a:cubicBezTo>
                    <a:cubicBezTo>
                      <a:pt x="355" y="267"/>
                      <a:pt x="369" y="253"/>
                      <a:pt x="364" y="249"/>
                    </a:cubicBezTo>
                    <a:cubicBezTo>
                      <a:pt x="361" y="247"/>
                      <a:pt x="358" y="252"/>
                      <a:pt x="355" y="254"/>
                    </a:cubicBezTo>
                    <a:cubicBezTo>
                      <a:pt x="350" y="256"/>
                      <a:pt x="343" y="256"/>
                      <a:pt x="341" y="260"/>
                    </a:cubicBezTo>
                    <a:cubicBezTo>
                      <a:pt x="338" y="266"/>
                      <a:pt x="344" y="275"/>
                      <a:pt x="341" y="281"/>
                    </a:cubicBezTo>
                    <a:cubicBezTo>
                      <a:pt x="338" y="285"/>
                      <a:pt x="332" y="284"/>
                      <a:pt x="328" y="285"/>
                    </a:cubicBezTo>
                    <a:cubicBezTo>
                      <a:pt x="314" y="289"/>
                      <a:pt x="298" y="288"/>
                      <a:pt x="286" y="297"/>
                    </a:cubicBezTo>
                    <a:cubicBezTo>
                      <a:pt x="282" y="300"/>
                      <a:pt x="285" y="309"/>
                      <a:pt x="280" y="313"/>
                    </a:cubicBezTo>
                    <a:cubicBezTo>
                      <a:pt x="276" y="316"/>
                      <a:pt x="270" y="314"/>
                      <a:pt x="265" y="314"/>
                    </a:cubicBezTo>
                    <a:cubicBezTo>
                      <a:pt x="259" y="314"/>
                      <a:pt x="254" y="315"/>
                      <a:pt x="248" y="315"/>
                    </a:cubicBezTo>
                    <a:cubicBezTo>
                      <a:pt x="246" y="315"/>
                      <a:pt x="246" y="315"/>
                      <a:pt x="246" y="315"/>
                    </a:cubicBezTo>
                    <a:cubicBezTo>
                      <a:pt x="247" y="309"/>
                      <a:pt x="248" y="304"/>
                      <a:pt x="250" y="297"/>
                    </a:cubicBezTo>
                    <a:cubicBezTo>
                      <a:pt x="254" y="279"/>
                      <a:pt x="261" y="284"/>
                      <a:pt x="254" y="264"/>
                    </a:cubicBezTo>
                    <a:cubicBezTo>
                      <a:pt x="247" y="239"/>
                      <a:pt x="220" y="226"/>
                      <a:pt x="205" y="205"/>
                    </a:cubicBezTo>
                    <a:cubicBezTo>
                      <a:pt x="196" y="196"/>
                      <a:pt x="193" y="175"/>
                      <a:pt x="180" y="169"/>
                    </a:cubicBezTo>
                    <a:cubicBezTo>
                      <a:pt x="173" y="166"/>
                      <a:pt x="164" y="167"/>
                      <a:pt x="156" y="168"/>
                    </a:cubicBezTo>
                    <a:cubicBezTo>
                      <a:pt x="153" y="168"/>
                      <a:pt x="151" y="172"/>
                      <a:pt x="147" y="172"/>
                    </a:cubicBezTo>
                    <a:cubicBezTo>
                      <a:pt x="139" y="171"/>
                      <a:pt x="135" y="158"/>
                      <a:pt x="127" y="154"/>
                    </a:cubicBezTo>
                    <a:cubicBezTo>
                      <a:pt x="102" y="142"/>
                      <a:pt x="102" y="152"/>
                      <a:pt x="81" y="158"/>
                    </a:cubicBezTo>
                    <a:cubicBezTo>
                      <a:pt x="78" y="159"/>
                      <a:pt x="75" y="157"/>
                      <a:pt x="72" y="157"/>
                    </a:cubicBezTo>
                    <a:cubicBezTo>
                      <a:pt x="67" y="157"/>
                      <a:pt x="62" y="155"/>
                      <a:pt x="57" y="157"/>
                    </a:cubicBezTo>
                    <a:cubicBezTo>
                      <a:pt x="55" y="157"/>
                      <a:pt x="57" y="161"/>
                      <a:pt x="56" y="162"/>
                    </a:cubicBezTo>
                    <a:cubicBezTo>
                      <a:pt x="48" y="166"/>
                      <a:pt x="44" y="146"/>
                      <a:pt x="35" y="143"/>
                    </a:cubicBezTo>
                    <a:cubicBezTo>
                      <a:pt x="28" y="141"/>
                      <a:pt x="21" y="143"/>
                      <a:pt x="12" y="144"/>
                    </a:cubicBezTo>
                    <a:cubicBezTo>
                      <a:pt x="9" y="144"/>
                      <a:pt x="7" y="146"/>
                      <a:pt x="4" y="145"/>
                    </a:cubicBezTo>
                    <a:cubicBezTo>
                      <a:pt x="2" y="144"/>
                      <a:pt x="1" y="143"/>
                      <a:pt x="0" y="141"/>
                    </a:cubicBezTo>
                    <a:cubicBezTo>
                      <a:pt x="11" y="142"/>
                      <a:pt x="11" y="142"/>
                      <a:pt x="11" y="142"/>
                    </a:cubicBezTo>
                    <a:cubicBezTo>
                      <a:pt x="11" y="110"/>
                      <a:pt x="17" y="111"/>
                      <a:pt x="29" y="110"/>
                    </a:cubicBezTo>
                    <a:cubicBezTo>
                      <a:pt x="36" y="110"/>
                      <a:pt x="44" y="110"/>
                      <a:pt x="55" y="105"/>
                    </a:cubicBezTo>
                    <a:cubicBezTo>
                      <a:pt x="60" y="103"/>
                      <a:pt x="62" y="96"/>
                      <a:pt x="67" y="95"/>
                    </a:cubicBezTo>
                    <a:cubicBezTo>
                      <a:pt x="81" y="92"/>
                      <a:pt x="94" y="105"/>
                      <a:pt x="107" y="103"/>
                    </a:cubicBezTo>
                    <a:cubicBezTo>
                      <a:pt x="110" y="103"/>
                      <a:pt x="136" y="91"/>
                      <a:pt x="140" y="91"/>
                    </a:cubicBezTo>
                    <a:cubicBezTo>
                      <a:pt x="148" y="92"/>
                      <a:pt x="155" y="100"/>
                      <a:pt x="163" y="100"/>
                    </a:cubicBezTo>
                    <a:cubicBezTo>
                      <a:pt x="163" y="100"/>
                      <a:pt x="209" y="82"/>
                      <a:pt x="210" y="82"/>
                    </a:cubicBezTo>
                    <a:cubicBezTo>
                      <a:pt x="237" y="65"/>
                      <a:pt x="178" y="74"/>
                      <a:pt x="238" y="61"/>
                    </a:cubicBezTo>
                    <a:cubicBezTo>
                      <a:pt x="246" y="60"/>
                      <a:pt x="254" y="64"/>
                      <a:pt x="261" y="62"/>
                    </a:cubicBezTo>
                    <a:cubicBezTo>
                      <a:pt x="261" y="62"/>
                      <a:pt x="281" y="47"/>
                      <a:pt x="297" y="51"/>
                    </a:cubicBezTo>
                    <a:cubicBezTo>
                      <a:pt x="299" y="52"/>
                      <a:pt x="298" y="57"/>
                      <a:pt x="300" y="59"/>
                    </a:cubicBezTo>
                    <a:cubicBezTo>
                      <a:pt x="304" y="61"/>
                      <a:pt x="309" y="63"/>
                      <a:pt x="314" y="64"/>
                    </a:cubicBezTo>
                    <a:cubicBezTo>
                      <a:pt x="338" y="66"/>
                      <a:pt x="365" y="58"/>
                      <a:pt x="389" y="59"/>
                    </a:cubicBezTo>
                    <a:cubicBezTo>
                      <a:pt x="395" y="59"/>
                      <a:pt x="377" y="79"/>
                      <a:pt x="393" y="79"/>
                    </a:cubicBezTo>
                    <a:cubicBezTo>
                      <a:pt x="433" y="79"/>
                      <a:pt x="424" y="36"/>
                      <a:pt x="455" y="21"/>
                    </a:cubicBezTo>
                    <a:cubicBezTo>
                      <a:pt x="464" y="17"/>
                      <a:pt x="474" y="36"/>
                      <a:pt x="482" y="31"/>
                    </a:cubicBezTo>
                    <a:cubicBezTo>
                      <a:pt x="488" y="26"/>
                      <a:pt x="476" y="7"/>
                      <a:pt x="485" y="6"/>
                    </a:cubicBezTo>
                    <a:cubicBezTo>
                      <a:pt x="517" y="1"/>
                      <a:pt x="514" y="14"/>
                      <a:pt x="536" y="14"/>
                    </a:cubicBezTo>
                    <a:cubicBezTo>
                      <a:pt x="543" y="14"/>
                      <a:pt x="546" y="5"/>
                      <a:pt x="551" y="3"/>
                    </a:cubicBezTo>
                    <a:cubicBezTo>
                      <a:pt x="557" y="1"/>
                      <a:pt x="564" y="1"/>
                      <a:pt x="570" y="0"/>
                    </a:cubicBezTo>
                    <a:cubicBezTo>
                      <a:pt x="582" y="0"/>
                      <a:pt x="577" y="34"/>
                      <a:pt x="579" y="40"/>
                    </a:cubicBezTo>
                    <a:cubicBezTo>
                      <a:pt x="579" y="41"/>
                      <a:pt x="581" y="40"/>
                      <a:pt x="582" y="40"/>
                    </a:cubicBezTo>
                    <a:cubicBezTo>
                      <a:pt x="596" y="40"/>
                      <a:pt x="596" y="40"/>
                      <a:pt x="596" y="40"/>
                    </a:cubicBezTo>
                    <a:cubicBezTo>
                      <a:pt x="600" y="40"/>
                      <a:pt x="606" y="39"/>
                      <a:pt x="610" y="40"/>
                    </a:cubicBezTo>
                    <a:cubicBezTo>
                      <a:pt x="614" y="42"/>
                      <a:pt x="616" y="48"/>
                      <a:pt x="619" y="48"/>
                    </a:cubicBezTo>
                    <a:cubicBezTo>
                      <a:pt x="620" y="48"/>
                      <a:pt x="645" y="36"/>
                      <a:pt x="646" y="36"/>
                    </a:cubicBezTo>
                    <a:cubicBezTo>
                      <a:pt x="649" y="36"/>
                      <a:pt x="653" y="40"/>
                      <a:pt x="657" y="40"/>
                    </a:cubicBezTo>
                    <a:cubicBezTo>
                      <a:pt x="659" y="40"/>
                      <a:pt x="664" y="39"/>
                      <a:pt x="669" y="37"/>
                    </a:cubicBezTo>
                    <a:lnTo>
                      <a:pt x="669" y="39"/>
                    </a:lnTo>
                    <a:close/>
                  </a:path>
                </a:pathLst>
              </a:custGeom>
              <a:solidFill>
                <a:srgbClr val="F83324"/>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sz="2400" dirty="0"/>
              </a:p>
            </p:txBody>
          </p:sp>
        </p:grpSp>
        <p:sp>
          <p:nvSpPr>
            <p:cNvPr id="6" name="San Marino"/>
            <p:cNvSpPr>
              <a:spLocks/>
            </p:cNvSpPr>
            <p:nvPr/>
          </p:nvSpPr>
          <p:spPr bwMode="auto">
            <a:xfrm>
              <a:off x="3091610" y="5214460"/>
              <a:ext cx="63550" cy="45737"/>
            </a:xfrm>
            <a:custGeom>
              <a:avLst/>
              <a:gdLst/>
              <a:ahLst/>
              <a:cxnLst>
                <a:cxn ang="0">
                  <a:pos x="46" y="26"/>
                </a:cxn>
                <a:cxn ang="0">
                  <a:pos x="28" y="2"/>
                </a:cxn>
                <a:cxn ang="0">
                  <a:pos x="46" y="26"/>
                </a:cxn>
              </a:cxnLst>
              <a:rect l="0" t="0" r="r" b="b"/>
              <a:pathLst>
                <a:path w="56" h="40">
                  <a:moveTo>
                    <a:pt x="46" y="26"/>
                  </a:moveTo>
                  <a:cubicBezTo>
                    <a:pt x="0" y="40"/>
                    <a:pt x="25" y="2"/>
                    <a:pt x="28" y="2"/>
                  </a:cubicBezTo>
                  <a:cubicBezTo>
                    <a:pt x="54" y="0"/>
                    <a:pt x="56" y="13"/>
                    <a:pt x="46" y="26"/>
                  </a:cubicBezTo>
                </a:path>
              </a:pathLst>
            </a:custGeom>
            <a:grp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02" name="TextBox 101"/>
          <p:cNvSpPr txBox="1"/>
          <p:nvPr/>
        </p:nvSpPr>
        <p:spPr>
          <a:xfrm>
            <a:off x="6433978" y="5048401"/>
            <a:ext cx="5453221" cy="1200329"/>
          </a:xfrm>
          <a:prstGeom prst="rect">
            <a:avLst/>
          </a:prstGeom>
          <a:noFill/>
        </p:spPr>
        <p:txBody>
          <a:bodyPr wrap="square" rtlCol="0">
            <a:spAutoFit/>
          </a:bodyPr>
          <a:lstStyle/>
          <a:p>
            <a:r>
              <a:rPr lang="en-US" sz="2400" b="1" u="sng" dirty="0">
                <a:solidFill>
                  <a:srgbClr val="0070C0"/>
                </a:solidFill>
                <a:sym typeface="Wingdings" panose="05000000000000000000" pitchFamily="2" charset="2"/>
              </a:rPr>
              <a:t> I</a:t>
            </a:r>
            <a:r>
              <a:rPr lang="en-US" sz="2400" b="1" u="sng" dirty="0">
                <a:solidFill>
                  <a:srgbClr val="0070C0"/>
                </a:solidFill>
              </a:rPr>
              <a:t>ncreased tobacco taxes </a:t>
            </a:r>
            <a:r>
              <a:rPr lang="en-US" sz="2400" b="1" u="sng" dirty="0">
                <a:solidFill>
                  <a:srgbClr val="FF0000"/>
                </a:solidFill>
              </a:rPr>
              <a:t>may not </a:t>
            </a:r>
            <a:r>
              <a:rPr lang="en-US" sz="2400" b="1" u="sng" dirty="0">
                <a:solidFill>
                  <a:srgbClr val="0070C0"/>
                </a:solidFill>
              </a:rPr>
              <a:t>lead to cross-border smuggling of cigarettes into Georgia </a:t>
            </a:r>
          </a:p>
        </p:txBody>
      </p:sp>
      <p:graphicFrame>
        <p:nvGraphicFramePr>
          <p:cNvPr id="108" name="Chart 107"/>
          <p:cNvGraphicFramePr/>
          <p:nvPr>
            <p:extLst>
              <p:ext uri="{D42A27DB-BD31-4B8C-83A1-F6EECF244321}">
                <p14:modId xmlns:p14="http://schemas.microsoft.com/office/powerpoint/2010/main" val="3529827560"/>
              </p:ext>
            </p:extLst>
          </p:nvPr>
        </p:nvGraphicFramePr>
        <p:xfrm>
          <a:off x="6067226" y="1565809"/>
          <a:ext cx="6118936" cy="3335875"/>
        </p:xfrm>
        <a:graphic>
          <a:graphicData uri="http://schemas.openxmlformats.org/drawingml/2006/chart">
            <c:chart xmlns:c="http://schemas.openxmlformats.org/drawingml/2006/chart" xmlns:r="http://schemas.openxmlformats.org/officeDocument/2006/relationships" r:id="rId3"/>
          </a:graphicData>
        </a:graphic>
      </p:graphicFrame>
      <p:sp>
        <p:nvSpPr>
          <p:cNvPr id="2" name="Speech Bubble: Rectangle with Corners Rounded 1">
            <a:extLst>
              <a:ext uri="{FF2B5EF4-FFF2-40B4-BE49-F238E27FC236}">
                <a16:creationId xmlns:a16="http://schemas.microsoft.com/office/drawing/2014/main" id="{3BA93A14-9D99-4FE3-9C5C-BA4EDE82577C}"/>
              </a:ext>
            </a:extLst>
          </p:cNvPr>
          <p:cNvSpPr/>
          <p:nvPr/>
        </p:nvSpPr>
        <p:spPr>
          <a:xfrm>
            <a:off x="680910" y="1594156"/>
            <a:ext cx="3487495" cy="1710447"/>
          </a:xfrm>
          <a:prstGeom prst="wedgeRoundRectCallout">
            <a:avLst>
              <a:gd name="adj1" fmla="val 83414"/>
              <a:gd name="adj2" fmla="val 151818"/>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r>
              <a:rPr lang="en-US" sz="2400" dirty="0">
                <a:solidFill>
                  <a:schemeClr val="bg1"/>
                </a:solidFill>
              </a:rPr>
              <a:t>Cigarettes cost more per pack in neighboring countries Azerbaijan, Armenia, and Turkey. </a:t>
            </a:r>
          </a:p>
        </p:txBody>
      </p:sp>
      <p:sp>
        <p:nvSpPr>
          <p:cNvPr id="103" name="Azerbaijan">
            <a:extLst>
              <a:ext uri="{FF2B5EF4-FFF2-40B4-BE49-F238E27FC236}">
                <a16:creationId xmlns:a16="http://schemas.microsoft.com/office/drawing/2014/main" id="{E5362787-F4F6-45C2-8D5F-204F24258789}"/>
              </a:ext>
            </a:extLst>
          </p:cNvPr>
          <p:cNvSpPr>
            <a:spLocks noEditPoints="1"/>
          </p:cNvSpPr>
          <p:nvPr/>
        </p:nvSpPr>
        <p:spPr bwMode="auto">
          <a:xfrm>
            <a:off x="5356648" y="5076235"/>
            <a:ext cx="455013" cy="235952"/>
          </a:xfrm>
          <a:custGeom>
            <a:avLst/>
            <a:gdLst/>
            <a:ahLst/>
            <a:cxnLst>
              <a:cxn ang="0">
                <a:pos x="212" y="55"/>
              </a:cxn>
              <a:cxn ang="0">
                <a:pos x="146" y="190"/>
              </a:cxn>
              <a:cxn ang="0">
                <a:pos x="148" y="190"/>
              </a:cxn>
              <a:cxn ang="0">
                <a:pos x="150" y="190"/>
              </a:cxn>
              <a:cxn ang="0">
                <a:pos x="158" y="191"/>
              </a:cxn>
              <a:cxn ang="0">
                <a:pos x="161" y="192"/>
              </a:cxn>
              <a:cxn ang="0">
                <a:pos x="163" y="192"/>
              </a:cxn>
              <a:cxn ang="0">
                <a:pos x="165" y="193"/>
              </a:cxn>
              <a:cxn ang="0">
                <a:pos x="167" y="193"/>
              </a:cxn>
              <a:cxn ang="0">
                <a:pos x="169" y="194"/>
              </a:cxn>
              <a:cxn ang="0">
                <a:pos x="171" y="195"/>
              </a:cxn>
              <a:cxn ang="0">
                <a:pos x="173" y="195"/>
              </a:cxn>
              <a:cxn ang="0">
                <a:pos x="174" y="196"/>
              </a:cxn>
              <a:cxn ang="0">
                <a:pos x="176" y="197"/>
              </a:cxn>
              <a:cxn ang="0">
                <a:pos x="178" y="197"/>
              </a:cxn>
              <a:cxn ang="0">
                <a:pos x="180" y="198"/>
              </a:cxn>
              <a:cxn ang="0">
                <a:pos x="182" y="199"/>
              </a:cxn>
              <a:cxn ang="0">
                <a:pos x="194" y="204"/>
              </a:cxn>
              <a:cxn ang="0">
                <a:pos x="197" y="205"/>
              </a:cxn>
              <a:cxn ang="0">
                <a:pos x="221" y="185"/>
              </a:cxn>
              <a:cxn ang="0">
                <a:pos x="251" y="194"/>
              </a:cxn>
              <a:cxn ang="0">
                <a:pos x="295" y="175"/>
              </a:cxn>
              <a:cxn ang="0">
                <a:pos x="336" y="199"/>
              </a:cxn>
              <a:cxn ang="0">
                <a:pos x="341" y="213"/>
              </a:cxn>
              <a:cxn ang="0">
                <a:pos x="391" y="226"/>
              </a:cxn>
              <a:cxn ang="0">
                <a:pos x="413" y="213"/>
              </a:cxn>
              <a:cxn ang="0">
                <a:pos x="410" y="220"/>
              </a:cxn>
              <a:cxn ang="0">
                <a:pos x="381" y="188"/>
              </a:cxn>
              <a:cxn ang="0">
                <a:pos x="398" y="175"/>
              </a:cxn>
              <a:cxn ang="0">
                <a:pos x="373" y="137"/>
              </a:cxn>
              <a:cxn ang="0">
                <a:pos x="280" y="129"/>
              </a:cxn>
              <a:cxn ang="0">
                <a:pos x="261" y="127"/>
              </a:cxn>
              <a:cxn ang="0">
                <a:pos x="283" y="83"/>
              </a:cxn>
              <a:cxn ang="0">
                <a:pos x="211" y="24"/>
              </a:cxn>
              <a:cxn ang="0">
                <a:pos x="187" y="12"/>
              </a:cxn>
              <a:cxn ang="0">
                <a:pos x="149" y="5"/>
              </a:cxn>
              <a:cxn ang="0">
                <a:pos x="132" y="0"/>
              </a:cxn>
              <a:cxn ang="0">
                <a:pos x="115" y="12"/>
              </a:cxn>
              <a:cxn ang="0">
                <a:pos x="61" y="46"/>
              </a:cxn>
              <a:cxn ang="0">
                <a:pos x="2" y="95"/>
              </a:cxn>
              <a:cxn ang="0">
                <a:pos x="5" y="103"/>
              </a:cxn>
              <a:cxn ang="0">
                <a:pos x="56" y="186"/>
              </a:cxn>
              <a:cxn ang="0">
                <a:pos x="73" y="210"/>
              </a:cxn>
              <a:cxn ang="0">
                <a:pos x="145" y="24"/>
              </a:cxn>
              <a:cxn ang="0">
                <a:pos x="145" y="24"/>
              </a:cxn>
            </a:cxnLst>
            <a:rect l="0" t="0" r="r" b="b"/>
            <a:pathLst>
              <a:path w="413" h="240">
                <a:moveTo>
                  <a:pt x="215" y="50"/>
                </a:moveTo>
                <a:cubicBezTo>
                  <a:pt x="229" y="52"/>
                  <a:pt x="210" y="65"/>
                  <a:pt x="212" y="55"/>
                </a:cubicBezTo>
                <a:cubicBezTo>
                  <a:pt x="212" y="53"/>
                  <a:pt x="214" y="52"/>
                  <a:pt x="215" y="50"/>
                </a:cubicBezTo>
                <a:moveTo>
                  <a:pt x="146" y="190"/>
                </a:moveTo>
                <a:cubicBezTo>
                  <a:pt x="147" y="190"/>
                  <a:pt x="147" y="190"/>
                  <a:pt x="147" y="190"/>
                </a:cubicBezTo>
                <a:cubicBezTo>
                  <a:pt x="148" y="190"/>
                  <a:pt x="148" y="190"/>
                  <a:pt x="148" y="190"/>
                </a:cubicBezTo>
                <a:cubicBezTo>
                  <a:pt x="149" y="190"/>
                  <a:pt x="149" y="190"/>
                  <a:pt x="149" y="190"/>
                </a:cubicBezTo>
                <a:cubicBezTo>
                  <a:pt x="150" y="190"/>
                  <a:pt x="150" y="190"/>
                  <a:pt x="150" y="190"/>
                </a:cubicBezTo>
                <a:cubicBezTo>
                  <a:pt x="151" y="190"/>
                  <a:pt x="151" y="190"/>
                  <a:pt x="151" y="190"/>
                </a:cubicBezTo>
                <a:cubicBezTo>
                  <a:pt x="153" y="190"/>
                  <a:pt x="156" y="191"/>
                  <a:pt x="158" y="191"/>
                </a:cubicBezTo>
                <a:cubicBezTo>
                  <a:pt x="160" y="191"/>
                  <a:pt x="160" y="191"/>
                  <a:pt x="160" y="191"/>
                </a:cubicBezTo>
                <a:cubicBezTo>
                  <a:pt x="160" y="191"/>
                  <a:pt x="161" y="191"/>
                  <a:pt x="161" y="192"/>
                </a:cubicBezTo>
                <a:cubicBezTo>
                  <a:pt x="162" y="192"/>
                  <a:pt x="162" y="192"/>
                  <a:pt x="162" y="192"/>
                </a:cubicBezTo>
                <a:cubicBezTo>
                  <a:pt x="163" y="192"/>
                  <a:pt x="163" y="192"/>
                  <a:pt x="163" y="192"/>
                </a:cubicBezTo>
                <a:cubicBezTo>
                  <a:pt x="164" y="192"/>
                  <a:pt x="164" y="192"/>
                  <a:pt x="164" y="192"/>
                </a:cubicBezTo>
                <a:cubicBezTo>
                  <a:pt x="164" y="193"/>
                  <a:pt x="165" y="193"/>
                  <a:pt x="165" y="193"/>
                </a:cubicBezTo>
                <a:cubicBezTo>
                  <a:pt x="166" y="193"/>
                  <a:pt x="166" y="193"/>
                  <a:pt x="166" y="193"/>
                </a:cubicBezTo>
                <a:cubicBezTo>
                  <a:pt x="167" y="193"/>
                  <a:pt x="167" y="193"/>
                  <a:pt x="167" y="193"/>
                </a:cubicBezTo>
                <a:cubicBezTo>
                  <a:pt x="168" y="194"/>
                  <a:pt x="168" y="194"/>
                  <a:pt x="168" y="194"/>
                </a:cubicBezTo>
                <a:cubicBezTo>
                  <a:pt x="169" y="194"/>
                  <a:pt x="169" y="194"/>
                  <a:pt x="169" y="194"/>
                </a:cubicBezTo>
                <a:cubicBezTo>
                  <a:pt x="170" y="194"/>
                  <a:pt x="170" y="194"/>
                  <a:pt x="170" y="194"/>
                </a:cubicBezTo>
                <a:cubicBezTo>
                  <a:pt x="171" y="195"/>
                  <a:pt x="171" y="195"/>
                  <a:pt x="171" y="195"/>
                </a:cubicBezTo>
                <a:cubicBezTo>
                  <a:pt x="172" y="195"/>
                  <a:pt x="172" y="195"/>
                  <a:pt x="172" y="195"/>
                </a:cubicBezTo>
                <a:cubicBezTo>
                  <a:pt x="173" y="195"/>
                  <a:pt x="173" y="195"/>
                  <a:pt x="173" y="195"/>
                </a:cubicBezTo>
                <a:cubicBezTo>
                  <a:pt x="173" y="196"/>
                  <a:pt x="173" y="196"/>
                  <a:pt x="173" y="196"/>
                </a:cubicBezTo>
                <a:cubicBezTo>
                  <a:pt x="174" y="196"/>
                  <a:pt x="174" y="196"/>
                  <a:pt x="174" y="196"/>
                </a:cubicBezTo>
                <a:cubicBezTo>
                  <a:pt x="175" y="196"/>
                  <a:pt x="175" y="196"/>
                  <a:pt x="175" y="196"/>
                </a:cubicBezTo>
                <a:cubicBezTo>
                  <a:pt x="175" y="196"/>
                  <a:pt x="176" y="196"/>
                  <a:pt x="176" y="197"/>
                </a:cubicBezTo>
                <a:cubicBezTo>
                  <a:pt x="177" y="197"/>
                  <a:pt x="177" y="197"/>
                  <a:pt x="177" y="197"/>
                </a:cubicBezTo>
                <a:cubicBezTo>
                  <a:pt x="178" y="197"/>
                  <a:pt x="178" y="197"/>
                  <a:pt x="178" y="197"/>
                </a:cubicBezTo>
                <a:cubicBezTo>
                  <a:pt x="178" y="198"/>
                  <a:pt x="179" y="198"/>
                  <a:pt x="179" y="198"/>
                </a:cubicBezTo>
                <a:cubicBezTo>
                  <a:pt x="180" y="198"/>
                  <a:pt x="180" y="198"/>
                  <a:pt x="180" y="198"/>
                </a:cubicBezTo>
                <a:cubicBezTo>
                  <a:pt x="181" y="199"/>
                  <a:pt x="181" y="199"/>
                  <a:pt x="181" y="199"/>
                </a:cubicBezTo>
                <a:cubicBezTo>
                  <a:pt x="182" y="199"/>
                  <a:pt x="182" y="199"/>
                  <a:pt x="182" y="199"/>
                </a:cubicBezTo>
                <a:cubicBezTo>
                  <a:pt x="187" y="201"/>
                  <a:pt x="190" y="202"/>
                  <a:pt x="193" y="203"/>
                </a:cubicBezTo>
                <a:cubicBezTo>
                  <a:pt x="194" y="204"/>
                  <a:pt x="194" y="204"/>
                  <a:pt x="194" y="204"/>
                </a:cubicBezTo>
                <a:cubicBezTo>
                  <a:pt x="195" y="204"/>
                  <a:pt x="196" y="204"/>
                  <a:pt x="196" y="205"/>
                </a:cubicBezTo>
                <a:cubicBezTo>
                  <a:pt x="197" y="205"/>
                  <a:pt x="197" y="205"/>
                  <a:pt x="197" y="205"/>
                </a:cubicBezTo>
                <a:cubicBezTo>
                  <a:pt x="198" y="206"/>
                  <a:pt x="199" y="206"/>
                  <a:pt x="201" y="207"/>
                </a:cubicBezTo>
                <a:cubicBezTo>
                  <a:pt x="207" y="199"/>
                  <a:pt x="211" y="187"/>
                  <a:pt x="221" y="185"/>
                </a:cubicBezTo>
                <a:cubicBezTo>
                  <a:pt x="246" y="178"/>
                  <a:pt x="237" y="216"/>
                  <a:pt x="247" y="203"/>
                </a:cubicBezTo>
                <a:cubicBezTo>
                  <a:pt x="250" y="201"/>
                  <a:pt x="247" y="195"/>
                  <a:pt x="251" y="194"/>
                </a:cubicBezTo>
                <a:cubicBezTo>
                  <a:pt x="259" y="193"/>
                  <a:pt x="266" y="201"/>
                  <a:pt x="274" y="199"/>
                </a:cubicBezTo>
                <a:cubicBezTo>
                  <a:pt x="295" y="175"/>
                  <a:pt x="295" y="175"/>
                  <a:pt x="295" y="175"/>
                </a:cubicBezTo>
                <a:cubicBezTo>
                  <a:pt x="315" y="164"/>
                  <a:pt x="311" y="199"/>
                  <a:pt x="313" y="199"/>
                </a:cubicBezTo>
                <a:cubicBezTo>
                  <a:pt x="320" y="200"/>
                  <a:pt x="328" y="198"/>
                  <a:pt x="336" y="199"/>
                </a:cubicBezTo>
                <a:cubicBezTo>
                  <a:pt x="337" y="199"/>
                  <a:pt x="341" y="200"/>
                  <a:pt x="341" y="201"/>
                </a:cubicBezTo>
                <a:cubicBezTo>
                  <a:pt x="342" y="205"/>
                  <a:pt x="338" y="209"/>
                  <a:pt x="341" y="213"/>
                </a:cubicBezTo>
                <a:cubicBezTo>
                  <a:pt x="341" y="213"/>
                  <a:pt x="368" y="234"/>
                  <a:pt x="377" y="240"/>
                </a:cubicBezTo>
                <a:cubicBezTo>
                  <a:pt x="379" y="237"/>
                  <a:pt x="382" y="232"/>
                  <a:pt x="391" y="226"/>
                </a:cubicBezTo>
                <a:cubicBezTo>
                  <a:pt x="396" y="222"/>
                  <a:pt x="407" y="227"/>
                  <a:pt x="411" y="222"/>
                </a:cubicBezTo>
                <a:cubicBezTo>
                  <a:pt x="411" y="222"/>
                  <a:pt x="412" y="218"/>
                  <a:pt x="413" y="213"/>
                </a:cubicBezTo>
                <a:cubicBezTo>
                  <a:pt x="412" y="217"/>
                  <a:pt x="412" y="220"/>
                  <a:pt x="411" y="222"/>
                </a:cubicBezTo>
                <a:cubicBezTo>
                  <a:pt x="410" y="220"/>
                  <a:pt x="410" y="220"/>
                  <a:pt x="410" y="220"/>
                </a:cubicBezTo>
                <a:cubicBezTo>
                  <a:pt x="401" y="213"/>
                  <a:pt x="403" y="198"/>
                  <a:pt x="393" y="193"/>
                </a:cubicBezTo>
                <a:cubicBezTo>
                  <a:pt x="390" y="191"/>
                  <a:pt x="381" y="195"/>
                  <a:pt x="381" y="188"/>
                </a:cubicBezTo>
                <a:cubicBezTo>
                  <a:pt x="381" y="186"/>
                  <a:pt x="382" y="185"/>
                  <a:pt x="383" y="184"/>
                </a:cubicBezTo>
                <a:cubicBezTo>
                  <a:pt x="387" y="180"/>
                  <a:pt x="398" y="180"/>
                  <a:pt x="398" y="175"/>
                </a:cubicBezTo>
                <a:cubicBezTo>
                  <a:pt x="397" y="155"/>
                  <a:pt x="364" y="176"/>
                  <a:pt x="364" y="160"/>
                </a:cubicBezTo>
                <a:cubicBezTo>
                  <a:pt x="363" y="148"/>
                  <a:pt x="379" y="152"/>
                  <a:pt x="373" y="137"/>
                </a:cubicBezTo>
                <a:cubicBezTo>
                  <a:pt x="367" y="128"/>
                  <a:pt x="345" y="148"/>
                  <a:pt x="338" y="148"/>
                </a:cubicBezTo>
                <a:cubicBezTo>
                  <a:pt x="320" y="149"/>
                  <a:pt x="299" y="130"/>
                  <a:pt x="280" y="129"/>
                </a:cubicBezTo>
                <a:cubicBezTo>
                  <a:pt x="273" y="129"/>
                  <a:pt x="267" y="133"/>
                  <a:pt x="260" y="132"/>
                </a:cubicBezTo>
                <a:cubicBezTo>
                  <a:pt x="258" y="132"/>
                  <a:pt x="260" y="128"/>
                  <a:pt x="261" y="127"/>
                </a:cubicBezTo>
                <a:cubicBezTo>
                  <a:pt x="267" y="121"/>
                  <a:pt x="277" y="120"/>
                  <a:pt x="284" y="114"/>
                </a:cubicBezTo>
                <a:cubicBezTo>
                  <a:pt x="287" y="112"/>
                  <a:pt x="285" y="86"/>
                  <a:pt x="283" y="83"/>
                </a:cubicBezTo>
                <a:cubicBezTo>
                  <a:pt x="281" y="78"/>
                  <a:pt x="219" y="82"/>
                  <a:pt x="202" y="61"/>
                </a:cubicBezTo>
                <a:cubicBezTo>
                  <a:pt x="193" y="48"/>
                  <a:pt x="226" y="32"/>
                  <a:pt x="211" y="24"/>
                </a:cubicBezTo>
                <a:cubicBezTo>
                  <a:pt x="204" y="21"/>
                  <a:pt x="196" y="24"/>
                  <a:pt x="189" y="21"/>
                </a:cubicBezTo>
                <a:cubicBezTo>
                  <a:pt x="187" y="20"/>
                  <a:pt x="190" y="12"/>
                  <a:pt x="187" y="12"/>
                </a:cubicBezTo>
                <a:cubicBezTo>
                  <a:pt x="179" y="13"/>
                  <a:pt x="154" y="26"/>
                  <a:pt x="149" y="22"/>
                </a:cubicBezTo>
                <a:cubicBezTo>
                  <a:pt x="144" y="17"/>
                  <a:pt x="174" y="5"/>
                  <a:pt x="149" y="5"/>
                </a:cubicBezTo>
                <a:cubicBezTo>
                  <a:pt x="145" y="5"/>
                  <a:pt x="143" y="10"/>
                  <a:pt x="140" y="9"/>
                </a:cubicBezTo>
                <a:cubicBezTo>
                  <a:pt x="136" y="8"/>
                  <a:pt x="135" y="3"/>
                  <a:pt x="132" y="0"/>
                </a:cubicBezTo>
                <a:cubicBezTo>
                  <a:pt x="131" y="2"/>
                  <a:pt x="130" y="5"/>
                  <a:pt x="128" y="6"/>
                </a:cubicBezTo>
                <a:cubicBezTo>
                  <a:pt x="123" y="8"/>
                  <a:pt x="111" y="10"/>
                  <a:pt x="115" y="12"/>
                </a:cubicBezTo>
                <a:cubicBezTo>
                  <a:pt x="117" y="13"/>
                  <a:pt x="125" y="14"/>
                  <a:pt x="122" y="16"/>
                </a:cubicBezTo>
                <a:cubicBezTo>
                  <a:pt x="105" y="29"/>
                  <a:pt x="76" y="33"/>
                  <a:pt x="61" y="46"/>
                </a:cubicBezTo>
                <a:cubicBezTo>
                  <a:pt x="42" y="62"/>
                  <a:pt x="27" y="81"/>
                  <a:pt x="3" y="94"/>
                </a:cubicBezTo>
                <a:cubicBezTo>
                  <a:pt x="2" y="95"/>
                  <a:pt x="2" y="95"/>
                  <a:pt x="2" y="95"/>
                </a:cubicBezTo>
                <a:cubicBezTo>
                  <a:pt x="2" y="94"/>
                  <a:pt x="0" y="93"/>
                  <a:pt x="0" y="92"/>
                </a:cubicBezTo>
                <a:cubicBezTo>
                  <a:pt x="3" y="95"/>
                  <a:pt x="2" y="100"/>
                  <a:pt x="5" y="103"/>
                </a:cubicBezTo>
                <a:cubicBezTo>
                  <a:pt x="13" y="110"/>
                  <a:pt x="45" y="108"/>
                  <a:pt x="51" y="135"/>
                </a:cubicBezTo>
                <a:cubicBezTo>
                  <a:pt x="54" y="149"/>
                  <a:pt x="45" y="173"/>
                  <a:pt x="56" y="186"/>
                </a:cubicBezTo>
                <a:cubicBezTo>
                  <a:pt x="63" y="192"/>
                  <a:pt x="72" y="194"/>
                  <a:pt x="76" y="201"/>
                </a:cubicBezTo>
                <a:cubicBezTo>
                  <a:pt x="78" y="203"/>
                  <a:pt x="70" y="210"/>
                  <a:pt x="73" y="210"/>
                </a:cubicBezTo>
                <a:cubicBezTo>
                  <a:pt x="107" y="209"/>
                  <a:pt x="122" y="191"/>
                  <a:pt x="146" y="190"/>
                </a:cubicBezTo>
                <a:moveTo>
                  <a:pt x="145" y="24"/>
                </a:moveTo>
                <a:cubicBezTo>
                  <a:pt x="147" y="25"/>
                  <a:pt x="149" y="25"/>
                  <a:pt x="150" y="26"/>
                </a:cubicBezTo>
                <a:cubicBezTo>
                  <a:pt x="152" y="32"/>
                  <a:pt x="133" y="32"/>
                  <a:pt x="145" y="24"/>
                </a:cubicBezTo>
              </a:path>
            </a:pathLst>
          </a:custGeom>
          <a:solidFill>
            <a:srgbClr val="993366"/>
          </a:solidFill>
          <a:ln w="9525">
            <a:solidFill>
              <a:schemeClr val="bg1">
                <a:lumMod val="75000"/>
              </a:schemeClr>
            </a:solid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04" name="TextBox 103">
            <a:extLst>
              <a:ext uri="{FF2B5EF4-FFF2-40B4-BE49-F238E27FC236}">
                <a16:creationId xmlns:a16="http://schemas.microsoft.com/office/drawing/2014/main" id="{465702B6-7276-4209-BD54-D71C743E7728}"/>
              </a:ext>
            </a:extLst>
          </p:cNvPr>
          <p:cNvSpPr txBox="1"/>
          <p:nvPr/>
        </p:nvSpPr>
        <p:spPr>
          <a:xfrm rot="16200000">
            <a:off x="3315496" y="4099500"/>
            <a:ext cx="5166204" cy="35079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9951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667906087"/>
              </p:ext>
            </p:extLst>
          </p:nvPr>
        </p:nvGraphicFramePr>
        <p:xfrm>
          <a:off x="86627" y="1533023"/>
          <a:ext cx="4112472" cy="4508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a:xfrm>
            <a:off x="385352" y="207460"/>
            <a:ext cx="11806648" cy="1325563"/>
          </a:xfrm>
        </p:spPr>
        <p:txBody>
          <a:bodyPr/>
          <a:lstStyle/>
          <a:p>
            <a:r>
              <a:rPr lang="en-US" dirty="0"/>
              <a:t>New tobacco control legislation is a step towards greater EU integration</a:t>
            </a:r>
          </a:p>
        </p:txBody>
      </p:sp>
      <p:graphicFrame>
        <p:nvGraphicFramePr>
          <p:cNvPr id="7" name="Diagram 6"/>
          <p:cNvGraphicFramePr/>
          <p:nvPr>
            <p:extLst>
              <p:ext uri="{D42A27DB-BD31-4B8C-83A1-F6EECF244321}">
                <p14:modId xmlns:p14="http://schemas.microsoft.com/office/powerpoint/2010/main" val="21289210"/>
              </p:ext>
            </p:extLst>
          </p:nvPr>
        </p:nvGraphicFramePr>
        <p:xfrm>
          <a:off x="4558565" y="1842584"/>
          <a:ext cx="7080985" cy="388888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4269435" y="2052590"/>
            <a:ext cx="7852228" cy="830997"/>
          </a:xfrm>
          <a:prstGeom prst="rect">
            <a:avLst/>
          </a:prstGeom>
          <a:noFill/>
        </p:spPr>
        <p:txBody>
          <a:bodyPr wrap="square" rtlCol="0">
            <a:spAutoFit/>
          </a:bodyPr>
          <a:lstStyle/>
          <a:p>
            <a:r>
              <a:rPr lang="en-US" sz="2400" b="1" dirty="0">
                <a:solidFill>
                  <a:srgbClr val="0070C0"/>
                </a:solidFill>
              </a:rPr>
              <a:t>Full implementation of the new tobacco control legislative package will</a:t>
            </a:r>
            <a:endParaRPr lang="en-US" sz="2400" dirty="0">
              <a:solidFill>
                <a:srgbClr val="0070C0"/>
              </a:solidFill>
            </a:endParaRPr>
          </a:p>
        </p:txBody>
      </p:sp>
    </p:spTree>
    <p:extLst>
      <p:ext uri="{BB962C8B-B14F-4D97-AF65-F5344CB8AC3E}">
        <p14:creationId xmlns:p14="http://schemas.microsoft.com/office/powerpoint/2010/main" val="5257004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542791" cy="1325563"/>
          </a:xfrm>
        </p:spPr>
        <p:txBody>
          <a:bodyPr>
            <a:normAutofit/>
          </a:bodyPr>
          <a:lstStyle/>
          <a:p>
            <a:r>
              <a:rPr lang="en-US" dirty="0"/>
              <a:t>Full enforcement of new law can accelerate sustainable economic growth in Georgia (i)</a:t>
            </a:r>
          </a:p>
        </p:txBody>
      </p:sp>
      <p:sp>
        <p:nvSpPr>
          <p:cNvPr id="104" name="TextBox 103"/>
          <p:cNvSpPr txBox="1"/>
          <p:nvPr/>
        </p:nvSpPr>
        <p:spPr>
          <a:xfrm>
            <a:off x="3793456" y="6084717"/>
            <a:ext cx="5389787" cy="430887"/>
          </a:xfrm>
          <a:prstGeom prst="rect">
            <a:avLst/>
          </a:prstGeom>
          <a:noFill/>
        </p:spPr>
        <p:txBody>
          <a:bodyPr wrap="square" rtlCol="0">
            <a:spAutoFit/>
          </a:bodyPr>
          <a:lstStyle/>
          <a:p>
            <a:r>
              <a:rPr lang="en-US" sz="1100" dirty="0">
                <a:solidFill>
                  <a:srgbClr val="006CB7"/>
                </a:solidFill>
              </a:rPr>
              <a:t>Source: UNDP and FCTC secretariat, Discussion Paper ‘the WHO Framework Convention on Tobacco Control an accelerator for sustainable development’</a:t>
            </a:r>
          </a:p>
        </p:txBody>
      </p:sp>
      <p:grpSp>
        <p:nvGrpSpPr>
          <p:cNvPr id="19" name="Group 18"/>
          <p:cNvGrpSpPr/>
          <p:nvPr/>
        </p:nvGrpSpPr>
        <p:grpSpPr>
          <a:xfrm>
            <a:off x="250472" y="2073679"/>
            <a:ext cx="918762" cy="3262819"/>
            <a:chOff x="130550" y="1549023"/>
            <a:chExt cx="639563" cy="2284711"/>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31" y="1549023"/>
              <a:ext cx="625434" cy="593271"/>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550" y="2391178"/>
              <a:ext cx="630882" cy="598438"/>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9231" y="3235296"/>
              <a:ext cx="630882" cy="598438"/>
            </a:xfrm>
            <a:prstGeom prst="rect">
              <a:avLst/>
            </a:prstGeom>
          </p:spPr>
        </p:pic>
      </p:grpSp>
      <p:grpSp>
        <p:nvGrpSpPr>
          <p:cNvPr id="23" name="Group 22"/>
          <p:cNvGrpSpPr/>
          <p:nvPr/>
        </p:nvGrpSpPr>
        <p:grpSpPr>
          <a:xfrm>
            <a:off x="1250739" y="2112854"/>
            <a:ext cx="10475223" cy="3342693"/>
            <a:chOff x="701675" y="1642884"/>
            <a:chExt cx="10904145" cy="2265687"/>
          </a:xfrm>
        </p:grpSpPr>
        <p:sp>
          <p:nvSpPr>
            <p:cNvPr id="24" name="TextBox 23"/>
            <p:cNvSpPr txBox="1"/>
            <p:nvPr/>
          </p:nvSpPr>
          <p:spPr>
            <a:xfrm>
              <a:off x="701675" y="1642884"/>
              <a:ext cx="10523183" cy="479807"/>
            </a:xfrm>
            <a:prstGeom prst="rect">
              <a:avLst/>
            </a:prstGeom>
            <a:noFill/>
          </p:spPr>
          <p:txBody>
            <a:bodyPr wrap="square" rtlCol="0">
              <a:spAutoFit/>
            </a:bodyPr>
            <a:lstStyle/>
            <a:p>
              <a:pPr algn="just"/>
              <a:r>
                <a:rPr lang="en-US" sz="2000" dirty="0">
                  <a:solidFill>
                    <a:srgbClr val="0070C0"/>
                  </a:solidFill>
                </a:rPr>
                <a:t>Multisectoral tobacco control policies will contribute to reducing out-of-pocket healthcare expenditures.</a:t>
              </a:r>
            </a:p>
          </p:txBody>
        </p:sp>
        <p:sp>
          <p:nvSpPr>
            <p:cNvPr id="25" name="TextBox 24"/>
            <p:cNvSpPr txBox="1"/>
            <p:nvPr/>
          </p:nvSpPr>
          <p:spPr>
            <a:xfrm>
              <a:off x="701675" y="2431518"/>
              <a:ext cx="10533425" cy="479807"/>
            </a:xfrm>
            <a:prstGeom prst="rect">
              <a:avLst/>
            </a:prstGeom>
            <a:noFill/>
          </p:spPr>
          <p:txBody>
            <a:bodyPr wrap="square" rtlCol="0">
              <a:spAutoFit/>
            </a:bodyPr>
            <a:lstStyle/>
            <a:p>
              <a:pPr algn="just"/>
              <a:r>
                <a:rPr lang="en-US" sz="2000" dirty="0">
                  <a:solidFill>
                    <a:srgbClr val="0070C0"/>
                  </a:solidFill>
                </a:rPr>
                <a:t>Household spending on tobacco products and expenditures due to tobacco-related ill-health, is money not used to support children’s education. </a:t>
              </a:r>
            </a:p>
          </p:txBody>
        </p:sp>
        <p:sp>
          <p:nvSpPr>
            <p:cNvPr id="30" name="TextBox 29"/>
            <p:cNvSpPr txBox="1"/>
            <p:nvPr/>
          </p:nvSpPr>
          <p:spPr>
            <a:xfrm>
              <a:off x="701675" y="3220152"/>
              <a:ext cx="10904145" cy="688419"/>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Strengthened tobacco control can help close gaps in gender-related policy, </a:t>
              </a:r>
              <a:r>
                <a:rPr lang="en-US" sz="2000" dirty="0" err="1">
                  <a:solidFill>
                    <a:srgbClr val="0070C0"/>
                  </a:solidFill>
                </a:rPr>
                <a:t>programmes</a:t>
              </a:r>
              <a:r>
                <a:rPr lang="en-US" sz="2000" dirty="0">
                  <a:solidFill>
                    <a:srgbClr val="0070C0"/>
                  </a:solidFill>
                </a:rPr>
                <a:t> and research, while countering the tobacco industry’s self serving appropriation of female empowerment and masculinity. </a:t>
              </a:r>
            </a:p>
          </p:txBody>
        </p:sp>
      </p:grpSp>
    </p:spTree>
    <p:extLst>
      <p:ext uri="{BB962C8B-B14F-4D97-AF65-F5344CB8AC3E}">
        <p14:creationId xmlns:p14="http://schemas.microsoft.com/office/powerpoint/2010/main" val="205054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1542791" cy="1325563"/>
          </a:xfrm>
        </p:spPr>
        <p:txBody>
          <a:bodyPr>
            <a:normAutofit/>
          </a:bodyPr>
          <a:lstStyle/>
          <a:p>
            <a:r>
              <a:rPr lang="en-US" dirty="0"/>
              <a:t>Full implementation of new law can accelerate sustainable economic growth in Georgia (ii)</a:t>
            </a:r>
          </a:p>
        </p:txBody>
      </p:sp>
      <p:grpSp>
        <p:nvGrpSpPr>
          <p:cNvPr id="8" name="Group 7"/>
          <p:cNvGrpSpPr/>
          <p:nvPr/>
        </p:nvGrpSpPr>
        <p:grpSpPr>
          <a:xfrm>
            <a:off x="163283" y="1963395"/>
            <a:ext cx="1007262" cy="3264408"/>
            <a:chOff x="163284" y="1963396"/>
            <a:chExt cx="653683" cy="2430407"/>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284" y="1963396"/>
              <a:ext cx="630882" cy="598438"/>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085" y="2864270"/>
              <a:ext cx="630882" cy="598438"/>
            </a:xfrm>
            <a:prstGeom prst="rect">
              <a:avLst/>
            </a:prstGeom>
          </p:spPr>
        </p:pic>
        <p:pic>
          <p:nvPicPr>
            <p:cNvPr id="26" name="Picture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085" y="3795365"/>
              <a:ext cx="630882" cy="598438"/>
            </a:xfrm>
            <a:prstGeom prst="rect">
              <a:avLst/>
            </a:prstGeom>
          </p:spPr>
        </p:pic>
      </p:grpSp>
      <p:grpSp>
        <p:nvGrpSpPr>
          <p:cNvPr id="9" name="Group 8"/>
          <p:cNvGrpSpPr/>
          <p:nvPr/>
        </p:nvGrpSpPr>
        <p:grpSpPr>
          <a:xfrm>
            <a:off x="1284989" y="1897058"/>
            <a:ext cx="10191999" cy="3194244"/>
            <a:chOff x="726697" y="1837725"/>
            <a:chExt cx="10844414" cy="2309978"/>
          </a:xfrm>
        </p:grpSpPr>
        <p:sp>
          <p:nvSpPr>
            <p:cNvPr id="29" name="TextBox 28"/>
            <p:cNvSpPr txBox="1"/>
            <p:nvPr/>
          </p:nvSpPr>
          <p:spPr>
            <a:xfrm>
              <a:off x="726698" y="1837725"/>
              <a:ext cx="10523183" cy="734496"/>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Tobacco control can help avoid the economic losses due to tobacco-use while ensuring smoke-free workplaces. Tobacco control can also support tobacco growers in shifting to more sustainable, safe and lucrative economic activities. </a:t>
              </a:r>
            </a:p>
          </p:txBody>
        </p:sp>
        <p:sp>
          <p:nvSpPr>
            <p:cNvPr id="31" name="TextBox 30"/>
            <p:cNvSpPr txBox="1"/>
            <p:nvPr/>
          </p:nvSpPr>
          <p:spPr>
            <a:xfrm>
              <a:off x="726697" y="2774176"/>
              <a:ext cx="10844414" cy="511921"/>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Improved health from tobacco control can confer important opportunities in education, </a:t>
              </a:r>
              <a:r>
                <a:rPr lang="en-US" sz="2000" dirty="0" err="1">
                  <a:solidFill>
                    <a:srgbClr val="0070C0"/>
                  </a:solidFill>
                </a:rPr>
                <a:t>labour</a:t>
              </a:r>
              <a:r>
                <a:rPr lang="en-US" sz="2000" dirty="0">
                  <a:solidFill>
                    <a:srgbClr val="0070C0"/>
                  </a:solidFill>
                </a:rPr>
                <a:t> and other domains which can reduce inequalities. </a:t>
              </a:r>
            </a:p>
          </p:txBody>
        </p:sp>
        <p:sp>
          <p:nvSpPr>
            <p:cNvPr id="32" name="TextBox 31"/>
            <p:cNvSpPr txBox="1"/>
            <p:nvPr/>
          </p:nvSpPr>
          <p:spPr>
            <a:xfrm>
              <a:off x="726697" y="3635782"/>
              <a:ext cx="10844414" cy="511921"/>
            </a:xfrm>
            <a:prstGeom prst="rect">
              <a:avLst/>
            </a:prstGeom>
            <a:noFill/>
          </p:spPr>
          <p:txBody>
            <a:bodyPr wrap="square" rtlCol="0">
              <a:spAutoFit/>
            </a:bodyPr>
            <a:lstStyle>
              <a:defPPr>
                <a:defRPr lang="en-US"/>
              </a:defPPr>
              <a:lvl1pPr>
                <a:defRPr sz="1100"/>
              </a:lvl1pPr>
            </a:lstStyle>
            <a:p>
              <a:pPr algn="just"/>
              <a:r>
                <a:rPr lang="en-US" sz="2000" dirty="0">
                  <a:solidFill>
                    <a:srgbClr val="0070C0"/>
                  </a:solidFill>
                </a:rPr>
                <a:t>Tobacco control policies will strengthen trade and business relationships with strategic partner countries, especially in the context of Georgia-EU association agreement. </a:t>
              </a:r>
            </a:p>
          </p:txBody>
        </p:sp>
      </p:grpSp>
      <p:sp>
        <p:nvSpPr>
          <p:cNvPr id="104" name="TextBox 103"/>
          <p:cNvSpPr txBox="1"/>
          <p:nvPr/>
        </p:nvSpPr>
        <p:spPr>
          <a:xfrm>
            <a:off x="3686094" y="6057668"/>
            <a:ext cx="5389787" cy="430887"/>
          </a:xfrm>
          <a:prstGeom prst="rect">
            <a:avLst/>
          </a:prstGeom>
          <a:noFill/>
        </p:spPr>
        <p:txBody>
          <a:bodyPr wrap="square" rtlCol="0">
            <a:spAutoFit/>
          </a:bodyPr>
          <a:lstStyle/>
          <a:p>
            <a:r>
              <a:rPr lang="en-US" sz="1100" dirty="0">
                <a:solidFill>
                  <a:srgbClr val="0070C0"/>
                </a:solidFill>
              </a:rPr>
              <a:t>Source: UNDP and FCTC secretariat, Discussion Paper ‘the WHO Framework Convention on Tobacco Control an accelerator for sustainable development’</a:t>
            </a:r>
          </a:p>
        </p:txBody>
      </p:sp>
    </p:spTree>
    <p:extLst>
      <p:ext uri="{BB962C8B-B14F-4D97-AF65-F5344CB8AC3E}">
        <p14:creationId xmlns:p14="http://schemas.microsoft.com/office/powerpoint/2010/main" val="184308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6" name="TextBox 15">
            <a:extLst>
              <a:ext uri="{FF2B5EF4-FFF2-40B4-BE49-F238E27FC236}">
                <a16:creationId xmlns:a16="http://schemas.microsoft.com/office/drawing/2014/main" id="{43F7C04D-F686-4C04-8C73-BA0A0F4B2E57}"/>
              </a:ext>
            </a:extLst>
          </p:cNvPr>
          <p:cNvSpPr txBox="1"/>
          <p:nvPr/>
        </p:nvSpPr>
        <p:spPr>
          <a:xfrm>
            <a:off x="1" y="1444719"/>
            <a:ext cx="12191999" cy="356616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25019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177386"/>
            <a:ext cx="11806648" cy="1325563"/>
          </a:xfrm>
        </p:spPr>
        <p:txBody>
          <a:bodyPr>
            <a:normAutofit/>
          </a:bodyPr>
          <a:lstStyle/>
          <a:p>
            <a:r>
              <a:rPr lang="en-US" sz="3600" dirty="0"/>
              <a:t>Recommended priority tobacco control measures for improved implementation of the new tobacco control law (i)</a:t>
            </a:r>
          </a:p>
        </p:txBody>
      </p:sp>
      <p:grpSp>
        <p:nvGrpSpPr>
          <p:cNvPr id="17" name="Group 16"/>
          <p:cNvGrpSpPr/>
          <p:nvPr/>
        </p:nvGrpSpPr>
        <p:grpSpPr>
          <a:xfrm>
            <a:off x="246807" y="1970714"/>
            <a:ext cx="582820" cy="3827538"/>
            <a:chOff x="280421" y="1918115"/>
            <a:chExt cx="582820" cy="2258620"/>
          </a:xfrm>
        </p:grpSpPr>
        <p:sp>
          <p:nvSpPr>
            <p:cNvPr id="5" name="TextBox 4"/>
            <p:cNvSpPr txBox="1"/>
            <p:nvPr/>
          </p:nvSpPr>
          <p:spPr>
            <a:xfrm>
              <a:off x="280421" y="1918115"/>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6" name="TextBox 5"/>
            <p:cNvSpPr txBox="1"/>
            <p:nvPr/>
          </p:nvSpPr>
          <p:spPr>
            <a:xfrm>
              <a:off x="280421" y="2768406"/>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7" name="TextBox 6"/>
            <p:cNvSpPr txBox="1"/>
            <p:nvPr/>
          </p:nvSpPr>
          <p:spPr>
            <a:xfrm>
              <a:off x="280421" y="3568087"/>
              <a:ext cx="582820" cy="608648"/>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grpSp>
        <p:nvGrpSpPr>
          <p:cNvPr id="18" name="Group 17"/>
          <p:cNvGrpSpPr/>
          <p:nvPr/>
        </p:nvGrpSpPr>
        <p:grpSpPr>
          <a:xfrm>
            <a:off x="965452" y="1912445"/>
            <a:ext cx="10646447" cy="3738718"/>
            <a:chOff x="737918" y="1726785"/>
            <a:chExt cx="10835717" cy="2611472"/>
          </a:xfrm>
        </p:grpSpPr>
        <p:sp>
          <p:nvSpPr>
            <p:cNvPr id="11" name="TextBox 10"/>
            <p:cNvSpPr txBox="1"/>
            <p:nvPr/>
          </p:nvSpPr>
          <p:spPr>
            <a:xfrm>
              <a:off x="737918" y="2849788"/>
              <a:ext cx="10835717" cy="666438"/>
            </a:xfrm>
            <a:prstGeom prst="rect">
              <a:avLst/>
            </a:prstGeom>
            <a:noFill/>
          </p:spPr>
          <p:txBody>
            <a:bodyPr wrap="square" rtlCol="0">
              <a:spAutoFit/>
            </a:bodyPr>
            <a:lstStyle/>
            <a:p>
              <a:r>
                <a:rPr lang="en-US" sz="2800" b="1" dirty="0">
                  <a:solidFill>
                    <a:srgbClr val="0070C0"/>
                  </a:solidFill>
                </a:rPr>
                <a:t>Increase tobacco taxation to reduce the affordability of tobacco products (FCTC Art. 6). </a:t>
              </a:r>
            </a:p>
          </p:txBody>
        </p:sp>
        <p:sp>
          <p:nvSpPr>
            <p:cNvPr id="12" name="TextBox 11"/>
            <p:cNvSpPr txBox="1"/>
            <p:nvPr/>
          </p:nvSpPr>
          <p:spPr>
            <a:xfrm>
              <a:off x="737919" y="3671819"/>
              <a:ext cx="10835716" cy="666438"/>
            </a:xfrm>
            <a:prstGeom prst="rect">
              <a:avLst/>
            </a:prstGeom>
            <a:noFill/>
          </p:spPr>
          <p:txBody>
            <a:bodyPr wrap="square" rtlCol="0">
              <a:spAutoFit/>
            </a:bodyPr>
            <a:lstStyle/>
            <a:p>
              <a:r>
                <a:rPr lang="en-US" sz="2800" b="1" dirty="0">
                  <a:solidFill>
                    <a:srgbClr val="0070C0"/>
                  </a:solidFill>
                </a:rPr>
                <a:t>Consistent enforcement of the complete ban on smoking in indoor public places (FCTC Art. 8). </a:t>
              </a:r>
            </a:p>
          </p:txBody>
        </p:sp>
        <p:sp>
          <p:nvSpPr>
            <p:cNvPr id="13" name="TextBox 12"/>
            <p:cNvSpPr txBox="1"/>
            <p:nvPr/>
          </p:nvSpPr>
          <p:spPr>
            <a:xfrm>
              <a:off x="737919" y="1726785"/>
              <a:ext cx="10835716" cy="967411"/>
            </a:xfrm>
            <a:prstGeom prst="rect">
              <a:avLst/>
            </a:prstGeom>
            <a:noFill/>
          </p:spPr>
          <p:txBody>
            <a:bodyPr wrap="square" rtlCol="0">
              <a:spAutoFit/>
            </a:bodyPr>
            <a:lstStyle/>
            <a:p>
              <a:r>
                <a:rPr lang="en-US" sz="2800" b="1" dirty="0">
                  <a:solidFill>
                    <a:srgbClr val="0070C0"/>
                  </a:solidFill>
                </a:rPr>
                <a:t>Enforcement of the new tobacco control legislation and all provisions (normative acts and Government orders) by all parts of the Government to meet obligations under the WHO FCTC</a:t>
              </a:r>
            </a:p>
          </p:txBody>
        </p:sp>
      </p:grpSp>
    </p:spTree>
    <p:extLst>
      <p:ext uri="{BB962C8B-B14F-4D97-AF65-F5344CB8AC3E}">
        <p14:creationId xmlns:p14="http://schemas.microsoft.com/office/powerpoint/2010/main" val="2012121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77E8EF5-B0BF-4AEE-A96A-4A51281E54D6}"/>
              </a:ext>
            </a:extLst>
          </p:cNvPr>
          <p:cNvGrpSpPr/>
          <p:nvPr/>
        </p:nvGrpSpPr>
        <p:grpSpPr>
          <a:xfrm>
            <a:off x="809761" y="1723137"/>
            <a:ext cx="10925026" cy="3951020"/>
            <a:chOff x="795919" y="1709214"/>
            <a:chExt cx="10925026" cy="3951020"/>
          </a:xfrm>
        </p:grpSpPr>
        <p:sp>
          <p:nvSpPr>
            <p:cNvPr id="14" name="TextBox 13"/>
            <p:cNvSpPr txBox="1"/>
            <p:nvPr/>
          </p:nvSpPr>
          <p:spPr>
            <a:xfrm>
              <a:off x="795919" y="1709214"/>
              <a:ext cx="10824767" cy="954107"/>
            </a:xfrm>
            <a:prstGeom prst="rect">
              <a:avLst/>
            </a:prstGeom>
            <a:noFill/>
          </p:spPr>
          <p:txBody>
            <a:bodyPr wrap="square" rtlCol="0">
              <a:spAutoFit/>
            </a:bodyPr>
            <a:lstStyle/>
            <a:p>
              <a:r>
                <a:rPr lang="en-US" sz="2800" b="1" dirty="0">
                  <a:solidFill>
                    <a:srgbClr val="0070C0"/>
                  </a:solidFill>
                </a:rPr>
                <a:t>Strengthen policies on labeling tobacco packaging with effective health warnings (FCTC Art. 11).</a:t>
              </a:r>
            </a:p>
          </p:txBody>
        </p:sp>
        <p:sp>
          <p:nvSpPr>
            <p:cNvPr id="15" name="TextBox 14"/>
            <p:cNvSpPr txBox="1"/>
            <p:nvPr/>
          </p:nvSpPr>
          <p:spPr>
            <a:xfrm>
              <a:off x="828722" y="4706127"/>
              <a:ext cx="10791964" cy="954107"/>
            </a:xfrm>
            <a:prstGeom prst="rect">
              <a:avLst/>
            </a:prstGeom>
            <a:noFill/>
          </p:spPr>
          <p:txBody>
            <a:bodyPr wrap="square" rtlCol="0">
              <a:spAutoFit/>
            </a:bodyPr>
            <a:lstStyle/>
            <a:p>
              <a:r>
                <a:rPr lang="en-US" sz="2800" b="1" dirty="0">
                  <a:solidFill>
                    <a:srgbClr val="0070C0"/>
                  </a:solidFill>
                </a:rPr>
                <a:t>Improve availability and accessibility to comprehensive smoking cessation services (FCTC Art. 14).</a:t>
              </a:r>
            </a:p>
          </p:txBody>
        </p:sp>
        <p:sp>
          <p:nvSpPr>
            <p:cNvPr id="5" name="Rectangle 4">
              <a:extLst>
                <a:ext uri="{FF2B5EF4-FFF2-40B4-BE49-F238E27FC236}">
                  <a16:creationId xmlns:a16="http://schemas.microsoft.com/office/drawing/2014/main" id="{152CF53F-873D-45D0-BA49-8F3BD2F713F3}"/>
                </a:ext>
              </a:extLst>
            </p:cNvPr>
            <p:cNvSpPr/>
            <p:nvPr/>
          </p:nvSpPr>
          <p:spPr>
            <a:xfrm>
              <a:off x="828722" y="3183687"/>
              <a:ext cx="10892223" cy="954107"/>
            </a:xfrm>
            <a:prstGeom prst="rect">
              <a:avLst/>
            </a:prstGeom>
          </p:spPr>
          <p:txBody>
            <a:bodyPr wrap="square">
              <a:spAutoFit/>
            </a:bodyPr>
            <a:lstStyle/>
            <a:p>
              <a:r>
                <a:rPr lang="en-US" sz="2800" b="1" dirty="0">
                  <a:solidFill>
                    <a:srgbClr val="0070C0"/>
                  </a:solidFill>
                </a:rPr>
                <a:t>Implement a complete ban on tobacco advertising, sponsorship and promotion (FCTC Art.13).</a:t>
              </a:r>
            </a:p>
          </p:txBody>
        </p:sp>
      </p:grpSp>
      <p:grpSp>
        <p:nvGrpSpPr>
          <p:cNvPr id="6" name="Group 5">
            <a:extLst>
              <a:ext uri="{FF2B5EF4-FFF2-40B4-BE49-F238E27FC236}">
                <a16:creationId xmlns:a16="http://schemas.microsoft.com/office/drawing/2014/main" id="{415D2F15-B818-45AE-BEBD-51E1E34EB211}"/>
              </a:ext>
            </a:extLst>
          </p:cNvPr>
          <p:cNvGrpSpPr/>
          <p:nvPr/>
        </p:nvGrpSpPr>
        <p:grpSpPr>
          <a:xfrm>
            <a:off x="245902" y="1665132"/>
            <a:ext cx="582820" cy="4006438"/>
            <a:chOff x="245902" y="1665132"/>
            <a:chExt cx="582820" cy="4006438"/>
          </a:xfrm>
        </p:grpSpPr>
        <p:sp>
          <p:nvSpPr>
            <p:cNvPr id="8" name="TextBox 7"/>
            <p:cNvSpPr txBox="1"/>
            <p:nvPr/>
          </p:nvSpPr>
          <p:spPr>
            <a:xfrm>
              <a:off x="245902" y="1665132"/>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9" name="TextBox 8"/>
            <p:cNvSpPr txBox="1"/>
            <p:nvPr/>
          </p:nvSpPr>
          <p:spPr>
            <a:xfrm>
              <a:off x="245902" y="3214465"/>
              <a:ext cx="582820" cy="923329"/>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sp>
          <p:nvSpPr>
            <p:cNvPr id="10" name="TextBox 9">
              <a:extLst>
                <a:ext uri="{FF2B5EF4-FFF2-40B4-BE49-F238E27FC236}">
                  <a16:creationId xmlns:a16="http://schemas.microsoft.com/office/drawing/2014/main" id="{44044E97-16C2-4967-84FC-2F07EF5909B0}"/>
                </a:ext>
              </a:extLst>
            </p:cNvPr>
            <p:cNvSpPr txBox="1"/>
            <p:nvPr/>
          </p:nvSpPr>
          <p:spPr>
            <a:xfrm>
              <a:off x="245902" y="4748240"/>
              <a:ext cx="582820" cy="923330"/>
            </a:xfrm>
            <a:prstGeom prst="rect">
              <a:avLst/>
            </a:prstGeom>
            <a:noFill/>
          </p:spPr>
          <p:txBody>
            <a:bodyPr wrap="square" rtlCol="0">
              <a:spAutoFit/>
            </a:bodyPr>
            <a:lstStyle/>
            <a:p>
              <a:pPr lvl="0" algn="ctr">
                <a:defRPr/>
              </a:pPr>
              <a:r>
                <a:rPr lang="en-US" sz="5400" dirty="0">
                  <a:solidFill>
                    <a:srgbClr val="0070C0"/>
                  </a:solidFill>
                  <a:sym typeface="Wingdings" panose="05000000000000000000" pitchFamily="2" charset="2"/>
                </a:rPr>
                <a:t></a:t>
              </a:r>
              <a:endParaRPr lang="en-US" sz="5400" dirty="0">
                <a:solidFill>
                  <a:srgbClr val="0070C0"/>
                </a:solidFill>
              </a:endParaRPr>
            </a:p>
          </p:txBody>
        </p:sp>
      </p:grpSp>
      <p:sp>
        <p:nvSpPr>
          <p:cNvPr id="16" name="Title 2">
            <a:extLst>
              <a:ext uri="{FF2B5EF4-FFF2-40B4-BE49-F238E27FC236}">
                <a16:creationId xmlns:a16="http://schemas.microsoft.com/office/drawing/2014/main" id="{B71D9D95-DF7B-483E-BFF6-41B4412EDF28}"/>
              </a:ext>
            </a:extLst>
          </p:cNvPr>
          <p:cNvSpPr>
            <a:spLocks noGrp="1"/>
          </p:cNvSpPr>
          <p:nvPr>
            <p:ph type="title"/>
          </p:nvPr>
        </p:nvSpPr>
        <p:spPr>
          <a:xfrm>
            <a:off x="385351" y="177386"/>
            <a:ext cx="11806648" cy="1325563"/>
          </a:xfrm>
        </p:spPr>
        <p:txBody>
          <a:bodyPr>
            <a:normAutofit/>
          </a:bodyPr>
          <a:lstStyle/>
          <a:p>
            <a:r>
              <a:rPr lang="en-US" sz="3600" dirty="0"/>
              <a:t>Recommended priority tobacco control measures for improved implementation of the new tobacco control law (ii)</a:t>
            </a:r>
          </a:p>
        </p:txBody>
      </p:sp>
    </p:spTree>
    <p:extLst>
      <p:ext uri="{BB962C8B-B14F-4D97-AF65-F5344CB8AC3E}">
        <p14:creationId xmlns:p14="http://schemas.microsoft.com/office/powerpoint/2010/main" val="26708174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CH" dirty="0" err="1"/>
              <a:t>Thank</a:t>
            </a:r>
            <a:r>
              <a:rPr lang="fr-CH" dirty="0"/>
              <a:t> </a:t>
            </a:r>
            <a:r>
              <a:rPr lang="fr-CH" dirty="0" err="1"/>
              <a:t>you</a:t>
            </a:r>
            <a:r>
              <a:rPr lang="fr-CH" dirty="0"/>
              <a:t>!</a:t>
            </a:r>
            <a:endParaRPr lang="en-US" dirty="0"/>
          </a:p>
        </p:txBody>
      </p:sp>
      <p:pic>
        <p:nvPicPr>
          <p:cNvPr id="4098" name="Picture 2" descr="http://3blmedia.com/media/images/cbre_0.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1533023"/>
            <a:ext cx="7620000" cy="429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94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en-US" dirty="0"/>
              <a:t>Summary findings – Base scenario (1/2)</a:t>
            </a:r>
          </a:p>
        </p:txBody>
      </p:sp>
      <p:sp>
        <p:nvSpPr>
          <p:cNvPr id="4" name="Content Placeholder 1"/>
          <p:cNvSpPr>
            <a:spLocks noGrp="1"/>
          </p:cNvSpPr>
          <p:nvPr>
            <p:ph idx="1"/>
          </p:nvPr>
        </p:nvSpPr>
        <p:spPr>
          <a:xfrm>
            <a:off x="319034" y="1742295"/>
            <a:ext cx="11468100" cy="4562977"/>
          </a:xfrm>
        </p:spPr>
        <p:txBody>
          <a:bodyPr>
            <a:noAutofit/>
          </a:bodyPr>
          <a:lstStyle/>
          <a:p>
            <a:pPr>
              <a:lnSpc>
                <a:spcPct val="100000"/>
              </a:lnSpc>
              <a:buClr>
                <a:srgbClr val="0070C0"/>
              </a:buClr>
            </a:pPr>
            <a:r>
              <a:rPr lang="en-US" b="1" dirty="0">
                <a:solidFill>
                  <a:srgbClr val="FF0000"/>
                </a:solidFill>
              </a:rPr>
              <a:t>11,400</a:t>
            </a:r>
            <a:r>
              <a:rPr lang="en-US" b="1" dirty="0"/>
              <a:t> </a:t>
            </a:r>
            <a:r>
              <a:rPr lang="en-US" dirty="0"/>
              <a:t>Georgian citizens die annually because of tobacco-related diseases, out of which</a:t>
            </a:r>
          </a:p>
          <a:p>
            <a:pPr lvl="1">
              <a:lnSpc>
                <a:spcPct val="100000"/>
              </a:lnSpc>
              <a:buClr>
                <a:srgbClr val="0070C0"/>
              </a:buClr>
            </a:pPr>
            <a:r>
              <a:rPr lang="en-US" dirty="0">
                <a:solidFill>
                  <a:srgbClr val="FF0000"/>
                </a:solidFill>
              </a:rPr>
              <a:t>9,300</a:t>
            </a:r>
            <a:r>
              <a:rPr lang="en-US" dirty="0"/>
              <a:t> annual deaths due to smoking </a:t>
            </a:r>
          </a:p>
          <a:p>
            <a:pPr lvl="1">
              <a:lnSpc>
                <a:spcPct val="100000"/>
              </a:lnSpc>
              <a:buClr>
                <a:srgbClr val="0070C0"/>
              </a:buClr>
            </a:pPr>
            <a:r>
              <a:rPr lang="en-US" dirty="0">
                <a:solidFill>
                  <a:srgbClr val="FF0000"/>
                </a:solidFill>
              </a:rPr>
              <a:t>2,100</a:t>
            </a:r>
            <a:r>
              <a:rPr lang="en-US" dirty="0"/>
              <a:t> annual deaths due to second hand smoke exposure</a:t>
            </a:r>
          </a:p>
          <a:p>
            <a:pPr lvl="1">
              <a:lnSpc>
                <a:spcPct val="100000"/>
              </a:lnSpc>
              <a:buClr>
                <a:srgbClr val="0070C0"/>
              </a:buClr>
            </a:pPr>
            <a:endParaRPr lang="en-US" dirty="0"/>
          </a:p>
          <a:p>
            <a:pPr>
              <a:lnSpc>
                <a:spcPct val="100000"/>
              </a:lnSpc>
            </a:pPr>
            <a:r>
              <a:rPr lang="en-US" dirty="0"/>
              <a:t>Total annual direct and indirect costs associated with tobacco-use: </a:t>
            </a:r>
            <a:r>
              <a:rPr lang="en-US" b="1" dirty="0">
                <a:solidFill>
                  <a:srgbClr val="FF0000"/>
                </a:solidFill>
              </a:rPr>
              <a:t>GEL 824.9</a:t>
            </a:r>
            <a:r>
              <a:rPr lang="en-US" i="1" dirty="0"/>
              <a:t> </a:t>
            </a:r>
            <a:r>
              <a:rPr lang="en-US" b="1" dirty="0">
                <a:solidFill>
                  <a:srgbClr val="FF0000"/>
                </a:solidFill>
              </a:rPr>
              <a:t>million</a:t>
            </a:r>
          </a:p>
          <a:p>
            <a:pPr marL="0" indent="0">
              <a:lnSpc>
                <a:spcPct val="100000"/>
              </a:lnSpc>
              <a:buNone/>
            </a:pPr>
            <a:endParaRPr lang="en-US" dirty="0"/>
          </a:p>
          <a:p>
            <a:pPr>
              <a:lnSpc>
                <a:spcPct val="100000"/>
              </a:lnSpc>
            </a:pPr>
            <a:r>
              <a:rPr lang="en-US" dirty="0"/>
              <a:t>This is equivalent to an annual loss of </a:t>
            </a:r>
            <a:r>
              <a:rPr lang="en-US" b="1" dirty="0">
                <a:solidFill>
                  <a:srgbClr val="FF0000"/>
                </a:solidFill>
              </a:rPr>
              <a:t>2.43% of GDP</a:t>
            </a:r>
            <a:endParaRPr lang="en-US" dirty="0"/>
          </a:p>
          <a:p>
            <a:pPr lvl="1"/>
            <a:endParaRPr lang="en-US" dirty="0">
              <a:highlight>
                <a:srgbClr val="FFFF00"/>
              </a:highlight>
            </a:endParaRPr>
          </a:p>
        </p:txBody>
      </p:sp>
    </p:spTree>
    <p:extLst>
      <p:ext uri="{BB962C8B-B14F-4D97-AF65-F5344CB8AC3E}">
        <p14:creationId xmlns:p14="http://schemas.microsoft.com/office/powerpoint/2010/main" val="3764932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4338" y="419732"/>
            <a:ext cx="10515600" cy="821240"/>
          </a:xfrm>
        </p:spPr>
        <p:txBody>
          <a:bodyPr>
            <a:normAutofit/>
          </a:bodyPr>
          <a:lstStyle/>
          <a:p>
            <a:r>
              <a:rPr lang="en-US" dirty="0"/>
              <a:t>Summary findings – Base scenario (2/2)</a:t>
            </a:r>
          </a:p>
        </p:txBody>
      </p:sp>
      <p:sp>
        <p:nvSpPr>
          <p:cNvPr id="4" name="Content Placeholder 1"/>
          <p:cNvSpPr>
            <a:spLocks noGrp="1"/>
          </p:cNvSpPr>
          <p:nvPr>
            <p:ph idx="1"/>
          </p:nvPr>
        </p:nvSpPr>
        <p:spPr>
          <a:xfrm>
            <a:off x="228881" y="1625015"/>
            <a:ext cx="11468100" cy="4562977"/>
          </a:xfrm>
        </p:spPr>
        <p:txBody>
          <a:bodyPr>
            <a:noAutofit/>
          </a:bodyPr>
          <a:lstStyle/>
          <a:p>
            <a:pPr marL="0" indent="0">
              <a:lnSpc>
                <a:spcPct val="100000"/>
              </a:lnSpc>
              <a:buNone/>
            </a:pPr>
            <a:r>
              <a:rPr lang="en-US" sz="2400" dirty="0"/>
              <a:t>Of the </a:t>
            </a:r>
            <a:r>
              <a:rPr lang="en-US" sz="2400" b="1" dirty="0">
                <a:solidFill>
                  <a:srgbClr val="FF0000"/>
                </a:solidFill>
              </a:rPr>
              <a:t>GEL 824.9 million</a:t>
            </a:r>
            <a:r>
              <a:rPr lang="en-US" sz="2400" dirty="0"/>
              <a:t> total economic cost of tobacco use…</a:t>
            </a:r>
          </a:p>
          <a:p>
            <a:pPr marL="0" indent="0">
              <a:lnSpc>
                <a:spcPct val="100000"/>
              </a:lnSpc>
              <a:buNone/>
            </a:pPr>
            <a:endParaRPr lang="en-US" sz="2400" dirty="0"/>
          </a:p>
          <a:p>
            <a:pPr marL="914400" lvl="1" indent="-457200">
              <a:lnSpc>
                <a:spcPct val="100000"/>
              </a:lnSpc>
              <a:buFont typeface="+mj-lt"/>
              <a:buAutoNum type="arabicPeriod"/>
            </a:pPr>
            <a:r>
              <a:rPr lang="en-US" sz="2200" dirty="0"/>
              <a:t>Annual direct healthcare expenditures: </a:t>
            </a:r>
            <a:r>
              <a:rPr lang="en-US" sz="2200" b="1" dirty="0">
                <a:solidFill>
                  <a:srgbClr val="FF0000"/>
                </a:solidFill>
              </a:rPr>
              <a:t>GEL</a:t>
            </a:r>
            <a:r>
              <a:rPr lang="en-US" sz="2200" b="1" i="1" dirty="0">
                <a:solidFill>
                  <a:srgbClr val="FF0000"/>
                </a:solidFill>
              </a:rPr>
              <a:t> </a:t>
            </a:r>
            <a:r>
              <a:rPr lang="en-US" sz="2200" b="1" dirty="0">
                <a:solidFill>
                  <a:srgbClr val="FF0000"/>
                </a:solidFill>
              </a:rPr>
              <a:t>327.3</a:t>
            </a:r>
            <a:r>
              <a:rPr lang="en-US" sz="2200" b="1" i="1" dirty="0">
                <a:solidFill>
                  <a:srgbClr val="FF0000"/>
                </a:solidFill>
              </a:rPr>
              <a:t> </a:t>
            </a:r>
            <a:r>
              <a:rPr lang="en-US" sz="2200" b="1" dirty="0">
                <a:solidFill>
                  <a:srgbClr val="FF0000"/>
                </a:solidFill>
              </a:rPr>
              <a:t>million</a:t>
            </a:r>
          </a:p>
          <a:p>
            <a:pPr marL="914400" lvl="1" indent="-457200">
              <a:lnSpc>
                <a:spcPct val="100000"/>
              </a:lnSpc>
              <a:buFont typeface="+mj-lt"/>
              <a:buAutoNum type="arabicPeriod"/>
            </a:pPr>
            <a:endParaRPr lang="en-US" sz="2200" b="1" dirty="0">
              <a:solidFill>
                <a:srgbClr val="FF0000"/>
              </a:solidFill>
            </a:endParaRPr>
          </a:p>
          <a:p>
            <a:pPr marL="914400" lvl="1" indent="-457200">
              <a:lnSpc>
                <a:spcPct val="100000"/>
              </a:lnSpc>
              <a:buFont typeface="+mj-lt"/>
              <a:buAutoNum type="arabicPeriod"/>
            </a:pPr>
            <a:r>
              <a:rPr lang="en-US" sz="2200" dirty="0"/>
              <a:t>Annual indirect costs: </a:t>
            </a:r>
            <a:r>
              <a:rPr lang="en-US" sz="2200" b="1" dirty="0">
                <a:solidFill>
                  <a:srgbClr val="FF0000"/>
                </a:solidFill>
              </a:rPr>
              <a:t>GEL 497.6 million </a:t>
            </a:r>
            <a:endParaRPr lang="en-US" sz="2200" i="1" dirty="0">
              <a:solidFill>
                <a:srgbClr val="FF0000"/>
              </a:solidFill>
            </a:endParaRPr>
          </a:p>
          <a:p>
            <a:pPr lvl="2">
              <a:lnSpc>
                <a:spcPct val="100000"/>
              </a:lnSpc>
            </a:pPr>
            <a:r>
              <a:rPr lang="en-US" sz="2200" dirty="0"/>
              <a:t>Annual economic losses/indirect costs associated with tobacco-related premature mortality: </a:t>
            </a:r>
            <a:r>
              <a:rPr lang="en-US" sz="2200" b="1" dirty="0">
                <a:solidFill>
                  <a:srgbClr val="FF0000"/>
                </a:solidFill>
              </a:rPr>
              <a:t>GEL 104.1 million</a:t>
            </a:r>
          </a:p>
          <a:p>
            <a:pPr lvl="2">
              <a:lnSpc>
                <a:spcPct val="100000"/>
              </a:lnSpc>
            </a:pPr>
            <a:r>
              <a:rPr lang="en-US" sz="2200" dirty="0"/>
              <a:t>Workplace costs of smoking: </a:t>
            </a:r>
            <a:r>
              <a:rPr lang="en-US" sz="2200" b="1" dirty="0">
                <a:solidFill>
                  <a:srgbClr val="FF0000"/>
                </a:solidFill>
              </a:rPr>
              <a:t>GEL 393.5 million</a:t>
            </a:r>
            <a:r>
              <a:rPr lang="en-US" sz="2200" b="1" dirty="0"/>
              <a:t>*</a:t>
            </a:r>
          </a:p>
          <a:p>
            <a:pPr lvl="3"/>
            <a:r>
              <a:rPr lang="en-US" sz="2200" dirty="0"/>
              <a:t>Excess absenteeism – GEL 76.3 million</a:t>
            </a:r>
          </a:p>
          <a:p>
            <a:pPr lvl="3"/>
            <a:r>
              <a:rPr lang="en-US" sz="2200" dirty="0"/>
              <a:t>Excess </a:t>
            </a:r>
            <a:r>
              <a:rPr lang="en-US" sz="2200" dirty="0" err="1"/>
              <a:t>presenteeism</a:t>
            </a:r>
            <a:r>
              <a:rPr lang="en-US" sz="2200" dirty="0"/>
              <a:t> – GEL 73.9 million</a:t>
            </a:r>
          </a:p>
          <a:p>
            <a:pPr lvl="3"/>
            <a:r>
              <a:rPr lang="en-US" sz="2200" dirty="0"/>
              <a:t>Smoking breaks –  GEL 243.3 million</a:t>
            </a:r>
          </a:p>
          <a:p>
            <a:pPr lvl="1"/>
            <a:endParaRPr lang="en-US" sz="2200" dirty="0">
              <a:highlight>
                <a:srgbClr val="FFFF00"/>
              </a:highlight>
            </a:endParaRPr>
          </a:p>
        </p:txBody>
      </p:sp>
      <p:sp>
        <p:nvSpPr>
          <p:cNvPr id="2" name="TextBox 1">
            <a:extLst>
              <a:ext uri="{FF2B5EF4-FFF2-40B4-BE49-F238E27FC236}">
                <a16:creationId xmlns:a16="http://schemas.microsoft.com/office/drawing/2014/main" id="{8D810843-E7B4-44E2-86D0-1D12CF3BAEC9}"/>
              </a:ext>
            </a:extLst>
          </p:cNvPr>
          <p:cNvSpPr txBox="1"/>
          <p:nvPr/>
        </p:nvSpPr>
        <p:spPr>
          <a:xfrm>
            <a:off x="3618087" y="6233481"/>
            <a:ext cx="6621517" cy="338554"/>
          </a:xfrm>
          <a:prstGeom prst="rect">
            <a:avLst/>
          </a:prstGeom>
          <a:noFill/>
        </p:spPr>
        <p:txBody>
          <a:bodyPr wrap="square" rtlCol="0">
            <a:spAutoFit/>
          </a:bodyPr>
          <a:lstStyle/>
          <a:p>
            <a:r>
              <a:rPr lang="en-US" sz="1600" dirty="0">
                <a:solidFill>
                  <a:srgbClr val="0070C0"/>
                </a:solidFill>
              </a:rPr>
              <a:t>* Variance isn’t available for workplace costs</a:t>
            </a:r>
          </a:p>
        </p:txBody>
      </p:sp>
    </p:spTree>
    <p:extLst>
      <p:ext uri="{BB962C8B-B14F-4D97-AF65-F5344CB8AC3E}">
        <p14:creationId xmlns:p14="http://schemas.microsoft.com/office/powerpoint/2010/main" val="2429285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94C31-CBFA-4009-8857-7AC1E32430B0}"/>
              </a:ext>
            </a:extLst>
          </p:cNvPr>
          <p:cNvSpPr>
            <a:spLocks noGrp="1"/>
          </p:cNvSpPr>
          <p:nvPr>
            <p:ph idx="1"/>
          </p:nvPr>
        </p:nvSpPr>
        <p:spPr/>
        <p:txBody>
          <a:bodyPr/>
          <a:lstStyle/>
          <a:p>
            <a:pPr marL="0" lvl="0" indent="0">
              <a:buNone/>
            </a:pPr>
            <a:r>
              <a:rPr lang="en-US" dirty="0"/>
              <a:t>Without implementing four priority FCTC interventions/measures*, over </a:t>
            </a:r>
            <a:r>
              <a:rPr lang="en-US" b="1" dirty="0"/>
              <a:t>15-year </a:t>
            </a:r>
            <a:r>
              <a:rPr lang="en-US" dirty="0"/>
              <a:t>period</a:t>
            </a:r>
            <a:r>
              <a:rPr lang="en-US" b="1" dirty="0"/>
              <a:t>:</a:t>
            </a:r>
          </a:p>
          <a:p>
            <a:pPr lvl="1">
              <a:buClr>
                <a:srgbClr val="006CB7"/>
              </a:buClr>
            </a:pPr>
            <a:endParaRPr lang="en-US" dirty="0">
              <a:solidFill>
                <a:srgbClr val="FF0000"/>
              </a:solidFill>
            </a:endParaRPr>
          </a:p>
          <a:p>
            <a:pPr lvl="1">
              <a:lnSpc>
                <a:spcPct val="100000"/>
              </a:lnSpc>
              <a:buClr>
                <a:srgbClr val="006CB7"/>
              </a:buClr>
            </a:pPr>
            <a:r>
              <a:rPr lang="en-US" b="1" dirty="0">
                <a:solidFill>
                  <a:srgbClr val="FF0000"/>
                </a:solidFill>
              </a:rPr>
              <a:t>171,300 </a:t>
            </a:r>
            <a:r>
              <a:rPr lang="en-US" dirty="0"/>
              <a:t>Georgian citizens will die prematurely from tobacco-attributable diseases</a:t>
            </a:r>
            <a:br>
              <a:rPr lang="en-US" dirty="0"/>
            </a:br>
            <a:endParaRPr lang="en-US" dirty="0"/>
          </a:p>
          <a:p>
            <a:pPr lvl="1">
              <a:lnSpc>
                <a:spcPct val="150000"/>
              </a:lnSpc>
              <a:buClr>
                <a:srgbClr val="2F5597"/>
              </a:buClr>
            </a:pPr>
            <a:r>
              <a:rPr lang="en-US" dirty="0"/>
              <a:t>Tobacco-attributable healthcare costs will reach a cumulative </a:t>
            </a:r>
            <a:r>
              <a:rPr lang="en-US" b="1" dirty="0">
                <a:solidFill>
                  <a:srgbClr val="FF0000"/>
                </a:solidFill>
              </a:rPr>
              <a:t>GEL 4.9 billion</a:t>
            </a:r>
            <a:br>
              <a:rPr lang="en-US" b="1" dirty="0">
                <a:solidFill>
                  <a:srgbClr val="FF0000"/>
                </a:solidFill>
              </a:rPr>
            </a:br>
            <a:endParaRPr lang="en-US" sz="1800" dirty="0"/>
          </a:p>
          <a:p>
            <a:pPr lvl="1">
              <a:lnSpc>
                <a:spcPct val="150000"/>
              </a:lnSpc>
            </a:pPr>
            <a:r>
              <a:rPr lang="en-US" dirty="0"/>
              <a:t>Total economic costs from tobacco will reach </a:t>
            </a:r>
            <a:r>
              <a:rPr lang="en-US" b="1" dirty="0">
                <a:solidFill>
                  <a:srgbClr val="FF0000"/>
                </a:solidFill>
              </a:rPr>
              <a:t>GEL 12.4 billion </a:t>
            </a:r>
            <a:endParaRPr lang="en-US" sz="1800" dirty="0">
              <a:solidFill>
                <a:srgbClr val="FF0000"/>
              </a:solidFill>
            </a:endParaRPr>
          </a:p>
          <a:p>
            <a:pPr marL="0" indent="0">
              <a:buNone/>
            </a:pPr>
            <a:endParaRPr lang="en-US" dirty="0"/>
          </a:p>
        </p:txBody>
      </p:sp>
      <p:sp>
        <p:nvSpPr>
          <p:cNvPr id="3" name="Title 2">
            <a:extLst>
              <a:ext uri="{FF2B5EF4-FFF2-40B4-BE49-F238E27FC236}">
                <a16:creationId xmlns:a16="http://schemas.microsoft.com/office/drawing/2014/main" id="{D3EA8D08-45DF-46AC-87E2-7830FC0D9460}"/>
              </a:ext>
            </a:extLst>
          </p:cNvPr>
          <p:cNvSpPr>
            <a:spLocks noGrp="1"/>
          </p:cNvSpPr>
          <p:nvPr>
            <p:ph type="title"/>
          </p:nvPr>
        </p:nvSpPr>
        <p:spPr>
          <a:xfrm>
            <a:off x="274141" y="207460"/>
            <a:ext cx="10515600" cy="1325563"/>
          </a:xfrm>
        </p:spPr>
        <p:txBody>
          <a:bodyPr/>
          <a:lstStyle/>
          <a:p>
            <a:r>
              <a:rPr lang="en-US" dirty="0"/>
              <a:t>Summary findings – Intervention scenario (1/2)</a:t>
            </a:r>
          </a:p>
        </p:txBody>
      </p:sp>
      <p:sp>
        <p:nvSpPr>
          <p:cNvPr id="4" name="TextBox 3">
            <a:extLst>
              <a:ext uri="{FF2B5EF4-FFF2-40B4-BE49-F238E27FC236}">
                <a16:creationId xmlns:a16="http://schemas.microsoft.com/office/drawing/2014/main" id="{E274A7DE-8D43-4994-8711-94DD23DE0895}"/>
              </a:ext>
            </a:extLst>
          </p:cNvPr>
          <p:cNvSpPr txBox="1"/>
          <p:nvPr/>
        </p:nvSpPr>
        <p:spPr>
          <a:xfrm>
            <a:off x="3190646" y="6083085"/>
            <a:ext cx="7473061" cy="523220"/>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increasing taxes, (ii) complete ban on indoor smoking, (iii) banning advertising, sponsorship &amp; promotion, (iv) labeling and packaging</a:t>
            </a:r>
            <a:endParaRPr lang="en-US" sz="2400" dirty="0">
              <a:solidFill>
                <a:srgbClr val="006CB7"/>
              </a:solidFill>
            </a:endParaRPr>
          </a:p>
        </p:txBody>
      </p:sp>
    </p:spTree>
    <p:extLst>
      <p:ext uri="{BB962C8B-B14F-4D97-AF65-F5344CB8AC3E}">
        <p14:creationId xmlns:p14="http://schemas.microsoft.com/office/powerpoint/2010/main" val="2912402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594C31-CBFA-4009-8857-7AC1E32430B0}"/>
              </a:ext>
            </a:extLst>
          </p:cNvPr>
          <p:cNvSpPr>
            <a:spLocks noGrp="1"/>
          </p:cNvSpPr>
          <p:nvPr>
            <p:ph idx="1"/>
          </p:nvPr>
        </p:nvSpPr>
        <p:spPr>
          <a:xfrm>
            <a:off x="385351" y="1634036"/>
            <a:ext cx="11210903" cy="4351338"/>
          </a:xfrm>
        </p:spPr>
        <p:txBody>
          <a:bodyPr/>
          <a:lstStyle/>
          <a:p>
            <a:pPr marL="0" lvl="0" indent="0">
              <a:buNone/>
            </a:pPr>
            <a:br>
              <a:rPr lang="en-US" sz="3000" dirty="0"/>
            </a:br>
            <a:r>
              <a:rPr lang="en-US" sz="3000" dirty="0"/>
              <a:t>Investments in four FCTC measures/interventions* now:</a:t>
            </a:r>
          </a:p>
          <a:p>
            <a:pPr lvl="1"/>
            <a:r>
              <a:rPr lang="en-US" sz="2600" dirty="0"/>
              <a:t>will </a:t>
            </a:r>
            <a:r>
              <a:rPr lang="en-US" sz="2600"/>
              <a:t>save </a:t>
            </a:r>
            <a:r>
              <a:rPr lang="en-US" sz="2600" b="1">
                <a:solidFill>
                  <a:srgbClr val="FF0000"/>
                </a:solidFill>
              </a:rPr>
              <a:t>53,110</a:t>
            </a:r>
            <a:r>
              <a:rPr lang="en-US" sz="2600"/>
              <a:t> </a:t>
            </a:r>
            <a:r>
              <a:rPr lang="en-US" sz="2600" dirty="0"/>
              <a:t>lives and have positive impact for future well-being of Georgian citizens</a:t>
            </a:r>
          </a:p>
          <a:p>
            <a:pPr lvl="1"/>
            <a:r>
              <a:rPr lang="en-US" sz="2600" dirty="0"/>
              <a:t>will result in </a:t>
            </a:r>
            <a:r>
              <a:rPr lang="en-US" sz="2600" b="1" dirty="0">
                <a:solidFill>
                  <a:srgbClr val="FF0000"/>
                </a:solidFill>
              </a:rPr>
              <a:t>GEL 3.6 billion</a:t>
            </a:r>
            <a:r>
              <a:rPr lang="en-US" sz="2600" dirty="0">
                <a:solidFill>
                  <a:srgbClr val="FF0000"/>
                </a:solidFill>
              </a:rPr>
              <a:t> </a:t>
            </a:r>
            <a:r>
              <a:rPr lang="en-US" sz="2600" dirty="0"/>
              <a:t>total economic gains </a:t>
            </a:r>
            <a:r>
              <a:rPr lang="en-US" sz="2600" b="1" dirty="0"/>
              <a:t>over 15 years</a:t>
            </a:r>
            <a:endParaRPr lang="en-US" sz="2600" dirty="0"/>
          </a:p>
          <a:p>
            <a:pPr lvl="1"/>
            <a:endParaRPr lang="en-US" sz="1800" dirty="0"/>
          </a:p>
          <a:p>
            <a:pPr lvl="1"/>
            <a:endParaRPr lang="en-US" sz="1800" dirty="0"/>
          </a:p>
          <a:p>
            <a:pPr marL="0" lvl="0" indent="0">
              <a:buNone/>
            </a:pPr>
            <a:r>
              <a:rPr lang="en-US" sz="3000" dirty="0"/>
              <a:t>For every </a:t>
            </a:r>
            <a:r>
              <a:rPr lang="en-US" sz="3000" b="1" dirty="0">
                <a:solidFill>
                  <a:srgbClr val="FF0000"/>
                </a:solidFill>
              </a:rPr>
              <a:t>GEL 1 </a:t>
            </a:r>
            <a:r>
              <a:rPr lang="en-US" sz="3000" dirty="0"/>
              <a:t>invested in key FCTC interventions now:</a:t>
            </a:r>
          </a:p>
          <a:p>
            <a:pPr lvl="1"/>
            <a:r>
              <a:rPr lang="en-US" sz="2600" dirty="0"/>
              <a:t>Georgia receives total economic gain of </a:t>
            </a:r>
            <a:r>
              <a:rPr lang="en-US" sz="2600" b="1" dirty="0">
                <a:solidFill>
                  <a:srgbClr val="FF0000"/>
                </a:solidFill>
              </a:rPr>
              <a:t>GEL 161 </a:t>
            </a:r>
            <a:r>
              <a:rPr lang="en-US" sz="2600" dirty="0"/>
              <a:t>over the first </a:t>
            </a:r>
            <a:r>
              <a:rPr lang="en-US" sz="2600" b="1" dirty="0"/>
              <a:t>5 years</a:t>
            </a:r>
            <a:r>
              <a:rPr lang="en-US" sz="2600" dirty="0"/>
              <a:t> and </a:t>
            </a:r>
            <a:r>
              <a:rPr lang="en-US" sz="2600" b="1" dirty="0">
                <a:solidFill>
                  <a:srgbClr val="FF0000"/>
                </a:solidFill>
              </a:rPr>
              <a:t>GEL 357 </a:t>
            </a:r>
            <a:r>
              <a:rPr lang="en-US" sz="2600" dirty="0"/>
              <a:t>after </a:t>
            </a:r>
            <a:r>
              <a:rPr lang="en-US" sz="2600" b="1" dirty="0"/>
              <a:t>15 years</a:t>
            </a:r>
            <a:endParaRPr lang="en-US" sz="2600" dirty="0"/>
          </a:p>
          <a:p>
            <a:endParaRPr lang="en-US" dirty="0"/>
          </a:p>
        </p:txBody>
      </p:sp>
      <p:sp>
        <p:nvSpPr>
          <p:cNvPr id="3" name="Title 2">
            <a:extLst>
              <a:ext uri="{FF2B5EF4-FFF2-40B4-BE49-F238E27FC236}">
                <a16:creationId xmlns:a16="http://schemas.microsoft.com/office/drawing/2014/main" id="{D3EA8D08-45DF-46AC-87E2-7830FC0D9460}"/>
              </a:ext>
            </a:extLst>
          </p:cNvPr>
          <p:cNvSpPr>
            <a:spLocks noGrp="1"/>
          </p:cNvSpPr>
          <p:nvPr>
            <p:ph type="title"/>
          </p:nvPr>
        </p:nvSpPr>
        <p:spPr/>
        <p:txBody>
          <a:bodyPr/>
          <a:lstStyle/>
          <a:p>
            <a:r>
              <a:rPr lang="en-US" dirty="0"/>
              <a:t>Summary findings – Intervention scenario (2/2)</a:t>
            </a:r>
          </a:p>
        </p:txBody>
      </p:sp>
      <p:sp>
        <p:nvSpPr>
          <p:cNvPr id="4" name="TextBox 3">
            <a:extLst>
              <a:ext uri="{FF2B5EF4-FFF2-40B4-BE49-F238E27FC236}">
                <a16:creationId xmlns:a16="http://schemas.microsoft.com/office/drawing/2014/main" id="{20709875-3CC3-4273-A623-C1A812FC59B9}"/>
              </a:ext>
            </a:extLst>
          </p:cNvPr>
          <p:cNvSpPr txBox="1"/>
          <p:nvPr/>
        </p:nvSpPr>
        <p:spPr>
          <a:xfrm>
            <a:off x="3190646" y="6083085"/>
            <a:ext cx="7710306" cy="523220"/>
          </a:xfrm>
          <a:prstGeom prst="rect">
            <a:avLst/>
          </a:prstGeom>
          <a:noFill/>
        </p:spPr>
        <p:txBody>
          <a:bodyPr wrap="square" rtlCol="0">
            <a:spAutoFit/>
          </a:bodyPr>
          <a:lstStyle/>
          <a:p>
            <a:r>
              <a:rPr lang="en-US" sz="1400" dirty="0">
                <a:solidFill>
                  <a:srgbClr val="006CB7"/>
                </a:solidFill>
              </a:rPr>
              <a:t>*(</a:t>
            </a:r>
            <a:r>
              <a:rPr lang="en-US" sz="1400" dirty="0" err="1">
                <a:solidFill>
                  <a:srgbClr val="006CB7"/>
                </a:solidFill>
              </a:rPr>
              <a:t>i</a:t>
            </a:r>
            <a:r>
              <a:rPr lang="en-US" sz="1400" dirty="0">
                <a:solidFill>
                  <a:srgbClr val="006CB7"/>
                </a:solidFill>
              </a:rPr>
              <a:t>) increasing taxes, (ii) complete ban on indoor smoking, (iii) banning advertising, sponsorship &amp; promotion, (iv) labeling and packaging</a:t>
            </a:r>
            <a:endParaRPr lang="en-US" sz="2400" dirty="0">
              <a:solidFill>
                <a:srgbClr val="006CB7"/>
              </a:solidFill>
            </a:endParaRPr>
          </a:p>
        </p:txBody>
      </p:sp>
    </p:spTree>
    <p:extLst>
      <p:ext uri="{BB962C8B-B14F-4D97-AF65-F5344CB8AC3E}">
        <p14:creationId xmlns:p14="http://schemas.microsoft.com/office/powerpoint/2010/main" val="408161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0" y="1453924"/>
            <a:ext cx="12191999" cy="5404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 y="1453924"/>
            <a:ext cx="12191999" cy="5404076"/>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Calibri" panose="020F0502020204030204" pitchFamily="34" charset="0"/>
              <a:buChar char="❶"/>
            </a:pPr>
            <a:endParaRPr lang="en-US" dirty="0"/>
          </a:p>
        </p:txBody>
      </p:sp>
      <p:sp>
        <p:nvSpPr>
          <p:cNvPr id="2" name="Content Placeholder 1"/>
          <p:cNvSpPr>
            <a:spLocks noGrp="1"/>
          </p:cNvSpPr>
          <p:nvPr>
            <p:ph idx="1"/>
          </p:nvPr>
        </p:nvSpPr>
        <p:spPr>
          <a:xfrm>
            <a:off x="1533382" y="1760639"/>
            <a:ext cx="10515600" cy="4351338"/>
          </a:xfrm>
        </p:spPr>
        <p:txBody>
          <a:bodyPr>
            <a:normAutofit/>
          </a:bodyPr>
          <a:lstStyle/>
          <a:p>
            <a:pPr marL="0" indent="0">
              <a:buNone/>
            </a:pPr>
            <a:r>
              <a:rPr lang="en-US" sz="3900" b="1" dirty="0"/>
              <a:t>Summary Findings </a:t>
            </a:r>
          </a:p>
          <a:p>
            <a:pPr marL="0" indent="0">
              <a:buNone/>
            </a:pPr>
            <a:r>
              <a:rPr lang="en-US" sz="3900" b="1" dirty="0"/>
              <a:t>Methodology</a:t>
            </a:r>
          </a:p>
          <a:p>
            <a:pPr marL="0" indent="0">
              <a:buNone/>
            </a:pPr>
            <a:r>
              <a:rPr lang="en-US" sz="3900" b="1" dirty="0"/>
              <a:t>Current Tobacco Burden	</a:t>
            </a:r>
          </a:p>
          <a:p>
            <a:pPr marL="0" indent="0">
              <a:buNone/>
            </a:pPr>
            <a:r>
              <a:rPr lang="en-US" sz="3900" b="1" dirty="0"/>
              <a:t>Savings from Investments</a:t>
            </a:r>
          </a:p>
          <a:p>
            <a:pPr marL="0" indent="0">
              <a:buNone/>
            </a:pPr>
            <a:r>
              <a:rPr lang="en-US" sz="3900" b="1" dirty="0"/>
              <a:t>Moving forward – New tobacco control law</a:t>
            </a:r>
          </a:p>
          <a:p>
            <a:pPr marL="0" indent="0">
              <a:buNone/>
            </a:pPr>
            <a:r>
              <a:rPr lang="en-US" sz="3900" b="1" dirty="0"/>
              <a:t>Recommendations</a:t>
            </a:r>
          </a:p>
        </p:txBody>
      </p:sp>
      <p:sp>
        <p:nvSpPr>
          <p:cNvPr id="3" name="Title 2"/>
          <p:cNvSpPr>
            <a:spLocks noGrp="1"/>
          </p:cNvSpPr>
          <p:nvPr>
            <p:ph type="title"/>
          </p:nvPr>
        </p:nvSpPr>
        <p:spPr/>
        <p:txBody>
          <a:bodyPr/>
          <a:lstStyle/>
          <a:p>
            <a:r>
              <a:rPr lang="en-US" dirty="0"/>
              <a:t>Outline</a:t>
            </a:r>
          </a:p>
        </p:txBody>
      </p:sp>
      <p:sp>
        <p:nvSpPr>
          <p:cNvPr id="4" name="Oval 3"/>
          <p:cNvSpPr/>
          <p:nvPr/>
        </p:nvSpPr>
        <p:spPr>
          <a:xfrm>
            <a:off x="912121" y="1838581"/>
            <a:ext cx="478248" cy="415535"/>
          </a:xfrm>
          <a:prstGeom prst="ellipse">
            <a:avLst/>
          </a:prstGeom>
          <a:solidFill>
            <a:srgbClr val="D129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bg1"/>
                </a:solidFill>
              </a:rPr>
              <a:t>1</a:t>
            </a:r>
          </a:p>
        </p:txBody>
      </p:sp>
      <p:sp>
        <p:nvSpPr>
          <p:cNvPr id="5" name="Oval 4"/>
          <p:cNvSpPr/>
          <p:nvPr/>
        </p:nvSpPr>
        <p:spPr>
          <a:xfrm>
            <a:off x="912121" y="2529396"/>
            <a:ext cx="478248" cy="415535"/>
          </a:xfrm>
          <a:prstGeom prst="ellipse">
            <a:avLst/>
          </a:prstGeom>
          <a:solidFill>
            <a:srgbClr val="1B98D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2</a:t>
            </a:r>
          </a:p>
        </p:txBody>
      </p:sp>
      <p:sp>
        <p:nvSpPr>
          <p:cNvPr id="6" name="Oval 5"/>
          <p:cNvSpPr/>
          <p:nvPr/>
        </p:nvSpPr>
        <p:spPr>
          <a:xfrm>
            <a:off x="912121" y="3212551"/>
            <a:ext cx="478248" cy="415535"/>
          </a:xfrm>
          <a:prstGeom prst="ellipse">
            <a:avLst/>
          </a:prstGeom>
          <a:solidFill>
            <a:srgbClr val="5DBA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3</a:t>
            </a:r>
          </a:p>
        </p:txBody>
      </p:sp>
      <p:sp>
        <p:nvSpPr>
          <p:cNvPr id="7" name="Oval 6"/>
          <p:cNvSpPr/>
          <p:nvPr/>
        </p:nvSpPr>
        <p:spPr>
          <a:xfrm>
            <a:off x="912121" y="3849681"/>
            <a:ext cx="478248" cy="415535"/>
          </a:xfrm>
          <a:prstGeom prst="ellipse">
            <a:avLst/>
          </a:prstGeom>
          <a:solidFill>
            <a:srgbClr val="F3712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4</a:t>
            </a:r>
          </a:p>
        </p:txBody>
      </p:sp>
      <p:sp>
        <p:nvSpPr>
          <p:cNvPr id="8" name="Oval 7"/>
          <p:cNvSpPr/>
          <p:nvPr/>
        </p:nvSpPr>
        <p:spPr>
          <a:xfrm>
            <a:off x="912121" y="4508942"/>
            <a:ext cx="478248" cy="415535"/>
          </a:xfrm>
          <a:prstGeom prst="ellipse">
            <a:avLst/>
          </a:prstGeom>
          <a:solidFill>
            <a:srgbClr val="FBD52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5</a:t>
            </a:r>
          </a:p>
        </p:txBody>
      </p:sp>
      <p:sp>
        <p:nvSpPr>
          <p:cNvPr id="12" name="Oval 11">
            <a:extLst>
              <a:ext uri="{FF2B5EF4-FFF2-40B4-BE49-F238E27FC236}">
                <a16:creationId xmlns:a16="http://schemas.microsoft.com/office/drawing/2014/main" id="{C1B4A941-6FEB-4738-8590-ACBBCDEBF8FF}"/>
              </a:ext>
            </a:extLst>
          </p:cNvPr>
          <p:cNvSpPr/>
          <p:nvPr/>
        </p:nvSpPr>
        <p:spPr>
          <a:xfrm>
            <a:off x="912120" y="5190379"/>
            <a:ext cx="478248" cy="415535"/>
          </a:xfrm>
          <a:prstGeom prst="ellipse">
            <a:avLst/>
          </a:prstGeom>
          <a:solidFill>
            <a:srgbClr val="E91D6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dirty="0">
                <a:solidFill>
                  <a:schemeClr val="tx1"/>
                </a:solidFill>
              </a:rPr>
              <a:t>6</a:t>
            </a:r>
          </a:p>
        </p:txBody>
      </p:sp>
      <p:sp>
        <p:nvSpPr>
          <p:cNvPr id="13" name="TextBox 12">
            <a:extLst>
              <a:ext uri="{FF2B5EF4-FFF2-40B4-BE49-F238E27FC236}">
                <a16:creationId xmlns:a16="http://schemas.microsoft.com/office/drawing/2014/main" id="{2E83E445-0E79-4E8D-AB5A-901C3E4118AE}"/>
              </a:ext>
            </a:extLst>
          </p:cNvPr>
          <p:cNvSpPr txBox="1"/>
          <p:nvPr/>
        </p:nvSpPr>
        <p:spPr>
          <a:xfrm>
            <a:off x="1" y="1443991"/>
            <a:ext cx="12191999" cy="923330"/>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p:txBody>
      </p:sp>
      <p:sp>
        <p:nvSpPr>
          <p:cNvPr id="14" name="TextBox 13">
            <a:extLst>
              <a:ext uri="{FF2B5EF4-FFF2-40B4-BE49-F238E27FC236}">
                <a16:creationId xmlns:a16="http://schemas.microsoft.com/office/drawing/2014/main" id="{0593CAB8-9250-4450-BC3C-CA67F30A88E5}"/>
              </a:ext>
            </a:extLst>
          </p:cNvPr>
          <p:cNvSpPr txBox="1"/>
          <p:nvPr/>
        </p:nvSpPr>
        <p:spPr>
          <a:xfrm>
            <a:off x="-2" y="3110627"/>
            <a:ext cx="12192001" cy="3970318"/>
          </a:xfrm>
          <a:prstGeom prst="rect">
            <a:avLst/>
          </a:prstGeom>
          <a:solidFill>
            <a:schemeClr val="bg1">
              <a:lumMod val="95000"/>
              <a:alpha val="76863"/>
            </a:scheme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14944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5351" y="207460"/>
            <a:ext cx="10888237" cy="1325563"/>
          </a:xfrm>
        </p:spPr>
        <p:txBody>
          <a:bodyPr/>
          <a:lstStyle/>
          <a:p>
            <a:r>
              <a:rPr lang="en-US" dirty="0"/>
              <a:t>Two major components of the investment case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26545425"/>
              </p:ext>
            </p:extLst>
          </p:nvPr>
        </p:nvGraphicFramePr>
        <p:xfrm>
          <a:off x="571669" y="1891499"/>
          <a:ext cx="10515600" cy="35790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32235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C254842D-D26B-433D-8D34-985FE10A4D04}" vid="{D4FA69D8-A124-4E48-8A3E-0ADF49C41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798024CC5A1C4AB5016A49BC9FBBC3" ma:contentTypeVersion="10" ma:contentTypeDescription="Create a new document." ma:contentTypeScope="" ma:versionID="e427afb8667268ed5b9e58fa71f4dac3">
  <xsd:schema xmlns:xsd="http://www.w3.org/2001/XMLSchema" xmlns:xs="http://www.w3.org/2001/XMLSchema" xmlns:p="http://schemas.microsoft.com/office/2006/metadata/properties" xmlns:ns1="http://schemas.microsoft.com/sharepoint/v3" xmlns:ns2="93abf1c5-233a-4182-95ba-d49c063894df" xmlns:ns3="fda9f608-abd2-47e9-b2c2-edad86d7ca44" targetNamespace="http://schemas.microsoft.com/office/2006/metadata/properties" ma:root="true" ma:fieldsID="e440f4755fbdc125c9d9c6808defcb50" ns1:_="" ns2:_="" ns3:_="">
    <xsd:import namespace="http://schemas.microsoft.com/sharepoint/v3"/>
    <xsd:import namespace="93abf1c5-233a-4182-95ba-d49c063894df"/>
    <xsd:import namespace="fda9f608-abd2-47e9-b2c2-edad86d7ca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description="" ma:hidden="true" ma:internalName="_ip_UnifiedCompliancePolicyProperties">
      <xsd:simpleType>
        <xsd:restriction base="dms:Note"/>
      </xsd:simpleType>
    </xsd:element>
    <xsd:element name="_ip_UnifiedCompliancePolicyUIAction" ma:index="16"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3abf1c5-233a-4182-95ba-d49c063894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9f608-abd2-47e9-b2c2-edad86d7ca44"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F281BA1-4A18-4173-9086-DB7015F4198A}">
  <ds:schemaRefs>
    <ds:schemaRef ds:uri="http://schemas.microsoft.com/sharepoint/v3/contenttype/forms"/>
  </ds:schemaRefs>
</ds:datastoreItem>
</file>

<file path=customXml/itemProps2.xml><?xml version="1.0" encoding="utf-8"?>
<ds:datastoreItem xmlns:ds="http://schemas.openxmlformats.org/officeDocument/2006/customXml" ds:itemID="{4E1EA276-006B-425F-B009-EB773734CFEF}">
  <ds:schemaRefs>
    <ds:schemaRef ds:uri="http://schemas.microsoft.com/office/2006/metadata/properties"/>
    <ds:schemaRef ds:uri="http://schemas.microsoft.com/sharepoint/v3"/>
    <ds:schemaRef ds:uri="http://purl.org/dc/terms/"/>
    <ds:schemaRef ds:uri="http://schemas.openxmlformats.org/package/2006/metadata/core-properties"/>
    <ds:schemaRef ds:uri="fda9f608-abd2-47e9-b2c2-edad86d7ca44"/>
    <ds:schemaRef ds:uri="http://schemas.microsoft.com/office/2006/documentManagement/types"/>
    <ds:schemaRef ds:uri="http://schemas.microsoft.com/office/infopath/2007/PartnerControls"/>
    <ds:schemaRef ds:uri="93abf1c5-233a-4182-95ba-d49c063894df"/>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6EDBE04A-9FC7-421F-B265-D65FFDFE3F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3abf1c5-233a-4182-95ba-d49c063894df"/>
    <ds:schemaRef ds:uri="fda9f608-abd2-47e9-b2c2-edad86d7ca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UNDP PPT Template 2016</Template>
  <TotalTime>44301</TotalTime>
  <Words>2472</Words>
  <Application>Microsoft Office PowerPoint</Application>
  <PresentationFormat>Widescreen</PresentationFormat>
  <Paragraphs>457</Paragraphs>
  <Slides>37</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MS PGothic</vt:lpstr>
      <vt:lpstr>Arial</vt:lpstr>
      <vt:lpstr>Calibri</vt:lpstr>
      <vt:lpstr>Calibri Light</vt:lpstr>
      <vt:lpstr>Gill Sans</vt:lpstr>
      <vt:lpstr>Gill Sans MT</vt:lpstr>
      <vt:lpstr>Myriad Roman</vt:lpstr>
      <vt:lpstr>Source Sans Pro ExtraLight</vt:lpstr>
      <vt:lpstr>Times New Roman</vt:lpstr>
      <vt:lpstr>Wingdings</vt:lpstr>
      <vt:lpstr>Office Theme</vt:lpstr>
      <vt:lpstr>Investment Case for Tobacco Control in Georgia</vt:lpstr>
      <vt:lpstr>Outline</vt:lpstr>
      <vt:lpstr>Outline</vt:lpstr>
      <vt:lpstr>Summary findings – Base scenario (1/2)</vt:lpstr>
      <vt:lpstr>Summary findings – Base scenario (2/2)</vt:lpstr>
      <vt:lpstr>Summary findings – Intervention scenario (1/2)</vt:lpstr>
      <vt:lpstr>Summary findings – Intervention scenario (2/2)</vt:lpstr>
      <vt:lpstr>Outline</vt:lpstr>
      <vt:lpstr>Two major components of the investment case</vt:lpstr>
      <vt:lpstr>FCTC Investment Case model – Component one: Base scenario </vt:lpstr>
      <vt:lpstr>Tobacco Investment Case model – Component two: Intervention/policy scenario</vt:lpstr>
      <vt:lpstr>Estimated Impacts for Tobacco Interventions and Policies in Georgia</vt:lpstr>
      <vt:lpstr>Outline</vt:lpstr>
      <vt:lpstr>Total annual economic cost of tobacco use in Georgia</vt:lpstr>
      <vt:lpstr>Annual Direct Costs (more apparent) and indirect costs (less apparent)</vt:lpstr>
      <vt:lpstr>Economic cost of tobacco: healthcare expenditures  </vt:lpstr>
      <vt:lpstr>Workplace Costs of Smoking to employees and employers</vt:lpstr>
      <vt:lpstr>Current burden of tobacco: annual premature deaths and disability in productive age (30+) in Georgia </vt:lpstr>
      <vt:lpstr>Total tax revenue from excise taxes on cigarettes compared to  manufacturer/retailer revenue from cigarette sales and consumer spending on tobacco products, 2014 </vt:lpstr>
      <vt:lpstr>Outline</vt:lpstr>
      <vt:lpstr>PowerPoint Presentation</vt:lpstr>
      <vt:lpstr>Impact of investment:  Tobacco-attributable direct healthcare expenditures</vt:lpstr>
      <vt:lpstr>Cost of inaction: Tobacco-attributable total economic losses </vt:lpstr>
      <vt:lpstr>Impact of investment: Costs saved from individual FCTC measure over 15 year-period  </vt:lpstr>
      <vt:lpstr>Impact of investment:  ~GEL 3.6 billion total economic gain through FCTC implementation</vt:lpstr>
      <vt:lpstr>Impact of Investment:  Implementing FCTC will save up to 53,100 lives </vt:lpstr>
      <vt:lpstr>Outline</vt:lpstr>
      <vt:lpstr>Current State of implementation and new tobacco control legislation</vt:lpstr>
      <vt:lpstr>The new tobacco control legislation will increase Georgia’s GDP and revenues and sustainably save lives</vt:lpstr>
      <vt:lpstr>Increasing taxes on tobacco products: argument against illicit trade</vt:lpstr>
      <vt:lpstr>New tobacco control legislation is a step towards greater EU integration</vt:lpstr>
      <vt:lpstr>Full enforcement of new law can accelerate sustainable economic growth in Georgia (i)</vt:lpstr>
      <vt:lpstr>Full implementation of new law can accelerate sustainable economic growth in Georgia (ii)</vt:lpstr>
      <vt:lpstr>Outline</vt:lpstr>
      <vt:lpstr>Recommended priority tobacco control measures for improved implementation of the new tobacco control law (i)</vt:lpstr>
      <vt:lpstr>Recommended priority tobacco control measures for improved implementation of the new tobacco control law (ii)</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Dudley Tarlton</dc:creator>
  <cp:lastModifiedBy>Lika Gamgebeli</cp:lastModifiedBy>
  <cp:revision>959</cp:revision>
  <dcterms:created xsi:type="dcterms:W3CDTF">2016-04-20T08:28:36Z</dcterms:created>
  <dcterms:modified xsi:type="dcterms:W3CDTF">2018-02-26T09:19:07Z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0x010100E2798024CC5A1C4AB5016A49BC9FBBC3</vt:lpwstr>
  </property>
</Properties>
</file>