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8CF95E-E434-41FF-AD3E-0910A97808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0C3FB81-25AB-492C-8829-2B75114E2B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BA746A4-D1F5-46BA-B453-CF31DFD98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3BB7C-6E29-42C2-9DB1-6F53A2D663A3}" type="datetimeFigureOut">
              <a:rPr lang="nl-NL" smtClean="0"/>
              <a:t>10-6-2018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2B9E8EF-D629-42A8-9E2D-BEDE1E802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E7F8DB4-C808-4A37-ACBD-8C4E6F164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37680-8215-4DA2-95FD-31E2CC1F8B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6392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3693AB-3319-4D1C-BEE4-E6421F67D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B660487-00D1-4A25-910F-0142602299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78ABE84-CC8A-4424-A9DD-E0956ACAE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3BB7C-6E29-42C2-9DB1-6F53A2D663A3}" type="datetimeFigureOut">
              <a:rPr lang="nl-NL" smtClean="0"/>
              <a:t>10-6-2018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E8E90D2-653F-4632-9685-29158E2E7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4745E6E-E906-44C2-BC70-FFF638B59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37680-8215-4DA2-95FD-31E2CC1F8B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256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4B6304E-7B1F-4657-9103-6E3E35B25E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862BC0E-4235-4B2A-8E1B-C1B318A0C8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9147DA4-FBAF-4653-9D45-EE62FF0B9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3BB7C-6E29-42C2-9DB1-6F53A2D663A3}" type="datetimeFigureOut">
              <a:rPr lang="nl-NL" smtClean="0"/>
              <a:t>10-6-2018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26394DF-2B08-46DE-9A79-230120715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78F9083-85F9-41CD-A2FE-1A0BD463E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37680-8215-4DA2-95FD-31E2CC1F8B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4428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16B14C-09CE-4D4D-99E5-E230A72EE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810AA85-9500-4BA2-99A7-212262A06C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B443A4F-D1F6-4FEA-8CA5-9B0027D7D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3BB7C-6E29-42C2-9DB1-6F53A2D663A3}" type="datetimeFigureOut">
              <a:rPr lang="nl-NL" smtClean="0"/>
              <a:t>10-6-2018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F70F96A-8D24-431D-BAE1-B9B7A0B38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CDBF0D8-12D2-4AE0-B16F-FC9C3E148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37680-8215-4DA2-95FD-31E2CC1F8B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4162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B0BC8F-4EAB-4FA1-B26F-09A83A56A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6318DA5-BA0B-45A9-99EF-C11E643A88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3704E7F-369D-4490-956A-B67E89388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3BB7C-6E29-42C2-9DB1-6F53A2D663A3}" type="datetimeFigureOut">
              <a:rPr lang="nl-NL" smtClean="0"/>
              <a:t>10-6-2018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DEF6BB3-42C8-46E1-A2CE-D7FE24D98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952E6C0-C376-4840-BAB5-7DF698B6A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37680-8215-4DA2-95FD-31E2CC1F8B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7706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6E1042-3864-4F2C-8102-A599390A9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2334EEC-4439-4703-B07F-2120526D95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C2F4FA8-21A4-44C3-AA28-D8C5FF15EA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D1D9A12-E59F-4593-A54D-BA10AC067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3BB7C-6E29-42C2-9DB1-6F53A2D663A3}" type="datetimeFigureOut">
              <a:rPr lang="nl-NL" smtClean="0"/>
              <a:t>10-6-2018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895F065-EA41-44A6-83EE-13D32D9B9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FB7E4D9-C6C3-43C8-B74C-8B1FA5EB0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37680-8215-4DA2-95FD-31E2CC1F8B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7345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0EB3F6-D705-4003-BB40-614FC4F30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B1DD2F9-25A9-4EAD-83B0-4A6876F1D5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309C3D2-46FA-43C5-92F4-053F013ED7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BBF8477-D405-4C7C-8FC6-AAB00CCB71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172D757-7FEB-4B60-9C4B-BAB37B143B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E36F4DEC-49DD-4C88-951C-3E901EBAB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3BB7C-6E29-42C2-9DB1-6F53A2D663A3}" type="datetimeFigureOut">
              <a:rPr lang="nl-NL" smtClean="0"/>
              <a:t>10-6-2018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941D2D89-7ED7-4180-909E-112F73F7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48DEF07B-B207-49DA-AB9B-140F0DC1A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37680-8215-4DA2-95FD-31E2CC1F8B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7430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0DA626-DE15-4620-84D2-4E02FC384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7BB4248-90F9-47DB-B003-F0E1666E9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3BB7C-6E29-42C2-9DB1-6F53A2D663A3}" type="datetimeFigureOut">
              <a:rPr lang="nl-NL" smtClean="0"/>
              <a:t>10-6-2018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DEDDAB5-6692-4775-86B6-E2AE10E14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BB970FD-1BD4-433B-A896-B39A73A36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37680-8215-4DA2-95FD-31E2CC1F8B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8192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A2FFB8C-AE5C-4057-A200-18917DB5F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3BB7C-6E29-42C2-9DB1-6F53A2D663A3}" type="datetimeFigureOut">
              <a:rPr lang="nl-NL" smtClean="0"/>
              <a:t>10-6-2018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27BE380-D5E8-45F6-93CA-1250F3DA8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E27D7F9-1F49-4014-B4D1-15A4C6D82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37680-8215-4DA2-95FD-31E2CC1F8B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4007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90308A-33F3-495F-B4C1-3522865C4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DEAC38E-6D88-441E-925A-E1174F9FC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AD96DB9-F958-469C-AE74-5487F6946A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2F1471D-9F54-49A3-956B-2AC6DA3B8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3BB7C-6E29-42C2-9DB1-6F53A2D663A3}" type="datetimeFigureOut">
              <a:rPr lang="nl-NL" smtClean="0"/>
              <a:t>10-6-2018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4C39D07-DEA6-49C7-9E34-DA681DB0F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486292F-281D-484D-9BD7-B6784DEE9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37680-8215-4DA2-95FD-31E2CC1F8B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6087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992B3B-13A0-4C39-B01A-A93F0F289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1CE4EAB-0284-49A3-AE48-0CDEB5C558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B9FF530-FA95-4592-95F3-0463A9256C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0B512F7-9B15-4B1C-8422-30517E54E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3BB7C-6E29-42C2-9DB1-6F53A2D663A3}" type="datetimeFigureOut">
              <a:rPr lang="nl-NL" smtClean="0"/>
              <a:t>10-6-2018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51A5DFB-6930-49F2-A7E8-8A8F44F7A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44DCA16-3E70-484A-8459-8FB79804B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37680-8215-4DA2-95FD-31E2CC1F8B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1888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EA16030-FACF-4173-8256-D84AFF4F5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B8F2266-D11C-4E4C-B476-A5136665B9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88036AE-E62E-42FE-B721-1C219B9846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3BB7C-6E29-42C2-9DB1-6F53A2D663A3}" type="datetimeFigureOut">
              <a:rPr lang="nl-NL" smtClean="0"/>
              <a:t>10-6-2018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A84C59C-644F-4F1F-B9FC-7C0BB87CE0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1C24262-66D7-41AB-BAB9-63129A3878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37680-8215-4DA2-95FD-31E2CC1F8B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4695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F2C114-BF6E-4049-827B-704F533946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/>
              <a:t>Organization</a:t>
            </a:r>
            <a:r>
              <a:rPr lang="nl-NL" dirty="0"/>
              <a:t> </a:t>
            </a:r>
            <a:r>
              <a:rPr lang="nl-NL" dirty="0" err="1"/>
              <a:t>principles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structuring</a:t>
            </a: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94E81A6-A793-4249-A049-C7B96DDF03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An </a:t>
            </a:r>
            <a:r>
              <a:rPr lang="nl-NL" dirty="0" err="1"/>
              <a:t>introduction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95745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E2C334-E77D-45E6-9304-A34EB7443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err="1"/>
              <a:t>Organization</a:t>
            </a:r>
            <a:r>
              <a:rPr lang="nl-NL" dirty="0"/>
              <a:t> </a:t>
            </a:r>
            <a:r>
              <a:rPr lang="nl-NL" dirty="0" err="1"/>
              <a:t>principles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C2D828D-16D4-4ECF-8F2A-0B846ABA7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In order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realize</a:t>
            </a:r>
            <a:r>
              <a:rPr lang="nl-NL" dirty="0"/>
              <a:t> a </a:t>
            </a:r>
            <a:r>
              <a:rPr lang="nl-NL" dirty="0" err="1"/>
              <a:t>desired</a:t>
            </a:r>
            <a:r>
              <a:rPr lang="nl-NL" dirty="0"/>
              <a:t> output we </a:t>
            </a:r>
            <a:r>
              <a:rPr lang="nl-NL" dirty="0" err="1"/>
              <a:t>need</a:t>
            </a:r>
            <a:r>
              <a:rPr lang="nl-NL" dirty="0"/>
              <a:t>: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1. </a:t>
            </a:r>
            <a:r>
              <a:rPr lang="nl-NL" dirty="0" err="1"/>
              <a:t>To</a:t>
            </a:r>
            <a:r>
              <a:rPr lang="nl-NL" dirty="0"/>
              <a:t> tune </a:t>
            </a:r>
            <a:r>
              <a:rPr lang="nl-NL" dirty="0" err="1"/>
              <a:t>the</a:t>
            </a:r>
            <a:r>
              <a:rPr lang="nl-NL" dirty="0"/>
              <a:t> S-factors.</a:t>
            </a:r>
          </a:p>
          <a:p>
            <a:pPr marL="0" indent="0">
              <a:buNone/>
            </a:pPr>
            <a:r>
              <a:rPr lang="nl-NL" dirty="0" err="1"/>
              <a:t>Strategy</a:t>
            </a:r>
            <a:r>
              <a:rPr lang="nl-NL" dirty="0"/>
              <a:t>, </a:t>
            </a:r>
            <a:r>
              <a:rPr lang="nl-NL" dirty="0" err="1"/>
              <a:t>structure</a:t>
            </a:r>
            <a:r>
              <a:rPr lang="nl-NL" dirty="0"/>
              <a:t>, systems, </a:t>
            </a:r>
            <a:r>
              <a:rPr lang="nl-NL" dirty="0" err="1"/>
              <a:t>style</a:t>
            </a:r>
            <a:r>
              <a:rPr lang="nl-NL" dirty="0"/>
              <a:t>, </a:t>
            </a:r>
            <a:r>
              <a:rPr lang="nl-NL" dirty="0" err="1"/>
              <a:t>staff</a:t>
            </a:r>
            <a:r>
              <a:rPr lang="nl-NL" dirty="0"/>
              <a:t>, skills, shared </a:t>
            </a:r>
            <a:r>
              <a:rPr lang="nl-NL" dirty="0" err="1"/>
              <a:t>values</a:t>
            </a:r>
            <a:r>
              <a:rPr lang="nl-NL" dirty="0"/>
              <a:t>.</a:t>
            </a:r>
          </a:p>
          <a:p>
            <a:pPr marL="0" indent="0">
              <a:buNone/>
            </a:pPr>
            <a:r>
              <a:rPr lang="nl-NL" dirty="0"/>
              <a:t>2.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coordinate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activities</a:t>
            </a:r>
            <a:r>
              <a:rPr lang="nl-NL" dirty="0"/>
              <a:t>.</a:t>
            </a:r>
          </a:p>
          <a:p>
            <a:pPr marL="0" indent="0">
              <a:buNone/>
            </a:pPr>
            <a:r>
              <a:rPr lang="nl-NL" dirty="0" err="1"/>
              <a:t>Coordination</a:t>
            </a:r>
            <a:r>
              <a:rPr lang="nl-NL" dirty="0"/>
              <a:t> </a:t>
            </a:r>
            <a:r>
              <a:rPr lang="nl-NL" dirty="0" err="1"/>
              <a:t>among</a:t>
            </a:r>
            <a:r>
              <a:rPr lang="nl-NL" dirty="0"/>
              <a:t> </a:t>
            </a:r>
            <a:r>
              <a:rPr lang="nl-NL" dirty="0" err="1"/>
              <a:t>themselves</a:t>
            </a:r>
            <a:r>
              <a:rPr lang="nl-NL" dirty="0"/>
              <a:t>, direct </a:t>
            </a:r>
            <a:r>
              <a:rPr lang="nl-NL" dirty="0" err="1"/>
              <a:t>supervision</a:t>
            </a:r>
            <a:r>
              <a:rPr lang="nl-NL" dirty="0"/>
              <a:t>, </a:t>
            </a:r>
            <a:r>
              <a:rPr lang="nl-NL" dirty="0" err="1"/>
              <a:t>standardization</a:t>
            </a:r>
            <a:r>
              <a:rPr lang="nl-NL" dirty="0"/>
              <a:t>.</a:t>
            </a:r>
          </a:p>
          <a:p>
            <a:pPr marL="0" indent="0">
              <a:buNone/>
            </a:pPr>
            <a:r>
              <a:rPr lang="nl-NL" dirty="0"/>
              <a:t>3.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describe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functions</a:t>
            </a:r>
            <a:r>
              <a:rPr lang="nl-NL" dirty="0"/>
              <a:t>. </a:t>
            </a:r>
          </a:p>
          <a:p>
            <a:pPr marL="0" indent="0">
              <a:buNone/>
            </a:pPr>
            <a:r>
              <a:rPr lang="nl-NL" dirty="0" err="1"/>
              <a:t>Competences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function</a:t>
            </a:r>
            <a:r>
              <a:rPr lang="nl-NL" dirty="0"/>
              <a:t> </a:t>
            </a:r>
            <a:r>
              <a:rPr lang="nl-NL" dirty="0" err="1"/>
              <a:t>demands</a:t>
            </a:r>
            <a:r>
              <a:rPr lang="nl-N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3653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1393CE-93C5-41FB-B944-034046623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err="1"/>
              <a:t>Organization</a:t>
            </a:r>
            <a:r>
              <a:rPr lang="nl-NL" dirty="0"/>
              <a:t> </a:t>
            </a:r>
            <a:r>
              <a:rPr lang="nl-NL" dirty="0" err="1"/>
              <a:t>structuring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36104CA-FC25-444A-9492-2F5D920A0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err="1"/>
              <a:t>Distinguish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organic</a:t>
            </a:r>
            <a:r>
              <a:rPr lang="nl-NL" dirty="0"/>
              <a:t> </a:t>
            </a:r>
            <a:r>
              <a:rPr lang="nl-NL" dirty="0" err="1"/>
              <a:t>from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personel</a:t>
            </a:r>
            <a:r>
              <a:rPr lang="nl-NL" dirty="0"/>
              <a:t> </a:t>
            </a:r>
            <a:r>
              <a:rPr lang="nl-NL" dirty="0" err="1"/>
              <a:t>structure</a:t>
            </a:r>
            <a:r>
              <a:rPr lang="nl-NL" dirty="0"/>
              <a:t>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err="1"/>
              <a:t>Core</a:t>
            </a:r>
            <a:r>
              <a:rPr lang="nl-NL" dirty="0"/>
              <a:t> </a:t>
            </a:r>
            <a:r>
              <a:rPr lang="nl-NL" dirty="0" err="1"/>
              <a:t>principles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organic</a:t>
            </a:r>
            <a:r>
              <a:rPr lang="nl-NL" dirty="0"/>
              <a:t> </a:t>
            </a:r>
            <a:r>
              <a:rPr lang="nl-NL" dirty="0" err="1"/>
              <a:t>structure</a:t>
            </a:r>
            <a:r>
              <a:rPr lang="nl-NL" dirty="0"/>
              <a:t> are:</a:t>
            </a:r>
          </a:p>
          <a:p>
            <a:pPr marL="0" indent="0">
              <a:buNone/>
            </a:pPr>
            <a:r>
              <a:rPr lang="nl-NL" dirty="0" err="1"/>
              <a:t>Homogenisation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</a:p>
          <a:p>
            <a:pPr marL="0" indent="0">
              <a:buNone/>
            </a:pPr>
            <a:r>
              <a:rPr lang="nl-NL" dirty="0" err="1"/>
              <a:t>differentiation</a:t>
            </a:r>
            <a:r>
              <a:rPr lang="nl-NL" dirty="0"/>
              <a:t>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91910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61AF61-7EDE-417C-9AFA-6471D6A49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err="1"/>
              <a:t>Organization</a:t>
            </a:r>
            <a:r>
              <a:rPr lang="nl-NL" dirty="0"/>
              <a:t> </a:t>
            </a:r>
            <a:r>
              <a:rPr lang="nl-NL" dirty="0" err="1"/>
              <a:t>structuring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E11E001-E997-4971-8956-6F33C5168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err="1"/>
              <a:t>Classification</a:t>
            </a:r>
            <a:r>
              <a:rPr lang="nl-NL" dirty="0"/>
              <a:t> </a:t>
            </a:r>
            <a:r>
              <a:rPr lang="nl-NL" dirty="0" err="1"/>
              <a:t>possibilities</a:t>
            </a:r>
            <a:r>
              <a:rPr lang="nl-NL" dirty="0"/>
              <a:t>: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F(</a:t>
            </a:r>
            <a:r>
              <a:rPr lang="nl-NL" dirty="0" err="1"/>
              <a:t>unction</a:t>
            </a:r>
            <a:r>
              <a:rPr lang="nl-NL" dirty="0"/>
              <a:t>)-</a:t>
            </a:r>
            <a:r>
              <a:rPr lang="nl-NL" dirty="0" err="1"/>
              <a:t>classification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P(</a:t>
            </a:r>
            <a:r>
              <a:rPr lang="nl-NL" dirty="0" err="1"/>
              <a:t>roduct</a:t>
            </a:r>
            <a:r>
              <a:rPr lang="nl-NL" dirty="0"/>
              <a:t>)-</a:t>
            </a:r>
            <a:r>
              <a:rPr lang="nl-NL" dirty="0" err="1"/>
              <a:t>classification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M(</a:t>
            </a:r>
            <a:r>
              <a:rPr lang="nl-NL" dirty="0" err="1"/>
              <a:t>arket</a:t>
            </a:r>
            <a:r>
              <a:rPr lang="nl-NL" dirty="0"/>
              <a:t>)-</a:t>
            </a:r>
            <a:r>
              <a:rPr lang="nl-NL" dirty="0" err="1"/>
              <a:t>classification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G(</a:t>
            </a:r>
            <a:r>
              <a:rPr lang="nl-NL" dirty="0" err="1"/>
              <a:t>eographic</a:t>
            </a:r>
            <a:r>
              <a:rPr lang="nl-NL" dirty="0"/>
              <a:t>)- </a:t>
            </a:r>
            <a:r>
              <a:rPr lang="nl-NL" dirty="0" err="1"/>
              <a:t>classification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or a </a:t>
            </a:r>
            <a:r>
              <a:rPr lang="nl-NL" dirty="0" err="1"/>
              <a:t>combination</a:t>
            </a:r>
            <a:r>
              <a:rPr lang="nl-NL" dirty="0"/>
              <a:t> of </a:t>
            </a:r>
            <a:r>
              <a:rPr lang="nl-NL" dirty="0" err="1"/>
              <a:t>all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58345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3E8D5D-867A-4CB5-A2A1-E38C41951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err="1"/>
              <a:t>Organization</a:t>
            </a:r>
            <a:r>
              <a:rPr lang="nl-NL" dirty="0"/>
              <a:t> </a:t>
            </a:r>
            <a:r>
              <a:rPr lang="nl-NL" dirty="0" err="1"/>
              <a:t>structuring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5E0C6A6-83AB-483C-8CF3-F529E17B21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err="1"/>
              <a:t>Classification</a:t>
            </a:r>
            <a:r>
              <a:rPr lang="nl-NL" dirty="0"/>
              <a:t> </a:t>
            </a:r>
            <a:r>
              <a:rPr lang="nl-NL" dirty="0" err="1"/>
              <a:t>motives</a:t>
            </a:r>
            <a:r>
              <a:rPr lang="nl-NL" dirty="0"/>
              <a:t>: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Management controle</a:t>
            </a:r>
          </a:p>
          <a:p>
            <a:pPr marL="0" indent="0">
              <a:buNone/>
            </a:pPr>
            <a:r>
              <a:rPr lang="nl-NL" dirty="0" err="1"/>
              <a:t>Affordability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Professional</a:t>
            </a:r>
          </a:p>
          <a:p>
            <a:pPr marL="0" indent="0">
              <a:buNone/>
            </a:pPr>
            <a:r>
              <a:rPr lang="nl-NL" dirty="0" err="1"/>
              <a:t>Social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9676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01E1B5-F6BE-4280-B9D4-B88A20F4D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err="1"/>
              <a:t>Organization</a:t>
            </a:r>
            <a:r>
              <a:rPr lang="nl-NL" dirty="0"/>
              <a:t> </a:t>
            </a:r>
            <a:r>
              <a:rPr lang="nl-NL" dirty="0" err="1"/>
              <a:t>structuring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0623472-5B6A-43F4-B8B6-D259906B7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err="1"/>
              <a:t>Organization</a:t>
            </a:r>
            <a:r>
              <a:rPr lang="nl-NL" dirty="0"/>
              <a:t> </a:t>
            </a:r>
            <a:r>
              <a:rPr lang="nl-NL" dirty="0" err="1"/>
              <a:t>forms</a:t>
            </a:r>
            <a:r>
              <a:rPr lang="nl-NL" dirty="0"/>
              <a:t>: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Flat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steep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Span of control</a:t>
            </a:r>
          </a:p>
        </p:txBody>
      </p:sp>
    </p:spTree>
    <p:extLst>
      <p:ext uri="{BB962C8B-B14F-4D97-AF65-F5344CB8AC3E}">
        <p14:creationId xmlns:p14="http://schemas.microsoft.com/office/powerpoint/2010/main" val="1793452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1728AF-83AE-43C2-9E09-B517F11D7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Organizational</a:t>
            </a:r>
            <a:r>
              <a:rPr lang="nl-NL" dirty="0"/>
              <a:t> systems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9E1C076-A699-4C09-A952-9E854B441B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err="1"/>
              <a:t>Mechanistic</a:t>
            </a:r>
            <a:r>
              <a:rPr lang="nl-NL" dirty="0"/>
              <a:t> versus </a:t>
            </a:r>
            <a:r>
              <a:rPr lang="nl-NL" dirty="0" err="1"/>
              <a:t>organistic</a:t>
            </a:r>
            <a:r>
              <a:rPr lang="nl-NL" dirty="0"/>
              <a:t> systems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Line </a:t>
            </a:r>
            <a:r>
              <a:rPr lang="nl-NL" dirty="0" err="1"/>
              <a:t>organization</a:t>
            </a:r>
            <a:endParaRPr lang="nl-NL" dirty="0"/>
          </a:p>
          <a:p>
            <a:pPr marL="0" indent="0">
              <a:buNone/>
            </a:pPr>
            <a:r>
              <a:rPr lang="nl-NL" dirty="0" err="1"/>
              <a:t>Staff</a:t>
            </a:r>
            <a:r>
              <a:rPr lang="nl-NL" dirty="0"/>
              <a:t> </a:t>
            </a:r>
            <a:r>
              <a:rPr lang="nl-NL" dirty="0" err="1"/>
              <a:t>organization</a:t>
            </a:r>
            <a:endParaRPr lang="nl-NL" dirty="0"/>
          </a:p>
          <a:p>
            <a:pPr marL="0" indent="0">
              <a:buNone/>
            </a:pPr>
            <a:r>
              <a:rPr lang="nl-NL" dirty="0" err="1"/>
              <a:t>Functional</a:t>
            </a:r>
            <a:r>
              <a:rPr lang="nl-NL" dirty="0"/>
              <a:t> </a:t>
            </a:r>
            <a:r>
              <a:rPr lang="nl-NL" dirty="0" err="1"/>
              <a:t>organization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Group </a:t>
            </a:r>
            <a:r>
              <a:rPr lang="nl-NL" dirty="0" err="1"/>
              <a:t>organization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Matrix </a:t>
            </a:r>
            <a:r>
              <a:rPr lang="nl-NL" dirty="0" err="1"/>
              <a:t>organization</a:t>
            </a:r>
            <a:endParaRPr lang="nl-NL" dirty="0"/>
          </a:p>
          <a:p>
            <a:pPr marL="0" indent="0">
              <a:buNone/>
            </a:pPr>
            <a:r>
              <a:rPr lang="nl-NL" dirty="0" err="1"/>
              <a:t>Horizontal</a:t>
            </a:r>
            <a:r>
              <a:rPr lang="nl-NL" dirty="0"/>
              <a:t> </a:t>
            </a:r>
            <a:r>
              <a:rPr lang="nl-NL" dirty="0" err="1"/>
              <a:t>organization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73535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B11B0C-A7DF-440F-B45F-C122174C8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Overall </a:t>
            </a:r>
            <a:r>
              <a:rPr lang="nl-NL" dirty="0" err="1"/>
              <a:t>assignment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F46B55D-F8EA-48AA-B331-48A7807DB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1. Take or draw </a:t>
            </a:r>
            <a:r>
              <a:rPr lang="nl-NL" dirty="0" err="1"/>
              <a:t>roughly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organigram of </a:t>
            </a:r>
            <a:r>
              <a:rPr lang="nl-NL" dirty="0" err="1"/>
              <a:t>your</a:t>
            </a:r>
            <a:r>
              <a:rPr lang="nl-NL" dirty="0"/>
              <a:t> </a:t>
            </a:r>
            <a:r>
              <a:rPr lang="nl-NL" dirty="0" err="1"/>
              <a:t>organization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list </a:t>
            </a:r>
            <a:r>
              <a:rPr lang="nl-NL" dirty="0" err="1"/>
              <a:t>all</a:t>
            </a:r>
            <a:r>
              <a:rPr lang="nl-NL" dirty="0"/>
              <a:t> </a:t>
            </a:r>
            <a:r>
              <a:rPr lang="nl-NL" dirty="0" err="1"/>
              <a:t>your</a:t>
            </a:r>
            <a:r>
              <a:rPr lang="nl-NL" dirty="0"/>
              <a:t> pro </a:t>
            </a:r>
            <a:r>
              <a:rPr lang="nl-NL" dirty="0" err="1"/>
              <a:t>and</a:t>
            </a:r>
            <a:r>
              <a:rPr lang="nl-NL" dirty="0"/>
              <a:t> con </a:t>
            </a:r>
            <a:r>
              <a:rPr lang="nl-NL" dirty="0" err="1"/>
              <a:t>comments</a:t>
            </a:r>
            <a:r>
              <a:rPr lang="nl-NL" dirty="0"/>
              <a:t> in 15 minutes.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2. Present </a:t>
            </a:r>
            <a:r>
              <a:rPr lang="nl-NL" dirty="0" err="1"/>
              <a:t>your</a:t>
            </a:r>
            <a:r>
              <a:rPr lang="nl-NL" dirty="0"/>
              <a:t> </a:t>
            </a:r>
            <a:r>
              <a:rPr lang="nl-NL" dirty="0" err="1"/>
              <a:t>comments</a:t>
            </a:r>
            <a:r>
              <a:rPr lang="nl-NL" dirty="0"/>
              <a:t> in </a:t>
            </a:r>
            <a:r>
              <a:rPr lang="nl-NL" dirty="0" err="1"/>
              <a:t>your</a:t>
            </a:r>
            <a:r>
              <a:rPr lang="nl-NL" dirty="0"/>
              <a:t> </a:t>
            </a:r>
            <a:r>
              <a:rPr lang="nl-NL" dirty="0" err="1"/>
              <a:t>syndicate</a:t>
            </a:r>
            <a:r>
              <a:rPr lang="nl-NL" dirty="0"/>
              <a:t> </a:t>
            </a:r>
            <a:r>
              <a:rPr lang="nl-NL" dirty="0" err="1"/>
              <a:t>group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list </a:t>
            </a:r>
            <a:r>
              <a:rPr lang="nl-NL" dirty="0" err="1"/>
              <a:t>all</a:t>
            </a:r>
            <a:r>
              <a:rPr lang="nl-NL" dirty="0"/>
              <a:t> feedback </a:t>
            </a:r>
            <a:r>
              <a:rPr lang="nl-NL" dirty="0" err="1"/>
              <a:t>from</a:t>
            </a:r>
            <a:r>
              <a:rPr lang="nl-NL" dirty="0"/>
              <a:t> </a:t>
            </a:r>
            <a:r>
              <a:rPr lang="nl-NL" dirty="0" err="1"/>
              <a:t>your</a:t>
            </a:r>
            <a:r>
              <a:rPr lang="nl-NL" dirty="0"/>
              <a:t> </a:t>
            </a:r>
            <a:r>
              <a:rPr lang="nl-NL" dirty="0" err="1"/>
              <a:t>colleagues</a:t>
            </a:r>
            <a:r>
              <a:rPr lang="nl-NL" dirty="0"/>
              <a:t> in 30 minutes.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3. </a:t>
            </a:r>
            <a:r>
              <a:rPr lang="nl-NL" dirty="0" err="1"/>
              <a:t>Some</a:t>
            </a:r>
            <a:r>
              <a:rPr lang="nl-NL" dirty="0"/>
              <a:t> cases </a:t>
            </a:r>
            <a:r>
              <a:rPr lang="nl-NL" dirty="0" err="1"/>
              <a:t>will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</a:t>
            </a:r>
            <a:r>
              <a:rPr lang="nl-NL" dirty="0" err="1"/>
              <a:t>discussed</a:t>
            </a:r>
            <a:r>
              <a:rPr lang="nl-NL" dirty="0"/>
              <a:t> in </a:t>
            </a:r>
            <a:r>
              <a:rPr lang="nl-NL" dirty="0" err="1"/>
              <a:t>plenary</a:t>
            </a:r>
            <a:r>
              <a:rPr lang="nl-NL" dirty="0"/>
              <a:t> in 30 minutes.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589392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217</Words>
  <Application>Microsoft Office PowerPoint</Application>
  <PresentationFormat>Breedbeeld</PresentationFormat>
  <Paragraphs>52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Kantoorthema</vt:lpstr>
      <vt:lpstr>Organization principles and structuring</vt:lpstr>
      <vt:lpstr>Organization principles</vt:lpstr>
      <vt:lpstr>Organization structuring </vt:lpstr>
      <vt:lpstr>Organization structuring</vt:lpstr>
      <vt:lpstr>Organization structuring</vt:lpstr>
      <vt:lpstr>Organization structuring</vt:lpstr>
      <vt:lpstr>Organizational systems</vt:lpstr>
      <vt:lpstr>Overall assignment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Organization principles and structures</dc:title>
  <dc:creator>Bert Baks</dc:creator>
  <cp:lastModifiedBy>Bert Baks</cp:lastModifiedBy>
  <cp:revision>12</cp:revision>
  <dcterms:created xsi:type="dcterms:W3CDTF">2018-05-24T12:08:23Z</dcterms:created>
  <dcterms:modified xsi:type="dcterms:W3CDTF">2018-06-10T10:14:31Z</dcterms:modified>
</cp:coreProperties>
</file>