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257" r:id="rId2"/>
    <p:sldId id="369" r:id="rId3"/>
    <p:sldId id="374" r:id="rId4"/>
    <p:sldId id="366" r:id="rId5"/>
    <p:sldId id="367" r:id="rId6"/>
    <p:sldId id="301" r:id="rId7"/>
    <p:sldId id="279" r:id="rId8"/>
    <p:sldId id="373" r:id="rId9"/>
    <p:sldId id="372" r:id="rId10"/>
    <p:sldId id="375" r:id="rId11"/>
    <p:sldId id="370" r:id="rId12"/>
    <p:sldId id="376" r:id="rId13"/>
    <p:sldId id="347" r:id="rId14"/>
  </p:sldIdLst>
  <p:sldSz cx="12192000" cy="6858000"/>
  <p:notesSz cx="6797675" cy="9926638"/>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6651"/>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569" autoAdjust="0"/>
    <p:restoredTop sz="93907" autoAdjust="0"/>
  </p:normalViewPr>
  <p:slideViewPr>
    <p:cSldViewPr snapToGrid="0">
      <p:cViewPr varScale="1">
        <p:scale>
          <a:sx n="81" d="100"/>
          <a:sy n="81" d="100"/>
        </p:scale>
        <p:origin x="725" y="67"/>
      </p:cViewPr>
      <p:guideLst/>
    </p:cSldViewPr>
  </p:slideViewPr>
  <p:notesTextViewPr>
    <p:cViewPr>
      <p:scale>
        <a:sx n="3" d="2"/>
        <a:sy n="3" d="2"/>
      </p:scale>
      <p:origin x="0" y="0"/>
    </p:cViewPr>
  </p:notesTextViewPr>
  <p:sorterViewPr>
    <p:cViewPr varScale="1">
      <p:scale>
        <a:sx n="100" d="100"/>
        <a:sy n="100" d="100"/>
      </p:scale>
      <p:origin x="0" y="-1805"/>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EE79C420-412B-41FA-9932-C605AD692A36}"/>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t-EE"/>
          </a:p>
        </p:txBody>
      </p:sp>
      <p:sp>
        <p:nvSpPr>
          <p:cNvPr id="3" name="Date Placeholder 2">
            <a:extLst>
              <a:ext uri="{FF2B5EF4-FFF2-40B4-BE49-F238E27FC236}">
                <a16:creationId xmlns:a16="http://schemas.microsoft.com/office/drawing/2014/main" id="{9A705279-5105-451B-B3AE-D3FBF728ECCE}"/>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9FC8A3DD-E9F4-4292-9C84-38E63E7D4FAF}" type="datetimeFigureOut">
              <a:rPr lang="et-EE" smtClean="0"/>
              <a:t>26.05.2018</a:t>
            </a:fld>
            <a:endParaRPr lang="et-EE"/>
          </a:p>
        </p:txBody>
      </p:sp>
      <p:sp>
        <p:nvSpPr>
          <p:cNvPr id="4" name="Footer Placeholder 3">
            <a:extLst>
              <a:ext uri="{FF2B5EF4-FFF2-40B4-BE49-F238E27FC236}">
                <a16:creationId xmlns:a16="http://schemas.microsoft.com/office/drawing/2014/main" id="{7228C534-3B6B-4AE8-90A5-7D59C5B9915A}"/>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t-EE"/>
          </a:p>
        </p:txBody>
      </p:sp>
      <p:sp>
        <p:nvSpPr>
          <p:cNvPr id="5" name="Slide Number Placeholder 4">
            <a:extLst>
              <a:ext uri="{FF2B5EF4-FFF2-40B4-BE49-F238E27FC236}">
                <a16:creationId xmlns:a16="http://schemas.microsoft.com/office/drawing/2014/main" id="{CA62C520-8E2B-45BC-AF60-7462E13D2C3B}"/>
              </a:ext>
            </a:extLst>
          </p:cNvPr>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37B76DC5-1E18-43AC-A5CD-893FF5445C6F}" type="slidenum">
              <a:rPr lang="et-EE" smtClean="0"/>
              <a:t>‹#›</a:t>
            </a:fld>
            <a:endParaRPr lang="et-EE"/>
          </a:p>
        </p:txBody>
      </p:sp>
    </p:spTree>
    <p:extLst>
      <p:ext uri="{BB962C8B-B14F-4D97-AF65-F5344CB8AC3E}">
        <p14:creationId xmlns:p14="http://schemas.microsoft.com/office/powerpoint/2010/main" val="5827156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t-EE"/>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4F958B7C-1773-420A-A7B0-CA28EB93A69A}" type="datetimeFigureOut">
              <a:rPr lang="et-EE" smtClean="0"/>
              <a:t>26.05.2018</a:t>
            </a:fld>
            <a:endParaRPr lang="et-EE"/>
          </a:p>
        </p:txBody>
      </p:sp>
      <p:sp>
        <p:nvSpPr>
          <p:cNvPr id="4" name="Slide Image Placeholder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et-EE"/>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t-EE"/>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5D4F3581-BEB8-4F15-80EB-3DBA7D09CB3D}" type="slidenum">
              <a:rPr lang="et-EE" smtClean="0"/>
              <a:t>‹#›</a:t>
            </a:fld>
            <a:endParaRPr lang="et-EE"/>
          </a:p>
        </p:txBody>
      </p:sp>
    </p:spTree>
    <p:extLst>
      <p:ext uri="{BB962C8B-B14F-4D97-AF65-F5344CB8AC3E}">
        <p14:creationId xmlns:p14="http://schemas.microsoft.com/office/powerpoint/2010/main" val="20750578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1</a:t>
            </a:fld>
            <a:endParaRPr lang="et-EE"/>
          </a:p>
        </p:txBody>
      </p:sp>
    </p:spTree>
    <p:extLst>
      <p:ext uri="{BB962C8B-B14F-4D97-AF65-F5344CB8AC3E}">
        <p14:creationId xmlns:p14="http://schemas.microsoft.com/office/powerpoint/2010/main" val="13711640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7</a:t>
            </a:fld>
            <a:endParaRPr lang="et-EE"/>
          </a:p>
        </p:txBody>
      </p:sp>
    </p:spTree>
    <p:extLst>
      <p:ext uri="{BB962C8B-B14F-4D97-AF65-F5344CB8AC3E}">
        <p14:creationId xmlns:p14="http://schemas.microsoft.com/office/powerpoint/2010/main" val="10561643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8</a:t>
            </a:fld>
            <a:endParaRPr lang="et-EE"/>
          </a:p>
        </p:txBody>
      </p:sp>
    </p:spTree>
    <p:extLst>
      <p:ext uri="{BB962C8B-B14F-4D97-AF65-F5344CB8AC3E}">
        <p14:creationId xmlns:p14="http://schemas.microsoft.com/office/powerpoint/2010/main" val="6692073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t-EE" dirty="0"/>
          </a:p>
        </p:txBody>
      </p:sp>
      <p:sp>
        <p:nvSpPr>
          <p:cNvPr id="4" name="Slide Number Placeholder 3"/>
          <p:cNvSpPr>
            <a:spLocks noGrp="1"/>
          </p:cNvSpPr>
          <p:nvPr>
            <p:ph type="sldNum" sz="quarter" idx="10"/>
          </p:nvPr>
        </p:nvSpPr>
        <p:spPr/>
        <p:txBody>
          <a:bodyPr/>
          <a:lstStyle/>
          <a:p>
            <a:fld id="{5D4F3581-BEB8-4F15-80EB-3DBA7D09CB3D}" type="slidenum">
              <a:rPr lang="et-EE" smtClean="0"/>
              <a:t>11</a:t>
            </a:fld>
            <a:endParaRPr lang="et-EE"/>
          </a:p>
        </p:txBody>
      </p:sp>
    </p:spTree>
    <p:extLst>
      <p:ext uri="{BB962C8B-B14F-4D97-AF65-F5344CB8AC3E}">
        <p14:creationId xmlns:p14="http://schemas.microsoft.com/office/powerpoint/2010/main" val="15401866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C67EE-02E7-4BAC-9C06-66474BDD7D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a:extLst>
              <a:ext uri="{FF2B5EF4-FFF2-40B4-BE49-F238E27FC236}">
                <a16:creationId xmlns:a16="http://schemas.microsoft.com/office/drawing/2014/main" id="{6668548A-E73F-4161-880D-EA1179237A4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264BDB30-753A-4C57-B0F0-8512719DAC3E}"/>
              </a:ext>
            </a:extLst>
          </p:cNvPr>
          <p:cNvSpPr>
            <a:spLocks noGrp="1"/>
          </p:cNvSpPr>
          <p:nvPr>
            <p:ph type="dt" sz="half" idx="10"/>
          </p:nvPr>
        </p:nvSpPr>
        <p:spPr/>
        <p:txBody>
          <a:bodyPr/>
          <a:lstStyle/>
          <a:p>
            <a:fld id="{8B54C459-5977-4D64-8A27-7C6F21DF435A}" type="datetime1">
              <a:rPr lang="et-EE" smtClean="0"/>
              <a:t>26.05.2018</a:t>
            </a:fld>
            <a:endParaRPr lang="et-EE"/>
          </a:p>
        </p:txBody>
      </p:sp>
      <p:sp>
        <p:nvSpPr>
          <p:cNvPr id="5" name="Footer Placeholder 4">
            <a:extLst>
              <a:ext uri="{FF2B5EF4-FFF2-40B4-BE49-F238E27FC236}">
                <a16:creationId xmlns:a16="http://schemas.microsoft.com/office/drawing/2014/main" id="{C00CBB5A-9D5A-4BDA-BFA4-9CD822B9202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58596FC3-A696-460B-82CB-895E5792C6D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0873275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F45BE2-C787-4FB0-AF65-66B28F90DE56}"/>
              </a:ext>
            </a:extLst>
          </p:cNvPr>
          <p:cNvSpPr>
            <a:spLocks noGrp="1"/>
          </p:cNvSpPr>
          <p:nvPr>
            <p:ph type="title"/>
          </p:nvPr>
        </p:nvSpPr>
        <p:spPr/>
        <p:txBody>
          <a:bodyPr/>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6B734FA2-E524-4A84-AD11-D4F4649A1654}"/>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67417D31-CDC3-4587-8CDE-F4CCE8C62534}"/>
              </a:ext>
            </a:extLst>
          </p:cNvPr>
          <p:cNvSpPr>
            <a:spLocks noGrp="1"/>
          </p:cNvSpPr>
          <p:nvPr>
            <p:ph type="dt" sz="half" idx="10"/>
          </p:nvPr>
        </p:nvSpPr>
        <p:spPr/>
        <p:txBody>
          <a:bodyPr/>
          <a:lstStyle/>
          <a:p>
            <a:fld id="{EB4E5E17-6910-48A5-AD6F-179D4DCD1EBE}" type="datetime1">
              <a:rPr lang="et-EE" smtClean="0"/>
              <a:t>26.05.2018</a:t>
            </a:fld>
            <a:endParaRPr lang="et-EE"/>
          </a:p>
        </p:txBody>
      </p:sp>
      <p:sp>
        <p:nvSpPr>
          <p:cNvPr id="5" name="Footer Placeholder 4">
            <a:extLst>
              <a:ext uri="{FF2B5EF4-FFF2-40B4-BE49-F238E27FC236}">
                <a16:creationId xmlns:a16="http://schemas.microsoft.com/office/drawing/2014/main" id="{930B2483-BA8E-451F-A039-078331129242}"/>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36FC19EE-5A4E-49FF-80B6-1936947B72DE}"/>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2575954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8534F1E-A39C-4A59-B259-B8FB3736DD52}"/>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0B965756-98C5-4703-90E5-9460AFE0464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64B1BA24-9ED6-4B78-A85D-2FB62CEC0287}"/>
              </a:ext>
            </a:extLst>
          </p:cNvPr>
          <p:cNvSpPr>
            <a:spLocks noGrp="1"/>
          </p:cNvSpPr>
          <p:nvPr>
            <p:ph type="dt" sz="half" idx="10"/>
          </p:nvPr>
        </p:nvSpPr>
        <p:spPr/>
        <p:txBody>
          <a:bodyPr/>
          <a:lstStyle/>
          <a:p>
            <a:fld id="{174E09E2-0154-4EE0-A817-F742F9AF1289}" type="datetime1">
              <a:rPr lang="et-EE" smtClean="0"/>
              <a:t>26.05.2018</a:t>
            </a:fld>
            <a:endParaRPr lang="et-EE"/>
          </a:p>
        </p:txBody>
      </p:sp>
      <p:sp>
        <p:nvSpPr>
          <p:cNvPr id="5" name="Footer Placeholder 4">
            <a:extLst>
              <a:ext uri="{FF2B5EF4-FFF2-40B4-BE49-F238E27FC236}">
                <a16:creationId xmlns:a16="http://schemas.microsoft.com/office/drawing/2014/main" id="{A35596EA-5FC0-42DA-B214-B419C6CE7E31}"/>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8FB00D92-215A-44E2-BCEA-D749C7232FB0}"/>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158287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84ADB-C145-407B-96E4-72E361546E10}"/>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0260CCDC-D55D-40D3-83E7-725B69AC158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CE772C56-1E24-4F74-B36D-8BE0808CF731}"/>
              </a:ext>
            </a:extLst>
          </p:cNvPr>
          <p:cNvSpPr>
            <a:spLocks noGrp="1"/>
          </p:cNvSpPr>
          <p:nvPr>
            <p:ph type="dt" sz="half" idx="10"/>
          </p:nvPr>
        </p:nvSpPr>
        <p:spPr/>
        <p:txBody>
          <a:bodyPr/>
          <a:lstStyle/>
          <a:p>
            <a:fld id="{765184DB-6300-48C0-9CBC-9BF4523E43B5}" type="datetime1">
              <a:rPr lang="et-EE" smtClean="0"/>
              <a:t>26.05.2018</a:t>
            </a:fld>
            <a:endParaRPr lang="et-EE"/>
          </a:p>
        </p:txBody>
      </p:sp>
      <p:sp>
        <p:nvSpPr>
          <p:cNvPr id="5" name="Footer Placeholder 4">
            <a:extLst>
              <a:ext uri="{FF2B5EF4-FFF2-40B4-BE49-F238E27FC236}">
                <a16:creationId xmlns:a16="http://schemas.microsoft.com/office/drawing/2014/main" id="{1DBCBCF9-615F-4A5C-94B1-9C3178451C8A}"/>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8347BC92-A056-40DE-B7DF-FB2A5AA3E6E9}"/>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030455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22152-78F1-4664-94BC-A35810B553A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a:extLst>
              <a:ext uri="{FF2B5EF4-FFF2-40B4-BE49-F238E27FC236}">
                <a16:creationId xmlns:a16="http://schemas.microsoft.com/office/drawing/2014/main" id="{EB2075B5-876B-4A13-8125-5EE733A0A35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3D073588-27DE-462D-BE44-C363AEA18FB9}"/>
              </a:ext>
            </a:extLst>
          </p:cNvPr>
          <p:cNvSpPr>
            <a:spLocks noGrp="1"/>
          </p:cNvSpPr>
          <p:nvPr>
            <p:ph type="dt" sz="half" idx="10"/>
          </p:nvPr>
        </p:nvSpPr>
        <p:spPr/>
        <p:txBody>
          <a:bodyPr/>
          <a:lstStyle/>
          <a:p>
            <a:fld id="{DCB2F913-C507-4550-A425-88ECC313018E}" type="datetime1">
              <a:rPr lang="et-EE" smtClean="0"/>
              <a:t>26.05.2018</a:t>
            </a:fld>
            <a:endParaRPr lang="et-EE"/>
          </a:p>
        </p:txBody>
      </p:sp>
      <p:sp>
        <p:nvSpPr>
          <p:cNvPr id="5" name="Footer Placeholder 4">
            <a:extLst>
              <a:ext uri="{FF2B5EF4-FFF2-40B4-BE49-F238E27FC236}">
                <a16:creationId xmlns:a16="http://schemas.microsoft.com/office/drawing/2014/main" id="{514C2B85-1270-41C1-BB3A-CA6809AD80B8}"/>
              </a:ext>
            </a:extLst>
          </p:cNvPr>
          <p:cNvSpPr>
            <a:spLocks noGrp="1"/>
          </p:cNvSpPr>
          <p:nvPr>
            <p:ph type="ftr" sz="quarter" idx="11"/>
          </p:nvPr>
        </p:nvSpPr>
        <p:spPr/>
        <p:txBody>
          <a:bodyPr/>
          <a:lstStyle/>
          <a:p>
            <a:endParaRPr lang="et-EE"/>
          </a:p>
        </p:txBody>
      </p:sp>
      <p:sp>
        <p:nvSpPr>
          <p:cNvPr id="6" name="Slide Number Placeholder 5">
            <a:extLst>
              <a:ext uri="{FF2B5EF4-FFF2-40B4-BE49-F238E27FC236}">
                <a16:creationId xmlns:a16="http://schemas.microsoft.com/office/drawing/2014/main" id="{FD3555AA-3174-485C-B902-98F68879DA0F}"/>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5928644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B09151-7177-42F9-9200-30C3746BA312}"/>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6DCC8021-0B95-42E5-95A5-2BB5C5266A2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a:extLst>
              <a:ext uri="{FF2B5EF4-FFF2-40B4-BE49-F238E27FC236}">
                <a16:creationId xmlns:a16="http://schemas.microsoft.com/office/drawing/2014/main" id="{85908C97-8FBF-4C2F-AEC9-7A61B232B807}"/>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a:extLst>
              <a:ext uri="{FF2B5EF4-FFF2-40B4-BE49-F238E27FC236}">
                <a16:creationId xmlns:a16="http://schemas.microsoft.com/office/drawing/2014/main" id="{BF450531-DDBF-4B56-B8D5-EFE72A823891}"/>
              </a:ext>
            </a:extLst>
          </p:cNvPr>
          <p:cNvSpPr>
            <a:spLocks noGrp="1"/>
          </p:cNvSpPr>
          <p:nvPr>
            <p:ph type="dt" sz="half" idx="10"/>
          </p:nvPr>
        </p:nvSpPr>
        <p:spPr/>
        <p:txBody>
          <a:bodyPr/>
          <a:lstStyle/>
          <a:p>
            <a:fld id="{CB50C464-1B16-41FC-83FF-070331CCF4E8}" type="datetime1">
              <a:rPr lang="et-EE" smtClean="0"/>
              <a:t>26.05.2018</a:t>
            </a:fld>
            <a:endParaRPr lang="et-EE"/>
          </a:p>
        </p:txBody>
      </p:sp>
      <p:sp>
        <p:nvSpPr>
          <p:cNvPr id="6" name="Footer Placeholder 5">
            <a:extLst>
              <a:ext uri="{FF2B5EF4-FFF2-40B4-BE49-F238E27FC236}">
                <a16:creationId xmlns:a16="http://schemas.microsoft.com/office/drawing/2014/main" id="{BECC4A18-17B1-4CB9-9E6E-8BEA4B913811}"/>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64FAA5F7-9C74-4330-ADDC-2E3D578FF0FD}"/>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9313186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4E9426-E4AD-4669-B8C4-752246CB6A3F}"/>
              </a:ext>
            </a:extLst>
          </p:cNvPr>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a:extLst>
              <a:ext uri="{FF2B5EF4-FFF2-40B4-BE49-F238E27FC236}">
                <a16:creationId xmlns:a16="http://schemas.microsoft.com/office/drawing/2014/main" id="{38F94AD1-6BF2-4D8E-BBF8-988F836049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0D788D6-F481-447B-9011-22AC4F769696}"/>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a:extLst>
              <a:ext uri="{FF2B5EF4-FFF2-40B4-BE49-F238E27FC236}">
                <a16:creationId xmlns:a16="http://schemas.microsoft.com/office/drawing/2014/main" id="{CB6FA058-220F-471C-A3A4-52AE23E814D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FD491918-6F4B-4F37-9341-ECFFD983BCE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a:extLst>
              <a:ext uri="{FF2B5EF4-FFF2-40B4-BE49-F238E27FC236}">
                <a16:creationId xmlns:a16="http://schemas.microsoft.com/office/drawing/2014/main" id="{C81116EA-B61A-47F0-BEBB-F690A87C95BC}"/>
              </a:ext>
            </a:extLst>
          </p:cNvPr>
          <p:cNvSpPr>
            <a:spLocks noGrp="1"/>
          </p:cNvSpPr>
          <p:nvPr>
            <p:ph type="dt" sz="half" idx="10"/>
          </p:nvPr>
        </p:nvSpPr>
        <p:spPr/>
        <p:txBody>
          <a:bodyPr/>
          <a:lstStyle/>
          <a:p>
            <a:fld id="{E6C1AA39-28EE-4040-9A7C-9E2851283270}" type="datetime1">
              <a:rPr lang="et-EE" smtClean="0"/>
              <a:t>26.05.2018</a:t>
            </a:fld>
            <a:endParaRPr lang="et-EE"/>
          </a:p>
        </p:txBody>
      </p:sp>
      <p:sp>
        <p:nvSpPr>
          <p:cNvPr id="8" name="Footer Placeholder 7">
            <a:extLst>
              <a:ext uri="{FF2B5EF4-FFF2-40B4-BE49-F238E27FC236}">
                <a16:creationId xmlns:a16="http://schemas.microsoft.com/office/drawing/2014/main" id="{896B9FB7-77C9-480F-AAE0-BEB692B08B84}"/>
              </a:ext>
            </a:extLst>
          </p:cNvPr>
          <p:cNvSpPr>
            <a:spLocks noGrp="1"/>
          </p:cNvSpPr>
          <p:nvPr>
            <p:ph type="ftr" sz="quarter" idx="11"/>
          </p:nvPr>
        </p:nvSpPr>
        <p:spPr/>
        <p:txBody>
          <a:bodyPr/>
          <a:lstStyle/>
          <a:p>
            <a:endParaRPr lang="et-EE"/>
          </a:p>
        </p:txBody>
      </p:sp>
      <p:sp>
        <p:nvSpPr>
          <p:cNvPr id="9" name="Slide Number Placeholder 8">
            <a:extLst>
              <a:ext uri="{FF2B5EF4-FFF2-40B4-BE49-F238E27FC236}">
                <a16:creationId xmlns:a16="http://schemas.microsoft.com/office/drawing/2014/main" id="{186ACACD-C314-4169-9C84-B07C6AB55A31}"/>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19299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C8DB4B-AA3C-4FD3-A72B-2DE48BD38E95}"/>
              </a:ext>
            </a:extLst>
          </p:cNvPr>
          <p:cNvSpPr>
            <a:spLocks noGrp="1"/>
          </p:cNvSpPr>
          <p:nvPr>
            <p:ph type="title"/>
          </p:nvPr>
        </p:nvSpPr>
        <p:spPr/>
        <p:txBody>
          <a:bodyPr/>
          <a:lstStyle/>
          <a:p>
            <a:r>
              <a:rPr lang="en-US"/>
              <a:t>Click to edit Master title style</a:t>
            </a:r>
            <a:endParaRPr lang="et-EE"/>
          </a:p>
        </p:txBody>
      </p:sp>
      <p:sp>
        <p:nvSpPr>
          <p:cNvPr id="3" name="Date Placeholder 2">
            <a:extLst>
              <a:ext uri="{FF2B5EF4-FFF2-40B4-BE49-F238E27FC236}">
                <a16:creationId xmlns:a16="http://schemas.microsoft.com/office/drawing/2014/main" id="{4C4EAFFA-52CE-46D6-8A03-0197B86E8A71}"/>
              </a:ext>
            </a:extLst>
          </p:cNvPr>
          <p:cNvSpPr>
            <a:spLocks noGrp="1"/>
          </p:cNvSpPr>
          <p:nvPr>
            <p:ph type="dt" sz="half" idx="10"/>
          </p:nvPr>
        </p:nvSpPr>
        <p:spPr/>
        <p:txBody>
          <a:bodyPr/>
          <a:lstStyle/>
          <a:p>
            <a:fld id="{DCAC8A70-D62B-4CDC-BB34-AF5FF250673F}" type="datetime1">
              <a:rPr lang="et-EE" smtClean="0"/>
              <a:t>26.05.2018</a:t>
            </a:fld>
            <a:endParaRPr lang="et-EE"/>
          </a:p>
        </p:txBody>
      </p:sp>
      <p:sp>
        <p:nvSpPr>
          <p:cNvPr id="4" name="Footer Placeholder 3">
            <a:extLst>
              <a:ext uri="{FF2B5EF4-FFF2-40B4-BE49-F238E27FC236}">
                <a16:creationId xmlns:a16="http://schemas.microsoft.com/office/drawing/2014/main" id="{2D990A44-D687-4C85-A5A6-852D52933103}"/>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D0EE921D-EAE6-4B24-BF12-F95A0B43869B}"/>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41314417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C57D2AB-6DD0-42AF-A6CE-FF2CEF7C7A4D}"/>
              </a:ext>
            </a:extLst>
          </p:cNvPr>
          <p:cNvSpPr>
            <a:spLocks noGrp="1"/>
          </p:cNvSpPr>
          <p:nvPr>
            <p:ph type="dt" sz="half" idx="10"/>
          </p:nvPr>
        </p:nvSpPr>
        <p:spPr/>
        <p:txBody>
          <a:bodyPr/>
          <a:lstStyle/>
          <a:p>
            <a:fld id="{F7DCC81D-D29D-42AA-A93C-3A0FF5812547}" type="datetime1">
              <a:rPr lang="et-EE" smtClean="0"/>
              <a:t>26.05.2018</a:t>
            </a:fld>
            <a:endParaRPr lang="et-EE"/>
          </a:p>
        </p:txBody>
      </p:sp>
      <p:sp>
        <p:nvSpPr>
          <p:cNvPr id="3" name="Footer Placeholder 2">
            <a:extLst>
              <a:ext uri="{FF2B5EF4-FFF2-40B4-BE49-F238E27FC236}">
                <a16:creationId xmlns:a16="http://schemas.microsoft.com/office/drawing/2014/main" id="{4AD4526B-4B95-41F5-AE65-B200C8CBC7BB}"/>
              </a:ext>
            </a:extLst>
          </p:cNvPr>
          <p:cNvSpPr>
            <a:spLocks noGrp="1"/>
          </p:cNvSpPr>
          <p:nvPr>
            <p:ph type="ftr" sz="quarter" idx="11"/>
          </p:nvPr>
        </p:nvSpPr>
        <p:spPr/>
        <p:txBody>
          <a:bodyPr/>
          <a:lstStyle/>
          <a:p>
            <a:endParaRPr lang="et-EE"/>
          </a:p>
        </p:txBody>
      </p:sp>
      <p:sp>
        <p:nvSpPr>
          <p:cNvPr id="4" name="Slide Number Placeholder 3">
            <a:extLst>
              <a:ext uri="{FF2B5EF4-FFF2-40B4-BE49-F238E27FC236}">
                <a16:creationId xmlns:a16="http://schemas.microsoft.com/office/drawing/2014/main" id="{429F153E-4B1B-4703-AEE9-E0DF422B64E3}"/>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36526461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711FE-A95C-4C2D-BB7B-85C48A7092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a:extLst>
              <a:ext uri="{FF2B5EF4-FFF2-40B4-BE49-F238E27FC236}">
                <a16:creationId xmlns:a16="http://schemas.microsoft.com/office/drawing/2014/main" id="{1EAFDF35-DCC9-491F-8021-3B41DE3227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a:extLst>
              <a:ext uri="{FF2B5EF4-FFF2-40B4-BE49-F238E27FC236}">
                <a16:creationId xmlns:a16="http://schemas.microsoft.com/office/drawing/2014/main" id="{4AEE71D6-42D7-4468-89E6-10F06518A5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19B4766-6301-4DEC-963F-2634CAAB2463}"/>
              </a:ext>
            </a:extLst>
          </p:cNvPr>
          <p:cNvSpPr>
            <a:spLocks noGrp="1"/>
          </p:cNvSpPr>
          <p:nvPr>
            <p:ph type="dt" sz="half" idx="10"/>
          </p:nvPr>
        </p:nvSpPr>
        <p:spPr/>
        <p:txBody>
          <a:bodyPr/>
          <a:lstStyle/>
          <a:p>
            <a:fld id="{B84954DE-0D6D-4758-B763-48A56B1694DB}" type="datetime1">
              <a:rPr lang="et-EE" smtClean="0"/>
              <a:t>26.05.2018</a:t>
            </a:fld>
            <a:endParaRPr lang="et-EE"/>
          </a:p>
        </p:txBody>
      </p:sp>
      <p:sp>
        <p:nvSpPr>
          <p:cNvPr id="6" name="Footer Placeholder 5">
            <a:extLst>
              <a:ext uri="{FF2B5EF4-FFF2-40B4-BE49-F238E27FC236}">
                <a16:creationId xmlns:a16="http://schemas.microsoft.com/office/drawing/2014/main" id="{2D4955A3-4553-4395-8540-8A03E889D764}"/>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2BDBE85D-AC68-4FF0-AB50-E62B992C451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2267444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3F5E1-64D2-4FE6-AD5C-3EFA4692464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a:extLst>
              <a:ext uri="{FF2B5EF4-FFF2-40B4-BE49-F238E27FC236}">
                <a16:creationId xmlns:a16="http://schemas.microsoft.com/office/drawing/2014/main" id="{ADDE7AD9-E242-46FC-9D09-7EC44C9DD2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a:p>
        </p:txBody>
      </p:sp>
      <p:sp>
        <p:nvSpPr>
          <p:cNvPr id="4" name="Text Placeholder 3">
            <a:extLst>
              <a:ext uri="{FF2B5EF4-FFF2-40B4-BE49-F238E27FC236}">
                <a16:creationId xmlns:a16="http://schemas.microsoft.com/office/drawing/2014/main" id="{62F3A276-5DC4-4407-8CCB-4E1385F49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2C353FC-2D7E-4DDA-B6C8-32D1E75EF39D}"/>
              </a:ext>
            </a:extLst>
          </p:cNvPr>
          <p:cNvSpPr>
            <a:spLocks noGrp="1"/>
          </p:cNvSpPr>
          <p:nvPr>
            <p:ph type="dt" sz="half" idx="10"/>
          </p:nvPr>
        </p:nvSpPr>
        <p:spPr/>
        <p:txBody>
          <a:bodyPr/>
          <a:lstStyle/>
          <a:p>
            <a:fld id="{0D6BBC56-1620-42F2-ABAA-4FF81C6F1DDD}" type="datetime1">
              <a:rPr lang="et-EE" smtClean="0"/>
              <a:t>26.05.2018</a:t>
            </a:fld>
            <a:endParaRPr lang="et-EE"/>
          </a:p>
        </p:txBody>
      </p:sp>
      <p:sp>
        <p:nvSpPr>
          <p:cNvPr id="6" name="Footer Placeholder 5">
            <a:extLst>
              <a:ext uri="{FF2B5EF4-FFF2-40B4-BE49-F238E27FC236}">
                <a16:creationId xmlns:a16="http://schemas.microsoft.com/office/drawing/2014/main" id="{C5961D04-F441-463D-96D5-BB1A0DBD6DCF}"/>
              </a:ext>
            </a:extLst>
          </p:cNvPr>
          <p:cNvSpPr>
            <a:spLocks noGrp="1"/>
          </p:cNvSpPr>
          <p:nvPr>
            <p:ph type="ftr" sz="quarter" idx="11"/>
          </p:nvPr>
        </p:nvSpPr>
        <p:spPr/>
        <p:txBody>
          <a:bodyPr/>
          <a:lstStyle/>
          <a:p>
            <a:endParaRPr lang="et-EE"/>
          </a:p>
        </p:txBody>
      </p:sp>
      <p:sp>
        <p:nvSpPr>
          <p:cNvPr id="7" name="Slide Number Placeholder 6">
            <a:extLst>
              <a:ext uri="{FF2B5EF4-FFF2-40B4-BE49-F238E27FC236}">
                <a16:creationId xmlns:a16="http://schemas.microsoft.com/office/drawing/2014/main" id="{B099F863-48AF-4417-BCFE-48BF779EE658}"/>
              </a:ext>
            </a:extLst>
          </p:cNvPr>
          <p:cNvSpPr>
            <a:spLocks noGrp="1"/>
          </p:cNvSpPr>
          <p:nvPr>
            <p:ph type="sldNum" sz="quarter" idx="12"/>
          </p:nvPr>
        </p:nvSpPr>
        <p:spPr/>
        <p:txBody>
          <a:bodyPr/>
          <a:lstStyle/>
          <a:p>
            <a:fld id="{1C3B8005-8050-4766-AF9C-7A52F3A18077}" type="slidenum">
              <a:rPr lang="et-EE" smtClean="0"/>
              <a:t>‹#›</a:t>
            </a:fld>
            <a:endParaRPr lang="et-EE"/>
          </a:p>
        </p:txBody>
      </p:sp>
    </p:spTree>
    <p:extLst>
      <p:ext uri="{BB962C8B-B14F-4D97-AF65-F5344CB8AC3E}">
        <p14:creationId xmlns:p14="http://schemas.microsoft.com/office/powerpoint/2010/main" val="1149995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CD29B45-03EA-4348-A9E6-0D07C76EAA7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a:extLst>
              <a:ext uri="{FF2B5EF4-FFF2-40B4-BE49-F238E27FC236}">
                <a16:creationId xmlns:a16="http://schemas.microsoft.com/office/drawing/2014/main" id="{C3C530CB-0A30-433E-8FE5-477A3F6DED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94CCB77F-8F13-4EBE-850D-85D9EECE6EA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FF46AAD-EE15-4761-890C-699BC9B8AA0A}" type="datetime1">
              <a:rPr lang="et-EE" smtClean="0"/>
              <a:t>26.05.2018</a:t>
            </a:fld>
            <a:endParaRPr lang="et-EE"/>
          </a:p>
        </p:txBody>
      </p:sp>
      <p:sp>
        <p:nvSpPr>
          <p:cNvPr id="5" name="Footer Placeholder 4">
            <a:extLst>
              <a:ext uri="{FF2B5EF4-FFF2-40B4-BE49-F238E27FC236}">
                <a16:creationId xmlns:a16="http://schemas.microsoft.com/office/drawing/2014/main" id="{BBF38CDD-A893-431C-B3A2-036B34F5AC1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t-EE"/>
          </a:p>
        </p:txBody>
      </p:sp>
      <p:sp>
        <p:nvSpPr>
          <p:cNvPr id="6" name="Slide Number Placeholder 5">
            <a:extLst>
              <a:ext uri="{FF2B5EF4-FFF2-40B4-BE49-F238E27FC236}">
                <a16:creationId xmlns:a16="http://schemas.microsoft.com/office/drawing/2014/main" id="{F03FB87C-972B-4CF8-BD34-4458DE6CF49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C3B8005-8050-4766-AF9C-7A52F3A18077}" type="slidenum">
              <a:rPr lang="et-EE" smtClean="0"/>
              <a:t>‹#›</a:t>
            </a:fld>
            <a:endParaRPr lang="et-EE"/>
          </a:p>
        </p:txBody>
      </p:sp>
    </p:spTree>
    <p:extLst>
      <p:ext uri="{BB962C8B-B14F-4D97-AF65-F5344CB8AC3E}">
        <p14:creationId xmlns:p14="http://schemas.microsoft.com/office/powerpoint/2010/main" val="41099678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Rectangle 68">
            <a:extLst>
              <a:ext uri="{FF2B5EF4-FFF2-40B4-BE49-F238E27FC236}">
                <a16:creationId xmlns:a16="http://schemas.microsoft.com/office/drawing/2014/main" id="{0700D48D-C9AA-4000-A912-29A4FEA98A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75138" y="394887"/>
            <a:ext cx="5720862" cy="6068226"/>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pic>
        <p:nvPicPr>
          <p:cNvPr id="3" name="Picture 2">
            <a:extLst>
              <a:ext uri="{FF2B5EF4-FFF2-40B4-BE49-F238E27FC236}">
                <a16:creationId xmlns:a16="http://schemas.microsoft.com/office/drawing/2014/main" id="{1986B6B2-9D17-4293-9291-25D7B633439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479229" y="744284"/>
            <a:ext cx="5390093" cy="1940433"/>
          </a:xfrm>
          <a:prstGeom prst="rect">
            <a:avLst/>
          </a:prstGeom>
        </p:spPr>
      </p:pic>
      <p:cxnSp>
        <p:nvCxnSpPr>
          <p:cNvPr id="71" name="Straight Connector 70">
            <a:extLst>
              <a:ext uri="{FF2B5EF4-FFF2-40B4-BE49-F238E27FC236}">
                <a16:creationId xmlns:a16="http://schemas.microsoft.com/office/drawing/2014/main" id="{805E69BC-D844-4AB5-9E35-ED458EE29655}"/>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16200000">
            <a:off x="9184178" y="1874520"/>
            <a:ext cx="0" cy="3108960"/>
          </a:xfrm>
          <a:prstGeom prst="line">
            <a:avLst/>
          </a:prstGeom>
          <a:ln w="101600" cmpd="dbl">
            <a:solidFill>
              <a:srgbClr val="595959"/>
            </a:solidFill>
          </a:ln>
        </p:spPr>
        <p:style>
          <a:lnRef idx="1">
            <a:schemeClr val="accent1"/>
          </a:lnRef>
          <a:fillRef idx="0">
            <a:schemeClr val="accent1"/>
          </a:fillRef>
          <a:effectRef idx="0">
            <a:schemeClr val="accent1"/>
          </a:effectRef>
          <a:fontRef idx="minor">
            <a:schemeClr val="tx1"/>
          </a:fontRef>
        </p:style>
      </p:cxnSp>
      <p:cxnSp>
        <p:nvCxnSpPr>
          <p:cNvPr id="73" name="Straight Connector 72">
            <a:extLst>
              <a:ext uri="{FF2B5EF4-FFF2-40B4-BE49-F238E27FC236}">
                <a16:creationId xmlns:a16="http://schemas.microsoft.com/office/drawing/2014/main" id="{4312C673-8179-457E-AD2A-D1FAE4CC961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14009" y="4201833"/>
            <a:ext cx="3400425" cy="0"/>
          </a:xfrm>
          <a:prstGeom prst="line">
            <a:avLst/>
          </a:prstGeom>
          <a:ln w="22225">
            <a:solidFill>
              <a:srgbClr val="D9D9D9"/>
            </a:solidFill>
          </a:ln>
        </p:spPr>
        <p:style>
          <a:lnRef idx="1">
            <a:schemeClr val="accent1"/>
          </a:lnRef>
          <a:fillRef idx="0">
            <a:schemeClr val="accent1"/>
          </a:fillRef>
          <a:effectRef idx="0">
            <a:schemeClr val="accent1"/>
          </a:effectRef>
          <a:fontRef idx="minor">
            <a:schemeClr val="tx1"/>
          </a:fontRef>
        </p:style>
      </p:cxnSp>
      <p:pic>
        <p:nvPicPr>
          <p:cNvPr id="12" name="Picture 11">
            <a:extLst>
              <a:ext uri="{FF2B5EF4-FFF2-40B4-BE49-F238E27FC236}">
                <a16:creationId xmlns:a16="http://schemas.microsoft.com/office/drawing/2014/main" id="{22A85210-273E-4792-84C1-FD376643950C}"/>
              </a:ext>
            </a:extLst>
          </p:cNvPr>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479229" y="3861252"/>
            <a:ext cx="5390093" cy="2573769"/>
          </a:xfrm>
          <a:prstGeom prst="rect">
            <a:avLst/>
          </a:prstGeom>
          <a:noFill/>
        </p:spPr>
      </p:pic>
      <p:sp>
        <p:nvSpPr>
          <p:cNvPr id="10" name="Title 9">
            <a:extLst>
              <a:ext uri="{FF2B5EF4-FFF2-40B4-BE49-F238E27FC236}">
                <a16:creationId xmlns:a16="http://schemas.microsoft.com/office/drawing/2014/main" id="{762A7B9A-8848-46EC-B789-4B2803DACB4E}"/>
              </a:ext>
            </a:extLst>
          </p:cNvPr>
          <p:cNvSpPr>
            <a:spLocks noGrp="1"/>
          </p:cNvSpPr>
          <p:nvPr>
            <p:ph type="ctrTitle"/>
          </p:nvPr>
        </p:nvSpPr>
        <p:spPr>
          <a:xfrm>
            <a:off x="1018604" y="1053042"/>
            <a:ext cx="4458424" cy="3068357"/>
          </a:xfrm>
        </p:spPr>
        <p:txBody>
          <a:bodyPr>
            <a:normAutofit/>
          </a:bodyPr>
          <a:lstStyle/>
          <a:p>
            <a:pPr algn="l"/>
            <a:br>
              <a:rPr lang="et-EE" sz="3300" dirty="0">
                <a:solidFill>
                  <a:srgbClr val="FFFFFF"/>
                </a:solidFill>
              </a:rPr>
            </a:br>
            <a:r>
              <a:rPr lang="en-GB" sz="3300" dirty="0">
                <a:solidFill>
                  <a:srgbClr val="FFFFFF"/>
                </a:solidFill>
              </a:rPr>
              <a:t>THE CONCEPT OF GEORGIAN CIVIL SERVICE TRAINING E-PLATFORM</a:t>
            </a:r>
            <a:r>
              <a:rPr lang="et-EE" sz="3300" dirty="0">
                <a:solidFill>
                  <a:srgbClr val="FFFFFF"/>
                </a:solidFill>
              </a:rPr>
              <a:t>  </a:t>
            </a:r>
            <a:br>
              <a:rPr lang="et-EE" sz="3300" dirty="0">
                <a:solidFill>
                  <a:srgbClr val="FFFFFF"/>
                </a:solidFill>
              </a:rPr>
            </a:br>
            <a:br>
              <a:rPr lang="et-EE" sz="3300" dirty="0">
                <a:solidFill>
                  <a:srgbClr val="FFFFFF"/>
                </a:solidFill>
              </a:rPr>
            </a:br>
            <a:r>
              <a:rPr lang="et-EE" sz="3300" dirty="0" err="1">
                <a:solidFill>
                  <a:srgbClr val="FFFFFF"/>
                </a:solidFill>
              </a:rPr>
              <a:t>Introduction</a:t>
            </a:r>
            <a:endParaRPr lang="et-EE" sz="3300" dirty="0">
              <a:solidFill>
                <a:srgbClr val="FFFFFF"/>
              </a:solidFill>
            </a:endParaRPr>
          </a:p>
        </p:txBody>
      </p:sp>
      <p:sp>
        <p:nvSpPr>
          <p:cNvPr id="11" name="Subtitle 10">
            <a:extLst>
              <a:ext uri="{FF2B5EF4-FFF2-40B4-BE49-F238E27FC236}">
                <a16:creationId xmlns:a16="http://schemas.microsoft.com/office/drawing/2014/main" id="{516AEDB1-553F-4265-89EE-C02AE3BE5339}"/>
              </a:ext>
            </a:extLst>
          </p:cNvPr>
          <p:cNvSpPr>
            <a:spLocks noGrp="1"/>
          </p:cNvSpPr>
          <p:nvPr>
            <p:ph type="subTitle" idx="1"/>
          </p:nvPr>
        </p:nvSpPr>
        <p:spPr>
          <a:xfrm>
            <a:off x="1018604" y="4292070"/>
            <a:ext cx="4458424" cy="1512888"/>
          </a:xfrm>
        </p:spPr>
        <p:txBody>
          <a:bodyPr>
            <a:normAutofit/>
          </a:bodyPr>
          <a:lstStyle/>
          <a:p>
            <a:pPr algn="l"/>
            <a:r>
              <a:rPr lang="et-EE" dirty="0">
                <a:solidFill>
                  <a:schemeClr val="bg1"/>
                </a:solidFill>
              </a:rPr>
              <a:t>Rauno Vinni</a:t>
            </a:r>
          </a:p>
          <a:p>
            <a:pPr algn="l"/>
            <a:r>
              <a:rPr lang="et-EE" dirty="0">
                <a:solidFill>
                  <a:schemeClr val="bg1"/>
                </a:solidFill>
              </a:rPr>
              <a:t>Maris Vaino</a:t>
            </a:r>
          </a:p>
        </p:txBody>
      </p:sp>
      <p:sp>
        <p:nvSpPr>
          <p:cNvPr id="8" name="Footer Placeholder 7">
            <a:extLst>
              <a:ext uri="{FF2B5EF4-FFF2-40B4-BE49-F238E27FC236}">
                <a16:creationId xmlns:a16="http://schemas.microsoft.com/office/drawing/2014/main" id="{A7354777-04D8-4C16-BAD3-B54C21E9FE32}"/>
              </a:ext>
            </a:extLst>
          </p:cNvPr>
          <p:cNvSpPr>
            <a:spLocks noGrp="1"/>
          </p:cNvSpPr>
          <p:nvPr>
            <p:ph type="ftr" sz="quarter" idx="11"/>
          </p:nvPr>
        </p:nvSpPr>
        <p:spPr>
          <a:xfrm>
            <a:off x="1018604" y="5961905"/>
            <a:ext cx="4164575" cy="365125"/>
          </a:xfrm>
        </p:spPr>
        <p:txBody>
          <a:bodyPr>
            <a:normAutofit/>
          </a:bodyPr>
          <a:lstStyle/>
          <a:p>
            <a:pPr algn="l">
              <a:spcAft>
                <a:spcPts val="600"/>
              </a:spcAft>
            </a:pPr>
            <a:r>
              <a:rPr lang="et-EE">
                <a:solidFill>
                  <a:srgbClr val="AFABAB"/>
                </a:solidFill>
              </a:rPr>
              <a:t>28.05.2018 </a:t>
            </a:r>
          </a:p>
        </p:txBody>
      </p:sp>
    </p:spTree>
    <p:extLst>
      <p:ext uri="{BB962C8B-B14F-4D97-AF65-F5344CB8AC3E}">
        <p14:creationId xmlns:p14="http://schemas.microsoft.com/office/powerpoint/2010/main" val="2658121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A9DC15-C450-4E74-A7A9-B3F2B3CB8507}"/>
              </a:ext>
            </a:extLst>
          </p:cNvPr>
          <p:cNvSpPr>
            <a:spLocks noGrp="1"/>
          </p:cNvSpPr>
          <p:nvPr>
            <p:ph type="title"/>
          </p:nvPr>
        </p:nvSpPr>
        <p:spPr/>
        <p:txBody>
          <a:bodyPr/>
          <a:lstStyle/>
          <a:p>
            <a:r>
              <a:rPr lang="et-EE" b="1" dirty="0">
                <a:solidFill>
                  <a:schemeClr val="tx2"/>
                </a:solidFill>
              </a:rPr>
              <a:t>Project </a:t>
            </a:r>
            <a:r>
              <a:rPr lang="et-EE" b="1" dirty="0" err="1">
                <a:solidFill>
                  <a:schemeClr val="tx2"/>
                </a:solidFill>
              </a:rPr>
              <a:t>plan</a:t>
            </a:r>
            <a:r>
              <a:rPr lang="et-EE" b="1" dirty="0">
                <a:solidFill>
                  <a:schemeClr val="tx2"/>
                </a:solidFill>
              </a:rPr>
              <a:t> </a:t>
            </a:r>
            <a:endParaRPr lang="en-GB" b="1" dirty="0">
              <a:solidFill>
                <a:schemeClr val="tx2"/>
              </a:solidFill>
            </a:endParaRPr>
          </a:p>
        </p:txBody>
      </p:sp>
      <p:sp>
        <p:nvSpPr>
          <p:cNvPr id="3" name="Text Placeholder 2">
            <a:extLst>
              <a:ext uri="{FF2B5EF4-FFF2-40B4-BE49-F238E27FC236}">
                <a16:creationId xmlns:a16="http://schemas.microsoft.com/office/drawing/2014/main" id="{143245F2-8547-45F5-8D83-AFF57E31A00C}"/>
              </a:ext>
            </a:extLst>
          </p:cNvPr>
          <p:cNvSpPr>
            <a:spLocks noGrp="1"/>
          </p:cNvSpPr>
          <p:nvPr>
            <p:ph type="body" idx="1"/>
          </p:nvPr>
        </p:nvSpPr>
        <p:spPr/>
        <p:txBody>
          <a:bodyPr/>
          <a:lstStyle/>
          <a:p>
            <a:pPr algn="ctr"/>
            <a:r>
              <a:rPr lang="et-EE" dirty="0"/>
              <a:t>Progress so </a:t>
            </a:r>
            <a:r>
              <a:rPr lang="et-EE" dirty="0" err="1"/>
              <a:t>far</a:t>
            </a:r>
            <a:endParaRPr lang="en-GB" dirty="0"/>
          </a:p>
        </p:txBody>
      </p:sp>
      <p:sp>
        <p:nvSpPr>
          <p:cNvPr id="4" name="Content Placeholder 3">
            <a:extLst>
              <a:ext uri="{FF2B5EF4-FFF2-40B4-BE49-F238E27FC236}">
                <a16:creationId xmlns:a16="http://schemas.microsoft.com/office/drawing/2014/main" id="{024ACA6F-96B2-455E-BBB4-72351B9BB947}"/>
              </a:ext>
            </a:extLst>
          </p:cNvPr>
          <p:cNvSpPr>
            <a:spLocks noGrp="1"/>
          </p:cNvSpPr>
          <p:nvPr>
            <p:ph sz="half" idx="2"/>
          </p:nvPr>
        </p:nvSpPr>
        <p:spPr>
          <a:xfrm>
            <a:off x="839788" y="2856321"/>
            <a:ext cx="5157787" cy="3333341"/>
          </a:xfrm>
        </p:spPr>
        <p:txBody>
          <a:bodyPr/>
          <a:lstStyle/>
          <a:p>
            <a:r>
              <a:rPr lang="en-US" dirty="0"/>
              <a:t>Getting to know the Georgian training system: desktop research, visit to Georgia</a:t>
            </a:r>
            <a:endParaRPr lang="en-GB" dirty="0"/>
          </a:p>
          <a:p>
            <a:r>
              <a:rPr lang="en-US" dirty="0"/>
              <a:t>Drafting the first version of the concept paper</a:t>
            </a:r>
            <a:endParaRPr lang="en-GB" dirty="0"/>
          </a:p>
          <a:p>
            <a:r>
              <a:rPr lang="en-US" dirty="0">
                <a:solidFill>
                  <a:srgbClr val="FF0000"/>
                </a:solidFill>
              </a:rPr>
              <a:t>Seminar in Tallinn</a:t>
            </a:r>
            <a:endParaRPr lang="en-GB" dirty="0">
              <a:solidFill>
                <a:srgbClr val="FF0000"/>
              </a:solidFill>
            </a:endParaRPr>
          </a:p>
          <a:p>
            <a:endParaRPr lang="en-GB" dirty="0"/>
          </a:p>
        </p:txBody>
      </p:sp>
      <p:sp>
        <p:nvSpPr>
          <p:cNvPr id="5" name="Text Placeholder 4">
            <a:extLst>
              <a:ext uri="{FF2B5EF4-FFF2-40B4-BE49-F238E27FC236}">
                <a16:creationId xmlns:a16="http://schemas.microsoft.com/office/drawing/2014/main" id="{D6299FA3-095F-4A5A-8952-0DB8E1EF98D4}"/>
              </a:ext>
            </a:extLst>
          </p:cNvPr>
          <p:cNvSpPr>
            <a:spLocks noGrp="1"/>
          </p:cNvSpPr>
          <p:nvPr>
            <p:ph type="body" sz="quarter" idx="3"/>
          </p:nvPr>
        </p:nvSpPr>
        <p:spPr/>
        <p:txBody>
          <a:bodyPr/>
          <a:lstStyle/>
          <a:p>
            <a:pPr algn="ctr"/>
            <a:r>
              <a:rPr lang="et-EE" dirty="0" err="1"/>
              <a:t>Next</a:t>
            </a:r>
            <a:r>
              <a:rPr lang="et-EE" dirty="0"/>
              <a:t> </a:t>
            </a:r>
            <a:r>
              <a:rPr lang="et-EE" dirty="0" err="1"/>
              <a:t>steps</a:t>
            </a:r>
            <a:r>
              <a:rPr lang="et-EE" dirty="0"/>
              <a:t> </a:t>
            </a:r>
            <a:endParaRPr lang="en-GB" dirty="0"/>
          </a:p>
        </p:txBody>
      </p:sp>
      <p:sp>
        <p:nvSpPr>
          <p:cNvPr id="6" name="Content Placeholder 5">
            <a:extLst>
              <a:ext uri="{FF2B5EF4-FFF2-40B4-BE49-F238E27FC236}">
                <a16:creationId xmlns:a16="http://schemas.microsoft.com/office/drawing/2014/main" id="{766EBABD-FEED-40EB-B85D-BBA34BD169F9}"/>
              </a:ext>
            </a:extLst>
          </p:cNvPr>
          <p:cNvSpPr>
            <a:spLocks noGrp="1"/>
          </p:cNvSpPr>
          <p:nvPr>
            <p:ph sz="quarter" idx="4"/>
          </p:nvPr>
        </p:nvSpPr>
        <p:spPr>
          <a:xfrm>
            <a:off x="6172200" y="2856321"/>
            <a:ext cx="5183188" cy="3333342"/>
          </a:xfrm>
        </p:spPr>
        <p:txBody>
          <a:bodyPr/>
          <a:lstStyle/>
          <a:p>
            <a:r>
              <a:rPr lang="en-US" dirty="0"/>
              <a:t>Drafting the second version of the concept paper</a:t>
            </a:r>
            <a:endParaRPr lang="en-GB" dirty="0"/>
          </a:p>
          <a:p>
            <a:r>
              <a:rPr lang="en-US" dirty="0"/>
              <a:t>Presentation and discussion of the concept</a:t>
            </a:r>
            <a:r>
              <a:rPr lang="et-EE" dirty="0"/>
              <a:t> – in Georgia, August 2018</a:t>
            </a:r>
            <a:endParaRPr lang="en-GB" dirty="0"/>
          </a:p>
          <a:p>
            <a:r>
              <a:rPr lang="en-US" dirty="0"/>
              <a:t>Drafting the final version of the concept paper</a:t>
            </a:r>
            <a:endParaRPr lang="en-GB" dirty="0"/>
          </a:p>
          <a:p>
            <a:endParaRPr lang="en-GB" dirty="0"/>
          </a:p>
        </p:txBody>
      </p:sp>
      <p:sp>
        <p:nvSpPr>
          <p:cNvPr id="7" name="Footer Placeholder 6">
            <a:extLst>
              <a:ext uri="{FF2B5EF4-FFF2-40B4-BE49-F238E27FC236}">
                <a16:creationId xmlns:a16="http://schemas.microsoft.com/office/drawing/2014/main" id="{CD747FA5-5F37-46E0-BDB3-E78E937F53BC}"/>
              </a:ext>
            </a:extLst>
          </p:cNvPr>
          <p:cNvSpPr>
            <a:spLocks noGrp="1"/>
          </p:cNvSpPr>
          <p:nvPr>
            <p:ph type="ftr" sz="quarter" idx="11"/>
          </p:nvPr>
        </p:nvSpPr>
        <p:spPr/>
        <p:txBody>
          <a:bodyPr/>
          <a:lstStyle/>
          <a:p>
            <a:endParaRPr lang="et-EE"/>
          </a:p>
        </p:txBody>
      </p:sp>
      <p:sp>
        <p:nvSpPr>
          <p:cNvPr id="8" name="Slide Number Placeholder 7">
            <a:extLst>
              <a:ext uri="{FF2B5EF4-FFF2-40B4-BE49-F238E27FC236}">
                <a16:creationId xmlns:a16="http://schemas.microsoft.com/office/drawing/2014/main" id="{7954D251-BA04-4F05-913B-78720C8911DE}"/>
              </a:ext>
            </a:extLst>
          </p:cNvPr>
          <p:cNvSpPr>
            <a:spLocks noGrp="1"/>
          </p:cNvSpPr>
          <p:nvPr>
            <p:ph type="sldNum" sz="quarter" idx="12"/>
          </p:nvPr>
        </p:nvSpPr>
        <p:spPr/>
        <p:txBody>
          <a:bodyPr/>
          <a:lstStyle/>
          <a:p>
            <a:fld id="{1C3B8005-8050-4766-AF9C-7A52F3A18077}" type="slidenum">
              <a:rPr lang="et-EE" smtClean="0"/>
              <a:t>10</a:t>
            </a:fld>
            <a:endParaRPr lang="et-EE"/>
          </a:p>
        </p:txBody>
      </p:sp>
    </p:spTree>
    <p:extLst>
      <p:ext uri="{BB962C8B-B14F-4D97-AF65-F5344CB8AC3E}">
        <p14:creationId xmlns:p14="http://schemas.microsoft.com/office/powerpoint/2010/main" val="10810875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F08AD855-72DD-41BF-AAFF-45F01191A87E}"/>
              </a:ext>
            </a:extLst>
          </p:cNvPr>
          <p:cNvSpPr>
            <a:spLocks noGrp="1"/>
          </p:cNvSpPr>
          <p:nvPr>
            <p:ph type="title"/>
          </p:nvPr>
        </p:nvSpPr>
        <p:spPr>
          <a:xfrm>
            <a:off x="838200" y="963877"/>
            <a:ext cx="3494362" cy="4930246"/>
          </a:xfrm>
        </p:spPr>
        <p:txBody>
          <a:bodyPr>
            <a:normAutofit/>
          </a:bodyPr>
          <a:lstStyle/>
          <a:p>
            <a:pPr algn="r"/>
            <a:r>
              <a:rPr lang="en-US">
                <a:solidFill>
                  <a:schemeClr val="accent1"/>
                </a:solidFill>
              </a:rPr>
              <a:t>Overall goals and plan of the seminar</a:t>
            </a:r>
          </a:p>
        </p:txBody>
      </p:sp>
      <p:sp>
        <p:nvSpPr>
          <p:cNvPr id="7" name="Content Placeholder 6">
            <a:extLst>
              <a:ext uri="{FF2B5EF4-FFF2-40B4-BE49-F238E27FC236}">
                <a16:creationId xmlns:a16="http://schemas.microsoft.com/office/drawing/2014/main" id="{50741026-CD6C-4E47-99D7-2F3FC65D1D43}"/>
              </a:ext>
            </a:extLst>
          </p:cNvPr>
          <p:cNvSpPr>
            <a:spLocks noGrp="1"/>
          </p:cNvSpPr>
          <p:nvPr>
            <p:ph idx="1"/>
          </p:nvPr>
        </p:nvSpPr>
        <p:spPr>
          <a:xfrm>
            <a:off x="4976031" y="963877"/>
            <a:ext cx="6377769" cy="4930246"/>
          </a:xfrm>
        </p:spPr>
        <p:txBody>
          <a:bodyPr anchor="ctr">
            <a:normAutofit fontScale="92500" lnSpcReduction="20000"/>
          </a:bodyPr>
          <a:lstStyle/>
          <a:p>
            <a:endParaRPr lang="en-US" dirty="0"/>
          </a:p>
          <a:p>
            <a:pPr marL="0" indent="0">
              <a:buNone/>
            </a:pPr>
            <a:endParaRPr lang="en-US" dirty="0"/>
          </a:p>
          <a:p>
            <a:r>
              <a:rPr lang="en-US" b="1" dirty="0"/>
              <a:t>First day – information sharing and reflection:  </a:t>
            </a:r>
          </a:p>
          <a:p>
            <a:pPr lvl="1"/>
            <a:r>
              <a:rPr lang="et-EE" dirty="0" err="1"/>
              <a:t>The</a:t>
            </a:r>
            <a:r>
              <a:rPr lang="et-EE" dirty="0"/>
              <a:t> </a:t>
            </a:r>
            <a:r>
              <a:rPr lang="et-EE" dirty="0" err="1"/>
              <a:t>goal</a:t>
            </a:r>
            <a:r>
              <a:rPr lang="et-EE" dirty="0"/>
              <a:t> </a:t>
            </a:r>
            <a:r>
              <a:rPr lang="et-EE" dirty="0" err="1"/>
              <a:t>is</a:t>
            </a:r>
            <a:r>
              <a:rPr lang="et-EE" dirty="0"/>
              <a:t> </a:t>
            </a:r>
            <a:r>
              <a:rPr lang="en-US" dirty="0"/>
              <a:t>to share Estonian experience in organizing training in civil service that supports discussion of Georgian e-TMS on the second day; </a:t>
            </a:r>
          </a:p>
          <a:p>
            <a:endParaRPr lang="en-US" dirty="0"/>
          </a:p>
          <a:p>
            <a:r>
              <a:rPr lang="en-US" b="1" dirty="0"/>
              <a:t>Second day - discussions: </a:t>
            </a:r>
          </a:p>
          <a:p>
            <a:pPr lvl="1"/>
            <a:r>
              <a:rPr lang="et-EE" dirty="0" err="1"/>
              <a:t>The</a:t>
            </a:r>
            <a:r>
              <a:rPr lang="et-EE" dirty="0"/>
              <a:t> </a:t>
            </a:r>
            <a:r>
              <a:rPr lang="et-EE" dirty="0" err="1"/>
              <a:t>goal</a:t>
            </a:r>
            <a:r>
              <a:rPr lang="et-EE" dirty="0"/>
              <a:t> </a:t>
            </a:r>
            <a:r>
              <a:rPr lang="et-EE" dirty="0" err="1"/>
              <a:t>is</a:t>
            </a:r>
            <a:r>
              <a:rPr lang="et-EE" dirty="0"/>
              <a:t> </a:t>
            </a:r>
            <a:r>
              <a:rPr lang="en-US" dirty="0"/>
              <a:t>to discuss the draft version of Georgian e-platform concept in order to ensure that the concept development is on the right path and to go through the questions and options or alternatives that are open at this point of time. </a:t>
            </a:r>
          </a:p>
        </p:txBody>
      </p:sp>
      <p:sp>
        <p:nvSpPr>
          <p:cNvPr id="4" name="Footer Placeholder 3">
            <a:extLst>
              <a:ext uri="{FF2B5EF4-FFF2-40B4-BE49-F238E27FC236}">
                <a16:creationId xmlns:a16="http://schemas.microsoft.com/office/drawing/2014/main" id="{007C206B-0AF7-4B5E-A24B-B29B747FB52E}"/>
              </a:ext>
            </a:extLst>
          </p:cNvPr>
          <p:cNvSpPr>
            <a:spLocks noGrp="1"/>
          </p:cNvSpPr>
          <p:nvPr>
            <p:ph type="ftr" sz="quarter" idx="11"/>
          </p:nvPr>
        </p:nvSpPr>
        <p:spPr>
          <a:xfrm>
            <a:off x="4976031" y="6033479"/>
            <a:ext cx="5259985" cy="365125"/>
          </a:xfrm>
        </p:spPr>
        <p:txBody>
          <a:bodyPr>
            <a:normAutofit/>
          </a:bodyPr>
          <a:lstStyle/>
          <a:p>
            <a:pPr algn="l"/>
            <a:endParaRPr lang="en-US" sz="1050">
              <a:solidFill>
                <a:schemeClr val="tx1">
                  <a:alpha val="80000"/>
                </a:schemeClr>
              </a:solidFill>
            </a:endParaRPr>
          </a:p>
        </p:txBody>
      </p:sp>
    </p:spTree>
    <p:extLst>
      <p:ext uri="{BB962C8B-B14F-4D97-AF65-F5344CB8AC3E}">
        <p14:creationId xmlns:p14="http://schemas.microsoft.com/office/powerpoint/2010/main" val="14764203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5EB55F-7D7C-4C85-8AE3-70F4DF0226E6}"/>
              </a:ext>
            </a:extLst>
          </p:cNvPr>
          <p:cNvSpPr>
            <a:spLocks noGrp="1"/>
          </p:cNvSpPr>
          <p:nvPr>
            <p:ph type="title"/>
          </p:nvPr>
        </p:nvSpPr>
        <p:spPr/>
        <p:txBody>
          <a:bodyPr/>
          <a:lstStyle/>
          <a:p>
            <a:r>
              <a:rPr lang="en-US" b="1" dirty="0">
                <a:solidFill>
                  <a:schemeClr val="tx2"/>
                </a:solidFill>
              </a:rPr>
              <a:t>Let</a:t>
            </a:r>
            <a:r>
              <a:rPr lang="et-EE" b="1" dirty="0">
                <a:solidFill>
                  <a:schemeClr val="tx2"/>
                </a:solidFill>
              </a:rPr>
              <a:t>´s</a:t>
            </a:r>
            <a:r>
              <a:rPr lang="en-US" b="1" dirty="0">
                <a:solidFill>
                  <a:schemeClr val="tx2"/>
                </a:solidFill>
              </a:rPr>
              <a:t> get on the same page </a:t>
            </a:r>
          </a:p>
        </p:txBody>
      </p:sp>
      <p:sp>
        <p:nvSpPr>
          <p:cNvPr id="3" name="Content Placeholder 2">
            <a:extLst>
              <a:ext uri="{FF2B5EF4-FFF2-40B4-BE49-F238E27FC236}">
                <a16:creationId xmlns:a16="http://schemas.microsoft.com/office/drawing/2014/main" id="{82BCFE44-3166-4E22-9BF3-F9644C3A0CF3}"/>
              </a:ext>
            </a:extLst>
          </p:cNvPr>
          <p:cNvSpPr>
            <a:spLocks noGrp="1"/>
          </p:cNvSpPr>
          <p:nvPr>
            <p:ph idx="1"/>
          </p:nvPr>
        </p:nvSpPr>
        <p:spPr>
          <a:xfrm>
            <a:off x="838200" y="1894787"/>
            <a:ext cx="10515600" cy="4282175"/>
          </a:xfrm>
        </p:spPr>
        <p:txBody>
          <a:bodyPr>
            <a:normAutofit/>
          </a:bodyPr>
          <a:lstStyle/>
          <a:p>
            <a:pPr marL="0" indent="0">
              <a:buNone/>
            </a:pPr>
            <a:r>
              <a:rPr lang="en-US" sz="3200" dirty="0"/>
              <a:t>Developments in Georgia </a:t>
            </a:r>
          </a:p>
          <a:p>
            <a:r>
              <a:rPr lang="en-US" sz="3200" dirty="0"/>
              <a:t>The training decree</a:t>
            </a:r>
          </a:p>
          <a:p>
            <a:r>
              <a:rPr lang="en-US" sz="3200" dirty="0"/>
              <a:t>Other initiatives and developments </a:t>
            </a:r>
          </a:p>
          <a:p>
            <a:pPr lvl="1"/>
            <a:r>
              <a:rPr lang="en-US" sz="2800" dirty="0"/>
              <a:t>…</a:t>
            </a:r>
          </a:p>
          <a:p>
            <a:pPr lvl="1"/>
            <a:endParaRPr lang="en-GB" sz="2800" dirty="0"/>
          </a:p>
        </p:txBody>
      </p:sp>
      <p:sp>
        <p:nvSpPr>
          <p:cNvPr id="4" name="Footer Placeholder 3">
            <a:extLst>
              <a:ext uri="{FF2B5EF4-FFF2-40B4-BE49-F238E27FC236}">
                <a16:creationId xmlns:a16="http://schemas.microsoft.com/office/drawing/2014/main" id="{7236F4B6-D3BD-4543-AC35-939B6A66DFB1}"/>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4ED9CD4D-5DBD-44DD-BDAC-6CCB58AAE721}"/>
              </a:ext>
            </a:extLst>
          </p:cNvPr>
          <p:cNvSpPr>
            <a:spLocks noGrp="1"/>
          </p:cNvSpPr>
          <p:nvPr>
            <p:ph type="sldNum" sz="quarter" idx="12"/>
          </p:nvPr>
        </p:nvSpPr>
        <p:spPr/>
        <p:txBody>
          <a:bodyPr/>
          <a:lstStyle/>
          <a:p>
            <a:fld id="{1C3B8005-8050-4766-AF9C-7A52F3A18077}" type="slidenum">
              <a:rPr lang="et-EE" smtClean="0"/>
              <a:t>12</a:t>
            </a:fld>
            <a:endParaRPr lang="et-EE"/>
          </a:p>
        </p:txBody>
      </p:sp>
    </p:spTree>
    <p:extLst>
      <p:ext uri="{BB962C8B-B14F-4D97-AF65-F5344CB8AC3E}">
        <p14:creationId xmlns:p14="http://schemas.microsoft.com/office/powerpoint/2010/main" val="42686213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2" name="Straight Connector 11">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5F219920-C073-4D55-B034-00008E4DB893}"/>
              </a:ext>
            </a:extLst>
          </p:cNvPr>
          <p:cNvSpPr>
            <a:spLocks noGrp="1"/>
          </p:cNvSpPr>
          <p:nvPr>
            <p:ph type="title"/>
          </p:nvPr>
        </p:nvSpPr>
        <p:spPr>
          <a:xfrm>
            <a:off x="4380588" y="965199"/>
            <a:ext cx="6766078" cy="4927601"/>
          </a:xfrm>
        </p:spPr>
        <p:txBody>
          <a:bodyPr vert="horz" lIns="91440" tIns="45720" rIns="91440" bIns="45720" rtlCol="0" anchor="ctr">
            <a:normAutofit/>
          </a:bodyPr>
          <a:lstStyle/>
          <a:p>
            <a:endParaRPr lang="en-US" sz="5400" kern="1200" dirty="0">
              <a:solidFill>
                <a:schemeClr val="tx1">
                  <a:lumMod val="85000"/>
                  <a:lumOff val="15000"/>
                </a:schemeClr>
              </a:solidFill>
              <a:latin typeface="+mj-lt"/>
              <a:ea typeface="+mj-ea"/>
              <a:cs typeface="+mj-cs"/>
            </a:endParaRPr>
          </a:p>
        </p:txBody>
      </p:sp>
      <p:sp>
        <p:nvSpPr>
          <p:cNvPr id="3" name="Text Placeholder 2">
            <a:extLst>
              <a:ext uri="{FF2B5EF4-FFF2-40B4-BE49-F238E27FC236}">
                <a16:creationId xmlns:a16="http://schemas.microsoft.com/office/drawing/2014/main" id="{10C91654-9F3C-4DB8-9141-C0C124A08405}"/>
              </a:ext>
            </a:extLst>
          </p:cNvPr>
          <p:cNvSpPr>
            <a:spLocks noGrp="1"/>
          </p:cNvSpPr>
          <p:nvPr>
            <p:ph type="body" idx="1"/>
          </p:nvPr>
        </p:nvSpPr>
        <p:spPr>
          <a:xfrm>
            <a:off x="1023257" y="965198"/>
            <a:ext cx="2707937" cy="4927602"/>
          </a:xfrm>
        </p:spPr>
        <p:txBody>
          <a:bodyPr vert="horz" lIns="91440" tIns="45720" rIns="91440" bIns="45720" rtlCol="0" anchor="ctr">
            <a:normAutofit/>
          </a:bodyPr>
          <a:lstStyle/>
          <a:p>
            <a:pPr algn="r"/>
            <a:r>
              <a:rPr lang="et-EE" sz="3600" kern="1200" dirty="0" err="1">
                <a:solidFill>
                  <a:schemeClr val="accent1"/>
                </a:solidFill>
                <a:latin typeface="+mn-lt"/>
                <a:ea typeface="+mn-ea"/>
                <a:cs typeface="+mn-cs"/>
              </a:rPr>
              <a:t>Thanks</a:t>
            </a:r>
            <a:r>
              <a:rPr lang="et-EE" sz="3600" kern="1200" dirty="0">
                <a:solidFill>
                  <a:schemeClr val="accent1"/>
                </a:solidFill>
                <a:latin typeface="+mn-lt"/>
                <a:ea typeface="+mn-ea"/>
                <a:cs typeface="+mn-cs"/>
              </a:rPr>
              <a:t>!</a:t>
            </a:r>
            <a:endParaRPr lang="et-EE" sz="2000" dirty="0">
              <a:solidFill>
                <a:schemeClr val="accent1"/>
              </a:solidFill>
              <a:cs typeface="Calibri"/>
            </a:endParaRPr>
          </a:p>
        </p:txBody>
      </p:sp>
      <p:sp>
        <p:nvSpPr>
          <p:cNvPr id="4" name="Footer Placeholder 3">
            <a:extLst>
              <a:ext uri="{FF2B5EF4-FFF2-40B4-BE49-F238E27FC236}">
                <a16:creationId xmlns:a16="http://schemas.microsoft.com/office/drawing/2014/main" id="{D3074C6B-9C34-4CA9-BB34-DA8E92BA1E8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
        <p:nvSpPr>
          <p:cNvPr id="5" name="Slide Number Placeholder 4">
            <a:extLst>
              <a:ext uri="{FF2B5EF4-FFF2-40B4-BE49-F238E27FC236}">
                <a16:creationId xmlns:a16="http://schemas.microsoft.com/office/drawing/2014/main" id="{4BF82F31-345E-470C-B3D5-7BFE75B33A91}"/>
              </a:ext>
            </a:extLst>
          </p:cNvPr>
          <p:cNvSpPr>
            <a:spLocks noGrp="1"/>
          </p:cNvSpPr>
          <p:nvPr>
            <p:ph type="sldNum" sz="quarter" idx="12"/>
          </p:nvPr>
        </p:nvSpPr>
        <p:spPr>
          <a:xfrm>
            <a:off x="10225314" y="6553690"/>
            <a:ext cx="1128486" cy="274320"/>
          </a:xfrm>
        </p:spPr>
        <p:txBody>
          <a:bodyPr vert="horz" lIns="91440" tIns="45720" rIns="91440" bIns="45720" rtlCol="0" anchor="ctr">
            <a:normAutofit/>
          </a:bodyPr>
          <a:lstStyle/>
          <a:p>
            <a:pPr>
              <a:spcAft>
                <a:spcPts val="600"/>
              </a:spcAft>
            </a:pPr>
            <a:fld id="{1C3B8005-8050-4766-AF9C-7A52F3A18077}" type="slidenum">
              <a:rPr lang="en-US" sz="1050"/>
              <a:pPr>
                <a:spcAft>
                  <a:spcPts val="600"/>
                </a:spcAft>
              </a:pPr>
              <a:t>13</a:t>
            </a:fld>
            <a:endParaRPr lang="en-US" sz="1050"/>
          </a:p>
        </p:txBody>
      </p:sp>
    </p:spTree>
    <p:extLst>
      <p:ext uri="{BB962C8B-B14F-4D97-AF65-F5344CB8AC3E}">
        <p14:creationId xmlns:p14="http://schemas.microsoft.com/office/powerpoint/2010/main" val="14477993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8">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0">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23864A-8BC6-4C97-9816-0AB609C48D37}"/>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t-EE" sz="5400" kern="1200" dirty="0" err="1">
                <a:solidFill>
                  <a:schemeClr val="tx1">
                    <a:lumMod val="85000"/>
                    <a:lumOff val="15000"/>
                  </a:schemeClr>
                </a:solidFill>
                <a:latin typeface="+mj-lt"/>
                <a:ea typeface="+mj-ea"/>
                <a:cs typeface="+mj-cs"/>
              </a:rPr>
              <a:t>Welcome</a:t>
            </a:r>
            <a:r>
              <a:rPr lang="et-EE" sz="5400" kern="1200" dirty="0">
                <a:solidFill>
                  <a:schemeClr val="tx1">
                    <a:lumMod val="85000"/>
                    <a:lumOff val="15000"/>
                  </a:schemeClr>
                </a:solidFill>
                <a:latin typeface="+mj-lt"/>
                <a:ea typeface="+mj-ea"/>
                <a:cs typeface="+mj-cs"/>
              </a:rPr>
              <a:t>! </a:t>
            </a:r>
            <a:endParaRPr lang="en-US" sz="5400" kern="1200" dirty="0">
              <a:solidFill>
                <a:schemeClr val="tx1">
                  <a:lumMod val="85000"/>
                  <a:lumOff val="15000"/>
                </a:schemeClr>
              </a:solidFill>
              <a:latin typeface="+mj-lt"/>
              <a:ea typeface="+mj-ea"/>
              <a:cs typeface="+mj-cs"/>
            </a:endParaRPr>
          </a:p>
        </p:txBody>
      </p:sp>
      <p:sp>
        <p:nvSpPr>
          <p:cNvPr id="4" name="Footer Placeholder 3">
            <a:extLst>
              <a:ext uri="{FF2B5EF4-FFF2-40B4-BE49-F238E27FC236}">
                <a16:creationId xmlns:a16="http://schemas.microsoft.com/office/drawing/2014/main" id="{507DDC11-0692-41AB-9448-3F27B8A95FC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409615161"/>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8">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0">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23864A-8BC6-4C97-9816-0AB609C48D37}"/>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t-EE" sz="5400" kern="1200" dirty="0" err="1">
                <a:solidFill>
                  <a:schemeClr val="tx1">
                    <a:lumMod val="85000"/>
                    <a:lumOff val="15000"/>
                  </a:schemeClr>
                </a:solidFill>
                <a:latin typeface="+mj-lt"/>
                <a:ea typeface="+mj-ea"/>
                <a:cs typeface="+mj-cs"/>
              </a:rPr>
              <a:t>Who</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is</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who</a:t>
            </a:r>
            <a:r>
              <a:rPr lang="et-EE" sz="5400" kern="1200" dirty="0">
                <a:solidFill>
                  <a:schemeClr val="tx1">
                    <a:lumMod val="85000"/>
                    <a:lumOff val="15000"/>
                  </a:schemeClr>
                </a:solidFill>
                <a:latin typeface="+mj-lt"/>
                <a:ea typeface="+mj-ea"/>
                <a:cs typeface="+mj-cs"/>
              </a:rPr>
              <a:t>? </a:t>
            </a:r>
            <a:endParaRPr lang="en-US" sz="5400" kern="1200" dirty="0">
              <a:solidFill>
                <a:schemeClr val="tx1">
                  <a:lumMod val="85000"/>
                  <a:lumOff val="15000"/>
                </a:schemeClr>
              </a:solidFill>
              <a:latin typeface="+mj-lt"/>
              <a:ea typeface="+mj-ea"/>
              <a:cs typeface="+mj-cs"/>
            </a:endParaRPr>
          </a:p>
        </p:txBody>
      </p:sp>
      <p:sp>
        <p:nvSpPr>
          <p:cNvPr id="4" name="Footer Placeholder 3">
            <a:extLst>
              <a:ext uri="{FF2B5EF4-FFF2-40B4-BE49-F238E27FC236}">
                <a16:creationId xmlns:a16="http://schemas.microsoft.com/office/drawing/2014/main" id="{507DDC11-0692-41AB-9448-3F27B8A95FC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1437825538"/>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979B7-567E-4D7E-80F4-5B518B2FCF95}"/>
              </a:ext>
            </a:extLst>
          </p:cNvPr>
          <p:cNvSpPr>
            <a:spLocks noGrp="1"/>
          </p:cNvSpPr>
          <p:nvPr>
            <p:ph type="title"/>
          </p:nvPr>
        </p:nvSpPr>
        <p:spPr>
          <a:xfrm>
            <a:off x="319726" y="136525"/>
            <a:ext cx="10515600" cy="1325563"/>
          </a:xfrm>
        </p:spPr>
        <p:txBody>
          <a:bodyPr/>
          <a:lstStyle/>
          <a:p>
            <a:r>
              <a:rPr lang="et-EE" dirty="0">
                <a:solidFill>
                  <a:schemeClr val="accent1"/>
                </a:solidFill>
              </a:rPr>
              <a:t>Rauno Vinni</a:t>
            </a:r>
            <a:endParaRPr lang="en-GB" dirty="0">
              <a:solidFill>
                <a:schemeClr val="accent1"/>
              </a:solidFill>
            </a:endParaRPr>
          </a:p>
        </p:txBody>
      </p:sp>
      <p:sp>
        <p:nvSpPr>
          <p:cNvPr id="3" name="Content Placeholder 2">
            <a:extLst>
              <a:ext uri="{FF2B5EF4-FFF2-40B4-BE49-F238E27FC236}">
                <a16:creationId xmlns:a16="http://schemas.microsoft.com/office/drawing/2014/main" id="{3DDC41D8-45CD-47C7-B639-31DF56C14492}"/>
              </a:ext>
            </a:extLst>
          </p:cNvPr>
          <p:cNvSpPr>
            <a:spLocks noGrp="1"/>
          </p:cNvSpPr>
          <p:nvPr>
            <p:ph idx="1"/>
          </p:nvPr>
        </p:nvSpPr>
        <p:spPr>
          <a:xfrm>
            <a:off x="499621" y="1348034"/>
            <a:ext cx="10854179" cy="4744366"/>
          </a:xfrm>
        </p:spPr>
        <p:txBody>
          <a:bodyPr>
            <a:normAutofit fontScale="92500" lnSpcReduction="10000"/>
          </a:bodyPr>
          <a:lstStyle/>
          <a:p>
            <a:r>
              <a:rPr lang="en-US" dirty="0"/>
              <a:t>Head of governance program + </a:t>
            </a:r>
            <a:r>
              <a:rPr lang="en-US" dirty="0">
                <a:solidFill>
                  <a:schemeClr val="accent1"/>
                </a:solidFill>
              </a:rPr>
              <a:t>Praxis Academy</a:t>
            </a:r>
            <a:r>
              <a:rPr lang="en-US" dirty="0"/>
              <a:t>, Praxis Centre for Policy Studies </a:t>
            </a:r>
          </a:p>
          <a:p>
            <a:r>
              <a:rPr lang="en-US" dirty="0"/>
              <a:t>PhD student, Ragnar </a:t>
            </a:r>
            <a:r>
              <a:rPr lang="en-US" dirty="0" err="1"/>
              <a:t>Nurkse</a:t>
            </a:r>
            <a:r>
              <a:rPr lang="en-US" dirty="0"/>
              <a:t> innovation and governance institute, Tallinn Technical University</a:t>
            </a:r>
          </a:p>
          <a:p>
            <a:r>
              <a:rPr lang="en-US" dirty="0"/>
              <a:t>Formerly: </a:t>
            </a:r>
            <a:r>
              <a:rPr lang="en-US" dirty="0">
                <a:solidFill>
                  <a:schemeClr val="accent1"/>
                </a:solidFill>
              </a:rPr>
              <a:t>advisor coordinating central civil service training</a:t>
            </a:r>
            <a:r>
              <a:rPr lang="en-US" dirty="0"/>
              <a:t>, Ministry of Finance, Department of state administration and civil service </a:t>
            </a:r>
          </a:p>
          <a:p>
            <a:r>
              <a:rPr lang="en-US" dirty="0"/>
              <a:t>Main training and development projects: </a:t>
            </a:r>
          </a:p>
          <a:p>
            <a:pPr lvl="1"/>
            <a:r>
              <a:rPr lang="en-US" dirty="0"/>
              <a:t>21 days basic training program for management talents </a:t>
            </a:r>
          </a:p>
          <a:p>
            <a:pPr lvl="1"/>
            <a:r>
              <a:rPr lang="en-US" dirty="0"/>
              <a:t>Training and development program for central level managers </a:t>
            </a:r>
          </a:p>
          <a:p>
            <a:pPr lvl="1"/>
            <a:r>
              <a:rPr lang="en-US" dirty="0"/>
              <a:t>2- year policy making knowledge and skills development program </a:t>
            </a:r>
          </a:p>
          <a:p>
            <a:pPr lvl="1"/>
            <a:r>
              <a:rPr lang="en-US" dirty="0"/>
              <a:t>2- year public services development program </a:t>
            </a:r>
          </a:p>
          <a:p>
            <a:pPr lvl="1"/>
            <a:r>
              <a:rPr lang="en-US" dirty="0"/>
              <a:t>Analysis of Estonian central civil service training system </a:t>
            </a:r>
          </a:p>
          <a:p>
            <a:pPr lvl="1"/>
            <a:r>
              <a:rPr lang="en-US" dirty="0"/>
              <a:t>White paper: State as an employer </a:t>
            </a:r>
          </a:p>
          <a:p>
            <a:endParaRPr lang="en-GB" dirty="0"/>
          </a:p>
        </p:txBody>
      </p:sp>
      <p:sp>
        <p:nvSpPr>
          <p:cNvPr id="4" name="Footer Placeholder 3">
            <a:extLst>
              <a:ext uri="{FF2B5EF4-FFF2-40B4-BE49-F238E27FC236}">
                <a16:creationId xmlns:a16="http://schemas.microsoft.com/office/drawing/2014/main" id="{1F1C2302-8806-4362-8518-579AC1B9EB0F}"/>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21CD6882-05A3-4DFB-BFE8-A99F136CFE2D}"/>
              </a:ext>
            </a:extLst>
          </p:cNvPr>
          <p:cNvSpPr>
            <a:spLocks noGrp="1"/>
          </p:cNvSpPr>
          <p:nvPr>
            <p:ph type="sldNum" sz="quarter" idx="12"/>
          </p:nvPr>
        </p:nvSpPr>
        <p:spPr/>
        <p:txBody>
          <a:bodyPr/>
          <a:lstStyle/>
          <a:p>
            <a:fld id="{1C3B8005-8050-4766-AF9C-7A52F3A18077}" type="slidenum">
              <a:rPr lang="et-EE" smtClean="0"/>
              <a:t>4</a:t>
            </a:fld>
            <a:endParaRPr lang="et-EE"/>
          </a:p>
        </p:txBody>
      </p:sp>
    </p:spTree>
    <p:extLst>
      <p:ext uri="{BB962C8B-B14F-4D97-AF65-F5344CB8AC3E}">
        <p14:creationId xmlns:p14="http://schemas.microsoft.com/office/powerpoint/2010/main" val="247012678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6979B7-567E-4D7E-80F4-5B518B2FCF95}"/>
              </a:ext>
            </a:extLst>
          </p:cNvPr>
          <p:cNvSpPr>
            <a:spLocks noGrp="1"/>
          </p:cNvSpPr>
          <p:nvPr>
            <p:ph type="title"/>
          </p:nvPr>
        </p:nvSpPr>
        <p:spPr>
          <a:xfrm>
            <a:off x="319726" y="136525"/>
            <a:ext cx="10515600" cy="1325563"/>
          </a:xfrm>
        </p:spPr>
        <p:txBody>
          <a:bodyPr/>
          <a:lstStyle/>
          <a:p>
            <a:r>
              <a:rPr lang="et-EE" dirty="0">
                <a:solidFill>
                  <a:schemeClr val="accent1"/>
                </a:solidFill>
              </a:rPr>
              <a:t>Maris Vaino </a:t>
            </a:r>
            <a:endParaRPr lang="en-GB" dirty="0">
              <a:solidFill>
                <a:schemeClr val="accent1"/>
              </a:solidFill>
            </a:endParaRPr>
          </a:p>
        </p:txBody>
      </p:sp>
      <p:sp>
        <p:nvSpPr>
          <p:cNvPr id="3" name="Content Placeholder 2">
            <a:extLst>
              <a:ext uri="{FF2B5EF4-FFF2-40B4-BE49-F238E27FC236}">
                <a16:creationId xmlns:a16="http://schemas.microsoft.com/office/drawing/2014/main" id="{3DDC41D8-45CD-47C7-B639-31DF56C14492}"/>
              </a:ext>
            </a:extLst>
          </p:cNvPr>
          <p:cNvSpPr>
            <a:spLocks noGrp="1"/>
          </p:cNvSpPr>
          <p:nvPr>
            <p:ph idx="1"/>
          </p:nvPr>
        </p:nvSpPr>
        <p:spPr>
          <a:xfrm>
            <a:off x="838200" y="1611984"/>
            <a:ext cx="9559565" cy="4564979"/>
          </a:xfrm>
        </p:spPr>
        <p:txBody>
          <a:bodyPr>
            <a:normAutofit/>
          </a:bodyPr>
          <a:lstStyle/>
          <a:p>
            <a:r>
              <a:rPr lang="en-GB" dirty="0"/>
              <a:t>Human Resources Manager</a:t>
            </a:r>
            <a:r>
              <a:rPr lang="et-EE" dirty="0"/>
              <a:t>, </a:t>
            </a:r>
            <a:r>
              <a:rPr lang="et-EE" dirty="0" err="1"/>
              <a:t>National</a:t>
            </a:r>
            <a:r>
              <a:rPr lang="et-EE" dirty="0"/>
              <a:t> Audit Office of Estonia </a:t>
            </a:r>
            <a:endParaRPr lang="en-US" dirty="0"/>
          </a:p>
          <a:p>
            <a:r>
              <a:rPr lang="et-EE" dirty="0" err="1"/>
              <a:t>Training</a:t>
            </a:r>
            <a:r>
              <a:rPr lang="et-EE" dirty="0"/>
              <a:t> </a:t>
            </a:r>
            <a:r>
              <a:rPr lang="et-EE" dirty="0" err="1"/>
              <a:t>manager</a:t>
            </a:r>
            <a:r>
              <a:rPr lang="et-EE" dirty="0"/>
              <a:t>, Estonian EU </a:t>
            </a:r>
            <a:r>
              <a:rPr lang="et-EE" dirty="0" err="1"/>
              <a:t>Presidency</a:t>
            </a:r>
            <a:r>
              <a:rPr lang="et-EE" dirty="0"/>
              <a:t> </a:t>
            </a:r>
            <a:r>
              <a:rPr lang="et-EE" dirty="0" err="1"/>
              <a:t>team</a:t>
            </a:r>
            <a:r>
              <a:rPr lang="et-EE" dirty="0"/>
              <a:t> </a:t>
            </a:r>
          </a:p>
          <a:p>
            <a:r>
              <a:rPr lang="en-US" dirty="0"/>
              <a:t>Formerly: </a:t>
            </a:r>
            <a:endParaRPr lang="et-EE" dirty="0"/>
          </a:p>
          <a:p>
            <a:pPr lvl="1"/>
            <a:r>
              <a:rPr lang="en-US" dirty="0">
                <a:solidFill>
                  <a:schemeClr val="accent1"/>
                </a:solidFill>
              </a:rPr>
              <a:t>advisor coordinating central civil service training</a:t>
            </a:r>
            <a:r>
              <a:rPr lang="en-US" dirty="0"/>
              <a:t>, Ministry of Finance, Department of state administration and civil service </a:t>
            </a:r>
            <a:endParaRPr lang="et-EE" dirty="0"/>
          </a:p>
          <a:p>
            <a:r>
              <a:rPr lang="et-EE" dirty="0" err="1"/>
              <a:t>Developing</a:t>
            </a:r>
            <a:r>
              <a:rPr lang="et-EE" dirty="0"/>
              <a:t> Estonian </a:t>
            </a:r>
            <a:r>
              <a:rPr lang="et-EE" dirty="0" err="1"/>
              <a:t>electronic</a:t>
            </a:r>
            <a:r>
              <a:rPr lang="et-EE" dirty="0"/>
              <a:t> </a:t>
            </a:r>
            <a:r>
              <a:rPr lang="et-EE" dirty="0" err="1"/>
              <a:t>training</a:t>
            </a:r>
            <a:r>
              <a:rPr lang="et-EE" dirty="0"/>
              <a:t> </a:t>
            </a:r>
            <a:r>
              <a:rPr lang="et-EE" dirty="0" err="1"/>
              <a:t>management</a:t>
            </a:r>
            <a:r>
              <a:rPr lang="et-EE" dirty="0"/>
              <a:t> </a:t>
            </a:r>
            <a:r>
              <a:rPr lang="et-EE" dirty="0" err="1"/>
              <a:t>platform</a:t>
            </a:r>
            <a:r>
              <a:rPr lang="et-EE" dirty="0"/>
              <a:t>, Project </a:t>
            </a:r>
            <a:r>
              <a:rPr lang="et-EE" dirty="0" err="1"/>
              <a:t>manager</a:t>
            </a:r>
            <a:endParaRPr lang="et-EE" dirty="0"/>
          </a:p>
          <a:p>
            <a:pPr marL="0" indent="0">
              <a:buNone/>
            </a:pPr>
            <a:endParaRPr lang="en-GB" dirty="0"/>
          </a:p>
        </p:txBody>
      </p:sp>
      <p:sp>
        <p:nvSpPr>
          <p:cNvPr id="4" name="Footer Placeholder 3">
            <a:extLst>
              <a:ext uri="{FF2B5EF4-FFF2-40B4-BE49-F238E27FC236}">
                <a16:creationId xmlns:a16="http://schemas.microsoft.com/office/drawing/2014/main" id="{1F1C2302-8806-4362-8518-579AC1B9EB0F}"/>
              </a:ext>
            </a:extLst>
          </p:cNvPr>
          <p:cNvSpPr>
            <a:spLocks noGrp="1"/>
          </p:cNvSpPr>
          <p:nvPr>
            <p:ph type="ftr" sz="quarter" idx="11"/>
          </p:nvPr>
        </p:nvSpPr>
        <p:spPr/>
        <p:txBody>
          <a:bodyPr/>
          <a:lstStyle/>
          <a:p>
            <a:endParaRPr lang="et-EE"/>
          </a:p>
        </p:txBody>
      </p:sp>
      <p:sp>
        <p:nvSpPr>
          <p:cNvPr id="5" name="Slide Number Placeholder 4">
            <a:extLst>
              <a:ext uri="{FF2B5EF4-FFF2-40B4-BE49-F238E27FC236}">
                <a16:creationId xmlns:a16="http://schemas.microsoft.com/office/drawing/2014/main" id="{21CD6882-05A3-4DFB-BFE8-A99F136CFE2D}"/>
              </a:ext>
            </a:extLst>
          </p:cNvPr>
          <p:cNvSpPr>
            <a:spLocks noGrp="1"/>
          </p:cNvSpPr>
          <p:nvPr>
            <p:ph type="sldNum" sz="quarter" idx="12"/>
          </p:nvPr>
        </p:nvSpPr>
        <p:spPr/>
        <p:txBody>
          <a:bodyPr/>
          <a:lstStyle/>
          <a:p>
            <a:fld id="{1C3B8005-8050-4766-AF9C-7A52F3A18077}" type="slidenum">
              <a:rPr lang="et-EE" smtClean="0"/>
              <a:t>5</a:t>
            </a:fld>
            <a:endParaRPr lang="et-EE"/>
          </a:p>
        </p:txBody>
      </p:sp>
    </p:spTree>
    <p:extLst>
      <p:ext uri="{BB962C8B-B14F-4D97-AF65-F5344CB8AC3E}">
        <p14:creationId xmlns:p14="http://schemas.microsoft.com/office/powerpoint/2010/main" val="23542296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6BF513C8-8D84-4A97-965A-AF36CED4DFEF}"/>
              </a:ext>
            </a:extLst>
          </p:cNvPr>
          <p:cNvSpPr>
            <a:spLocks noGrp="1"/>
          </p:cNvSpPr>
          <p:nvPr>
            <p:ph type="title"/>
          </p:nvPr>
        </p:nvSpPr>
        <p:spPr>
          <a:xfrm>
            <a:off x="4380588" y="1282045"/>
            <a:ext cx="6766078" cy="4610755"/>
          </a:xfrm>
        </p:spPr>
        <p:txBody>
          <a:bodyPr vert="horz" lIns="91440" tIns="45720" rIns="91440" bIns="45720" rtlCol="0" anchor="ctr">
            <a:normAutofit/>
          </a:bodyPr>
          <a:lstStyle/>
          <a:p>
            <a:r>
              <a:rPr lang="et-EE" sz="4400" kern="1200" dirty="0" err="1">
                <a:solidFill>
                  <a:schemeClr val="tx1">
                    <a:lumMod val="85000"/>
                    <a:lumOff val="15000"/>
                  </a:schemeClr>
                </a:solidFill>
                <a:latin typeface="+mj-lt"/>
                <a:ea typeface="+mj-ea"/>
                <a:cs typeface="+mj-cs"/>
              </a:rPr>
              <a:t>Name</a:t>
            </a:r>
            <a:br>
              <a:rPr lang="et-EE" sz="4400" dirty="0">
                <a:solidFill>
                  <a:schemeClr val="tx1">
                    <a:lumMod val="85000"/>
                    <a:lumOff val="15000"/>
                  </a:schemeClr>
                </a:solidFill>
              </a:rPr>
            </a:br>
            <a:br>
              <a:rPr lang="et-EE" sz="4400" dirty="0">
                <a:solidFill>
                  <a:schemeClr val="tx1">
                    <a:lumMod val="85000"/>
                    <a:lumOff val="15000"/>
                  </a:schemeClr>
                </a:solidFill>
              </a:rPr>
            </a:br>
            <a:r>
              <a:rPr lang="et-EE" sz="4400" dirty="0" err="1">
                <a:solidFill>
                  <a:schemeClr val="tx1">
                    <a:lumMod val="85000"/>
                    <a:lumOff val="15000"/>
                  </a:schemeClr>
                </a:solidFill>
              </a:rPr>
              <a:t>Institution</a:t>
            </a:r>
            <a:br>
              <a:rPr lang="et-EE" sz="4400" dirty="0">
                <a:solidFill>
                  <a:schemeClr val="tx1">
                    <a:lumMod val="85000"/>
                    <a:lumOff val="15000"/>
                  </a:schemeClr>
                </a:solidFill>
              </a:rPr>
            </a:br>
            <a:br>
              <a:rPr lang="et-EE" sz="4400" dirty="0">
                <a:solidFill>
                  <a:schemeClr val="tx1">
                    <a:lumMod val="85000"/>
                    <a:lumOff val="15000"/>
                  </a:schemeClr>
                </a:solidFill>
              </a:rPr>
            </a:br>
            <a:r>
              <a:rPr lang="et-EE" sz="4400" dirty="0" err="1">
                <a:solidFill>
                  <a:schemeClr val="tx1">
                    <a:lumMod val="85000"/>
                    <a:lumOff val="15000"/>
                  </a:schemeClr>
                </a:solidFill>
              </a:rPr>
              <a:t>Job</a:t>
            </a:r>
            <a:r>
              <a:rPr lang="et-EE" sz="4400" dirty="0">
                <a:solidFill>
                  <a:schemeClr val="tx1">
                    <a:lumMod val="85000"/>
                    <a:lumOff val="15000"/>
                  </a:schemeClr>
                </a:solidFill>
              </a:rPr>
              <a:t> and … </a:t>
            </a:r>
            <a:br>
              <a:rPr lang="et-EE" sz="4400" dirty="0">
                <a:solidFill>
                  <a:schemeClr val="tx1">
                    <a:lumMod val="85000"/>
                    <a:lumOff val="15000"/>
                  </a:schemeClr>
                </a:solidFill>
              </a:rPr>
            </a:br>
            <a:br>
              <a:rPr lang="et-EE" sz="4400" dirty="0">
                <a:solidFill>
                  <a:schemeClr val="tx1">
                    <a:lumMod val="85000"/>
                    <a:lumOff val="15000"/>
                  </a:schemeClr>
                </a:solidFill>
              </a:rPr>
            </a:br>
            <a:r>
              <a:rPr lang="et-EE" sz="4400" dirty="0">
                <a:solidFill>
                  <a:schemeClr val="tx1">
                    <a:lumMod val="85000"/>
                    <a:lumOff val="15000"/>
                  </a:schemeClr>
                </a:solidFill>
              </a:rPr>
              <a:t>Link </a:t>
            </a:r>
            <a:r>
              <a:rPr lang="et-EE" sz="4400" kern="1200" dirty="0" err="1">
                <a:solidFill>
                  <a:schemeClr val="tx1">
                    <a:lumMod val="85000"/>
                    <a:lumOff val="15000"/>
                  </a:schemeClr>
                </a:solidFill>
                <a:latin typeface="+mj-lt"/>
                <a:ea typeface="+mj-ea"/>
                <a:cs typeface="+mj-cs"/>
              </a:rPr>
              <a:t>to</a:t>
            </a:r>
            <a:r>
              <a:rPr lang="et-EE" sz="4400" kern="1200" dirty="0">
                <a:solidFill>
                  <a:schemeClr val="tx1">
                    <a:lumMod val="85000"/>
                    <a:lumOff val="15000"/>
                  </a:schemeClr>
                </a:solidFill>
                <a:latin typeface="+mj-lt"/>
                <a:ea typeface="+mj-ea"/>
                <a:cs typeface="+mj-cs"/>
              </a:rPr>
              <a:t> </a:t>
            </a:r>
            <a:r>
              <a:rPr lang="et-EE" sz="4400" kern="1200" dirty="0" err="1">
                <a:solidFill>
                  <a:schemeClr val="tx1">
                    <a:lumMod val="85000"/>
                    <a:lumOff val="15000"/>
                  </a:schemeClr>
                </a:solidFill>
                <a:latin typeface="+mj-lt"/>
                <a:ea typeface="+mj-ea"/>
                <a:cs typeface="+mj-cs"/>
              </a:rPr>
              <a:t>training</a:t>
            </a:r>
            <a:r>
              <a:rPr lang="et-EE" sz="4400" kern="1200" dirty="0">
                <a:solidFill>
                  <a:schemeClr val="tx1">
                    <a:lumMod val="85000"/>
                    <a:lumOff val="15000"/>
                  </a:schemeClr>
                </a:solidFill>
                <a:latin typeface="+mj-lt"/>
                <a:ea typeface="+mj-ea"/>
                <a:cs typeface="+mj-cs"/>
              </a:rPr>
              <a:t> </a:t>
            </a:r>
            <a:endParaRPr lang="en-US" sz="5400" kern="1200" dirty="0">
              <a:solidFill>
                <a:schemeClr val="tx1">
                  <a:lumMod val="85000"/>
                  <a:lumOff val="15000"/>
                </a:schemeClr>
              </a:solidFill>
              <a:latin typeface="+mj-lt"/>
              <a:ea typeface="+mj-ea"/>
              <a:cs typeface="+mj-cs"/>
            </a:endParaRPr>
          </a:p>
        </p:txBody>
      </p:sp>
      <p:sp>
        <p:nvSpPr>
          <p:cNvPr id="7" name="Text Placeholder 6">
            <a:extLst>
              <a:ext uri="{FF2B5EF4-FFF2-40B4-BE49-F238E27FC236}">
                <a16:creationId xmlns:a16="http://schemas.microsoft.com/office/drawing/2014/main" id="{D4CD214B-1BAF-4D07-BB37-FF76D54F5826}"/>
              </a:ext>
            </a:extLst>
          </p:cNvPr>
          <p:cNvSpPr>
            <a:spLocks noGrp="1"/>
          </p:cNvSpPr>
          <p:nvPr>
            <p:ph type="body" idx="1"/>
          </p:nvPr>
        </p:nvSpPr>
        <p:spPr>
          <a:xfrm>
            <a:off x="1023257" y="965198"/>
            <a:ext cx="2707937" cy="4927602"/>
          </a:xfrm>
        </p:spPr>
        <p:txBody>
          <a:bodyPr vert="horz" lIns="91440" tIns="45720" rIns="91440" bIns="45720" rtlCol="0" anchor="ctr">
            <a:normAutofit/>
          </a:bodyPr>
          <a:lstStyle/>
          <a:p>
            <a:pPr algn="r"/>
            <a:r>
              <a:rPr lang="et-EE" sz="4400" b="1" dirty="0" err="1">
                <a:solidFill>
                  <a:schemeClr val="tx2"/>
                </a:solidFill>
                <a:latin typeface="+mj-lt"/>
                <a:ea typeface="+mj-ea"/>
                <a:cs typeface="+mj-cs"/>
              </a:rPr>
              <a:t>Please</a:t>
            </a:r>
            <a:r>
              <a:rPr lang="et-EE" sz="4400" b="1" dirty="0">
                <a:solidFill>
                  <a:schemeClr val="tx2"/>
                </a:solidFill>
                <a:latin typeface="+mj-lt"/>
                <a:ea typeface="+mj-ea"/>
                <a:cs typeface="+mj-cs"/>
              </a:rPr>
              <a:t> </a:t>
            </a:r>
            <a:r>
              <a:rPr lang="et-EE" sz="4400" b="1" dirty="0" err="1">
                <a:solidFill>
                  <a:schemeClr val="tx2"/>
                </a:solidFill>
                <a:latin typeface="+mj-lt"/>
                <a:ea typeface="+mj-ea"/>
                <a:cs typeface="+mj-cs"/>
              </a:rPr>
              <a:t>introduce</a:t>
            </a:r>
            <a:r>
              <a:rPr lang="et-EE" sz="4400" b="1" dirty="0">
                <a:solidFill>
                  <a:schemeClr val="tx2"/>
                </a:solidFill>
                <a:latin typeface="+mj-lt"/>
                <a:ea typeface="+mj-ea"/>
                <a:cs typeface="+mj-cs"/>
              </a:rPr>
              <a:t> </a:t>
            </a:r>
            <a:r>
              <a:rPr lang="et-EE" sz="4400" b="1" dirty="0" err="1">
                <a:solidFill>
                  <a:schemeClr val="tx2"/>
                </a:solidFill>
                <a:latin typeface="+mj-lt"/>
                <a:ea typeface="+mj-ea"/>
                <a:cs typeface="+mj-cs"/>
              </a:rPr>
              <a:t>yourself</a:t>
            </a:r>
            <a:r>
              <a:rPr lang="et-EE" sz="4400" b="1" dirty="0">
                <a:solidFill>
                  <a:schemeClr val="tx2"/>
                </a:solidFill>
                <a:latin typeface="+mj-lt"/>
                <a:ea typeface="+mj-ea"/>
                <a:cs typeface="+mj-cs"/>
              </a:rPr>
              <a:t>! </a:t>
            </a:r>
            <a:endParaRPr lang="en-US" sz="2000" b="1" kern="1200" dirty="0">
              <a:solidFill>
                <a:schemeClr val="tx2"/>
              </a:solidFill>
            </a:endParaRPr>
          </a:p>
        </p:txBody>
      </p:sp>
      <p:sp>
        <p:nvSpPr>
          <p:cNvPr id="4" name="Footer Placeholder 3">
            <a:extLst>
              <a:ext uri="{FF2B5EF4-FFF2-40B4-BE49-F238E27FC236}">
                <a16:creationId xmlns:a16="http://schemas.microsoft.com/office/drawing/2014/main" id="{4656EFB0-DA17-4F3C-8449-B2ABB32C4390}"/>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
        <p:nvSpPr>
          <p:cNvPr id="5" name="Slide Number Placeholder 4">
            <a:extLst>
              <a:ext uri="{FF2B5EF4-FFF2-40B4-BE49-F238E27FC236}">
                <a16:creationId xmlns:a16="http://schemas.microsoft.com/office/drawing/2014/main" id="{C63D9F0E-3660-46EF-96D7-8727F5CC09E3}"/>
              </a:ext>
            </a:extLst>
          </p:cNvPr>
          <p:cNvSpPr>
            <a:spLocks noGrp="1"/>
          </p:cNvSpPr>
          <p:nvPr>
            <p:ph type="sldNum" sz="quarter" idx="12"/>
          </p:nvPr>
        </p:nvSpPr>
        <p:spPr>
          <a:xfrm>
            <a:off x="10225314" y="6553690"/>
            <a:ext cx="1128486" cy="274320"/>
          </a:xfrm>
        </p:spPr>
        <p:txBody>
          <a:bodyPr vert="horz" lIns="91440" tIns="45720" rIns="91440" bIns="45720" rtlCol="0" anchor="ctr">
            <a:normAutofit/>
          </a:bodyPr>
          <a:lstStyle/>
          <a:p>
            <a:pPr>
              <a:spcAft>
                <a:spcPts val="600"/>
              </a:spcAft>
            </a:pPr>
            <a:fld id="{1C3B8005-8050-4766-AF9C-7A52F3A18077}" type="slidenum">
              <a:rPr lang="en-US" sz="1050"/>
              <a:pPr>
                <a:spcAft>
                  <a:spcPts val="600"/>
                </a:spcAft>
              </a:pPr>
              <a:t>6</a:t>
            </a:fld>
            <a:endParaRPr lang="en-US" sz="1050"/>
          </a:p>
        </p:txBody>
      </p:sp>
    </p:spTree>
    <p:extLst>
      <p:ext uri="{BB962C8B-B14F-4D97-AF65-F5344CB8AC3E}">
        <p14:creationId xmlns:p14="http://schemas.microsoft.com/office/powerpoint/2010/main" val="8517481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F08AD855-72DD-41BF-AAFF-45F01191A87E}"/>
              </a:ext>
            </a:extLst>
          </p:cNvPr>
          <p:cNvSpPr>
            <a:spLocks noGrp="1"/>
          </p:cNvSpPr>
          <p:nvPr>
            <p:ph type="title"/>
          </p:nvPr>
        </p:nvSpPr>
        <p:spPr>
          <a:xfrm>
            <a:off x="838200" y="963877"/>
            <a:ext cx="3494362" cy="4930246"/>
          </a:xfrm>
        </p:spPr>
        <p:txBody>
          <a:bodyPr>
            <a:normAutofit/>
          </a:bodyPr>
          <a:lstStyle/>
          <a:p>
            <a:pPr algn="r"/>
            <a:r>
              <a:rPr lang="et-EE" dirty="0" err="1">
                <a:solidFill>
                  <a:schemeClr val="accent1"/>
                </a:solidFill>
              </a:rPr>
              <a:t>The</a:t>
            </a:r>
            <a:r>
              <a:rPr lang="et-EE" dirty="0">
                <a:solidFill>
                  <a:schemeClr val="accent1"/>
                </a:solidFill>
              </a:rPr>
              <a:t> o</a:t>
            </a:r>
            <a:r>
              <a:rPr lang="en-US" dirty="0" err="1">
                <a:solidFill>
                  <a:schemeClr val="accent1"/>
                </a:solidFill>
              </a:rPr>
              <a:t>verall</a:t>
            </a:r>
            <a:r>
              <a:rPr lang="en-US" dirty="0">
                <a:solidFill>
                  <a:schemeClr val="accent1"/>
                </a:solidFill>
              </a:rPr>
              <a:t> goal</a:t>
            </a:r>
            <a:r>
              <a:rPr lang="et-EE" dirty="0">
                <a:solidFill>
                  <a:schemeClr val="accent1"/>
                </a:solidFill>
              </a:rPr>
              <a:t> of </a:t>
            </a:r>
            <a:r>
              <a:rPr lang="et-EE" dirty="0" err="1">
                <a:solidFill>
                  <a:schemeClr val="accent1"/>
                </a:solidFill>
              </a:rPr>
              <a:t>the</a:t>
            </a:r>
            <a:r>
              <a:rPr lang="et-EE" dirty="0">
                <a:solidFill>
                  <a:schemeClr val="accent1"/>
                </a:solidFill>
              </a:rPr>
              <a:t> </a:t>
            </a:r>
            <a:r>
              <a:rPr lang="et-EE" dirty="0" err="1">
                <a:solidFill>
                  <a:schemeClr val="accent1"/>
                </a:solidFill>
              </a:rPr>
              <a:t>project</a:t>
            </a:r>
            <a:endParaRPr lang="en-US" dirty="0">
              <a:solidFill>
                <a:schemeClr val="accent1"/>
              </a:solidFill>
            </a:endParaRPr>
          </a:p>
        </p:txBody>
      </p:sp>
      <p:sp>
        <p:nvSpPr>
          <p:cNvPr id="7" name="Content Placeholder 6">
            <a:extLst>
              <a:ext uri="{FF2B5EF4-FFF2-40B4-BE49-F238E27FC236}">
                <a16:creationId xmlns:a16="http://schemas.microsoft.com/office/drawing/2014/main" id="{50741026-CD6C-4E47-99D7-2F3FC65D1D43}"/>
              </a:ext>
            </a:extLst>
          </p:cNvPr>
          <p:cNvSpPr>
            <a:spLocks noGrp="1"/>
          </p:cNvSpPr>
          <p:nvPr>
            <p:ph idx="1"/>
          </p:nvPr>
        </p:nvSpPr>
        <p:spPr>
          <a:xfrm>
            <a:off x="4976031" y="963877"/>
            <a:ext cx="6377769" cy="4930246"/>
          </a:xfrm>
        </p:spPr>
        <p:txBody>
          <a:bodyPr anchor="ctr">
            <a:normAutofit/>
          </a:bodyPr>
          <a:lstStyle/>
          <a:p>
            <a:pPr marL="0" indent="0">
              <a:buNone/>
            </a:pPr>
            <a:r>
              <a:rPr lang="en-US" dirty="0"/>
              <a:t>The project aims to create a concept of Georgian civil service training e-platform. </a:t>
            </a:r>
            <a:endParaRPr lang="et-EE" dirty="0"/>
          </a:p>
          <a:p>
            <a:pPr marL="0" indent="0">
              <a:buNone/>
            </a:pPr>
            <a:endParaRPr lang="et-EE" dirty="0"/>
          </a:p>
          <a:p>
            <a:pPr marL="0" indent="0">
              <a:buNone/>
            </a:pPr>
            <a:r>
              <a:rPr lang="en-US" dirty="0"/>
              <a:t>The e-platform will be a web-based application that provides basis for the management and administration of central training processes and activities. </a:t>
            </a:r>
            <a:endParaRPr lang="en-GB" dirty="0"/>
          </a:p>
        </p:txBody>
      </p:sp>
      <p:sp>
        <p:nvSpPr>
          <p:cNvPr id="4" name="Footer Placeholder 3">
            <a:extLst>
              <a:ext uri="{FF2B5EF4-FFF2-40B4-BE49-F238E27FC236}">
                <a16:creationId xmlns:a16="http://schemas.microsoft.com/office/drawing/2014/main" id="{007C206B-0AF7-4B5E-A24B-B29B747FB52E}"/>
              </a:ext>
            </a:extLst>
          </p:cNvPr>
          <p:cNvSpPr>
            <a:spLocks noGrp="1"/>
          </p:cNvSpPr>
          <p:nvPr>
            <p:ph type="ftr" sz="quarter" idx="11"/>
          </p:nvPr>
        </p:nvSpPr>
        <p:spPr>
          <a:xfrm>
            <a:off x="4976031" y="6033479"/>
            <a:ext cx="5259985" cy="365125"/>
          </a:xfrm>
        </p:spPr>
        <p:txBody>
          <a:bodyPr>
            <a:normAutofit/>
          </a:bodyPr>
          <a:lstStyle/>
          <a:p>
            <a:pPr algn="l"/>
            <a:endParaRPr lang="en-US" sz="1050">
              <a:solidFill>
                <a:schemeClr val="tx1">
                  <a:alpha val="80000"/>
                </a:schemeClr>
              </a:solidFill>
            </a:endParaRPr>
          </a:p>
        </p:txBody>
      </p:sp>
    </p:spTree>
    <p:extLst>
      <p:ext uri="{BB962C8B-B14F-4D97-AF65-F5344CB8AC3E}">
        <p14:creationId xmlns:p14="http://schemas.microsoft.com/office/powerpoint/2010/main" val="28850333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 name="Rectangle 11">
            <a:extLst>
              <a:ext uri="{FF2B5EF4-FFF2-40B4-BE49-F238E27FC236}">
                <a16:creationId xmlns:a16="http://schemas.microsoft.com/office/drawing/2014/main" id="{8D70B121-56F4-4848-B38B-182089D909FA}"/>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4" name="Straight Connector 13">
            <a:extLst>
              <a:ext uri="{FF2B5EF4-FFF2-40B4-BE49-F238E27FC236}">
                <a16:creationId xmlns:a16="http://schemas.microsoft.com/office/drawing/2014/main" id="{2D72A2C9-F3CA-4216-8BAD-FA4C970C3C4E}"/>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6" name="Title 5">
            <a:extLst>
              <a:ext uri="{FF2B5EF4-FFF2-40B4-BE49-F238E27FC236}">
                <a16:creationId xmlns:a16="http://schemas.microsoft.com/office/drawing/2014/main" id="{F08AD855-72DD-41BF-AAFF-45F01191A87E}"/>
              </a:ext>
            </a:extLst>
          </p:cNvPr>
          <p:cNvSpPr>
            <a:spLocks noGrp="1"/>
          </p:cNvSpPr>
          <p:nvPr>
            <p:ph type="title"/>
          </p:nvPr>
        </p:nvSpPr>
        <p:spPr>
          <a:xfrm>
            <a:off x="838200" y="963877"/>
            <a:ext cx="3494362" cy="4930246"/>
          </a:xfrm>
        </p:spPr>
        <p:txBody>
          <a:bodyPr>
            <a:normAutofit/>
          </a:bodyPr>
          <a:lstStyle/>
          <a:p>
            <a:pPr algn="r"/>
            <a:r>
              <a:rPr lang="et-EE" dirty="0">
                <a:solidFill>
                  <a:schemeClr val="accent1"/>
                </a:solidFill>
              </a:rPr>
              <a:t>Project </a:t>
            </a:r>
            <a:r>
              <a:rPr lang="et-EE" dirty="0" err="1">
                <a:solidFill>
                  <a:schemeClr val="accent1"/>
                </a:solidFill>
              </a:rPr>
              <a:t>scope</a:t>
            </a:r>
            <a:endParaRPr lang="en-US" dirty="0">
              <a:solidFill>
                <a:schemeClr val="accent1"/>
              </a:solidFill>
            </a:endParaRPr>
          </a:p>
        </p:txBody>
      </p:sp>
      <p:sp>
        <p:nvSpPr>
          <p:cNvPr id="7" name="Content Placeholder 6">
            <a:extLst>
              <a:ext uri="{FF2B5EF4-FFF2-40B4-BE49-F238E27FC236}">
                <a16:creationId xmlns:a16="http://schemas.microsoft.com/office/drawing/2014/main" id="{50741026-CD6C-4E47-99D7-2F3FC65D1D43}"/>
              </a:ext>
            </a:extLst>
          </p:cNvPr>
          <p:cNvSpPr>
            <a:spLocks noGrp="1"/>
          </p:cNvSpPr>
          <p:nvPr>
            <p:ph idx="1"/>
          </p:nvPr>
        </p:nvSpPr>
        <p:spPr>
          <a:xfrm>
            <a:off x="4976031" y="963877"/>
            <a:ext cx="6377769" cy="4930246"/>
          </a:xfrm>
        </p:spPr>
        <p:txBody>
          <a:bodyPr anchor="ctr">
            <a:normAutofit/>
          </a:bodyPr>
          <a:lstStyle/>
          <a:p>
            <a:pPr lvl="0"/>
            <a:r>
              <a:rPr lang="en-GB" dirty="0"/>
              <a:t>Vision of the platform, i.e. ideas on its´ contents/functions </a:t>
            </a:r>
            <a:endParaRPr lang="et-EE" dirty="0"/>
          </a:p>
          <a:p>
            <a:pPr lvl="0"/>
            <a:endParaRPr lang="en-GB" dirty="0"/>
          </a:p>
          <a:p>
            <a:pPr lvl="0"/>
            <a:r>
              <a:rPr lang="en-GB" dirty="0"/>
              <a:t>Recommendations on next steps needed for developing the platform (based on Estonian experience in procuring the software development and tips on project management); excluding the technical specifications. </a:t>
            </a:r>
          </a:p>
        </p:txBody>
      </p:sp>
      <p:sp>
        <p:nvSpPr>
          <p:cNvPr id="4" name="Footer Placeholder 3">
            <a:extLst>
              <a:ext uri="{FF2B5EF4-FFF2-40B4-BE49-F238E27FC236}">
                <a16:creationId xmlns:a16="http://schemas.microsoft.com/office/drawing/2014/main" id="{007C206B-0AF7-4B5E-A24B-B29B747FB52E}"/>
              </a:ext>
            </a:extLst>
          </p:cNvPr>
          <p:cNvSpPr>
            <a:spLocks noGrp="1"/>
          </p:cNvSpPr>
          <p:nvPr>
            <p:ph type="ftr" sz="quarter" idx="11"/>
          </p:nvPr>
        </p:nvSpPr>
        <p:spPr>
          <a:xfrm>
            <a:off x="4976031" y="6033479"/>
            <a:ext cx="5259985" cy="365125"/>
          </a:xfrm>
        </p:spPr>
        <p:txBody>
          <a:bodyPr>
            <a:normAutofit/>
          </a:bodyPr>
          <a:lstStyle/>
          <a:p>
            <a:pPr algn="l"/>
            <a:endParaRPr lang="en-US" sz="1050">
              <a:solidFill>
                <a:schemeClr val="tx1">
                  <a:alpha val="80000"/>
                </a:schemeClr>
              </a:solidFill>
            </a:endParaRPr>
          </a:p>
        </p:txBody>
      </p:sp>
    </p:spTree>
    <p:extLst>
      <p:ext uri="{BB962C8B-B14F-4D97-AF65-F5344CB8AC3E}">
        <p14:creationId xmlns:p14="http://schemas.microsoft.com/office/powerpoint/2010/main" val="25993452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18">
            <a:extLst>
              <a:ext uri="{FF2B5EF4-FFF2-40B4-BE49-F238E27FC236}">
                <a16:creationId xmlns:a16="http://schemas.microsoft.com/office/drawing/2014/main" id="{6F9EB9F2-07E2-4D64-BBD8-BB5B217F1218}"/>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7" name="Straight Connector 20">
            <a:extLst>
              <a:ext uri="{FF2B5EF4-FFF2-40B4-BE49-F238E27FC236}">
                <a16:creationId xmlns:a16="http://schemas.microsoft.com/office/drawing/2014/main" id="{F0C57C7C-DFE9-4A1E-B7A9-DF40E63366BB}"/>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5891" y="2057399"/>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2" name="Title 1">
            <a:extLst>
              <a:ext uri="{FF2B5EF4-FFF2-40B4-BE49-F238E27FC236}">
                <a16:creationId xmlns:a16="http://schemas.microsoft.com/office/drawing/2014/main" id="{8E23864A-8BC6-4C97-9816-0AB609C48D37}"/>
              </a:ext>
            </a:extLst>
          </p:cNvPr>
          <p:cNvSpPr>
            <a:spLocks noGrp="1"/>
          </p:cNvSpPr>
          <p:nvPr>
            <p:ph type="title"/>
          </p:nvPr>
        </p:nvSpPr>
        <p:spPr>
          <a:xfrm>
            <a:off x="4380588" y="965199"/>
            <a:ext cx="6766078" cy="4927601"/>
          </a:xfrm>
        </p:spPr>
        <p:txBody>
          <a:bodyPr vert="horz" lIns="91440" tIns="45720" rIns="91440" bIns="45720" rtlCol="0" anchor="ctr">
            <a:normAutofit/>
          </a:bodyPr>
          <a:lstStyle/>
          <a:p>
            <a:r>
              <a:rPr lang="et-EE" sz="5400" kern="1200" dirty="0" err="1">
                <a:solidFill>
                  <a:schemeClr val="tx1">
                    <a:lumMod val="85000"/>
                    <a:lumOff val="15000"/>
                  </a:schemeClr>
                </a:solidFill>
                <a:latin typeface="+mj-lt"/>
                <a:ea typeface="+mj-ea"/>
                <a:cs typeface="+mj-cs"/>
              </a:rPr>
              <a:t>Where</a:t>
            </a:r>
            <a:r>
              <a:rPr lang="et-EE" sz="5400" kern="1200" dirty="0">
                <a:solidFill>
                  <a:schemeClr val="tx1">
                    <a:lumMod val="85000"/>
                    <a:lumOff val="15000"/>
                  </a:schemeClr>
                </a:solidFill>
                <a:latin typeface="+mj-lt"/>
                <a:ea typeface="+mj-ea"/>
                <a:cs typeface="+mj-cs"/>
              </a:rPr>
              <a:t> </a:t>
            </a:r>
            <a:r>
              <a:rPr lang="et-EE" sz="5400" kern="1200" dirty="0" err="1">
                <a:solidFill>
                  <a:schemeClr val="tx1">
                    <a:lumMod val="85000"/>
                    <a:lumOff val="15000"/>
                  </a:schemeClr>
                </a:solidFill>
                <a:latin typeface="+mj-lt"/>
                <a:ea typeface="+mj-ea"/>
                <a:cs typeface="+mj-cs"/>
              </a:rPr>
              <a:t>we</a:t>
            </a:r>
            <a:r>
              <a:rPr lang="et-EE" sz="5400" kern="1200" dirty="0">
                <a:solidFill>
                  <a:schemeClr val="tx1">
                    <a:lumMod val="85000"/>
                    <a:lumOff val="15000"/>
                  </a:schemeClr>
                </a:solidFill>
                <a:latin typeface="+mj-lt"/>
                <a:ea typeface="+mj-ea"/>
                <a:cs typeface="+mj-cs"/>
              </a:rPr>
              <a:t> are </a:t>
            </a:r>
            <a:r>
              <a:rPr lang="et-EE" sz="5400" kern="1200" dirty="0" err="1">
                <a:solidFill>
                  <a:schemeClr val="tx1">
                    <a:lumMod val="85000"/>
                    <a:lumOff val="15000"/>
                  </a:schemeClr>
                </a:solidFill>
                <a:latin typeface="+mj-lt"/>
                <a:ea typeface="+mj-ea"/>
                <a:cs typeface="+mj-cs"/>
              </a:rPr>
              <a:t>now</a:t>
            </a:r>
            <a:r>
              <a:rPr lang="et-EE" sz="5400" dirty="0">
                <a:solidFill>
                  <a:schemeClr val="tx1">
                    <a:lumMod val="85000"/>
                    <a:lumOff val="15000"/>
                  </a:schemeClr>
                </a:solidFill>
              </a:rPr>
              <a:t>? </a:t>
            </a:r>
            <a:endParaRPr lang="en-US" sz="5400" kern="1200" dirty="0">
              <a:solidFill>
                <a:schemeClr val="tx1">
                  <a:lumMod val="85000"/>
                  <a:lumOff val="15000"/>
                </a:schemeClr>
              </a:solidFill>
              <a:latin typeface="+mj-lt"/>
              <a:ea typeface="+mj-ea"/>
              <a:cs typeface="+mj-cs"/>
            </a:endParaRPr>
          </a:p>
        </p:txBody>
      </p:sp>
      <p:sp>
        <p:nvSpPr>
          <p:cNvPr id="4" name="Footer Placeholder 3">
            <a:extLst>
              <a:ext uri="{FF2B5EF4-FFF2-40B4-BE49-F238E27FC236}">
                <a16:creationId xmlns:a16="http://schemas.microsoft.com/office/drawing/2014/main" id="{507DDC11-0692-41AB-9448-3F27B8A95FC3}"/>
              </a:ext>
            </a:extLst>
          </p:cNvPr>
          <p:cNvSpPr>
            <a:spLocks noGrp="1"/>
          </p:cNvSpPr>
          <p:nvPr>
            <p:ph type="ftr" sz="quarter" idx="11"/>
          </p:nvPr>
        </p:nvSpPr>
        <p:spPr>
          <a:xfrm>
            <a:off x="4380588" y="6553690"/>
            <a:ext cx="5053698" cy="274320"/>
          </a:xfrm>
        </p:spPr>
        <p:txBody>
          <a:bodyPr vert="horz" lIns="91440" tIns="45720" rIns="91440" bIns="45720" rtlCol="0" anchor="ctr">
            <a:normAutofit/>
          </a:bodyPr>
          <a:lstStyle/>
          <a:p>
            <a:pPr algn="l"/>
            <a:endParaRPr lang="en-US" sz="1050" kern="1200">
              <a:solidFill>
                <a:schemeClr val="tx1">
                  <a:tint val="75000"/>
                </a:schemeClr>
              </a:solidFill>
              <a:latin typeface="+mn-lt"/>
              <a:ea typeface="+mn-ea"/>
              <a:cs typeface="+mn-cs"/>
            </a:endParaRPr>
          </a:p>
        </p:txBody>
      </p:sp>
    </p:spTree>
    <p:extLst>
      <p:ext uri="{BB962C8B-B14F-4D97-AF65-F5344CB8AC3E}">
        <p14:creationId xmlns:p14="http://schemas.microsoft.com/office/powerpoint/2010/main" val="2994239269"/>
      </p:ext>
    </p:extLst>
  </p:cSld>
  <p:clrMapOvr>
    <a:overrideClrMapping bg1="lt1" tx1="dk1" bg2="lt2" tx2="dk2" accent1="accent1" accent2="accent2" accent3="accent3" accent4="accent4" accent5="accent5" accent6="accent6" hlink="hlink" folHlink="folHlink"/>
  </p:clrMapOvr>
</p:sld>
</file>

<file path=ppt/theme/theme1.xml><?xml version="1.0" encoding="utf-8"?>
<a:theme xmlns:a="http://schemas.openxmlformats.org/drawingml/2006/main" name="Office Theme">
  <a:themeElements>
    <a:clrScheme name="Praxis">
      <a:dk1>
        <a:sysClr val="windowText" lastClr="000000"/>
      </a:dk1>
      <a:lt1>
        <a:srgbClr val="FFFFFF"/>
      </a:lt1>
      <a:dk2>
        <a:srgbClr val="00599D"/>
      </a:dk2>
      <a:lt2>
        <a:srgbClr val="FFFFFF"/>
      </a:lt2>
      <a:accent1>
        <a:srgbClr val="00599D"/>
      </a:accent1>
      <a:accent2>
        <a:srgbClr val="FFF9C0"/>
      </a:accent2>
      <a:accent3>
        <a:srgbClr val="FF6651"/>
      </a:accent3>
      <a:accent4>
        <a:srgbClr val="84DAD3"/>
      </a:accent4>
      <a:accent5>
        <a:srgbClr val="51FFA5"/>
      </a:accent5>
      <a:accent6>
        <a:srgbClr val="D6FF51"/>
      </a:accent6>
      <a:hlink>
        <a:srgbClr val="00599D"/>
      </a:hlink>
      <a:folHlink>
        <a:srgbClr val="FF665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4767</TotalTime>
  <Words>438</Words>
  <Application>Microsoft Office PowerPoint</Application>
  <PresentationFormat>Widescreen</PresentationFormat>
  <Paragraphs>67</Paragraphs>
  <Slides>13</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Calibri Light</vt:lpstr>
      <vt:lpstr>Office Theme</vt:lpstr>
      <vt:lpstr> THE CONCEPT OF GEORGIAN CIVIL SERVICE TRAINING E-PLATFORM    Introduction</vt:lpstr>
      <vt:lpstr>Welcome! </vt:lpstr>
      <vt:lpstr>Who is who? </vt:lpstr>
      <vt:lpstr>Rauno Vinni</vt:lpstr>
      <vt:lpstr>Maris Vaino </vt:lpstr>
      <vt:lpstr>Name  Institution  Job and …   Link to training </vt:lpstr>
      <vt:lpstr>The overall goal of the project</vt:lpstr>
      <vt:lpstr>Project scope</vt:lpstr>
      <vt:lpstr>Where we are now? </vt:lpstr>
      <vt:lpstr>Project plan </vt:lpstr>
      <vt:lpstr>Overall goals and plan of the seminar</vt:lpstr>
      <vt:lpstr>Let´s get on the same page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Maris Vainre</dc:creator>
  <cp:lastModifiedBy>Rauno Vinni</cp:lastModifiedBy>
  <cp:revision>101</cp:revision>
  <cp:lastPrinted>2018-03-14T19:55:00Z</cp:lastPrinted>
  <dcterms:created xsi:type="dcterms:W3CDTF">2018-03-13T11:01:31Z</dcterms:created>
  <dcterms:modified xsi:type="dcterms:W3CDTF">2018-05-26T12:55:03Z</dcterms:modified>
</cp:coreProperties>
</file>