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8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06"/>
    <p:restoredTop sz="93103"/>
  </p:normalViewPr>
  <p:slideViewPr>
    <p:cSldViewPr snapToGrid="0" snapToObjects="1">
      <p:cViewPr varScale="1">
        <p:scale>
          <a:sx n="110" d="100"/>
          <a:sy n="110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D950A5-F769-B349-AA5F-F52D1496F80D}" type="doc">
      <dgm:prSet loTypeId="urn:microsoft.com/office/officeart/2009/3/layout/Descending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C71592-50B3-0144-BF8A-BB52A50B3A9E}">
      <dgm:prSet phldrT="[Text]"/>
      <dgm:spPr/>
      <dgm:t>
        <a:bodyPr/>
        <a:lstStyle/>
        <a:p>
          <a:r>
            <a:rPr lang="ka-GE" dirty="0" smtClean="0"/>
            <a:t>მინისტრი და მოადგილეები</a:t>
          </a:r>
          <a:endParaRPr lang="en-US" dirty="0"/>
        </a:p>
      </dgm:t>
    </dgm:pt>
    <dgm:pt modelId="{114A703C-0F27-FC4F-B5B6-C9711B7C16E0}" type="parTrans" cxnId="{E7D3AA5B-0C7A-8F48-A48D-FAFEE58C315E}">
      <dgm:prSet/>
      <dgm:spPr/>
      <dgm:t>
        <a:bodyPr/>
        <a:lstStyle/>
        <a:p>
          <a:endParaRPr lang="en-US"/>
        </a:p>
      </dgm:t>
    </dgm:pt>
    <dgm:pt modelId="{9747DF71-8BF1-5F46-B79B-723299CE9058}" type="sibTrans" cxnId="{E7D3AA5B-0C7A-8F48-A48D-FAFEE58C315E}">
      <dgm:prSet/>
      <dgm:spPr/>
      <dgm:t>
        <a:bodyPr/>
        <a:lstStyle/>
        <a:p>
          <a:endParaRPr lang="en-US"/>
        </a:p>
      </dgm:t>
    </dgm:pt>
    <dgm:pt modelId="{0FD5DC4C-D155-1943-8A7E-CA3A504BC2F1}">
      <dgm:prSet phldrT="[Text]"/>
      <dgm:spPr/>
      <dgm:t>
        <a:bodyPr/>
        <a:lstStyle/>
        <a:p>
          <a:r>
            <a:rPr lang="ka-GE" dirty="0" smtClean="0"/>
            <a:t>დეპ. უფროსები</a:t>
          </a:r>
          <a:endParaRPr lang="en-US" dirty="0"/>
        </a:p>
      </dgm:t>
    </dgm:pt>
    <dgm:pt modelId="{39FBA032-E32B-074D-AB66-64C512B6B616}" type="parTrans" cxnId="{9535D92C-9A2D-A249-BA01-4C77D12B2973}">
      <dgm:prSet/>
      <dgm:spPr/>
      <dgm:t>
        <a:bodyPr/>
        <a:lstStyle/>
        <a:p>
          <a:endParaRPr lang="en-US"/>
        </a:p>
      </dgm:t>
    </dgm:pt>
    <dgm:pt modelId="{F5C90CC0-98A8-494B-A6EE-4D0380B02271}" type="sibTrans" cxnId="{9535D92C-9A2D-A249-BA01-4C77D12B2973}">
      <dgm:prSet/>
      <dgm:spPr/>
      <dgm:t>
        <a:bodyPr/>
        <a:lstStyle/>
        <a:p>
          <a:endParaRPr lang="en-US"/>
        </a:p>
      </dgm:t>
    </dgm:pt>
    <dgm:pt modelId="{8154B8F1-B1B1-D94D-8C29-1B1D78D08FD3}">
      <dgm:prSet phldrT="[Text]"/>
      <dgm:spPr/>
      <dgm:t>
        <a:bodyPr/>
        <a:lstStyle/>
        <a:p>
          <a:r>
            <a:rPr lang="ka-GE" dirty="0" smtClean="0"/>
            <a:t>მოადგილეები</a:t>
          </a:r>
          <a:endParaRPr lang="en-US" dirty="0"/>
        </a:p>
      </dgm:t>
    </dgm:pt>
    <dgm:pt modelId="{71DB614E-7C16-A94D-A2FB-F4291887C6BB}" type="parTrans" cxnId="{47ED35C4-8EC6-7C43-8506-B7C97B091844}">
      <dgm:prSet/>
      <dgm:spPr/>
      <dgm:t>
        <a:bodyPr/>
        <a:lstStyle/>
        <a:p>
          <a:endParaRPr lang="en-US"/>
        </a:p>
      </dgm:t>
    </dgm:pt>
    <dgm:pt modelId="{02ABAA1A-D5E7-944A-A19E-3273068210F2}" type="sibTrans" cxnId="{47ED35C4-8EC6-7C43-8506-B7C97B091844}">
      <dgm:prSet/>
      <dgm:spPr/>
      <dgm:t>
        <a:bodyPr/>
        <a:lstStyle/>
        <a:p>
          <a:endParaRPr lang="en-US"/>
        </a:p>
      </dgm:t>
    </dgm:pt>
    <dgm:pt modelId="{4B137A6F-CC88-B844-85A7-A28FC1822AB8}">
      <dgm:prSet phldrT="[Text]"/>
      <dgm:spPr/>
      <dgm:t>
        <a:bodyPr/>
        <a:lstStyle/>
        <a:p>
          <a:r>
            <a:rPr lang="ka-GE" dirty="0" smtClean="0"/>
            <a:t>სამმართველოს უფროსები</a:t>
          </a:r>
          <a:endParaRPr lang="en-US" dirty="0"/>
        </a:p>
      </dgm:t>
    </dgm:pt>
    <dgm:pt modelId="{5CDF440E-4C9D-4642-8FAD-11A10F652358}" type="parTrans" cxnId="{4A7000F5-E3AB-7B48-8757-B0CC2D0E229F}">
      <dgm:prSet/>
      <dgm:spPr/>
      <dgm:t>
        <a:bodyPr/>
        <a:lstStyle/>
        <a:p>
          <a:endParaRPr lang="en-US"/>
        </a:p>
      </dgm:t>
    </dgm:pt>
    <dgm:pt modelId="{737EAA59-81DE-C24E-B46C-74DB5561B10A}" type="sibTrans" cxnId="{4A7000F5-E3AB-7B48-8757-B0CC2D0E229F}">
      <dgm:prSet/>
      <dgm:spPr/>
      <dgm:t>
        <a:bodyPr/>
        <a:lstStyle/>
        <a:p>
          <a:endParaRPr lang="en-US"/>
        </a:p>
      </dgm:t>
    </dgm:pt>
    <dgm:pt modelId="{537E6A87-AFD5-E347-9623-464B60E341AB}">
      <dgm:prSet phldrT="[Text]"/>
      <dgm:spPr/>
      <dgm:t>
        <a:bodyPr/>
        <a:lstStyle/>
        <a:p>
          <a:r>
            <a:rPr lang="ka-GE" dirty="0" smtClean="0"/>
            <a:t>თანამშრომელი</a:t>
          </a:r>
          <a:endParaRPr lang="en-US" dirty="0"/>
        </a:p>
      </dgm:t>
    </dgm:pt>
    <dgm:pt modelId="{6343B819-A4AA-BC4D-8BBB-DAEDACAF7F19}" type="parTrans" cxnId="{A371C8EB-5198-5146-BA44-BEB9B183F16F}">
      <dgm:prSet/>
      <dgm:spPr/>
      <dgm:t>
        <a:bodyPr/>
        <a:lstStyle/>
        <a:p>
          <a:endParaRPr lang="en-US"/>
        </a:p>
      </dgm:t>
    </dgm:pt>
    <dgm:pt modelId="{5639FA2E-C983-1D48-A7E8-A1B54367200C}" type="sibTrans" cxnId="{A371C8EB-5198-5146-BA44-BEB9B183F16F}">
      <dgm:prSet/>
      <dgm:spPr/>
      <dgm:t>
        <a:bodyPr/>
        <a:lstStyle/>
        <a:p>
          <a:endParaRPr lang="en-US"/>
        </a:p>
      </dgm:t>
    </dgm:pt>
    <dgm:pt modelId="{F2CD5FC1-C2A0-F549-9894-F7A89D2A3EF2}" type="pres">
      <dgm:prSet presAssocID="{83D950A5-F769-B349-AA5F-F52D1496F80D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n-US"/>
        </a:p>
      </dgm:t>
    </dgm:pt>
    <dgm:pt modelId="{38B1A412-CFD1-6641-B6D5-3F06668DE25F}" type="pres">
      <dgm:prSet presAssocID="{83D950A5-F769-B349-AA5F-F52D1496F80D}" presName="arrowNode" presStyleLbl="node1" presStyleIdx="0" presStyleCnt="1"/>
      <dgm:spPr/>
    </dgm:pt>
    <dgm:pt modelId="{927DDE8D-A3B2-7B4F-8FA9-0C8B4A660478}" type="pres">
      <dgm:prSet presAssocID="{7BC71592-50B3-0144-BF8A-BB52A50B3A9E}" presName="txNode1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0A4F00-B499-9E4B-8FB1-7590CCC65517}" type="pres">
      <dgm:prSet presAssocID="{0FD5DC4C-D155-1943-8A7E-CA3A504BC2F1}" presName="txNode2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2BEB67-DE3E-9846-8D34-485F74140485}" type="pres">
      <dgm:prSet presAssocID="{F5C90CC0-98A8-494B-A6EE-4D0380B02271}" presName="dotNode2" presStyleCnt="0"/>
      <dgm:spPr/>
    </dgm:pt>
    <dgm:pt modelId="{C9EFC253-6B08-1747-8BE4-C225E8283423}" type="pres">
      <dgm:prSet presAssocID="{F5C90CC0-98A8-494B-A6EE-4D0380B02271}" presName="dotRepeatNode" presStyleLbl="fgShp" presStyleIdx="0" presStyleCnt="3"/>
      <dgm:spPr/>
      <dgm:t>
        <a:bodyPr/>
        <a:lstStyle/>
        <a:p>
          <a:endParaRPr lang="en-US"/>
        </a:p>
      </dgm:t>
    </dgm:pt>
    <dgm:pt modelId="{9F3E5AD7-AB31-FB4E-BE5B-4F2C43A75E93}" type="pres">
      <dgm:prSet presAssocID="{8154B8F1-B1B1-D94D-8C29-1B1D78D08FD3}" presName="txNode3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FDBC02-1B0E-0C42-8EC7-8EA36E1E173E}" type="pres">
      <dgm:prSet presAssocID="{02ABAA1A-D5E7-944A-A19E-3273068210F2}" presName="dotNode3" presStyleCnt="0"/>
      <dgm:spPr/>
    </dgm:pt>
    <dgm:pt modelId="{34C6B5EC-012E-3043-8C9E-88A1E8C144F5}" type="pres">
      <dgm:prSet presAssocID="{02ABAA1A-D5E7-944A-A19E-3273068210F2}" presName="dotRepeatNode" presStyleLbl="fgShp" presStyleIdx="1" presStyleCnt="3"/>
      <dgm:spPr/>
      <dgm:t>
        <a:bodyPr/>
        <a:lstStyle/>
        <a:p>
          <a:endParaRPr lang="en-US"/>
        </a:p>
      </dgm:t>
    </dgm:pt>
    <dgm:pt modelId="{280F5BC8-E0D7-8540-8EE7-C2F45A0DAFDB}" type="pres">
      <dgm:prSet presAssocID="{4B137A6F-CC88-B844-85A7-A28FC1822AB8}" presName="txNode4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5E06D4-2156-6C49-BDEA-471705F115BE}" type="pres">
      <dgm:prSet presAssocID="{737EAA59-81DE-C24E-B46C-74DB5561B10A}" presName="dotNode4" presStyleCnt="0"/>
      <dgm:spPr/>
    </dgm:pt>
    <dgm:pt modelId="{8D65895E-3845-3F41-AE36-B96ABCC19359}" type="pres">
      <dgm:prSet presAssocID="{737EAA59-81DE-C24E-B46C-74DB5561B10A}" presName="dotRepeatNode" presStyleLbl="fgShp" presStyleIdx="2" presStyleCnt="3"/>
      <dgm:spPr/>
      <dgm:t>
        <a:bodyPr/>
        <a:lstStyle/>
        <a:p>
          <a:endParaRPr lang="en-US"/>
        </a:p>
      </dgm:t>
    </dgm:pt>
    <dgm:pt modelId="{437EDF49-7E51-1F41-9C25-6A78DAB19435}" type="pres">
      <dgm:prSet presAssocID="{537E6A87-AFD5-E347-9623-464B60E341AB}" presName="txNode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4AC93C-560F-BF46-ABAF-D9F511BED871}" type="presOf" srcId="{4B137A6F-CC88-B844-85A7-A28FC1822AB8}" destId="{280F5BC8-E0D7-8540-8EE7-C2F45A0DAFDB}" srcOrd="0" destOrd="0" presId="urn:microsoft.com/office/officeart/2009/3/layout/DescendingProcess"/>
    <dgm:cxn modelId="{43C6667A-00D0-C346-8505-A7FC7364F9A1}" type="presOf" srcId="{737EAA59-81DE-C24E-B46C-74DB5561B10A}" destId="{8D65895E-3845-3F41-AE36-B96ABCC19359}" srcOrd="0" destOrd="0" presId="urn:microsoft.com/office/officeart/2009/3/layout/DescendingProcess"/>
    <dgm:cxn modelId="{ED331087-6A67-FA41-927C-68E564E5EDC3}" type="presOf" srcId="{0FD5DC4C-D155-1943-8A7E-CA3A504BC2F1}" destId="{240A4F00-B499-9E4B-8FB1-7590CCC65517}" srcOrd="0" destOrd="0" presId="urn:microsoft.com/office/officeart/2009/3/layout/DescendingProcess"/>
    <dgm:cxn modelId="{EB7EE7FC-3B8D-FB4C-9ECC-7C50B2B76376}" type="presOf" srcId="{537E6A87-AFD5-E347-9623-464B60E341AB}" destId="{437EDF49-7E51-1F41-9C25-6A78DAB19435}" srcOrd="0" destOrd="0" presId="urn:microsoft.com/office/officeart/2009/3/layout/DescendingProcess"/>
    <dgm:cxn modelId="{9535D92C-9A2D-A249-BA01-4C77D12B2973}" srcId="{83D950A5-F769-B349-AA5F-F52D1496F80D}" destId="{0FD5DC4C-D155-1943-8A7E-CA3A504BC2F1}" srcOrd="1" destOrd="0" parTransId="{39FBA032-E32B-074D-AB66-64C512B6B616}" sibTransId="{F5C90CC0-98A8-494B-A6EE-4D0380B02271}"/>
    <dgm:cxn modelId="{A20BE350-8B90-6B44-B155-7CCF6A90582D}" type="presOf" srcId="{8154B8F1-B1B1-D94D-8C29-1B1D78D08FD3}" destId="{9F3E5AD7-AB31-FB4E-BE5B-4F2C43A75E93}" srcOrd="0" destOrd="0" presId="urn:microsoft.com/office/officeart/2009/3/layout/DescendingProcess"/>
    <dgm:cxn modelId="{4A7000F5-E3AB-7B48-8757-B0CC2D0E229F}" srcId="{83D950A5-F769-B349-AA5F-F52D1496F80D}" destId="{4B137A6F-CC88-B844-85A7-A28FC1822AB8}" srcOrd="3" destOrd="0" parTransId="{5CDF440E-4C9D-4642-8FAD-11A10F652358}" sibTransId="{737EAA59-81DE-C24E-B46C-74DB5561B10A}"/>
    <dgm:cxn modelId="{A371C8EB-5198-5146-BA44-BEB9B183F16F}" srcId="{83D950A5-F769-B349-AA5F-F52D1496F80D}" destId="{537E6A87-AFD5-E347-9623-464B60E341AB}" srcOrd="4" destOrd="0" parTransId="{6343B819-A4AA-BC4D-8BBB-DAEDACAF7F19}" sibTransId="{5639FA2E-C983-1D48-A7E8-A1B54367200C}"/>
    <dgm:cxn modelId="{3D28A0EB-CAD4-6042-A427-1B0D52BF478B}" type="presOf" srcId="{7BC71592-50B3-0144-BF8A-BB52A50B3A9E}" destId="{927DDE8D-A3B2-7B4F-8FA9-0C8B4A660478}" srcOrd="0" destOrd="0" presId="urn:microsoft.com/office/officeart/2009/3/layout/DescendingProcess"/>
    <dgm:cxn modelId="{F68053BE-2117-6745-9789-101712DAEA6A}" type="presOf" srcId="{F5C90CC0-98A8-494B-A6EE-4D0380B02271}" destId="{C9EFC253-6B08-1747-8BE4-C225E8283423}" srcOrd="0" destOrd="0" presId="urn:microsoft.com/office/officeart/2009/3/layout/DescendingProcess"/>
    <dgm:cxn modelId="{E7D3AA5B-0C7A-8F48-A48D-FAFEE58C315E}" srcId="{83D950A5-F769-B349-AA5F-F52D1496F80D}" destId="{7BC71592-50B3-0144-BF8A-BB52A50B3A9E}" srcOrd="0" destOrd="0" parTransId="{114A703C-0F27-FC4F-B5B6-C9711B7C16E0}" sibTransId="{9747DF71-8BF1-5F46-B79B-723299CE9058}"/>
    <dgm:cxn modelId="{AD7D8214-4F22-0446-A2C3-3211919BD7A7}" type="presOf" srcId="{83D950A5-F769-B349-AA5F-F52D1496F80D}" destId="{F2CD5FC1-C2A0-F549-9894-F7A89D2A3EF2}" srcOrd="0" destOrd="0" presId="urn:microsoft.com/office/officeart/2009/3/layout/DescendingProcess"/>
    <dgm:cxn modelId="{13CFBACF-C9EC-5646-AEC1-D50B30515428}" type="presOf" srcId="{02ABAA1A-D5E7-944A-A19E-3273068210F2}" destId="{34C6B5EC-012E-3043-8C9E-88A1E8C144F5}" srcOrd="0" destOrd="0" presId="urn:microsoft.com/office/officeart/2009/3/layout/DescendingProcess"/>
    <dgm:cxn modelId="{47ED35C4-8EC6-7C43-8506-B7C97B091844}" srcId="{83D950A5-F769-B349-AA5F-F52D1496F80D}" destId="{8154B8F1-B1B1-D94D-8C29-1B1D78D08FD3}" srcOrd="2" destOrd="0" parTransId="{71DB614E-7C16-A94D-A2FB-F4291887C6BB}" sibTransId="{02ABAA1A-D5E7-944A-A19E-3273068210F2}"/>
    <dgm:cxn modelId="{E9FFADE0-F028-204D-9733-476D7DB35A28}" type="presParOf" srcId="{F2CD5FC1-C2A0-F549-9894-F7A89D2A3EF2}" destId="{38B1A412-CFD1-6641-B6D5-3F06668DE25F}" srcOrd="0" destOrd="0" presId="urn:microsoft.com/office/officeart/2009/3/layout/DescendingProcess"/>
    <dgm:cxn modelId="{0000B4E9-5661-DD47-97A4-78AEE7CB1A1E}" type="presParOf" srcId="{F2CD5FC1-C2A0-F549-9894-F7A89D2A3EF2}" destId="{927DDE8D-A3B2-7B4F-8FA9-0C8B4A660478}" srcOrd="1" destOrd="0" presId="urn:microsoft.com/office/officeart/2009/3/layout/DescendingProcess"/>
    <dgm:cxn modelId="{8703C5C8-38E8-5D4B-8FC7-DDA9E6494195}" type="presParOf" srcId="{F2CD5FC1-C2A0-F549-9894-F7A89D2A3EF2}" destId="{240A4F00-B499-9E4B-8FB1-7590CCC65517}" srcOrd="2" destOrd="0" presId="urn:microsoft.com/office/officeart/2009/3/layout/DescendingProcess"/>
    <dgm:cxn modelId="{57D1F9BB-6934-2A47-A10B-D9CBAAC15951}" type="presParOf" srcId="{F2CD5FC1-C2A0-F549-9894-F7A89D2A3EF2}" destId="{F52BEB67-DE3E-9846-8D34-485F74140485}" srcOrd="3" destOrd="0" presId="urn:microsoft.com/office/officeart/2009/3/layout/DescendingProcess"/>
    <dgm:cxn modelId="{36E9F145-196D-A843-8729-CA0D9322040B}" type="presParOf" srcId="{F52BEB67-DE3E-9846-8D34-485F74140485}" destId="{C9EFC253-6B08-1747-8BE4-C225E8283423}" srcOrd="0" destOrd="0" presId="urn:microsoft.com/office/officeart/2009/3/layout/DescendingProcess"/>
    <dgm:cxn modelId="{F2B5970B-595C-974B-A05D-B1C99C2AC8D7}" type="presParOf" srcId="{F2CD5FC1-C2A0-F549-9894-F7A89D2A3EF2}" destId="{9F3E5AD7-AB31-FB4E-BE5B-4F2C43A75E93}" srcOrd="4" destOrd="0" presId="urn:microsoft.com/office/officeart/2009/3/layout/DescendingProcess"/>
    <dgm:cxn modelId="{5A683CB4-35B8-3B41-9560-273778F48E87}" type="presParOf" srcId="{F2CD5FC1-C2A0-F549-9894-F7A89D2A3EF2}" destId="{41FDBC02-1B0E-0C42-8EC7-8EA36E1E173E}" srcOrd="5" destOrd="0" presId="urn:microsoft.com/office/officeart/2009/3/layout/DescendingProcess"/>
    <dgm:cxn modelId="{7D56C451-F52A-AE4B-AFA6-AE26F3601C73}" type="presParOf" srcId="{41FDBC02-1B0E-0C42-8EC7-8EA36E1E173E}" destId="{34C6B5EC-012E-3043-8C9E-88A1E8C144F5}" srcOrd="0" destOrd="0" presId="urn:microsoft.com/office/officeart/2009/3/layout/DescendingProcess"/>
    <dgm:cxn modelId="{9BF58252-B51A-3343-B4B5-E5324C5E2AC0}" type="presParOf" srcId="{F2CD5FC1-C2A0-F549-9894-F7A89D2A3EF2}" destId="{280F5BC8-E0D7-8540-8EE7-C2F45A0DAFDB}" srcOrd="6" destOrd="0" presId="urn:microsoft.com/office/officeart/2009/3/layout/DescendingProcess"/>
    <dgm:cxn modelId="{36A76DDD-C863-E54B-8CAB-751ED8E1918F}" type="presParOf" srcId="{F2CD5FC1-C2A0-F549-9894-F7A89D2A3EF2}" destId="{CB5E06D4-2156-6C49-BDEA-471705F115BE}" srcOrd="7" destOrd="0" presId="urn:microsoft.com/office/officeart/2009/3/layout/DescendingProcess"/>
    <dgm:cxn modelId="{55C87BC8-883C-8B43-97CB-81EA07091F58}" type="presParOf" srcId="{CB5E06D4-2156-6C49-BDEA-471705F115BE}" destId="{8D65895E-3845-3F41-AE36-B96ABCC19359}" srcOrd="0" destOrd="0" presId="urn:microsoft.com/office/officeart/2009/3/layout/DescendingProcess"/>
    <dgm:cxn modelId="{EF5D0397-9C0C-5C49-8407-8F52D33D2444}" type="presParOf" srcId="{F2CD5FC1-C2A0-F549-9894-F7A89D2A3EF2}" destId="{437EDF49-7E51-1F41-9C25-6A78DAB19435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06F597-4152-D343-8C83-AC8A7314645B}" type="doc">
      <dgm:prSet loTypeId="urn:microsoft.com/office/officeart/2008/layout/AscendingPictureAccent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406A54-7BA9-FA45-AB42-E964B2CD47CB}">
      <dgm:prSet phldrT="[Text]"/>
      <dgm:spPr/>
      <dgm:t>
        <a:bodyPr/>
        <a:lstStyle/>
        <a:p>
          <a:r>
            <a:rPr lang="ka-GE" dirty="0" smtClean="0"/>
            <a:t>თანამშრომელი</a:t>
          </a:r>
          <a:endParaRPr lang="en-US" dirty="0"/>
        </a:p>
      </dgm:t>
    </dgm:pt>
    <dgm:pt modelId="{A8623993-329C-CA4D-87A8-82EF8207B630}" type="parTrans" cxnId="{99B8A7BB-2A32-4147-9952-D2EEE3555C3B}">
      <dgm:prSet/>
      <dgm:spPr/>
      <dgm:t>
        <a:bodyPr/>
        <a:lstStyle/>
        <a:p>
          <a:endParaRPr lang="en-US"/>
        </a:p>
      </dgm:t>
    </dgm:pt>
    <dgm:pt modelId="{63ACC52E-2960-2246-BFD5-C54366C6FBED}" type="sibTrans" cxnId="{99B8A7BB-2A32-4147-9952-D2EEE3555C3B}">
      <dgm:prSet/>
      <dgm:spPr/>
      <dgm:t>
        <a:bodyPr/>
        <a:lstStyle/>
        <a:p>
          <a:endParaRPr lang="en-US"/>
        </a:p>
      </dgm:t>
    </dgm:pt>
    <dgm:pt modelId="{2E6ACA90-29B7-FD46-935A-7E70FB9375DE}">
      <dgm:prSet phldrT="[Text]"/>
      <dgm:spPr/>
      <dgm:t>
        <a:bodyPr/>
        <a:lstStyle/>
        <a:p>
          <a:r>
            <a:rPr lang="ka-GE" dirty="0" smtClean="0"/>
            <a:t>სამმართველოს უფროსი</a:t>
          </a:r>
          <a:endParaRPr lang="en-US" dirty="0"/>
        </a:p>
      </dgm:t>
    </dgm:pt>
    <dgm:pt modelId="{E1EE56EE-80E1-AC4E-A5FA-2FA969B92E3A}" type="parTrans" cxnId="{1DFED448-9906-2047-9562-2F13B8D4D668}">
      <dgm:prSet/>
      <dgm:spPr/>
      <dgm:t>
        <a:bodyPr/>
        <a:lstStyle/>
        <a:p>
          <a:endParaRPr lang="en-US"/>
        </a:p>
      </dgm:t>
    </dgm:pt>
    <dgm:pt modelId="{68EE0A65-CA39-044A-AA36-792FB2B6DB8D}" type="sibTrans" cxnId="{1DFED448-9906-2047-9562-2F13B8D4D668}">
      <dgm:prSet/>
      <dgm:spPr/>
      <dgm:t>
        <a:bodyPr/>
        <a:lstStyle/>
        <a:p>
          <a:endParaRPr lang="en-US"/>
        </a:p>
      </dgm:t>
    </dgm:pt>
    <dgm:pt modelId="{957873F6-5684-6246-A533-BEA8A1BF40B7}">
      <dgm:prSet phldrT="[Text]"/>
      <dgm:spPr/>
      <dgm:t>
        <a:bodyPr/>
        <a:lstStyle/>
        <a:p>
          <a:r>
            <a:rPr lang="ka-GE" dirty="0" smtClean="0"/>
            <a:t>დეპ. უფროსი</a:t>
          </a:r>
          <a:endParaRPr lang="en-US" dirty="0"/>
        </a:p>
      </dgm:t>
    </dgm:pt>
    <dgm:pt modelId="{BB9277F4-6FD2-3A4C-8665-871DA8B48568}" type="parTrans" cxnId="{F8E03A3F-51B1-7E4B-BEBB-AB4A6DA49008}">
      <dgm:prSet/>
      <dgm:spPr/>
      <dgm:t>
        <a:bodyPr/>
        <a:lstStyle/>
        <a:p>
          <a:endParaRPr lang="en-US"/>
        </a:p>
      </dgm:t>
    </dgm:pt>
    <dgm:pt modelId="{285B23D6-F63B-5A4A-AC1D-14B08DC721F1}" type="sibTrans" cxnId="{F8E03A3F-51B1-7E4B-BEBB-AB4A6DA49008}">
      <dgm:prSet/>
      <dgm:spPr/>
      <dgm:t>
        <a:bodyPr/>
        <a:lstStyle/>
        <a:p>
          <a:endParaRPr lang="en-US"/>
        </a:p>
      </dgm:t>
    </dgm:pt>
    <dgm:pt modelId="{49711A59-1DC7-4B44-B729-6528FEFE48D9}">
      <dgm:prSet phldrT="[Text]"/>
      <dgm:spPr/>
      <dgm:t>
        <a:bodyPr/>
        <a:lstStyle/>
        <a:p>
          <a:r>
            <a:rPr lang="ka-GE" dirty="0" smtClean="0"/>
            <a:t>ტოპ მენეჯემენტი</a:t>
          </a:r>
          <a:endParaRPr lang="en-US" dirty="0"/>
        </a:p>
      </dgm:t>
    </dgm:pt>
    <dgm:pt modelId="{BDC58BDA-F7BE-4C45-A5C7-6E2EDEA01809}" type="parTrans" cxnId="{74F386AE-EC18-0F48-B125-419152F30AB1}">
      <dgm:prSet/>
      <dgm:spPr/>
      <dgm:t>
        <a:bodyPr/>
        <a:lstStyle/>
        <a:p>
          <a:endParaRPr lang="en-US"/>
        </a:p>
      </dgm:t>
    </dgm:pt>
    <dgm:pt modelId="{FBD85BB8-5CBB-E04F-BDCC-55CE3ECF9BDA}" type="sibTrans" cxnId="{74F386AE-EC18-0F48-B125-419152F30AB1}">
      <dgm:prSet/>
      <dgm:spPr/>
      <dgm:t>
        <a:bodyPr/>
        <a:lstStyle/>
        <a:p>
          <a:endParaRPr lang="en-US"/>
        </a:p>
      </dgm:t>
    </dgm:pt>
    <dgm:pt modelId="{88676D7E-B5E4-C349-A5D2-CDA6F850F9E7}" type="pres">
      <dgm:prSet presAssocID="{4206F597-4152-D343-8C83-AC8A7314645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7FEF555D-3F63-FD4B-B778-83F8BE49AD5F}" type="pres">
      <dgm:prSet presAssocID="{4206F597-4152-D343-8C83-AC8A7314645B}" presName="dot1" presStyleLbl="alignNode1" presStyleIdx="0" presStyleCnt="13"/>
      <dgm:spPr/>
    </dgm:pt>
    <dgm:pt modelId="{107B6C7D-2384-C149-BE31-C71D609A2957}" type="pres">
      <dgm:prSet presAssocID="{4206F597-4152-D343-8C83-AC8A7314645B}" presName="dot2" presStyleLbl="alignNode1" presStyleIdx="1" presStyleCnt="13"/>
      <dgm:spPr/>
    </dgm:pt>
    <dgm:pt modelId="{07FD172A-F3E5-2846-B80C-1E56E35958E9}" type="pres">
      <dgm:prSet presAssocID="{4206F597-4152-D343-8C83-AC8A7314645B}" presName="dot3" presStyleLbl="alignNode1" presStyleIdx="2" presStyleCnt="13"/>
      <dgm:spPr/>
    </dgm:pt>
    <dgm:pt modelId="{B13C71D0-1E99-0B4A-8CC8-BAA58D29C637}" type="pres">
      <dgm:prSet presAssocID="{4206F597-4152-D343-8C83-AC8A7314645B}" presName="dot4" presStyleLbl="alignNode1" presStyleIdx="3" presStyleCnt="13"/>
      <dgm:spPr/>
    </dgm:pt>
    <dgm:pt modelId="{941A582A-4C39-7D40-BA69-F7DBF9C8D46C}" type="pres">
      <dgm:prSet presAssocID="{4206F597-4152-D343-8C83-AC8A7314645B}" presName="dot5" presStyleLbl="alignNode1" presStyleIdx="4" presStyleCnt="13"/>
      <dgm:spPr/>
    </dgm:pt>
    <dgm:pt modelId="{4E9BDA92-CF91-DE49-B3F7-607E59A07301}" type="pres">
      <dgm:prSet presAssocID="{4206F597-4152-D343-8C83-AC8A7314645B}" presName="dot6" presStyleLbl="alignNode1" presStyleIdx="5" presStyleCnt="13"/>
      <dgm:spPr/>
    </dgm:pt>
    <dgm:pt modelId="{0885E4E4-48F9-504A-9F6A-67D10113E14D}" type="pres">
      <dgm:prSet presAssocID="{4206F597-4152-D343-8C83-AC8A7314645B}" presName="dotArrow1" presStyleLbl="alignNode1" presStyleIdx="6" presStyleCnt="13"/>
      <dgm:spPr/>
    </dgm:pt>
    <dgm:pt modelId="{08994600-873A-4546-9A09-2B0430EFD104}" type="pres">
      <dgm:prSet presAssocID="{4206F597-4152-D343-8C83-AC8A7314645B}" presName="dotArrow2" presStyleLbl="alignNode1" presStyleIdx="7" presStyleCnt="13"/>
      <dgm:spPr/>
    </dgm:pt>
    <dgm:pt modelId="{2B84123F-90E1-664D-B276-9F2BFA43C230}" type="pres">
      <dgm:prSet presAssocID="{4206F597-4152-D343-8C83-AC8A7314645B}" presName="dotArrow3" presStyleLbl="alignNode1" presStyleIdx="8" presStyleCnt="13"/>
      <dgm:spPr/>
    </dgm:pt>
    <dgm:pt modelId="{27D450A6-7765-0A4F-81D5-8FFB684DEC23}" type="pres">
      <dgm:prSet presAssocID="{4206F597-4152-D343-8C83-AC8A7314645B}" presName="dotArrow4" presStyleLbl="alignNode1" presStyleIdx="9" presStyleCnt="13"/>
      <dgm:spPr/>
    </dgm:pt>
    <dgm:pt modelId="{184D75CB-F6AD-294F-B088-4391C174874F}" type="pres">
      <dgm:prSet presAssocID="{4206F597-4152-D343-8C83-AC8A7314645B}" presName="dotArrow5" presStyleLbl="alignNode1" presStyleIdx="10" presStyleCnt="13"/>
      <dgm:spPr/>
    </dgm:pt>
    <dgm:pt modelId="{F273F6F8-DCF7-8A43-ADFD-31EA05C7AA98}" type="pres">
      <dgm:prSet presAssocID="{4206F597-4152-D343-8C83-AC8A7314645B}" presName="dotArrow6" presStyleLbl="alignNode1" presStyleIdx="11" presStyleCnt="13"/>
      <dgm:spPr/>
    </dgm:pt>
    <dgm:pt modelId="{DE3E4EAF-C95B-754C-8F63-90D63F6CA0C5}" type="pres">
      <dgm:prSet presAssocID="{4206F597-4152-D343-8C83-AC8A7314645B}" presName="dotArrow7" presStyleLbl="alignNode1" presStyleIdx="12" presStyleCnt="13"/>
      <dgm:spPr/>
    </dgm:pt>
    <dgm:pt modelId="{9ED7EF6A-FA0F-E249-B953-F75205FFFD2F}" type="pres">
      <dgm:prSet presAssocID="{CA406A54-7BA9-FA45-AB42-E964B2CD47CB}" presName="parTx1" presStyleLbl="node1" presStyleIdx="0" presStyleCnt="4"/>
      <dgm:spPr/>
      <dgm:t>
        <a:bodyPr/>
        <a:lstStyle/>
        <a:p>
          <a:endParaRPr lang="en-US"/>
        </a:p>
      </dgm:t>
    </dgm:pt>
    <dgm:pt modelId="{1340C6CB-F135-B045-A985-888A99BFDA1D}" type="pres">
      <dgm:prSet presAssocID="{63ACC52E-2960-2246-BFD5-C54366C6FBED}" presName="picture1" presStyleCnt="0"/>
      <dgm:spPr/>
    </dgm:pt>
    <dgm:pt modelId="{9E523AB4-1E50-4944-862E-82F27531B4EC}" type="pres">
      <dgm:prSet presAssocID="{63ACC52E-2960-2246-BFD5-C54366C6FBED}" presName="imageRepeatNode" presStyleLbl="fgImgPlace1" presStyleIdx="0" presStyleCnt="4"/>
      <dgm:spPr/>
      <dgm:t>
        <a:bodyPr/>
        <a:lstStyle/>
        <a:p>
          <a:endParaRPr lang="en-US"/>
        </a:p>
      </dgm:t>
    </dgm:pt>
    <dgm:pt modelId="{7938865D-BC25-5B48-A98A-9798CACAC00E}" type="pres">
      <dgm:prSet presAssocID="{2E6ACA90-29B7-FD46-935A-7E70FB9375DE}" presName="parTx2" presStyleLbl="node1" presStyleIdx="1" presStyleCnt="4"/>
      <dgm:spPr/>
      <dgm:t>
        <a:bodyPr/>
        <a:lstStyle/>
        <a:p>
          <a:endParaRPr lang="en-US"/>
        </a:p>
      </dgm:t>
    </dgm:pt>
    <dgm:pt modelId="{01561633-FF0D-F64C-82F3-B67ED3E30A45}" type="pres">
      <dgm:prSet presAssocID="{68EE0A65-CA39-044A-AA36-792FB2B6DB8D}" presName="picture2" presStyleCnt="0"/>
      <dgm:spPr/>
    </dgm:pt>
    <dgm:pt modelId="{B804B75A-3E7F-2C47-B4D2-5C37F632F7CB}" type="pres">
      <dgm:prSet presAssocID="{68EE0A65-CA39-044A-AA36-792FB2B6DB8D}" presName="imageRepeatNode" presStyleLbl="fgImgPlace1" presStyleIdx="1" presStyleCnt="4"/>
      <dgm:spPr/>
      <dgm:t>
        <a:bodyPr/>
        <a:lstStyle/>
        <a:p>
          <a:endParaRPr lang="en-US"/>
        </a:p>
      </dgm:t>
    </dgm:pt>
    <dgm:pt modelId="{ADBF232B-FB7D-0441-8421-D69A5D7C8FFB}" type="pres">
      <dgm:prSet presAssocID="{957873F6-5684-6246-A533-BEA8A1BF40B7}" presName="parTx3" presStyleLbl="node1" presStyleIdx="2" presStyleCnt="4"/>
      <dgm:spPr/>
      <dgm:t>
        <a:bodyPr/>
        <a:lstStyle/>
        <a:p>
          <a:endParaRPr lang="en-US"/>
        </a:p>
      </dgm:t>
    </dgm:pt>
    <dgm:pt modelId="{5B30BBA8-E95A-EB48-AEB2-22D3B90DB24E}" type="pres">
      <dgm:prSet presAssocID="{285B23D6-F63B-5A4A-AC1D-14B08DC721F1}" presName="picture3" presStyleCnt="0"/>
      <dgm:spPr/>
    </dgm:pt>
    <dgm:pt modelId="{A8222FA8-81A6-4747-AED9-C624E9BBBC55}" type="pres">
      <dgm:prSet presAssocID="{285B23D6-F63B-5A4A-AC1D-14B08DC721F1}" presName="imageRepeatNode" presStyleLbl="fgImgPlace1" presStyleIdx="2" presStyleCnt="4"/>
      <dgm:spPr/>
      <dgm:t>
        <a:bodyPr/>
        <a:lstStyle/>
        <a:p>
          <a:endParaRPr lang="en-US"/>
        </a:p>
      </dgm:t>
    </dgm:pt>
    <dgm:pt modelId="{F8686524-E905-8948-AD7C-E4C57E364B78}" type="pres">
      <dgm:prSet presAssocID="{49711A59-1DC7-4B44-B729-6528FEFE48D9}" presName="parTx4" presStyleLbl="node1" presStyleIdx="3" presStyleCnt="4"/>
      <dgm:spPr/>
      <dgm:t>
        <a:bodyPr/>
        <a:lstStyle/>
        <a:p>
          <a:endParaRPr lang="en-US"/>
        </a:p>
      </dgm:t>
    </dgm:pt>
    <dgm:pt modelId="{2D1095C7-A321-244C-9DFF-6899030C7170}" type="pres">
      <dgm:prSet presAssocID="{FBD85BB8-5CBB-E04F-BDCC-55CE3ECF9BDA}" presName="picture4" presStyleCnt="0"/>
      <dgm:spPr/>
    </dgm:pt>
    <dgm:pt modelId="{5DE76C31-AE0C-5147-A5D7-17A0E5CBB348}" type="pres">
      <dgm:prSet presAssocID="{FBD85BB8-5CBB-E04F-BDCC-55CE3ECF9BDA}" presName="imageRepeatNode" presStyleLbl="fgImgPlace1" presStyleIdx="3" presStyleCnt="4"/>
      <dgm:spPr/>
      <dgm:t>
        <a:bodyPr/>
        <a:lstStyle/>
        <a:p>
          <a:endParaRPr lang="en-US"/>
        </a:p>
      </dgm:t>
    </dgm:pt>
  </dgm:ptLst>
  <dgm:cxnLst>
    <dgm:cxn modelId="{DD04168D-687F-DE47-BDA3-E738D2AA2DBC}" type="presOf" srcId="{49711A59-1DC7-4B44-B729-6528FEFE48D9}" destId="{F8686524-E905-8948-AD7C-E4C57E364B78}" srcOrd="0" destOrd="0" presId="urn:microsoft.com/office/officeart/2008/layout/AscendingPictureAccentProcess"/>
    <dgm:cxn modelId="{F8E03A3F-51B1-7E4B-BEBB-AB4A6DA49008}" srcId="{4206F597-4152-D343-8C83-AC8A7314645B}" destId="{957873F6-5684-6246-A533-BEA8A1BF40B7}" srcOrd="2" destOrd="0" parTransId="{BB9277F4-6FD2-3A4C-8665-871DA8B48568}" sibTransId="{285B23D6-F63B-5A4A-AC1D-14B08DC721F1}"/>
    <dgm:cxn modelId="{7EDD4F8C-83FB-6F46-B5D5-1E8CA3C6514B}" type="presOf" srcId="{285B23D6-F63B-5A4A-AC1D-14B08DC721F1}" destId="{A8222FA8-81A6-4747-AED9-C624E9BBBC55}" srcOrd="0" destOrd="0" presId="urn:microsoft.com/office/officeart/2008/layout/AscendingPictureAccentProcess"/>
    <dgm:cxn modelId="{382F8394-3C70-0345-B1EA-9F07E386576B}" type="presOf" srcId="{CA406A54-7BA9-FA45-AB42-E964B2CD47CB}" destId="{9ED7EF6A-FA0F-E249-B953-F75205FFFD2F}" srcOrd="0" destOrd="0" presId="urn:microsoft.com/office/officeart/2008/layout/AscendingPictureAccentProcess"/>
    <dgm:cxn modelId="{282D0C67-307C-794D-8208-E20700BE71AD}" type="presOf" srcId="{957873F6-5684-6246-A533-BEA8A1BF40B7}" destId="{ADBF232B-FB7D-0441-8421-D69A5D7C8FFB}" srcOrd="0" destOrd="0" presId="urn:microsoft.com/office/officeart/2008/layout/AscendingPictureAccentProcess"/>
    <dgm:cxn modelId="{227DE2B0-F21E-2149-8444-ED1CD488F3C7}" type="presOf" srcId="{4206F597-4152-D343-8C83-AC8A7314645B}" destId="{88676D7E-B5E4-C349-A5D2-CDA6F850F9E7}" srcOrd="0" destOrd="0" presId="urn:microsoft.com/office/officeart/2008/layout/AscendingPictureAccentProcess"/>
    <dgm:cxn modelId="{99B8A7BB-2A32-4147-9952-D2EEE3555C3B}" srcId="{4206F597-4152-D343-8C83-AC8A7314645B}" destId="{CA406A54-7BA9-FA45-AB42-E964B2CD47CB}" srcOrd="0" destOrd="0" parTransId="{A8623993-329C-CA4D-87A8-82EF8207B630}" sibTransId="{63ACC52E-2960-2246-BFD5-C54366C6FBED}"/>
    <dgm:cxn modelId="{21EECCD4-878E-B54C-AA8A-696E9762257C}" type="presOf" srcId="{2E6ACA90-29B7-FD46-935A-7E70FB9375DE}" destId="{7938865D-BC25-5B48-A98A-9798CACAC00E}" srcOrd="0" destOrd="0" presId="urn:microsoft.com/office/officeart/2008/layout/AscendingPictureAccentProcess"/>
    <dgm:cxn modelId="{916D0F21-06BF-7E44-A075-CE6FB809A029}" type="presOf" srcId="{68EE0A65-CA39-044A-AA36-792FB2B6DB8D}" destId="{B804B75A-3E7F-2C47-B4D2-5C37F632F7CB}" srcOrd="0" destOrd="0" presId="urn:microsoft.com/office/officeart/2008/layout/AscendingPictureAccentProcess"/>
    <dgm:cxn modelId="{74F386AE-EC18-0F48-B125-419152F30AB1}" srcId="{4206F597-4152-D343-8C83-AC8A7314645B}" destId="{49711A59-1DC7-4B44-B729-6528FEFE48D9}" srcOrd="3" destOrd="0" parTransId="{BDC58BDA-F7BE-4C45-A5C7-6E2EDEA01809}" sibTransId="{FBD85BB8-5CBB-E04F-BDCC-55CE3ECF9BDA}"/>
    <dgm:cxn modelId="{1DFED448-9906-2047-9562-2F13B8D4D668}" srcId="{4206F597-4152-D343-8C83-AC8A7314645B}" destId="{2E6ACA90-29B7-FD46-935A-7E70FB9375DE}" srcOrd="1" destOrd="0" parTransId="{E1EE56EE-80E1-AC4E-A5FA-2FA969B92E3A}" sibTransId="{68EE0A65-CA39-044A-AA36-792FB2B6DB8D}"/>
    <dgm:cxn modelId="{3BA2B8F2-BAE5-904D-A8EB-86EAF60E7B00}" type="presOf" srcId="{63ACC52E-2960-2246-BFD5-C54366C6FBED}" destId="{9E523AB4-1E50-4944-862E-82F27531B4EC}" srcOrd="0" destOrd="0" presId="urn:microsoft.com/office/officeart/2008/layout/AscendingPictureAccentProcess"/>
    <dgm:cxn modelId="{D18E69B9-1AF9-6A43-8218-521537093A2F}" type="presOf" srcId="{FBD85BB8-5CBB-E04F-BDCC-55CE3ECF9BDA}" destId="{5DE76C31-AE0C-5147-A5D7-17A0E5CBB348}" srcOrd="0" destOrd="0" presId="urn:microsoft.com/office/officeart/2008/layout/AscendingPictureAccentProcess"/>
    <dgm:cxn modelId="{CE97DDDF-7533-244A-9958-D501DCC53480}" type="presParOf" srcId="{88676D7E-B5E4-C349-A5D2-CDA6F850F9E7}" destId="{7FEF555D-3F63-FD4B-B778-83F8BE49AD5F}" srcOrd="0" destOrd="0" presId="urn:microsoft.com/office/officeart/2008/layout/AscendingPictureAccentProcess"/>
    <dgm:cxn modelId="{42FC5E93-3FE3-9F46-947C-EAACEAE84E55}" type="presParOf" srcId="{88676D7E-B5E4-C349-A5D2-CDA6F850F9E7}" destId="{107B6C7D-2384-C149-BE31-C71D609A2957}" srcOrd="1" destOrd="0" presId="urn:microsoft.com/office/officeart/2008/layout/AscendingPictureAccentProcess"/>
    <dgm:cxn modelId="{B809E319-CBDF-344E-8FE1-BAE1431E4846}" type="presParOf" srcId="{88676D7E-B5E4-C349-A5D2-CDA6F850F9E7}" destId="{07FD172A-F3E5-2846-B80C-1E56E35958E9}" srcOrd="2" destOrd="0" presId="urn:microsoft.com/office/officeart/2008/layout/AscendingPictureAccentProcess"/>
    <dgm:cxn modelId="{699F520D-16C3-174C-8060-44D944FE6159}" type="presParOf" srcId="{88676D7E-B5E4-C349-A5D2-CDA6F850F9E7}" destId="{B13C71D0-1E99-0B4A-8CC8-BAA58D29C637}" srcOrd="3" destOrd="0" presId="urn:microsoft.com/office/officeart/2008/layout/AscendingPictureAccentProcess"/>
    <dgm:cxn modelId="{3A96F5EB-D876-1F44-9451-04F34CB39672}" type="presParOf" srcId="{88676D7E-B5E4-C349-A5D2-CDA6F850F9E7}" destId="{941A582A-4C39-7D40-BA69-F7DBF9C8D46C}" srcOrd="4" destOrd="0" presId="urn:microsoft.com/office/officeart/2008/layout/AscendingPictureAccentProcess"/>
    <dgm:cxn modelId="{A0A3EA7A-91D5-E54A-BE6D-C408FD21748A}" type="presParOf" srcId="{88676D7E-B5E4-C349-A5D2-CDA6F850F9E7}" destId="{4E9BDA92-CF91-DE49-B3F7-607E59A07301}" srcOrd="5" destOrd="0" presId="urn:microsoft.com/office/officeart/2008/layout/AscendingPictureAccentProcess"/>
    <dgm:cxn modelId="{EDBA9BB1-6E71-624E-870A-5C8CD8074A6D}" type="presParOf" srcId="{88676D7E-B5E4-C349-A5D2-CDA6F850F9E7}" destId="{0885E4E4-48F9-504A-9F6A-67D10113E14D}" srcOrd="6" destOrd="0" presId="urn:microsoft.com/office/officeart/2008/layout/AscendingPictureAccentProcess"/>
    <dgm:cxn modelId="{C695AB58-61B7-6345-9A1E-ADDE44E5B80A}" type="presParOf" srcId="{88676D7E-B5E4-C349-A5D2-CDA6F850F9E7}" destId="{08994600-873A-4546-9A09-2B0430EFD104}" srcOrd="7" destOrd="0" presId="urn:microsoft.com/office/officeart/2008/layout/AscendingPictureAccentProcess"/>
    <dgm:cxn modelId="{51B12A8D-6182-8F4F-B879-993AC5059087}" type="presParOf" srcId="{88676D7E-B5E4-C349-A5D2-CDA6F850F9E7}" destId="{2B84123F-90E1-664D-B276-9F2BFA43C230}" srcOrd="8" destOrd="0" presId="urn:microsoft.com/office/officeart/2008/layout/AscendingPictureAccentProcess"/>
    <dgm:cxn modelId="{50040997-17D5-1645-BD83-D25178D3DF53}" type="presParOf" srcId="{88676D7E-B5E4-C349-A5D2-CDA6F850F9E7}" destId="{27D450A6-7765-0A4F-81D5-8FFB684DEC23}" srcOrd="9" destOrd="0" presId="urn:microsoft.com/office/officeart/2008/layout/AscendingPictureAccentProcess"/>
    <dgm:cxn modelId="{E109BFA7-2B10-3348-9B7B-CF172E06A1F7}" type="presParOf" srcId="{88676D7E-B5E4-C349-A5D2-CDA6F850F9E7}" destId="{184D75CB-F6AD-294F-B088-4391C174874F}" srcOrd="10" destOrd="0" presId="urn:microsoft.com/office/officeart/2008/layout/AscendingPictureAccentProcess"/>
    <dgm:cxn modelId="{02821D78-DCD4-2E4D-A095-06DD153C9286}" type="presParOf" srcId="{88676D7E-B5E4-C349-A5D2-CDA6F850F9E7}" destId="{F273F6F8-DCF7-8A43-ADFD-31EA05C7AA98}" srcOrd="11" destOrd="0" presId="urn:microsoft.com/office/officeart/2008/layout/AscendingPictureAccentProcess"/>
    <dgm:cxn modelId="{644854EA-BB3A-994C-A752-B284978554A4}" type="presParOf" srcId="{88676D7E-B5E4-C349-A5D2-CDA6F850F9E7}" destId="{DE3E4EAF-C95B-754C-8F63-90D63F6CA0C5}" srcOrd="12" destOrd="0" presId="urn:microsoft.com/office/officeart/2008/layout/AscendingPictureAccentProcess"/>
    <dgm:cxn modelId="{0EA1BC1D-37BE-974D-89FE-031D8E9B5FFF}" type="presParOf" srcId="{88676D7E-B5E4-C349-A5D2-CDA6F850F9E7}" destId="{9ED7EF6A-FA0F-E249-B953-F75205FFFD2F}" srcOrd="13" destOrd="0" presId="urn:microsoft.com/office/officeart/2008/layout/AscendingPictureAccentProcess"/>
    <dgm:cxn modelId="{C206E865-02ED-3547-B51E-A0C76F80ADED}" type="presParOf" srcId="{88676D7E-B5E4-C349-A5D2-CDA6F850F9E7}" destId="{1340C6CB-F135-B045-A985-888A99BFDA1D}" srcOrd="14" destOrd="0" presId="urn:microsoft.com/office/officeart/2008/layout/AscendingPictureAccentProcess"/>
    <dgm:cxn modelId="{2E9C6BD0-F503-F443-AADB-0B5D25DFA5EF}" type="presParOf" srcId="{1340C6CB-F135-B045-A985-888A99BFDA1D}" destId="{9E523AB4-1E50-4944-862E-82F27531B4EC}" srcOrd="0" destOrd="0" presId="urn:microsoft.com/office/officeart/2008/layout/AscendingPictureAccentProcess"/>
    <dgm:cxn modelId="{44FC1E0D-EED2-EA4C-A026-FE23173B750D}" type="presParOf" srcId="{88676D7E-B5E4-C349-A5D2-CDA6F850F9E7}" destId="{7938865D-BC25-5B48-A98A-9798CACAC00E}" srcOrd="15" destOrd="0" presId="urn:microsoft.com/office/officeart/2008/layout/AscendingPictureAccentProcess"/>
    <dgm:cxn modelId="{A7DC808D-1CFA-FA48-9FF8-BF9B01B0654F}" type="presParOf" srcId="{88676D7E-B5E4-C349-A5D2-CDA6F850F9E7}" destId="{01561633-FF0D-F64C-82F3-B67ED3E30A45}" srcOrd="16" destOrd="0" presId="urn:microsoft.com/office/officeart/2008/layout/AscendingPictureAccentProcess"/>
    <dgm:cxn modelId="{F53F4256-DB3A-FF44-8BDB-34A4A0C018D4}" type="presParOf" srcId="{01561633-FF0D-F64C-82F3-B67ED3E30A45}" destId="{B804B75A-3E7F-2C47-B4D2-5C37F632F7CB}" srcOrd="0" destOrd="0" presId="urn:microsoft.com/office/officeart/2008/layout/AscendingPictureAccentProcess"/>
    <dgm:cxn modelId="{E8F86D25-013B-B04A-AC64-963081C22E1A}" type="presParOf" srcId="{88676D7E-B5E4-C349-A5D2-CDA6F850F9E7}" destId="{ADBF232B-FB7D-0441-8421-D69A5D7C8FFB}" srcOrd="17" destOrd="0" presId="urn:microsoft.com/office/officeart/2008/layout/AscendingPictureAccentProcess"/>
    <dgm:cxn modelId="{D207ADED-BCB3-CB46-9237-A8EBA5DC1464}" type="presParOf" srcId="{88676D7E-B5E4-C349-A5D2-CDA6F850F9E7}" destId="{5B30BBA8-E95A-EB48-AEB2-22D3B90DB24E}" srcOrd="18" destOrd="0" presId="urn:microsoft.com/office/officeart/2008/layout/AscendingPictureAccentProcess"/>
    <dgm:cxn modelId="{5AC6134E-2F12-1C4E-96A5-29F9B74B0E5D}" type="presParOf" srcId="{5B30BBA8-E95A-EB48-AEB2-22D3B90DB24E}" destId="{A8222FA8-81A6-4747-AED9-C624E9BBBC55}" srcOrd="0" destOrd="0" presId="urn:microsoft.com/office/officeart/2008/layout/AscendingPictureAccentProcess"/>
    <dgm:cxn modelId="{AA2FA76D-F992-1A4D-ABE9-3188690E5B3E}" type="presParOf" srcId="{88676D7E-B5E4-C349-A5D2-CDA6F850F9E7}" destId="{F8686524-E905-8948-AD7C-E4C57E364B78}" srcOrd="19" destOrd="0" presId="urn:microsoft.com/office/officeart/2008/layout/AscendingPictureAccentProcess"/>
    <dgm:cxn modelId="{A211771F-4A25-8E43-B0E5-67C4EFF5CE98}" type="presParOf" srcId="{88676D7E-B5E4-C349-A5D2-CDA6F850F9E7}" destId="{2D1095C7-A321-244C-9DFF-6899030C7170}" srcOrd="20" destOrd="0" presId="urn:microsoft.com/office/officeart/2008/layout/AscendingPictureAccentProcess"/>
    <dgm:cxn modelId="{1E9B9DC2-0002-174F-9892-345F6DA19035}" type="presParOf" srcId="{2D1095C7-A321-244C-9DFF-6899030C7170}" destId="{5DE76C31-AE0C-5147-A5D7-17A0E5CBB348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1A412-CFD1-6641-B6D5-3F06668DE25F}">
      <dsp:nvSpPr>
        <dsp:cNvPr id="0" name=""/>
        <dsp:cNvSpPr/>
      </dsp:nvSpPr>
      <dsp:spPr>
        <a:xfrm rot="4396374">
          <a:off x="961177" y="698522"/>
          <a:ext cx="3030302" cy="2113258"/>
        </a:xfrm>
        <a:prstGeom prst="swooshArrow">
          <a:avLst>
            <a:gd name="adj1" fmla="val 16310"/>
            <a:gd name="adj2" fmla="val 313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EFC253-6B08-1747-8BE4-C225E8283423}">
      <dsp:nvSpPr>
        <dsp:cNvPr id="0" name=""/>
        <dsp:cNvSpPr/>
      </dsp:nvSpPr>
      <dsp:spPr>
        <a:xfrm>
          <a:off x="2096338" y="974460"/>
          <a:ext cx="76524" cy="76524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4C6B5EC-012E-3043-8C9E-88A1E8C144F5}">
      <dsp:nvSpPr>
        <dsp:cNvPr id="0" name=""/>
        <dsp:cNvSpPr/>
      </dsp:nvSpPr>
      <dsp:spPr>
        <a:xfrm>
          <a:off x="2620321" y="1397100"/>
          <a:ext cx="76524" cy="76524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D65895E-3845-3F41-AE36-B96ABCC19359}">
      <dsp:nvSpPr>
        <dsp:cNvPr id="0" name=""/>
        <dsp:cNvSpPr/>
      </dsp:nvSpPr>
      <dsp:spPr>
        <a:xfrm>
          <a:off x="3013019" y="1891351"/>
          <a:ext cx="76524" cy="76524"/>
        </a:xfrm>
        <a:prstGeom prst="ellips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27DDE8D-A3B2-7B4F-8FA9-0C8B4A660478}">
      <dsp:nvSpPr>
        <dsp:cNvPr id="0" name=""/>
        <dsp:cNvSpPr/>
      </dsp:nvSpPr>
      <dsp:spPr>
        <a:xfrm>
          <a:off x="758035" y="0"/>
          <a:ext cx="1428693" cy="561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b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მინისტრი და მოადგილეები</a:t>
          </a:r>
          <a:endParaRPr lang="en-US" sz="1300" kern="1200" dirty="0"/>
        </a:p>
      </dsp:txBody>
      <dsp:txXfrm>
        <a:off x="758035" y="0"/>
        <a:ext cx="1428693" cy="561648"/>
      </dsp:txXfrm>
    </dsp:sp>
    <dsp:sp modelId="{240A4F00-B499-9E4B-8FB1-7590CCC65517}">
      <dsp:nvSpPr>
        <dsp:cNvPr id="0" name=""/>
        <dsp:cNvSpPr/>
      </dsp:nvSpPr>
      <dsp:spPr>
        <a:xfrm>
          <a:off x="2534249" y="731898"/>
          <a:ext cx="2085120" cy="561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დეპ. უფროსები</a:t>
          </a:r>
          <a:endParaRPr lang="en-US" sz="1300" kern="1200" dirty="0"/>
        </a:p>
      </dsp:txBody>
      <dsp:txXfrm>
        <a:off x="2534249" y="731898"/>
        <a:ext cx="2085120" cy="561648"/>
      </dsp:txXfrm>
    </dsp:sp>
    <dsp:sp modelId="{9F3E5AD7-AB31-FB4E-BE5B-4F2C43A75E93}">
      <dsp:nvSpPr>
        <dsp:cNvPr id="0" name=""/>
        <dsp:cNvSpPr/>
      </dsp:nvSpPr>
      <dsp:spPr>
        <a:xfrm>
          <a:off x="758035" y="1154538"/>
          <a:ext cx="1660373" cy="561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მოადგილეები</a:t>
          </a:r>
          <a:endParaRPr lang="en-US" sz="1300" kern="1200" dirty="0"/>
        </a:p>
      </dsp:txBody>
      <dsp:txXfrm>
        <a:off x="758035" y="1154538"/>
        <a:ext cx="1660373" cy="561648"/>
      </dsp:txXfrm>
    </dsp:sp>
    <dsp:sp modelId="{280F5BC8-E0D7-8540-8EE7-C2F45A0DAFDB}">
      <dsp:nvSpPr>
        <dsp:cNvPr id="0" name=""/>
        <dsp:cNvSpPr/>
      </dsp:nvSpPr>
      <dsp:spPr>
        <a:xfrm>
          <a:off x="3345129" y="1648789"/>
          <a:ext cx="1274240" cy="561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სამმართველოს უფროსები</a:t>
          </a:r>
          <a:endParaRPr lang="en-US" sz="1300" kern="1200" dirty="0"/>
        </a:p>
      </dsp:txBody>
      <dsp:txXfrm>
        <a:off x="3345129" y="1648789"/>
        <a:ext cx="1274240" cy="561648"/>
      </dsp:txXfrm>
    </dsp:sp>
    <dsp:sp modelId="{437EDF49-7E51-1F41-9C25-6A78DAB19435}">
      <dsp:nvSpPr>
        <dsp:cNvPr id="0" name=""/>
        <dsp:cNvSpPr/>
      </dsp:nvSpPr>
      <dsp:spPr>
        <a:xfrm>
          <a:off x="2688702" y="2948655"/>
          <a:ext cx="1930667" cy="561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თანამშრომელი</a:t>
          </a:r>
          <a:endParaRPr lang="en-US" sz="1300" kern="1200" dirty="0"/>
        </a:p>
      </dsp:txBody>
      <dsp:txXfrm>
        <a:off x="2688702" y="2948655"/>
        <a:ext cx="1930667" cy="561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F555D-3F63-FD4B-B778-83F8BE49AD5F}">
      <dsp:nvSpPr>
        <dsp:cNvPr id="0" name=""/>
        <dsp:cNvSpPr/>
      </dsp:nvSpPr>
      <dsp:spPr>
        <a:xfrm>
          <a:off x="1455038" y="3039085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7B6C7D-2384-C149-BE31-C71D609A2957}">
      <dsp:nvSpPr>
        <dsp:cNvPr id="0" name=""/>
        <dsp:cNvSpPr/>
      </dsp:nvSpPr>
      <dsp:spPr>
        <a:xfrm>
          <a:off x="1285903" y="3116208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FD172A-F3E5-2846-B80C-1E56E35958E9}">
      <dsp:nvSpPr>
        <dsp:cNvPr id="0" name=""/>
        <dsp:cNvSpPr/>
      </dsp:nvSpPr>
      <dsp:spPr>
        <a:xfrm>
          <a:off x="1111767" y="3179699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3C71D0-1E99-0B4A-8CC8-BAA58D29C637}">
      <dsp:nvSpPr>
        <dsp:cNvPr id="0" name=""/>
        <dsp:cNvSpPr/>
      </dsp:nvSpPr>
      <dsp:spPr>
        <a:xfrm>
          <a:off x="932629" y="3229201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1A582A-4C39-7D40-BA69-F7DBF9C8D46C}">
      <dsp:nvSpPr>
        <dsp:cNvPr id="0" name=""/>
        <dsp:cNvSpPr/>
      </dsp:nvSpPr>
      <dsp:spPr>
        <a:xfrm>
          <a:off x="2245699" y="2394843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9BDA92-CF91-DE49-B3F7-607E59A07301}">
      <dsp:nvSpPr>
        <dsp:cNvPr id="0" name=""/>
        <dsp:cNvSpPr/>
      </dsp:nvSpPr>
      <dsp:spPr>
        <a:xfrm>
          <a:off x="2696725" y="1449644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85E4E4-48F9-504A-9F6A-67D10113E14D}">
      <dsp:nvSpPr>
        <dsp:cNvPr id="0" name=""/>
        <dsp:cNvSpPr/>
      </dsp:nvSpPr>
      <dsp:spPr>
        <a:xfrm>
          <a:off x="2574875" y="270208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994600-873A-4546-9A09-2B0430EFD104}">
      <dsp:nvSpPr>
        <dsp:cNvPr id="0" name=""/>
        <dsp:cNvSpPr/>
      </dsp:nvSpPr>
      <dsp:spPr>
        <a:xfrm>
          <a:off x="2683085" y="193444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84123F-90E1-664D-B276-9F2BFA43C230}">
      <dsp:nvSpPr>
        <dsp:cNvPr id="0" name=""/>
        <dsp:cNvSpPr/>
      </dsp:nvSpPr>
      <dsp:spPr>
        <a:xfrm>
          <a:off x="2791295" y="116681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D450A6-7765-0A4F-81D5-8FFB684DEC23}">
      <dsp:nvSpPr>
        <dsp:cNvPr id="0" name=""/>
        <dsp:cNvSpPr/>
      </dsp:nvSpPr>
      <dsp:spPr>
        <a:xfrm>
          <a:off x="2899505" y="193444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4D75CB-F6AD-294F-B088-4391C174874F}">
      <dsp:nvSpPr>
        <dsp:cNvPr id="0" name=""/>
        <dsp:cNvSpPr/>
      </dsp:nvSpPr>
      <dsp:spPr>
        <a:xfrm>
          <a:off x="3008170" y="270208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73F6F8-DCF7-8A43-ADFD-31EA05C7AA98}">
      <dsp:nvSpPr>
        <dsp:cNvPr id="0" name=""/>
        <dsp:cNvSpPr/>
      </dsp:nvSpPr>
      <dsp:spPr>
        <a:xfrm>
          <a:off x="2791295" y="278817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3E4EAF-C95B-754C-8F63-90D63F6CA0C5}">
      <dsp:nvSpPr>
        <dsp:cNvPr id="0" name=""/>
        <dsp:cNvSpPr/>
      </dsp:nvSpPr>
      <dsp:spPr>
        <a:xfrm>
          <a:off x="2791295" y="440954"/>
          <a:ext cx="75928" cy="759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D7EF6A-FA0F-E249-B953-F75205FFFD2F}">
      <dsp:nvSpPr>
        <dsp:cNvPr id="0" name=""/>
        <dsp:cNvSpPr/>
      </dsp:nvSpPr>
      <dsp:spPr>
        <a:xfrm>
          <a:off x="499562" y="3381594"/>
          <a:ext cx="1634517" cy="43834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5973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თანამშრომელი</a:t>
          </a:r>
          <a:endParaRPr lang="en-US" sz="900" kern="1200" dirty="0"/>
        </a:p>
      </dsp:txBody>
      <dsp:txXfrm>
        <a:off x="520960" y="3402992"/>
        <a:ext cx="1591721" cy="395546"/>
      </dsp:txXfrm>
    </dsp:sp>
    <dsp:sp modelId="{9E523AB4-1E50-4944-862E-82F27531B4EC}">
      <dsp:nvSpPr>
        <dsp:cNvPr id="0" name=""/>
        <dsp:cNvSpPr/>
      </dsp:nvSpPr>
      <dsp:spPr>
        <a:xfrm>
          <a:off x="46489" y="2951681"/>
          <a:ext cx="757924" cy="7579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938865D-BC25-5B48-A98A-9798CACAC00E}">
      <dsp:nvSpPr>
        <dsp:cNvPr id="0" name=""/>
        <dsp:cNvSpPr/>
      </dsp:nvSpPr>
      <dsp:spPr>
        <a:xfrm>
          <a:off x="1966762" y="2852497"/>
          <a:ext cx="1634517" cy="43834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5973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სამმართველოს უფროსი</a:t>
          </a:r>
          <a:endParaRPr lang="en-US" sz="900" kern="1200" dirty="0"/>
        </a:p>
      </dsp:txBody>
      <dsp:txXfrm>
        <a:off x="1988160" y="2873895"/>
        <a:ext cx="1591721" cy="395546"/>
      </dsp:txXfrm>
    </dsp:sp>
    <dsp:sp modelId="{B804B75A-3E7F-2C47-B4D2-5C37F632F7CB}">
      <dsp:nvSpPr>
        <dsp:cNvPr id="0" name=""/>
        <dsp:cNvSpPr/>
      </dsp:nvSpPr>
      <dsp:spPr>
        <a:xfrm>
          <a:off x="1513690" y="2422584"/>
          <a:ext cx="757924" cy="7579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DBF232B-FB7D-0441-8421-D69A5D7C8FFB}">
      <dsp:nvSpPr>
        <dsp:cNvPr id="0" name=""/>
        <dsp:cNvSpPr/>
      </dsp:nvSpPr>
      <dsp:spPr>
        <a:xfrm>
          <a:off x="2591471" y="2018140"/>
          <a:ext cx="1634517" cy="43834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5973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დეპ. უფროსი</a:t>
          </a:r>
          <a:endParaRPr lang="en-US" sz="900" kern="1200" dirty="0"/>
        </a:p>
      </dsp:txBody>
      <dsp:txXfrm>
        <a:off x="2612869" y="2039538"/>
        <a:ext cx="1591721" cy="395546"/>
      </dsp:txXfrm>
    </dsp:sp>
    <dsp:sp modelId="{A8222FA8-81A6-4747-AED9-C624E9BBBC55}">
      <dsp:nvSpPr>
        <dsp:cNvPr id="0" name=""/>
        <dsp:cNvSpPr/>
      </dsp:nvSpPr>
      <dsp:spPr>
        <a:xfrm>
          <a:off x="2138398" y="1588227"/>
          <a:ext cx="757924" cy="7579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8686524-E905-8948-AD7C-E4C57E364B78}">
      <dsp:nvSpPr>
        <dsp:cNvPr id="0" name=""/>
        <dsp:cNvSpPr/>
      </dsp:nvSpPr>
      <dsp:spPr>
        <a:xfrm>
          <a:off x="2865633" y="1024156"/>
          <a:ext cx="1634517" cy="43834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5973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ტოპ მენეჯემენტი</a:t>
          </a:r>
          <a:endParaRPr lang="en-US" sz="900" kern="1200" dirty="0"/>
        </a:p>
      </dsp:txBody>
      <dsp:txXfrm>
        <a:off x="2887031" y="1045554"/>
        <a:ext cx="1591721" cy="395546"/>
      </dsp:txXfrm>
    </dsp:sp>
    <dsp:sp modelId="{5DE76C31-AE0C-5147-A5D7-17A0E5CBB348}">
      <dsp:nvSpPr>
        <dsp:cNvPr id="0" name=""/>
        <dsp:cNvSpPr/>
      </dsp:nvSpPr>
      <dsp:spPr>
        <a:xfrm>
          <a:off x="2412560" y="594243"/>
          <a:ext cx="757924" cy="7579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C9CDB-B245-BB40-81DE-D9611FB954D0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0CE22-4BEC-4B43-BE26-BF127080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28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6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3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2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8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5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2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2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F807B-9724-F24E-A968-E3F68BDC6C12}" type="datetimeFigureOut">
              <a:rPr lang="en-US" smtClean="0"/>
              <a:t>12/22/17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5D9B7-E5F6-614C-9B4A-1FDF8F67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1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შეფასების სისტემის დეტალები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ka-GE" dirty="0" smtClean="0"/>
              <a:t>22.12.2017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027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გასაჩივრების წესი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 თანამშრომელს აქვს უფლება გაასაჩივროს შეფასება</a:t>
            </a:r>
          </a:p>
          <a:p>
            <a:r>
              <a:rPr lang="ka-GE" dirty="0" smtClean="0"/>
              <a:t>საჩივრის განხილვა მოხდეს კომისიის მიერ</a:t>
            </a:r>
          </a:p>
          <a:p>
            <a:r>
              <a:rPr lang="ka-GE" dirty="0" smtClean="0"/>
              <a:t>კომისიის შემადგენლობაა:</a:t>
            </a:r>
          </a:p>
          <a:p>
            <a:pPr lvl="1"/>
            <a:r>
              <a:rPr lang="en-US" dirty="0" smtClean="0"/>
              <a:t>HR</a:t>
            </a:r>
          </a:p>
          <a:p>
            <a:pPr lvl="1"/>
            <a:r>
              <a:rPr lang="ka-GE" dirty="0" smtClean="0"/>
              <a:t>იურისტი</a:t>
            </a:r>
          </a:p>
          <a:p>
            <a:pPr lvl="1"/>
            <a:r>
              <a:rPr lang="ka-GE" dirty="0" smtClean="0"/>
              <a:t>კურატორი მენეჯერი (მინისტრი ან მოადგილე) (?)</a:t>
            </a:r>
          </a:p>
          <a:p>
            <a:pPr lvl="1"/>
            <a:r>
              <a:rPr lang="ka-GE" dirty="0" smtClean="0"/>
              <a:t>სხვა (?) შიდა აუდიტი (?) სხვა დეპ. უფროსი (?)</a:t>
            </a:r>
          </a:p>
        </p:txBody>
      </p:sp>
    </p:spTree>
    <p:extLst>
      <p:ext uri="{BB962C8B-B14F-4D97-AF65-F5344CB8AC3E}">
        <p14:creationId xmlns:p14="http://schemas.microsoft.com/office/powerpoint/2010/main" val="1877656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7571"/>
            <a:ext cx="10515600" cy="1325563"/>
          </a:xfrm>
        </p:spPr>
        <p:txBody>
          <a:bodyPr/>
          <a:lstStyle/>
          <a:p>
            <a:r>
              <a:rPr lang="ka-GE" dirty="0" smtClean="0"/>
              <a:t>სისტემის მონიტორინგის პროცესი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3134"/>
            <a:ext cx="10515600" cy="468382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ka-GE" sz="2400" dirty="0" smtClean="0"/>
              <a:t>დანერგვის წელს </a:t>
            </a:r>
            <a:r>
              <a:rPr lang="en-US" sz="2400" dirty="0" smtClean="0"/>
              <a:t>HR</a:t>
            </a:r>
            <a:r>
              <a:rPr lang="ka-GE" sz="2400" dirty="0" smtClean="0"/>
              <a:t> ჩაატაროს გამოკითხვა და/ან ფოკუს ჯგუფი 4-ჯერ: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sz="2000" dirty="0" smtClean="0"/>
              <a:t>მიზნების დასახვის შემდეგ 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sz="2000" dirty="0" smtClean="0"/>
              <a:t>1 კვარტლის დასრულების შემდეგ - როგორ მოხდა უკუკავშირების მიწოდება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 smtClean="0"/>
              <a:t>I </a:t>
            </a:r>
            <a:r>
              <a:rPr lang="ka-GE" sz="2000" dirty="0" smtClean="0"/>
              <a:t>შუალედური შეფასების შემდეგ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sz="2000" dirty="0" smtClean="0"/>
              <a:t>საბოლოო შეფასების შემდეგ</a:t>
            </a:r>
          </a:p>
          <a:p>
            <a:pPr marL="514350" indent="-514350">
              <a:buFont typeface="+mj-lt"/>
              <a:buAutoNum type="arabicPeriod"/>
            </a:pPr>
            <a:r>
              <a:rPr lang="ka-GE" sz="2400" dirty="0" smtClean="0"/>
              <a:t>გაიხსნას რაიმე ელექტრონული არხი მოსაზრებების დასაფიქსირებლად </a:t>
            </a:r>
            <a:r>
              <a:rPr lang="en-US" sz="2400" dirty="0" smtClean="0"/>
              <a:t>HR</a:t>
            </a:r>
            <a:r>
              <a:rPr lang="ka-GE" sz="2400" dirty="0" smtClean="0"/>
              <a:t>-თან (ნატას მეილი? სხვა? ანონიმურობა გვჭირდება?)</a:t>
            </a:r>
          </a:p>
          <a:p>
            <a:pPr marL="514350" indent="-514350">
              <a:buFont typeface="+mj-lt"/>
              <a:buAutoNum type="arabicPeriod"/>
            </a:pPr>
            <a:r>
              <a:rPr lang="ka-GE" sz="2400" dirty="0" smtClean="0"/>
              <a:t>6 თვის შემდეგ და ასევე შემდეგი წლის იანვარში მოხდეს სისტემის მუშაობის შესახებ ტოპ მენეჯმენტთან ანგარიშის წარდგენა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3367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/>
              <a:t>ჩვენი </a:t>
            </a:r>
            <a:r>
              <a:rPr lang="ka-GE" sz="3600" smtClean="0"/>
              <a:t>შემდგომი ნაბიჯები (პროექტის ფარგლებში)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დოკუმენტების მომზადება</a:t>
            </a:r>
          </a:p>
          <a:p>
            <a:pPr lvl="1"/>
            <a:r>
              <a:rPr lang="ka-GE" dirty="0" smtClean="0"/>
              <a:t>სისტემის დებულება - 31 დეკემბრამდე</a:t>
            </a:r>
          </a:p>
          <a:p>
            <a:pPr lvl="1"/>
            <a:r>
              <a:rPr lang="ka-GE" dirty="0" smtClean="0"/>
              <a:t>დამხმარე სახელმძღვანელო (ყველა საჭირო ფორმით)- 15 იანვრამდე</a:t>
            </a:r>
          </a:p>
          <a:p>
            <a:pPr lvl="1"/>
            <a:r>
              <a:rPr lang="ka-GE" dirty="0" smtClean="0"/>
              <a:t>პროცედურა - </a:t>
            </a:r>
            <a:r>
              <a:rPr lang="en-US" dirty="0" smtClean="0"/>
              <a:t>HR</a:t>
            </a:r>
            <a:r>
              <a:rPr lang="ka-GE" dirty="0" smtClean="0"/>
              <a:t>-სთვის, პროცესის აღწერით (15 იანვრამდე)</a:t>
            </a:r>
          </a:p>
          <a:p>
            <a:r>
              <a:rPr lang="ka-GE" dirty="0" smtClean="0"/>
              <a:t>თანამშრომელთა ინფორმირება - 15 იანვრამდე</a:t>
            </a:r>
          </a:p>
          <a:p>
            <a:r>
              <a:rPr lang="ka-GE" dirty="0" smtClean="0"/>
              <a:t>გადაწყვეტილებების მიღების უზრუნველყოფა შედეგებთან დაკავშირებით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760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/>
          <a:lstStyle/>
          <a:p>
            <a:r>
              <a:rPr lang="ka-GE" dirty="0" smtClean="0"/>
              <a:t>შემდგომი რეკომენდაციები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7468"/>
            <a:ext cx="10515600" cy="501949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ka-GE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ka-GE" sz="2400" dirty="0" smtClean="0"/>
              <a:t>მიდგომების სტანდარტიზება</a:t>
            </a:r>
            <a:endParaRPr lang="ka-GE" sz="2400" dirty="0" smtClean="0"/>
          </a:p>
          <a:p>
            <a:pPr lvl="1"/>
            <a:r>
              <a:rPr lang="ka-GE" sz="2000" dirty="0" smtClean="0"/>
              <a:t>პროცესის დაწყებამდე მოხდეს მენეჯმენტის (მინისტრი, მოადგილეები და დეპ. უფროსები) შეხვედრა და საერთო მიდგომებზე შეთანხმება. კერძოდ, რას ნიშნავს სამინისტროსთვის 4 ქულის შესაბამისი შესრულება, 3, 2,1 </a:t>
            </a:r>
            <a:endParaRPr lang="ka-GE" sz="2000" dirty="0"/>
          </a:p>
          <a:p>
            <a:pPr lvl="1"/>
            <a:r>
              <a:rPr lang="ka-GE" sz="2000" dirty="0" smtClean="0"/>
              <a:t>დეპ. უფროსებმა გააკეთონ ანალოგიური შეხვედრა სამმართველოს უფროსებისთვის</a:t>
            </a:r>
          </a:p>
          <a:p>
            <a:pPr marL="514350" indent="-514350">
              <a:buFont typeface="+mj-lt"/>
              <a:buAutoNum type="arabicPeriod"/>
            </a:pPr>
            <a:endParaRPr lang="ka-GE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ka-GE" sz="2400" dirty="0" smtClean="0"/>
              <a:t>მიზნების დასახვის პერიოდში მენეჯერთა და თანამშრომელთა მხარდაჭერა (ქოუჩინგი, ვორქშოპები)</a:t>
            </a:r>
          </a:p>
          <a:p>
            <a:pPr marL="514350" indent="-514350">
              <a:buFont typeface="+mj-lt"/>
              <a:buAutoNum type="arabicPeriod"/>
            </a:pPr>
            <a:endParaRPr lang="ka-GE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ka-GE" sz="2400" dirty="0" smtClean="0"/>
              <a:t>მენეჯერების დატრენინგება (განსაკუთრებით უკუკავშირის მიცემაში და დიალოგის წარმოებაში, ასევე სხვა მენეჯერულ უნარებში)</a:t>
            </a:r>
          </a:p>
          <a:p>
            <a:pPr marL="514350" indent="-514350">
              <a:buFont typeface="+mj-lt"/>
              <a:buAutoNum type="arabicPeriod"/>
            </a:pPr>
            <a:endParaRPr lang="ka-GE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0662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ight Triangle 12">
            <a:extLst>
              <a:ext uri="{FF2B5EF4-FFF2-40B4-BE49-F238E27FC236}">
                <a16:creationId xmlns="" xmlns:a16="http://schemas.microsoft.com/office/drawing/2014/main" id="{450BDC56-52DD-4130-A1AA-6BB546F8FDFC}"/>
              </a:ext>
            </a:extLst>
          </p:cNvPr>
          <p:cNvSpPr/>
          <p:nvPr/>
        </p:nvSpPr>
        <p:spPr>
          <a:xfrm>
            <a:off x="1" y="-4471"/>
            <a:ext cx="754966" cy="6862470"/>
          </a:xfrm>
          <a:prstGeom prst="rtTriangle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127000" dist="38100" dir="2154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="" xmlns:a16="http://schemas.microsoft.com/office/drawing/2014/main" id="{2B8D3128-C1DD-4065-BA48-9C51FB822BB8}"/>
              </a:ext>
            </a:extLst>
          </p:cNvPr>
          <p:cNvSpPr/>
          <p:nvPr/>
        </p:nvSpPr>
        <p:spPr>
          <a:xfrm>
            <a:off x="633046" y="6302325"/>
            <a:ext cx="11558955" cy="555673"/>
          </a:xfrm>
          <a:prstGeom prst="triangle">
            <a:avLst>
              <a:gd name="adj" fmla="val 94171"/>
            </a:avLst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Triangle 14">
            <a:extLst>
              <a:ext uri="{FF2B5EF4-FFF2-40B4-BE49-F238E27FC236}">
                <a16:creationId xmlns="" xmlns:a16="http://schemas.microsoft.com/office/drawing/2014/main" id="{A0D2C9E3-E481-4228-B430-6748A1E54165}"/>
              </a:ext>
            </a:extLst>
          </p:cNvPr>
          <p:cNvSpPr/>
          <p:nvPr/>
        </p:nvSpPr>
        <p:spPr>
          <a:xfrm rot="10800000">
            <a:off x="2658794" y="-4470"/>
            <a:ext cx="9533206" cy="651584"/>
          </a:xfrm>
          <a:prstGeom prst="rtTriangle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44D3AC24-45BC-4D1F-BB13-673CF1772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76" y="82758"/>
            <a:ext cx="10515600" cy="896516"/>
          </a:xfrm>
        </p:spPr>
        <p:txBody>
          <a:bodyPr/>
          <a:lstStyle/>
          <a:p>
            <a:r>
              <a:rPr lang="ka-GE" b="1" dirty="0" smtClean="0"/>
              <a:t>მთლიანი ციკლი</a:t>
            </a:r>
            <a:endParaRPr lang="en-US" b="1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781F2B30-20C6-486D-AC16-A99F687810F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479384" y="2226480"/>
          <a:ext cx="5377405" cy="3510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/>
          <p:cNvSpPr/>
          <p:nvPr/>
        </p:nvSpPr>
        <p:spPr>
          <a:xfrm>
            <a:off x="1107848" y="1649338"/>
            <a:ext cx="302037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ka-GE" sz="3200" b="1" spc="5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მიზნის დასახვა</a:t>
            </a:r>
            <a:endParaRPr lang="ka-GE" sz="32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0" name="Diagram 9"/>
          <p:cNvGraphicFramePr/>
          <p:nvPr>
            <p:extLst/>
          </p:nvPr>
        </p:nvGraphicFramePr>
        <p:xfrm>
          <a:off x="7076808" y="1916139"/>
          <a:ext cx="4546640" cy="3936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7" name="Rectangle 16"/>
          <p:cNvSpPr/>
          <p:nvPr/>
        </p:nvSpPr>
        <p:spPr>
          <a:xfrm>
            <a:off x="9350128" y="1299545"/>
            <a:ext cx="19078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ka-GE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შეფასება</a:t>
            </a:r>
            <a:endParaRPr lang="ka-GE" sz="32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399" y="5964098"/>
            <a:ext cx="3745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mtClean="0"/>
              <a:t>20 იანვარი - 20 თებერვალი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228537" y="6014177"/>
            <a:ext cx="3745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15 დეკემბერი  - </a:t>
            </a:r>
            <a:r>
              <a:rPr lang="ka-GE" smtClean="0"/>
              <a:t>20 იანვარი</a:t>
            </a:r>
            <a:endParaRPr lang="en-US" dirty="0"/>
          </a:p>
        </p:txBody>
      </p:sp>
      <p:sp>
        <p:nvSpPr>
          <p:cNvPr id="22" name="Right Brace 21"/>
          <p:cNvSpPr/>
          <p:nvPr/>
        </p:nvSpPr>
        <p:spPr>
          <a:xfrm rot="16200000">
            <a:off x="5899083" y="-2700911"/>
            <a:ext cx="459427" cy="748882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ka-GE" spc="-150" dirty="0" smtClean="0"/>
              <a:t>დაკვირვება, უკუკავშირი</a:t>
            </a:r>
            <a:endParaRPr lang="en-US" spc="-150" dirty="0"/>
          </a:p>
        </p:txBody>
      </p:sp>
      <p:sp>
        <p:nvSpPr>
          <p:cNvPr id="23" name="Double Bracket 22"/>
          <p:cNvSpPr/>
          <p:nvPr/>
        </p:nvSpPr>
        <p:spPr>
          <a:xfrm>
            <a:off x="5382076" y="1631014"/>
            <a:ext cx="1425084" cy="4203419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362528" y="3013055"/>
            <a:ext cx="1579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შუალედური </a:t>
            </a:r>
          </a:p>
          <a:p>
            <a:r>
              <a:rPr lang="ka-GE" dirty="0" smtClean="0"/>
              <a:t>უკუკავშირის </a:t>
            </a:r>
          </a:p>
          <a:p>
            <a:r>
              <a:rPr lang="ka-GE" dirty="0" smtClean="0"/>
              <a:t>დიალოგი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15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3918"/>
          </a:xfrm>
        </p:spPr>
        <p:txBody>
          <a:bodyPr/>
          <a:lstStyle/>
          <a:p>
            <a:r>
              <a:rPr lang="ka-GE" dirty="0" smtClean="0"/>
              <a:t>კონკრეტულად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9985"/>
            <a:ext cx="10515600" cy="4706978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სასურველია მიმდევრობა დავიცვათ, განსაკუთრებით მიზნების დასახვისას</a:t>
            </a:r>
          </a:p>
          <a:p>
            <a:endParaRPr lang="ka-GE" sz="2400" dirty="0" smtClean="0"/>
          </a:p>
          <a:p>
            <a:r>
              <a:rPr lang="ka-GE" sz="2400" dirty="0" smtClean="0"/>
              <a:t>შედეგები (განსაკუთრებით ნეგატიური) უნდა იყოს დოკუმენტირებული</a:t>
            </a:r>
          </a:p>
          <a:p>
            <a:endParaRPr lang="ka-GE" sz="2400" dirty="0" smtClean="0"/>
          </a:p>
          <a:p>
            <a:r>
              <a:rPr lang="ka-GE" sz="2400" dirty="0" smtClean="0"/>
              <a:t>აუცილებელია პროცესში უკუკავშირის მიწოდება და ამის დაფიქსირება რაიმე ფორმით. რეკომენდირებულია კვარტალში ერთხელ მაინც (ოფიციალურად არ აფასებს, უბრალოდ საუბრობენ რა მიდის კარგად და რა უნდა გაუმჯობესდეს)</a:t>
            </a:r>
          </a:p>
          <a:p>
            <a:endParaRPr lang="ka-GE" sz="2400" dirty="0" smtClean="0"/>
          </a:p>
          <a:p>
            <a:r>
              <a:rPr lang="ka-GE" sz="2400" dirty="0" smtClean="0"/>
              <a:t>შუალედური შეფასება 6 თვის შემდეგ. მიზნების გადახედვა (საჭიროებისამებრ)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2881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შეთანხმების  დეტალები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ka-GE" sz="2400" dirty="0" smtClean="0"/>
              <a:t>შეთანხმება ეწოდება მენეჯერსა და თანამშრომელს შორის განხილულ დოკუმენტს, რომელიც მოიცავს მომავალი წლის მიზნებს, ფუნქციებს კომპეტენციებს და რომელთან მიმართებაშიც შეფასდება ფაქტიური შესრულება წლის ბოლოს</a:t>
            </a:r>
          </a:p>
          <a:p>
            <a:endParaRPr lang="ka-GE" sz="2400" dirty="0"/>
          </a:p>
          <a:p>
            <a:r>
              <a:rPr lang="ka-GE" sz="2400" dirty="0" smtClean="0"/>
              <a:t>უშუალო ხელმძღვანელს აქვს უფლება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sz="2000" dirty="0" smtClean="0"/>
              <a:t>გამოიყენოს მხოლოდ მიზნები (ანუ არ გამოიყენოს ფუნქციები და კომპეტენციები)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sz="2000" dirty="0" smtClean="0"/>
              <a:t>გამოიყენოს მხოლოდ ფუნქციები (მხოლოდ იმ შემთხვევაში, თუ მიზნის დასახვა ვერ ხერხდება ობიექტურად)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sz="2000" dirty="0" smtClean="0"/>
              <a:t>გამოიყენოს მხოლოდ მიზნები და ფუნქციები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sz="2000" dirty="0" smtClean="0"/>
              <a:t>გამოიყენოს სამივე პარამეტრი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sz="2000" dirty="0" smtClean="0"/>
              <a:t>გამოიყენოს ა)კომპეტენციები და მიზნები ან ბ) კომპეტენციები და ფუნქციები</a:t>
            </a:r>
          </a:p>
          <a:p>
            <a:pPr marL="971550" lvl="1" indent="-514350">
              <a:buFont typeface="+mj-lt"/>
              <a:buAutoNum type="arabicPeriod"/>
            </a:pPr>
            <a:endParaRPr lang="ka-GE" sz="2000" dirty="0"/>
          </a:p>
          <a:p>
            <a:r>
              <a:rPr lang="ka-GE" sz="2200" dirty="0" smtClean="0"/>
              <a:t>ნებისმიერ შემთხვევაში, კომპეტენციების წილი არ უნდა აღემატებოდეს 30%-ს</a:t>
            </a:r>
          </a:p>
        </p:txBody>
      </p:sp>
    </p:spTree>
    <p:extLst>
      <p:ext uri="{BB962C8B-B14F-4D97-AF65-F5344CB8AC3E}">
        <p14:creationId xmlns:p14="http://schemas.microsoft.com/office/powerpoint/2010/main" val="2039607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171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შეფასების პროცესის დეტალები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066"/>
            <a:ext cx="10515600" cy="5116010"/>
          </a:xfrm>
        </p:spPr>
        <p:txBody>
          <a:bodyPr>
            <a:normAutofit fontScale="92500" lnSpcReduction="10000"/>
          </a:bodyPr>
          <a:lstStyle/>
          <a:p>
            <a:r>
              <a:rPr lang="ka-GE" sz="2000" dirty="0" smtClean="0"/>
              <a:t>თანამშრომელი აკეთებს თვითშეფასებას (მათ შორის, იწერს ქულებს, ასევე წერს კომენტარს)</a:t>
            </a:r>
          </a:p>
          <a:p>
            <a:endParaRPr lang="ka-GE" sz="2000" dirty="0" smtClean="0"/>
          </a:p>
          <a:p>
            <a:r>
              <a:rPr lang="ka-GE" sz="2000" dirty="0" smtClean="0"/>
              <a:t>მენეჯერი დამოუკიდებლად აკეთებს შეფასებას. საჭიროებისამებრ მოიძიებს ინფორმაციას სხვადასხვა წყაროებიდან, მათ შორის ზემდგომისგან, შესაძლოა კოლეგებისგანაც. მნიშვნელოვანია, რომ საუკეთესო და უარესი ქულის დაწერისას, მენეჯერმა მოიყვანოს არგუმენტაცია წერილობით </a:t>
            </a:r>
          </a:p>
          <a:p>
            <a:endParaRPr lang="ka-GE" sz="2000" dirty="0" smtClean="0"/>
          </a:p>
          <a:p>
            <a:r>
              <a:rPr lang="ka-GE" sz="2000" dirty="0" smtClean="0"/>
              <a:t>შეფასების ქულა იწერება შეფასების დიალოგის შემდეგ</a:t>
            </a:r>
          </a:p>
          <a:p>
            <a:endParaRPr lang="ka-GE" sz="2000" dirty="0" smtClean="0"/>
          </a:p>
          <a:p>
            <a:r>
              <a:rPr lang="ka-GE" sz="2000" dirty="0" smtClean="0"/>
              <a:t>დიალოგის დროს ხდება თანამშრომლის მოსაზრებების მოსმენა, მენეჯერის მოსაზრებების გაცნობა. თუ შეთანხმება ვერ ხერხდება, გადაწყვეტილებას იღებს მენეჯერი. საჭიროების შემთხვევაში ტარდება მეორე შეხვედრა ქულის და არგუმენტების გასაცნობად</a:t>
            </a:r>
          </a:p>
          <a:p>
            <a:endParaRPr lang="ka-GE" sz="2000" dirty="0" smtClean="0"/>
          </a:p>
          <a:p>
            <a:r>
              <a:rPr lang="ka-GE" sz="2000" dirty="0" smtClean="0"/>
              <a:t>დეპ. უფროსი ოფიციალურად არ მონაწილეობს არაპირდაპირ დაქვემდებარებული თანამშრომლების შეფასებაში. პასუხისმგებლობას იღებს უშუალო ხელმძღვანელი, შესაბამისად მას აქვს ქულის დაწერის უფლებაც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151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171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შეფასების პროცესის დეტალები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066"/>
            <a:ext cx="10515600" cy="5116010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მენეჯერების შეფასება არ წარმოადგენს დაქვემდებარებულთა ქულების წარმოებულს. მათი შეფასება იწერება სხვა ინდივიდების ქულებისგან დამოუკიდებლად, თუმცა უშუალო ხელმძღვანელს შეუძლია გაითვალისწინოს ეს ინფორმაცია, როგორც დამატებითი  წყარო, მენეჯერული უნარების შეფასებისას</a:t>
            </a:r>
          </a:p>
          <a:p>
            <a:endParaRPr lang="ka-GE" sz="2000" dirty="0"/>
          </a:p>
          <a:p>
            <a:r>
              <a:rPr lang="ka-GE" sz="2000" dirty="0" smtClean="0"/>
              <a:t>იმ შემთხვევაში, როდესაც თანამშრომლებს შორის საქმის / მიზნების გაყოფა ნამდვილად ვერ ხერხდება, შესაძლებელია განესაზღვროთ ერთგვაროვანი </a:t>
            </a:r>
            <a:r>
              <a:rPr lang="ka-GE" sz="2000" dirty="0" smtClean="0"/>
              <a:t>მიზანი</a:t>
            </a:r>
          </a:p>
          <a:p>
            <a:endParaRPr lang="ka-GE" sz="2000" dirty="0"/>
          </a:p>
          <a:p>
            <a:r>
              <a:rPr lang="ka-GE" sz="2000" dirty="0" smtClean="0"/>
              <a:t>სადაც შესაძლებელია, მენეჯერი ქულის დაწერისას ითვალისწინებს გამოკითხვის/კვლევის შედეგებს (მაგ. ქოლ-ცენტრის თანამშრომლების შეფასებისას)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946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878" y="191504"/>
            <a:ext cx="10515600" cy="780769"/>
          </a:xfrm>
        </p:spPr>
        <p:txBody>
          <a:bodyPr/>
          <a:lstStyle/>
          <a:p>
            <a:r>
              <a:rPr lang="ka-GE" dirty="0" smtClean="0"/>
              <a:t>ქულების სისტემა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855" y="1154293"/>
            <a:ext cx="10515600" cy="4351338"/>
          </a:xfrm>
        </p:spPr>
        <p:txBody>
          <a:bodyPr>
            <a:normAutofit/>
          </a:bodyPr>
          <a:lstStyle/>
          <a:p>
            <a:endParaRPr lang="ka-GE" sz="2400" dirty="0" smtClean="0"/>
          </a:p>
          <a:p>
            <a:r>
              <a:rPr lang="ka-GE" sz="2400" dirty="0" smtClean="0"/>
              <a:t>ყოველი მიზნის / ფუნქციის გვერდით აღიწერება 4 სხვადასხვა ქულა. თითოეული ქულის შესაბამისი ქცევების , შედეგების კომბინაცია</a:t>
            </a:r>
          </a:p>
          <a:p>
            <a:endParaRPr lang="ka-GE" sz="2400" dirty="0" smtClean="0"/>
          </a:p>
          <a:p>
            <a:r>
              <a:rPr lang="ka-GE" sz="2400" dirty="0" smtClean="0"/>
              <a:t>როდესაც თანამშრომლის მიკუთვნება რომელიმე კატეგორიისადმი რთულია, მენეჯერებს ექნებათ შესაძლებლობა დაწერონ 0.5 ბიჯიანი ქულები, მაგ. 1.5 ან 3.5. ასევე სრული ქულებიც</a:t>
            </a:r>
          </a:p>
        </p:txBody>
      </p:sp>
    </p:spTree>
    <p:extLst>
      <p:ext uri="{BB962C8B-B14F-4D97-AF65-F5344CB8AC3E}">
        <p14:creationId xmlns:p14="http://schemas.microsoft.com/office/powerpoint/2010/main" val="952654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ქულის დათვლის პრინციპები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2756925"/>
              </p:ext>
            </p:extLst>
          </p:nvPr>
        </p:nvGraphicFramePr>
        <p:xfrm>
          <a:off x="838200" y="1690689"/>
          <a:ext cx="5284809" cy="4304553"/>
        </p:xfrm>
        <a:graphic>
          <a:graphicData uri="http://schemas.openxmlformats.org/drawingml/2006/table">
            <a:tbl>
              <a:tblPr/>
              <a:tblGrid>
                <a:gridCol w="2021921"/>
                <a:gridCol w="700234"/>
                <a:gridCol w="1161217"/>
                <a:gridCol w="1401437"/>
              </a:tblGrid>
              <a:tr h="457703"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წონა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შეფასება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საბოლოო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ქულა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65098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მიზნები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 </a:t>
                      </a:r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და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 </a:t>
                      </a:r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ფუნქციები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70%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2.5</a:t>
                      </a:r>
                      <a:r>
                        <a:rPr lang="ka-G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  </a:t>
                      </a:r>
                    </a:p>
                    <a:p>
                      <a:pPr algn="l" fontAlgn="b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(ქვედა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 ქულების საშუალო)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1.75</a:t>
                      </a:r>
                      <a:endParaRPr lang="nb-NO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55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მიზანი #1 (KPI)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025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მიზანი #2 (საპროექტო)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2.5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025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მიზანი #3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1.5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ფუნქცია #1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47">
                <a:tc>
                  <a:txBody>
                    <a:bodyPr/>
                    <a:lstStyle/>
                    <a:p>
                      <a:pPr algn="r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კომპეტენციები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30%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2.8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0.84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55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025"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4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სულ შეფასება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600" b="0" i="0" u="none" strike="noStrike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2.59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charset="0"/>
                        </a:rPr>
                        <a:t>=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1.75+0.84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6690166" y="1825625"/>
            <a:ext cx="46636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000" dirty="0" smtClean="0"/>
              <a:t>საბოლოო ქულები დამრგვალდეს საშუალო არითმეტიკულის პრინციპით .5-ზე მეტი მრგვალდება ზედა მთელ რიცხვზე (?) . </a:t>
            </a:r>
          </a:p>
          <a:p>
            <a:pPr marL="0" indent="0">
              <a:buNone/>
            </a:pPr>
            <a:r>
              <a:rPr lang="ka-GE" sz="2000" dirty="0"/>
              <a:t> </a:t>
            </a:r>
            <a:r>
              <a:rPr lang="ka-GE" sz="2000" dirty="0" smtClean="0"/>
              <a:t>მაგ. 2.59 ქულა დამრგვალდება 3-მდე</a:t>
            </a:r>
          </a:p>
          <a:p>
            <a:pPr marL="0" indent="0">
              <a:buNone/>
            </a:pPr>
            <a:r>
              <a:rPr lang="ka-GE" sz="2000" dirty="0" smtClean="0"/>
              <a:t> </a:t>
            </a:r>
          </a:p>
          <a:p>
            <a:r>
              <a:rPr lang="ka-GE" sz="2000" dirty="0" smtClean="0"/>
              <a:t>მეათედი ქულები გათვალისწინებულ იქნას წახალისების გადაწყვეტილებებში</a:t>
            </a:r>
          </a:p>
          <a:p>
            <a:endParaRPr lang="ka-GE" sz="2000" dirty="0"/>
          </a:p>
          <a:p>
            <a:r>
              <a:rPr lang="ka-GE" sz="2000" dirty="0" smtClean="0"/>
              <a:t>შუალედური შეფასების ქულა პირდაპირ არ მონაწილეობს საბოლოო ქულაში. ფორმალური ქულა იწერება წლის ბოლოს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1350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045"/>
          </a:xfrm>
        </p:spPr>
        <p:txBody>
          <a:bodyPr/>
          <a:lstStyle/>
          <a:p>
            <a:r>
              <a:rPr lang="ka-GE" dirty="0" smtClean="0"/>
              <a:t>შედეგები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6835"/>
            <a:ext cx="10515600" cy="473012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a-GE" dirty="0" smtClean="0"/>
              <a:t>ჯილდოს გაცემა (წლიური ხელფასის მაქს. 10%)</a:t>
            </a:r>
            <a:endParaRPr lang="en-US" dirty="0" smtClean="0"/>
          </a:p>
          <a:p>
            <a:pPr marL="1428750" lvl="2" indent="-514350">
              <a:buFont typeface="+mj-lt"/>
              <a:buAutoNum type="arabicPeriod"/>
            </a:pPr>
            <a:r>
              <a:rPr lang="ka-GE" dirty="0" smtClean="0"/>
              <a:t>დავეყრდნოთ მეათედ ქულებს (შემოთავაზება მოცემულია განსახილველად)</a:t>
            </a:r>
            <a:endParaRPr lang="ka-GE" dirty="0"/>
          </a:p>
          <a:p>
            <a:pPr marL="1428750" lvl="2" indent="-514350">
              <a:buFont typeface="+mj-lt"/>
              <a:buAutoNum type="arabicPeriod"/>
            </a:pPr>
            <a:endParaRPr lang="ka-GE" dirty="0" smtClean="0"/>
          </a:p>
          <a:p>
            <a:pPr marL="1428750" lvl="2" indent="-514350">
              <a:buFont typeface="+mj-lt"/>
              <a:buAutoNum type="arabicPeriod"/>
            </a:pPr>
            <a:endParaRPr lang="ka-GE" dirty="0"/>
          </a:p>
          <a:p>
            <a:pPr marL="1428750" lvl="2" indent="-514350">
              <a:buFont typeface="+mj-lt"/>
              <a:buAutoNum type="arabicPeriod"/>
            </a:pPr>
            <a:endParaRPr lang="ka-GE" dirty="0" smtClean="0"/>
          </a:p>
          <a:p>
            <a:pPr marL="1428750" lvl="2" indent="-514350">
              <a:buFont typeface="+mj-lt"/>
              <a:buAutoNum type="arabicPeriod"/>
            </a:pPr>
            <a:endParaRPr lang="ka-GE" dirty="0"/>
          </a:p>
          <a:p>
            <a:pPr marL="1428750" lvl="2" indent="-514350">
              <a:buFont typeface="+mj-lt"/>
              <a:buAutoNum type="arabicPeriod"/>
            </a:pPr>
            <a:endParaRPr lang="ka-GE" dirty="0" smtClean="0"/>
          </a:p>
          <a:p>
            <a:pPr marL="1428750" lvl="2" indent="-514350">
              <a:buFont typeface="+mj-lt"/>
              <a:buAutoNum type="arabicPeriod"/>
            </a:pPr>
            <a:endParaRPr lang="ka-GE" dirty="0" smtClean="0"/>
          </a:p>
          <a:p>
            <a:pPr marL="1428750" lvl="2" indent="-514350">
              <a:buFont typeface="+mj-lt"/>
              <a:buAutoNum type="arabicPeriod"/>
            </a:pPr>
            <a:endParaRPr lang="ka-GE" dirty="0"/>
          </a:p>
          <a:p>
            <a:pPr marL="514350" indent="-514350">
              <a:buFont typeface="+mj-lt"/>
              <a:buAutoNum type="arabicPeriod"/>
            </a:pPr>
            <a:r>
              <a:rPr lang="ka-GE" dirty="0" smtClean="0"/>
              <a:t>სხვა ტიპის წამახალისებელი ინსტრუმენტები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dirty="0" smtClean="0"/>
              <a:t>მადლობა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dirty="0" smtClean="0"/>
              <a:t>პრიზი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dirty="0" smtClean="0"/>
              <a:t>დასაწინაურებელთა რეზერვში შეყვანა (თუმცა სანამ კონკურსია, რეალურად დაწინაურებას ვერ შევძლებთ)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dirty="0" smtClean="0"/>
              <a:t>სხვა (?)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537974"/>
              </p:ext>
            </p:extLst>
          </p:nvPr>
        </p:nvGraphicFramePr>
        <p:xfrm>
          <a:off x="1106026" y="2328539"/>
          <a:ext cx="5418666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ქულათა დიაპაზონი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ჯილდო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3.8-4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3.3-3.7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3-3.2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5%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7073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770</Words>
  <Application>Microsoft Macintosh PowerPoint</Application>
  <PresentationFormat>Widescreen</PresentationFormat>
  <Paragraphs>177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Calibri Light</vt:lpstr>
      <vt:lpstr>Mangal</vt:lpstr>
      <vt:lpstr>Sylfaen</vt:lpstr>
      <vt:lpstr>Arial</vt:lpstr>
      <vt:lpstr>Office Theme</vt:lpstr>
      <vt:lpstr>შეფასების სისტემის დეტალები</vt:lpstr>
      <vt:lpstr>მთლიანი ციკლი</vt:lpstr>
      <vt:lpstr>კონკრეტულად</vt:lpstr>
      <vt:lpstr>შეთანხმების  დეტალები</vt:lpstr>
      <vt:lpstr>შეფასების პროცესის დეტალები</vt:lpstr>
      <vt:lpstr>შეფასების პროცესის დეტალები</vt:lpstr>
      <vt:lpstr>ქულების სისტემა</vt:lpstr>
      <vt:lpstr>ქულის დათვლის პრინციპები</vt:lpstr>
      <vt:lpstr>შედეგები</vt:lpstr>
      <vt:lpstr>გასაჩივრების წესი</vt:lpstr>
      <vt:lpstr>სისტემის მონიტორინგის პროცესი</vt:lpstr>
      <vt:lpstr>ჩვენი შემდგომი ნაბიჯები (პროექტის ფარგლებში)</vt:lpstr>
      <vt:lpstr>შემდგომი რეკომენდაციები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15</cp:revision>
  <dcterms:created xsi:type="dcterms:W3CDTF">2017-12-22T10:33:43Z</dcterms:created>
  <dcterms:modified xsi:type="dcterms:W3CDTF">2017-12-22T11:52:13Z</dcterms:modified>
</cp:coreProperties>
</file>