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74" r:id="rId4"/>
    <p:sldId id="283" r:id="rId5"/>
    <p:sldId id="257" r:id="rId6"/>
    <p:sldId id="258" r:id="rId7"/>
    <p:sldId id="267" r:id="rId8"/>
    <p:sldId id="268" r:id="rId9"/>
    <p:sldId id="269" r:id="rId10"/>
    <p:sldId id="275" r:id="rId11"/>
    <p:sldId id="276" r:id="rId12"/>
    <p:sldId id="266" r:id="rId13"/>
    <p:sldId id="260" r:id="rId14"/>
    <p:sldId id="272" r:id="rId15"/>
    <p:sldId id="261" r:id="rId16"/>
    <p:sldId id="277" r:id="rId17"/>
    <p:sldId id="278" r:id="rId18"/>
    <p:sldId id="279" r:id="rId19"/>
    <p:sldId id="280" r:id="rId20"/>
    <p:sldId id="281" r:id="rId21"/>
    <p:sldId id="282" r:id="rId22"/>
    <p:sldId id="26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97" autoAdjust="0"/>
  </p:normalViewPr>
  <p:slideViewPr>
    <p:cSldViewPr>
      <p:cViewPr>
        <p:scale>
          <a:sx n="80" d="100"/>
          <a:sy n="80" d="100"/>
        </p:scale>
        <p:origin x="-51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565FC-FEC3-49D2-85D6-125893227001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C0B408-A17A-483A-9070-547C643A6D9B}">
      <dgm:prSet phldrT="[Text]" custT="1"/>
      <dgm:spPr/>
      <dgm:t>
        <a:bodyPr/>
        <a:lstStyle/>
        <a:p>
          <a:r>
            <a:rPr lang="ka-GE" sz="1800" b="1" dirty="0" smtClean="0"/>
            <a:t>ზოგადი ამბულატორია</a:t>
          </a:r>
          <a:endParaRPr lang="en-US" sz="1800" b="1" dirty="0"/>
        </a:p>
      </dgm:t>
    </dgm:pt>
    <dgm:pt modelId="{41E0E702-A179-4BC9-A5FD-6289F0818B9D}" type="parTrans" cxnId="{3369BA5C-2FFF-4B85-BCDA-EB93117F9007}">
      <dgm:prSet/>
      <dgm:spPr/>
      <dgm:t>
        <a:bodyPr/>
        <a:lstStyle/>
        <a:p>
          <a:endParaRPr lang="en-US"/>
        </a:p>
      </dgm:t>
    </dgm:pt>
    <dgm:pt modelId="{A35782D0-11DC-4C35-BE22-517D7EC2EF53}" type="sibTrans" cxnId="{3369BA5C-2FFF-4B85-BCDA-EB93117F9007}">
      <dgm:prSet/>
      <dgm:spPr/>
      <dgm:t>
        <a:bodyPr/>
        <a:lstStyle/>
        <a:p>
          <a:endParaRPr lang="en-US"/>
        </a:p>
      </dgm:t>
    </dgm:pt>
    <dgm:pt modelId="{EE496A8C-CB5E-48D4-A3F7-E61F83986C2A}" type="asst">
      <dgm:prSet phldrT="[Text]" custT="1"/>
      <dgm:spPr/>
      <dgm:t>
        <a:bodyPr/>
        <a:lstStyle/>
        <a:p>
          <a:r>
            <a:rPr lang="ka-GE" sz="1800" b="1" dirty="0" smtClean="0"/>
            <a:t>დიალიზი</a:t>
          </a:r>
          <a:endParaRPr lang="en-US" sz="1800" b="1" dirty="0"/>
        </a:p>
      </dgm:t>
    </dgm:pt>
    <dgm:pt modelId="{B2B43856-9E9E-4809-9CE9-1ADE58AB682C}" type="parTrans" cxnId="{1CD1E899-6B71-4776-AF51-ED70B280CFF7}">
      <dgm:prSet/>
      <dgm:spPr/>
      <dgm:t>
        <a:bodyPr/>
        <a:lstStyle/>
        <a:p>
          <a:endParaRPr lang="en-US"/>
        </a:p>
      </dgm:t>
    </dgm:pt>
    <dgm:pt modelId="{4DA9BF2B-3EE4-43D2-A820-EE40311DA5E3}" type="sibTrans" cxnId="{1CD1E899-6B71-4776-AF51-ED70B280CFF7}">
      <dgm:prSet/>
      <dgm:spPr/>
      <dgm:t>
        <a:bodyPr/>
        <a:lstStyle/>
        <a:p>
          <a:endParaRPr lang="en-US"/>
        </a:p>
      </dgm:t>
    </dgm:pt>
    <dgm:pt modelId="{EE869738-0306-4BE2-8F33-C425E9480E9F}">
      <dgm:prSet phldrT="[Text]" custT="1"/>
      <dgm:spPr/>
      <dgm:t>
        <a:bodyPr/>
        <a:lstStyle/>
        <a:p>
          <a:r>
            <a:rPr lang="ka-GE" sz="1800" b="1" dirty="0" smtClean="0"/>
            <a:t>სოფლის ექიმი</a:t>
          </a:r>
          <a:endParaRPr lang="en-US" sz="1800" b="1" dirty="0"/>
        </a:p>
      </dgm:t>
    </dgm:pt>
    <dgm:pt modelId="{D9240819-07AC-4429-979D-7F5E2C46AC8C}" type="parTrans" cxnId="{3EB55EE7-CF58-45EC-9EAA-D43ECA440506}">
      <dgm:prSet/>
      <dgm:spPr/>
      <dgm:t>
        <a:bodyPr/>
        <a:lstStyle/>
        <a:p>
          <a:endParaRPr lang="en-US"/>
        </a:p>
      </dgm:t>
    </dgm:pt>
    <dgm:pt modelId="{454635A5-5ADB-49A4-81F3-50529C15E753}" type="sibTrans" cxnId="{3EB55EE7-CF58-45EC-9EAA-D43ECA440506}">
      <dgm:prSet/>
      <dgm:spPr/>
      <dgm:t>
        <a:bodyPr/>
        <a:lstStyle/>
        <a:p>
          <a:endParaRPr lang="en-US"/>
        </a:p>
      </dgm:t>
    </dgm:pt>
    <dgm:pt modelId="{39E3946B-9204-4C21-83F8-8CBA44BCAF23}">
      <dgm:prSet phldrT="[Text]" custT="1"/>
      <dgm:spPr/>
      <dgm:t>
        <a:bodyPr/>
        <a:lstStyle/>
        <a:p>
          <a:r>
            <a:rPr lang="ka-GE" sz="1800" b="1" dirty="0" smtClean="0"/>
            <a:t>ფსიქიატრია</a:t>
          </a:r>
          <a:endParaRPr lang="en-US" sz="1800" b="1" dirty="0"/>
        </a:p>
      </dgm:t>
    </dgm:pt>
    <dgm:pt modelId="{F2B6C44D-37A2-4D97-BF47-6E63D7BC4950}" type="parTrans" cxnId="{DD3C07F5-BB7A-4634-80D2-90DB9EE5EC27}">
      <dgm:prSet/>
      <dgm:spPr/>
      <dgm:t>
        <a:bodyPr/>
        <a:lstStyle/>
        <a:p>
          <a:endParaRPr lang="en-US"/>
        </a:p>
      </dgm:t>
    </dgm:pt>
    <dgm:pt modelId="{C18FC025-3CF5-4DB4-A24A-5B8A434727F6}" type="sibTrans" cxnId="{DD3C07F5-BB7A-4634-80D2-90DB9EE5EC27}">
      <dgm:prSet/>
      <dgm:spPr/>
      <dgm:t>
        <a:bodyPr/>
        <a:lstStyle/>
        <a:p>
          <a:endParaRPr lang="en-US"/>
        </a:p>
      </dgm:t>
    </dgm:pt>
    <dgm:pt modelId="{6516DA21-6A1D-4471-B21E-14543AA5FD79}">
      <dgm:prSet phldrT="[Text]" custT="1"/>
      <dgm:spPr/>
      <dgm:t>
        <a:bodyPr/>
        <a:lstStyle/>
        <a:p>
          <a:r>
            <a:rPr lang="ka-GE" sz="1800" b="1" dirty="0" smtClean="0"/>
            <a:t>ანტენატალური </a:t>
          </a:r>
        </a:p>
        <a:p>
          <a:r>
            <a:rPr lang="ka-GE" sz="1800" b="1" dirty="0" smtClean="0"/>
            <a:t>მომსახურება</a:t>
          </a:r>
          <a:endParaRPr lang="en-US" sz="1800" b="1" dirty="0"/>
        </a:p>
      </dgm:t>
    </dgm:pt>
    <dgm:pt modelId="{C91D15E9-1989-4198-A6C0-41D6C0484FDE}" type="parTrans" cxnId="{A3C5D087-5BB9-488C-B05D-0722ACAF7137}">
      <dgm:prSet/>
      <dgm:spPr/>
      <dgm:t>
        <a:bodyPr/>
        <a:lstStyle/>
        <a:p>
          <a:endParaRPr lang="en-US"/>
        </a:p>
      </dgm:t>
    </dgm:pt>
    <dgm:pt modelId="{81C80C80-561E-4E76-ADB2-6E9720682433}" type="sibTrans" cxnId="{A3C5D087-5BB9-488C-B05D-0722ACAF7137}">
      <dgm:prSet/>
      <dgm:spPr/>
      <dgm:t>
        <a:bodyPr/>
        <a:lstStyle/>
        <a:p>
          <a:endParaRPr lang="en-US"/>
        </a:p>
      </dgm:t>
    </dgm:pt>
    <dgm:pt modelId="{3E6EC421-5F92-4395-8670-497D5E3C9BC7}" type="pres">
      <dgm:prSet presAssocID="{D5D565FC-FEC3-49D2-85D6-125893227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CC8990-4AC0-41F2-BDAC-DCC138570132}" type="pres">
      <dgm:prSet presAssocID="{B6C0B408-A17A-483A-9070-547C643A6D9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57265F-B4EC-43A9-8321-C6BD0D89D731}" type="pres">
      <dgm:prSet presAssocID="{B6C0B408-A17A-483A-9070-547C643A6D9B}" presName="rootComposite1" presStyleCnt="0"/>
      <dgm:spPr/>
      <dgm:t>
        <a:bodyPr/>
        <a:lstStyle/>
        <a:p>
          <a:endParaRPr lang="en-US"/>
        </a:p>
      </dgm:t>
    </dgm:pt>
    <dgm:pt modelId="{FEA2B1DD-0953-438A-AF6A-8318A61F2E5B}" type="pres">
      <dgm:prSet presAssocID="{B6C0B408-A17A-483A-9070-547C643A6D9B}" presName="rootText1" presStyleLbl="node0" presStyleIdx="0" presStyleCnt="1" custScaleX="152829" custScaleY="90202" custLinFactNeighborX="-1272" custLinFactNeighborY="6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33D84-7726-4FEB-A34D-B508910DCD56}" type="pres">
      <dgm:prSet presAssocID="{B6C0B408-A17A-483A-9070-547C643A6D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5733B3-8FAE-4F3B-BE6B-BE1377DB8557}" type="pres">
      <dgm:prSet presAssocID="{B6C0B408-A17A-483A-9070-547C643A6D9B}" presName="hierChild2" presStyleCnt="0"/>
      <dgm:spPr/>
      <dgm:t>
        <a:bodyPr/>
        <a:lstStyle/>
        <a:p>
          <a:endParaRPr lang="en-US"/>
        </a:p>
      </dgm:t>
    </dgm:pt>
    <dgm:pt modelId="{B2F64310-6967-4ED9-9337-9BD67474535A}" type="pres">
      <dgm:prSet presAssocID="{D9240819-07AC-4429-979D-7F5E2C46AC8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F86820E-30BE-4392-A665-7D41A3E42EE8}" type="pres">
      <dgm:prSet presAssocID="{EE869738-0306-4BE2-8F33-C425E9480E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4C30E7-44D6-4260-A9A5-A0B065F61DA8}" type="pres">
      <dgm:prSet presAssocID="{EE869738-0306-4BE2-8F33-C425E9480E9F}" presName="rootComposite" presStyleCnt="0"/>
      <dgm:spPr/>
      <dgm:t>
        <a:bodyPr/>
        <a:lstStyle/>
        <a:p>
          <a:endParaRPr lang="en-US"/>
        </a:p>
      </dgm:t>
    </dgm:pt>
    <dgm:pt modelId="{1B2C8409-2737-40BD-B442-2F6E321D0C56}" type="pres">
      <dgm:prSet presAssocID="{EE869738-0306-4BE2-8F33-C425E9480E9F}" presName="rootText" presStyleLbl="node2" presStyleIdx="0" presStyleCnt="3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09179-E927-4DFB-8C87-857FD7767B6B}" type="pres">
      <dgm:prSet presAssocID="{EE869738-0306-4BE2-8F33-C425E9480E9F}" presName="rootConnector" presStyleLbl="node2" presStyleIdx="0" presStyleCnt="3"/>
      <dgm:spPr/>
      <dgm:t>
        <a:bodyPr/>
        <a:lstStyle/>
        <a:p>
          <a:endParaRPr lang="en-US"/>
        </a:p>
      </dgm:t>
    </dgm:pt>
    <dgm:pt modelId="{4C2E11F5-12A7-4F3C-B078-97EA20766EB8}" type="pres">
      <dgm:prSet presAssocID="{EE869738-0306-4BE2-8F33-C425E9480E9F}" presName="hierChild4" presStyleCnt="0"/>
      <dgm:spPr/>
      <dgm:t>
        <a:bodyPr/>
        <a:lstStyle/>
        <a:p>
          <a:endParaRPr lang="en-US"/>
        </a:p>
      </dgm:t>
    </dgm:pt>
    <dgm:pt modelId="{915C5CA9-8D95-4409-802A-F804B59B6C57}" type="pres">
      <dgm:prSet presAssocID="{EE869738-0306-4BE2-8F33-C425E9480E9F}" presName="hierChild5" presStyleCnt="0"/>
      <dgm:spPr/>
      <dgm:t>
        <a:bodyPr/>
        <a:lstStyle/>
        <a:p>
          <a:endParaRPr lang="en-US"/>
        </a:p>
      </dgm:t>
    </dgm:pt>
    <dgm:pt modelId="{DE2831D0-8762-496A-B093-113CE9A20CE3}" type="pres">
      <dgm:prSet presAssocID="{F2B6C44D-37A2-4D97-BF47-6E63D7BC495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31DBFB0-CB8D-435F-AC04-77EE038852D6}" type="pres">
      <dgm:prSet presAssocID="{39E3946B-9204-4C21-83F8-8CBA44BCAF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C031AC-87D1-4535-80CA-2E065F89F134}" type="pres">
      <dgm:prSet presAssocID="{39E3946B-9204-4C21-83F8-8CBA44BCAF23}" presName="rootComposite" presStyleCnt="0"/>
      <dgm:spPr/>
      <dgm:t>
        <a:bodyPr/>
        <a:lstStyle/>
        <a:p>
          <a:endParaRPr lang="en-US"/>
        </a:p>
      </dgm:t>
    </dgm:pt>
    <dgm:pt modelId="{9E0696D4-39CE-447D-B326-E9C69566902E}" type="pres">
      <dgm:prSet presAssocID="{39E3946B-9204-4C21-83F8-8CBA44BCAF23}" presName="rootText" presStyleLbl="node2" presStyleIdx="1" presStyleCnt="3" custScaleY="72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C6CED-873A-440C-A7D2-B952A81E257A}" type="pres">
      <dgm:prSet presAssocID="{39E3946B-9204-4C21-83F8-8CBA44BCAF23}" presName="rootConnector" presStyleLbl="node2" presStyleIdx="1" presStyleCnt="3"/>
      <dgm:spPr/>
      <dgm:t>
        <a:bodyPr/>
        <a:lstStyle/>
        <a:p>
          <a:endParaRPr lang="en-US"/>
        </a:p>
      </dgm:t>
    </dgm:pt>
    <dgm:pt modelId="{4847AFF6-D36C-477C-9E88-E044235B5AA1}" type="pres">
      <dgm:prSet presAssocID="{39E3946B-9204-4C21-83F8-8CBA44BCAF23}" presName="hierChild4" presStyleCnt="0"/>
      <dgm:spPr/>
      <dgm:t>
        <a:bodyPr/>
        <a:lstStyle/>
        <a:p>
          <a:endParaRPr lang="en-US"/>
        </a:p>
      </dgm:t>
    </dgm:pt>
    <dgm:pt modelId="{9BDCA38F-F0ED-4B65-85FE-68ED705C0266}" type="pres">
      <dgm:prSet presAssocID="{39E3946B-9204-4C21-83F8-8CBA44BCAF23}" presName="hierChild5" presStyleCnt="0"/>
      <dgm:spPr/>
      <dgm:t>
        <a:bodyPr/>
        <a:lstStyle/>
        <a:p>
          <a:endParaRPr lang="en-US"/>
        </a:p>
      </dgm:t>
    </dgm:pt>
    <dgm:pt modelId="{2902AA15-F6FD-4067-BB49-C819DB6CD77E}" type="pres">
      <dgm:prSet presAssocID="{C91D15E9-1989-4198-A6C0-41D6C0484FD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90C4F0D-8E3E-478A-A997-7A37F0E1903E}" type="pres">
      <dgm:prSet presAssocID="{6516DA21-6A1D-4471-B21E-14543AA5FD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3630A23-7732-4012-8367-4393144DB9D3}" type="pres">
      <dgm:prSet presAssocID="{6516DA21-6A1D-4471-B21E-14543AA5FD79}" presName="rootComposite" presStyleCnt="0"/>
      <dgm:spPr/>
      <dgm:t>
        <a:bodyPr/>
        <a:lstStyle/>
        <a:p>
          <a:endParaRPr lang="en-US"/>
        </a:p>
      </dgm:t>
    </dgm:pt>
    <dgm:pt modelId="{D196C46D-CA1B-4D4C-8C87-F7D602D0869D}" type="pres">
      <dgm:prSet presAssocID="{6516DA21-6A1D-4471-B21E-14543AA5FD79}" presName="rootText" presStyleLbl="node2" presStyleIdx="2" presStyleCnt="3" custScaleX="142802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498F8-82DC-4202-96CB-E4602E081EC6}" type="pres">
      <dgm:prSet presAssocID="{6516DA21-6A1D-4471-B21E-14543AA5FD79}" presName="rootConnector" presStyleLbl="node2" presStyleIdx="2" presStyleCnt="3"/>
      <dgm:spPr/>
      <dgm:t>
        <a:bodyPr/>
        <a:lstStyle/>
        <a:p>
          <a:endParaRPr lang="en-US"/>
        </a:p>
      </dgm:t>
    </dgm:pt>
    <dgm:pt modelId="{814387E7-1CDC-41F6-A6B1-F6488EE7C2B7}" type="pres">
      <dgm:prSet presAssocID="{6516DA21-6A1D-4471-B21E-14543AA5FD79}" presName="hierChild4" presStyleCnt="0"/>
      <dgm:spPr/>
      <dgm:t>
        <a:bodyPr/>
        <a:lstStyle/>
        <a:p>
          <a:endParaRPr lang="en-US"/>
        </a:p>
      </dgm:t>
    </dgm:pt>
    <dgm:pt modelId="{B6CAF696-3241-441F-B537-D9D94DCEFC05}" type="pres">
      <dgm:prSet presAssocID="{6516DA21-6A1D-4471-B21E-14543AA5FD79}" presName="hierChild5" presStyleCnt="0"/>
      <dgm:spPr/>
      <dgm:t>
        <a:bodyPr/>
        <a:lstStyle/>
        <a:p>
          <a:endParaRPr lang="en-US"/>
        </a:p>
      </dgm:t>
    </dgm:pt>
    <dgm:pt modelId="{4C6BBDF3-E870-4E24-BD5E-7BC517619505}" type="pres">
      <dgm:prSet presAssocID="{B6C0B408-A17A-483A-9070-547C643A6D9B}" presName="hierChild3" presStyleCnt="0"/>
      <dgm:spPr/>
      <dgm:t>
        <a:bodyPr/>
        <a:lstStyle/>
        <a:p>
          <a:endParaRPr lang="en-US"/>
        </a:p>
      </dgm:t>
    </dgm:pt>
    <dgm:pt modelId="{18ADC4F9-CCD0-4F9C-A5C3-A9ED57252107}" type="pres">
      <dgm:prSet presAssocID="{B2B43856-9E9E-4809-9CE9-1ADE58AB682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E7706D41-038A-45E9-8BEF-468317067491}" type="pres">
      <dgm:prSet presAssocID="{EE496A8C-CB5E-48D4-A3F7-E61F83986C2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716695-F250-4833-8642-77A5139C609A}" type="pres">
      <dgm:prSet presAssocID="{EE496A8C-CB5E-48D4-A3F7-E61F83986C2A}" presName="rootComposite3" presStyleCnt="0"/>
      <dgm:spPr/>
      <dgm:t>
        <a:bodyPr/>
        <a:lstStyle/>
        <a:p>
          <a:endParaRPr lang="en-US"/>
        </a:p>
      </dgm:t>
    </dgm:pt>
    <dgm:pt modelId="{0B59BF18-4026-46AD-AA22-3569D48123F0}" type="pres">
      <dgm:prSet presAssocID="{EE496A8C-CB5E-48D4-A3F7-E61F83986C2A}" presName="rootText3" presStyleLbl="asst1" presStyleIdx="0" presStyleCnt="1" custLinFactNeighborX="48" custLinFactNeighborY="-6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33F60-D45B-44FE-B3E4-5654300B2373}" type="pres">
      <dgm:prSet presAssocID="{EE496A8C-CB5E-48D4-A3F7-E61F83986C2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08FF728-4571-4122-98AD-ADF453BB7549}" type="pres">
      <dgm:prSet presAssocID="{EE496A8C-CB5E-48D4-A3F7-E61F83986C2A}" presName="hierChild6" presStyleCnt="0"/>
      <dgm:spPr/>
      <dgm:t>
        <a:bodyPr/>
        <a:lstStyle/>
        <a:p>
          <a:endParaRPr lang="en-US"/>
        </a:p>
      </dgm:t>
    </dgm:pt>
    <dgm:pt modelId="{759328C5-0DDD-41B0-99FA-635AAC1B63BD}" type="pres">
      <dgm:prSet presAssocID="{EE496A8C-CB5E-48D4-A3F7-E61F83986C2A}" presName="hierChild7" presStyleCnt="0"/>
      <dgm:spPr/>
      <dgm:t>
        <a:bodyPr/>
        <a:lstStyle/>
        <a:p>
          <a:endParaRPr lang="en-US"/>
        </a:p>
      </dgm:t>
    </dgm:pt>
  </dgm:ptLst>
  <dgm:cxnLst>
    <dgm:cxn modelId="{3369BA5C-2FFF-4B85-BCDA-EB93117F9007}" srcId="{D5D565FC-FEC3-49D2-85D6-125893227001}" destId="{B6C0B408-A17A-483A-9070-547C643A6D9B}" srcOrd="0" destOrd="0" parTransId="{41E0E702-A179-4BC9-A5FD-6289F0818B9D}" sibTransId="{A35782D0-11DC-4C35-BE22-517D7EC2EF53}"/>
    <dgm:cxn modelId="{2D61798C-CEC1-4AFA-91B3-E2D583B604E1}" type="presOf" srcId="{EE496A8C-CB5E-48D4-A3F7-E61F83986C2A}" destId="{ABD33F60-D45B-44FE-B3E4-5654300B2373}" srcOrd="1" destOrd="0" presId="urn:microsoft.com/office/officeart/2005/8/layout/orgChart1"/>
    <dgm:cxn modelId="{8BE6B4CA-F4E1-4613-BFA7-DF4C31A89AD8}" type="presOf" srcId="{F2B6C44D-37A2-4D97-BF47-6E63D7BC4950}" destId="{DE2831D0-8762-496A-B093-113CE9A20CE3}" srcOrd="0" destOrd="0" presId="urn:microsoft.com/office/officeart/2005/8/layout/orgChart1"/>
    <dgm:cxn modelId="{72756F83-CA21-45C1-9116-90D8FCDE5C4D}" type="presOf" srcId="{6516DA21-6A1D-4471-B21E-14543AA5FD79}" destId="{D196C46D-CA1B-4D4C-8C87-F7D602D0869D}" srcOrd="0" destOrd="0" presId="urn:microsoft.com/office/officeart/2005/8/layout/orgChart1"/>
    <dgm:cxn modelId="{9A89B0D6-72DC-4C01-AF9F-9B2E6F00A951}" type="presOf" srcId="{D5D565FC-FEC3-49D2-85D6-125893227001}" destId="{3E6EC421-5F92-4395-8670-497D5E3C9BC7}" srcOrd="0" destOrd="0" presId="urn:microsoft.com/office/officeart/2005/8/layout/orgChart1"/>
    <dgm:cxn modelId="{5A8D4162-F786-4176-B85B-ADF77365DE1E}" type="presOf" srcId="{6516DA21-6A1D-4471-B21E-14543AA5FD79}" destId="{F20498F8-82DC-4202-96CB-E4602E081EC6}" srcOrd="1" destOrd="0" presId="urn:microsoft.com/office/officeart/2005/8/layout/orgChart1"/>
    <dgm:cxn modelId="{A3C5D087-5BB9-488C-B05D-0722ACAF7137}" srcId="{B6C0B408-A17A-483A-9070-547C643A6D9B}" destId="{6516DA21-6A1D-4471-B21E-14543AA5FD79}" srcOrd="3" destOrd="0" parTransId="{C91D15E9-1989-4198-A6C0-41D6C0484FDE}" sibTransId="{81C80C80-561E-4E76-ADB2-6E9720682433}"/>
    <dgm:cxn modelId="{1CD1E899-6B71-4776-AF51-ED70B280CFF7}" srcId="{B6C0B408-A17A-483A-9070-547C643A6D9B}" destId="{EE496A8C-CB5E-48D4-A3F7-E61F83986C2A}" srcOrd="0" destOrd="0" parTransId="{B2B43856-9E9E-4809-9CE9-1ADE58AB682C}" sibTransId="{4DA9BF2B-3EE4-43D2-A820-EE40311DA5E3}"/>
    <dgm:cxn modelId="{C0C6ADF1-F8FF-4940-B3E6-B163396C0A82}" type="presOf" srcId="{EE496A8C-CB5E-48D4-A3F7-E61F83986C2A}" destId="{0B59BF18-4026-46AD-AA22-3569D48123F0}" srcOrd="0" destOrd="0" presId="urn:microsoft.com/office/officeart/2005/8/layout/orgChart1"/>
    <dgm:cxn modelId="{7949DAB1-70C9-4CBA-849C-4A8786372797}" type="presOf" srcId="{D9240819-07AC-4429-979D-7F5E2C46AC8C}" destId="{B2F64310-6967-4ED9-9337-9BD67474535A}" srcOrd="0" destOrd="0" presId="urn:microsoft.com/office/officeart/2005/8/layout/orgChart1"/>
    <dgm:cxn modelId="{4CB7D83B-5B9D-466C-B474-9A65BE0275EF}" type="presOf" srcId="{39E3946B-9204-4C21-83F8-8CBA44BCAF23}" destId="{9E0696D4-39CE-447D-B326-E9C69566902E}" srcOrd="0" destOrd="0" presId="urn:microsoft.com/office/officeart/2005/8/layout/orgChart1"/>
    <dgm:cxn modelId="{3EB55EE7-CF58-45EC-9EAA-D43ECA440506}" srcId="{B6C0B408-A17A-483A-9070-547C643A6D9B}" destId="{EE869738-0306-4BE2-8F33-C425E9480E9F}" srcOrd="1" destOrd="0" parTransId="{D9240819-07AC-4429-979D-7F5E2C46AC8C}" sibTransId="{454635A5-5ADB-49A4-81F3-50529C15E753}"/>
    <dgm:cxn modelId="{F45B0E3F-9756-40C5-84DC-FFC1281E62FB}" type="presOf" srcId="{EE869738-0306-4BE2-8F33-C425E9480E9F}" destId="{1B2C8409-2737-40BD-B442-2F6E321D0C56}" srcOrd="0" destOrd="0" presId="urn:microsoft.com/office/officeart/2005/8/layout/orgChart1"/>
    <dgm:cxn modelId="{BBBA9EA0-B0A3-4A3F-A7D5-E642601C60DB}" type="presOf" srcId="{B6C0B408-A17A-483A-9070-547C643A6D9B}" destId="{FEA2B1DD-0953-438A-AF6A-8318A61F2E5B}" srcOrd="0" destOrd="0" presId="urn:microsoft.com/office/officeart/2005/8/layout/orgChart1"/>
    <dgm:cxn modelId="{1A90989D-9355-4D07-B7E2-5E8B2EBFC95A}" type="presOf" srcId="{B2B43856-9E9E-4809-9CE9-1ADE58AB682C}" destId="{18ADC4F9-CCD0-4F9C-A5C3-A9ED57252107}" srcOrd="0" destOrd="0" presId="urn:microsoft.com/office/officeart/2005/8/layout/orgChart1"/>
    <dgm:cxn modelId="{019028B3-518B-4D40-8DCE-9FA7C070F471}" type="presOf" srcId="{39E3946B-9204-4C21-83F8-8CBA44BCAF23}" destId="{340C6CED-873A-440C-A7D2-B952A81E257A}" srcOrd="1" destOrd="0" presId="urn:microsoft.com/office/officeart/2005/8/layout/orgChart1"/>
    <dgm:cxn modelId="{DD3C07F5-BB7A-4634-80D2-90DB9EE5EC27}" srcId="{B6C0B408-A17A-483A-9070-547C643A6D9B}" destId="{39E3946B-9204-4C21-83F8-8CBA44BCAF23}" srcOrd="2" destOrd="0" parTransId="{F2B6C44D-37A2-4D97-BF47-6E63D7BC4950}" sibTransId="{C18FC025-3CF5-4DB4-A24A-5B8A434727F6}"/>
    <dgm:cxn modelId="{C7630974-5B5D-4DDA-8416-C149C8A58F21}" type="presOf" srcId="{C91D15E9-1989-4198-A6C0-41D6C0484FDE}" destId="{2902AA15-F6FD-4067-BB49-C819DB6CD77E}" srcOrd="0" destOrd="0" presId="urn:microsoft.com/office/officeart/2005/8/layout/orgChart1"/>
    <dgm:cxn modelId="{7C48EA38-1768-4FCB-8A2A-ACB922ACD315}" type="presOf" srcId="{B6C0B408-A17A-483A-9070-547C643A6D9B}" destId="{BF233D84-7726-4FEB-A34D-B508910DCD56}" srcOrd="1" destOrd="0" presId="urn:microsoft.com/office/officeart/2005/8/layout/orgChart1"/>
    <dgm:cxn modelId="{0C46E212-E002-415F-9DE4-776F5CC71D7A}" type="presOf" srcId="{EE869738-0306-4BE2-8F33-C425E9480E9F}" destId="{F1B09179-E927-4DFB-8C87-857FD7767B6B}" srcOrd="1" destOrd="0" presId="urn:microsoft.com/office/officeart/2005/8/layout/orgChart1"/>
    <dgm:cxn modelId="{37FE000C-1575-461C-8FCC-E24A272F573E}" type="presParOf" srcId="{3E6EC421-5F92-4395-8670-497D5E3C9BC7}" destId="{9BCC8990-4AC0-41F2-BDAC-DCC138570132}" srcOrd="0" destOrd="0" presId="urn:microsoft.com/office/officeart/2005/8/layout/orgChart1"/>
    <dgm:cxn modelId="{698068A3-928F-46D1-94F4-05D33D697042}" type="presParOf" srcId="{9BCC8990-4AC0-41F2-BDAC-DCC138570132}" destId="{7357265F-B4EC-43A9-8321-C6BD0D89D731}" srcOrd="0" destOrd="0" presId="urn:microsoft.com/office/officeart/2005/8/layout/orgChart1"/>
    <dgm:cxn modelId="{046D180B-35C7-4617-BF18-0B7C235B877E}" type="presParOf" srcId="{7357265F-B4EC-43A9-8321-C6BD0D89D731}" destId="{FEA2B1DD-0953-438A-AF6A-8318A61F2E5B}" srcOrd="0" destOrd="0" presId="urn:microsoft.com/office/officeart/2005/8/layout/orgChart1"/>
    <dgm:cxn modelId="{67C79041-A3B9-4E28-8F23-9B1218D17097}" type="presParOf" srcId="{7357265F-B4EC-43A9-8321-C6BD0D89D731}" destId="{BF233D84-7726-4FEB-A34D-B508910DCD56}" srcOrd="1" destOrd="0" presId="urn:microsoft.com/office/officeart/2005/8/layout/orgChart1"/>
    <dgm:cxn modelId="{0F54D0D9-30D5-4160-B01B-F4A148D869A6}" type="presParOf" srcId="{9BCC8990-4AC0-41F2-BDAC-DCC138570132}" destId="{F65733B3-8FAE-4F3B-BE6B-BE1377DB8557}" srcOrd="1" destOrd="0" presId="urn:microsoft.com/office/officeart/2005/8/layout/orgChart1"/>
    <dgm:cxn modelId="{46FA1AE6-1E54-4DD5-9868-1080DE3CFD27}" type="presParOf" srcId="{F65733B3-8FAE-4F3B-BE6B-BE1377DB8557}" destId="{B2F64310-6967-4ED9-9337-9BD67474535A}" srcOrd="0" destOrd="0" presId="urn:microsoft.com/office/officeart/2005/8/layout/orgChart1"/>
    <dgm:cxn modelId="{8C6D2D48-7EBA-455D-8B78-3C7FE5B995FE}" type="presParOf" srcId="{F65733B3-8FAE-4F3B-BE6B-BE1377DB8557}" destId="{9F86820E-30BE-4392-A665-7D41A3E42EE8}" srcOrd="1" destOrd="0" presId="urn:microsoft.com/office/officeart/2005/8/layout/orgChart1"/>
    <dgm:cxn modelId="{265BD6A6-EF16-4E5F-9761-494F0FF03369}" type="presParOf" srcId="{9F86820E-30BE-4392-A665-7D41A3E42EE8}" destId="{844C30E7-44D6-4260-A9A5-A0B065F61DA8}" srcOrd="0" destOrd="0" presId="urn:microsoft.com/office/officeart/2005/8/layout/orgChart1"/>
    <dgm:cxn modelId="{C6B5D6B5-124D-42C6-BD7D-38BF88A7890C}" type="presParOf" srcId="{844C30E7-44D6-4260-A9A5-A0B065F61DA8}" destId="{1B2C8409-2737-40BD-B442-2F6E321D0C56}" srcOrd="0" destOrd="0" presId="urn:microsoft.com/office/officeart/2005/8/layout/orgChart1"/>
    <dgm:cxn modelId="{E12039B2-5D10-4C8B-9482-B76BB54BDD2D}" type="presParOf" srcId="{844C30E7-44D6-4260-A9A5-A0B065F61DA8}" destId="{F1B09179-E927-4DFB-8C87-857FD7767B6B}" srcOrd="1" destOrd="0" presId="urn:microsoft.com/office/officeart/2005/8/layout/orgChart1"/>
    <dgm:cxn modelId="{54272F5E-B089-40E1-8915-08AC04247200}" type="presParOf" srcId="{9F86820E-30BE-4392-A665-7D41A3E42EE8}" destId="{4C2E11F5-12A7-4F3C-B078-97EA20766EB8}" srcOrd="1" destOrd="0" presId="urn:microsoft.com/office/officeart/2005/8/layout/orgChart1"/>
    <dgm:cxn modelId="{3B1E78C9-2626-4ED8-9B20-8769AA3CD310}" type="presParOf" srcId="{9F86820E-30BE-4392-A665-7D41A3E42EE8}" destId="{915C5CA9-8D95-4409-802A-F804B59B6C57}" srcOrd="2" destOrd="0" presId="urn:microsoft.com/office/officeart/2005/8/layout/orgChart1"/>
    <dgm:cxn modelId="{6B9B637F-DDC7-4A53-86BB-16528EF107D4}" type="presParOf" srcId="{F65733B3-8FAE-4F3B-BE6B-BE1377DB8557}" destId="{DE2831D0-8762-496A-B093-113CE9A20CE3}" srcOrd="2" destOrd="0" presId="urn:microsoft.com/office/officeart/2005/8/layout/orgChart1"/>
    <dgm:cxn modelId="{853839F4-2A5C-439B-B3E7-E12CBAF3525C}" type="presParOf" srcId="{F65733B3-8FAE-4F3B-BE6B-BE1377DB8557}" destId="{931DBFB0-CB8D-435F-AC04-77EE038852D6}" srcOrd="3" destOrd="0" presId="urn:microsoft.com/office/officeart/2005/8/layout/orgChart1"/>
    <dgm:cxn modelId="{B00187DB-8B7A-49AC-8C0E-CD331D60F01B}" type="presParOf" srcId="{931DBFB0-CB8D-435F-AC04-77EE038852D6}" destId="{47C031AC-87D1-4535-80CA-2E065F89F134}" srcOrd="0" destOrd="0" presId="urn:microsoft.com/office/officeart/2005/8/layout/orgChart1"/>
    <dgm:cxn modelId="{C390E371-01AB-4B6C-90E9-D672CA305D37}" type="presParOf" srcId="{47C031AC-87D1-4535-80CA-2E065F89F134}" destId="{9E0696D4-39CE-447D-B326-E9C69566902E}" srcOrd="0" destOrd="0" presId="urn:microsoft.com/office/officeart/2005/8/layout/orgChart1"/>
    <dgm:cxn modelId="{2C0CE073-0FC9-4642-B94C-C70C6DBA11F7}" type="presParOf" srcId="{47C031AC-87D1-4535-80CA-2E065F89F134}" destId="{340C6CED-873A-440C-A7D2-B952A81E257A}" srcOrd="1" destOrd="0" presId="urn:microsoft.com/office/officeart/2005/8/layout/orgChart1"/>
    <dgm:cxn modelId="{934E673A-A6B1-4700-9485-15618703B1FD}" type="presParOf" srcId="{931DBFB0-CB8D-435F-AC04-77EE038852D6}" destId="{4847AFF6-D36C-477C-9E88-E044235B5AA1}" srcOrd="1" destOrd="0" presId="urn:microsoft.com/office/officeart/2005/8/layout/orgChart1"/>
    <dgm:cxn modelId="{20BC1AF8-3F1C-4A2B-B43A-239436FBCB38}" type="presParOf" srcId="{931DBFB0-CB8D-435F-AC04-77EE038852D6}" destId="{9BDCA38F-F0ED-4B65-85FE-68ED705C0266}" srcOrd="2" destOrd="0" presId="urn:microsoft.com/office/officeart/2005/8/layout/orgChart1"/>
    <dgm:cxn modelId="{7FCE22AE-0DCE-47FB-9308-62198DE6BAC8}" type="presParOf" srcId="{F65733B3-8FAE-4F3B-BE6B-BE1377DB8557}" destId="{2902AA15-F6FD-4067-BB49-C819DB6CD77E}" srcOrd="4" destOrd="0" presId="urn:microsoft.com/office/officeart/2005/8/layout/orgChart1"/>
    <dgm:cxn modelId="{99FF8902-EB2E-4C6A-A5C8-5501B7E69A3D}" type="presParOf" srcId="{F65733B3-8FAE-4F3B-BE6B-BE1377DB8557}" destId="{C90C4F0D-8E3E-478A-A997-7A37F0E1903E}" srcOrd="5" destOrd="0" presId="urn:microsoft.com/office/officeart/2005/8/layout/orgChart1"/>
    <dgm:cxn modelId="{62A54B64-EB7C-49D7-867B-740CEC7A7CE2}" type="presParOf" srcId="{C90C4F0D-8E3E-478A-A997-7A37F0E1903E}" destId="{33630A23-7732-4012-8367-4393144DB9D3}" srcOrd="0" destOrd="0" presId="urn:microsoft.com/office/officeart/2005/8/layout/orgChart1"/>
    <dgm:cxn modelId="{4497EA81-C576-4206-AFE1-7802B2EFAEC6}" type="presParOf" srcId="{33630A23-7732-4012-8367-4393144DB9D3}" destId="{D196C46D-CA1B-4D4C-8C87-F7D602D0869D}" srcOrd="0" destOrd="0" presId="urn:microsoft.com/office/officeart/2005/8/layout/orgChart1"/>
    <dgm:cxn modelId="{0ED0D1FB-DED3-44CC-903D-BEF873907432}" type="presParOf" srcId="{33630A23-7732-4012-8367-4393144DB9D3}" destId="{F20498F8-82DC-4202-96CB-E4602E081EC6}" srcOrd="1" destOrd="0" presId="urn:microsoft.com/office/officeart/2005/8/layout/orgChart1"/>
    <dgm:cxn modelId="{243B8772-7FF6-4F6A-990E-F7FDD8A10DB6}" type="presParOf" srcId="{C90C4F0D-8E3E-478A-A997-7A37F0E1903E}" destId="{814387E7-1CDC-41F6-A6B1-F6488EE7C2B7}" srcOrd="1" destOrd="0" presId="urn:microsoft.com/office/officeart/2005/8/layout/orgChart1"/>
    <dgm:cxn modelId="{72FCD3D8-C224-4C88-A9CC-8879BE269E81}" type="presParOf" srcId="{C90C4F0D-8E3E-478A-A997-7A37F0E1903E}" destId="{B6CAF696-3241-441F-B537-D9D94DCEFC05}" srcOrd="2" destOrd="0" presId="urn:microsoft.com/office/officeart/2005/8/layout/orgChart1"/>
    <dgm:cxn modelId="{55AFF011-F725-4C2D-96D3-61A998F465F3}" type="presParOf" srcId="{9BCC8990-4AC0-41F2-BDAC-DCC138570132}" destId="{4C6BBDF3-E870-4E24-BD5E-7BC517619505}" srcOrd="2" destOrd="0" presId="urn:microsoft.com/office/officeart/2005/8/layout/orgChart1"/>
    <dgm:cxn modelId="{0331A028-EAE8-41C0-BC95-7922312D0531}" type="presParOf" srcId="{4C6BBDF3-E870-4E24-BD5E-7BC517619505}" destId="{18ADC4F9-CCD0-4F9C-A5C3-A9ED57252107}" srcOrd="0" destOrd="0" presId="urn:microsoft.com/office/officeart/2005/8/layout/orgChart1"/>
    <dgm:cxn modelId="{E7496CB9-7C04-4AFE-AAA4-97D94E60EA25}" type="presParOf" srcId="{4C6BBDF3-E870-4E24-BD5E-7BC517619505}" destId="{E7706D41-038A-45E9-8BEF-468317067491}" srcOrd="1" destOrd="0" presId="urn:microsoft.com/office/officeart/2005/8/layout/orgChart1"/>
    <dgm:cxn modelId="{EE2C9796-2A33-4DB5-B770-5852E83CC1CF}" type="presParOf" srcId="{E7706D41-038A-45E9-8BEF-468317067491}" destId="{95716695-F250-4833-8642-77A5139C609A}" srcOrd="0" destOrd="0" presId="urn:microsoft.com/office/officeart/2005/8/layout/orgChart1"/>
    <dgm:cxn modelId="{A6E2D272-9190-4237-BF9C-80019354CFA4}" type="presParOf" srcId="{95716695-F250-4833-8642-77A5139C609A}" destId="{0B59BF18-4026-46AD-AA22-3569D48123F0}" srcOrd="0" destOrd="0" presId="urn:microsoft.com/office/officeart/2005/8/layout/orgChart1"/>
    <dgm:cxn modelId="{4B83A10B-4818-4756-A494-DA14523E5746}" type="presParOf" srcId="{95716695-F250-4833-8642-77A5139C609A}" destId="{ABD33F60-D45B-44FE-B3E4-5654300B2373}" srcOrd="1" destOrd="0" presId="urn:microsoft.com/office/officeart/2005/8/layout/orgChart1"/>
    <dgm:cxn modelId="{159DC77E-3A04-4C93-BA42-A3A903D7A73D}" type="presParOf" srcId="{E7706D41-038A-45E9-8BEF-468317067491}" destId="{108FF728-4571-4122-98AD-ADF453BB7549}" srcOrd="1" destOrd="0" presId="urn:microsoft.com/office/officeart/2005/8/layout/orgChart1"/>
    <dgm:cxn modelId="{8FE3844C-6A3F-4924-83FF-6685AF3A3653}" type="presParOf" srcId="{E7706D41-038A-45E9-8BEF-468317067491}" destId="{759328C5-0DDD-41B0-99FA-635AAC1B63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DC4F9-CCD0-4F9C-A5C3-A9ED57252107}">
      <dsp:nvSpPr>
        <dsp:cNvPr id="0" name=""/>
        <dsp:cNvSpPr/>
      </dsp:nvSpPr>
      <dsp:spPr>
        <a:xfrm>
          <a:off x="4107602" y="1371601"/>
          <a:ext cx="207100" cy="896038"/>
        </a:xfrm>
        <a:custGeom>
          <a:avLst/>
          <a:gdLst/>
          <a:ahLst/>
          <a:cxnLst/>
          <a:rect l="0" t="0" r="0" b="0"/>
          <a:pathLst>
            <a:path>
              <a:moveTo>
                <a:pt x="207100" y="0"/>
              </a:moveTo>
              <a:lnTo>
                <a:pt x="207100" y="896038"/>
              </a:lnTo>
              <a:lnTo>
                <a:pt x="0" y="8960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2AA15-F6FD-4067-BB49-C819DB6CD77E}">
      <dsp:nvSpPr>
        <dsp:cNvPr id="0" name=""/>
        <dsp:cNvSpPr/>
      </dsp:nvSpPr>
      <dsp:spPr>
        <a:xfrm>
          <a:off x="4314703" y="1371601"/>
          <a:ext cx="2758458" cy="20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378"/>
              </a:lnTo>
              <a:lnTo>
                <a:pt x="2758458" y="1768378"/>
              </a:lnTo>
              <a:lnTo>
                <a:pt x="2758458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831D0-8762-496A-B093-113CE9A20CE3}">
      <dsp:nvSpPr>
        <dsp:cNvPr id="0" name=""/>
        <dsp:cNvSpPr/>
      </dsp:nvSpPr>
      <dsp:spPr>
        <a:xfrm>
          <a:off x="3860593" y="1371601"/>
          <a:ext cx="454110" cy="2005258"/>
        </a:xfrm>
        <a:custGeom>
          <a:avLst/>
          <a:gdLst/>
          <a:ahLst/>
          <a:cxnLst/>
          <a:rect l="0" t="0" r="0" b="0"/>
          <a:pathLst>
            <a:path>
              <a:moveTo>
                <a:pt x="454110" y="0"/>
              </a:moveTo>
              <a:lnTo>
                <a:pt x="454110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64310-6967-4ED9-9337-9BD67474535A}">
      <dsp:nvSpPr>
        <dsp:cNvPr id="0" name=""/>
        <dsp:cNvSpPr/>
      </dsp:nvSpPr>
      <dsp:spPr>
        <a:xfrm>
          <a:off x="1130830" y="1371601"/>
          <a:ext cx="3183872" cy="2005258"/>
        </a:xfrm>
        <a:custGeom>
          <a:avLst/>
          <a:gdLst/>
          <a:ahLst/>
          <a:cxnLst/>
          <a:rect l="0" t="0" r="0" b="0"/>
          <a:pathLst>
            <a:path>
              <a:moveTo>
                <a:pt x="3183872" y="0"/>
              </a:moveTo>
              <a:lnTo>
                <a:pt x="3183872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2B1DD-0953-438A-AF6A-8318A61F2E5B}">
      <dsp:nvSpPr>
        <dsp:cNvPr id="0" name=""/>
        <dsp:cNvSpPr/>
      </dsp:nvSpPr>
      <dsp:spPr>
        <a:xfrm>
          <a:off x="2590791" y="354121"/>
          <a:ext cx="3447825" cy="1017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ზოგადი ამბულატორია</a:t>
          </a:r>
          <a:endParaRPr lang="en-US" sz="1800" b="1" kern="1200" dirty="0"/>
        </a:p>
      </dsp:txBody>
      <dsp:txXfrm>
        <a:off x="2590791" y="354121"/>
        <a:ext cx="3447825" cy="1017479"/>
      </dsp:txXfrm>
    </dsp:sp>
    <dsp:sp modelId="{1B2C8409-2737-40BD-B442-2F6E321D0C56}">
      <dsp:nvSpPr>
        <dsp:cNvPr id="0" name=""/>
        <dsp:cNvSpPr/>
      </dsp:nvSpPr>
      <dsp:spPr>
        <a:xfrm>
          <a:off x="2829" y="3376859"/>
          <a:ext cx="2256001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სოფლის ექიმი</a:t>
          </a:r>
          <a:endParaRPr lang="en-US" sz="1800" b="1" kern="1200" dirty="0"/>
        </a:p>
      </dsp:txBody>
      <dsp:txXfrm>
        <a:off x="2829" y="3376859"/>
        <a:ext cx="2256001" cy="835081"/>
      </dsp:txXfrm>
    </dsp:sp>
    <dsp:sp modelId="{9E0696D4-39CE-447D-B326-E9C69566902E}">
      <dsp:nvSpPr>
        <dsp:cNvPr id="0" name=""/>
        <dsp:cNvSpPr/>
      </dsp:nvSpPr>
      <dsp:spPr>
        <a:xfrm>
          <a:off x="2732592" y="3376859"/>
          <a:ext cx="2256001" cy="823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ფსიქიატრია</a:t>
          </a:r>
          <a:endParaRPr lang="en-US" sz="1800" b="1" kern="1200" dirty="0"/>
        </a:p>
      </dsp:txBody>
      <dsp:txXfrm>
        <a:off x="2732592" y="3376859"/>
        <a:ext cx="2256001" cy="823192"/>
      </dsp:txXfrm>
    </dsp:sp>
    <dsp:sp modelId="{D196C46D-CA1B-4D4C-8C87-F7D602D0869D}">
      <dsp:nvSpPr>
        <dsp:cNvPr id="0" name=""/>
        <dsp:cNvSpPr/>
      </dsp:nvSpPr>
      <dsp:spPr>
        <a:xfrm>
          <a:off x="5462354" y="3376859"/>
          <a:ext cx="3221615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ანტენატალური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მომსახურება</a:t>
          </a:r>
          <a:endParaRPr lang="en-US" sz="1800" b="1" kern="1200" dirty="0"/>
        </a:p>
      </dsp:txBody>
      <dsp:txXfrm>
        <a:off x="5462354" y="3376859"/>
        <a:ext cx="3221615" cy="835081"/>
      </dsp:txXfrm>
    </dsp:sp>
    <dsp:sp modelId="{0B59BF18-4026-46AD-AA22-3569D48123F0}">
      <dsp:nvSpPr>
        <dsp:cNvPr id="0" name=""/>
        <dsp:cNvSpPr/>
      </dsp:nvSpPr>
      <dsp:spPr>
        <a:xfrm>
          <a:off x="1851600" y="1703639"/>
          <a:ext cx="2256001" cy="112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დიალიზი</a:t>
          </a:r>
          <a:endParaRPr lang="en-US" sz="1800" b="1" kern="1200" dirty="0"/>
        </a:p>
      </dsp:txBody>
      <dsp:txXfrm>
        <a:off x="1851600" y="1703639"/>
        <a:ext cx="2256001" cy="11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10/17/2012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10/17/2012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8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5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10/17/2012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81000"/>
            <a:ext cx="4800601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ელექტრონული  </a:t>
            </a:r>
            <a:r>
              <a:rPr lang="ka-GE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ჯანდაცვა</a:t>
            </a:r>
            <a: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სისტემა</a:t>
            </a: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9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4098175" cy="685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ა.შ.შ.  საერთაშორისო  განვითარების  სააგენტოს ,,ჯანდაცვის  სისტემის  განმტკიცების 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6324601"/>
            <a:ext cx="1945272" cy="2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6289868"/>
            <a:ext cx="733425" cy="2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704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>
                <a:solidFill>
                  <a:srgbClr val="C00000"/>
                </a:solidFill>
              </a:rPr>
              <a:t>მოდულის  უპირატესობები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უწყებათაშორისი უკუკავშირის მარტივი სისტემა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5772" y="457200"/>
            <a:ext cx="5105400" cy="838200"/>
          </a:xfrm>
        </p:spPr>
        <p:txBody>
          <a:bodyPr>
            <a:noAutofit/>
          </a:bodyPr>
          <a:lstStyle/>
          <a:p>
            <a:pPr algn="ctr"/>
            <a:r>
              <a:rPr lang="ka-GE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მედიაციის მოდული</a:t>
            </a:r>
            <a:endParaRPr lang="en-US" sz="3200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იმუნიზაცია/ვაქცინაციის 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უპირატესობები</a:t>
            </a:r>
            <a:endParaRPr lang="en-US" b="1" spc="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1"/>
                </a:solidFill>
              </a:rPr>
              <a:t>მოსახლეობის სრულყოფილი აღრიცხვა და მიგრაციის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6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600" b="1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600" b="1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უპირატესობები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49070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მომხმარებელებისა და მათი დაშვების დონეების მართვისათვის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825624"/>
            <a:ext cx="102870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ზოგადი ამბულატორია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სოფლის ექიმი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დიალიზი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ზოგადი ამბულატორია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ფსიქიატრია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ანტენატალური 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>
                <a:latin typeface="Sylfaen" pitchFamily="18" charset="0"/>
              </a:rPr>
              <a:t> </a:t>
            </a:r>
            <a:r>
              <a:rPr lang="ka-GE" sz="1700" b="1" kern="0" spc="100" dirty="0" smtClean="0">
                <a:latin typeface="Sylfaen" pitchFamily="18" charset="0"/>
              </a:rPr>
              <a:t>    მომსახურება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დაწესებულებებისათვის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1219200"/>
            <a:ext cx="9448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ინფორმაციის და დაზღვევის სტატუსის ავტომატურად შევსება /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დაწესებულებებისა და  სამედიცინო პერსონალის ავტომატური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8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ინსპექტირება და ანალიზი</a:t>
            </a:r>
            <a:endParaRPr lang="en-US" sz="48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</a:t>
            </a:r>
            <a:r>
              <a:rPr lang="ka-GE" sz="24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რეგისტრაციის მოდული</a:t>
            </a:r>
            <a:endParaRPr lang="en-US" sz="2800" spc="1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676400"/>
            <a:ext cx="4800600" cy="4572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tx1"/>
                </a:solidFill>
              </a:rPr>
              <a:t>მოდულის  ქვე-კომპონენტები</a:t>
            </a:r>
            <a:endParaRPr lang="en-US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3481433"/>
              </p:ext>
            </p:extLst>
          </p:nvPr>
        </p:nvGraphicFramePr>
        <p:xfrm>
          <a:off x="1752600" y="22098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210800" cy="1325563"/>
          </a:xfrm>
        </p:spPr>
        <p:txBody>
          <a:bodyPr/>
          <a:lstStyle/>
          <a:p>
            <a:r>
              <a:rPr lang="ka-GE" sz="24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რეგისტრაციის მოდული</a:t>
            </a:r>
            <a:endParaRPr lang="en-US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362200"/>
            <a:ext cx="5181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სიები ქვეყანაში არსებულ ყველა დაწესებულებასა და სოფლის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2500" dirty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 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დუბლირების აღმოფხვრა თითოეული პირის დარეგისტრირებით მხოლოდ ერთ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5100" dirty="0" smtClean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ადამიანის </a:t>
            </a:r>
            <a:r>
              <a:rPr lang="ka-GE" sz="2500" b="1" dirty="0">
                <a:solidFill>
                  <a:srgbClr val="000000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რეესტრებთან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სამედიცინო ჩანაწერების აღრიცხვა (ამბულატორიული ბარათი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ფინანსების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გამჭვირვალობა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ადმინისტრირების გამარტივება  და ხარჯების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დაზოგვა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სახელმწიფო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ამბულატორიული </a:t>
            </a:r>
            <a:r>
              <a:rPr lang="ka-GE" sz="2500" b="1" dirty="0">
                <a:solidFill>
                  <a:srgbClr val="000000"/>
                </a:solidFill>
                <a:latin typeface="Arial"/>
              </a:rPr>
              <a:t>პროგრამის ფარგლებში ასანაზღაურებელი თანხების მოქნილი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კალკულაციის </a:t>
            </a:r>
            <a:r>
              <a:rPr lang="ka-GE" sz="2500" b="1" dirty="0">
                <a:solidFill>
                  <a:srgbClr val="000000"/>
                </a:solidFill>
                <a:latin typeface="Arial"/>
              </a:rPr>
              <a:t>მექანიზმი           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    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სადაზღვევო კომპანიებისთვის გადასარიცხი თანხების პროგნოზირების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საშუალება</a:t>
            </a:r>
            <a:endParaRPr lang="en-US" sz="5100" dirty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სახელმწიფო სახსრების ეფექტურად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გამოყენება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სხვადასხვა ჭრილში ინფორმაციის ანალიზის შესაძლებლობა</a:t>
            </a:r>
            <a:endParaRPr lang="en-US" sz="5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24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24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დაწესებულებების კონტრაქტების ელექტრონული 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ანაზილი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სახელმწოფო პროგრამების 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მართვისათვის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209800"/>
            <a:ext cx="581903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7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0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1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1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1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ინვოისები)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ინფორმაციიაში შეცდომების დაშვების მინიმალური ალბათობა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სისტემაში შემოსული ინფორმაციის იდენტიფიცირება და სინქრონიზაცია  სხვადასხვა სისტემებთან  (სამოქალაქო რეეტრთან, რეგულირების დაწესებულებების რეეტრთან, როგორც სადაზღვევო კომპანიებთან, ასევე სახელმწიფო დაზღვეულთა რეესტრთან და ა.შ)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 fontAlgn="b">
              <a:lnSpc>
                <a:spcPct val="100000"/>
              </a:lnSpc>
              <a:spcBef>
                <a:spcPts val="6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ინფორმაციის ავტომატური გაცვლა პაციენტის ელექტრონულ  ისტორიასთან (</a:t>
            </a:r>
            <a:r>
              <a:rPr lang="en-US" sz="1100" b="1" spc="100" dirty="0">
                <a:solidFill>
                  <a:srgbClr val="000000"/>
                </a:solidFill>
                <a:latin typeface="Arial"/>
              </a:rPr>
              <a:t>EMR</a:t>
            </a:r>
            <a:r>
              <a:rPr lang="ka-GE" sz="1100" b="1" spc="100" dirty="0">
                <a:solidFill>
                  <a:srgbClr val="000000"/>
                </a:solidFill>
              </a:rPr>
              <a:t>)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სახსრების ეფექტურად გამოყენება - ადამიანური და ადმინისტრაციული რესურსების </a:t>
            </a:r>
            <a:r>
              <a:rPr lang="ka-GE" sz="1100" b="1" spc="100" dirty="0" smtClean="0">
                <a:solidFill>
                  <a:srgbClr val="000000"/>
                </a:solidFill>
              </a:rPr>
              <a:t>დაზოგვა</a:t>
            </a:r>
            <a:endParaRPr lang="en-US" sz="1100" b="1" spc="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ფინანსების </a:t>
            </a:r>
            <a:r>
              <a:rPr lang="ka-GE" sz="1100" b="1" spc="100" dirty="0" smtClean="0">
                <a:solidFill>
                  <a:srgbClr val="000000"/>
                </a:solidFill>
              </a:rPr>
              <a:t>გამჭირვალობა</a:t>
            </a:r>
            <a:endParaRPr lang="en-US" sz="1100" b="1" spc="1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ka-GE" sz="1100" b="1" spc="1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სხვადასხვა ჭრილში ინფორმაციის ანალიზის შესაძლებლობა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 სადაზღვევო კომპანიებისათვის და სამედიცინო დაწესებულებებისათვის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(ICD10, NCSP, ICPC2, ლაბორატორიული 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კომუნიკაციისათვის</a:t>
            </a:r>
            <a:endParaRPr lang="en-US" sz="18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 დაცვის  ერთიანი 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სახელმწიფო და კერძო ჯანმრთელობის 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 უზრულველყოფა, მათ შორის მომსახურების ხარისხის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მინიმიზაცია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 თუ 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სტატისტიკისა და ანალიზის წარმოება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98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28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z="28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>
                <a:solidFill>
                  <a:srgbClr val="C00000"/>
                </a:solidFill>
              </a:rPr>
              <a:t>მოდულის  უპირატესობები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391400" y="1295400"/>
            <a:ext cx="449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 მონაცემებზე დაყრდნობით ანალიტიკური დიაგრამებისა და გრაფიკული სქემების დაგენერირების 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გარე და შიდა მოდულებიდან ელექტრონული არხებით მიღებული ინფორმაციის საფუძველზე გენერირებული დინამიური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გრაფიკები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დაგროვილი ინფორმაციის წლების, კვარტლების, თვეების და ა.შ. მიხედვით გაანალიზების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დაგროვილი ინფორმაციის გეოგრაფიული (რეგიონი, რაიონი, დასახლებული ტერიტორია) მახასიათებლით გაანალიზების შესაძლებლობა</a:t>
            </a: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629400" cy="4876800"/>
          </a:xfrm>
        </p:spPr>
      </p:pic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248067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</a:t>
            </a: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/</a:t>
            </a: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მომხამრებლის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იხილეთ  თითოეული მოდულის  „დახმარება“ -ის მენიუში.</a:t>
            </a: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32556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8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60960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ფარმაცევტული საქმიანობა</a:t>
            </a:r>
            <a:endParaRPr lang="en-US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8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  <a:endParaRPr lang="ka-GE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მედიაციის მოდული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მომხმარებელთა მართვის მოდული</a:t>
            </a:r>
            <a:endParaRPr lang="en-US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სამედიცინო კლასიფიკატორების მოდული 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ანალიტიკური მოდული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TEONA\Desktop\HSSP\HSSP Manual\e-Health_logo_b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2258106"/>
            <a:ext cx="3227043" cy="363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325563"/>
          </a:xfrm>
        </p:spPr>
        <p:txBody>
          <a:bodyPr>
            <a:normAutofit/>
          </a:bodyPr>
          <a:lstStyle/>
          <a:p>
            <a:pPr lvl="0" algn="ctr"/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4768703" cy="6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მოდულების უპირატესობები</a:t>
            </a:r>
            <a:endParaRPr lang="en-US" b="1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ელექტრონული რეესტრის წარმოება და საჯარო ინფორმაციაზე ხელმისაწვდომობა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დაწესებულებების სრულყოფილი ისტორიები სამართალმემკვიდრეობის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4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დაწესებულებების ავტომატური </a:t>
            </a:r>
            <a:r>
              <a:rPr lang="ka-GE" sz="1400" b="1" spc="100" dirty="0" smtClean="0">
                <a:solidFill>
                  <a:schemeClr val="tx1"/>
                </a:solidFill>
              </a:rPr>
              <a:t>ინფორმირება</a:t>
            </a:r>
            <a:r>
              <a:rPr lang="ka-GE" sz="1400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პერსონალის </a:t>
            </a:r>
            <a:r>
              <a:rPr lang="ka-GE" sz="1400" b="1" spc="100" dirty="0">
                <a:solidFill>
                  <a:schemeClr val="tx1"/>
                </a:solidFill>
              </a:rPr>
              <a:t>საექიმო საქმიანობების უფლების შეჩერება/გაუქმების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შესახებ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შეტყობინება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362200"/>
            <a:ext cx="43434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029200"/>
            <a:ext cx="43434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127880"/>
            <a:ext cx="4343400" cy="8251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276600"/>
            <a:ext cx="4343400" cy="8057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400" y="5834987"/>
            <a:ext cx="4343400" cy="7944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ელექტრონული  სერვისები</a:t>
            </a:r>
            <a:endParaRPr kumimoji="0" lang="en-US" sz="1600" b="1" i="0" u="none" strike="noStrike" kern="1200" cap="none" spc="1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ფარმაცევტული და სააფთიაქო დაწესებულებების ზუსტი ადგილმდებარეობის დადგენა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ფარმაცევტული და სააფთიაქო დაწესებულებების იდენტიფიცირება საქმიანობის სახეების მიხედვით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სააფთიაქო 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მოდულის 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4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მოდულის 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ექსპორტ–იმპორტის 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სამედიცინო 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</a:t>
            </a:r>
            <a:r>
              <a:rPr lang="ka-GE" sz="1300" dirty="0" smtClean="0">
                <a:solidFill>
                  <a:schemeClr val="tx1"/>
                </a:solidFill>
              </a:rPr>
              <a:t>სამედიცინო/სამეცნიერო </a:t>
            </a:r>
            <a:r>
              <a:rPr lang="ka-GE" sz="1300" dirty="0">
                <a:solidFill>
                  <a:schemeClr val="tx1"/>
                </a:solidFill>
              </a:rPr>
              <a:t>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მოქალაქეების უსაფრთხოება  -  ფარმაცევტული 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ფარმაცევტული პროდუქტების რეგისტრაციის პროცესის გამარტივება; ნორმატიულ-ტექნიკური 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სიმარტივე; დიდი მოცულობის მონაცემების ელექტრონული არქივაცია</a:t>
            </a: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74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181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ინფორმაციის ცენტრალურად მობილიზება, სარწმუნო  სტატისტიკისა და ანალიზის წარმოების შესაძლებლობა </a:t>
            </a:r>
            <a:endParaRPr lang="ka-GE" sz="1200" b="1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სამომავლოდ, სამედიცინო მომსახურეობის გაწევის მომენტში სამეცნიერო სამედიცინო 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 უპირატესობები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IV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ელექტრონული სერვისების მოდული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5" y="24384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41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საქმიანობების  საინფორმაციო პორტალი</a:t>
            </a:r>
            <a:endParaRPr lang="en-US" sz="44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მომსახურებაზე გეოგრაფიული და ფინანსური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ფარმაცევტულ პროდუქციაზე გეოგრაფიული და ფინანსური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ტრანსპარენტულობა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6937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1184</Words>
  <Application>Microsoft Office PowerPoint</Application>
  <PresentationFormat>Custom</PresentationFormat>
  <Paragraphs>231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TS102901024</vt:lpstr>
      <vt:lpstr>1_TS102901024</vt:lpstr>
      <vt:lpstr>ელექტრონული  ჯანდაცვა  ჯანმრთელობის  დაცვის  ერთიანი საინფორმაციო  სისტემა </vt:lpstr>
      <vt:lpstr>PowerPoint Presentation</vt:lpstr>
      <vt:lpstr> ჯანმრთელობის  დაცვის  ერთიანი საინფორმაციო  სისტემის ძირითადი კომპონენტები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ფარმაცევტული საქმიანობის კომპონენტი - IV</vt:lpstr>
      <vt:lpstr>აფთიაქებისა და სამედიცინო საქმიანობების  საინფორმაციო პორტალი</vt:lpstr>
      <vt:lpstr>სამედიცინო მედიაციის მოდული</vt:lpstr>
      <vt:lpstr>იმუნიზაცია/ვაქცინაციის კომპონენტი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სამედიცინო შემთხვევების რეგისტრაციის მოდული</vt:lpstr>
      <vt:lpstr>სამედიცინო სერვისებით მოსარგებლეთა რეგისტრაციის მოდული</vt:lpstr>
      <vt:lpstr>სამედიცინო სერვისებით მოსარგებლეთა რეგისტრაციის მოდული</vt:lpstr>
      <vt:lpstr>ჯანმრთელობის დაცვის პროგრამების ფინანსური მართვის მოდული</vt:lpstr>
      <vt:lpstr>ელექტრონული ანგარიშგების მოდული</vt:lpstr>
      <vt:lpstr>სამედიცინო კლასიფიკატორების მოდული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2012-10-17T12:26:10Z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