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570" y="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F867-DD90-4960-B6FF-9DCC1B78A46E}" type="datetimeFigureOut">
              <a:rPr lang="en-US" smtClean="0"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00445-9904-4089-A7D7-D7F35853F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167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F867-DD90-4960-B6FF-9DCC1B78A46E}" type="datetimeFigureOut">
              <a:rPr lang="en-US" smtClean="0"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00445-9904-4089-A7D7-D7F35853F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651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F867-DD90-4960-B6FF-9DCC1B78A46E}" type="datetimeFigureOut">
              <a:rPr lang="en-US" smtClean="0"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00445-9904-4089-A7D7-D7F35853F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957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F867-DD90-4960-B6FF-9DCC1B78A46E}" type="datetimeFigureOut">
              <a:rPr lang="en-US" smtClean="0"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00445-9904-4089-A7D7-D7F35853F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085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F867-DD90-4960-B6FF-9DCC1B78A46E}" type="datetimeFigureOut">
              <a:rPr lang="en-US" smtClean="0"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00445-9904-4089-A7D7-D7F35853F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4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F867-DD90-4960-B6FF-9DCC1B78A46E}" type="datetimeFigureOut">
              <a:rPr lang="en-US" smtClean="0"/>
              <a:t>6/25/2014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00445-9904-4089-A7D7-D7F35853F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880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F867-DD90-4960-B6FF-9DCC1B78A46E}" type="datetimeFigureOut">
              <a:rPr lang="en-US" smtClean="0"/>
              <a:t>6/25/2014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00445-9904-4089-A7D7-D7F35853F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2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F867-DD90-4960-B6FF-9DCC1B78A46E}" type="datetimeFigureOut">
              <a:rPr lang="en-US" smtClean="0"/>
              <a:t>6/25/2014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00445-9904-4089-A7D7-D7F35853F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32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F867-DD90-4960-B6FF-9DCC1B78A46E}" type="datetimeFigureOut">
              <a:rPr lang="en-US" smtClean="0"/>
              <a:t>6/25/2014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00445-9904-4089-A7D7-D7F35853F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007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F867-DD90-4960-B6FF-9DCC1B78A46E}" type="datetimeFigureOut">
              <a:rPr lang="en-US" smtClean="0"/>
              <a:t>6/25/2014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00445-9904-4089-A7D7-D7F35853F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02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F867-DD90-4960-B6FF-9DCC1B78A46E}" type="datetimeFigureOut">
              <a:rPr lang="en-US" smtClean="0"/>
              <a:t>6/25/2014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00445-9904-4089-A7D7-D7F35853F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526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DF867-DD90-4960-B6FF-9DCC1B78A46E}" type="datetimeFigureOut">
              <a:rPr lang="en-US" smtClean="0"/>
              <a:t>6/25/2014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00445-9904-4089-A7D7-D7F35853FC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16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7160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9892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kakha kerdikoshvili</dc:creator>
  <cp:lastModifiedBy>kakha kerdikoshvili</cp:lastModifiedBy>
  <cp:revision>1</cp:revision>
  <dcterms:created xsi:type="dcterms:W3CDTF">2014-06-25T06:46:23Z</dcterms:created>
  <dcterms:modified xsi:type="dcterms:W3CDTF">2014-06-25T06:46:34Z</dcterms:modified>
</cp:coreProperties>
</file>