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690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913A5-A120-4FF5-B3FE-4248BAD901DB}" type="datetimeFigureOut">
              <a:rPr lang="ru-RU" smtClean="0"/>
              <a:t>18.06.2014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41A94-81C8-42AB-A32F-4A2C4763D9C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3716000" cy="857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2014-06-18T06:10:05Z</dcterms:created>
  <dcterms:modified xsi:type="dcterms:W3CDTF">2014-06-18T06:10:18Z</dcterms:modified>
</cp:coreProperties>
</file>