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5.xml" ContentType="application/vnd.openxmlformats-officedocument.theme+xml"/>
  <Override PartName="/ppt/slideLayouts/slideLayout18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1" r:id="rId1"/>
    <p:sldMasterId id="2147483677" r:id="rId2"/>
    <p:sldMasterId id="2147483703" r:id="rId3"/>
    <p:sldMasterId id="2147483726" r:id="rId4"/>
    <p:sldMasterId id="2147483728" r:id="rId5"/>
    <p:sldMasterId id="2147483732" r:id="rId6"/>
  </p:sldMasterIdLst>
  <p:notesMasterIdLst>
    <p:notesMasterId r:id="rId9"/>
  </p:notesMasterIdLst>
  <p:handoutMasterIdLst>
    <p:handoutMasterId r:id="rId10"/>
  </p:handoutMasterIdLst>
  <p:sldIdLst>
    <p:sldId id="365" r:id="rId7"/>
    <p:sldId id="366" r:id="rId8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cott Royal" initials="SR" lastIdx="3" clrIdx="0"/>
  <p:cmAuthor id="1" name="Deborah Klein Walker" initials="DKW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DA291C"/>
    <a:srgbClr val="0070C0"/>
    <a:srgbClr val="B7C9D3"/>
    <a:srgbClr val="C3C6A8"/>
    <a:srgbClr val="E87722"/>
    <a:srgbClr val="7566A0"/>
    <a:srgbClr val="D0D3D4"/>
    <a:srgbClr val="DFD1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07" autoAdjust="0"/>
    <p:restoredTop sz="94603" autoAdjust="0"/>
  </p:normalViewPr>
  <p:slideViewPr>
    <p:cSldViewPr snapToGrid="0" snapToObjects="1">
      <p:cViewPr varScale="1">
        <p:scale>
          <a:sx n="108" d="100"/>
          <a:sy n="108" d="100"/>
        </p:scale>
        <p:origin x="-103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81B7D1-65E1-420C-85C0-DA00FB822320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8BEF215-A0A2-4B6C-AAD7-2FCA93AB5DD5}">
      <dgm:prSet phldrT="[Text]"/>
      <dgm:spPr/>
      <dgm:t>
        <a:bodyPr/>
        <a:lstStyle/>
        <a:p>
          <a:r>
            <a:rPr lang="en-US" dirty="0" smtClean="0"/>
            <a:t>Deepak Nathani</a:t>
          </a:r>
          <a:endParaRPr lang="en-US" dirty="0"/>
        </a:p>
      </dgm:t>
    </dgm:pt>
    <dgm:pt modelId="{471636C2-4A50-453A-AD89-E158FCA6374C}" type="parTrans" cxnId="{C5E9F693-F507-48BE-9941-A2336464AC62}">
      <dgm:prSet/>
      <dgm:spPr/>
      <dgm:t>
        <a:bodyPr/>
        <a:lstStyle/>
        <a:p>
          <a:endParaRPr lang="en-US"/>
        </a:p>
      </dgm:t>
    </dgm:pt>
    <dgm:pt modelId="{13625EDB-9767-499B-BC0F-48B0661C5510}" type="sibTrans" cxnId="{C5E9F693-F507-48BE-9941-A2336464AC62}">
      <dgm:prSet/>
      <dgm:spPr/>
      <dgm:t>
        <a:bodyPr/>
        <a:lstStyle/>
        <a:p>
          <a:endParaRPr lang="en-US"/>
        </a:p>
      </dgm:t>
    </dgm:pt>
    <dgm:pt modelId="{37BC3A9C-55D7-43DA-8FF2-4C7C8A744D01}">
      <dgm:prSet phldrT="[Text]" custT="1"/>
      <dgm:spPr/>
      <dgm:t>
        <a:bodyPr/>
        <a:lstStyle/>
        <a:p>
          <a:r>
            <a:rPr lang="en-US" sz="2000" u="sng" dirty="0" smtClean="0"/>
            <a:t>Environmental Resources Division</a:t>
          </a:r>
        </a:p>
        <a:p>
          <a:r>
            <a:rPr lang="en-US" sz="1600" u="none" dirty="0" smtClean="0"/>
            <a:t>(all)</a:t>
          </a:r>
          <a:endParaRPr lang="en-US" sz="1600" u="none" dirty="0"/>
        </a:p>
      </dgm:t>
    </dgm:pt>
    <dgm:pt modelId="{FB01583A-2AFA-4EC1-949F-1E846CFB2ABE}" type="parTrans" cxnId="{88956570-295C-4558-B69C-CE780D7CC819}">
      <dgm:prSet/>
      <dgm:spPr/>
      <dgm:t>
        <a:bodyPr/>
        <a:lstStyle/>
        <a:p>
          <a:endParaRPr lang="en-US"/>
        </a:p>
      </dgm:t>
    </dgm:pt>
    <dgm:pt modelId="{17030D83-7F7C-4C46-B6F7-2565F5AC8BAC}" type="sibTrans" cxnId="{88956570-295C-4558-B69C-CE780D7CC819}">
      <dgm:prSet/>
      <dgm:spPr/>
      <dgm:t>
        <a:bodyPr/>
        <a:lstStyle/>
        <a:p>
          <a:endParaRPr lang="en-US"/>
        </a:p>
      </dgm:t>
    </dgm:pt>
    <dgm:pt modelId="{20D3D578-CB02-433A-A69D-B0D654AF4DFC}">
      <dgm:prSet phldrT="[Text]"/>
      <dgm:spPr/>
      <dgm:t>
        <a:bodyPr/>
        <a:lstStyle/>
        <a:p>
          <a:r>
            <a:rPr lang="en-US" dirty="0" err="1" smtClean="0"/>
            <a:t>Caren</a:t>
          </a:r>
          <a:r>
            <a:rPr lang="en-US" dirty="0" smtClean="0"/>
            <a:t> </a:t>
          </a:r>
          <a:r>
            <a:rPr lang="en-US" dirty="0" err="1" smtClean="0"/>
            <a:t>Matzkin</a:t>
          </a:r>
          <a:endParaRPr lang="en-US" dirty="0"/>
        </a:p>
      </dgm:t>
    </dgm:pt>
    <dgm:pt modelId="{430D726A-89CE-47D8-818F-CD879C4D6037}" type="parTrans" cxnId="{8DB78A32-3679-40A0-8F55-ACE5268E9C80}">
      <dgm:prSet/>
      <dgm:spPr/>
      <dgm:t>
        <a:bodyPr/>
        <a:lstStyle/>
        <a:p>
          <a:endParaRPr lang="en-US"/>
        </a:p>
      </dgm:t>
    </dgm:pt>
    <dgm:pt modelId="{0F0CD32B-FACF-4132-8B57-5E260B70FBA3}" type="sibTrans" cxnId="{8DB78A32-3679-40A0-8F55-ACE5268E9C80}">
      <dgm:prSet/>
      <dgm:spPr/>
      <dgm:t>
        <a:bodyPr/>
        <a:lstStyle/>
        <a:p>
          <a:endParaRPr lang="en-US"/>
        </a:p>
      </dgm:t>
    </dgm:pt>
    <dgm:pt modelId="{2508DCCC-865A-4DEE-8A7A-60319F86927C}">
      <dgm:prSet phldrT="[Text]" custT="1"/>
      <dgm:spPr/>
      <dgm:t>
        <a:bodyPr/>
        <a:lstStyle/>
        <a:p>
          <a:r>
            <a:rPr lang="en-US" sz="2000" u="sng" dirty="0" smtClean="0"/>
            <a:t>US Health</a:t>
          </a:r>
        </a:p>
        <a:p>
          <a:r>
            <a:rPr lang="en-US" sz="2000" u="none" dirty="0" smtClean="0"/>
            <a:t>PHE</a:t>
          </a:r>
          <a:endParaRPr lang="en-US" sz="1600" u="none" dirty="0" smtClean="0"/>
        </a:p>
      </dgm:t>
    </dgm:pt>
    <dgm:pt modelId="{3171AB23-68B3-449F-A186-06D0BA68AFA8}" type="parTrans" cxnId="{4374AC07-34D8-488B-8634-D64ECB623A6D}">
      <dgm:prSet/>
      <dgm:spPr/>
      <dgm:t>
        <a:bodyPr/>
        <a:lstStyle/>
        <a:p>
          <a:endParaRPr lang="en-US"/>
        </a:p>
      </dgm:t>
    </dgm:pt>
    <dgm:pt modelId="{EFB3F487-0BB6-4489-94A0-8D8B81348A9E}" type="sibTrans" cxnId="{4374AC07-34D8-488B-8634-D64ECB623A6D}">
      <dgm:prSet/>
      <dgm:spPr/>
      <dgm:t>
        <a:bodyPr/>
        <a:lstStyle/>
        <a:p>
          <a:endParaRPr lang="en-US"/>
        </a:p>
      </dgm:t>
    </dgm:pt>
    <dgm:pt modelId="{33BE5B3A-1E95-433E-816C-D6E91C5A07EC}">
      <dgm:prSet phldrT="[Text]"/>
      <dgm:spPr/>
      <dgm:t>
        <a:bodyPr/>
        <a:lstStyle/>
        <a:p>
          <a:r>
            <a:rPr lang="en-US" dirty="0" smtClean="0"/>
            <a:t>Helina Haileselassie</a:t>
          </a:r>
          <a:endParaRPr lang="en-US" dirty="0"/>
        </a:p>
      </dgm:t>
    </dgm:pt>
    <dgm:pt modelId="{5FA84D6F-E817-48CB-88DE-B0826DC8FAE1}" type="parTrans" cxnId="{81085639-E6A0-4599-B5F3-5DF2FB4A55ED}">
      <dgm:prSet/>
      <dgm:spPr/>
      <dgm:t>
        <a:bodyPr/>
        <a:lstStyle/>
        <a:p>
          <a:endParaRPr lang="en-US"/>
        </a:p>
      </dgm:t>
    </dgm:pt>
    <dgm:pt modelId="{1558815D-0FD8-4A88-9B0C-C4F411206AE6}" type="sibTrans" cxnId="{81085639-E6A0-4599-B5F3-5DF2FB4A55ED}">
      <dgm:prSet/>
      <dgm:spPr/>
      <dgm:t>
        <a:bodyPr/>
        <a:lstStyle/>
        <a:p>
          <a:endParaRPr lang="en-US"/>
        </a:p>
      </dgm:t>
    </dgm:pt>
    <dgm:pt modelId="{A685F4F8-CEA4-4E5D-9BCB-C9F828626C0D}">
      <dgm:prSet phldrT="[Text]"/>
      <dgm:spPr/>
      <dgm:t>
        <a:bodyPr/>
        <a:lstStyle/>
        <a:p>
          <a:r>
            <a:rPr lang="en-US" dirty="0" smtClean="0"/>
            <a:t>Sean Fitzpatrick</a:t>
          </a:r>
          <a:endParaRPr lang="en-US" dirty="0"/>
        </a:p>
      </dgm:t>
    </dgm:pt>
    <dgm:pt modelId="{E25FC04B-1BA2-42EB-B5EB-0A3C6F56E680}" type="parTrans" cxnId="{280FA692-F24A-4218-86D2-3130E6D9A785}">
      <dgm:prSet/>
      <dgm:spPr/>
      <dgm:t>
        <a:bodyPr/>
        <a:lstStyle/>
        <a:p>
          <a:endParaRPr lang="en-US"/>
        </a:p>
      </dgm:t>
    </dgm:pt>
    <dgm:pt modelId="{A1E91339-02BF-4E8C-9FC1-72D6720A4D14}" type="sibTrans" cxnId="{280FA692-F24A-4218-86D2-3130E6D9A785}">
      <dgm:prSet/>
      <dgm:spPr/>
      <dgm:t>
        <a:bodyPr/>
        <a:lstStyle/>
        <a:p>
          <a:endParaRPr lang="en-US"/>
        </a:p>
      </dgm:t>
    </dgm:pt>
    <dgm:pt modelId="{7CFD0C38-D08A-4CB3-BE60-AF9D317BEC0C}">
      <dgm:prSet phldrT="[Text]" custT="1"/>
      <dgm:spPr/>
      <dgm:t>
        <a:bodyPr/>
        <a:lstStyle/>
        <a:p>
          <a:r>
            <a:rPr lang="en-US" sz="2000" u="sng" dirty="0" smtClean="0"/>
            <a:t>Social &amp; Economic Policy</a:t>
          </a:r>
        </a:p>
        <a:p>
          <a:r>
            <a:rPr lang="en-US" sz="1800" u="none" dirty="0" smtClean="0"/>
            <a:t>(all)</a:t>
          </a:r>
        </a:p>
        <a:p>
          <a:endParaRPr lang="en-US" sz="1400" dirty="0" smtClean="0"/>
        </a:p>
      </dgm:t>
    </dgm:pt>
    <dgm:pt modelId="{7255A8EF-91E9-445E-98FE-07F62C9A9CF7}" type="parTrans" cxnId="{13D80E2B-4A4A-43A5-9DE2-908F4602F38B}">
      <dgm:prSet/>
      <dgm:spPr/>
      <dgm:t>
        <a:bodyPr/>
        <a:lstStyle/>
        <a:p>
          <a:endParaRPr lang="en-US"/>
        </a:p>
      </dgm:t>
    </dgm:pt>
    <dgm:pt modelId="{099FA016-7545-454D-ABC6-487C9C9DE2E9}" type="sibTrans" cxnId="{13D80E2B-4A4A-43A5-9DE2-908F4602F38B}">
      <dgm:prSet/>
      <dgm:spPr/>
      <dgm:t>
        <a:bodyPr/>
        <a:lstStyle/>
        <a:p>
          <a:endParaRPr lang="en-US"/>
        </a:p>
      </dgm:t>
    </dgm:pt>
    <dgm:pt modelId="{6748B9B1-A4BB-42F8-B1D3-DE4F146AA994}">
      <dgm:prSet phldrT="[Text]" custT="1"/>
      <dgm:spPr/>
      <dgm:t>
        <a:bodyPr/>
        <a:lstStyle/>
        <a:p>
          <a:r>
            <a:rPr lang="en-US" sz="2000" u="sng" dirty="0" smtClean="0"/>
            <a:t>US Health</a:t>
          </a:r>
        </a:p>
        <a:p>
          <a:r>
            <a:rPr lang="en-US" sz="1600" u="none" dirty="0" smtClean="0"/>
            <a:t>HPOL</a:t>
          </a:r>
        </a:p>
        <a:p>
          <a:r>
            <a:rPr lang="en-US" sz="1600" u="none" dirty="0" smtClean="0"/>
            <a:t>BEHAVE</a:t>
          </a:r>
          <a:endParaRPr lang="en-US" sz="1600" u="none" dirty="0" smtClean="0"/>
        </a:p>
      </dgm:t>
    </dgm:pt>
    <dgm:pt modelId="{7DFBD1BA-F50C-4D3C-AC88-CB75B4A83CDF}" type="parTrans" cxnId="{BD9C2541-662A-45F7-83C7-732C76211F1A}">
      <dgm:prSet/>
      <dgm:spPr/>
      <dgm:t>
        <a:bodyPr/>
        <a:lstStyle/>
        <a:p>
          <a:endParaRPr lang="en-US"/>
        </a:p>
      </dgm:t>
    </dgm:pt>
    <dgm:pt modelId="{28F3494D-9932-4571-AB86-187744DED57D}" type="sibTrans" cxnId="{BD9C2541-662A-45F7-83C7-732C76211F1A}">
      <dgm:prSet/>
      <dgm:spPr/>
      <dgm:t>
        <a:bodyPr/>
        <a:lstStyle/>
        <a:p>
          <a:endParaRPr lang="en-US"/>
        </a:p>
      </dgm:t>
    </dgm:pt>
    <dgm:pt modelId="{D5192D0F-532E-4CD5-802A-F36433BED5AF}" type="pres">
      <dgm:prSet presAssocID="{5F81B7D1-65E1-420C-85C0-DA00FB822320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72718E4-FE5A-411D-A57C-2FDAE52F36EA}" type="pres">
      <dgm:prSet presAssocID="{98BEF215-A0A2-4B6C-AAD7-2FCA93AB5DD5}" presName="compNode" presStyleCnt="0"/>
      <dgm:spPr/>
    </dgm:pt>
    <dgm:pt modelId="{E9171ABE-F82F-4487-B5AC-AF26B06283AF}" type="pres">
      <dgm:prSet presAssocID="{98BEF215-A0A2-4B6C-AAD7-2FCA93AB5DD5}" presName="aNode" presStyleLbl="bgShp" presStyleIdx="0" presStyleCnt="4"/>
      <dgm:spPr/>
      <dgm:t>
        <a:bodyPr/>
        <a:lstStyle/>
        <a:p>
          <a:endParaRPr lang="en-US"/>
        </a:p>
      </dgm:t>
    </dgm:pt>
    <dgm:pt modelId="{E4C9A20A-619A-47FD-9217-D569231D6F46}" type="pres">
      <dgm:prSet presAssocID="{98BEF215-A0A2-4B6C-AAD7-2FCA93AB5DD5}" presName="textNode" presStyleLbl="bgShp" presStyleIdx="0" presStyleCnt="4"/>
      <dgm:spPr/>
      <dgm:t>
        <a:bodyPr/>
        <a:lstStyle/>
        <a:p>
          <a:endParaRPr lang="en-US"/>
        </a:p>
      </dgm:t>
    </dgm:pt>
    <dgm:pt modelId="{E34FA623-1E30-40AB-95A3-6AF145EEFF14}" type="pres">
      <dgm:prSet presAssocID="{98BEF215-A0A2-4B6C-AAD7-2FCA93AB5DD5}" presName="compChildNode" presStyleCnt="0"/>
      <dgm:spPr/>
    </dgm:pt>
    <dgm:pt modelId="{7FFACB0E-DDA0-4C44-B3E5-7687B4AAB7AB}" type="pres">
      <dgm:prSet presAssocID="{98BEF215-A0A2-4B6C-AAD7-2FCA93AB5DD5}" presName="theInnerList" presStyleCnt="0"/>
      <dgm:spPr/>
    </dgm:pt>
    <dgm:pt modelId="{90DA4A48-8B18-4765-9596-77BB9E1D2380}" type="pres">
      <dgm:prSet presAssocID="{37BC3A9C-55D7-43DA-8FF2-4C7C8A744D01}" presName="childNode" presStyleLbl="node1" presStyleIdx="0" presStyleCnt="4" custScaleX="121192" custScaleY="89356" custLinFactNeighborX="-1205" custLinFactNeighborY="-68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06D089-6EFE-490C-9ACC-1C2EF8551CD8}" type="pres">
      <dgm:prSet presAssocID="{98BEF215-A0A2-4B6C-AAD7-2FCA93AB5DD5}" presName="aSpace" presStyleCnt="0"/>
      <dgm:spPr/>
    </dgm:pt>
    <dgm:pt modelId="{6818A197-2028-44DE-B56E-B0873A0299F3}" type="pres">
      <dgm:prSet presAssocID="{20D3D578-CB02-433A-A69D-B0D654AF4DFC}" presName="compNode" presStyleCnt="0"/>
      <dgm:spPr/>
    </dgm:pt>
    <dgm:pt modelId="{88FAA07F-9DBF-465A-B3AD-52EF9F8FE231}" type="pres">
      <dgm:prSet presAssocID="{20D3D578-CB02-433A-A69D-B0D654AF4DFC}" presName="aNode" presStyleLbl="bgShp" presStyleIdx="1" presStyleCnt="4"/>
      <dgm:spPr/>
      <dgm:t>
        <a:bodyPr/>
        <a:lstStyle/>
        <a:p>
          <a:endParaRPr lang="en-US"/>
        </a:p>
      </dgm:t>
    </dgm:pt>
    <dgm:pt modelId="{75D365E9-18DB-4DFA-AC3D-3950D507CDF8}" type="pres">
      <dgm:prSet presAssocID="{20D3D578-CB02-433A-A69D-B0D654AF4DFC}" presName="textNode" presStyleLbl="bgShp" presStyleIdx="1" presStyleCnt="4"/>
      <dgm:spPr/>
      <dgm:t>
        <a:bodyPr/>
        <a:lstStyle/>
        <a:p>
          <a:endParaRPr lang="en-US"/>
        </a:p>
      </dgm:t>
    </dgm:pt>
    <dgm:pt modelId="{385F53C4-D703-44E1-885A-65E876DB4063}" type="pres">
      <dgm:prSet presAssocID="{20D3D578-CB02-433A-A69D-B0D654AF4DFC}" presName="compChildNode" presStyleCnt="0"/>
      <dgm:spPr/>
    </dgm:pt>
    <dgm:pt modelId="{A3C92E19-E445-486E-9322-AA8F46833471}" type="pres">
      <dgm:prSet presAssocID="{20D3D578-CB02-433A-A69D-B0D654AF4DFC}" presName="theInnerList" presStyleCnt="0"/>
      <dgm:spPr/>
    </dgm:pt>
    <dgm:pt modelId="{C630E0B4-BF14-442E-8ED8-A7A528EF8A22}" type="pres">
      <dgm:prSet presAssocID="{2508DCCC-865A-4DEE-8A7A-60319F86927C}" presName="childNode" presStyleLbl="node1" presStyleIdx="1" presStyleCnt="4" custScaleX="118713" custScaleY="88136" custLinFactNeighborX="-2410" custLinFactNeighborY="-87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E7DB6B-CC56-41D9-83D2-3FC67F217F13}" type="pres">
      <dgm:prSet presAssocID="{20D3D578-CB02-433A-A69D-B0D654AF4DFC}" presName="aSpace" presStyleCnt="0"/>
      <dgm:spPr/>
    </dgm:pt>
    <dgm:pt modelId="{EB42DF26-1B17-4CD9-9692-FDFCC03AFE66}" type="pres">
      <dgm:prSet presAssocID="{33BE5B3A-1E95-433E-816C-D6E91C5A07EC}" presName="compNode" presStyleCnt="0"/>
      <dgm:spPr/>
    </dgm:pt>
    <dgm:pt modelId="{7FCD45E4-3AF9-4212-90F7-48B9E9B0E47D}" type="pres">
      <dgm:prSet presAssocID="{33BE5B3A-1E95-433E-816C-D6E91C5A07EC}" presName="aNode" presStyleLbl="bgShp" presStyleIdx="2" presStyleCnt="4" custLinFactNeighborX="-2892"/>
      <dgm:spPr/>
      <dgm:t>
        <a:bodyPr/>
        <a:lstStyle/>
        <a:p>
          <a:endParaRPr lang="en-US"/>
        </a:p>
      </dgm:t>
    </dgm:pt>
    <dgm:pt modelId="{C30ACDEA-D5D5-478D-9F9D-836D87765BF7}" type="pres">
      <dgm:prSet presAssocID="{33BE5B3A-1E95-433E-816C-D6E91C5A07EC}" presName="textNode" presStyleLbl="bgShp" presStyleIdx="2" presStyleCnt="4"/>
      <dgm:spPr/>
      <dgm:t>
        <a:bodyPr/>
        <a:lstStyle/>
        <a:p>
          <a:endParaRPr lang="en-US"/>
        </a:p>
      </dgm:t>
    </dgm:pt>
    <dgm:pt modelId="{B4FEFEB5-5B53-46D6-8D24-1E95AB3FC07D}" type="pres">
      <dgm:prSet presAssocID="{33BE5B3A-1E95-433E-816C-D6E91C5A07EC}" presName="compChildNode" presStyleCnt="0"/>
      <dgm:spPr/>
    </dgm:pt>
    <dgm:pt modelId="{54B8F0EE-2C6B-4664-A400-41DD1F52C4C6}" type="pres">
      <dgm:prSet presAssocID="{33BE5B3A-1E95-433E-816C-D6E91C5A07EC}" presName="theInnerList" presStyleCnt="0"/>
      <dgm:spPr/>
    </dgm:pt>
    <dgm:pt modelId="{CC4B6E1B-1554-4BEB-9A97-A3D90DDE6577}" type="pres">
      <dgm:prSet presAssocID="{6748B9B1-A4BB-42F8-B1D3-DE4F146AA994}" presName="childNode" presStyleLbl="node1" presStyleIdx="2" presStyleCnt="4" custScaleX="116531" custScaleY="92679" custLinFactNeighborX="-2559" custLinFactNeighborY="-72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7881BE-0A36-4695-AE15-D0070E6229F0}" type="pres">
      <dgm:prSet presAssocID="{33BE5B3A-1E95-433E-816C-D6E91C5A07EC}" presName="aSpace" presStyleCnt="0"/>
      <dgm:spPr/>
    </dgm:pt>
    <dgm:pt modelId="{9A6888ED-3DBD-4E8C-AF4D-175F0876F5F7}" type="pres">
      <dgm:prSet presAssocID="{A685F4F8-CEA4-4E5D-9BCB-C9F828626C0D}" presName="compNode" presStyleCnt="0"/>
      <dgm:spPr/>
    </dgm:pt>
    <dgm:pt modelId="{44BDCB6C-20CF-4146-BA4B-DF33686DD30F}" type="pres">
      <dgm:prSet presAssocID="{A685F4F8-CEA4-4E5D-9BCB-C9F828626C0D}" presName="aNode" presStyleLbl="bgShp" presStyleIdx="3" presStyleCnt="4"/>
      <dgm:spPr/>
      <dgm:t>
        <a:bodyPr/>
        <a:lstStyle/>
        <a:p>
          <a:endParaRPr lang="en-US"/>
        </a:p>
      </dgm:t>
    </dgm:pt>
    <dgm:pt modelId="{591984A8-02C9-48F9-91BE-51F0E12A8346}" type="pres">
      <dgm:prSet presAssocID="{A685F4F8-CEA4-4E5D-9BCB-C9F828626C0D}" presName="textNode" presStyleLbl="bgShp" presStyleIdx="3" presStyleCnt="4"/>
      <dgm:spPr/>
      <dgm:t>
        <a:bodyPr/>
        <a:lstStyle/>
        <a:p>
          <a:endParaRPr lang="en-US"/>
        </a:p>
      </dgm:t>
    </dgm:pt>
    <dgm:pt modelId="{2DAE22DF-0B5D-4306-80B2-F23A69C30599}" type="pres">
      <dgm:prSet presAssocID="{A685F4F8-CEA4-4E5D-9BCB-C9F828626C0D}" presName="compChildNode" presStyleCnt="0"/>
      <dgm:spPr/>
    </dgm:pt>
    <dgm:pt modelId="{7E684D22-40D8-4DDF-BC3A-8D37CC84F508}" type="pres">
      <dgm:prSet presAssocID="{A685F4F8-CEA4-4E5D-9BCB-C9F828626C0D}" presName="theInnerList" presStyleCnt="0"/>
      <dgm:spPr/>
    </dgm:pt>
    <dgm:pt modelId="{35E68FF3-5116-444D-BD52-30339FD5C2BC}" type="pres">
      <dgm:prSet presAssocID="{7CFD0C38-D08A-4CB3-BE60-AF9D317BEC0C}" presName="childNode" presStyleLbl="node1" presStyleIdx="3" presStyleCnt="4" custScaleX="116372" custScaleY="94340" custLinFactNeighborX="1807" custLinFactNeighborY="-65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8E96F4-FF54-4320-A54A-6863732DC25F}" type="presOf" srcId="{A685F4F8-CEA4-4E5D-9BCB-C9F828626C0D}" destId="{591984A8-02C9-48F9-91BE-51F0E12A8346}" srcOrd="1" destOrd="0" presId="urn:microsoft.com/office/officeart/2005/8/layout/lProcess2"/>
    <dgm:cxn modelId="{3599DB33-3B3D-485A-80CF-165F2820379D}" type="presOf" srcId="{98BEF215-A0A2-4B6C-AAD7-2FCA93AB5DD5}" destId="{E9171ABE-F82F-4487-B5AC-AF26B06283AF}" srcOrd="0" destOrd="0" presId="urn:microsoft.com/office/officeart/2005/8/layout/lProcess2"/>
    <dgm:cxn modelId="{8DB78A32-3679-40A0-8F55-ACE5268E9C80}" srcId="{5F81B7D1-65E1-420C-85C0-DA00FB822320}" destId="{20D3D578-CB02-433A-A69D-B0D654AF4DFC}" srcOrd="1" destOrd="0" parTransId="{430D726A-89CE-47D8-818F-CD879C4D6037}" sibTransId="{0F0CD32B-FACF-4132-8B57-5E260B70FBA3}"/>
    <dgm:cxn modelId="{BD9C2541-662A-45F7-83C7-732C76211F1A}" srcId="{33BE5B3A-1E95-433E-816C-D6E91C5A07EC}" destId="{6748B9B1-A4BB-42F8-B1D3-DE4F146AA994}" srcOrd="0" destOrd="0" parTransId="{7DFBD1BA-F50C-4D3C-AC88-CB75B4A83CDF}" sibTransId="{28F3494D-9932-4571-AB86-187744DED57D}"/>
    <dgm:cxn modelId="{F32B0BEF-9A54-4846-B4F3-0C2B50565009}" type="presOf" srcId="{2508DCCC-865A-4DEE-8A7A-60319F86927C}" destId="{C630E0B4-BF14-442E-8ED8-A7A528EF8A22}" srcOrd="0" destOrd="0" presId="urn:microsoft.com/office/officeart/2005/8/layout/lProcess2"/>
    <dgm:cxn modelId="{81085639-E6A0-4599-B5F3-5DF2FB4A55ED}" srcId="{5F81B7D1-65E1-420C-85C0-DA00FB822320}" destId="{33BE5B3A-1E95-433E-816C-D6E91C5A07EC}" srcOrd="2" destOrd="0" parTransId="{5FA84D6F-E817-48CB-88DE-B0826DC8FAE1}" sibTransId="{1558815D-0FD8-4A88-9B0C-C4F411206AE6}"/>
    <dgm:cxn modelId="{ADDBE779-75D4-4865-B4B9-D3DBC5ECCC0F}" type="presOf" srcId="{20D3D578-CB02-433A-A69D-B0D654AF4DFC}" destId="{88FAA07F-9DBF-465A-B3AD-52EF9F8FE231}" srcOrd="0" destOrd="0" presId="urn:microsoft.com/office/officeart/2005/8/layout/lProcess2"/>
    <dgm:cxn modelId="{280FA692-F24A-4218-86D2-3130E6D9A785}" srcId="{5F81B7D1-65E1-420C-85C0-DA00FB822320}" destId="{A685F4F8-CEA4-4E5D-9BCB-C9F828626C0D}" srcOrd="3" destOrd="0" parTransId="{E25FC04B-1BA2-42EB-B5EB-0A3C6F56E680}" sibTransId="{A1E91339-02BF-4E8C-9FC1-72D6720A4D14}"/>
    <dgm:cxn modelId="{A89E667A-937B-4219-BFC6-3BF6B401417E}" type="presOf" srcId="{37BC3A9C-55D7-43DA-8FF2-4C7C8A744D01}" destId="{90DA4A48-8B18-4765-9596-77BB9E1D2380}" srcOrd="0" destOrd="0" presId="urn:microsoft.com/office/officeart/2005/8/layout/lProcess2"/>
    <dgm:cxn modelId="{7F0C70A7-C826-4D8A-BEA4-1FB667DDFAB1}" type="presOf" srcId="{33BE5B3A-1E95-433E-816C-D6E91C5A07EC}" destId="{C30ACDEA-D5D5-478D-9F9D-836D87765BF7}" srcOrd="1" destOrd="0" presId="urn:microsoft.com/office/officeart/2005/8/layout/lProcess2"/>
    <dgm:cxn modelId="{DAB89973-E3F6-4890-A99D-65762A996B5E}" type="presOf" srcId="{20D3D578-CB02-433A-A69D-B0D654AF4DFC}" destId="{75D365E9-18DB-4DFA-AC3D-3950D507CDF8}" srcOrd="1" destOrd="0" presId="urn:microsoft.com/office/officeart/2005/8/layout/lProcess2"/>
    <dgm:cxn modelId="{F4192D82-95AD-48DB-AFA9-91528D96DD6F}" type="presOf" srcId="{6748B9B1-A4BB-42F8-B1D3-DE4F146AA994}" destId="{CC4B6E1B-1554-4BEB-9A97-A3D90DDE6577}" srcOrd="0" destOrd="0" presId="urn:microsoft.com/office/officeart/2005/8/layout/lProcess2"/>
    <dgm:cxn modelId="{6425D80E-058E-4C59-A7F2-14F1DF677A93}" type="presOf" srcId="{33BE5B3A-1E95-433E-816C-D6E91C5A07EC}" destId="{7FCD45E4-3AF9-4212-90F7-48B9E9B0E47D}" srcOrd="0" destOrd="0" presId="urn:microsoft.com/office/officeart/2005/8/layout/lProcess2"/>
    <dgm:cxn modelId="{88956570-295C-4558-B69C-CE780D7CC819}" srcId="{98BEF215-A0A2-4B6C-AAD7-2FCA93AB5DD5}" destId="{37BC3A9C-55D7-43DA-8FF2-4C7C8A744D01}" srcOrd="0" destOrd="0" parTransId="{FB01583A-2AFA-4EC1-949F-1E846CFB2ABE}" sibTransId="{17030D83-7F7C-4C46-B6F7-2565F5AC8BAC}"/>
    <dgm:cxn modelId="{E557ADE6-AEB9-4431-9203-8206C38ECA40}" type="presOf" srcId="{7CFD0C38-D08A-4CB3-BE60-AF9D317BEC0C}" destId="{35E68FF3-5116-444D-BD52-30339FD5C2BC}" srcOrd="0" destOrd="0" presId="urn:microsoft.com/office/officeart/2005/8/layout/lProcess2"/>
    <dgm:cxn modelId="{13D80E2B-4A4A-43A5-9DE2-908F4602F38B}" srcId="{A685F4F8-CEA4-4E5D-9BCB-C9F828626C0D}" destId="{7CFD0C38-D08A-4CB3-BE60-AF9D317BEC0C}" srcOrd="0" destOrd="0" parTransId="{7255A8EF-91E9-445E-98FE-07F62C9A9CF7}" sibTransId="{099FA016-7545-454D-ABC6-487C9C9DE2E9}"/>
    <dgm:cxn modelId="{6D11B93A-3210-44BE-93E4-354559A49C14}" type="presOf" srcId="{98BEF215-A0A2-4B6C-AAD7-2FCA93AB5DD5}" destId="{E4C9A20A-619A-47FD-9217-D569231D6F46}" srcOrd="1" destOrd="0" presId="urn:microsoft.com/office/officeart/2005/8/layout/lProcess2"/>
    <dgm:cxn modelId="{4374AC07-34D8-488B-8634-D64ECB623A6D}" srcId="{20D3D578-CB02-433A-A69D-B0D654AF4DFC}" destId="{2508DCCC-865A-4DEE-8A7A-60319F86927C}" srcOrd="0" destOrd="0" parTransId="{3171AB23-68B3-449F-A186-06D0BA68AFA8}" sibTransId="{EFB3F487-0BB6-4489-94A0-8D8B81348A9E}"/>
    <dgm:cxn modelId="{E34D8154-BA99-4EC5-89DB-F3B02747259C}" type="presOf" srcId="{A685F4F8-CEA4-4E5D-9BCB-C9F828626C0D}" destId="{44BDCB6C-20CF-4146-BA4B-DF33686DD30F}" srcOrd="0" destOrd="0" presId="urn:microsoft.com/office/officeart/2005/8/layout/lProcess2"/>
    <dgm:cxn modelId="{A9C25CA2-5CD5-44D3-9D43-3FCC742DB981}" type="presOf" srcId="{5F81B7D1-65E1-420C-85C0-DA00FB822320}" destId="{D5192D0F-532E-4CD5-802A-F36433BED5AF}" srcOrd="0" destOrd="0" presId="urn:microsoft.com/office/officeart/2005/8/layout/lProcess2"/>
    <dgm:cxn modelId="{C5E9F693-F507-48BE-9941-A2336464AC62}" srcId="{5F81B7D1-65E1-420C-85C0-DA00FB822320}" destId="{98BEF215-A0A2-4B6C-AAD7-2FCA93AB5DD5}" srcOrd="0" destOrd="0" parTransId="{471636C2-4A50-453A-AD89-E158FCA6374C}" sibTransId="{13625EDB-9767-499B-BC0F-48B0661C5510}"/>
    <dgm:cxn modelId="{6D730F1D-5C23-42CE-99CA-7E49B0574531}" type="presParOf" srcId="{D5192D0F-532E-4CD5-802A-F36433BED5AF}" destId="{B72718E4-FE5A-411D-A57C-2FDAE52F36EA}" srcOrd="0" destOrd="0" presId="urn:microsoft.com/office/officeart/2005/8/layout/lProcess2"/>
    <dgm:cxn modelId="{A2D384CA-E770-4A1B-B57A-B1F225F61057}" type="presParOf" srcId="{B72718E4-FE5A-411D-A57C-2FDAE52F36EA}" destId="{E9171ABE-F82F-4487-B5AC-AF26B06283AF}" srcOrd="0" destOrd="0" presId="urn:microsoft.com/office/officeart/2005/8/layout/lProcess2"/>
    <dgm:cxn modelId="{27FF5F58-1C49-4E01-B8A7-170250C1B4BC}" type="presParOf" srcId="{B72718E4-FE5A-411D-A57C-2FDAE52F36EA}" destId="{E4C9A20A-619A-47FD-9217-D569231D6F46}" srcOrd="1" destOrd="0" presId="urn:microsoft.com/office/officeart/2005/8/layout/lProcess2"/>
    <dgm:cxn modelId="{4195E6DC-3C36-4F3F-98E8-3489E00FD096}" type="presParOf" srcId="{B72718E4-FE5A-411D-A57C-2FDAE52F36EA}" destId="{E34FA623-1E30-40AB-95A3-6AF145EEFF14}" srcOrd="2" destOrd="0" presId="urn:microsoft.com/office/officeart/2005/8/layout/lProcess2"/>
    <dgm:cxn modelId="{ED3C11CA-208A-48B8-8794-E1887AF1A881}" type="presParOf" srcId="{E34FA623-1E30-40AB-95A3-6AF145EEFF14}" destId="{7FFACB0E-DDA0-4C44-B3E5-7687B4AAB7AB}" srcOrd="0" destOrd="0" presId="urn:microsoft.com/office/officeart/2005/8/layout/lProcess2"/>
    <dgm:cxn modelId="{4A214C6D-FD4B-4B37-A8D1-8FAC45FDA766}" type="presParOf" srcId="{7FFACB0E-DDA0-4C44-B3E5-7687B4AAB7AB}" destId="{90DA4A48-8B18-4765-9596-77BB9E1D2380}" srcOrd="0" destOrd="0" presId="urn:microsoft.com/office/officeart/2005/8/layout/lProcess2"/>
    <dgm:cxn modelId="{F9FC5EAF-1468-4783-A849-5E403C5F54BE}" type="presParOf" srcId="{D5192D0F-532E-4CD5-802A-F36433BED5AF}" destId="{9D06D089-6EFE-490C-9ACC-1C2EF8551CD8}" srcOrd="1" destOrd="0" presId="urn:microsoft.com/office/officeart/2005/8/layout/lProcess2"/>
    <dgm:cxn modelId="{FC489F97-577C-49DC-B0CA-5EBAAFF3894F}" type="presParOf" srcId="{D5192D0F-532E-4CD5-802A-F36433BED5AF}" destId="{6818A197-2028-44DE-B56E-B0873A0299F3}" srcOrd="2" destOrd="0" presId="urn:microsoft.com/office/officeart/2005/8/layout/lProcess2"/>
    <dgm:cxn modelId="{333D99B5-B42C-4A3F-AEE3-D77DF225D4F6}" type="presParOf" srcId="{6818A197-2028-44DE-B56E-B0873A0299F3}" destId="{88FAA07F-9DBF-465A-B3AD-52EF9F8FE231}" srcOrd="0" destOrd="0" presId="urn:microsoft.com/office/officeart/2005/8/layout/lProcess2"/>
    <dgm:cxn modelId="{186E951B-7879-4141-AF55-8F8071399657}" type="presParOf" srcId="{6818A197-2028-44DE-B56E-B0873A0299F3}" destId="{75D365E9-18DB-4DFA-AC3D-3950D507CDF8}" srcOrd="1" destOrd="0" presId="urn:microsoft.com/office/officeart/2005/8/layout/lProcess2"/>
    <dgm:cxn modelId="{BDA79325-7BDB-4999-8CD8-A939A473FDE0}" type="presParOf" srcId="{6818A197-2028-44DE-B56E-B0873A0299F3}" destId="{385F53C4-D703-44E1-885A-65E876DB4063}" srcOrd="2" destOrd="0" presId="urn:microsoft.com/office/officeart/2005/8/layout/lProcess2"/>
    <dgm:cxn modelId="{8C0C66DD-E298-4058-B140-CB2A67EFAA4A}" type="presParOf" srcId="{385F53C4-D703-44E1-885A-65E876DB4063}" destId="{A3C92E19-E445-486E-9322-AA8F46833471}" srcOrd="0" destOrd="0" presId="urn:microsoft.com/office/officeart/2005/8/layout/lProcess2"/>
    <dgm:cxn modelId="{148CC45E-D8F8-4D7E-BA55-B6FC5BCBBF91}" type="presParOf" srcId="{A3C92E19-E445-486E-9322-AA8F46833471}" destId="{C630E0B4-BF14-442E-8ED8-A7A528EF8A22}" srcOrd="0" destOrd="0" presId="urn:microsoft.com/office/officeart/2005/8/layout/lProcess2"/>
    <dgm:cxn modelId="{4F23B3F8-ECDC-4789-A836-2E41598F8122}" type="presParOf" srcId="{D5192D0F-532E-4CD5-802A-F36433BED5AF}" destId="{DFE7DB6B-CC56-41D9-83D2-3FC67F217F13}" srcOrd="3" destOrd="0" presId="urn:microsoft.com/office/officeart/2005/8/layout/lProcess2"/>
    <dgm:cxn modelId="{DAB86228-9A0E-4C39-A84A-3DADBCE37192}" type="presParOf" srcId="{D5192D0F-532E-4CD5-802A-F36433BED5AF}" destId="{EB42DF26-1B17-4CD9-9692-FDFCC03AFE66}" srcOrd="4" destOrd="0" presId="urn:microsoft.com/office/officeart/2005/8/layout/lProcess2"/>
    <dgm:cxn modelId="{3D93E38E-6963-4DAE-B5E3-3FA644F248AC}" type="presParOf" srcId="{EB42DF26-1B17-4CD9-9692-FDFCC03AFE66}" destId="{7FCD45E4-3AF9-4212-90F7-48B9E9B0E47D}" srcOrd="0" destOrd="0" presId="urn:microsoft.com/office/officeart/2005/8/layout/lProcess2"/>
    <dgm:cxn modelId="{9A7F9C24-4281-4194-9528-71DD7A71A177}" type="presParOf" srcId="{EB42DF26-1B17-4CD9-9692-FDFCC03AFE66}" destId="{C30ACDEA-D5D5-478D-9F9D-836D87765BF7}" srcOrd="1" destOrd="0" presId="urn:microsoft.com/office/officeart/2005/8/layout/lProcess2"/>
    <dgm:cxn modelId="{2338C2D6-1CE8-44C4-9EED-5C3D046323FD}" type="presParOf" srcId="{EB42DF26-1B17-4CD9-9692-FDFCC03AFE66}" destId="{B4FEFEB5-5B53-46D6-8D24-1E95AB3FC07D}" srcOrd="2" destOrd="0" presId="urn:microsoft.com/office/officeart/2005/8/layout/lProcess2"/>
    <dgm:cxn modelId="{A745C076-D23B-49D2-B0DD-5713157C636D}" type="presParOf" srcId="{B4FEFEB5-5B53-46D6-8D24-1E95AB3FC07D}" destId="{54B8F0EE-2C6B-4664-A400-41DD1F52C4C6}" srcOrd="0" destOrd="0" presId="urn:microsoft.com/office/officeart/2005/8/layout/lProcess2"/>
    <dgm:cxn modelId="{4464C91C-6E9D-4ADE-B71C-7392CFE45A48}" type="presParOf" srcId="{54B8F0EE-2C6B-4664-A400-41DD1F52C4C6}" destId="{CC4B6E1B-1554-4BEB-9A97-A3D90DDE6577}" srcOrd="0" destOrd="0" presId="urn:microsoft.com/office/officeart/2005/8/layout/lProcess2"/>
    <dgm:cxn modelId="{46335038-B3CB-41F9-B3A8-6A767D699081}" type="presParOf" srcId="{D5192D0F-532E-4CD5-802A-F36433BED5AF}" destId="{067881BE-0A36-4695-AE15-D0070E6229F0}" srcOrd="5" destOrd="0" presId="urn:microsoft.com/office/officeart/2005/8/layout/lProcess2"/>
    <dgm:cxn modelId="{B28169FF-FD74-4015-A154-1B33FC591FDE}" type="presParOf" srcId="{D5192D0F-532E-4CD5-802A-F36433BED5AF}" destId="{9A6888ED-3DBD-4E8C-AF4D-175F0876F5F7}" srcOrd="6" destOrd="0" presId="urn:microsoft.com/office/officeart/2005/8/layout/lProcess2"/>
    <dgm:cxn modelId="{8CEBE7E6-2AEC-4A65-9395-F75A6D5FEC68}" type="presParOf" srcId="{9A6888ED-3DBD-4E8C-AF4D-175F0876F5F7}" destId="{44BDCB6C-20CF-4146-BA4B-DF33686DD30F}" srcOrd="0" destOrd="0" presId="urn:microsoft.com/office/officeart/2005/8/layout/lProcess2"/>
    <dgm:cxn modelId="{3FE1C9B1-8674-4912-A946-FD3767F76012}" type="presParOf" srcId="{9A6888ED-3DBD-4E8C-AF4D-175F0876F5F7}" destId="{591984A8-02C9-48F9-91BE-51F0E12A8346}" srcOrd="1" destOrd="0" presId="urn:microsoft.com/office/officeart/2005/8/layout/lProcess2"/>
    <dgm:cxn modelId="{3A98EFCB-E49A-4BAB-A45F-4B249D17A69C}" type="presParOf" srcId="{9A6888ED-3DBD-4E8C-AF4D-175F0876F5F7}" destId="{2DAE22DF-0B5D-4306-80B2-F23A69C30599}" srcOrd="2" destOrd="0" presId="urn:microsoft.com/office/officeart/2005/8/layout/lProcess2"/>
    <dgm:cxn modelId="{C5A12B2B-7E3E-4AC6-9692-2701249AE622}" type="presParOf" srcId="{2DAE22DF-0B5D-4306-80B2-F23A69C30599}" destId="{7E684D22-40D8-4DDF-BC3A-8D37CC84F508}" srcOrd="0" destOrd="0" presId="urn:microsoft.com/office/officeart/2005/8/layout/lProcess2"/>
    <dgm:cxn modelId="{915101F3-2DD9-498E-819E-FF8E0DF6B83C}" type="presParOf" srcId="{7E684D22-40D8-4DDF-BC3A-8D37CC84F508}" destId="{35E68FF3-5116-444D-BD52-30339FD5C2BC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81B7D1-65E1-420C-85C0-DA00FB822320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8BEF215-A0A2-4B6C-AAD7-2FCA93AB5DD5}">
      <dgm:prSet phldrT="[Text]" custT="1"/>
      <dgm:spPr/>
      <dgm:t>
        <a:bodyPr/>
        <a:lstStyle/>
        <a:p>
          <a:r>
            <a:rPr lang="en-US" sz="2400" dirty="0" smtClean="0"/>
            <a:t>Autumn Silaphath</a:t>
          </a:r>
          <a:endParaRPr lang="en-US" sz="2400" dirty="0"/>
        </a:p>
      </dgm:t>
    </dgm:pt>
    <dgm:pt modelId="{471636C2-4A50-453A-AD89-E158FCA6374C}" type="parTrans" cxnId="{C5E9F693-F507-48BE-9941-A2336464AC62}">
      <dgm:prSet/>
      <dgm:spPr/>
      <dgm:t>
        <a:bodyPr/>
        <a:lstStyle/>
        <a:p>
          <a:endParaRPr lang="en-US"/>
        </a:p>
      </dgm:t>
    </dgm:pt>
    <dgm:pt modelId="{13625EDB-9767-499B-BC0F-48B0661C5510}" type="sibTrans" cxnId="{C5E9F693-F507-48BE-9941-A2336464AC62}">
      <dgm:prSet/>
      <dgm:spPr/>
      <dgm:t>
        <a:bodyPr/>
        <a:lstStyle/>
        <a:p>
          <a:endParaRPr lang="en-US"/>
        </a:p>
      </dgm:t>
    </dgm:pt>
    <dgm:pt modelId="{37BC3A9C-55D7-43DA-8FF2-4C7C8A744D01}">
      <dgm:prSet phldrT="[Text]" custT="1"/>
      <dgm:spPr/>
      <dgm:t>
        <a:bodyPr/>
        <a:lstStyle/>
        <a:p>
          <a:r>
            <a:rPr lang="en-US" sz="2000" u="sng" dirty="0" smtClean="0"/>
            <a:t>IHD</a:t>
          </a:r>
        </a:p>
        <a:p>
          <a:r>
            <a:rPr lang="en-US" sz="1600" dirty="0" smtClean="0"/>
            <a:t>SHOPS (all)</a:t>
          </a:r>
        </a:p>
        <a:p>
          <a:r>
            <a:rPr lang="en-US" sz="1600" dirty="0" smtClean="0"/>
            <a:t>CA QHCP</a:t>
          </a:r>
        </a:p>
        <a:p>
          <a:r>
            <a:rPr lang="en-US" sz="1600" dirty="0" smtClean="0"/>
            <a:t>Ethiopia PHSP</a:t>
          </a:r>
        </a:p>
        <a:p>
          <a:r>
            <a:rPr lang="en-US" sz="1600" dirty="0" smtClean="0"/>
            <a:t>South Sudan HSSP</a:t>
          </a:r>
        </a:p>
        <a:p>
          <a:r>
            <a:rPr lang="en-US" sz="1600" dirty="0" smtClean="0"/>
            <a:t>Medtronic </a:t>
          </a:r>
          <a:r>
            <a:rPr lang="en-US" sz="1600" dirty="0" err="1" smtClean="0"/>
            <a:t>Fdtn</a:t>
          </a:r>
          <a:r>
            <a:rPr lang="en-US" sz="1600" dirty="0" smtClean="0"/>
            <a:t>.</a:t>
          </a:r>
          <a:endParaRPr lang="en-US" sz="1400" dirty="0"/>
        </a:p>
      </dgm:t>
    </dgm:pt>
    <dgm:pt modelId="{FB01583A-2AFA-4EC1-949F-1E846CFB2ABE}" type="parTrans" cxnId="{88956570-295C-4558-B69C-CE780D7CC819}">
      <dgm:prSet/>
      <dgm:spPr/>
      <dgm:t>
        <a:bodyPr/>
        <a:lstStyle/>
        <a:p>
          <a:endParaRPr lang="en-US"/>
        </a:p>
      </dgm:t>
    </dgm:pt>
    <dgm:pt modelId="{17030D83-7F7C-4C46-B6F7-2565F5AC8BAC}" type="sibTrans" cxnId="{88956570-295C-4558-B69C-CE780D7CC819}">
      <dgm:prSet/>
      <dgm:spPr/>
      <dgm:t>
        <a:bodyPr/>
        <a:lstStyle/>
        <a:p>
          <a:endParaRPr lang="en-US"/>
        </a:p>
      </dgm:t>
    </dgm:pt>
    <dgm:pt modelId="{20D3D578-CB02-433A-A69D-B0D654AF4DFC}">
      <dgm:prSet phldrT="[Text]" custT="1"/>
      <dgm:spPr/>
      <dgm:t>
        <a:bodyPr/>
        <a:lstStyle/>
        <a:p>
          <a:r>
            <a:rPr lang="en-US" sz="2400" dirty="0" smtClean="0"/>
            <a:t>Brad Longman</a:t>
          </a:r>
          <a:endParaRPr lang="en-US" sz="2400" dirty="0"/>
        </a:p>
      </dgm:t>
    </dgm:pt>
    <dgm:pt modelId="{430D726A-89CE-47D8-818F-CD879C4D6037}" type="parTrans" cxnId="{8DB78A32-3679-40A0-8F55-ACE5268E9C80}">
      <dgm:prSet/>
      <dgm:spPr/>
      <dgm:t>
        <a:bodyPr/>
        <a:lstStyle/>
        <a:p>
          <a:endParaRPr lang="en-US"/>
        </a:p>
      </dgm:t>
    </dgm:pt>
    <dgm:pt modelId="{0F0CD32B-FACF-4132-8B57-5E260B70FBA3}" type="sibTrans" cxnId="{8DB78A32-3679-40A0-8F55-ACE5268E9C80}">
      <dgm:prSet/>
      <dgm:spPr/>
      <dgm:t>
        <a:bodyPr/>
        <a:lstStyle/>
        <a:p>
          <a:endParaRPr lang="en-US"/>
        </a:p>
      </dgm:t>
    </dgm:pt>
    <dgm:pt modelId="{2508DCCC-865A-4DEE-8A7A-60319F86927C}">
      <dgm:prSet phldrT="[Text]" custT="1"/>
      <dgm:spPr/>
      <dgm:t>
        <a:bodyPr/>
        <a:lstStyle/>
        <a:p>
          <a:r>
            <a:rPr lang="en-US" sz="2000" u="sng" dirty="0" smtClean="0"/>
            <a:t>IHD</a:t>
          </a:r>
        </a:p>
        <a:p>
          <a:r>
            <a:rPr lang="en-US" sz="1600" u="none" dirty="0" smtClean="0"/>
            <a:t>AIRS (all)</a:t>
          </a:r>
        </a:p>
        <a:p>
          <a:r>
            <a:rPr lang="en-US" sz="1600" u="none" dirty="0" smtClean="0"/>
            <a:t>HFG (all)</a:t>
          </a:r>
        </a:p>
        <a:p>
          <a:r>
            <a:rPr lang="en-US" sz="1600" u="none" dirty="0" smtClean="0"/>
            <a:t>PATHS2</a:t>
          </a:r>
        </a:p>
        <a:p>
          <a:r>
            <a:rPr lang="en-US" sz="1600" u="none" dirty="0" smtClean="0"/>
            <a:t>Senegal HSS</a:t>
          </a:r>
        </a:p>
        <a:p>
          <a:r>
            <a:rPr lang="en-US" sz="1600" u="none" dirty="0" smtClean="0"/>
            <a:t>Mozambique CHASS</a:t>
          </a:r>
          <a:endParaRPr lang="en-US" sz="1600" u="none" dirty="0" smtClean="0"/>
        </a:p>
      </dgm:t>
    </dgm:pt>
    <dgm:pt modelId="{3171AB23-68B3-449F-A186-06D0BA68AFA8}" type="parTrans" cxnId="{4374AC07-34D8-488B-8634-D64ECB623A6D}">
      <dgm:prSet/>
      <dgm:spPr/>
      <dgm:t>
        <a:bodyPr/>
        <a:lstStyle/>
        <a:p>
          <a:endParaRPr lang="en-US"/>
        </a:p>
      </dgm:t>
    </dgm:pt>
    <dgm:pt modelId="{EFB3F487-0BB6-4489-94A0-8D8B81348A9E}" type="sibTrans" cxnId="{4374AC07-34D8-488B-8634-D64ECB623A6D}">
      <dgm:prSet/>
      <dgm:spPr/>
      <dgm:t>
        <a:bodyPr/>
        <a:lstStyle/>
        <a:p>
          <a:endParaRPr lang="en-US"/>
        </a:p>
      </dgm:t>
    </dgm:pt>
    <dgm:pt modelId="{33BE5B3A-1E95-433E-816C-D6E91C5A07EC}">
      <dgm:prSet phldrT="[Text]" custT="1"/>
      <dgm:spPr/>
      <dgm:t>
        <a:bodyPr/>
        <a:lstStyle/>
        <a:p>
          <a:r>
            <a:rPr lang="en-US" sz="2400" dirty="0" err="1" smtClean="0"/>
            <a:t>Caren</a:t>
          </a:r>
          <a:r>
            <a:rPr lang="en-US" sz="2400" dirty="0" smtClean="0"/>
            <a:t> </a:t>
          </a:r>
          <a:r>
            <a:rPr lang="en-US" sz="2400" dirty="0" err="1" smtClean="0"/>
            <a:t>Matzkin</a:t>
          </a:r>
          <a:endParaRPr lang="en-US" sz="2400" dirty="0"/>
        </a:p>
      </dgm:t>
    </dgm:pt>
    <dgm:pt modelId="{5FA84D6F-E817-48CB-88DE-B0826DC8FAE1}" type="parTrans" cxnId="{81085639-E6A0-4599-B5F3-5DF2FB4A55ED}">
      <dgm:prSet/>
      <dgm:spPr/>
      <dgm:t>
        <a:bodyPr/>
        <a:lstStyle/>
        <a:p>
          <a:endParaRPr lang="en-US"/>
        </a:p>
      </dgm:t>
    </dgm:pt>
    <dgm:pt modelId="{1558815D-0FD8-4A88-9B0C-C4F411206AE6}" type="sibTrans" cxnId="{81085639-E6A0-4599-B5F3-5DF2FB4A55ED}">
      <dgm:prSet/>
      <dgm:spPr/>
      <dgm:t>
        <a:bodyPr/>
        <a:lstStyle/>
        <a:p>
          <a:endParaRPr lang="en-US"/>
        </a:p>
      </dgm:t>
    </dgm:pt>
    <dgm:pt modelId="{A685F4F8-CEA4-4E5D-9BCB-C9F828626C0D}">
      <dgm:prSet phldrT="[Text]" custT="1"/>
      <dgm:spPr/>
      <dgm:t>
        <a:bodyPr/>
        <a:lstStyle/>
        <a:p>
          <a:r>
            <a:rPr lang="en-US" sz="2400" dirty="0" smtClean="0"/>
            <a:t>Deepak Nathani</a:t>
          </a:r>
          <a:endParaRPr lang="en-US" sz="2400" dirty="0"/>
        </a:p>
      </dgm:t>
    </dgm:pt>
    <dgm:pt modelId="{E25FC04B-1BA2-42EB-B5EB-0A3C6F56E680}" type="parTrans" cxnId="{280FA692-F24A-4218-86D2-3130E6D9A785}">
      <dgm:prSet/>
      <dgm:spPr/>
      <dgm:t>
        <a:bodyPr/>
        <a:lstStyle/>
        <a:p>
          <a:endParaRPr lang="en-US"/>
        </a:p>
      </dgm:t>
    </dgm:pt>
    <dgm:pt modelId="{A1E91339-02BF-4E8C-9FC1-72D6720A4D14}" type="sibTrans" cxnId="{280FA692-F24A-4218-86D2-3130E6D9A785}">
      <dgm:prSet/>
      <dgm:spPr/>
      <dgm:t>
        <a:bodyPr/>
        <a:lstStyle/>
        <a:p>
          <a:endParaRPr lang="en-US"/>
        </a:p>
      </dgm:t>
    </dgm:pt>
    <dgm:pt modelId="{7CFD0C38-D08A-4CB3-BE60-AF9D317BEC0C}">
      <dgm:prSet phldrT="[Text]" custT="1"/>
      <dgm:spPr/>
      <dgm:t>
        <a:bodyPr/>
        <a:lstStyle/>
        <a:p>
          <a:r>
            <a:rPr lang="en-US" sz="1800" u="sng" dirty="0" smtClean="0"/>
            <a:t>International Economic Growth </a:t>
          </a:r>
        </a:p>
        <a:p>
          <a:r>
            <a:rPr lang="en-US" sz="1800" u="none" dirty="0" smtClean="0"/>
            <a:t>(all)</a:t>
          </a:r>
        </a:p>
        <a:p>
          <a:endParaRPr lang="en-US" sz="1400" dirty="0" smtClean="0"/>
        </a:p>
        <a:p>
          <a:endParaRPr lang="en-US" sz="1400" dirty="0" smtClean="0"/>
        </a:p>
        <a:p>
          <a:r>
            <a:rPr lang="en-US" sz="1800" u="sng" dirty="0" smtClean="0"/>
            <a:t>IHD</a:t>
          </a:r>
        </a:p>
        <a:p>
          <a:r>
            <a:rPr lang="en-US" sz="1600" u="none" dirty="0" smtClean="0"/>
            <a:t>SCHIFT</a:t>
          </a:r>
          <a:endParaRPr lang="en-US" sz="1600" u="none" dirty="0"/>
        </a:p>
      </dgm:t>
    </dgm:pt>
    <dgm:pt modelId="{7255A8EF-91E9-445E-98FE-07F62C9A9CF7}" type="parTrans" cxnId="{13D80E2B-4A4A-43A5-9DE2-908F4602F38B}">
      <dgm:prSet/>
      <dgm:spPr/>
      <dgm:t>
        <a:bodyPr/>
        <a:lstStyle/>
        <a:p>
          <a:endParaRPr lang="en-US"/>
        </a:p>
      </dgm:t>
    </dgm:pt>
    <dgm:pt modelId="{099FA016-7545-454D-ABC6-487C9C9DE2E9}" type="sibTrans" cxnId="{13D80E2B-4A4A-43A5-9DE2-908F4602F38B}">
      <dgm:prSet/>
      <dgm:spPr/>
      <dgm:t>
        <a:bodyPr/>
        <a:lstStyle/>
        <a:p>
          <a:endParaRPr lang="en-US"/>
        </a:p>
      </dgm:t>
    </dgm:pt>
    <dgm:pt modelId="{6748B9B1-A4BB-42F8-B1D3-DE4F146AA994}">
      <dgm:prSet phldrT="[Text]" custT="1"/>
      <dgm:spPr/>
      <dgm:t>
        <a:bodyPr/>
        <a:lstStyle/>
        <a:p>
          <a:r>
            <a:rPr lang="en-US" sz="2000" u="sng" dirty="0" smtClean="0"/>
            <a:t>IHD</a:t>
          </a:r>
        </a:p>
        <a:p>
          <a:r>
            <a:rPr lang="en-US" sz="1600" u="none" dirty="0" smtClean="0"/>
            <a:t>TASC3 (all)</a:t>
          </a:r>
        </a:p>
        <a:p>
          <a:r>
            <a:rPr lang="en-US" sz="1600" u="none" dirty="0" smtClean="0"/>
            <a:t>AIDSTAR II</a:t>
          </a:r>
        </a:p>
        <a:p>
          <a:r>
            <a:rPr lang="en-US" sz="1600" u="none" dirty="0" smtClean="0"/>
            <a:t>SUFP Zambia</a:t>
          </a:r>
        </a:p>
        <a:p>
          <a:r>
            <a:rPr lang="en-US" sz="1600" u="none" dirty="0" smtClean="0"/>
            <a:t>Malawi HPSS</a:t>
          </a:r>
        </a:p>
        <a:p>
          <a:endParaRPr lang="en-US" sz="1600" u="none" dirty="0" smtClean="0"/>
        </a:p>
        <a:p>
          <a:endParaRPr lang="en-US" sz="1600" u="none" dirty="0" smtClean="0"/>
        </a:p>
      </dgm:t>
    </dgm:pt>
    <dgm:pt modelId="{7DFBD1BA-F50C-4D3C-AC88-CB75B4A83CDF}" type="parTrans" cxnId="{BD9C2541-662A-45F7-83C7-732C76211F1A}">
      <dgm:prSet/>
      <dgm:spPr/>
      <dgm:t>
        <a:bodyPr/>
        <a:lstStyle/>
        <a:p>
          <a:endParaRPr lang="en-US"/>
        </a:p>
      </dgm:t>
    </dgm:pt>
    <dgm:pt modelId="{28F3494D-9932-4571-AB86-187744DED57D}" type="sibTrans" cxnId="{BD9C2541-662A-45F7-83C7-732C76211F1A}">
      <dgm:prSet/>
      <dgm:spPr/>
      <dgm:t>
        <a:bodyPr/>
        <a:lstStyle/>
        <a:p>
          <a:endParaRPr lang="en-US"/>
        </a:p>
      </dgm:t>
    </dgm:pt>
    <dgm:pt modelId="{D5192D0F-532E-4CD5-802A-F36433BED5AF}" type="pres">
      <dgm:prSet presAssocID="{5F81B7D1-65E1-420C-85C0-DA00FB822320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72718E4-FE5A-411D-A57C-2FDAE52F36EA}" type="pres">
      <dgm:prSet presAssocID="{98BEF215-A0A2-4B6C-AAD7-2FCA93AB5DD5}" presName="compNode" presStyleCnt="0"/>
      <dgm:spPr/>
    </dgm:pt>
    <dgm:pt modelId="{E9171ABE-F82F-4487-B5AC-AF26B06283AF}" type="pres">
      <dgm:prSet presAssocID="{98BEF215-A0A2-4B6C-AAD7-2FCA93AB5DD5}" presName="aNode" presStyleLbl="bgShp" presStyleIdx="0" presStyleCnt="4"/>
      <dgm:spPr/>
      <dgm:t>
        <a:bodyPr/>
        <a:lstStyle/>
        <a:p>
          <a:endParaRPr lang="en-US"/>
        </a:p>
      </dgm:t>
    </dgm:pt>
    <dgm:pt modelId="{E4C9A20A-619A-47FD-9217-D569231D6F46}" type="pres">
      <dgm:prSet presAssocID="{98BEF215-A0A2-4B6C-AAD7-2FCA93AB5DD5}" presName="textNode" presStyleLbl="bgShp" presStyleIdx="0" presStyleCnt="4"/>
      <dgm:spPr/>
      <dgm:t>
        <a:bodyPr/>
        <a:lstStyle/>
        <a:p>
          <a:endParaRPr lang="en-US"/>
        </a:p>
      </dgm:t>
    </dgm:pt>
    <dgm:pt modelId="{E34FA623-1E30-40AB-95A3-6AF145EEFF14}" type="pres">
      <dgm:prSet presAssocID="{98BEF215-A0A2-4B6C-AAD7-2FCA93AB5DD5}" presName="compChildNode" presStyleCnt="0"/>
      <dgm:spPr/>
    </dgm:pt>
    <dgm:pt modelId="{7FFACB0E-DDA0-4C44-B3E5-7687B4AAB7AB}" type="pres">
      <dgm:prSet presAssocID="{98BEF215-A0A2-4B6C-AAD7-2FCA93AB5DD5}" presName="theInnerList" presStyleCnt="0"/>
      <dgm:spPr/>
    </dgm:pt>
    <dgm:pt modelId="{90DA4A48-8B18-4765-9596-77BB9E1D2380}" type="pres">
      <dgm:prSet presAssocID="{37BC3A9C-55D7-43DA-8FF2-4C7C8A744D01}" presName="childNode" presStyleLbl="node1" presStyleIdx="0" presStyleCnt="4" custScaleY="89356" custLinFactNeighborX="-1205" custLinFactNeighborY="-68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06D089-6EFE-490C-9ACC-1C2EF8551CD8}" type="pres">
      <dgm:prSet presAssocID="{98BEF215-A0A2-4B6C-AAD7-2FCA93AB5DD5}" presName="aSpace" presStyleCnt="0"/>
      <dgm:spPr/>
    </dgm:pt>
    <dgm:pt modelId="{6818A197-2028-44DE-B56E-B0873A0299F3}" type="pres">
      <dgm:prSet presAssocID="{20D3D578-CB02-433A-A69D-B0D654AF4DFC}" presName="compNode" presStyleCnt="0"/>
      <dgm:spPr/>
    </dgm:pt>
    <dgm:pt modelId="{88FAA07F-9DBF-465A-B3AD-52EF9F8FE231}" type="pres">
      <dgm:prSet presAssocID="{20D3D578-CB02-433A-A69D-B0D654AF4DFC}" presName="aNode" presStyleLbl="bgShp" presStyleIdx="1" presStyleCnt="4"/>
      <dgm:spPr/>
      <dgm:t>
        <a:bodyPr/>
        <a:lstStyle/>
        <a:p>
          <a:endParaRPr lang="en-US"/>
        </a:p>
      </dgm:t>
    </dgm:pt>
    <dgm:pt modelId="{75D365E9-18DB-4DFA-AC3D-3950D507CDF8}" type="pres">
      <dgm:prSet presAssocID="{20D3D578-CB02-433A-A69D-B0D654AF4DFC}" presName="textNode" presStyleLbl="bgShp" presStyleIdx="1" presStyleCnt="4"/>
      <dgm:spPr/>
      <dgm:t>
        <a:bodyPr/>
        <a:lstStyle/>
        <a:p>
          <a:endParaRPr lang="en-US"/>
        </a:p>
      </dgm:t>
    </dgm:pt>
    <dgm:pt modelId="{385F53C4-D703-44E1-885A-65E876DB4063}" type="pres">
      <dgm:prSet presAssocID="{20D3D578-CB02-433A-A69D-B0D654AF4DFC}" presName="compChildNode" presStyleCnt="0"/>
      <dgm:spPr/>
    </dgm:pt>
    <dgm:pt modelId="{A3C92E19-E445-486E-9322-AA8F46833471}" type="pres">
      <dgm:prSet presAssocID="{20D3D578-CB02-433A-A69D-B0D654AF4DFC}" presName="theInnerList" presStyleCnt="0"/>
      <dgm:spPr/>
    </dgm:pt>
    <dgm:pt modelId="{C630E0B4-BF14-442E-8ED8-A7A528EF8A22}" type="pres">
      <dgm:prSet presAssocID="{2508DCCC-865A-4DEE-8A7A-60319F86927C}" presName="childNode" presStyleLbl="node1" presStyleIdx="1" presStyleCnt="4" custScaleY="88136" custLinFactNeighborX="-2410" custLinFactNeighborY="-87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E7DB6B-CC56-41D9-83D2-3FC67F217F13}" type="pres">
      <dgm:prSet presAssocID="{20D3D578-CB02-433A-A69D-B0D654AF4DFC}" presName="aSpace" presStyleCnt="0"/>
      <dgm:spPr/>
    </dgm:pt>
    <dgm:pt modelId="{EB42DF26-1B17-4CD9-9692-FDFCC03AFE66}" type="pres">
      <dgm:prSet presAssocID="{33BE5B3A-1E95-433E-816C-D6E91C5A07EC}" presName="compNode" presStyleCnt="0"/>
      <dgm:spPr/>
    </dgm:pt>
    <dgm:pt modelId="{7FCD45E4-3AF9-4212-90F7-48B9E9B0E47D}" type="pres">
      <dgm:prSet presAssocID="{33BE5B3A-1E95-433E-816C-D6E91C5A07EC}" presName="aNode" presStyleLbl="bgShp" presStyleIdx="2" presStyleCnt="4" custLinFactNeighborX="-2892"/>
      <dgm:spPr/>
      <dgm:t>
        <a:bodyPr/>
        <a:lstStyle/>
        <a:p>
          <a:endParaRPr lang="en-US"/>
        </a:p>
      </dgm:t>
    </dgm:pt>
    <dgm:pt modelId="{C30ACDEA-D5D5-478D-9F9D-836D87765BF7}" type="pres">
      <dgm:prSet presAssocID="{33BE5B3A-1E95-433E-816C-D6E91C5A07EC}" presName="textNode" presStyleLbl="bgShp" presStyleIdx="2" presStyleCnt="4"/>
      <dgm:spPr/>
      <dgm:t>
        <a:bodyPr/>
        <a:lstStyle/>
        <a:p>
          <a:endParaRPr lang="en-US"/>
        </a:p>
      </dgm:t>
    </dgm:pt>
    <dgm:pt modelId="{B4FEFEB5-5B53-46D6-8D24-1E95AB3FC07D}" type="pres">
      <dgm:prSet presAssocID="{33BE5B3A-1E95-433E-816C-D6E91C5A07EC}" presName="compChildNode" presStyleCnt="0"/>
      <dgm:spPr/>
    </dgm:pt>
    <dgm:pt modelId="{54B8F0EE-2C6B-4664-A400-41DD1F52C4C6}" type="pres">
      <dgm:prSet presAssocID="{33BE5B3A-1E95-433E-816C-D6E91C5A07EC}" presName="theInnerList" presStyleCnt="0"/>
      <dgm:spPr/>
    </dgm:pt>
    <dgm:pt modelId="{CC4B6E1B-1554-4BEB-9A97-A3D90DDE6577}" type="pres">
      <dgm:prSet presAssocID="{6748B9B1-A4BB-42F8-B1D3-DE4F146AA994}" presName="childNode" presStyleLbl="node1" presStyleIdx="2" presStyleCnt="4" custScaleY="92679" custLinFactNeighborX="-2559" custLinFactNeighborY="-72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7881BE-0A36-4695-AE15-D0070E6229F0}" type="pres">
      <dgm:prSet presAssocID="{33BE5B3A-1E95-433E-816C-D6E91C5A07EC}" presName="aSpace" presStyleCnt="0"/>
      <dgm:spPr/>
    </dgm:pt>
    <dgm:pt modelId="{9A6888ED-3DBD-4E8C-AF4D-175F0876F5F7}" type="pres">
      <dgm:prSet presAssocID="{A685F4F8-CEA4-4E5D-9BCB-C9F828626C0D}" presName="compNode" presStyleCnt="0"/>
      <dgm:spPr/>
    </dgm:pt>
    <dgm:pt modelId="{44BDCB6C-20CF-4146-BA4B-DF33686DD30F}" type="pres">
      <dgm:prSet presAssocID="{A685F4F8-CEA4-4E5D-9BCB-C9F828626C0D}" presName="aNode" presStyleLbl="bgShp" presStyleIdx="3" presStyleCnt="4"/>
      <dgm:spPr/>
      <dgm:t>
        <a:bodyPr/>
        <a:lstStyle/>
        <a:p>
          <a:endParaRPr lang="en-US"/>
        </a:p>
      </dgm:t>
    </dgm:pt>
    <dgm:pt modelId="{591984A8-02C9-48F9-91BE-51F0E12A8346}" type="pres">
      <dgm:prSet presAssocID="{A685F4F8-CEA4-4E5D-9BCB-C9F828626C0D}" presName="textNode" presStyleLbl="bgShp" presStyleIdx="3" presStyleCnt="4"/>
      <dgm:spPr/>
      <dgm:t>
        <a:bodyPr/>
        <a:lstStyle/>
        <a:p>
          <a:endParaRPr lang="en-US"/>
        </a:p>
      </dgm:t>
    </dgm:pt>
    <dgm:pt modelId="{2DAE22DF-0B5D-4306-80B2-F23A69C30599}" type="pres">
      <dgm:prSet presAssocID="{A685F4F8-CEA4-4E5D-9BCB-C9F828626C0D}" presName="compChildNode" presStyleCnt="0"/>
      <dgm:spPr/>
    </dgm:pt>
    <dgm:pt modelId="{7E684D22-40D8-4DDF-BC3A-8D37CC84F508}" type="pres">
      <dgm:prSet presAssocID="{A685F4F8-CEA4-4E5D-9BCB-C9F828626C0D}" presName="theInnerList" presStyleCnt="0"/>
      <dgm:spPr/>
    </dgm:pt>
    <dgm:pt modelId="{35E68FF3-5116-444D-BD52-30339FD5C2BC}" type="pres">
      <dgm:prSet presAssocID="{7CFD0C38-D08A-4CB3-BE60-AF9D317BEC0C}" presName="childNode" presStyleLbl="node1" presStyleIdx="3" presStyleCnt="4" custScaleY="94340" custLinFactNeighborX="1807" custLinFactNeighborY="-65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EDC5F77-EC75-47CB-99CE-7D52D075EABD}" type="presOf" srcId="{20D3D578-CB02-433A-A69D-B0D654AF4DFC}" destId="{75D365E9-18DB-4DFA-AC3D-3950D507CDF8}" srcOrd="1" destOrd="0" presId="urn:microsoft.com/office/officeart/2005/8/layout/lProcess2"/>
    <dgm:cxn modelId="{8DB78A32-3679-40A0-8F55-ACE5268E9C80}" srcId="{5F81B7D1-65E1-420C-85C0-DA00FB822320}" destId="{20D3D578-CB02-433A-A69D-B0D654AF4DFC}" srcOrd="1" destOrd="0" parTransId="{430D726A-89CE-47D8-818F-CD879C4D6037}" sibTransId="{0F0CD32B-FACF-4132-8B57-5E260B70FBA3}"/>
    <dgm:cxn modelId="{BD9C2541-662A-45F7-83C7-732C76211F1A}" srcId="{33BE5B3A-1E95-433E-816C-D6E91C5A07EC}" destId="{6748B9B1-A4BB-42F8-B1D3-DE4F146AA994}" srcOrd="0" destOrd="0" parTransId="{7DFBD1BA-F50C-4D3C-AC88-CB75B4A83CDF}" sibTransId="{28F3494D-9932-4571-AB86-187744DED57D}"/>
    <dgm:cxn modelId="{81085639-E6A0-4599-B5F3-5DF2FB4A55ED}" srcId="{5F81B7D1-65E1-420C-85C0-DA00FB822320}" destId="{33BE5B3A-1E95-433E-816C-D6E91C5A07EC}" srcOrd="2" destOrd="0" parTransId="{5FA84D6F-E817-48CB-88DE-B0826DC8FAE1}" sibTransId="{1558815D-0FD8-4A88-9B0C-C4F411206AE6}"/>
    <dgm:cxn modelId="{B248C3DB-7FD5-4F3D-807E-5D600C02338A}" type="presOf" srcId="{5F81B7D1-65E1-420C-85C0-DA00FB822320}" destId="{D5192D0F-532E-4CD5-802A-F36433BED5AF}" srcOrd="0" destOrd="0" presId="urn:microsoft.com/office/officeart/2005/8/layout/lProcess2"/>
    <dgm:cxn modelId="{280FA692-F24A-4218-86D2-3130E6D9A785}" srcId="{5F81B7D1-65E1-420C-85C0-DA00FB822320}" destId="{A685F4F8-CEA4-4E5D-9BCB-C9F828626C0D}" srcOrd="3" destOrd="0" parTransId="{E25FC04B-1BA2-42EB-B5EB-0A3C6F56E680}" sibTransId="{A1E91339-02BF-4E8C-9FC1-72D6720A4D14}"/>
    <dgm:cxn modelId="{D6130C24-A3C2-4215-9EE5-83A6EFEDD534}" type="presOf" srcId="{6748B9B1-A4BB-42F8-B1D3-DE4F146AA994}" destId="{CC4B6E1B-1554-4BEB-9A97-A3D90DDE6577}" srcOrd="0" destOrd="0" presId="urn:microsoft.com/office/officeart/2005/8/layout/lProcess2"/>
    <dgm:cxn modelId="{DD2F665B-84B8-412C-8116-2D5F57950153}" type="presOf" srcId="{2508DCCC-865A-4DEE-8A7A-60319F86927C}" destId="{C630E0B4-BF14-442E-8ED8-A7A528EF8A22}" srcOrd="0" destOrd="0" presId="urn:microsoft.com/office/officeart/2005/8/layout/lProcess2"/>
    <dgm:cxn modelId="{F80A9B66-299A-4042-B374-6FDFB8F3445E}" type="presOf" srcId="{7CFD0C38-D08A-4CB3-BE60-AF9D317BEC0C}" destId="{35E68FF3-5116-444D-BD52-30339FD5C2BC}" srcOrd="0" destOrd="0" presId="urn:microsoft.com/office/officeart/2005/8/layout/lProcess2"/>
    <dgm:cxn modelId="{24B352A2-0F4D-48A4-8ABE-D3B4582B42DF}" type="presOf" srcId="{33BE5B3A-1E95-433E-816C-D6E91C5A07EC}" destId="{7FCD45E4-3AF9-4212-90F7-48B9E9B0E47D}" srcOrd="0" destOrd="0" presId="urn:microsoft.com/office/officeart/2005/8/layout/lProcess2"/>
    <dgm:cxn modelId="{9BA5C88B-92C1-4536-8CB4-32EE2E9862A2}" type="presOf" srcId="{A685F4F8-CEA4-4E5D-9BCB-C9F828626C0D}" destId="{44BDCB6C-20CF-4146-BA4B-DF33686DD30F}" srcOrd="0" destOrd="0" presId="urn:microsoft.com/office/officeart/2005/8/layout/lProcess2"/>
    <dgm:cxn modelId="{88956570-295C-4558-B69C-CE780D7CC819}" srcId="{98BEF215-A0A2-4B6C-AAD7-2FCA93AB5DD5}" destId="{37BC3A9C-55D7-43DA-8FF2-4C7C8A744D01}" srcOrd="0" destOrd="0" parTransId="{FB01583A-2AFA-4EC1-949F-1E846CFB2ABE}" sibTransId="{17030D83-7F7C-4C46-B6F7-2565F5AC8BAC}"/>
    <dgm:cxn modelId="{C60E4D55-2AE6-4878-8384-7B555CCE31AC}" type="presOf" srcId="{A685F4F8-CEA4-4E5D-9BCB-C9F828626C0D}" destId="{591984A8-02C9-48F9-91BE-51F0E12A8346}" srcOrd="1" destOrd="0" presId="urn:microsoft.com/office/officeart/2005/8/layout/lProcess2"/>
    <dgm:cxn modelId="{0F3A4306-B2E4-4930-9FC4-34ADDA6634EE}" type="presOf" srcId="{20D3D578-CB02-433A-A69D-B0D654AF4DFC}" destId="{88FAA07F-9DBF-465A-B3AD-52EF9F8FE231}" srcOrd="0" destOrd="0" presId="urn:microsoft.com/office/officeart/2005/8/layout/lProcess2"/>
    <dgm:cxn modelId="{13D80E2B-4A4A-43A5-9DE2-908F4602F38B}" srcId="{A685F4F8-CEA4-4E5D-9BCB-C9F828626C0D}" destId="{7CFD0C38-D08A-4CB3-BE60-AF9D317BEC0C}" srcOrd="0" destOrd="0" parTransId="{7255A8EF-91E9-445E-98FE-07F62C9A9CF7}" sibTransId="{099FA016-7545-454D-ABC6-487C9C9DE2E9}"/>
    <dgm:cxn modelId="{76F811F8-40E7-47F4-8D55-3359654739F0}" type="presOf" srcId="{98BEF215-A0A2-4B6C-AAD7-2FCA93AB5DD5}" destId="{E4C9A20A-619A-47FD-9217-D569231D6F46}" srcOrd="1" destOrd="0" presId="urn:microsoft.com/office/officeart/2005/8/layout/lProcess2"/>
    <dgm:cxn modelId="{73A2BBDC-657D-41A4-8B24-33B065510A6A}" type="presOf" srcId="{37BC3A9C-55D7-43DA-8FF2-4C7C8A744D01}" destId="{90DA4A48-8B18-4765-9596-77BB9E1D2380}" srcOrd="0" destOrd="0" presId="urn:microsoft.com/office/officeart/2005/8/layout/lProcess2"/>
    <dgm:cxn modelId="{4374AC07-34D8-488B-8634-D64ECB623A6D}" srcId="{20D3D578-CB02-433A-A69D-B0D654AF4DFC}" destId="{2508DCCC-865A-4DEE-8A7A-60319F86927C}" srcOrd="0" destOrd="0" parTransId="{3171AB23-68B3-449F-A186-06D0BA68AFA8}" sibTransId="{EFB3F487-0BB6-4489-94A0-8D8B81348A9E}"/>
    <dgm:cxn modelId="{1B027B45-C8F0-46B0-967D-20D6A3A520C7}" type="presOf" srcId="{33BE5B3A-1E95-433E-816C-D6E91C5A07EC}" destId="{C30ACDEA-D5D5-478D-9F9D-836D87765BF7}" srcOrd="1" destOrd="0" presId="urn:microsoft.com/office/officeart/2005/8/layout/lProcess2"/>
    <dgm:cxn modelId="{C5E9F693-F507-48BE-9941-A2336464AC62}" srcId="{5F81B7D1-65E1-420C-85C0-DA00FB822320}" destId="{98BEF215-A0A2-4B6C-AAD7-2FCA93AB5DD5}" srcOrd="0" destOrd="0" parTransId="{471636C2-4A50-453A-AD89-E158FCA6374C}" sibTransId="{13625EDB-9767-499B-BC0F-48B0661C5510}"/>
    <dgm:cxn modelId="{21AFA56F-183A-4EBE-9F04-4DA8BC1263A6}" type="presOf" srcId="{98BEF215-A0A2-4B6C-AAD7-2FCA93AB5DD5}" destId="{E9171ABE-F82F-4487-B5AC-AF26B06283AF}" srcOrd="0" destOrd="0" presId="urn:microsoft.com/office/officeart/2005/8/layout/lProcess2"/>
    <dgm:cxn modelId="{8389C043-8D27-404A-AD4A-4220A64D4D86}" type="presParOf" srcId="{D5192D0F-532E-4CD5-802A-F36433BED5AF}" destId="{B72718E4-FE5A-411D-A57C-2FDAE52F36EA}" srcOrd="0" destOrd="0" presId="urn:microsoft.com/office/officeart/2005/8/layout/lProcess2"/>
    <dgm:cxn modelId="{20165DB0-8386-4EE2-B82F-18D78C0102EF}" type="presParOf" srcId="{B72718E4-FE5A-411D-A57C-2FDAE52F36EA}" destId="{E9171ABE-F82F-4487-B5AC-AF26B06283AF}" srcOrd="0" destOrd="0" presId="urn:microsoft.com/office/officeart/2005/8/layout/lProcess2"/>
    <dgm:cxn modelId="{01E9CCBA-86A1-42AA-9EC2-046224A726B6}" type="presParOf" srcId="{B72718E4-FE5A-411D-A57C-2FDAE52F36EA}" destId="{E4C9A20A-619A-47FD-9217-D569231D6F46}" srcOrd="1" destOrd="0" presId="urn:microsoft.com/office/officeart/2005/8/layout/lProcess2"/>
    <dgm:cxn modelId="{8CE9C6D8-8001-4FE7-8891-CDBE44AEBAC7}" type="presParOf" srcId="{B72718E4-FE5A-411D-A57C-2FDAE52F36EA}" destId="{E34FA623-1E30-40AB-95A3-6AF145EEFF14}" srcOrd="2" destOrd="0" presId="urn:microsoft.com/office/officeart/2005/8/layout/lProcess2"/>
    <dgm:cxn modelId="{01733217-2DDD-4A2F-A0AD-4F0D573662EA}" type="presParOf" srcId="{E34FA623-1E30-40AB-95A3-6AF145EEFF14}" destId="{7FFACB0E-DDA0-4C44-B3E5-7687B4AAB7AB}" srcOrd="0" destOrd="0" presId="urn:microsoft.com/office/officeart/2005/8/layout/lProcess2"/>
    <dgm:cxn modelId="{015A3C9F-079E-4515-B2DC-76AB272ED68F}" type="presParOf" srcId="{7FFACB0E-DDA0-4C44-B3E5-7687B4AAB7AB}" destId="{90DA4A48-8B18-4765-9596-77BB9E1D2380}" srcOrd="0" destOrd="0" presId="urn:microsoft.com/office/officeart/2005/8/layout/lProcess2"/>
    <dgm:cxn modelId="{CEE186A2-F8C5-43FD-A63F-102C98AF90A1}" type="presParOf" srcId="{D5192D0F-532E-4CD5-802A-F36433BED5AF}" destId="{9D06D089-6EFE-490C-9ACC-1C2EF8551CD8}" srcOrd="1" destOrd="0" presId="urn:microsoft.com/office/officeart/2005/8/layout/lProcess2"/>
    <dgm:cxn modelId="{F1566E05-8825-445F-AD0A-5962D34CAF8C}" type="presParOf" srcId="{D5192D0F-532E-4CD5-802A-F36433BED5AF}" destId="{6818A197-2028-44DE-B56E-B0873A0299F3}" srcOrd="2" destOrd="0" presId="urn:microsoft.com/office/officeart/2005/8/layout/lProcess2"/>
    <dgm:cxn modelId="{41CA46DA-8BC6-4739-B859-557B564729ED}" type="presParOf" srcId="{6818A197-2028-44DE-B56E-B0873A0299F3}" destId="{88FAA07F-9DBF-465A-B3AD-52EF9F8FE231}" srcOrd="0" destOrd="0" presId="urn:microsoft.com/office/officeart/2005/8/layout/lProcess2"/>
    <dgm:cxn modelId="{24F17960-FEDB-4517-895F-1311045975E0}" type="presParOf" srcId="{6818A197-2028-44DE-B56E-B0873A0299F3}" destId="{75D365E9-18DB-4DFA-AC3D-3950D507CDF8}" srcOrd="1" destOrd="0" presId="urn:microsoft.com/office/officeart/2005/8/layout/lProcess2"/>
    <dgm:cxn modelId="{A861DE1D-330F-4BBD-A7FC-FFCBE6A47E38}" type="presParOf" srcId="{6818A197-2028-44DE-B56E-B0873A0299F3}" destId="{385F53C4-D703-44E1-885A-65E876DB4063}" srcOrd="2" destOrd="0" presId="urn:microsoft.com/office/officeart/2005/8/layout/lProcess2"/>
    <dgm:cxn modelId="{583D97D9-7F37-4EB5-8FE5-F873FD1D124F}" type="presParOf" srcId="{385F53C4-D703-44E1-885A-65E876DB4063}" destId="{A3C92E19-E445-486E-9322-AA8F46833471}" srcOrd="0" destOrd="0" presId="urn:microsoft.com/office/officeart/2005/8/layout/lProcess2"/>
    <dgm:cxn modelId="{B116763E-9DCE-4F0C-95E8-E9DA8C0D6E3D}" type="presParOf" srcId="{A3C92E19-E445-486E-9322-AA8F46833471}" destId="{C630E0B4-BF14-442E-8ED8-A7A528EF8A22}" srcOrd="0" destOrd="0" presId="urn:microsoft.com/office/officeart/2005/8/layout/lProcess2"/>
    <dgm:cxn modelId="{C0F36B25-71B6-49CD-9DFE-22CFBFBEBE8E}" type="presParOf" srcId="{D5192D0F-532E-4CD5-802A-F36433BED5AF}" destId="{DFE7DB6B-CC56-41D9-83D2-3FC67F217F13}" srcOrd="3" destOrd="0" presId="urn:microsoft.com/office/officeart/2005/8/layout/lProcess2"/>
    <dgm:cxn modelId="{C86A8D0E-C0B1-441C-BE51-F840E4CE2CB9}" type="presParOf" srcId="{D5192D0F-532E-4CD5-802A-F36433BED5AF}" destId="{EB42DF26-1B17-4CD9-9692-FDFCC03AFE66}" srcOrd="4" destOrd="0" presId="urn:microsoft.com/office/officeart/2005/8/layout/lProcess2"/>
    <dgm:cxn modelId="{FDDB989A-5433-4A83-B6F6-445006387865}" type="presParOf" srcId="{EB42DF26-1B17-4CD9-9692-FDFCC03AFE66}" destId="{7FCD45E4-3AF9-4212-90F7-48B9E9B0E47D}" srcOrd="0" destOrd="0" presId="urn:microsoft.com/office/officeart/2005/8/layout/lProcess2"/>
    <dgm:cxn modelId="{03FD4DC2-C09A-402B-AF09-09A5879ABD41}" type="presParOf" srcId="{EB42DF26-1B17-4CD9-9692-FDFCC03AFE66}" destId="{C30ACDEA-D5D5-478D-9F9D-836D87765BF7}" srcOrd="1" destOrd="0" presId="urn:microsoft.com/office/officeart/2005/8/layout/lProcess2"/>
    <dgm:cxn modelId="{0298661F-3400-4C69-A5D5-DFF35115C3EC}" type="presParOf" srcId="{EB42DF26-1B17-4CD9-9692-FDFCC03AFE66}" destId="{B4FEFEB5-5B53-46D6-8D24-1E95AB3FC07D}" srcOrd="2" destOrd="0" presId="urn:microsoft.com/office/officeart/2005/8/layout/lProcess2"/>
    <dgm:cxn modelId="{902B2054-1EFE-4C85-A49A-75599663A84C}" type="presParOf" srcId="{B4FEFEB5-5B53-46D6-8D24-1E95AB3FC07D}" destId="{54B8F0EE-2C6B-4664-A400-41DD1F52C4C6}" srcOrd="0" destOrd="0" presId="urn:microsoft.com/office/officeart/2005/8/layout/lProcess2"/>
    <dgm:cxn modelId="{250EF507-D783-4739-99B5-EBC3266A34EA}" type="presParOf" srcId="{54B8F0EE-2C6B-4664-A400-41DD1F52C4C6}" destId="{CC4B6E1B-1554-4BEB-9A97-A3D90DDE6577}" srcOrd="0" destOrd="0" presId="urn:microsoft.com/office/officeart/2005/8/layout/lProcess2"/>
    <dgm:cxn modelId="{763B32CE-9FC0-403C-9987-8DF6125B9A46}" type="presParOf" srcId="{D5192D0F-532E-4CD5-802A-F36433BED5AF}" destId="{067881BE-0A36-4695-AE15-D0070E6229F0}" srcOrd="5" destOrd="0" presId="urn:microsoft.com/office/officeart/2005/8/layout/lProcess2"/>
    <dgm:cxn modelId="{40E50581-E22A-49C3-A290-E5E9948606FB}" type="presParOf" srcId="{D5192D0F-532E-4CD5-802A-F36433BED5AF}" destId="{9A6888ED-3DBD-4E8C-AF4D-175F0876F5F7}" srcOrd="6" destOrd="0" presId="urn:microsoft.com/office/officeart/2005/8/layout/lProcess2"/>
    <dgm:cxn modelId="{7769D6BA-8D55-4824-8311-3CAF81B02DAC}" type="presParOf" srcId="{9A6888ED-3DBD-4E8C-AF4D-175F0876F5F7}" destId="{44BDCB6C-20CF-4146-BA4B-DF33686DD30F}" srcOrd="0" destOrd="0" presId="urn:microsoft.com/office/officeart/2005/8/layout/lProcess2"/>
    <dgm:cxn modelId="{9978B695-2C0F-448F-8568-2A22F73E24CF}" type="presParOf" srcId="{9A6888ED-3DBD-4E8C-AF4D-175F0876F5F7}" destId="{591984A8-02C9-48F9-91BE-51F0E12A8346}" srcOrd="1" destOrd="0" presId="urn:microsoft.com/office/officeart/2005/8/layout/lProcess2"/>
    <dgm:cxn modelId="{F217B890-43A2-4BCD-94B0-21996B039DBD}" type="presParOf" srcId="{9A6888ED-3DBD-4E8C-AF4D-175F0876F5F7}" destId="{2DAE22DF-0B5D-4306-80B2-F23A69C30599}" srcOrd="2" destOrd="0" presId="urn:microsoft.com/office/officeart/2005/8/layout/lProcess2"/>
    <dgm:cxn modelId="{AB532E5E-2D5B-42A2-B368-997968CFC127}" type="presParOf" srcId="{2DAE22DF-0B5D-4306-80B2-F23A69C30599}" destId="{7E684D22-40D8-4DDF-BC3A-8D37CC84F508}" srcOrd="0" destOrd="0" presId="urn:microsoft.com/office/officeart/2005/8/layout/lProcess2"/>
    <dgm:cxn modelId="{B9BB5C43-D39E-4BC0-A5BA-598EB98E8BDB}" type="presParOf" srcId="{7E684D22-40D8-4DDF-BC3A-8D37CC84F508}" destId="{35E68FF3-5116-444D-BD52-30339FD5C2BC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171ABE-F82F-4487-B5AC-AF26B06283AF}">
      <dsp:nvSpPr>
        <dsp:cNvPr id="0" name=""/>
        <dsp:cNvSpPr/>
      </dsp:nvSpPr>
      <dsp:spPr>
        <a:xfrm>
          <a:off x="1859" y="0"/>
          <a:ext cx="1824368" cy="454696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Deepak Nathani</a:t>
          </a:r>
          <a:endParaRPr lang="en-US" sz="2400" kern="1200" dirty="0"/>
        </a:p>
      </dsp:txBody>
      <dsp:txXfrm>
        <a:off x="1859" y="0"/>
        <a:ext cx="1824368" cy="1364090"/>
      </dsp:txXfrm>
    </dsp:sp>
    <dsp:sp modelId="{90DA4A48-8B18-4765-9596-77BB9E1D2380}">
      <dsp:nvSpPr>
        <dsp:cNvPr id="0" name=""/>
        <dsp:cNvSpPr/>
      </dsp:nvSpPr>
      <dsp:spPr>
        <a:xfrm>
          <a:off x="12061" y="1319166"/>
          <a:ext cx="1768791" cy="26409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u="sng" kern="1200" dirty="0" smtClean="0"/>
            <a:t>Environmental Resources Division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u="none" kern="1200" dirty="0" smtClean="0"/>
            <a:t>(all)</a:t>
          </a:r>
          <a:endParaRPr lang="en-US" sz="1600" u="none" kern="1200" dirty="0"/>
        </a:p>
      </dsp:txBody>
      <dsp:txXfrm>
        <a:off x="63867" y="1370972"/>
        <a:ext cx="1665179" cy="2537331"/>
      </dsp:txXfrm>
    </dsp:sp>
    <dsp:sp modelId="{88FAA07F-9DBF-465A-B3AD-52EF9F8FE231}">
      <dsp:nvSpPr>
        <dsp:cNvPr id="0" name=""/>
        <dsp:cNvSpPr/>
      </dsp:nvSpPr>
      <dsp:spPr>
        <a:xfrm>
          <a:off x="1963055" y="0"/>
          <a:ext cx="1824368" cy="454696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Caren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Matzkin</a:t>
          </a:r>
          <a:endParaRPr lang="en-US" sz="2400" kern="1200" dirty="0"/>
        </a:p>
      </dsp:txBody>
      <dsp:txXfrm>
        <a:off x="1963055" y="0"/>
        <a:ext cx="1824368" cy="1364090"/>
      </dsp:txXfrm>
    </dsp:sp>
    <dsp:sp modelId="{C630E0B4-BF14-442E-8ED8-A7A528EF8A22}">
      <dsp:nvSpPr>
        <dsp:cNvPr id="0" name=""/>
        <dsp:cNvSpPr/>
      </dsp:nvSpPr>
      <dsp:spPr>
        <a:xfrm>
          <a:off x="1973760" y="1279385"/>
          <a:ext cx="1732610" cy="26048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u="sng" kern="1200" dirty="0" smtClean="0"/>
            <a:t>US Health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u="none" kern="1200" dirty="0" smtClean="0"/>
            <a:t>PHE</a:t>
          </a:r>
          <a:endParaRPr lang="en-US" sz="1600" u="none" kern="1200" dirty="0" smtClean="0"/>
        </a:p>
      </dsp:txBody>
      <dsp:txXfrm>
        <a:off x="2024506" y="1330131"/>
        <a:ext cx="1631118" cy="2503393"/>
      </dsp:txXfrm>
    </dsp:sp>
    <dsp:sp modelId="{7FCD45E4-3AF9-4212-90F7-48B9E9B0E47D}">
      <dsp:nvSpPr>
        <dsp:cNvPr id="0" name=""/>
        <dsp:cNvSpPr/>
      </dsp:nvSpPr>
      <dsp:spPr>
        <a:xfrm>
          <a:off x="3871491" y="0"/>
          <a:ext cx="1824368" cy="454696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Helina Haileselassie</a:t>
          </a:r>
          <a:endParaRPr lang="en-US" sz="2400" kern="1200" dirty="0"/>
        </a:p>
      </dsp:txBody>
      <dsp:txXfrm>
        <a:off x="3871491" y="0"/>
        <a:ext cx="1824368" cy="1364090"/>
      </dsp:txXfrm>
    </dsp:sp>
    <dsp:sp modelId="{CC4B6E1B-1554-4BEB-9A97-A3D90DDE6577}">
      <dsp:nvSpPr>
        <dsp:cNvPr id="0" name=""/>
        <dsp:cNvSpPr/>
      </dsp:nvSpPr>
      <dsp:spPr>
        <a:xfrm>
          <a:off x="3948705" y="1257026"/>
          <a:ext cx="1700764" cy="27391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u="sng" kern="1200" dirty="0" smtClean="0"/>
            <a:t>US Health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u="none" kern="1200" dirty="0" smtClean="0"/>
            <a:t>HPOL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u="none" kern="1200" dirty="0" smtClean="0"/>
            <a:t>BEHAVE</a:t>
          </a:r>
          <a:endParaRPr lang="en-US" sz="1600" u="none" kern="1200" dirty="0" smtClean="0"/>
        </a:p>
      </dsp:txBody>
      <dsp:txXfrm>
        <a:off x="3998519" y="1306840"/>
        <a:ext cx="1601136" cy="2639527"/>
      </dsp:txXfrm>
    </dsp:sp>
    <dsp:sp modelId="{44BDCB6C-20CF-4146-BA4B-DF33686DD30F}">
      <dsp:nvSpPr>
        <dsp:cNvPr id="0" name=""/>
        <dsp:cNvSpPr/>
      </dsp:nvSpPr>
      <dsp:spPr>
        <a:xfrm>
          <a:off x="5885448" y="0"/>
          <a:ext cx="1824368" cy="454696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Sean Fitzpatrick</a:t>
          </a:r>
          <a:endParaRPr lang="en-US" sz="2400" kern="1200" dirty="0"/>
        </a:p>
      </dsp:txBody>
      <dsp:txXfrm>
        <a:off x="5885448" y="0"/>
        <a:ext cx="1824368" cy="1364090"/>
      </dsp:txXfrm>
    </dsp:sp>
    <dsp:sp modelId="{35E68FF3-5116-444D-BD52-30339FD5C2BC}">
      <dsp:nvSpPr>
        <dsp:cNvPr id="0" name=""/>
        <dsp:cNvSpPr/>
      </dsp:nvSpPr>
      <dsp:spPr>
        <a:xfrm>
          <a:off x="5974783" y="1254292"/>
          <a:ext cx="1698443" cy="27882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u="sng" kern="1200" dirty="0" smtClean="0"/>
            <a:t>Social &amp; Economic Policy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u="none" kern="1200" dirty="0" smtClean="0"/>
            <a:t>(all)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</dsp:txBody>
      <dsp:txXfrm>
        <a:off x="6024529" y="1304038"/>
        <a:ext cx="1598951" cy="26887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171ABE-F82F-4487-B5AC-AF26B06283AF}">
      <dsp:nvSpPr>
        <dsp:cNvPr id="0" name=""/>
        <dsp:cNvSpPr/>
      </dsp:nvSpPr>
      <dsp:spPr>
        <a:xfrm>
          <a:off x="1859" y="0"/>
          <a:ext cx="1824368" cy="454696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Autumn Silaphath</a:t>
          </a:r>
          <a:endParaRPr lang="en-US" sz="2400" kern="1200" dirty="0"/>
        </a:p>
      </dsp:txBody>
      <dsp:txXfrm>
        <a:off x="1859" y="0"/>
        <a:ext cx="1824368" cy="1364090"/>
      </dsp:txXfrm>
    </dsp:sp>
    <dsp:sp modelId="{90DA4A48-8B18-4765-9596-77BB9E1D2380}">
      <dsp:nvSpPr>
        <dsp:cNvPr id="0" name=""/>
        <dsp:cNvSpPr/>
      </dsp:nvSpPr>
      <dsp:spPr>
        <a:xfrm>
          <a:off x="166709" y="1319166"/>
          <a:ext cx="1459494" cy="26409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u="sng" kern="1200" dirty="0" smtClean="0"/>
            <a:t>IHD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SHOPS (all)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CA QHCP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Ethiopia PHSP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South Sudan HSSP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Medtronic </a:t>
          </a:r>
          <a:r>
            <a:rPr lang="en-US" sz="1600" kern="1200" dirty="0" err="1" smtClean="0"/>
            <a:t>Fdtn</a:t>
          </a:r>
          <a:r>
            <a:rPr lang="en-US" sz="1600" kern="1200" dirty="0" smtClean="0"/>
            <a:t>.</a:t>
          </a:r>
          <a:endParaRPr lang="en-US" sz="1400" kern="1200" dirty="0"/>
        </a:p>
      </dsp:txBody>
      <dsp:txXfrm>
        <a:off x="209456" y="1361913"/>
        <a:ext cx="1374000" cy="2555449"/>
      </dsp:txXfrm>
    </dsp:sp>
    <dsp:sp modelId="{88FAA07F-9DBF-465A-B3AD-52EF9F8FE231}">
      <dsp:nvSpPr>
        <dsp:cNvPr id="0" name=""/>
        <dsp:cNvSpPr/>
      </dsp:nvSpPr>
      <dsp:spPr>
        <a:xfrm>
          <a:off x="1963055" y="0"/>
          <a:ext cx="1824368" cy="454696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Brad Longman</a:t>
          </a:r>
          <a:endParaRPr lang="en-US" sz="2400" kern="1200" dirty="0"/>
        </a:p>
      </dsp:txBody>
      <dsp:txXfrm>
        <a:off x="1963055" y="0"/>
        <a:ext cx="1824368" cy="1364090"/>
      </dsp:txXfrm>
    </dsp:sp>
    <dsp:sp modelId="{C630E0B4-BF14-442E-8ED8-A7A528EF8A22}">
      <dsp:nvSpPr>
        <dsp:cNvPr id="0" name=""/>
        <dsp:cNvSpPr/>
      </dsp:nvSpPr>
      <dsp:spPr>
        <a:xfrm>
          <a:off x="2110318" y="1279385"/>
          <a:ext cx="1459494" cy="26048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u="sng" kern="1200" dirty="0" smtClean="0"/>
            <a:t>IHD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u="none" kern="1200" dirty="0" smtClean="0"/>
            <a:t>AIRS (all)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u="none" kern="1200" dirty="0" smtClean="0"/>
            <a:t>HFG (all)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u="none" kern="1200" dirty="0" smtClean="0"/>
            <a:t>PATHS2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u="none" kern="1200" dirty="0" smtClean="0"/>
            <a:t>Senegal HSS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u="none" kern="1200" dirty="0" smtClean="0"/>
            <a:t>Mozambique CHASS</a:t>
          </a:r>
          <a:endParaRPr lang="en-US" sz="1600" u="none" kern="1200" dirty="0" smtClean="0"/>
        </a:p>
      </dsp:txBody>
      <dsp:txXfrm>
        <a:off x="2153065" y="1322132"/>
        <a:ext cx="1374000" cy="2519391"/>
      </dsp:txXfrm>
    </dsp:sp>
    <dsp:sp modelId="{7FCD45E4-3AF9-4212-90F7-48B9E9B0E47D}">
      <dsp:nvSpPr>
        <dsp:cNvPr id="0" name=""/>
        <dsp:cNvSpPr/>
      </dsp:nvSpPr>
      <dsp:spPr>
        <a:xfrm>
          <a:off x="3871491" y="0"/>
          <a:ext cx="1824368" cy="454696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Caren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Matzkin</a:t>
          </a:r>
          <a:endParaRPr lang="en-US" sz="2400" kern="1200" dirty="0"/>
        </a:p>
      </dsp:txBody>
      <dsp:txXfrm>
        <a:off x="3871491" y="0"/>
        <a:ext cx="1824368" cy="1364090"/>
      </dsp:txXfrm>
    </dsp:sp>
    <dsp:sp modelId="{CC4B6E1B-1554-4BEB-9A97-A3D90DDE6577}">
      <dsp:nvSpPr>
        <dsp:cNvPr id="0" name=""/>
        <dsp:cNvSpPr/>
      </dsp:nvSpPr>
      <dsp:spPr>
        <a:xfrm>
          <a:off x="4069340" y="1257026"/>
          <a:ext cx="1459494" cy="27391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u="sng" kern="1200" dirty="0" smtClean="0"/>
            <a:t>IHD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u="none" kern="1200" dirty="0" smtClean="0"/>
            <a:t>TASC3 (all)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u="none" kern="1200" dirty="0" smtClean="0"/>
            <a:t>AIDSTAR II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u="none" kern="1200" dirty="0" smtClean="0"/>
            <a:t>SUFP Zambia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u="none" kern="1200" dirty="0" smtClean="0"/>
            <a:t>Malawi HPSS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u="none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u="none" kern="1200" dirty="0" smtClean="0"/>
        </a:p>
      </dsp:txBody>
      <dsp:txXfrm>
        <a:off x="4112087" y="1299773"/>
        <a:ext cx="1374000" cy="2653661"/>
      </dsp:txXfrm>
    </dsp:sp>
    <dsp:sp modelId="{44BDCB6C-20CF-4146-BA4B-DF33686DD30F}">
      <dsp:nvSpPr>
        <dsp:cNvPr id="0" name=""/>
        <dsp:cNvSpPr/>
      </dsp:nvSpPr>
      <dsp:spPr>
        <a:xfrm>
          <a:off x="5885448" y="0"/>
          <a:ext cx="1824368" cy="454696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Deepak Nathani</a:t>
          </a:r>
          <a:endParaRPr lang="en-US" sz="2400" kern="1200" dirty="0"/>
        </a:p>
      </dsp:txBody>
      <dsp:txXfrm>
        <a:off x="5885448" y="0"/>
        <a:ext cx="1824368" cy="1364090"/>
      </dsp:txXfrm>
    </dsp:sp>
    <dsp:sp modelId="{35E68FF3-5116-444D-BD52-30339FD5C2BC}">
      <dsp:nvSpPr>
        <dsp:cNvPr id="0" name=""/>
        <dsp:cNvSpPr/>
      </dsp:nvSpPr>
      <dsp:spPr>
        <a:xfrm>
          <a:off x="6094258" y="1254292"/>
          <a:ext cx="1459494" cy="27882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u="sng" kern="1200" dirty="0" smtClean="0"/>
            <a:t>International Economic Growth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u="none" kern="1200" dirty="0" smtClean="0"/>
            <a:t>(all)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u="sng" kern="1200" dirty="0" smtClean="0"/>
            <a:t>IHD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u="none" kern="1200" dirty="0" smtClean="0"/>
            <a:t>SCHIFT</a:t>
          </a:r>
          <a:endParaRPr lang="en-US" sz="1600" u="none" kern="1200" dirty="0"/>
        </a:p>
      </dsp:txBody>
      <dsp:txXfrm>
        <a:off x="6137005" y="1297039"/>
        <a:ext cx="1374000" cy="27027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7953667-BC62-4803-AED5-28AFE2467F37}" type="datetimeFigureOut">
              <a:rPr lang="en-US"/>
              <a:pPr>
                <a:defRPr/>
              </a:pPr>
              <a:t>2/20/2014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A92A9B2-F605-49D4-B134-DFEC35ED17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5010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57" tIns="46578" rIns="93157" bIns="4657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3157" tIns="46578" rIns="93157" bIns="4657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1FB08B1D-B923-49C5-9278-7711AFE9F485}" type="datetimeFigureOut">
              <a:rPr lang="en-US"/>
              <a:pPr>
                <a:defRPr/>
              </a:pPr>
              <a:t>2/20/2014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7" tIns="46578" rIns="93157" bIns="46578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6"/>
            <a:ext cx="5607050" cy="4183063"/>
          </a:xfrm>
          <a:prstGeom prst="rect">
            <a:avLst/>
          </a:prstGeom>
        </p:spPr>
        <p:txBody>
          <a:bodyPr vert="horz" lIns="93157" tIns="46578" rIns="93157" bIns="46578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57" tIns="46578" rIns="93157" bIns="4657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3157" tIns="46578" rIns="93157" bIns="4657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AC047F71-59D4-488A-BC4D-C02826ACA8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1092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382000" cy="838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143000"/>
            <a:ext cx="4076700" cy="5334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8700" y="1143000"/>
            <a:ext cx="4076700" cy="5334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87950" y="6515100"/>
            <a:ext cx="2382838" cy="30797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DC0E402-BAB6-42DE-90BF-00433E573115}" type="datetime1">
              <a:rPr lang="en-US"/>
              <a:pPr>
                <a:defRPr/>
              </a:pPr>
              <a:t>2/20/2014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350" y="6515100"/>
            <a:ext cx="4978400" cy="32861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88275" y="6515100"/>
            <a:ext cx="663575" cy="31750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176A71A-CE00-4DCF-B3F8-3BBA593374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187950" y="6515100"/>
            <a:ext cx="2382838" cy="30797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0C5B88E-E9D4-4D4D-9B6A-2BA56420ACEF}" type="datetime1">
              <a:rPr lang="en-US"/>
              <a:pPr>
                <a:defRPr/>
              </a:pPr>
              <a:t>2/20/2014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50" y="6515100"/>
            <a:ext cx="4978400" cy="32861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788275" y="6515100"/>
            <a:ext cx="663575" cy="31750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31F2D1A-1241-4642-84F4-8D4FA21B61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232" y="469900"/>
            <a:ext cx="6747715" cy="92233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900" y="1536700"/>
            <a:ext cx="7721600" cy="460190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889000" y="2651125"/>
            <a:ext cx="3413125" cy="3270250"/>
          </a:xfrm>
          <a:prstGeom prst="rect">
            <a:avLst/>
          </a:prstGeom>
        </p:spPr>
        <p:txBody>
          <a:bodyPr vert="horz"/>
          <a:lstStyle>
            <a:lvl1pPr marL="0" indent="0" algn="l">
              <a:spcAft>
                <a:spcPts val="0"/>
              </a:spcAft>
              <a:buNone/>
              <a:defRPr sz="3200">
                <a:latin typeface="Arial"/>
                <a:cs typeface="Arial"/>
              </a:defRPr>
            </a:lvl1pPr>
          </a:lstStyle>
          <a:p>
            <a:pPr algn="l">
              <a:spcAft>
                <a:spcPts val="0"/>
              </a:spcAft>
            </a:pPr>
            <a:r>
              <a:rPr lang="en-US" sz="2500" b="1" i="0" dirty="0" smtClean="0">
                <a:solidFill>
                  <a:schemeClr val="bg1"/>
                </a:solidFill>
                <a:latin typeface="Helvetica"/>
                <a:cs typeface="Helvetica"/>
              </a:rPr>
              <a:t>Presentation to the most amazing corporation in </a:t>
            </a:r>
          </a:p>
          <a:p>
            <a:pPr algn="l">
              <a:spcAft>
                <a:spcPts val="0"/>
              </a:spcAft>
            </a:pPr>
            <a:r>
              <a:rPr lang="en-US" sz="2500" b="1" i="0" dirty="0" smtClean="0">
                <a:solidFill>
                  <a:schemeClr val="bg1"/>
                </a:solidFill>
                <a:latin typeface="Helvetica"/>
                <a:cs typeface="Helvetica"/>
              </a:rPr>
              <a:t>the world. </a:t>
            </a:r>
          </a:p>
          <a:p>
            <a:pPr algn="l">
              <a:spcAft>
                <a:spcPts val="0"/>
              </a:spcAft>
            </a:pPr>
            <a:endParaRPr lang="en-US" sz="2500" b="1" i="0" dirty="0" smtClean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>
              <a:spcAft>
                <a:spcPts val="0"/>
              </a:spcAft>
            </a:pPr>
            <a:r>
              <a:rPr lang="en-US" sz="2500" b="0" i="0" dirty="0" err="1" smtClean="0">
                <a:solidFill>
                  <a:schemeClr val="bg1"/>
                </a:solidFill>
                <a:latin typeface="Helvetica"/>
                <a:cs typeface="Helvetica"/>
              </a:rPr>
              <a:t>Lorem</a:t>
            </a:r>
            <a:r>
              <a:rPr lang="en-US" sz="2500" b="0" i="0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en-US" sz="2500" b="0" i="0" dirty="0" err="1" smtClean="0">
                <a:solidFill>
                  <a:schemeClr val="bg1"/>
                </a:solidFill>
                <a:latin typeface="Helvetica"/>
                <a:cs typeface="Helvetica"/>
              </a:rPr>
              <a:t>ipsum</a:t>
            </a:r>
            <a:r>
              <a:rPr lang="en-US" sz="2500" b="0" i="0" dirty="0" smtClean="0">
                <a:solidFill>
                  <a:schemeClr val="bg1"/>
                </a:solidFill>
                <a:latin typeface="Helvetica"/>
                <a:cs typeface="Helvetica"/>
              </a:rPr>
              <a:t> dolor set </a:t>
            </a:r>
            <a:r>
              <a:rPr lang="en-US" sz="2500" b="0" i="0" dirty="0" err="1" smtClean="0">
                <a:solidFill>
                  <a:schemeClr val="bg1"/>
                </a:solidFill>
                <a:latin typeface="Helvetica"/>
                <a:cs typeface="Helvetica"/>
              </a:rPr>
              <a:t>amet</a:t>
            </a:r>
            <a:r>
              <a:rPr lang="en-US" sz="2500" b="0" i="0" dirty="0" smtClean="0">
                <a:solidFill>
                  <a:schemeClr val="bg1"/>
                </a:solidFill>
                <a:latin typeface="Helvetica"/>
                <a:cs typeface="Helvetica"/>
              </a:rPr>
              <a:t> magnum</a:t>
            </a:r>
            <a:r>
              <a:rPr lang="en-US" sz="2500" b="0" i="0" baseline="0" dirty="0" smtClean="0">
                <a:solidFill>
                  <a:schemeClr val="bg1"/>
                </a:solidFill>
                <a:latin typeface="Helvetica"/>
                <a:cs typeface="Helvetica"/>
              </a:rPr>
              <a:t> allure. </a:t>
            </a:r>
            <a:endParaRPr lang="en-US" sz="2500" b="0" i="0" dirty="0" smtClean="0">
              <a:solidFill>
                <a:schemeClr val="bg1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7682074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57069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683708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852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0009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Grp="1" noChangeArrowheads="1"/>
          </p:cNvSpPr>
          <p:nvPr>
            <p:ph type="dt" sz="half" idx="10"/>
          </p:nvPr>
        </p:nvSpPr>
        <p:spPr>
          <a:xfrm>
            <a:off x="5187950" y="6515100"/>
            <a:ext cx="2382838" cy="30797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1"/>
          <p:cNvSpPr>
            <a:spLocks noGrp="1" noChangeArrowheads="1"/>
          </p:cNvSpPr>
          <p:nvPr>
            <p:ph type="ftr" sz="quarter" idx="11"/>
          </p:nvPr>
        </p:nvSpPr>
        <p:spPr>
          <a:xfrm>
            <a:off x="6350" y="6515100"/>
            <a:ext cx="4978400" cy="32861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/>
              <a:t>Abt Associates Footer Information goes here</a:t>
            </a:r>
          </a:p>
        </p:txBody>
      </p:sp>
      <p:sp>
        <p:nvSpPr>
          <p:cNvPr id="4" name="Rectangle 2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788275" y="6515100"/>
            <a:ext cx="663575" cy="31750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FF88DF4-45E6-4C1E-9E09-43809EC1D5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889000" y="2651125"/>
            <a:ext cx="3413125" cy="3270250"/>
          </a:xfrm>
          <a:prstGeom prst="rect">
            <a:avLst/>
          </a:prstGeom>
        </p:spPr>
        <p:txBody>
          <a:bodyPr vert="horz"/>
          <a:lstStyle>
            <a:lvl1pPr marL="0" indent="0" algn="l">
              <a:spcAft>
                <a:spcPts val="0"/>
              </a:spcAft>
              <a:buNone/>
              <a:defRPr sz="3200"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232" y="469900"/>
            <a:ext cx="6747715" cy="9223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152400"/>
            <a:ext cx="8382000" cy="838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143000"/>
            <a:ext cx="4076700" cy="2590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38700" y="1143000"/>
            <a:ext cx="4076700" cy="2590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886200"/>
            <a:ext cx="4076700" cy="2590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38700" y="3886200"/>
            <a:ext cx="4076700" cy="2590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187950" y="6515100"/>
            <a:ext cx="2382838" cy="30797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A4EDF96-4FCA-4113-9DFC-A64B80127884}" type="datetime1">
              <a:rPr lang="en-US"/>
              <a:pPr>
                <a:defRPr/>
              </a:pPr>
              <a:t>2/20/2014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350" y="6515100"/>
            <a:ext cx="4978400" cy="32861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88275" y="6515100"/>
            <a:ext cx="663575" cy="31750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E9B2599-95C2-4A93-B59B-9E652DA5F3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232" y="469900"/>
            <a:ext cx="6747715" cy="92233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43000"/>
            <a:ext cx="4076700" cy="5334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8700" y="1143000"/>
            <a:ext cx="4076700" cy="5334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87950" y="6515100"/>
            <a:ext cx="2382838" cy="30797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19B8D3A-EF0D-4A35-83B1-DDE49A9A98AA}" type="datetime1">
              <a:rPr lang="en-US"/>
              <a:pPr>
                <a:defRPr/>
              </a:pPr>
              <a:t>2/20/2014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350" y="6515100"/>
            <a:ext cx="4978400" cy="32861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88275" y="6515100"/>
            <a:ext cx="663575" cy="31750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0ACBCD1-5391-4112-8597-CC466C15EE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382000" cy="838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143000"/>
            <a:ext cx="4076700" cy="2590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38700" y="1143000"/>
            <a:ext cx="4076700" cy="2590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609600" y="3886200"/>
            <a:ext cx="8305800" cy="2590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5187950" y="6515100"/>
            <a:ext cx="2382838" cy="30797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781E7C9-8AC6-4DA8-8394-4E4F83236C09}" type="datetime1">
              <a:rPr lang="en-US"/>
              <a:pPr>
                <a:defRPr/>
              </a:pPr>
              <a:t>2/20/2014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6350" y="6515100"/>
            <a:ext cx="4978400" cy="32861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7788275" y="6515100"/>
            <a:ext cx="663575" cy="31750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5C6ADA6-C96A-4C91-8968-55F2920CE5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Relationship Id="rId9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1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 userDrawn="1"/>
        </p:nvSpPr>
        <p:spPr>
          <a:xfrm>
            <a:off x="6554788" y="6291263"/>
            <a:ext cx="1920875" cy="2413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ounded Rectangle 10"/>
          <p:cNvSpPr/>
          <p:nvPr userDrawn="1"/>
        </p:nvSpPr>
        <p:spPr>
          <a:xfrm>
            <a:off x="692150" y="469900"/>
            <a:ext cx="6775450" cy="914400"/>
          </a:xfrm>
          <a:prstGeom prst="roundRect">
            <a:avLst>
              <a:gd name="adj" fmla="val 4514"/>
            </a:avLst>
          </a:prstGeom>
          <a:solidFill>
            <a:schemeClr val="accent1"/>
          </a:solidFill>
          <a:ln>
            <a:solidFill>
              <a:srgbClr val="DA291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712788" y="469900"/>
            <a:ext cx="6748462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23900" y="1536700"/>
            <a:ext cx="7721600" cy="460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First level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7" name="Title Placeholder 1"/>
          <p:cNvSpPr txBox="1">
            <a:spLocks/>
          </p:cNvSpPr>
          <p:nvPr userDrawn="1"/>
        </p:nvSpPr>
        <p:spPr>
          <a:xfrm>
            <a:off x="7472363" y="274638"/>
            <a:ext cx="1214437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US" sz="4400" b="1" dirty="0">
              <a:solidFill>
                <a:srgbClr val="FF000A"/>
              </a:solidFill>
              <a:latin typeface="Arial"/>
              <a:ea typeface="+mj-ea"/>
              <a:cs typeface="Arial"/>
            </a:endParaRPr>
          </a:p>
        </p:txBody>
      </p:sp>
      <p:sp>
        <p:nvSpPr>
          <p:cNvPr id="13" name="Title Placeholder 1"/>
          <p:cNvSpPr txBox="1">
            <a:spLocks/>
          </p:cNvSpPr>
          <p:nvPr userDrawn="1"/>
        </p:nvSpPr>
        <p:spPr>
          <a:xfrm>
            <a:off x="7472363" y="274638"/>
            <a:ext cx="1214437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US" sz="4400" b="1" dirty="0">
              <a:solidFill>
                <a:srgbClr val="FF000A"/>
              </a:solidFill>
              <a:latin typeface="Arial"/>
              <a:ea typeface="+mj-ea"/>
              <a:cs typeface="Arial"/>
            </a:endParaRPr>
          </a:p>
        </p:txBody>
      </p:sp>
      <p:pic>
        <p:nvPicPr>
          <p:cNvPr id="15" name="Picture 14" descr="abt_GEO_white.ai"/>
          <p:cNvPicPr>
            <a:picLocks/>
          </p:cNvPicPr>
          <p:nvPr userDrawn="1"/>
        </p:nvPicPr>
        <p:blipFill>
          <a:blip r:embed="rId6" cstate="screen">
            <a:extLst/>
          </a:blip>
          <a:srcRect/>
          <a:stretch>
            <a:fillRect/>
          </a:stretch>
        </p:blipFill>
        <p:spPr>
          <a:xfrm>
            <a:off x="7523480" y="469900"/>
            <a:ext cx="914400" cy="914400"/>
          </a:xfrm>
          <a:prstGeom prst="roundRect">
            <a:avLst>
              <a:gd name="adj" fmla="val 3376"/>
            </a:avLst>
          </a:prstGeom>
          <a:solidFill>
            <a:schemeClr val="accent2"/>
          </a:solidFill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6059488" y="6234113"/>
            <a:ext cx="2133600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dirty="0" smtClean="0">
                <a:solidFill>
                  <a:srgbClr val="FFFFFF"/>
                </a:solidFill>
                <a:latin typeface="Arial"/>
                <a:cs typeface="Arial"/>
              </a:rPr>
              <a:t>Abt Associates </a:t>
            </a:r>
            <a:r>
              <a:rPr lang="en-US" sz="800" dirty="0" smtClean="0">
                <a:solidFill>
                  <a:srgbClr val="FFFFFF"/>
                </a:solidFill>
                <a:latin typeface="Arial"/>
                <a:cs typeface="Arial"/>
              </a:rPr>
              <a:t>| pg </a:t>
            </a:r>
            <a:fld id="{58AA65FC-3018-4801-91E3-5806C44CD7CF}" type="slidenum">
              <a:rPr lang="en-US" sz="800" smtClean="0">
                <a:solidFill>
                  <a:srgbClr val="FFFFFF"/>
                </a:solidFill>
                <a:latin typeface="Arial"/>
                <a:cs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800" b="1" dirty="0" smtClean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6" name="Rounded Rectangle 15"/>
          <p:cNvSpPr/>
          <p:nvPr userDrawn="1"/>
        </p:nvSpPr>
        <p:spPr>
          <a:xfrm>
            <a:off x="685800" y="6291263"/>
            <a:ext cx="2879725" cy="241300"/>
          </a:xfrm>
          <a:prstGeom prst="roundRect">
            <a:avLst>
              <a:gd name="adj" fmla="val 0"/>
            </a:avLst>
          </a:prstGeom>
          <a:solidFill>
            <a:srgbClr val="D0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" name="Rounded Rectangle 20"/>
          <p:cNvSpPr/>
          <p:nvPr userDrawn="1"/>
        </p:nvSpPr>
        <p:spPr>
          <a:xfrm>
            <a:off x="3619500" y="6291263"/>
            <a:ext cx="933450" cy="241300"/>
          </a:xfrm>
          <a:prstGeom prst="roundRect">
            <a:avLst>
              <a:gd name="adj" fmla="val 0"/>
            </a:avLst>
          </a:prstGeom>
          <a:solidFill>
            <a:srgbClr val="C3C6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Rounded Rectangle 21"/>
          <p:cNvSpPr/>
          <p:nvPr userDrawn="1"/>
        </p:nvSpPr>
        <p:spPr>
          <a:xfrm>
            <a:off x="4589463" y="6291263"/>
            <a:ext cx="1919287" cy="241300"/>
          </a:xfrm>
          <a:prstGeom prst="roundRect">
            <a:avLst>
              <a:gd name="adj" fmla="val 0"/>
            </a:avLst>
          </a:prstGeom>
          <a:solidFill>
            <a:srgbClr val="B7C9D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3" r:id="rId2"/>
    <p:sldLayoutId id="2147483712" r:id="rId3"/>
    <p:sldLayoutId id="2147483719" r:id="rId4"/>
  </p:sldLayoutIdLst>
  <p:hf sldNum="0" hdr="0" dt="0"/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Arial"/>
          <a:ea typeface="+mj-ea"/>
          <a:cs typeface="Arial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defTabSz="457200" rtl="0" fontAlgn="base">
        <a:spcBef>
          <a:spcPts val="763"/>
        </a:spcBef>
        <a:spcAft>
          <a:spcPts val="800"/>
        </a:spcAft>
        <a:buClr>
          <a:srgbClr val="DA291C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fontAlgn="base">
        <a:spcBef>
          <a:spcPts val="763"/>
        </a:spcBef>
        <a:spcAft>
          <a:spcPts val="800"/>
        </a:spcAft>
        <a:buFont typeface="Arial" charset="0"/>
        <a:buChar char="–"/>
        <a:defRPr lang="en-US" sz="2000" kern="1200" dirty="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fontAlgn="base">
        <a:spcBef>
          <a:spcPts val="763"/>
        </a:spcBef>
        <a:spcAft>
          <a:spcPts val="800"/>
        </a:spcAft>
        <a:buFont typeface="Arial" charset="0"/>
        <a:buChar char="•"/>
        <a:defRPr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 txBox="1">
            <a:spLocks/>
          </p:cNvSpPr>
          <p:nvPr userDrawn="1"/>
        </p:nvSpPr>
        <p:spPr>
          <a:xfrm>
            <a:off x="7472363" y="274638"/>
            <a:ext cx="1214437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US" sz="4400" b="1" dirty="0">
              <a:solidFill>
                <a:srgbClr val="FF000A"/>
              </a:solidFill>
              <a:latin typeface="Arial"/>
              <a:ea typeface="+mj-ea"/>
              <a:cs typeface="Arial"/>
            </a:endParaRPr>
          </a:p>
        </p:txBody>
      </p:sp>
      <p:pic>
        <p:nvPicPr>
          <p:cNvPr id="6147" name="Picture 3" descr="abt_assoc_lockup.ai"/>
          <p:cNvPicPr>
            <a:picLocks noChangeAspect="1"/>
          </p:cNvPicPr>
          <p:nvPr userDrawn="1"/>
        </p:nvPicPr>
        <p:blipFill>
          <a:blip r:embed="rId9"/>
          <a:srcRect/>
          <a:stretch>
            <a:fillRect/>
          </a:stretch>
        </p:blipFill>
        <p:spPr bwMode="auto">
          <a:xfrm>
            <a:off x="698500" y="627063"/>
            <a:ext cx="1460500" cy="14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ounded Rectangle 4"/>
          <p:cNvSpPr/>
          <p:nvPr userDrawn="1"/>
        </p:nvSpPr>
        <p:spPr>
          <a:xfrm>
            <a:off x="698500" y="2405063"/>
            <a:ext cx="3848100" cy="3825875"/>
          </a:xfrm>
          <a:prstGeom prst="roundRect">
            <a:avLst>
              <a:gd name="adj" fmla="val 953"/>
            </a:avLst>
          </a:prstGeom>
          <a:solidFill>
            <a:srgbClr val="DA29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5" r:id="rId2"/>
    <p:sldLayoutId id="2147483721" r:id="rId3"/>
    <p:sldLayoutId id="2147483722" r:id="rId4"/>
    <p:sldLayoutId id="2147483723" r:id="rId5"/>
    <p:sldLayoutId id="2147483724" r:id="rId6"/>
    <p:sldLayoutId id="2147483725" r:id="rId7"/>
  </p:sldLayoutIdLst>
  <p:hf sldNum="0" hdr="0" dt="0"/>
  <p:txStyles>
    <p:titleStyle>
      <a:lvl1pPr algn="l" defTabSz="457200" rtl="0" fontAlgn="base">
        <a:spcBef>
          <a:spcPct val="0"/>
        </a:spcBef>
        <a:spcAft>
          <a:spcPct val="0"/>
        </a:spcAft>
        <a:defRPr sz="4400" b="1" kern="1200">
          <a:solidFill>
            <a:srgbClr val="FF000A"/>
          </a:solidFill>
          <a:latin typeface="Helvetica"/>
          <a:ea typeface="+mj-ea"/>
          <a:cs typeface="Helvetica"/>
        </a:defRPr>
      </a:lvl1pPr>
      <a:lvl2pPr algn="l" defTabSz="457200" rtl="0" fontAlgn="base">
        <a:spcBef>
          <a:spcPct val="0"/>
        </a:spcBef>
        <a:spcAft>
          <a:spcPct val="0"/>
        </a:spcAft>
        <a:defRPr sz="4400" b="1">
          <a:solidFill>
            <a:srgbClr val="FF000A"/>
          </a:solidFill>
          <a:latin typeface="Helvetica" pitchFamily="34" charset="0"/>
          <a:cs typeface="Helvetica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4400" b="1">
          <a:solidFill>
            <a:srgbClr val="FF000A"/>
          </a:solidFill>
          <a:latin typeface="Helvetica" pitchFamily="34" charset="0"/>
          <a:cs typeface="Helvetica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4400" b="1">
          <a:solidFill>
            <a:srgbClr val="FF000A"/>
          </a:solidFill>
          <a:latin typeface="Helvetica" pitchFamily="34" charset="0"/>
          <a:cs typeface="Helvetica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4400" b="1">
          <a:solidFill>
            <a:srgbClr val="FF000A"/>
          </a:solidFill>
          <a:latin typeface="Helvetica" pitchFamily="34" charset="0"/>
          <a:cs typeface="Helvetic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400" b="1">
          <a:solidFill>
            <a:srgbClr val="FF000A"/>
          </a:solidFill>
          <a:latin typeface="Helvetica" pitchFamily="34" charset="0"/>
          <a:cs typeface="Helvetica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400" b="1">
          <a:solidFill>
            <a:srgbClr val="FF000A"/>
          </a:solidFill>
          <a:latin typeface="Helvetica" pitchFamily="34" charset="0"/>
          <a:cs typeface="Helvetica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400" b="1">
          <a:solidFill>
            <a:srgbClr val="FF000A"/>
          </a:solidFill>
          <a:latin typeface="Helvetica" pitchFamily="34" charset="0"/>
          <a:cs typeface="Helvetica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400" b="1">
          <a:solidFill>
            <a:srgbClr val="FF000A"/>
          </a:solidFill>
          <a:latin typeface="Helvetica" pitchFamily="34" charset="0"/>
          <a:cs typeface="Helvetica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Clr>
          <a:srgbClr val="FF000A"/>
        </a:buClr>
        <a:buFont typeface="Wingdings" pitchFamily="2" charset="2"/>
        <a:buChar char="§"/>
        <a:defRPr sz="320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 userDrawn="1"/>
        </p:nvSpPr>
        <p:spPr>
          <a:xfrm>
            <a:off x="6554788" y="6291263"/>
            <a:ext cx="1920875" cy="2413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Title Placeholder 1"/>
          <p:cNvSpPr txBox="1">
            <a:spLocks/>
          </p:cNvSpPr>
          <p:nvPr userDrawn="1"/>
        </p:nvSpPr>
        <p:spPr>
          <a:xfrm>
            <a:off x="7472363" y="274638"/>
            <a:ext cx="1214437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US" sz="4400" b="1" dirty="0">
              <a:solidFill>
                <a:srgbClr val="FF000A"/>
              </a:solidFill>
              <a:latin typeface="Arial"/>
              <a:ea typeface="+mj-ea"/>
              <a:cs typeface="Arial"/>
            </a:endParaRPr>
          </a:p>
        </p:txBody>
      </p:sp>
      <p:sp>
        <p:nvSpPr>
          <p:cNvPr id="13" name="Title Placeholder 1"/>
          <p:cNvSpPr txBox="1">
            <a:spLocks/>
          </p:cNvSpPr>
          <p:nvPr userDrawn="1"/>
        </p:nvSpPr>
        <p:spPr>
          <a:xfrm>
            <a:off x="7472363" y="274638"/>
            <a:ext cx="1214437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US" sz="4400" b="1" dirty="0">
              <a:solidFill>
                <a:srgbClr val="FF000A"/>
              </a:solidFill>
              <a:latin typeface="Arial"/>
              <a:ea typeface="+mj-ea"/>
              <a:cs typeface="Arial"/>
            </a:endParaRPr>
          </a:p>
        </p:txBody>
      </p:sp>
      <p:sp>
        <p:nvSpPr>
          <p:cNvPr id="16" name="Rounded Rectangle 15"/>
          <p:cNvSpPr/>
          <p:nvPr userDrawn="1"/>
        </p:nvSpPr>
        <p:spPr>
          <a:xfrm>
            <a:off x="685800" y="6291263"/>
            <a:ext cx="2879725" cy="241300"/>
          </a:xfrm>
          <a:prstGeom prst="roundRect">
            <a:avLst>
              <a:gd name="adj" fmla="val 0"/>
            </a:avLst>
          </a:prstGeom>
          <a:solidFill>
            <a:srgbClr val="D0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" name="Rounded Rectangle 20"/>
          <p:cNvSpPr/>
          <p:nvPr userDrawn="1"/>
        </p:nvSpPr>
        <p:spPr>
          <a:xfrm>
            <a:off x="3619500" y="6291263"/>
            <a:ext cx="933450" cy="241300"/>
          </a:xfrm>
          <a:prstGeom prst="roundRect">
            <a:avLst>
              <a:gd name="adj" fmla="val 0"/>
            </a:avLst>
          </a:prstGeom>
          <a:solidFill>
            <a:srgbClr val="C3C6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Rounded Rectangle 21"/>
          <p:cNvSpPr/>
          <p:nvPr userDrawn="1"/>
        </p:nvSpPr>
        <p:spPr>
          <a:xfrm>
            <a:off x="4589463" y="6291263"/>
            <a:ext cx="1919287" cy="241300"/>
          </a:xfrm>
          <a:prstGeom prst="roundRect">
            <a:avLst>
              <a:gd name="adj" fmla="val 0"/>
            </a:avLst>
          </a:prstGeom>
          <a:solidFill>
            <a:srgbClr val="B7C9D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6392" name="Picture 16" descr="abt_logo.tag_rgb.jpg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68338" y="4224338"/>
            <a:ext cx="3109912" cy="142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7" r:id="rId2"/>
  </p:sldLayoutIdLst>
  <p:hf sldNum="0" hdr="0" dt="0"/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Arial"/>
          <a:ea typeface="+mj-ea"/>
          <a:cs typeface="Arial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defTabSz="457200" rtl="0" fontAlgn="base">
        <a:spcBef>
          <a:spcPts val="763"/>
        </a:spcBef>
        <a:spcAft>
          <a:spcPts val="800"/>
        </a:spcAft>
        <a:buClr>
          <a:srgbClr val="DA291C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fontAlgn="base">
        <a:spcBef>
          <a:spcPts val="763"/>
        </a:spcBef>
        <a:spcAft>
          <a:spcPts val="800"/>
        </a:spcAft>
        <a:buFont typeface="Arial" charset="0"/>
        <a:buChar char="–"/>
        <a:defRPr lang="en-US" sz="2000" kern="1200" dirty="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fontAlgn="base">
        <a:spcBef>
          <a:spcPts val="763"/>
        </a:spcBef>
        <a:spcAft>
          <a:spcPts val="800"/>
        </a:spcAft>
        <a:buFont typeface="Arial" charset="0"/>
        <a:buChar char="•"/>
        <a:defRPr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 txBox="1">
            <a:spLocks/>
          </p:cNvSpPr>
          <p:nvPr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US" sz="4400" b="1" dirty="0" smtClean="0">
              <a:solidFill>
                <a:srgbClr val="FF000A"/>
              </a:solidFill>
              <a:latin typeface="Arial"/>
              <a:cs typeface="Arial"/>
            </a:endParaRPr>
          </a:p>
        </p:txBody>
      </p:sp>
      <p:pic>
        <p:nvPicPr>
          <p:cNvPr id="4" name="Picture 3" descr="abt_assoc_lockup.ai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98500" y="627211"/>
            <a:ext cx="1460250" cy="1471727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698500" y="2404645"/>
            <a:ext cx="3848778" cy="3826144"/>
          </a:xfrm>
          <a:prstGeom prst="roundRect">
            <a:avLst>
              <a:gd name="adj" fmla="val 953"/>
            </a:avLst>
          </a:prstGeom>
          <a:solidFill>
            <a:srgbClr val="DA29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949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400" b="1" i="0" kern="1200">
          <a:solidFill>
            <a:srgbClr val="FF000A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FF000A"/>
        </a:buClr>
        <a:buFont typeface="Wingdings" charset="2"/>
        <a:buChar char="§"/>
        <a:defRPr sz="3200" kern="1200" baseline="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6554724" y="6291232"/>
            <a:ext cx="1920239" cy="2413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92150" y="469900"/>
            <a:ext cx="6775147" cy="914400"/>
          </a:xfrm>
          <a:prstGeom prst="roundRect">
            <a:avLst>
              <a:gd name="adj" fmla="val 4514"/>
            </a:avLst>
          </a:prstGeom>
          <a:solidFill>
            <a:schemeClr val="accent1"/>
          </a:solidFill>
          <a:ln>
            <a:solidFill>
              <a:srgbClr val="DA291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3232" y="469900"/>
            <a:ext cx="6747715" cy="922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900" y="1536700"/>
            <a:ext cx="7721600" cy="46019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First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marL="1143000" lvl="2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</a:pPr>
            <a:r>
              <a:rPr lang="en-US" dirty="0" smtClean="0"/>
              <a:t>Third level</a:t>
            </a:r>
          </a:p>
        </p:txBody>
      </p:sp>
      <p:sp>
        <p:nvSpPr>
          <p:cNvPr id="7" name="Title Placeholder 1"/>
          <p:cNvSpPr txBox="1">
            <a:spLocks/>
          </p:cNvSpPr>
          <p:nvPr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US" sz="4400" b="1" dirty="0" smtClean="0">
              <a:solidFill>
                <a:srgbClr val="FF000A"/>
              </a:solidFill>
              <a:latin typeface="Arial"/>
              <a:cs typeface="Arial"/>
            </a:endParaRPr>
          </a:p>
        </p:txBody>
      </p:sp>
      <p:sp>
        <p:nvSpPr>
          <p:cNvPr id="13" name="Title Placeholder 1"/>
          <p:cNvSpPr txBox="1">
            <a:spLocks/>
          </p:cNvSpPr>
          <p:nvPr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US" sz="4400" b="1" dirty="0" smtClean="0">
              <a:solidFill>
                <a:srgbClr val="FF000A"/>
              </a:solidFill>
              <a:latin typeface="Arial"/>
              <a:cs typeface="Arial"/>
            </a:endParaRPr>
          </a:p>
        </p:txBody>
      </p:sp>
      <p:pic>
        <p:nvPicPr>
          <p:cNvPr id="15" name="Picture 14" descr="abt_GEO_white.ai"/>
          <p:cNvPicPr>
            <a:picLocks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523480" y="469900"/>
            <a:ext cx="914400" cy="914400"/>
          </a:xfrm>
          <a:prstGeom prst="roundRect">
            <a:avLst>
              <a:gd name="adj" fmla="val 3376"/>
            </a:avLst>
          </a:prstGeom>
          <a:solidFill>
            <a:schemeClr val="accent2"/>
          </a:solidFill>
        </p:spPr>
      </p:pic>
      <p:sp>
        <p:nvSpPr>
          <p:cNvPr id="9" name="Slide Number Placeholder 5"/>
          <p:cNvSpPr txBox="1">
            <a:spLocks/>
          </p:cNvSpPr>
          <p:nvPr/>
        </p:nvSpPr>
        <p:spPr>
          <a:xfrm>
            <a:off x="6058753" y="623408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dirty="0" smtClean="0">
                <a:solidFill>
                  <a:srgbClr val="FFFFFF"/>
                </a:solidFill>
                <a:latin typeface="Arial"/>
                <a:cs typeface="Arial"/>
              </a:rPr>
              <a:t>Abt Associates </a:t>
            </a:r>
            <a:r>
              <a:rPr lang="en-US" sz="800" dirty="0" smtClean="0">
                <a:solidFill>
                  <a:srgbClr val="FFFFFF"/>
                </a:solidFill>
                <a:latin typeface="Arial"/>
                <a:cs typeface="Arial"/>
              </a:rPr>
              <a:t>| pg </a:t>
            </a:r>
            <a:fld id="{B24152A7-EAFD-4862-85A2-527423E9945A}" type="slidenum">
              <a:rPr lang="en-US" sz="800" smtClean="0">
                <a:solidFill>
                  <a:srgbClr val="FFFFFF"/>
                </a:solidFill>
                <a:latin typeface="Arial"/>
                <a:cs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800" b="1" dirty="0" smtClean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85803" y="6291232"/>
            <a:ext cx="2880360" cy="241300"/>
          </a:xfrm>
          <a:prstGeom prst="roundRect">
            <a:avLst>
              <a:gd name="adj" fmla="val 0"/>
            </a:avLst>
          </a:prstGeom>
          <a:solidFill>
            <a:srgbClr val="D0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3619500" y="6291232"/>
            <a:ext cx="932688" cy="241300"/>
          </a:xfrm>
          <a:prstGeom prst="roundRect">
            <a:avLst>
              <a:gd name="adj" fmla="val 0"/>
            </a:avLst>
          </a:prstGeom>
          <a:solidFill>
            <a:srgbClr val="C3C6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4589018" y="6291232"/>
            <a:ext cx="1920239" cy="241300"/>
          </a:xfrm>
          <a:prstGeom prst="roundRect">
            <a:avLst>
              <a:gd name="adj" fmla="val 0"/>
            </a:avLst>
          </a:prstGeom>
          <a:solidFill>
            <a:srgbClr val="B7C9D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03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Clr>
          <a:srgbClr val="DA291C"/>
        </a:buClr>
        <a:buFont typeface="Wingdings" charset="2"/>
        <a:buChar char="§"/>
        <a:defRPr sz="2400" kern="1200" baseline="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–"/>
        <a:defRPr lang="en-US" sz="2000" kern="1200" dirty="0" smtClean="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6554724" y="6291232"/>
            <a:ext cx="1920239" cy="2413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Title Placeholder 1"/>
          <p:cNvSpPr txBox="1">
            <a:spLocks/>
          </p:cNvSpPr>
          <p:nvPr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US" sz="4400" b="1" dirty="0" smtClean="0">
              <a:solidFill>
                <a:srgbClr val="FF000A"/>
              </a:solidFill>
              <a:latin typeface="Arial"/>
              <a:cs typeface="Arial"/>
            </a:endParaRPr>
          </a:p>
        </p:txBody>
      </p:sp>
      <p:sp>
        <p:nvSpPr>
          <p:cNvPr id="13" name="Title Placeholder 1"/>
          <p:cNvSpPr txBox="1">
            <a:spLocks/>
          </p:cNvSpPr>
          <p:nvPr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US" sz="4400" b="1" dirty="0" smtClean="0">
              <a:solidFill>
                <a:srgbClr val="FF000A"/>
              </a:solidFill>
              <a:latin typeface="Arial"/>
              <a:cs typeface="Arial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85803" y="6291232"/>
            <a:ext cx="2880360" cy="241300"/>
          </a:xfrm>
          <a:prstGeom prst="roundRect">
            <a:avLst>
              <a:gd name="adj" fmla="val 0"/>
            </a:avLst>
          </a:prstGeom>
          <a:solidFill>
            <a:srgbClr val="D0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3619500" y="6291232"/>
            <a:ext cx="932688" cy="241300"/>
          </a:xfrm>
          <a:prstGeom prst="roundRect">
            <a:avLst>
              <a:gd name="adj" fmla="val 0"/>
            </a:avLst>
          </a:prstGeom>
          <a:solidFill>
            <a:srgbClr val="C3C6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4589018" y="6291232"/>
            <a:ext cx="1920239" cy="241300"/>
          </a:xfrm>
          <a:prstGeom prst="roundRect">
            <a:avLst>
              <a:gd name="adj" fmla="val 0"/>
            </a:avLst>
          </a:prstGeom>
          <a:solidFill>
            <a:srgbClr val="B7C9D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7" name="Picture 16" descr="abt_logo.tag_rgb.jp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7723" y="4223680"/>
            <a:ext cx="3110527" cy="1421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44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Clr>
          <a:srgbClr val="DA291C"/>
        </a:buClr>
        <a:buFont typeface="Wingdings" charset="2"/>
        <a:buChar char="§"/>
        <a:defRPr sz="2400" kern="1200" baseline="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–"/>
        <a:defRPr lang="en-US" sz="2000" kern="1200" dirty="0" smtClean="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85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Subcontracts Team </a:t>
            </a:r>
            <a:br>
              <a:rPr lang="en-US" dirty="0" smtClean="0"/>
            </a:br>
            <a:r>
              <a:rPr lang="en-US" dirty="0" smtClean="0"/>
              <a:t>Domestic Division </a:t>
            </a:r>
            <a:r>
              <a:rPr lang="en-US" dirty="0" smtClean="0"/>
              <a:t>Assignments</a:t>
            </a:r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86788461"/>
              </p:ext>
            </p:extLst>
          </p:nvPr>
        </p:nvGraphicFramePr>
        <p:xfrm>
          <a:off x="716162" y="1575740"/>
          <a:ext cx="7711676" cy="45469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770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85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Subcontracts Team </a:t>
            </a:r>
            <a:br>
              <a:rPr lang="en-US" dirty="0" smtClean="0"/>
            </a:br>
            <a:r>
              <a:rPr lang="en-US" dirty="0" smtClean="0"/>
              <a:t>International Division </a:t>
            </a:r>
            <a:r>
              <a:rPr lang="en-US" dirty="0" smtClean="0"/>
              <a:t>Assignments</a:t>
            </a:r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774742277"/>
              </p:ext>
            </p:extLst>
          </p:nvPr>
        </p:nvGraphicFramePr>
        <p:xfrm>
          <a:off x="716162" y="1575740"/>
          <a:ext cx="7711676" cy="45469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524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Office Theme">
  <a:themeElements>
    <a:clrScheme name="Abt Brand">
      <a:dk1>
        <a:sysClr val="windowText" lastClr="000000"/>
      </a:dk1>
      <a:lt1>
        <a:sysClr val="window" lastClr="FFFFFF"/>
      </a:lt1>
      <a:dk2>
        <a:srgbClr val="996633"/>
      </a:dk2>
      <a:lt2>
        <a:srgbClr val="EEECE1"/>
      </a:lt2>
      <a:accent1>
        <a:srgbClr val="DA291C"/>
      </a:accent1>
      <a:accent2>
        <a:srgbClr val="776E6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3_Office Theme">
  <a:themeElements>
    <a:clrScheme name="Custom 4">
      <a:dk1>
        <a:sysClr val="windowText" lastClr="000000"/>
      </a:dk1>
      <a:lt1>
        <a:sysClr val="window" lastClr="FFFFFF"/>
      </a:lt1>
      <a:dk2>
        <a:srgbClr val="898D8D"/>
      </a:dk2>
      <a:lt2>
        <a:srgbClr val="EEECE1"/>
      </a:lt2>
      <a:accent1>
        <a:srgbClr val="DA291C"/>
      </a:accent1>
      <a:accent2>
        <a:srgbClr val="898D8D"/>
      </a:accent2>
      <a:accent3>
        <a:srgbClr val="789D4A"/>
      </a:accent3>
      <a:accent4>
        <a:srgbClr val="7566A0"/>
      </a:accent4>
      <a:accent5>
        <a:srgbClr val="48A9C5"/>
      </a:accent5>
      <a:accent6>
        <a:srgbClr val="E87722"/>
      </a:accent6>
      <a:hlink>
        <a:srgbClr val="DA291C"/>
      </a:hlink>
      <a:folHlink>
        <a:srgbClr val="898D8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6600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5_Office Theme">
  <a:themeElements>
    <a:clrScheme name="Abt Brand">
      <a:dk1>
        <a:sysClr val="windowText" lastClr="000000"/>
      </a:dk1>
      <a:lt1>
        <a:sysClr val="window" lastClr="FFFFFF"/>
      </a:lt1>
      <a:dk2>
        <a:srgbClr val="996633"/>
      </a:dk2>
      <a:lt2>
        <a:srgbClr val="EEECE1"/>
      </a:lt2>
      <a:accent1>
        <a:srgbClr val="DA291C"/>
      </a:accent1>
      <a:accent2>
        <a:srgbClr val="776E6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6_Office Theme">
  <a:themeElements>
    <a:clrScheme name="Custom 4">
      <a:dk1>
        <a:sysClr val="windowText" lastClr="000000"/>
      </a:dk1>
      <a:lt1>
        <a:sysClr val="window" lastClr="FFFFFF"/>
      </a:lt1>
      <a:dk2>
        <a:srgbClr val="898D8D"/>
      </a:dk2>
      <a:lt2>
        <a:srgbClr val="EEECE1"/>
      </a:lt2>
      <a:accent1>
        <a:srgbClr val="DA291C"/>
      </a:accent1>
      <a:accent2>
        <a:srgbClr val="898D8D"/>
      </a:accent2>
      <a:accent3>
        <a:srgbClr val="789D4A"/>
      </a:accent3>
      <a:accent4>
        <a:srgbClr val="7566A0"/>
      </a:accent4>
      <a:accent5>
        <a:srgbClr val="48A9C5"/>
      </a:accent5>
      <a:accent6>
        <a:srgbClr val="E87722"/>
      </a:accent6>
      <a:hlink>
        <a:srgbClr val="DA291C"/>
      </a:hlink>
      <a:folHlink>
        <a:srgbClr val="898D8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6600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Abt PowerPoint Template International">
  <a:themeElements>
    <a:clrScheme name="Abt Brand">
      <a:dk1>
        <a:sysClr val="windowText" lastClr="000000"/>
      </a:dk1>
      <a:lt1>
        <a:sysClr val="window" lastClr="FFFFFF"/>
      </a:lt1>
      <a:dk2>
        <a:srgbClr val="996633"/>
      </a:dk2>
      <a:lt2>
        <a:srgbClr val="EEECE1"/>
      </a:lt2>
      <a:accent1>
        <a:srgbClr val="DA291C"/>
      </a:accent1>
      <a:accent2>
        <a:srgbClr val="776E6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7_Office Theme">
  <a:themeElements>
    <a:clrScheme name="Abt Brand">
      <a:dk1>
        <a:sysClr val="windowText" lastClr="000000"/>
      </a:dk1>
      <a:lt1>
        <a:sysClr val="window" lastClr="FFFFFF"/>
      </a:lt1>
      <a:dk2>
        <a:srgbClr val="996633"/>
      </a:dk2>
      <a:lt2>
        <a:srgbClr val="EEECE1"/>
      </a:lt2>
      <a:accent1>
        <a:srgbClr val="DA291C"/>
      </a:accent1>
      <a:accent2>
        <a:srgbClr val="776E6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20670</TotalTime>
  <Words>88</Words>
  <Application>Microsoft Office PowerPoint</Application>
  <PresentationFormat>On-screen Show (4:3)</PresentationFormat>
  <Paragraphs>42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4_Office Theme</vt:lpstr>
      <vt:lpstr>3_Office Theme</vt:lpstr>
      <vt:lpstr>5_Office Theme</vt:lpstr>
      <vt:lpstr>6_Office Theme</vt:lpstr>
      <vt:lpstr>Abt PowerPoint Template International</vt:lpstr>
      <vt:lpstr>7_Office Theme</vt:lpstr>
      <vt:lpstr>Subcontracts Team  Domestic Division Assignments</vt:lpstr>
      <vt:lpstr>Subcontracts Team  International Division Assignments</vt:lpstr>
    </vt:vector>
  </TitlesOfParts>
  <Company>Mechanica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Julie Carney</dc:creator>
  <cp:lastModifiedBy>Anna Rose</cp:lastModifiedBy>
  <cp:revision>539</cp:revision>
  <cp:lastPrinted>2014-02-21T18:08:25Z</cp:lastPrinted>
  <dcterms:created xsi:type="dcterms:W3CDTF">2011-05-06T19:41:09Z</dcterms:created>
  <dcterms:modified xsi:type="dcterms:W3CDTF">2014-02-21T18:15:34Z</dcterms:modified>
</cp:coreProperties>
</file>