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4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7F5F-8765-4F22-9AA5-092084E45C32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FF5E8-4F00-41C2-B0E3-48DCD50C8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127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7F5F-8765-4F22-9AA5-092084E45C32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FF5E8-4F00-41C2-B0E3-48DCD50C8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251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7F5F-8765-4F22-9AA5-092084E45C32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FF5E8-4F00-41C2-B0E3-48DCD50C8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891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7F5F-8765-4F22-9AA5-092084E45C32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FF5E8-4F00-41C2-B0E3-48DCD50C8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808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7F5F-8765-4F22-9AA5-092084E45C32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FF5E8-4F00-41C2-B0E3-48DCD50C8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86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7F5F-8765-4F22-9AA5-092084E45C32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FF5E8-4F00-41C2-B0E3-48DCD50C8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7F5F-8765-4F22-9AA5-092084E45C32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FF5E8-4F00-41C2-B0E3-48DCD50C8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381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7F5F-8765-4F22-9AA5-092084E45C32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FF5E8-4F00-41C2-B0E3-48DCD50C8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946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7F5F-8765-4F22-9AA5-092084E45C32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FF5E8-4F00-41C2-B0E3-48DCD50C8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25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7F5F-8765-4F22-9AA5-092084E45C32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FF5E8-4F00-41C2-B0E3-48DCD50C8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905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7F5F-8765-4F22-9AA5-092084E45C32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FF5E8-4F00-41C2-B0E3-48DCD50C8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05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97F5F-8765-4F22-9AA5-092084E45C32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FF5E8-4F00-41C2-B0E3-48DCD50C8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82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89"/>
          <p:cNvGrpSpPr/>
          <p:nvPr/>
        </p:nvGrpSpPr>
        <p:grpSpPr>
          <a:xfrm>
            <a:off x="1187624" y="1916832"/>
            <a:ext cx="6912768" cy="4248472"/>
            <a:chOff x="539552" y="620688"/>
            <a:chExt cx="7992888" cy="5544616"/>
          </a:xfrm>
        </p:grpSpPr>
        <p:sp>
          <p:nvSpPr>
            <p:cNvPr id="9" name="Rounded Rectangle 8"/>
            <p:cNvSpPr/>
            <p:nvPr/>
          </p:nvSpPr>
          <p:spPr>
            <a:xfrm>
              <a:off x="3015225" y="2456231"/>
              <a:ext cx="2546407" cy="1835543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3165413" y="2586405"/>
              <a:ext cx="2263473" cy="764810"/>
            </a:xfrm>
            <a:prstGeom prst="round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a-GE" sz="1400" dirty="0" smtClean="0"/>
                <a:t>საგარანტიო</a:t>
              </a:r>
              <a:endParaRPr lang="en-US" sz="1400" dirty="0"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3165413" y="3401507"/>
              <a:ext cx="2263473" cy="764810"/>
            </a:xfrm>
            <a:prstGeom prst="round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a-GE" sz="1400" dirty="0" smtClean="0"/>
                <a:t>დანიშნულება</a:t>
              </a:r>
              <a:endParaRPr lang="en-US" sz="1400" dirty="0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156692" y="5400494"/>
              <a:ext cx="2263473" cy="76481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a-GE" sz="1400" dirty="0" smtClean="0"/>
                <a:t>ექიმი</a:t>
              </a:r>
              <a:endParaRPr lang="en-US" sz="1400" dirty="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165413" y="620688"/>
              <a:ext cx="2263473" cy="76481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a-GE" sz="1400" dirty="0" smtClean="0"/>
                <a:t>სადაზღვეოს აგენტი</a:t>
              </a:r>
              <a:endParaRPr lang="en-US" sz="1400" dirty="0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539552" y="2593149"/>
              <a:ext cx="1701965" cy="1573166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a-GE" sz="1400" dirty="0" smtClean="0"/>
                <a:t>სადაზღვეო კომპანია</a:t>
              </a:r>
              <a:endParaRPr lang="en-US" sz="1400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268967" y="2586404"/>
              <a:ext cx="2263473" cy="1579913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a-GE" sz="1400" dirty="0" smtClean="0"/>
                <a:t>აფთიაქი</a:t>
              </a:r>
            </a:p>
          </p:txBody>
        </p:sp>
        <p:sp>
          <p:nvSpPr>
            <p:cNvPr id="81" name="Right Arrow 80"/>
            <p:cNvSpPr/>
            <p:nvPr/>
          </p:nvSpPr>
          <p:spPr>
            <a:xfrm>
              <a:off x="2449357" y="2785332"/>
              <a:ext cx="424401" cy="366955"/>
            </a:xfrm>
            <a:prstGeom prst="rightArrow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82" name="Right Arrow 81"/>
            <p:cNvSpPr/>
            <p:nvPr/>
          </p:nvSpPr>
          <p:spPr>
            <a:xfrm rot="10800000">
              <a:off x="2449357" y="3600434"/>
              <a:ext cx="424401" cy="366955"/>
            </a:xfrm>
            <a:prstGeom prst="rightArrow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83" name="Right Arrow 82"/>
            <p:cNvSpPr/>
            <p:nvPr/>
          </p:nvSpPr>
          <p:spPr>
            <a:xfrm rot="16200000">
              <a:off x="4058986" y="4689251"/>
              <a:ext cx="458886" cy="339379"/>
            </a:xfrm>
            <a:prstGeom prst="rightArrow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84" name="Right Arrow 83"/>
            <p:cNvSpPr/>
            <p:nvPr/>
          </p:nvSpPr>
          <p:spPr>
            <a:xfrm rot="5400000">
              <a:off x="4058986" y="1827656"/>
              <a:ext cx="458886" cy="339379"/>
            </a:xfrm>
            <a:prstGeom prst="rightArrow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86" name="Right Arrow 85"/>
            <p:cNvSpPr/>
            <p:nvPr/>
          </p:nvSpPr>
          <p:spPr>
            <a:xfrm rot="10800000">
              <a:off x="5703099" y="2785331"/>
              <a:ext cx="424401" cy="366955"/>
            </a:xfrm>
            <a:prstGeom prst="rightArrow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88" name="Right Arrow 87"/>
            <p:cNvSpPr/>
            <p:nvPr/>
          </p:nvSpPr>
          <p:spPr>
            <a:xfrm>
              <a:off x="5703099" y="3629303"/>
              <a:ext cx="424401" cy="366955"/>
            </a:xfrm>
            <a:prstGeom prst="rightArrow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sp>
        <p:nvSpPr>
          <p:cNvPr id="92" name="TextBox 91"/>
          <p:cNvSpPr txBox="1"/>
          <p:nvPr/>
        </p:nvSpPr>
        <p:spPr>
          <a:xfrm>
            <a:off x="4928" y="404664"/>
            <a:ext cx="9139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800" dirty="0" smtClean="0"/>
              <a:t>ელექტრონული დანიშნულების სისტემა</a:t>
            </a:r>
            <a:endParaRPr lang="en-US" sz="2800" dirty="0"/>
          </a:p>
        </p:txBody>
      </p:sp>
      <p:sp>
        <p:nvSpPr>
          <p:cNvPr id="93" name="TextBox 92"/>
          <p:cNvSpPr txBox="1"/>
          <p:nvPr/>
        </p:nvSpPr>
        <p:spPr>
          <a:xfrm>
            <a:off x="-1241" y="1043444"/>
            <a:ext cx="9139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მონაწილე მხარეები და მათი კავშირები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05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3328747" y="3323287"/>
            <a:ext cx="2202298" cy="140645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4" name="Rounded Rectangle 3"/>
          <p:cNvSpPr/>
          <p:nvPr/>
        </p:nvSpPr>
        <p:spPr>
          <a:xfrm>
            <a:off x="3458639" y="3423031"/>
            <a:ext cx="1957598" cy="586023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საგარანტიო</a:t>
            </a:r>
            <a:endParaRPr lang="en-US" sz="1400" dirty="0"/>
          </a:p>
        </p:txBody>
      </p:sp>
      <p:sp>
        <p:nvSpPr>
          <p:cNvPr id="5" name="Rounded Rectangle 4"/>
          <p:cNvSpPr/>
          <p:nvPr/>
        </p:nvSpPr>
        <p:spPr>
          <a:xfrm>
            <a:off x="3458639" y="4047589"/>
            <a:ext cx="1957598" cy="586023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დანიშნულება</a:t>
            </a:r>
            <a:endParaRPr lang="en-US" sz="1400" dirty="0"/>
          </a:p>
        </p:txBody>
      </p:sp>
      <p:sp>
        <p:nvSpPr>
          <p:cNvPr id="6" name="Rounded Rectangle 5"/>
          <p:cNvSpPr/>
          <p:nvPr/>
        </p:nvSpPr>
        <p:spPr>
          <a:xfrm>
            <a:off x="3451096" y="5579281"/>
            <a:ext cx="1957598" cy="586023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ექიმი</a:t>
            </a:r>
            <a:endParaRPr lang="en-US" sz="1400" dirty="0"/>
          </a:p>
        </p:txBody>
      </p:sp>
      <p:sp>
        <p:nvSpPr>
          <p:cNvPr id="7" name="Rounded Rectangle 6"/>
          <p:cNvSpPr/>
          <p:nvPr/>
        </p:nvSpPr>
        <p:spPr>
          <a:xfrm>
            <a:off x="3458639" y="1916832"/>
            <a:ext cx="1957598" cy="58602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სადაზღვეოს აგენტი</a:t>
            </a:r>
            <a:endParaRPr lang="en-US" sz="1400" dirty="0"/>
          </a:p>
        </p:txBody>
      </p:sp>
      <p:sp>
        <p:nvSpPr>
          <p:cNvPr id="8" name="Rounded Rectangle 7"/>
          <p:cNvSpPr/>
          <p:nvPr/>
        </p:nvSpPr>
        <p:spPr>
          <a:xfrm>
            <a:off x="1187624" y="3428198"/>
            <a:ext cx="1471970" cy="120541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სადაზღვეო კომპანია</a:t>
            </a:r>
            <a:endParaRPr lang="en-US" sz="1400" dirty="0"/>
          </a:p>
        </p:txBody>
      </p:sp>
      <p:sp>
        <p:nvSpPr>
          <p:cNvPr id="10" name="Rounded Rectangle 9"/>
          <p:cNvSpPr/>
          <p:nvPr/>
        </p:nvSpPr>
        <p:spPr>
          <a:xfrm>
            <a:off x="6142794" y="3423030"/>
            <a:ext cx="1957598" cy="121058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აფთიაქი</a:t>
            </a:r>
          </a:p>
        </p:txBody>
      </p:sp>
      <p:sp>
        <p:nvSpPr>
          <p:cNvPr id="81" name="Right Arrow 80"/>
          <p:cNvSpPr/>
          <p:nvPr/>
        </p:nvSpPr>
        <p:spPr>
          <a:xfrm>
            <a:off x="2839346" y="3575455"/>
            <a:ext cx="367050" cy="281173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2" name="Right Arrow 81"/>
          <p:cNvSpPr/>
          <p:nvPr/>
        </p:nvSpPr>
        <p:spPr>
          <a:xfrm rot="10800000">
            <a:off x="2839347" y="4200014"/>
            <a:ext cx="367050" cy="281173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3" name="Right Arrow 82"/>
          <p:cNvSpPr/>
          <p:nvPr/>
        </p:nvSpPr>
        <p:spPr>
          <a:xfrm rot="16200000">
            <a:off x="4254089" y="5017566"/>
            <a:ext cx="351614" cy="293517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4" name="Right Arrow 83"/>
          <p:cNvSpPr/>
          <p:nvPr/>
        </p:nvSpPr>
        <p:spPr>
          <a:xfrm rot="5400000">
            <a:off x="4254089" y="2824915"/>
            <a:ext cx="351614" cy="293517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6" name="Right Arrow 85"/>
          <p:cNvSpPr/>
          <p:nvPr/>
        </p:nvSpPr>
        <p:spPr>
          <a:xfrm rot="10800000">
            <a:off x="5653394" y="3575455"/>
            <a:ext cx="367050" cy="281173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8" name="Right Arrow 87"/>
          <p:cNvSpPr/>
          <p:nvPr/>
        </p:nvSpPr>
        <p:spPr>
          <a:xfrm>
            <a:off x="5653394" y="4222134"/>
            <a:ext cx="367050" cy="281173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2" name="TextBox 91"/>
          <p:cNvSpPr txBox="1"/>
          <p:nvPr/>
        </p:nvSpPr>
        <p:spPr>
          <a:xfrm>
            <a:off x="4928" y="404664"/>
            <a:ext cx="9139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800" dirty="0" smtClean="0"/>
              <a:t>ელექტრონული დანიშნულების სისტემა</a:t>
            </a:r>
            <a:endParaRPr lang="en-US" sz="2800" dirty="0"/>
          </a:p>
        </p:txBody>
      </p:sp>
      <p:sp>
        <p:nvSpPr>
          <p:cNvPr id="93" name="TextBox 92"/>
          <p:cNvSpPr txBox="1"/>
          <p:nvPr/>
        </p:nvSpPr>
        <p:spPr>
          <a:xfrm>
            <a:off x="-1241" y="1043444"/>
            <a:ext cx="9139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ინფორმაციის მიმოცვლა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61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1619672" y="2193948"/>
            <a:ext cx="2083770" cy="120541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ელექტრონული დანიშნულებების სისტემა</a:t>
            </a:r>
            <a:endParaRPr lang="en-US" sz="1400" dirty="0"/>
          </a:p>
        </p:txBody>
      </p:sp>
      <p:sp>
        <p:nvSpPr>
          <p:cNvPr id="10" name="Rounded Rectangle 9"/>
          <p:cNvSpPr/>
          <p:nvPr/>
        </p:nvSpPr>
        <p:spPr>
          <a:xfrm>
            <a:off x="5292080" y="2180146"/>
            <a:ext cx="1957598" cy="121058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მედიკამენტების ფასების</a:t>
            </a:r>
          </a:p>
          <a:p>
            <a:pPr algn="ctr"/>
            <a:r>
              <a:rPr lang="ka-GE" sz="1400" dirty="0" smtClean="0"/>
              <a:t>ცენჯტრალური ბაზა</a:t>
            </a:r>
          </a:p>
        </p:txBody>
      </p:sp>
      <p:sp>
        <p:nvSpPr>
          <p:cNvPr id="82" name="Right Arrow 81"/>
          <p:cNvSpPr/>
          <p:nvPr/>
        </p:nvSpPr>
        <p:spPr>
          <a:xfrm rot="10800000">
            <a:off x="4249998" y="2656068"/>
            <a:ext cx="367050" cy="281173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2" name="TextBox 91"/>
          <p:cNvSpPr txBox="1"/>
          <p:nvPr/>
        </p:nvSpPr>
        <p:spPr>
          <a:xfrm>
            <a:off x="4928" y="404664"/>
            <a:ext cx="9139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800" dirty="0" smtClean="0"/>
              <a:t>ელექტრონული დანიშნულების სისტემა</a:t>
            </a:r>
            <a:endParaRPr lang="en-US" sz="2800" dirty="0"/>
          </a:p>
        </p:txBody>
      </p:sp>
      <p:sp>
        <p:nvSpPr>
          <p:cNvPr id="93" name="TextBox 92"/>
          <p:cNvSpPr txBox="1"/>
          <p:nvPr/>
        </p:nvSpPr>
        <p:spPr>
          <a:xfrm>
            <a:off x="-1241" y="1043444"/>
            <a:ext cx="9139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სისტემებს შორის კავშირი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3454724" y="4377558"/>
            <a:ext cx="2125388" cy="1210583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მოქალაქეთა პორტალი</a:t>
            </a:r>
          </a:p>
        </p:txBody>
      </p:sp>
      <p:sp>
        <p:nvSpPr>
          <p:cNvPr id="18" name="Right Arrow 17"/>
          <p:cNvSpPr/>
          <p:nvPr/>
        </p:nvSpPr>
        <p:spPr>
          <a:xfrm rot="2646405">
            <a:off x="3435927" y="3733118"/>
            <a:ext cx="367050" cy="281173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9" name="Right Arrow 18"/>
          <p:cNvSpPr/>
          <p:nvPr/>
        </p:nvSpPr>
        <p:spPr>
          <a:xfrm rot="8100000">
            <a:off x="5246883" y="3733618"/>
            <a:ext cx="367050" cy="281173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78973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dirty="0" smtClean="0"/>
              <a:t>მონაწილე მხარეთა პროცესები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a-GE" sz="2400" b="1" dirty="0" smtClean="0"/>
              <a:t>ექიმი</a:t>
            </a:r>
          </a:p>
          <a:p>
            <a:pPr lvl="1"/>
            <a:r>
              <a:rPr lang="ka-GE" sz="2000" dirty="0" smtClean="0"/>
              <a:t>გასცემს დანიშნულებას და არეგისტრირებს სისტემაში</a:t>
            </a:r>
          </a:p>
          <a:p>
            <a:endParaRPr lang="ka-GE" sz="2400" dirty="0" smtClean="0"/>
          </a:p>
          <a:p>
            <a:r>
              <a:rPr lang="ka-GE" sz="2400" b="1" dirty="0" smtClean="0"/>
              <a:t>სადაზღვეო აგენტი</a:t>
            </a:r>
          </a:p>
          <a:p>
            <a:pPr lvl="1"/>
            <a:r>
              <a:rPr lang="ka-GE" sz="2000" dirty="0" smtClean="0"/>
              <a:t>გასცემს საგარანტიოს და არეგისტრირებს სისტემაში</a:t>
            </a:r>
          </a:p>
          <a:p>
            <a:endParaRPr lang="ka-GE" sz="2400" dirty="0" smtClean="0"/>
          </a:p>
          <a:p>
            <a:r>
              <a:rPr lang="ka-GE" sz="2400" b="1" dirty="0" smtClean="0"/>
              <a:t>სადაზღვეო კომპანია</a:t>
            </a:r>
          </a:p>
          <a:p>
            <a:pPr lvl="1"/>
            <a:r>
              <a:rPr lang="ka-GE" sz="2000" dirty="0" smtClean="0"/>
              <a:t>ნახულობს სისტემაში რეგისტრირებულ დანიშნულებებს</a:t>
            </a:r>
          </a:p>
          <a:p>
            <a:pPr lvl="1"/>
            <a:r>
              <a:rPr lang="ka-GE" sz="2000" dirty="0" smtClean="0"/>
              <a:t>გასცემს საგარანტიოს და არეგისტრირებს სისტემაში</a:t>
            </a:r>
          </a:p>
          <a:p>
            <a:endParaRPr lang="ka-GE" sz="2400" dirty="0" smtClean="0"/>
          </a:p>
          <a:p>
            <a:r>
              <a:rPr lang="ka-GE" sz="2400" b="1" dirty="0" smtClean="0"/>
              <a:t>აფთიაქი</a:t>
            </a:r>
          </a:p>
          <a:p>
            <a:pPr lvl="1"/>
            <a:r>
              <a:rPr lang="ka-GE" sz="2000" dirty="0" smtClean="0"/>
              <a:t>ნახულობს სისტემაში რეგისტრირებულ დანიშნულებებს</a:t>
            </a:r>
          </a:p>
          <a:p>
            <a:pPr lvl="1"/>
            <a:r>
              <a:rPr lang="ka-GE" sz="2000" dirty="0" smtClean="0"/>
              <a:t>ნახულობს სისტემაში რეგისტრირებულ საგარანტიოებს</a:t>
            </a:r>
          </a:p>
          <a:p>
            <a:pPr lvl="1"/>
            <a:r>
              <a:rPr lang="ka-GE" sz="2000" dirty="0" smtClean="0"/>
              <a:t>მომსახურებას არეგისტრირებს სისტემაში</a:t>
            </a:r>
          </a:p>
          <a:p>
            <a:pPr lvl="1"/>
            <a:endParaRPr lang="ka-GE" sz="2000" dirty="0" smtClean="0"/>
          </a:p>
          <a:p>
            <a:r>
              <a:rPr lang="ka-GE" sz="2400" b="1" dirty="0" smtClean="0"/>
              <a:t>მომხმარებელი</a:t>
            </a:r>
          </a:p>
          <a:p>
            <a:pPr lvl="1"/>
            <a:r>
              <a:rPr lang="ka-GE" sz="2000" dirty="0" smtClean="0"/>
              <a:t>მოქალაქის პორტალზე ხედავს ყველა დანიშნულებას, საგარანტიოს და მომსახურებას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1830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93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მონაწილე მხარეთა პროცესები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HSSP-Lobjana</dc:creator>
  <cp:lastModifiedBy>HSSP-Lobjana</cp:lastModifiedBy>
  <cp:revision>11</cp:revision>
  <dcterms:created xsi:type="dcterms:W3CDTF">2012-04-12T10:06:43Z</dcterms:created>
  <dcterms:modified xsi:type="dcterms:W3CDTF">2012-04-12T12:34:28Z</dcterms:modified>
</cp:coreProperties>
</file>