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  <p:sldMasterId id="2147483684" r:id="rId6"/>
    <p:sldMasterId id="2147483696" r:id="rId7"/>
    <p:sldMasterId id="2147483708" r:id="rId8"/>
    <p:sldMasterId id="2147483720" r:id="rId9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10" Type="http://schemas.openxmlformats.org/officeDocument/2006/relationships/slide" Target="slides/slide1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9603AD-59F5-4A30-BB02-0E61A1614BCE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9B15D2A-34AB-417C-9113-BC4698B8A044}">
      <dgm:prSet phldrT="[ტექსტი]"/>
      <dgm:spPr/>
      <dgm:t>
        <a:bodyPr/>
        <a:lstStyle/>
        <a:p>
          <a:r>
            <a:rPr lang="ka-GE" dirty="0" smtClean="0"/>
            <a:t>ტექნიკური კომპონენტი</a:t>
          </a:r>
          <a:endParaRPr lang="en-US" dirty="0"/>
        </a:p>
      </dgm:t>
    </dgm:pt>
    <dgm:pt modelId="{A9020F53-5E3D-48BB-B4B9-86056A09BC7E}" type="parTrans" cxnId="{A53A8D81-9A6F-4A9A-BA30-86900659E1A1}">
      <dgm:prSet/>
      <dgm:spPr/>
      <dgm:t>
        <a:bodyPr/>
        <a:lstStyle/>
        <a:p>
          <a:endParaRPr lang="en-US"/>
        </a:p>
      </dgm:t>
    </dgm:pt>
    <dgm:pt modelId="{7115AA36-0986-46D2-AE7C-4D12901595A7}" type="sibTrans" cxnId="{A53A8D81-9A6F-4A9A-BA30-86900659E1A1}">
      <dgm:prSet/>
      <dgm:spPr/>
      <dgm:t>
        <a:bodyPr/>
        <a:lstStyle/>
        <a:p>
          <a:endParaRPr lang="en-US"/>
        </a:p>
      </dgm:t>
    </dgm:pt>
    <dgm:pt modelId="{561719B1-5304-4DDF-8C98-A0217B8F34D8}">
      <dgm:prSet phldrT="[ტექსტი]"/>
      <dgm:spPr/>
      <dgm:t>
        <a:bodyPr/>
        <a:lstStyle/>
        <a:p>
          <a:r>
            <a:rPr lang="ka-GE" dirty="0" smtClean="0"/>
            <a:t>სამართლებრივი მხარე</a:t>
          </a:r>
          <a:endParaRPr lang="en-US" dirty="0"/>
        </a:p>
      </dgm:t>
    </dgm:pt>
    <dgm:pt modelId="{7C6552A8-346E-4AAB-878A-B489FB523060}" type="parTrans" cxnId="{86FB7999-5123-430E-9554-4CE1608852B0}">
      <dgm:prSet/>
      <dgm:spPr/>
      <dgm:t>
        <a:bodyPr/>
        <a:lstStyle/>
        <a:p>
          <a:endParaRPr lang="en-US"/>
        </a:p>
      </dgm:t>
    </dgm:pt>
    <dgm:pt modelId="{B064B6CB-FFF2-4E58-B5D3-C1431E7731D2}" type="sibTrans" cxnId="{86FB7999-5123-430E-9554-4CE1608852B0}">
      <dgm:prSet/>
      <dgm:spPr/>
      <dgm:t>
        <a:bodyPr/>
        <a:lstStyle/>
        <a:p>
          <a:endParaRPr lang="en-US"/>
        </a:p>
      </dgm:t>
    </dgm:pt>
    <dgm:pt modelId="{7CE63C5B-5384-4CF8-811C-616AE776C8CB}">
      <dgm:prSet phldrT="[ტექსტი]"/>
      <dgm:spPr/>
      <dgm:t>
        <a:bodyPr/>
        <a:lstStyle/>
        <a:p>
          <a:r>
            <a:rPr lang="ka-GE" dirty="0" smtClean="0"/>
            <a:t>უნივერსალური პროგრამა, შუალედური პროგრამა - ხელმისაწვდომია </a:t>
          </a:r>
          <a:r>
            <a:rPr lang="en-US" dirty="0" smtClean="0"/>
            <a:t>https://id.ge</a:t>
          </a:r>
          <a:endParaRPr lang="en-US" dirty="0"/>
        </a:p>
      </dgm:t>
    </dgm:pt>
    <dgm:pt modelId="{CA98C295-3DA1-4EDE-90FE-1F4F99DD19C3}" type="parTrans" cxnId="{0F86E7E4-16B6-4EEE-83FF-CA82FAFF6A55}">
      <dgm:prSet/>
      <dgm:spPr/>
      <dgm:t>
        <a:bodyPr/>
        <a:lstStyle/>
        <a:p>
          <a:endParaRPr lang="en-US"/>
        </a:p>
      </dgm:t>
    </dgm:pt>
    <dgm:pt modelId="{2F34A3FA-6A01-4663-B367-4962C4E5C5F6}" type="sibTrans" cxnId="{0F86E7E4-16B6-4EEE-83FF-CA82FAFF6A55}">
      <dgm:prSet/>
      <dgm:spPr/>
      <dgm:t>
        <a:bodyPr/>
        <a:lstStyle/>
        <a:p>
          <a:endParaRPr lang="en-US"/>
        </a:p>
      </dgm:t>
    </dgm:pt>
    <dgm:pt modelId="{61372405-94AB-4165-A80C-149B7E8D7AAB}">
      <dgm:prSet phldrT="[ტექსტი]"/>
      <dgm:spPr/>
      <dgm:t>
        <a:bodyPr/>
        <a:lstStyle/>
        <a:p>
          <a:r>
            <a:rPr lang="ka-GE" dirty="0" smtClean="0"/>
            <a:t>ინდივიდუალური აქტების შექმნა/ დამტკიცება</a:t>
          </a:r>
          <a:endParaRPr lang="en-US" dirty="0"/>
        </a:p>
      </dgm:t>
    </dgm:pt>
    <dgm:pt modelId="{68B5A4EB-8C9F-404E-B9BC-04475FC66CD9}" type="parTrans" cxnId="{82076C1A-B0BB-4AB6-9C94-5D2E0739AF79}">
      <dgm:prSet/>
      <dgm:spPr/>
      <dgm:t>
        <a:bodyPr/>
        <a:lstStyle/>
        <a:p>
          <a:endParaRPr lang="en-US"/>
        </a:p>
      </dgm:t>
    </dgm:pt>
    <dgm:pt modelId="{41A258C2-8F92-4E58-A1FF-FEA00DA2F894}" type="sibTrans" cxnId="{82076C1A-B0BB-4AB6-9C94-5D2E0739AF79}">
      <dgm:prSet/>
      <dgm:spPr/>
      <dgm:t>
        <a:bodyPr/>
        <a:lstStyle/>
        <a:p>
          <a:endParaRPr lang="en-US"/>
        </a:p>
      </dgm:t>
    </dgm:pt>
    <dgm:pt modelId="{332054DF-285F-4340-8014-6B8E9E0C16FB}">
      <dgm:prSet phldrT="[ტექსტი]"/>
      <dgm:spPr/>
      <dgm:t>
        <a:bodyPr/>
        <a:lstStyle/>
        <a:p>
          <a:r>
            <a:rPr lang="ka-GE" dirty="0" smtClean="0"/>
            <a:t>ინტეგრაცია</a:t>
          </a:r>
          <a:endParaRPr lang="en-US" dirty="0"/>
        </a:p>
      </dgm:t>
    </dgm:pt>
    <dgm:pt modelId="{FC2CC29C-D027-4D2A-BD0E-FBA2F9DE0FFC}" type="sibTrans" cxnId="{C1544A8F-20E3-46C2-A0EF-FD43385D7542}">
      <dgm:prSet/>
      <dgm:spPr/>
      <dgm:t>
        <a:bodyPr/>
        <a:lstStyle/>
        <a:p>
          <a:endParaRPr lang="en-US"/>
        </a:p>
      </dgm:t>
    </dgm:pt>
    <dgm:pt modelId="{87A9D915-8A74-4F5F-A175-6257B86A592B}" type="parTrans" cxnId="{C1544A8F-20E3-46C2-A0EF-FD43385D7542}">
      <dgm:prSet/>
      <dgm:spPr/>
      <dgm:t>
        <a:bodyPr/>
        <a:lstStyle/>
        <a:p>
          <a:endParaRPr lang="en-US"/>
        </a:p>
      </dgm:t>
    </dgm:pt>
    <dgm:pt modelId="{DB947687-6CC1-40BA-8BA9-17705B7FD721}">
      <dgm:prSet phldrT="[ტექსტი]"/>
      <dgm:spPr/>
      <dgm:t>
        <a:bodyPr/>
        <a:lstStyle/>
        <a:p>
          <a:r>
            <a:rPr lang="ka-GE" dirty="0" smtClean="0"/>
            <a:t>პილოტირება: </a:t>
          </a:r>
          <a:r>
            <a:rPr lang="en-US" dirty="0" smtClean="0"/>
            <a:t>www.my.gov.ge</a:t>
          </a:r>
          <a:r>
            <a:rPr lang="ka-GE" dirty="0" smtClean="0"/>
            <a:t>, </a:t>
          </a:r>
          <a:r>
            <a:rPr lang="en-US" dirty="0" smtClean="0"/>
            <a:t>www.sda.gov.ge </a:t>
          </a:r>
          <a:r>
            <a:rPr lang="ka-GE" dirty="0" smtClean="0"/>
            <a:t>და რამდენიმე სხვა სისტემა</a:t>
          </a:r>
          <a:endParaRPr lang="en-US" dirty="0"/>
        </a:p>
      </dgm:t>
    </dgm:pt>
    <dgm:pt modelId="{59D02843-24B8-4EC0-B459-BACD9B4D88F9}" type="parTrans" cxnId="{64ADABB3-F754-4BD6-8C82-F3A17DF79D1D}">
      <dgm:prSet/>
      <dgm:spPr/>
      <dgm:t>
        <a:bodyPr/>
        <a:lstStyle/>
        <a:p>
          <a:endParaRPr lang="en-US"/>
        </a:p>
      </dgm:t>
    </dgm:pt>
    <dgm:pt modelId="{92249AA9-8614-4CA6-AE66-99E59DD64460}" type="sibTrans" cxnId="{64ADABB3-F754-4BD6-8C82-F3A17DF79D1D}">
      <dgm:prSet/>
      <dgm:spPr/>
      <dgm:t>
        <a:bodyPr/>
        <a:lstStyle/>
        <a:p>
          <a:endParaRPr lang="en-US"/>
        </a:p>
      </dgm:t>
    </dgm:pt>
    <dgm:pt modelId="{C5D09785-3CA7-4749-B00A-59C71A73E0D5}">
      <dgm:prSet phldrT="[ტექსტი]"/>
      <dgm:spPr/>
      <dgm:t>
        <a:bodyPr/>
        <a:lstStyle/>
        <a:p>
          <a:r>
            <a:rPr lang="ka-GE" dirty="0" smtClean="0"/>
            <a:t>ინტეგრაციის ხელსაწყოები/დოკუმენტაცია - მზადების პროცესშია</a:t>
          </a:r>
          <a:endParaRPr lang="en-US" dirty="0"/>
        </a:p>
      </dgm:t>
    </dgm:pt>
    <dgm:pt modelId="{8DD96500-AF11-48F8-BD75-27845BFE9D7F}" type="parTrans" cxnId="{08A3F172-5E3C-43AD-8012-439213F05D13}">
      <dgm:prSet/>
      <dgm:spPr/>
      <dgm:t>
        <a:bodyPr/>
        <a:lstStyle/>
        <a:p>
          <a:endParaRPr lang="en-US"/>
        </a:p>
      </dgm:t>
    </dgm:pt>
    <dgm:pt modelId="{F6D476CD-B040-4729-952A-0AF0510AAA14}" type="sibTrans" cxnId="{08A3F172-5E3C-43AD-8012-439213F05D13}">
      <dgm:prSet/>
      <dgm:spPr/>
      <dgm:t>
        <a:bodyPr/>
        <a:lstStyle/>
        <a:p>
          <a:endParaRPr lang="en-US"/>
        </a:p>
      </dgm:t>
    </dgm:pt>
    <dgm:pt modelId="{ACB8EB3C-241B-43E0-BF23-982BE9B7EEAC}" type="pres">
      <dgm:prSet presAssocID="{5F9603AD-59F5-4A30-BB02-0E61A1614BC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E6652CF-6784-41BD-ACEF-980D721A1327}" type="pres">
      <dgm:prSet presAssocID="{F9B15D2A-34AB-417C-9113-BC4698B8A044}" presName="parentLin" presStyleCnt="0"/>
      <dgm:spPr/>
    </dgm:pt>
    <dgm:pt modelId="{55F2F7DA-EA19-42BD-A36F-C9BD99174F11}" type="pres">
      <dgm:prSet presAssocID="{F9B15D2A-34AB-417C-9113-BC4698B8A044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67B3F601-6DB8-4757-A220-E5788018097A}" type="pres">
      <dgm:prSet presAssocID="{F9B15D2A-34AB-417C-9113-BC4698B8A04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39E5BB-4516-4EC1-9DD4-67F45F9C45B9}" type="pres">
      <dgm:prSet presAssocID="{F9B15D2A-34AB-417C-9113-BC4698B8A044}" presName="negativeSpace" presStyleCnt="0"/>
      <dgm:spPr/>
    </dgm:pt>
    <dgm:pt modelId="{6E29994A-0D7A-47B1-8451-DA0CBE995B3F}" type="pres">
      <dgm:prSet presAssocID="{F9B15D2A-34AB-417C-9113-BC4698B8A044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DD559C-0349-44C2-A482-C670C04CC5E7}" type="pres">
      <dgm:prSet presAssocID="{7115AA36-0986-46D2-AE7C-4D12901595A7}" presName="spaceBetweenRectangles" presStyleCnt="0"/>
      <dgm:spPr/>
    </dgm:pt>
    <dgm:pt modelId="{918951C1-3B5C-4368-9FEC-8EC9E868D690}" type="pres">
      <dgm:prSet presAssocID="{332054DF-285F-4340-8014-6B8E9E0C16FB}" presName="parentLin" presStyleCnt="0"/>
      <dgm:spPr/>
    </dgm:pt>
    <dgm:pt modelId="{D08C05B9-1805-450D-A8ED-1A50C487F3E2}" type="pres">
      <dgm:prSet presAssocID="{332054DF-285F-4340-8014-6B8E9E0C16FB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BCC457CC-42B8-4D02-AC5A-5F3E2ED56BB0}" type="pres">
      <dgm:prSet presAssocID="{332054DF-285F-4340-8014-6B8E9E0C16FB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AB9688-2B7E-48E3-B4DE-A6D27093A834}" type="pres">
      <dgm:prSet presAssocID="{332054DF-285F-4340-8014-6B8E9E0C16FB}" presName="negativeSpace" presStyleCnt="0"/>
      <dgm:spPr/>
    </dgm:pt>
    <dgm:pt modelId="{64729ACE-884C-4407-A4E1-906451B24C3C}" type="pres">
      <dgm:prSet presAssocID="{332054DF-285F-4340-8014-6B8E9E0C16FB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E94788-BE4B-4EBB-9087-781B0BA55211}" type="pres">
      <dgm:prSet presAssocID="{FC2CC29C-D027-4D2A-BD0E-FBA2F9DE0FFC}" presName="spaceBetweenRectangles" presStyleCnt="0"/>
      <dgm:spPr/>
    </dgm:pt>
    <dgm:pt modelId="{F46FF07C-1FAF-4CEA-8605-77CD21B77739}" type="pres">
      <dgm:prSet presAssocID="{561719B1-5304-4DDF-8C98-A0217B8F34D8}" presName="parentLin" presStyleCnt="0"/>
      <dgm:spPr/>
    </dgm:pt>
    <dgm:pt modelId="{D2298263-096E-4564-90FE-54FFAE738627}" type="pres">
      <dgm:prSet presAssocID="{561719B1-5304-4DDF-8C98-A0217B8F34D8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F2DA8DF1-E6E1-4CCB-B114-A4DAAB721AFA}" type="pres">
      <dgm:prSet presAssocID="{561719B1-5304-4DDF-8C98-A0217B8F34D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94B018-26DD-4860-B739-C721D99848C8}" type="pres">
      <dgm:prSet presAssocID="{561719B1-5304-4DDF-8C98-A0217B8F34D8}" presName="negativeSpace" presStyleCnt="0"/>
      <dgm:spPr/>
    </dgm:pt>
    <dgm:pt modelId="{97D652B2-C439-4B40-9319-2CDA5A11ED12}" type="pres">
      <dgm:prSet presAssocID="{561719B1-5304-4DDF-8C98-A0217B8F34D8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2076C1A-B0BB-4AB6-9C94-5D2E0739AF79}" srcId="{561719B1-5304-4DDF-8C98-A0217B8F34D8}" destId="{61372405-94AB-4165-A80C-149B7E8D7AAB}" srcOrd="0" destOrd="0" parTransId="{68B5A4EB-8C9F-404E-B9BC-04475FC66CD9}" sibTransId="{41A258C2-8F92-4E58-A1FF-FEA00DA2F894}"/>
    <dgm:cxn modelId="{19E32CCA-AEDA-495A-924D-E5BDDB5CE29B}" type="presOf" srcId="{332054DF-285F-4340-8014-6B8E9E0C16FB}" destId="{D08C05B9-1805-450D-A8ED-1A50C487F3E2}" srcOrd="0" destOrd="0" presId="urn:microsoft.com/office/officeart/2005/8/layout/list1"/>
    <dgm:cxn modelId="{08A3F172-5E3C-43AD-8012-439213F05D13}" srcId="{332054DF-285F-4340-8014-6B8E9E0C16FB}" destId="{C5D09785-3CA7-4749-B00A-59C71A73E0D5}" srcOrd="1" destOrd="0" parTransId="{8DD96500-AF11-48F8-BD75-27845BFE9D7F}" sibTransId="{F6D476CD-B040-4729-952A-0AF0510AAA14}"/>
    <dgm:cxn modelId="{B60F1AA3-6A86-44D2-98B7-1ADAC3CE6896}" type="presOf" srcId="{7CE63C5B-5384-4CF8-811C-616AE776C8CB}" destId="{6E29994A-0D7A-47B1-8451-DA0CBE995B3F}" srcOrd="0" destOrd="0" presId="urn:microsoft.com/office/officeart/2005/8/layout/list1"/>
    <dgm:cxn modelId="{A53A8D81-9A6F-4A9A-BA30-86900659E1A1}" srcId="{5F9603AD-59F5-4A30-BB02-0E61A1614BCE}" destId="{F9B15D2A-34AB-417C-9113-BC4698B8A044}" srcOrd="0" destOrd="0" parTransId="{A9020F53-5E3D-48BB-B4B9-86056A09BC7E}" sibTransId="{7115AA36-0986-46D2-AE7C-4D12901595A7}"/>
    <dgm:cxn modelId="{0F86E7E4-16B6-4EEE-83FF-CA82FAFF6A55}" srcId="{F9B15D2A-34AB-417C-9113-BC4698B8A044}" destId="{7CE63C5B-5384-4CF8-811C-616AE776C8CB}" srcOrd="0" destOrd="0" parTransId="{CA98C295-3DA1-4EDE-90FE-1F4F99DD19C3}" sibTransId="{2F34A3FA-6A01-4663-B367-4962C4E5C5F6}"/>
    <dgm:cxn modelId="{86FB7999-5123-430E-9554-4CE1608852B0}" srcId="{5F9603AD-59F5-4A30-BB02-0E61A1614BCE}" destId="{561719B1-5304-4DDF-8C98-A0217B8F34D8}" srcOrd="2" destOrd="0" parTransId="{7C6552A8-346E-4AAB-878A-B489FB523060}" sibTransId="{B064B6CB-FFF2-4E58-B5D3-C1431E7731D2}"/>
    <dgm:cxn modelId="{3977E3EF-651E-4255-898F-AA59DF777CB6}" type="presOf" srcId="{DB947687-6CC1-40BA-8BA9-17705B7FD721}" destId="{64729ACE-884C-4407-A4E1-906451B24C3C}" srcOrd="0" destOrd="0" presId="urn:microsoft.com/office/officeart/2005/8/layout/list1"/>
    <dgm:cxn modelId="{DBFA1E69-86F7-4178-9BFF-EA800E3DA1FA}" type="presOf" srcId="{C5D09785-3CA7-4749-B00A-59C71A73E0D5}" destId="{64729ACE-884C-4407-A4E1-906451B24C3C}" srcOrd="0" destOrd="1" presId="urn:microsoft.com/office/officeart/2005/8/layout/list1"/>
    <dgm:cxn modelId="{94511CD6-2149-4138-8441-77339841C032}" type="presOf" srcId="{561719B1-5304-4DDF-8C98-A0217B8F34D8}" destId="{F2DA8DF1-E6E1-4CCB-B114-A4DAAB721AFA}" srcOrd="1" destOrd="0" presId="urn:microsoft.com/office/officeart/2005/8/layout/list1"/>
    <dgm:cxn modelId="{64ADABB3-F754-4BD6-8C82-F3A17DF79D1D}" srcId="{332054DF-285F-4340-8014-6B8E9E0C16FB}" destId="{DB947687-6CC1-40BA-8BA9-17705B7FD721}" srcOrd="0" destOrd="0" parTransId="{59D02843-24B8-4EC0-B459-BACD9B4D88F9}" sibTransId="{92249AA9-8614-4CA6-AE66-99E59DD64460}"/>
    <dgm:cxn modelId="{C1544A8F-20E3-46C2-A0EF-FD43385D7542}" srcId="{5F9603AD-59F5-4A30-BB02-0E61A1614BCE}" destId="{332054DF-285F-4340-8014-6B8E9E0C16FB}" srcOrd="1" destOrd="0" parTransId="{87A9D915-8A74-4F5F-A175-6257B86A592B}" sibTransId="{FC2CC29C-D027-4D2A-BD0E-FBA2F9DE0FFC}"/>
    <dgm:cxn modelId="{D320F3BD-9585-4FC2-B018-916613587123}" type="presOf" srcId="{F9B15D2A-34AB-417C-9113-BC4698B8A044}" destId="{55F2F7DA-EA19-42BD-A36F-C9BD99174F11}" srcOrd="0" destOrd="0" presId="urn:microsoft.com/office/officeart/2005/8/layout/list1"/>
    <dgm:cxn modelId="{A8C2127D-7121-4B3F-8AE5-62B4F480F601}" type="presOf" srcId="{561719B1-5304-4DDF-8C98-A0217B8F34D8}" destId="{D2298263-096E-4564-90FE-54FFAE738627}" srcOrd="0" destOrd="0" presId="urn:microsoft.com/office/officeart/2005/8/layout/list1"/>
    <dgm:cxn modelId="{16FB5B4F-9109-4704-8D1F-D28B991042F2}" type="presOf" srcId="{5F9603AD-59F5-4A30-BB02-0E61A1614BCE}" destId="{ACB8EB3C-241B-43E0-BF23-982BE9B7EEAC}" srcOrd="0" destOrd="0" presId="urn:microsoft.com/office/officeart/2005/8/layout/list1"/>
    <dgm:cxn modelId="{2076E540-48E0-4867-B4BA-ABCEC6882C70}" type="presOf" srcId="{61372405-94AB-4165-A80C-149B7E8D7AAB}" destId="{97D652B2-C439-4B40-9319-2CDA5A11ED12}" srcOrd="0" destOrd="0" presId="urn:microsoft.com/office/officeart/2005/8/layout/list1"/>
    <dgm:cxn modelId="{D44C3A2C-60B2-412E-9E78-E2B7AFB1BDE3}" type="presOf" srcId="{332054DF-285F-4340-8014-6B8E9E0C16FB}" destId="{BCC457CC-42B8-4D02-AC5A-5F3E2ED56BB0}" srcOrd="1" destOrd="0" presId="urn:microsoft.com/office/officeart/2005/8/layout/list1"/>
    <dgm:cxn modelId="{861C6A60-E887-42D3-91CF-E4D4424C4BC3}" type="presOf" srcId="{F9B15D2A-34AB-417C-9113-BC4698B8A044}" destId="{67B3F601-6DB8-4757-A220-E5788018097A}" srcOrd="1" destOrd="0" presId="urn:microsoft.com/office/officeart/2005/8/layout/list1"/>
    <dgm:cxn modelId="{186EA938-9F63-47A7-8F9E-CF4BCEAAC5BB}" type="presParOf" srcId="{ACB8EB3C-241B-43E0-BF23-982BE9B7EEAC}" destId="{0E6652CF-6784-41BD-ACEF-980D721A1327}" srcOrd="0" destOrd="0" presId="urn:microsoft.com/office/officeart/2005/8/layout/list1"/>
    <dgm:cxn modelId="{0C987E26-57A4-4F70-89F0-396548091D77}" type="presParOf" srcId="{0E6652CF-6784-41BD-ACEF-980D721A1327}" destId="{55F2F7DA-EA19-42BD-A36F-C9BD99174F11}" srcOrd="0" destOrd="0" presId="urn:microsoft.com/office/officeart/2005/8/layout/list1"/>
    <dgm:cxn modelId="{BC2AB2D9-0531-4463-BE08-C8C43B6DBCA0}" type="presParOf" srcId="{0E6652CF-6784-41BD-ACEF-980D721A1327}" destId="{67B3F601-6DB8-4757-A220-E5788018097A}" srcOrd="1" destOrd="0" presId="urn:microsoft.com/office/officeart/2005/8/layout/list1"/>
    <dgm:cxn modelId="{0EA6614E-AD3A-4183-98BB-E1D8877BFB72}" type="presParOf" srcId="{ACB8EB3C-241B-43E0-BF23-982BE9B7EEAC}" destId="{2639E5BB-4516-4EC1-9DD4-67F45F9C45B9}" srcOrd="1" destOrd="0" presId="urn:microsoft.com/office/officeart/2005/8/layout/list1"/>
    <dgm:cxn modelId="{216BCBD6-1867-4257-A65B-EB811D22A0D3}" type="presParOf" srcId="{ACB8EB3C-241B-43E0-BF23-982BE9B7EEAC}" destId="{6E29994A-0D7A-47B1-8451-DA0CBE995B3F}" srcOrd="2" destOrd="0" presId="urn:microsoft.com/office/officeart/2005/8/layout/list1"/>
    <dgm:cxn modelId="{67329355-EA51-42D9-9DF5-9227D67D1658}" type="presParOf" srcId="{ACB8EB3C-241B-43E0-BF23-982BE9B7EEAC}" destId="{F9DD559C-0349-44C2-A482-C670C04CC5E7}" srcOrd="3" destOrd="0" presId="urn:microsoft.com/office/officeart/2005/8/layout/list1"/>
    <dgm:cxn modelId="{F9081AC0-4818-413C-880A-9DDBA48B81A8}" type="presParOf" srcId="{ACB8EB3C-241B-43E0-BF23-982BE9B7EEAC}" destId="{918951C1-3B5C-4368-9FEC-8EC9E868D690}" srcOrd="4" destOrd="0" presId="urn:microsoft.com/office/officeart/2005/8/layout/list1"/>
    <dgm:cxn modelId="{65DA9A3C-6B10-4B96-A56C-8A28BDA493F2}" type="presParOf" srcId="{918951C1-3B5C-4368-9FEC-8EC9E868D690}" destId="{D08C05B9-1805-450D-A8ED-1A50C487F3E2}" srcOrd="0" destOrd="0" presId="urn:microsoft.com/office/officeart/2005/8/layout/list1"/>
    <dgm:cxn modelId="{894BE8CF-69E3-4C3C-96B7-C199C6594428}" type="presParOf" srcId="{918951C1-3B5C-4368-9FEC-8EC9E868D690}" destId="{BCC457CC-42B8-4D02-AC5A-5F3E2ED56BB0}" srcOrd="1" destOrd="0" presId="urn:microsoft.com/office/officeart/2005/8/layout/list1"/>
    <dgm:cxn modelId="{BF214593-AB52-4596-BC13-90ADCB81A26D}" type="presParOf" srcId="{ACB8EB3C-241B-43E0-BF23-982BE9B7EEAC}" destId="{B9AB9688-2B7E-48E3-B4DE-A6D27093A834}" srcOrd="5" destOrd="0" presId="urn:microsoft.com/office/officeart/2005/8/layout/list1"/>
    <dgm:cxn modelId="{2BD59D12-23C3-4558-B377-A915844BDAB5}" type="presParOf" srcId="{ACB8EB3C-241B-43E0-BF23-982BE9B7EEAC}" destId="{64729ACE-884C-4407-A4E1-906451B24C3C}" srcOrd="6" destOrd="0" presId="urn:microsoft.com/office/officeart/2005/8/layout/list1"/>
    <dgm:cxn modelId="{A955E1BF-65FA-45D1-98E6-1DDAEEBDE669}" type="presParOf" srcId="{ACB8EB3C-241B-43E0-BF23-982BE9B7EEAC}" destId="{79E94788-BE4B-4EBB-9087-781B0BA55211}" srcOrd="7" destOrd="0" presId="urn:microsoft.com/office/officeart/2005/8/layout/list1"/>
    <dgm:cxn modelId="{76B9D327-7982-45E3-931F-365F86C6BA88}" type="presParOf" srcId="{ACB8EB3C-241B-43E0-BF23-982BE9B7EEAC}" destId="{F46FF07C-1FAF-4CEA-8605-77CD21B77739}" srcOrd="8" destOrd="0" presId="urn:microsoft.com/office/officeart/2005/8/layout/list1"/>
    <dgm:cxn modelId="{7833A012-D837-4497-8D41-1D415685EF21}" type="presParOf" srcId="{F46FF07C-1FAF-4CEA-8605-77CD21B77739}" destId="{D2298263-096E-4564-90FE-54FFAE738627}" srcOrd="0" destOrd="0" presId="urn:microsoft.com/office/officeart/2005/8/layout/list1"/>
    <dgm:cxn modelId="{02E4EF70-8DDC-40C8-805E-3B9C1F95048D}" type="presParOf" srcId="{F46FF07C-1FAF-4CEA-8605-77CD21B77739}" destId="{F2DA8DF1-E6E1-4CCB-B114-A4DAAB721AFA}" srcOrd="1" destOrd="0" presId="urn:microsoft.com/office/officeart/2005/8/layout/list1"/>
    <dgm:cxn modelId="{5C90E6EE-E4F2-4375-900A-45342F3C46F0}" type="presParOf" srcId="{ACB8EB3C-241B-43E0-BF23-982BE9B7EEAC}" destId="{F194B018-26DD-4860-B739-C721D99848C8}" srcOrd="9" destOrd="0" presId="urn:microsoft.com/office/officeart/2005/8/layout/list1"/>
    <dgm:cxn modelId="{959B19E2-6236-4243-AC5A-A55AC15E2319}" type="presParOf" srcId="{ACB8EB3C-241B-43E0-BF23-982BE9B7EEAC}" destId="{97D652B2-C439-4B40-9319-2CDA5A11ED1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9603AD-59F5-4A30-BB02-0E61A1614BCE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9B15D2A-34AB-417C-9113-BC4698B8A044}">
      <dgm:prSet phldrT="[ტექსტი]"/>
      <dgm:spPr/>
      <dgm:t>
        <a:bodyPr/>
        <a:lstStyle/>
        <a:p>
          <a:r>
            <a:rPr lang="en-US" dirty="0" smtClean="0"/>
            <a:t>PIN</a:t>
          </a:r>
          <a:r>
            <a:rPr lang="ka-GE" dirty="0" smtClean="0"/>
            <a:t> კოდების თავიდან გაცემა</a:t>
          </a:r>
          <a:endParaRPr lang="en-US" dirty="0"/>
        </a:p>
      </dgm:t>
    </dgm:pt>
    <dgm:pt modelId="{A9020F53-5E3D-48BB-B4B9-86056A09BC7E}" type="parTrans" cxnId="{A53A8D81-9A6F-4A9A-BA30-86900659E1A1}">
      <dgm:prSet/>
      <dgm:spPr/>
      <dgm:t>
        <a:bodyPr/>
        <a:lstStyle/>
        <a:p>
          <a:endParaRPr lang="en-US"/>
        </a:p>
      </dgm:t>
    </dgm:pt>
    <dgm:pt modelId="{7115AA36-0986-46D2-AE7C-4D12901595A7}" type="sibTrans" cxnId="{A53A8D81-9A6F-4A9A-BA30-86900659E1A1}">
      <dgm:prSet/>
      <dgm:spPr/>
      <dgm:t>
        <a:bodyPr/>
        <a:lstStyle/>
        <a:p>
          <a:endParaRPr lang="en-US"/>
        </a:p>
      </dgm:t>
    </dgm:pt>
    <dgm:pt modelId="{7CE63C5B-5384-4CF8-811C-616AE776C8CB}">
      <dgm:prSet phldrT="[ტექსტი]"/>
      <dgm:spPr/>
      <dgm:t>
        <a:bodyPr/>
        <a:lstStyle/>
        <a:p>
          <a:r>
            <a:rPr lang="ka-GE" dirty="0" smtClean="0"/>
            <a:t>მიმდინარეობს ინტეგრაცია </a:t>
          </a:r>
          <a:r>
            <a:rPr lang="ka-GE" dirty="0" err="1" smtClean="0"/>
            <a:t>სსგს</a:t>
          </a:r>
          <a:r>
            <a:rPr lang="ka-GE" dirty="0" smtClean="0"/>
            <a:t>-ს სისტემებში</a:t>
          </a:r>
          <a:endParaRPr lang="en-US" dirty="0"/>
        </a:p>
      </dgm:t>
    </dgm:pt>
    <dgm:pt modelId="{CA98C295-3DA1-4EDE-90FE-1F4F99DD19C3}" type="parTrans" cxnId="{0F86E7E4-16B6-4EEE-83FF-CA82FAFF6A55}">
      <dgm:prSet/>
      <dgm:spPr/>
      <dgm:t>
        <a:bodyPr/>
        <a:lstStyle/>
        <a:p>
          <a:endParaRPr lang="en-US"/>
        </a:p>
      </dgm:t>
    </dgm:pt>
    <dgm:pt modelId="{2F34A3FA-6A01-4663-B367-4962C4E5C5F6}" type="sibTrans" cxnId="{0F86E7E4-16B6-4EEE-83FF-CA82FAFF6A55}">
      <dgm:prSet/>
      <dgm:spPr/>
      <dgm:t>
        <a:bodyPr/>
        <a:lstStyle/>
        <a:p>
          <a:endParaRPr lang="en-US"/>
        </a:p>
      </dgm:t>
    </dgm:pt>
    <dgm:pt modelId="{332054DF-285F-4340-8014-6B8E9E0C16FB}">
      <dgm:prSet phldrT="[ტექსტი]"/>
      <dgm:spPr/>
      <dgm:t>
        <a:bodyPr/>
        <a:lstStyle/>
        <a:p>
          <a:r>
            <a:rPr lang="ka-GE" dirty="0" smtClean="0"/>
            <a:t>ბარათის წამკითხველი მოწყობილობები</a:t>
          </a:r>
          <a:endParaRPr lang="en-US" dirty="0"/>
        </a:p>
      </dgm:t>
    </dgm:pt>
    <dgm:pt modelId="{FC2CC29C-D027-4D2A-BD0E-FBA2F9DE0FFC}" type="sibTrans" cxnId="{C1544A8F-20E3-46C2-A0EF-FD43385D7542}">
      <dgm:prSet/>
      <dgm:spPr/>
      <dgm:t>
        <a:bodyPr/>
        <a:lstStyle/>
        <a:p>
          <a:endParaRPr lang="en-US"/>
        </a:p>
      </dgm:t>
    </dgm:pt>
    <dgm:pt modelId="{87A9D915-8A74-4F5F-A175-6257B86A592B}" type="parTrans" cxnId="{C1544A8F-20E3-46C2-A0EF-FD43385D7542}">
      <dgm:prSet/>
      <dgm:spPr/>
      <dgm:t>
        <a:bodyPr/>
        <a:lstStyle/>
        <a:p>
          <a:endParaRPr lang="en-US"/>
        </a:p>
      </dgm:t>
    </dgm:pt>
    <dgm:pt modelId="{DB947687-6CC1-40BA-8BA9-17705B7FD721}">
      <dgm:prSet phldrT="[ტექსტი]"/>
      <dgm:spPr/>
      <dgm:t>
        <a:bodyPr/>
        <a:lstStyle/>
        <a:p>
          <a:r>
            <a:rPr lang="ka-GE" dirty="0" smtClean="0"/>
            <a:t>არსებული მოდელის (</a:t>
          </a:r>
          <a:r>
            <a:rPr lang="en-US" dirty="0" smtClean="0"/>
            <a:t>Bit4ID MINILECTOR EVO)</a:t>
          </a:r>
          <a:r>
            <a:rPr lang="ka-GE" dirty="0" smtClean="0"/>
            <a:t> რეზერვები</a:t>
          </a:r>
          <a:r>
            <a:rPr lang="en-US" dirty="0" smtClean="0"/>
            <a:t> </a:t>
          </a:r>
          <a:r>
            <a:rPr lang="ka-GE" dirty="0" smtClean="0"/>
            <a:t>საკმაოდ დიდია</a:t>
          </a:r>
          <a:endParaRPr lang="en-US" dirty="0"/>
        </a:p>
      </dgm:t>
    </dgm:pt>
    <dgm:pt modelId="{59D02843-24B8-4EC0-B459-BACD9B4D88F9}" type="parTrans" cxnId="{64ADABB3-F754-4BD6-8C82-F3A17DF79D1D}">
      <dgm:prSet/>
      <dgm:spPr/>
      <dgm:t>
        <a:bodyPr/>
        <a:lstStyle/>
        <a:p>
          <a:endParaRPr lang="en-US"/>
        </a:p>
      </dgm:t>
    </dgm:pt>
    <dgm:pt modelId="{92249AA9-8614-4CA6-AE66-99E59DD64460}" type="sibTrans" cxnId="{64ADABB3-F754-4BD6-8C82-F3A17DF79D1D}">
      <dgm:prSet/>
      <dgm:spPr/>
      <dgm:t>
        <a:bodyPr/>
        <a:lstStyle/>
        <a:p>
          <a:endParaRPr lang="en-US"/>
        </a:p>
      </dgm:t>
    </dgm:pt>
    <dgm:pt modelId="{8BC053DB-92F4-471E-A66B-941566A083C7}">
      <dgm:prSet phldrT="[ტექსტი]"/>
      <dgm:spPr/>
      <dgm:t>
        <a:bodyPr/>
        <a:lstStyle/>
        <a:p>
          <a:r>
            <a:rPr lang="ka-GE" dirty="0" smtClean="0"/>
            <a:t>სამართლებრივი მხარე</a:t>
          </a:r>
          <a:endParaRPr lang="en-US" dirty="0"/>
        </a:p>
      </dgm:t>
    </dgm:pt>
    <dgm:pt modelId="{BF9DCF03-1FFE-4992-B07E-F2297E0CAE9F}" type="parTrans" cxnId="{76CD5CB4-AACF-4943-AFBB-8FB173FB7BBE}">
      <dgm:prSet/>
      <dgm:spPr/>
      <dgm:t>
        <a:bodyPr/>
        <a:lstStyle/>
        <a:p>
          <a:endParaRPr lang="en-US"/>
        </a:p>
      </dgm:t>
    </dgm:pt>
    <dgm:pt modelId="{4B0E7223-85BA-40E8-BD64-B01ADC4B77B8}" type="sibTrans" cxnId="{76CD5CB4-AACF-4943-AFBB-8FB173FB7BBE}">
      <dgm:prSet/>
      <dgm:spPr/>
      <dgm:t>
        <a:bodyPr/>
        <a:lstStyle/>
        <a:p>
          <a:endParaRPr lang="en-US"/>
        </a:p>
      </dgm:t>
    </dgm:pt>
    <dgm:pt modelId="{6DC61116-E585-4A2B-AF0B-7E6B1C0BC133}">
      <dgm:prSet phldrT="[ტექსტი]"/>
      <dgm:spPr/>
      <dgm:t>
        <a:bodyPr/>
        <a:lstStyle/>
        <a:p>
          <a:r>
            <a:rPr lang="ka-GE" dirty="0" smtClean="0"/>
            <a:t>მომწოდებლის მხრიდან ყველა საჭირო კომპონენტი უკვე მოწოდებულია</a:t>
          </a:r>
          <a:endParaRPr lang="en-US" dirty="0"/>
        </a:p>
      </dgm:t>
    </dgm:pt>
    <dgm:pt modelId="{97DE6B4F-22C2-425D-8E29-8C275E432026}" type="parTrans" cxnId="{02EE5A36-D6F0-4627-8923-BB759E453A89}">
      <dgm:prSet/>
      <dgm:spPr/>
      <dgm:t>
        <a:bodyPr/>
        <a:lstStyle/>
        <a:p>
          <a:endParaRPr lang="en-US"/>
        </a:p>
      </dgm:t>
    </dgm:pt>
    <dgm:pt modelId="{C86551F8-4ABE-499D-968E-F7E31543FD8C}" type="sibTrans" cxnId="{02EE5A36-D6F0-4627-8923-BB759E453A89}">
      <dgm:prSet/>
      <dgm:spPr/>
      <dgm:t>
        <a:bodyPr/>
        <a:lstStyle/>
        <a:p>
          <a:endParaRPr lang="en-US"/>
        </a:p>
      </dgm:t>
    </dgm:pt>
    <dgm:pt modelId="{C37BC325-F2B6-455B-848F-58CBE08489B7}">
      <dgm:prSet phldrT="[ტექსტი]"/>
      <dgm:spPr/>
      <dgm:t>
        <a:bodyPr/>
        <a:lstStyle/>
        <a:p>
          <a:r>
            <a:rPr lang="ka-GE" dirty="0" smtClean="0"/>
            <a:t>განიხილება ონლაინ გაყიდვის შესაძლებლობები</a:t>
          </a:r>
          <a:endParaRPr lang="en-US" dirty="0"/>
        </a:p>
      </dgm:t>
    </dgm:pt>
    <dgm:pt modelId="{C19CB3E7-E720-46D7-BAB0-450D95B2F5AC}" type="parTrans" cxnId="{D64B2EF8-C60E-4E8D-882C-3E0F23A2B995}">
      <dgm:prSet/>
      <dgm:spPr/>
      <dgm:t>
        <a:bodyPr/>
        <a:lstStyle/>
        <a:p>
          <a:endParaRPr lang="en-US"/>
        </a:p>
      </dgm:t>
    </dgm:pt>
    <dgm:pt modelId="{96569203-F7F1-4C2B-831F-5D105EC99AC3}" type="sibTrans" cxnId="{D64B2EF8-C60E-4E8D-882C-3E0F23A2B995}">
      <dgm:prSet/>
      <dgm:spPr/>
      <dgm:t>
        <a:bodyPr/>
        <a:lstStyle/>
        <a:p>
          <a:endParaRPr lang="en-US"/>
        </a:p>
      </dgm:t>
    </dgm:pt>
    <dgm:pt modelId="{63DD6018-3114-4FB3-AB91-A08EBF70688A}">
      <dgm:prSet phldrT="[ტექსტი]"/>
      <dgm:spPr/>
      <dgm:t>
        <a:bodyPr/>
        <a:lstStyle/>
        <a:p>
          <a:r>
            <a:rPr lang="ka-GE" dirty="0" smtClean="0"/>
            <a:t>განიხილება დამატებითი მოდელების საკითხი</a:t>
          </a:r>
          <a:endParaRPr lang="en-US" dirty="0"/>
        </a:p>
      </dgm:t>
    </dgm:pt>
    <dgm:pt modelId="{7C7BE18D-FCC8-4369-8FBE-DABAACDCCAC5}" type="parTrans" cxnId="{62B6B30F-0550-408F-852F-7BCD70345C10}">
      <dgm:prSet/>
      <dgm:spPr/>
      <dgm:t>
        <a:bodyPr/>
        <a:lstStyle/>
        <a:p>
          <a:endParaRPr lang="en-US"/>
        </a:p>
      </dgm:t>
    </dgm:pt>
    <dgm:pt modelId="{70471AA8-6F75-4266-AAE7-6837AFD21CA9}" type="sibTrans" cxnId="{62B6B30F-0550-408F-852F-7BCD70345C10}">
      <dgm:prSet/>
      <dgm:spPr/>
      <dgm:t>
        <a:bodyPr/>
        <a:lstStyle/>
        <a:p>
          <a:endParaRPr lang="en-US"/>
        </a:p>
      </dgm:t>
    </dgm:pt>
    <dgm:pt modelId="{0315AEAB-D288-47FA-8E68-344961ABA883}">
      <dgm:prSet phldrT="[ტექსტი]"/>
      <dgm:spPr/>
      <dgm:t>
        <a:bodyPr/>
        <a:lstStyle/>
        <a:p>
          <a:r>
            <a:rPr lang="ka-GE" dirty="0" smtClean="0"/>
            <a:t>ნორმატიული აქტები</a:t>
          </a:r>
          <a:endParaRPr lang="en-US" dirty="0"/>
        </a:p>
      </dgm:t>
    </dgm:pt>
    <dgm:pt modelId="{1F7D5796-AA3F-4691-B7C9-E5CC7A1F49E4}" type="parTrans" cxnId="{34CDF47C-6A55-4A06-82CF-C2EDC87D8D44}">
      <dgm:prSet/>
      <dgm:spPr/>
      <dgm:t>
        <a:bodyPr/>
        <a:lstStyle/>
        <a:p>
          <a:endParaRPr lang="en-US"/>
        </a:p>
      </dgm:t>
    </dgm:pt>
    <dgm:pt modelId="{9EFF4417-56F4-43D6-BCEB-C679BB2C6254}" type="sibTrans" cxnId="{34CDF47C-6A55-4A06-82CF-C2EDC87D8D44}">
      <dgm:prSet/>
      <dgm:spPr/>
      <dgm:t>
        <a:bodyPr/>
        <a:lstStyle/>
        <a:p>
          <a:endParaRPr lang="en-US"/>
        </a:p>
      </dgm:t>
    </dgm:pt>
    <dgm:pt modelId="{375C4683-07AB-4B99-9356-CD3957F49775}">
      <dgm:prSet phldrT="[ტექსტი]"/>
      <dgm:spPr/>
      <dgm:t>
        <a:bodyPr/>
        <a:lstStyle/>
        <a:p>
          <a:r>
            <a:rPr lang="ka-GE" dirty="0" smtClean="0"/>
            <a:t>ინდივიდუალური აქტები</a:t>
          </a:r>
          <a:endParaRPr lang="en-US" dirty="0"/>
        </a:p>
      </dgm:t>
    </dgm:pt>
    <dgm:pt modelId="{3E4A13F1-B6F0-4897-8AD7-FC0C547E135A}" type="parTrans" cxnId="{9532DB8C-ED1C-4668-B9E8-272444844F81}">
      <dgm:prSet/>
      <dgm:spPr/>
      <dgm:t>
        <a:bodyPr/>
        <a:lstStyle/>
        <a:p>
          <a:endParaRPr lang="en-US"/>
        </a:p>
      </dgm:t>
    </dgm:pt>
    <dgm:pt modelId="{B9A9E9AD-A959-49CB-B2F9-6A93E3A0DCC5}" type="sibTrans" cxnId="{9532DB8C-ED1C-4668-B9E8-272444844F81}">
      <dgm:prSet/>
      <dgm:spPr/>
      <dgm:t>
        <a:bodyPr/>
        <a:lstStyle/>
        <a:p>
          <a:endParaRPr lang="en-US"/>
        </a:p>
      </dgm:t>
    </dgm:pt>
    <dgm:pt modelId="{9A1D3514-7C29-49FB-A3CA-6D644C391E2B}">
      <dgm:prSet phldrT="[ტექსტი]"/>
      <dgm:spPr/>
      <dgm:t>
        <a:bodyPr/>
        <a:lstStyle/>
        <a:p>
          <a:r>
            <a:rPr lang="ka-GE" dirty="0" smtClean="0"/>
            <a:t>დაგეგმილია გაშვება 2017 წლის სექტემბერში</a:t>
          </a:r>
          <a:endParaRPr lang="en-US" dirty="0"/>
        </a:p>
      </dgm:t>
    </dgm:pt>
    <dgm:pt modelId="{C981F619-D5CF-4B26-97FF-0B7592013394}" type="parTrans" cxnId="{F8885E36-ACEC-4E09-A2DD-B39833652709}">
      <dgm:prSet/>
      <dgm:spPr/>
      <dgm:t>
        <a:bodyPr/>
        <a:lstStyle/>
        <a:p>
          <a:endParaRPr lang="en-US"/>
        </a:p>
      </dgm:t>
    </dgm:pt>
    <dgm:pt modelId="{D1A5240A-AEF3-4865-BE11-7C9CF68DE322}" type="sibTrans" cxnId="{F8885E36-ACEC-4E09-A2DD-B39833652709}">
      <dgm:prSet/>
      <dgm:spPr/>
      <dgm:t>
        <a:bodyPr/>
        <a:lstStyle/>
        <a:p>
          <a:endParaRPr lang="en-US"/>
        </a:p>
      </dgm:t>
    </dgm:pt>
    <dgm:pt modelId="{ACB8EB3C-241B-43E0-BF23-982BE9B7EEAC}" type="pres">
      <dgm:prSet presAssocID="{5F9603AD-59F5-4A30-BB02-0E61A1614BC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E6652CF-6784-41BD-ACEF-980D721A1327}" type="pres">
      <dgm:prSet presAssocID="{F9B15D2A-34AB-417C-9113-BC4698B8A044}" presName="parentLin" presStyleCnt="0"/>
      <dgm:spPr/>
    </dgm:pt>
    <dgm:pt modelId="{55F2F7DA-EA19-42BD-A36F-C9BD99174F11}" type="pres">
      <dgm:prSet presAssocID="{F9B15D2A-34AB-417C-9113-BC4698B8A044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67B3F601-6DB8-4757-A220-E5788018097A}" type="pres">
      <dgm:prSet presAssocID="{F9B15D2A-34AB-417C-9113-BC4698B8A04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39E5BB-4516-4EC1-9DD4-67F45F9C45B9}" type="pres">
      <dgm:prSet presAssocID="{F9B15D2A-34AB-417C-9113-BC4698B8A044}" presName="negativeSpace" presStyleCnt="0"/>
      <dgm:spPr/>
    </dgm:pt>
    <dgm:pt modelId="{6E29994A-0D7A-47B1-8451-DA0CBE995B3F}" type="pres">
      <dgm:prSet presAssocID="{F9B15D2A-34AB-417C-9113-BC4698B8A044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DD559C-0349-44C2-A482-C670C04CC5E7}" type="pres">
      <dgm:prSet presAssocID="{7115AA36-0986-46D2-AE7C-4D12901595A7}" presName="spaceBetweenRectangles" presStyleCnt="0"/>
      <dgm:spPr/>
    </dgm:pt>
    <dgm:pt modelId="{918951C1-3B5C-4368-9FEC-8EC9E868D690}" type="pres">
      <dgm:prSet presAssocID="{332054DF-285F-4340-8014-6B8E9E0C16FB}" presName="parentLin" presStyleCnt="0"/>
      <dgm:spPr/>
    </dgm:pt>
    <dgm:pt modelId="{D08C05B9-1805-450D-A8ED-1A50C487F3E2}" type="pres">
      <dgm:prSet presAssocID="{332054DF-285F-4340-8014-6B8E9E0C16FB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BCC457CC-42B8-4D02-AC5A-5F3E2ED56BB0}" type="pres">
      <dgm:prSet presAssocID="{332054DF-285F-4340-8014-6B8E9E0C16F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AB9688-2B7E-48E3-B4DE-A6D27093A834}" type="pres">
      <dgm:prSet presAssocID="{332054DF-285F-4340-8014-6B8E9E0C16FB}" presName="negativeSpace" presStyleCnt="0"/>
      <dgm:spPr/>
    </dgm:pt>
    <dgm:pt modelId="{64729ACE-884C-4407-A4E1-906451B24C3C}" type="pres">
      <dgm:prSet presAssocID="{332054DF-285F-4340-8014-6B8E9E0C16FB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532DB8C-ED1C-4668-B9E8-272444844F81}" srcId="{8BC053DB-92F4-471E-A66B-941566A083C7}" destId="{375C4683-07AB-4B99-9356-CD3957F49775}" srcOrd="1" destOrd="0" parTransId="{3E4A13F1-B6F0-4897-8AD7-FC0C547E135A}" sibTransId="{B9A9E9AD-A959-49CB-B2F9-6A93E3A0DCC5}"/>
    <dgm:cxn modelId="{76CD5CB4-AACF-4943-AFBB-8FB173FB7BBE}" srcId="{F9B15D2A-34AB-417C-9113-BC4698B8A044}" destId="{8BC053DB-92F4-471E-A66B-941566A083C7}" srcOrd="2" destOrd="0" parTransId="{BF9DCF03-1FFE-4992-B07E-F2297E0CAE9F}" sibTransId="{4B0E7223-85BA-40E8-BD64-B01ADC4B77B8}"/>
    <dgm:cxn modelId="{2575A141-1569-4F45-AF41-66D38993368A}" type="presOf" srcId="{F9B15D2A-34AB-417C-9113-BC4698B8A044}" destId="{67B3F601-6DB8-4757-A220-E5788018097A}" srcOrd="1" destOrd="0" presId="urn:microsoft.com/office/officeart/2005/8/layout/list1"/>
    <dgm:cxn modelId="{A53A8D81-9A6F-4A9A-BA30-86900659E1A1}" srcId="{5F9603AD-59F5-4A30-BB02-0E61A1614BCE}" destId="{F9B15D2A-34AB-417C-9113-BC4698B8A044}" srcOrd="0" destOrd="0" parTransId="{A9020F53-5E3D-48BB-B4B9-86056A09BC7E}" sibTransId="{7115AA36-0986-46D2-AE7C-4D12901595A7}"/>
    <dgm:cxn modelId="{0F86E7E4-16B6-4EEE-83FF-CA82FAFF6A55}" srcId="{F9B15D2A-34AB-417C-9113-BC4698B8A044}" destId="{7CE63C5B-5384-4CF8-811C-616AE776C8CB}" srcOrd="1" destOrd="0" parTransId="{CA98C295-3DA1-4EDE-90FE-1F4F99DD19C3}" sibTransId="{2F34A3FA-6A01-4663-B367-4962C4E5C5F6}"/>
    <dgm:cxn modelId="{5D14AD1F-790A-431E-B443-2162637B95F4}" type="presOf" srcId="{9A1D3514-7C29-49FB-A3CA-6D644C391E2B}" destId="{6E29994A-0D7A-47B1-8451-DA0CBE995B3F}" srcOrd="0" destOrd="5" presId="urn:microsoft.com/office/officeart/2005/8/layout/list1"/>
    <dgm:cxn modelId="{2B529ACD-3B4B-402C-A636-122A47B7C00D}" type="presOf" srcId="{C37BC325-F2B6-455B-848F-58CBE08489B7}" destId="{64729ACE-884C-4407-A4E1-906451B24C3C}" srcOrd="0" destOrd="1" presId="urn:microsoft.com/office/officeart/2005/8/layout/list1"/>
    <dgm:cxn modelId="{44436D23-4798-4A43-BB97-3252CB8C711A}" type="presOf" srcId="{375C4683-07AB-4B99-9356-CD3957F49775}" destId="{6E29994A-0D7A-47B1-8451-DA0CBE995B3F}" srcOrd="0" destOrd="4" presId="urn:microsoft.com/office/officeart/2005/8/layout/list1"/>
    <dgm:cxn modelId="{F8885E36-ACEC-4E09-A2DD-B39833652709}" srcId="{F9B15D2A-34AB-417C-9113-BC4698B8A044}" destId="{9A1D3514-7C29-49FB-A3CA-6D644C391E2B}" srcOrd="3" destOrd="0" parTransId="{C981F619-D5CF-4B26-97FF-0B7592013394}" sibTransId="{D1A5240A-AEF3-4865-BE11-7C9CF68DE322}"/>
    <dgm:cxn modelId="{796E210C-9662-4F82-86D0-406B86AFFF84}" type="presOf" srcId="{6DC61116-E585-4A2B-AF0B-7E6B1C0BC133}" destId="{6E29994A-0D7A-47B1-8451-DA0CBE995B3F}" srcOrd="0" destOrd="0" presId="urn:microsoft.com/office/officeart/2005/8/layout/list1"/>
    <dgm:cxn modelId="{031459B9-5994-42D1-9631-F7E140005A52}" type="presOf" srcId="{0315AEAB-D288-47FA-8E68-344961ABA883}" destId="{6E29994A-0D7A-47B1-8451-DA0CBE995B3F}" srcOrd="0" destOrd="3" presId="urn:microsoft.com/office/officeart/2005/8/layout/list1"/>
    <dgm:cxn modelId="{F0DEBFBD-F37A-4B96-8F9A-BA4305C7AD54}" type="presOf" srcId="{8BC053DB-92F4-471E-A66B-941566A083C7}" destId="{6E29994A-0D7A-47B1-8451-DA0CBE995B3F}" srcOrd="0" destOrd="2" presId="urn:microsoft.com/office/officeart/2005/8/layout/list1"/>
    <dgm:cxn modelId="{E12B8672-15EB-4B7B-8AC7-F8C561A8A22D}" type="presOf" srcId="{5F9603AD-59F5-4A30-BB02-0E61A1614BCE}" destId="{ACB8EB3C-241B-43E0-BF23-982BE9B7EEAC}" srcOrd="0" destOrd="0" presId="urn:microsoft.com/office/officeart/2005/8/layout/list1"/>
    <dgm:cxn modelId="{918BD771-ABA8-4FE1-96E9-8B0C6C51726E}" type="presOf" srcId="{7CE63C5B-5384-4CF8-811C-616AE776C8CB}" destId="{6E29994A-0D7A-47B1-8451-DA0CBE995B3F}" srcOrd="0" destOrd="1" presId="urn:microsoft.com/office/officeart/2005/8/layout/list1"/>
    <dgm:cxn modelId="{64ADABB3-F754-4BD6-8C82-F3A17DF79D1D}" srcId="{332054DF-285F-4340-8014-6B8E9E0C16FB}" destId="{DB947687-6CC1-40BA-8BA9-17705B7FD721}" srcOrd="0" destOrd="0" parTransId="{59D02843-24B8-4EC0-B459-BACD9B4D88F9}" sibTransId="{92249AA9-8614-4CA6-AE66-99E59DD64460}"/>
    <dgm:cxn modelId="{62B6B30F-0550-408F-852F-7BCD70345C10}" srcId="{332054DF-285F-4340-8014-6B8E9E0C16FB}" destId="{63DD6018-3114-4FB3-AB91-A08EBF70688A}" srcOrd="2" destOrd="0" parTransId="{7C7BE18D-FCC8-4369-8FBE-DABAACDCCAC5}" sibTransId="{70471AA8-6F75-4266-AAE7-6837AFD21CA9}"/>
    <dgm:cxn modelId="{C1544A8F-20E3-46C2-A0EF-FD43385D7542}" srcId="{5F9603AD-59F5-4A30-BB02-0E61A1614BCE}" destId="{332054DF-285F-4340-8014-6B8E9E0C16FB}" srcOrd="1" destOrd="0" parTransId="{87A9D915-8A74-4F5F-A175-6257B86A592B}" sibTransId="{FC2CC29C-D027-4D2A-BD0E-FBA2F9DE0FFC}"/>
    <dgm:cxn modelId="{A4C5BE4E-17A7-4157-A41F-2F15EE998C05}" type="presOf" srcId="{DB947687-6CC1-40BA-8BA9-17705B7FD721}" destId="{64729ACE-884C-4407-A4E1-906451B24C3C}" srcOrd="0" destOrd="0" presId="urn:microsoft.com/office/officeart/2005/8/layout/list1"/>
    <dgm:cxn modelId="{D64B2EF8-C60E-4E8D-882C-3E0F23A2B995}" srcId="{332054DF-285F-4340-8014-6B8E9E0C16FB}" destId="{C37BC325-F2B6-455B-848F-58CBE08489B7}" srcOrd="1" destOrd="0" parTransId="{C19CB3E7-E720-46D7-BAB0-450D95B2F5AC}" sibTransId="{96569203-F7F1-4C2B-831F-5D105EC99AC3}"/>
    <dgm:cxn modelId="{02EE5A36-D6F0-4627-8923-BB759E453A89}" srcId="{F9B15D2A-34AB-417C-9113-BC4698B8A044}" destId="{6DC61116-E585-4A2B-AF0B-7E6B1C0BC133}" srcOrd="0" destOrd="0" parTransId="{97DE6B4F-22C2-425D-8E29-8C275E432026}" sibTransId="{C86551F8-4ABE-499D-968E-F7E31543FD8C}"/>
    <dgm:cxn modelId="{7D323A87-4844-4329-BAD9-5128930F1DE7}" type="presOf" srcId="{F9B15D2A-34AB-417C-9113-BC4698B8A044}" destId="{55F2F7DA-EA19-42BD-A36F-C9BD99174F11}" srcOrd="0" destOrd="0" presId="urn:microsoft.com/office/officeart/2005/8/layout/list1"/>
    <dgm:cxn modelId="{3C0B2143-7356-488D-9A30-688A86CC1928}" type="presOf" srcId="{63DD6018-3114-4FB3-AB91-A08EBF70688A}" destId="{64729ACE-884C-4407-A4E1-906451B24C3C}" srcOrd="0" destOrd="2" presId="urn:microsoft.com/office/officeart/2005/8/layout/list1"/>
    <dgm:cxn modelId="{34CDF47C-6A55-4A06-82CF-C2EDC87D8D44}" srcId="{8BC053DB-92F4-471E-A66B-941566A083C7}" destId="{0315AEAB-D288-47FA-8E68-344961ABA883}" srcOrd="0" destOrd="0" parTransId="{1F7D5796-AA3F-4691-B7C9-E5CC7A1F49E4}" sibTransId="{9EFF4417-56F4-43D6-BCEB-C679BB2C6254}"/>
    <dgm:cxn modelId="{B425D985-4CAA-4A0E-8BA9-87479E706AB2}" type="presOf" srcId="{332054DF-285F-4340-8014-6B8E9E0C16FB}" destId="{BCC457CC-42B8-4D02-AC5A-5F3E2ED56BB0}" srcOrd="1" destOrd="0" presId="urn:microsoft.com/office/officeart/2005/8/layout/list1"/>
    <dgm:cxn modelId="{9F4197C3-81A2-4FA3-8B31-5CE707B23D30}" type="presOf" srcId="{332054DF-285F-4340-8014-6B8E9E0C16FB}" destId="{D08C05B9-1805-450D-A8ED-1A50C487F3E2}" srcOrd="0" destOrd="0" presId="urn:microsoft.com/office/officeart/2005/8/layout/list1"/>
    <dgm:cxn modelId="{F972C6DA-2315-4F4F-BDB7-77A65C7D36D3}" type="presParOf" srcId="{ACB8EB3C-241B-43E0-BF23-982BE9B7EEAC}" destId="{0E6652CF-6784-41BD-ACEF-980D721A1327}" srcOrd="0" destOrd="0" presId="urn:microsoft.com/office/officeart/2005/8/layout/list1"/>
    <dgm:cxn modelId="{31F79758-760E-4207-817C-9B5112D9FA27}" type="presParOf" srcId="{0E6652CF-6784-41BD-ACEF-980D721A1327}" destId="{55F2F7DA-EA19-42BD-A36F-C9BD99174F11}" srcOrd="0" destOrd="0" presId="urn:microsoft.com/office/officeart/2005/8/layout/list1"/>
    <dgm:cxn modelId="{90C432DC-D9DC-4F90-996A-EA6C31F7E89C}" type="presParOf" srcId="{0E6652CF-6784-41BD-ACEF-980D721A1327}" destId="{67B3F601-6DB8-4757-A220-E5788018097A}" srcOrd="1" destOrd="0" presId="urn:microsoft.com/office/officeart/2005/8/layout/list1"/>
    <dgm:cxn modelId="{E2AC4B69-EAC9-46CD-9B22-D7A60BFB80A7}" type="presParOf" srcId="{ACB8EB3C-241B-43E0-BF23-982BE9B7EEAC}" destId="{2639E5BB-4516-4EC1-9DD4-67F45F9C45B9}" srcOrd="1" destOrd="0" presId="urn:microsoft.com/office/officeart/2005/8/layout/list1"/>
    <dgm:cxn modelId="{1E522CC6-4E9A-4AA5-B035-9C2145B82C4D}" type="presParOf" srcId="{ACB8EB3C-241B-43E0-BF23-982BE9B7EEAC}" destId="{6E29994A-0D7A-47B1-8451-DA0CBE995B3F}" srcOrd="2" destOrd="0" presId="urn:microsoft.com/office/officeart/2005/8/layout/list1"/>
    <dgm:cxn modelId="{C17FE632-9B3E-4E49-B3FF-FF569E5DEF93}" type="presParOf" srcId="{ACB8EB3C-241B-43E0-BF23-982BE9B7EEAC}" destId="{F9DD559C-0349-44C2-A482-C670C04CC5E7}" srcOrd="3" destOrd="0" presId="urn:microsoft.com/office/officeart/2005/8/layout/list1"/>
    <dgm:cxn modelId="{2A759EF1-AF4B-457B-B803-E6B6484902C6}" type="presParOf" srcId="{ACB8EB3C-241B-43E0-BF23-982BE9B7EEAC}" destId="{918951C1-3B5C-4368-9FEC-8EC9E868D690}" srcOrd="4" destOrd="0" presId="urn:microsoft.com/office/officeart/2005/8/layout/list1"/>
    <dgm:cxn modelId="{5C25B12D-811B-4311-8799-803BBFE00BD2}" type="presParOf" srcId="{918951C1-3B5C-4368-9FEC-8EC9E868D690}" destId="{D08C05B9-1805-450D-A8ED-1A50C487F3E2}" srcOrd="0" destOrd="0" presId="urn:microsoft.com/office/officeart/2005/8/layout/list1"/>
    <dgm:cxn modelId="{15BA23B2-ABD2-452C-892F-0E7928369EE5}" type="presParOf" srcId="{918951C1-3B5C-4368-9FEC-8EC9E868D690}" destId="{BCC457CC-42B8-4D02-AC5A-5F3E2ED56BB0}" srcOrd="1" destOrd="0" presId="urn:microsoft.com/office/officeart/2005/8/layout/list1"/>
    <dgm:cxn modelId="{AA4FBCF0-963A-4F64-BE7A-16E17238BECF}" type="presParOf" srcId="{ACB8EB3C-241B-43E0-BF23-982BE9B7EEAC}" destId="{B9AB9688-2B7E-48E3-B4DE-A6D27093A834}" srcOrd="5" destOrd="0" presId="urn:microsoft.com/office/officeart/2005/8/layout/list1"/>
    <dgm:cxn modelId="{0FD70AEC-E42B-4FB8-AD5F-C1F029078B02}" type="presParOf" srcId="{ACB8EB3C-241B-43E0-BF23-982BE9B7EEAC}" destId="{64729ACE-884C-4407-A4E1-906451B24C3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9603AD-59F5-4A30-BB02-0E61A1614BCE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9B15D2A-34AB-417C-9113-BC4698B8A044}">
      <dgm:prSet phldrT="[ტექსტი]"/>
      <dgm:spPr/>
      <dgm:t>
        <a:bodyPr/>
        <a:lstStyle/>
        <a:p>
          <a:r>
            <a:rPr lang="ka-GE" dirty="0" smtClean="0"/>
            <a:t>ზოგადი სამუშაოები</a:t>
          </a:r>
          <a:endParaRPr lang="en-US" dirty="0"/>
        </a:p>
      </dgm:t>
    </dgm:pt>
    <dgm:pt modelId="{A9020F53-5E3D-48BB-B4B9-86056A09BC7E}" type="parTrans" cxnId="{A53A8D81-9A6F-4A9A-BA30-86900659E1A1}">
      <dgm:prSet/>
      <dgm:spPr/>
      <dgm:t>
        <a:bodyPr/>
        <a:lstStyle/>
        <a:p>
          <a:endParaRPr lang="en-US"/>
        </a:p>
      </dgm:t>
    </dgm:pt>
    <dgm:pt modelId="{7115AA36-0986-46D2-AE7C-4D12901595A7}" type="sibTrans" cxnId="{A53A8D81-9A6F-4A9A-BA30-86900659E1A1}">
      <dgm:prSet/>
      <dgm:spPr/>
      <dgm:t>
        <a:bodyPr/>
        <a:lstStyle/>
        <a:p>
          <a:endParaRPr lang="en-US"/>
        </a:p>
      </dgm:t>
    </dgm:pt>
    <dgm:pt modelId="{332054DF-285F-4340-8014-6B8E9E0C16FB}">
      <dgm:prSet phldrT="[ტექსტი]"/>
      <dgm:spPr/>
      <dgm:t>
        <a:bodyPr/>
        <a:lstStyle/>
        <a:p>
          <a:r>
            <a:rPr lang="ka-GE" dirty="0" smtClean="0"/>
            <a:t>შტამპი სუბიექტის მოწყობილობაზე</a:t>
          </a:r>
          <a:endParaRPr lang="en-US" dirty="0"/>
        </a:p>
      </dgm:t>
    </dgm:pt>
    <dgm:pt modelId="{FC2CC29C-D027-4D2A-BD0E-FBA2F9DE0FFC}" type="sibTrans" cxnId="{C1544A8F-20E3-46C2-A0EF-FD43385D7542}">
      <dgm:prSet/>
      <dgm:spPr/>
      <dgm:t>
        <a:bodyPr/>
        <a:lstStyle/>
        <a:p>
          <a:endParaRPr lang="en-US"/>
        </a:p>
      </dgm:t>
    </dgm:pt>
    <dgm:pt modelId="{87A9D915-8A74-4F5F-A175-6257B86A592B}" type="parTrans" cxnId="{C1544A8F-20E3-46C2-A0EF-FD43385D7542}">
      <dgm:prSet/>
      <dgm:spPr/>
      <dgm:t>
        <a:bodyPr/>
        <a:lstStyle/>
        <a:p>
          <a:endParaRPr lang="en-US"/>
        </a:p>
      </dgm:t>
    </dgm:pt>
    <dgm:pt modelId="{6DC61116-E585-4A2B-AF0B-7E6B1C0BC133}">
      <dgm:prSet phldrT="[ტექსტი]"/>
      <dgm:spPr/>
      <dgm:t>
        <a:bodyPr/>
        <a:lstStyle/>
        <a:p>
          <a:r>
            <a:rPr lang="ka-GE" dirty="0" smtClean="0"/>
            <a:t>ნორმატიული აქტები</a:t>
          </a:r>
          <a:endParaRPr lang="en-US" dirty="0"/>
        </a:p>
      </dgm:t>
    </dgm:pt>
    <dgm:pt modelId="{97DE6B4F-22C2-425D-8E29-8C275E432026}" type="parTrans" cxnId="{02EE5A36-D6F0-4627-8923-BB759E453A89}">
      <dgm:prSet/>
      <dgm:spPr/>
      <dgm:t>
        <a:bodyPr/>
        <a:lstStyle/>
        <a:p>
          <a:endParaRPr lang="en-US"/>
        </a:p>
      </dgm:t>
    </dgm:pt>
    <dgm:pt modelId="{C86551F8-4ABE-499D-968E-F7E31543FD8C}" type="sibTrans" cxnId="{02EE5A36-D6F0-4627-8923-BB759E453A89}">
      <dgm:prSet/>
      <dgm:spPr/>
      <dgm:t>
        <a:bodyPr/>
        <a:lstStyle/>
        <a:p>
          <a:endParaRPr lang="en-US"/>
        </a:p>
      </dgm:t>
    </dgm:pt>
    <dgm:pt modelId="{E90EFAD8-DFC9-4BEA-9145-0E319BA8C571}">
      <dgm:prSet phldrT="[ტექსტი]"/>
      <dgm:spPr/>
      <dgm:t>
        <a:bodyPr/>
        <a:lstStyle/>
        <a:p>
          <a:r>
            <a:rPr lang="ka-GE" dirty="0" smtClean="0"/>
            <a:t>ინდივიდუალური აქტები</a:t>
          </a:r>
          <a:endParaRPr lang="en-US" dirty="0"/>
        </a:p>
      </dgm:t>
    </dgm:pt>
    <dgm:pt modelId="{EC0617F8-9B97-4E73-841C-0774929D2E54}" type="parTrans" cxnId="{73358930-C0D1-4615-9C9C-C353E28DE698}">
      <dgm:prSet/>
      <dgm:spPr/>
      <dgm:t>
        <a:bodyPr/>
        <a:lstStyle/>
        <a:p>
          <a:endParaRPr lang="en-US"/>
        </a:p>
      </dgm:t>
    </dgm:pt>
    <dgm:pt modelId="{F20FA8B3-04E5-412E-8EE9-93992F6FFB1D}" type="sibTrans" cxnId="{73358930-C0D1-4615-9C9C-C353E28DE698}">
      <dgm:prSet/>
      <dgm:spPr/>
      <dgm:t>
        <a:bodyPr/>
        <a:lstStyle/>
        <a:p>
          <a:endParaRPr lang="en-US"/>
        </a:p>
      </dgm:t>
    </dgm:pt>
    <dgm:pt modelId="{F27268B3-253F-43B1-9D9B-6C5B5F889006}">
      <dgm:prSet phldrT="[ტექსტი]"/>
      <dgm:spPr/>
      <dgm:t>
        <a:bodyPr/>
        <a:lstStyle/>
        <a:p>
          <a:r>
            <a:rPr lang="ka-GE" dirty="0" smtClean="0"/>
            <a:t>საქმისწარმოება</a:t>
          </a:r>
          <a:endParaRPr lang="en-US" dirty="0"/>
        </a:p>
      </dgm:t>
    </dgm:pt>
    <dgm:pt modelId="{75BC4AEB-3398-458D-AFE4-78819C59DA3B}" type="parTrans" cxnId="{DE9361A2-FBB9-4531-A500-A8A647918FF6}">
      <dgm:prSet/>
      <dgm:spPr/>
      <dgm:t>
        <a:bodyPr/>
        <a:lstStyle/>
        <a:p>
          <a:endParaRPr lang="en-US"/>
        </a:p>
      </dgm:t>
    </dgm:pt>
    <dgm:pt modelId="{DBCFE91B-C3CA-44BA-B06C-1781D487A63B}" type="sibTrans" cxnId="{DE9361A2-FBB9-4531-A500-A8A647918FF6}">
      <dgm:prSet/>
      <dgm:spPr/>
      <dgm:t>
        <a:bodyPr/>
        <a:lstStyle/>
        <a:p>
          <a:endParaRPr lang="en-US"/>
        </a:p>
      </dgm:t>
    </dgm:pt>
    <dgm:pt modelId="{C23B45A3-F5D2-40B0-B226-A9B8859E7F5F}">
      <dgm:prSet phldrT="[ტექსტი]"/>
      <dgm:spPr/>
      <dgm:t>
        <a:bodyPr/>
        <a:lstStyle/>
        <a:p>
          <a:r>
            <a:rPr lang="ka-GE" dirty="0" err="1" smtClean="0"/>
            <a:t>ბილინგი</a:t>
          </a:r>
          <a:endParaRPr lang="en-US" dirty="0"/>
        </a:p>
      </dgm:t>
    </dgm:pt>
    <dgm:pt modelId="{F227EA1D-CCFC-45EB-9C10-37DC7EAFBE98}" type="parTrans" cxnId="{3C31FB4B-65A3-443B-A93A-691C71038846}">
      <dgm:prSet/>
      <dgm:spPr/>
      <dgm:t>
        <a:bodyPr/>
        <a:lstStyle/>
        <a:p>
          <a:endParaRPr lang="en-US"/>
        </a:p>
      </dgm:t>
    </dgm:pt>
    <dgm:pt modelId="{6085CE3C-3644-4F3B-9037-9F5538E544A1}" type="sibTrans" cxnId="{3C31FB4B-65A3-443B-A93A-691C71038846}">
      <dgm:prSet/>
      <dgm:spPr/>
      <dgm:t>
        <a:bodyPr/>
        <a:lstStyle/>
        <a:p>
          <a:endParaRPr lang="en-US"/>
        </a:p>
      </dgm:t>
    </dgm:pt>
    <dgm:pt modelId="{1249A9E1-2913-42E6-A17A-41CBE22FB6A3}">
      <dgm:prSet phldrT="[ტექსტი]"/>
      <dgm:spPr/>
      <dgm:t>
        <a:bodyPr/>
        <a:lstStyle/>
        <a:p>
          <a:r>
            <a:rPr lang="ka-GE" dirty="0" smtClean="0"/>
            <a:t>შტამპის გაცემა - 2017 წლის სექტემბრიდან</a:t>
          </a:r>
          <a:endParaRPr lang="en-US" dirty="0"/>
        </a:p>
      </dgm:t>
    </dgm:pt>
    <dgm:pt modelId="{2A024AE5-80FA-4D3B-BB95-59FC80A39CB6}" type="parTrans" cxnId="{2F0FE5C5-0847-4915-8E9C-803CE785780F}">
      <dgm:prSet/>
      <dgm:spPr/>
      <dgm:t>
        <a:bodyPr/>
        <a:lstStyle/>
        <a:p>
          <a:endParaRPr lang="en-US"/>
        </a:p>
      </dgm:t>
    </dgm:pt>
    <dgm:pt modelId="{2152D672-90A9-4F34-ABD9-0EF377D299A4}" type="sibTrans" cxnId="{2F0FE5C5-0847-4915-8E9C-803CE785780F}">
      <dgm:prSet/>
      <dgm:spPr/>
      <dgm:t>
        <a:bodyPr/>
        <a:lstStyle/>
        <a:p>
          <a:endParaRPr lang="en-US"/>
        </a:p>
      </dgm:t>
    </dgm:pt>
    <dgm:pt modelId="{39DA082E-9862-4899-B04D-13E13F108997}">
      <dgm:prSet phldrT="[ტექსტი]"/>
      <dgm:spPr/>
      <dgm:t>
        <a:bodyPr/>
        <a:lstStyle/>
        <a:p>
          <a:r>
            <a:rPr lang="ka-GE" dirty="0" smtClean="0"/>
            <a:t>ინტეგრაცია სუბიექტის ინფრასტრუქტურაში</a:t>
          </a:r>
          <a:endParaRPr lang="en-US" dirty="0"/>
        </a:p>
      </dgm:t>
    </dgm:pt>
    <dgm:pt modelId="{4FEEE8F8-7F78-4E10-B20A-8056867FC364}" type="parTrans" cxnId="{4DCF370B-DECA-4963-B5FA-3D388682A243}">
      <dgm:prSet/>
      <dgm:spPr/>
      <dgm:t>
        <a:bodyPr/>
        <a:lstStyle/>
        <a:p>
          <a:endParaRPr lang="en-US"/>
        </a:p>
      </dgm:t>
    </dgm:pt>
    <dgm:pt modelId="{C91EA301-F8DF-4565-B905-06E9A5C34F1C}" type="sibTrans" cxnId="{4DCF370B-DECA-4963-B5FA-3D388682A243}">
      <dgm:prSet/>
      <dgm:spPr/>
      <dgm:t>
        <a:bodyPr/>
        <a:lstStyle/>
        <a:p>
          <a:endParaRPr lang="en-US"/>
        </a:p>
      </dgm:t>
    </dgm:pt>
    <dgm:pt modelId="{A53061F4-D39A-42A5-A2BB-9DA7B11FA4D9}">
      <dgm:prSet phldrT="[ტექსტი]"/>
      <dgm:spPr/>
      <dgm:t>
        <a:bodyPr/>
        <a:lstStyle/>
        <a:p>
          <a:r>
            <a:rPr lang="ka-GE" dirty="0" smtClean="0"/>
            <a:t>ხელშეწყობა სააგენტოს მხრიდან</a:t>
          </a:r>
          <a:endParaRPr lang="en-US" dirty="0"/>
        </a:p>
      </dgm:t>
    </dgm:pt>
    <dgm:pt modelId="{5BF8A0E1-ABDD-4182-8990-78E554928919}" type="parTrans" cxnId="{6A306D72-9944-44CA-B7DB-17376CB1646C}">
      <dgm:prSet/>
      <dgm:spPr/>
      <dgm:t>
        <a:bodyPr/>
        <a:lstStyle/>
        <a:p>
          <a:endParaRPr lang="en-US"/>
        </a:p>
      </dgm:t>
    </dgm:pt>
    <dgm:pt modelId="{0F7A6CC2-51FB-4525-995F-C96F90B5F29C}" type="sibTrans" cxnId="{6A306D72-9944-44CA-B7DB-17376CB1646C}">
      <dgm:prSet/>
      <dgm:spPr/>
      <dgm:t>
        <a:bodyPr/>
        <a:lstStyle/>
        <a:p>
          <a:endParaRPr lang="en-US"/>
        </a:p>
      </dgm:t>
    </dgm:pt>
    <dgm:pt modelId="{EC784AED-59EE-4CBB-90F3-BEEC4A995BF6}">
      <dgm:prSet phldrT="[ტექსტი]"/>
      <dgm:spPr/>
      <dgm:t>
        <a:bodyPr/>
        <a:lstStyle/>
        <a:p>
          <a:r>
            <a:rPr lang="ka-GE" dirty="0" smtClean="0"/>
            <a:t>პროგრამული ბიბლიოთეკა (</a:t>
          </a:r>
          <a:r>
            <a:rPr lang="ka-GE" dirty="0" err="1" smtClean="0"/>
            <a:t>სურვილისამებრ</a:t>
          </a:r>
          <a:r>
            <a:rPr lang="ka-GE" dirty="0" smtClean="0"/>
            <a:t>) და მისი </a:t>
          </a:r>
          <a:r>
            <a:rPr lang="ka-GE" dirty="0" err="1" smtClean="0"/>
            <a:t>ჩაშენების</a:t>
          </a:r>
          <a:r>
            <a:rPr lang="ka-GE" dirty="0" smtClean="0"/>
            <a:t> ინსტრუქცია</a:t>
          </a:r>
          <a:endParaRPr lang="en-US" dirty="0"/>
        </a:p>
      </dgm:t>
    </dgm:pt>
    <dgm:pt modelId="{BF21D606-A8C7-455B-968A-DBE18A32624E}" type="parTrans" cxnId="{63C1C080-328B-4814-8E3A-E9009E3273DA}">
      <dgm:prSet/>
      <dgm:spPr/>
      <dgm:t>
        <a:bodyPr/>
        <a:lstStyle/>
        <a:p>
          <a:endParaRPr lang="en-US"/>
        </a:p>
      </dgm:t>
    </dgm:pt>
    <dgm:pt modelId="{BA85BB60-4F10-45D0-B586-7A72E5E7C711}" type="sibTrans" cxnId="{63C1C080-328B-4814-8E3A-E9009E3273DA}">
      <dgm:prSet/>
      <dgm:spPr/>
      <dgm:t>
        <a:bodyPr/>
        <a:lstStyle/>
        <a:p>
          <a:endParaRPr lang="en-US"/>
        </a:p>
      </dgm:t>
    </dgm:pt>
    <dgm:pt modelId="{ACB8EB3C-241B-43E0-BF23-982BE9B7EEAC}" type="pres">
      <dgm:prSet presAssocID="{5F9603AD-59F5-4A30-BB02-0E61A1614BC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E6652CF-6784-41BD-ACEF-980D721A1327}" type="pres">
      <dgm:prSet presAssocID="{F9B15D2A-34AB-417C-9113-BC4698B8A044}" presName="parentLin" presStyleCnt="0"/>
      <dgm:spPr/>
    </dgm:pt>
    <dgm:pt modelId="{55F2F7DA-EA19-42BD-A36F-C9BD99174F11}" type="pres">
      <dgm:prSet presAssocID="{F9B15D2A-34AB-417C-9113-BC4698B8A044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67B3F601-6DB8-4757-A220-E5788018097A}" type="pres">
      <dgm:prSet presAssocID="{F9B15D2A-34AB-417C-9113-BC4698B8A04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39E5BB-4516-4EC1-9DD4-67F45F9C45B9}" type="pres">
      <dgm:prSet presAssocID="{F9B15D2A-34AB-417C-9113-BC4698B8A044}" presName="negativeSpace" presStyleCnt="0"/>
      <dgm:spPr/>
    </dgm:pt>
    <dgm:pt modelId="{6E29994A-0D7A-47B1-8451-DA0CBE995B3F}" type="pres">
      <dgm:prSet presAssocID="{F9B15D2A-34AB-417C-9113-BC4698B8A044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DD559C-0349-44C2-A482-C670C04CC5E7}" type="pres">
      <dgm:prSet presAssocID="{7115AA36-0986-46D2-AE7C-4D12901595A7}" presName="spaceBetweenRectangles" presStyleCnt="0"/>
      <dgm:spPr/>
    </dgm:pt>
    <dgm:pt modelId="{918951C1-3B5C-4368-9FEC-8EC9E868D690}" type="pres">
      <dgm:prSet presAssocID="{332054DF-285F-4340-8014-6B8E9E0C16FB}" presName="parentLin" presStyleCnt="0"/>
      <dgm:spPr/>
    </dgm:pt>
    <dgm:pt modelId="{D08C05B9-1805-450D-A8ED-1A50C487F3E2}" type="pres">
      <dgm:prSet presAssocID="{332054DF-285F-4340-8014-6B8E9E0C16FB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BCC457CC-42B8-4D02-AC5A-5F3E2ED56BB0}" type="pres">
      <dgm:prSet presAssocID="{332054DF-285F-4340-8014-6B8E9E0C16F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AB9688-2B7E-48E3-B4DE-A6D27093A834}" type="pres">
      <dgm:prSet presAssocID="{332054DF-285F-4340-8014-6B8E9E0C16FB}" presName="negativeSpace" presStyleCnt="0"/>
      <dgm:spPr/>
    </dgm:pt>
    <dgm:pt modelId="{64729ACE-884C-4407-A4E1-906451B24C3C}" type="pres">
      <dgm:prSet presAssocID="{332054DF-285F-4340-8014-6B8E9E0C16FB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85A2E2D-70C7-44BA-BD12-9E3147AAAC9C}" type="presOf" srcId="{332054DF-285F-4340-8014-6B8E9E0C16FB}" destId="{D08C05B9-1805-450D-A8ED-1A50C487F3E2}" srcOrd="0" destOrd="0" presId="urn:microsoft.com/office/officeart/2005/8/layout/list1"/>
    <dgm:cxn modelId="{111DD9F0-8AAE-402F-9852-E0368C131043}" type="presOf" srcId="{A53061F4-D39A-42A5-A2BB-9DA7B11FA4D9}" destId="{64729ACE-884C-4407-A4E1-906451B24C3C}" srcOrd="0" destOrd="2" presId="urn:microsoft.com/office/officeart/2005/8/layout/list1"/>
    <dgm:cxn modelId="{2A7F94A9-1609-4337-AA52-92141CB43A82}" type="presOf" srcId="{F9B15D2A-34AB-417C-9113-BC4698B8A044}" destId="{55F2F7DA-EA19-42BD-A36F-C9BD99174F11}" srcOrd="0" destOrd="0" presId="urn:microsoft.com/office/officeart/2005/8/layout/list1"/>
    <dgm:cxn modelId="{EB607436-23AC-4643-992D-B53B814CA040}" type="presOf" srcId="{332054DF-285F-4340-8014-6B8E9E0C16FB}" destId="{BCC457CC-42B8-4D02-AC5A-5F3E2ED56BB0}" srcOrd="1" destOrd="0" presId="urn:microsoft.com/office/officeart/2005/8/layout/list1"/>
    <dgm:cxn modelId="{A53A8D81-9A6F-4A9A-BA30-86900659E1A1}" srcId="{5F9603AD-59F5-4A30-BB02-0E61A1614BCE}" destId="{F9B15D2A-34AB-417C-9113-BC4698B8A044}" srcOrd="0" destOrd="0" parTransId="{A9020F53-5E3D-48BB-B4B9-86056A09BC7E}" sibTransId="{7115AA36-0986-46D2-AE7C-4D12901595A7}"/>
    <dgm:cxn modelId="{F87D5219-8556-4F8F-A0B9-D5C995824AFD}" type="presOf" srcId="{1249A9E1-2913-42E6-A17A-41CBE22FB6A3}" destId="{64729ACE-884C-4407-A4E1-906451B24C3C}" srcOrd="0" destOrd="0" presId="urn:microsoft.com/office/officeart/2005/8/layout/list1"/>
    <dgm:cxn modelId="{73358930-C0D1-4615-9C9C-C353E28DE698}" srcId="{F9B15D2A-34AB-417C-9113-BC4698B8A044}" destId="{E90EFAD8-DFC9-4BEA-9145-0E319BA8C571}" srcOrd="1" destOrd="0" parTransId="{EC0617F8-9B97-4E73-841C-0774929D2E54}" sibTransId="{F20FA8B3-04E5-412E-8EE9-93992F6FFB1D}"/>
    <dgm:cxn modelId="{6A306D72-9944-44CA-B7DB-17376CB1646C}" srcId="{332054DF-285F-4340-8014-6B8E9E0C16FB}" destId="{A53061F4-D39A-42A5-A2BB-9DA7B11FA4D9}" srcOrd="2" destOrd="0" parTransId="{5BF8A0E1-ABDD-4182-8990-78E554928919}" sibTransId="{0F7A6CC2-51FB-4525-995F-C96F90B5F29C}"/>
    <dgm:cxn modelId="{340890AA-48F9-443A-9880-8E1E3B15CA88}" type="presOf" srcId="{E90EFAD8-DFC9-4BEA-9145-0E319BA8C571}" destId="{6E29994A-0D7A-47B1-8451-DA0CBE995B3F}" srcOrd="0" destOrd="1" presId="urn:microsoft.com/office/officeart/2005/8/layout/list1"/>
    <dgm:cxn modelId="{8DF65AD5-7A01-43B8-89BE-CD49C0F7788C}" type="presOf" srcId="{F9B15D2A-34AB-417C-9113-BC4698B8A044}" destId="{67B3F601-6DB8-4757-A220-E5788018097A}" srcOrd="1" destOrd="0" presId="urn:microsoft.com/office/officeart/2005/8/layout/list1"/>
    <dgm:cxn modelId="{E6070A84-B2F0-47BB-9674-E371D104A29F}" type="presOf" srcId="{F27268B3-253F-43B1-9D9B-6C5B5F889006}" destId="{6E29994A-0D7A-47B1-8451-DA0CBE995B3F}" srcOrd="0" destOrd="2" presId="urn:microsoft.com/office/officeart/2005/8/layout/list1"/>
    <dgm:cxn modelId="{3C31FB4B-65A3-443B-A93A-691C71038846}" srcId="{F9B15D2A-34AB-417C-9113-BC4698B8A044}" destId="{C23B45A3-F5D2-40B0-B226-A9B8859E7F5F}" srcOrd="3" destOrd="0" parTransId="{F227EA1D-CCFC-45EB-9C10-37DC7EAFBE98}" sibTransId="{6085CE3C-3644-4F3B-9037-9F5538E544A1}"/>
    <dgm:cxn modelId="{2F0FE5C5-0847-4915-8E9C-803CE785780F}" srcId="{332054DF-285F-4340-8014-6B8E9E0C16FB}" destId="{1249A9E1-2913-42E6-A17A-41CBE22FB6A3}" srcOrd="0" destOrd="0" parTransId="{2A024AE5-80FA-4D3B-BB95-59FC80A39CB6}" sibTransId="{2152D672-90A9-4F34-ABD9-0EF377D299A4}"/>
    <dgm:cxn modelId="{63C1C080-328B-4814-8E3A-E9009E3273DA}" srcId="{A53061F4-D39A-42A5-A2BB-9DA7B11FA4D9}" destId="{EC784AED-59EE-4CBB-90F3-BEEC4A995BF6}" srcOrd="0" destOrd="0" parTransId="{BF21D606-A8C7-455B-968A-DBE18A32624E}" sibTransId="{BA85BB60-4F10-45D0-B586-7A72E5E7C711}"/>
    <dgm:cxn modelId="{DE9361A2-FBB9-4531-A500-A8A647918FF6}" srcId="{F9B15D2A-34AB-417C-9113-BC4698B8A044}" destId="{F27268B3-253F-43B1-9D9B-6C5B5F889006}" srcOrd="2" destOrd="0" parTransId="{75BC4AEB-3398-458D-AFE4-78819C59DA3B}" sibTransId="{DBCFE91B-C3CA-44BA-B06C-1781D487A63B}"/>
    <dgm:cxn modelId="{4DCF370B-DECA-4963-B5FA-3D388682A243}" srcId="{332054DF-285F-4340-8014-6B8E9E0C16FB}" destId="{39DA082E-9862-4899-B04D-13E13F108997}" srcOrd="1" destOrd="0" parTransId="{4FEEE8F8-7F78-4E10-B20A-8056867FC364}" sibTransId="{C91EA301-F8DF-4565-B905-06E9A5C34F1C}"/>
    <dgm:cxn modelId="{C1544A8F-20E3-46C2-A0EF-FD43385D7542}" srcId="{5F9603AD-59F5-4A30-BB02-0E61A1614BCE}" destId="{332054DF-285F-4340-8014-6B8E9E0C16FB}" srcOrd="1" destOrd="0" parTransId="{87A9D915-8A74-4F5F-A175-6257B86A592B}" sibTransId="{FC2CC29C-D027-4D2A-BD0E-FBA2F9DE0FFC}"/>
    <dgm:cxn modelId="{02EE5A36-D6F0-4627-8923-BB759E453A89}" srcId="{F9B15D2A-34AB-417C-9113-BC4698B8A044}" destId="{6DC61116-E585-4A2B-AF0B-7E6B1C0BC133}" srcOrd="0" destOrd="0" parTransId="{97DE6B4F-22C2-425D-8E29-8C275E432026}" sibTransId="{C86551F8-4ABE-499D-968E-F7E31543FD8C}"/>
    <dgm:cxn modelId="{CE2F07DD-4277-447F-B9AF-1C31EBF46CC3}" type="presOf" srcId="{39DA082E-9862-4899-B04D-13E13F108997}" destId="{64729ACE-884C-4407-A4E1-906451B24C3C}" srcOrd="0" destOrd="1" presId="urn:microsoft.com/office/officeart/2005/8/layout/list1"/>
    <dgm:cxn modelId="{CF07052C-B024-49A0-8EDE-ABC8FBEBB4C5}" type="presOf" srcId="{6DC61116-E585-4A2B-AF0B-7E6B1C0BC133}" destId="{6E29994A-0D7A-47B1-8451-DA0CBE995B3F}" srcOrd="0" destOrd="0" presId="urn:microsoft.com/office/officeart/2005/8/layout/list1"/>
    <dgm:cxn modelId="{ED92566B-7053-4B31-9E8A-8CB58B761707}" type="presOf" srcId="{EC784AED-59EE-4CBB-90F3-BEEC4A995BF6}" destId="{64729ACE-884C-4407-A4E1-906451B24C3C}" srcOrd="0" destOrd="3" presId="urn:microsoft.com/office/officeart/2005/8/layout/list1"/>
    <dgm:cxn modelId="{D6BA7D0D-E691-4437-82EA-47512B7F46FE}" type="presOf" srcId="{C23B45A3-F5D2-40B0-B226-A9B8859E7F5F}" destId="{6E29994A-0D7A-47B1-8451-DA0CBE995B3F}" srcOrd="0" destOrd="3" presId="urn:microsoft.com/office/officeart/2005/8/layout/list1"/>
    <dgm:cxn modelId="{490CFF8E-FC3A-4D13-852D-5957E6B80EE3}" type="presOf" srcId="{5F9603AD-59F5-4A30-BB02-0E61A1614BCE}" destId="{ACB8EB3C-241B-43E0-BF23-982BE9B7EEAC}" srcOrd="0" destOrd="0" presId="urn:microsoft.com/office/officeart/2005/8/layout/list1"/>
    <dgm:cxn modelId="{BA6DCF69-BEF8-44D4-A924-7E24ABCB6916}" type="presParOf" srcId="{ACB8EB3C-241B-43E0-BF23-982BE9B7EEAC}" destId="{0E6652CF-6784-41BD-ACEF-980D721A1327}" srcOrd="0" destOrd="0" presId="urn:microsoft.com/office/officeart/2005/8/layout/list1"/>
    <dgm:cxn modelId="{A80129DC-FC77-414B-8CBC-C290EB46AA0F}" type="presParOf" srcId="{0E6652CF-6784-41BD-ACEF-980D721A1327}" destId="{55F2F7DA-EA19-42BD-A36F-C9BD99174F11}" srcOrd="0" destOrd="0" presId="urn:microsoft.com/office/officeart/2005/8/layout/list1"/>
    <dgm:cxn modelId="{28034A36-5105-4BA3-969A-BC99FF211FEF}" type="presParOf" srcId="{0E6652CF-6784-41BD-ACEF-980D721A1327}" destId="{67B3F601-6DB8-4757-A220-E5788018097A}" srcOrd="1" destOrd="0" presId="urn:microsoft.com/office/officeart/2005/8/layout/list1"/>
    <dgm:cxn modelId="{1DB61D16-A98C-40E2-891E-67A4B705BDC6}" type="presParOf" srcId="{ACB8EB3C-241B-43E0-BF23-982BE9B7EEAC}" destId="{2639E5BB-4516-4EC1-9DD4-67F45F9C45B9}" srcOrd="1" destOrd="0" presId="urn:microsoft.com/office/officeart/2005/8/layout/list1"/>
    <dgm:cxn modelId="{F303A5E2-16DA-4C7A-83C8-450B7999CFA6}" type="presParOf" srcId="{ACB8EB3C-241B-43E0-BF23-982BE9B7EEAC}" destId="{6E29994A-0D7A-47B1-8451-DA0CBE995B3F}" srcOrd="2" destOrd="0" presId="urn:microsoft.com/office/officeart/2005/8/layout/list1"/>
    <dgm:cxn modelId="{31CDF1DF-66F4-4DA2-B37E-318F62BFCE3D}" type="presParOf" srcId="{ACB8EB3C-241B-43E0-BF23-982BE9B7EEAC}" destId="{F9DD559C-0349-44C2-A482-C670C04CC5E7}" srcOrd="3" destOrd="0" presId="urn:microsoft.com/office/officeart/2005/8/layout/list1"/>
    <dgm:cxn modelId="{67D97EAE-B5F8-48F4-A75B-53C1321C8D99}" type="presParOf" srcId="{ACB8EB3C-241B-43E0-BF23-982BE9B7EEAC}" destId="{918951C1-3B5C-4368-9FEC-8EC9E868D690}" srcOrd="4" destOrd="0" presId="urn:microsoft.com/office/officeart/2005/8/layout/list1"/>
    <dgm:cxn modelId="{DF9439B2-9D0E-4571-B45A-2F19CA9F6BA1}" type="presParOf" srcId="{918951C1-3B5C-4368-9FEC-8EC9E868D690}" destId="{D08C05B9-1805-450D-A8ED-1A50C487F3E2}" srcOrd="0" destOrd="0" presId="urn:microsoft.com/office/officeart/2005/8/layout/list1"/>
    <dgm:cxn modelId="{C38D7D2D-DE3C-49E2-A3B3-BEE58D1F1E80}" type="presParOf" srcId="{918951C1-3B5C-4368-9FEC-8EC9E868D690}" destId="{BCC457CC-42B8-4D02-AC5A-5F3E2ED56BB0}" srcOrd="1" destOrd="0" presId="urn:microsoft.com/office/officeart/2005/8/layout/list1"/>
    <dgm:cxn modelId="{5E2AB82A-D290-4008-B1C0-A285AFAA3D48}" type="presParOf" srcId="{ACB8EB3C-241B-43E0-BF23-982BE9B7EEAC}" destId="{B9AB9688-2B7E-48E3-B4DE-A6D27093A834}" srcOrd="5" destOrd="0" presId="urn:microsoft.com/office/officeart/2005/8/layout/list1"/>
    <dgm:cxn modelId="{A28E2198-1ADB-4B3D-9B38-30FDF7E45B47}" type="presParOf" srcId="{ACB8EB3C-241B-43E0-BF23-982BE9B7EEAC}" destId="{64729ACE-884C-4407-A4E1-906451B24C3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9603AD-59F5-4A30-BB02-0E61A1614BCE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9B15D2A-34AB-417C-9113-BC4698B8A044}">
      <dgm:prSet phldrT="[ტექსტი]"/>
      <dgm:spPr/>
      <dgm:t>
        <a:bodyPr/>
        <a:lstStyle/>
        <a:p>
          <a:r>
            <a:rPr lang="ka-GE" dirty="0" smtClean="0"/>
            <a:t>სააგენტოს მიერ გაცემული შტამპის მატარებელი</a:t>
          </a:r>
          <a:endParaRPr lang="en-US" dirty="0"/>
        </a:p>
      </dgm:t>
    </dgm:pt>
    <dgm:pt modelId="{A9020F53-5E3D-48BB-B4B9-86056A09BC7E}" type="parTrans" cxnId="{A53A8D81-9A6F-4A9A-BA30-86900659E1A1}">
      <dgm:prSet/>
      <dgm:spPr/>
      <dgm:t>
        <a:bodyPr/>
        <a:lstStyle/>
        <a:p>
          <a:endParaRPr lang="en-US"/>
        </a:p>
      </dgm:t>
    </dgm:pt>
    <dgm:pt modelId="{7115AA36-0986-46D2-AE7C-4D12901595A7}" type="sibTrans" cxnId="{A53A8D81-9A6F-4A9A-BA30-86900659E1A1}">
      <dgm:prSet/>
      <dgm:spPr/>
      <dgm:t>
        <a:bodyPr/>
        <a:lstStyle/>
        <a:p>
          <a:endParaRPr lang="en-US"/>
        </a:p>
      </dgm:t>
    </dgm:pt>
    <dgm:pt modelId="{332054DF-285F-4340-8014-6B8E9E0C16FB}">
      <dgm:prSet phldrT="[ტექსტი]"/>
      <dgm:spPr/>
      <dgm:t>
        <a:bodyPr/>
        <a:lstStyle/>
        <a:p>
          <a:r>
            <a:rPr lang="ka-GE" dirty="0" smtClean="0"/>
            <a:t>სააგენტოში განთავსებული შტამპის მატარებელი</a:t>
          </a:r>
          <a:endParaRPr lang="en-US" dirty="0"/>
        </a:p>
      </dgm:t>
    </dgm:pt>
    <dgm:pt modelId="{FC2CC29C-D027-4D2A-BD0E-FBA2F9DE0FFC}" type="sibTrans" cxnId="{C1544A8F-20E3-46C2-A0EF-FD43385D7542}">
      <dgm:prSet/>
      <dgm:spPr/>
      <dgm:t>
        <a:bodyPr/>
        <a:lstStyle/>
        <a:p>
          <a:endParaRPr lang="en-US"/>
        </a:p>
      </dgm:t>
    </dgm:pt>
    <dgm:pt modelId="{87A9D915-8A74-4F5F-A175-6257B86A592B}" type="parTrans" cxnId="{C1544A8F-20E3-46C2-A0EF-FD43385D7542}">
      <dgm:prSet/>
      <dgm:spPr/>
      <dgm:t>
        <a:bodyPr/>
        <a:lstStyle/>
        <a:p>
          <a:endParaRPr lang="en-US"/>
        </a:p>
      </dgm:t>
    </dgm:pt>
    <dgm:pt modelId="{6DC61116-E585-4A2B-AF0B-7E6B1C0BC133}">
      <dgm:prSet phldrT="[ტექსტი]"/>
      <dgm:spPr/>
      <dgm:t>
        <a:bodyPr/>
        <a:lstStyle/>
        <a:p>
          <a:r>
            <a:rPr lang="ka-GE" dirty="0" smtClean="0"/>
            <a:t>ხელმისაწვდომობა - 2017 წლის ნოემბრიდან</a:t>
          </a:r>
          <a:endParaRPr lang="en-US" dirty="0"/>
        </a:p>
      </dgm:t>
    </dgm:pt>
    <dgm:pt modelId="{97DE6B4F-22C2-425D-8E29-8C275E432026}" type="parTrans" cxnId="{02EE5A36-D6F0-4627-8923-BB759E453A89}">
      <dgm:prSet/>
      <dgm:spPr/>
      <dgm:t>
        <a:bodyPr/>
        <a:lstStyle/>
        <a:p>
          <a:endParaRPr lang="en-US"/>
        </a:p>
      </dgm:t>
    </dgm:pt>
    <dgm:pt modelId="{C86551F8-4ABE-499D-968E-F7E31543FD8C}" type="sibTrans" cxnId="{02EE5A36-D6F0-4627-8923-BB759E453A89}">
      <dgm:prSet/>
      <dgm:spPr/>
      <dgm:t>
        <a:bodyPr/>
        <a:lstStyle/>
        <a:p>
          <a:endParaRPr lang="en-US"/>
        </a:p>
      </dgm:t>
    </dgm:pt>
    <dgm:pt modelId="{1249A9E1-2913-42E6-A17A-41CBE22FB6A3}">
      <dgm:prSet phldrT="[ტექსტი]"/>
      <dgm:spPr/>
      <dgm:t>
        <a:bodyPr/>
        <a:lstStyle/>
        <a:p>
          <a:r>
            <a:rPr lang="ka-GE" dirty="0" smtClean="0"/>
            <a:t>ხელმისაწვდომობა - 2018 წლის 1 იანვრიდან</a:t>
          </a:r>
          <a:endParaRPr lang="en-US" dirty="0"/>
        </a:p>
      </dgm:t>
    </dgm:pt>
    <dgm:pt modelId="{2A024AE5-80FA-4D3B-BB95-59FC80A39CB6}" type="parTrans" cxnId="{2F0FE5C5-0847-4915-8E9C-803CE785780F}">
      <dgm:prSet/>
      <dgm:spPr/>
    </dgm:pt>
    <dgm:pt modelId="{2152D672-90A9-4F34-ABD9-0EF377D299A4}" type="sibTrans" cxnId="{2F0FE5C5-0847-4915-8E9C-803CE785780F}">
      <dgm:prSet/>
      <dgm:spPr/>
    </dgm:pt>
    <dgm:pt modelId="{39DA082E-9862-4899-B04D-13E13F108997}">
      <dgm:prSet phldrT="[ტექსტი]"/>
      <dgm:spPr/>
      <dgm:t>
        <a:bodyPr/>
        <a:lstStyle/>
        <a:p>
          <a:r>
            <a:rPr lang="ka-GE" dirty="0" smtClean="0"/>
            <a:t>ინტეგრაციის ხელშეწყობა</a:t>
          </a:r>
          <a:endParaRPr lang="en-US" dirty="0"/>
        </a:p>
      </dgm:t>
    </dgm:pt>
    <dgm:pt modelId="{4FEEE8F8-7F78-4E10-B20A-8056867FC364}" type="parTrans" cxnId="{4DCF370B-DECA-4963-B5FA-3D388682A243}">
      <dgm:prSet/>
      <dgm:spPr/>
    </dgm:pt>
    <dgm:pt modelId="{C91EA301-F8DF-4565-B905-06E9A5C34F1C}" type="sibTrans" cxnId="{4DCF370B-DECA-4963-B5FA-3D388682A243}">
      <dgm:prSet/>
      <dgm:spPr/>
    </dgm:pt>
    <dgm:pt modelId="{79F04D27-8A2C-44E0-BCDF-EC95E39F8F0C}">
      <dgm:prSet phldrT="[ტექსტი]"/>
      <dgm:spPr/>
      <dgm:t>
        <a:bodyPr/>
        <a:lstStyle/>
        <a:p>
          <a:r>
            <a:rPr lang="ka-GE" dirty="0" smtClean="0"/>
            <a:t>ინტეგრაციის ხელსაწყო საქმისწარმოების ცენტრალიზებული სისტემებისათვის</a:t>
          </a:r>
          <a:endParaRPr lang="en-US" dirty="0"/>
        </a:p>
      </dgm:t>
    </dgm:pt>
    <dgm:pt modelId="{F0CA399B-3CFB-43B4-AC40-2DE948656586}" type="parTrans" cxnId="{AD71B4E4-D90A-4E6F-AD04-AD4E336F2DE5}">
      <dgm:prSet/>
      <dgm:spPr/>
    </dgm:pt>
    <dgm:pt modelId="{55814382-D8E6-4FD2-9401-48441E4CDA14}" type="sibTrans" cxnId="{AD71B4E4-D90A-4E6F-AD04-AD4E336F2DE5}">
      <dgm:prSet/>
      <dgm:spPr/>
    </dgm:pt>
    <dgm:pt modelId="{E665CDC5-ED55-48F2-B213-C8DCF675FBD7}">
      <dgm:prSet phldrT="[ტექსტი]"/>
      <dgm:spPr/>
      <dgm:t>
        <a:bodyPr/>
        <a:lstStyle/>
        <a:p>
          <a:r>
            <a:rPr lang="ka-GE" dirty="0" smtClean="0"/>
            <a:t>პორტატული მატარებელი (</a:t>
          </a:r>
          <a:r>
            <a:rPr lang="en-US" dirty="0" smtClean="0"/>
            <a:t>ID</a:t>
          </a:r>
          <a:r>
            <a:rPr lang="ka-GE" dirty="0" smtClean="0"/>
            <a:t> ბარათის/</a:t>
          </a:r>
          <a:r>
            <a:rPr lang="en-US" dirty="0" smtClean="0"/>
            <a:t>SIM</a:t>
          </a:r>
          <a:r>
            <a:rPr lang="ka-GE" dirty="0" smtClean="0"/>
            <a:t> ბარათის ზომის)</a:t>
          </a:r>
          <a:endParaRPr lang="en-US" dirty="0"/>
        </a:p>
      </dgm:t>
    </dgm:pt>
    <dgm:pt modelId="{304A54EB-5F6A-4ED5-8D77-0AFEA08DB709}" type="parTrans" cxnId="{38D9977C-D008-48FE-A203-D0D26516EBDC}">
      <dgm:prSet/>
      <dgm:spPr/>
    </dgm:pt>
    <dgm:pt modelId="{24F0BB16-31C3-4EE9-819B-873150081EB8}" type="sibTrans" cxnId="{38D9977C-D008-48FE-A203-D0D26516EBDC}">
      <dgm:prSet/>
      <dgm:spPr/>
    </dgm:pt>
    <dgm:pt modelId="{814171DF-A8AA-4C2D-87F6-80ED9091834D}">
      <dgm:prSet phldrT="[ტექსტი]"/>
      <dgm:spPr/>
      <dgm:t>
        <a:bodyPr/>
        <a:lstStyle/>
        <a:p>
          <a:r>
            <a:rPr lang="ka-GE" dirty="0" smtClean="0"/>
            <a:t>ინტეგრაციის ხელსაწყოები/დოკუმენტაცია</a:t>
          </a:r>
          <a:endParaRPr lang="en-US" dirty="0"/>
        </a:p>
      </dgm:t>
    </dgm:pt>
    <dgm:pt modelId="{5DAE2EB4-66D1-4060-AF86-E401276EA363}" type="parTrans" cxnId="{0500077A-AD99-418B-9917-8E421BD45C7B}">
      <dgm:prSet/>
      <dgm:spPr/>
    </dgm:pt>
    <dgm:pt modelId="{ECA4A697-0F14-4E4F-B498-B27A26FF9E4E}" type="sibTrans" cxnId="{0500077A-AD99-418B-9917-8E421BD45C7B}">
      <dgm:prSet/>
      <dgm:spPr/>
    </dgm:pt>
    <dgm:pt modelId="{ACB8EB3C-241B-43E0-BF23-982BE9B7EEAC}" type="pres">
      <dgm:prSet presAssocID="{5F9603AD-59F5-4A30-BB02-0E61A1614BC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E6652CF-6784-41BD-ACEF-980D721A1327}" type="pres">
      <dgm:prSet presAssocID="{F9B15D2A-34AB-417C-9113-BC4698B8A044}" presName="parentLin" presStyleCnt="0"/>
      <dgm:spPr/>
    </dgm:pt>
    <dgm:pt modelId="{55F2F7DA-EA19-42BD-A36F-C9BD99174F11}" type="pres">
      <dgm:prSet presAssocID="{F9B15D2A-34AB-417C-9113-BC4698B8A044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67B3F601-6DB8-4757-A220-E5788018097A}" type="pres">
      <dgm:prSet presAssocID="{F9B15D2A-34AB-417C-9113-BC4698B8A04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39E5BB-4516-4EC1-9DD4-67F45F9C45B9}" type="pres">
      <dgm:prSet presAssocID="{F9B15D2A-34AB-417C-9113-BC4698B8A044}" presName="negativeSpace" presStyleCnt="0"/>
      <dgm:spPr/>
    </dgm:pt>
    <dgm:pt modelId="{6E29994A-0D7A-47B1-8451-DA0CBE995B3F}" type="pres">
      <dgm:prSet presAssocID="{F9B15D2A-34AB-417C-9113-BC4698B8A044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DD559C-0349-44C2-A482-C670C04CC5E7}" type="pres">
      <dgm:prSet presAssocID="{7115AA36-0986-46D2-AE7C-4D12901595A7}" presName="spaceBetweenRectangles" presStyleCnt="0"/>
      <dgm:spPr/>
    </dgm:pt>
    <dgm:pt modelId="{918951C1-3B5C-4368-9FEC-8EC9E868D690}" type="pres">
      <dgm:prSet presAssocID="{332054DF-285F-4340-8014-6B8E9E0C16FB}" presName="parentLin" presStyleCnt="0"/>
      <dgm:spPr/>
    </dgm:pt>
    <dgm:pt modelId="{D08C05B9-1805-450D-A8ED-1A50C487F3E2}" type="pres">
      <dgm:prSet presAssocID="{332054DF-285F-4340-8014-6B8E9E0C16FB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BCC457CC-42B8-4D02-AC5A-5F3E2ED56BB0}" type="pres">
      <dgm:prSet presAssocID="{332054DF-285F-4340-8014-6B8E9E0C16F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AB9688-2B7E-48E3-B4DE-A6D27093A834}" type="pres">
      <dgm:prSet presAssocID="{332054DF-285F-4340-8014-6B8E9E0C16FB}" presName="negativeSpace" presStyleCnt="0"/>
      <dgm:spPr/>
    </dgm:pt>
    <dgm:pt modelId="{64729ACE-884C-4407-A4E1-906451B24C3C}" type="pres">
      <dgm:prSet presAssocID="{332054DF-285F-4340-8014-6B8E9E0C16FB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4EE2434-78DF-4BD0-AF59-0A4B1808CDAE}" type="presOf" srcId="{332054DF-285F-4340-8014-6B8E9E0C16FB}" destId="{D08C05B9-1805-450D-A8ED-1A50C487F3E2}" srcOrd="0" destOrd="0" presId="urn:microsoft.com/office/officeart/2005/8/layout/list1"/>
    <dgm:cxn modelId="{6510F7FA-4546-4EA1-9866-EDAC57684550}" type="presOf" srcId="{332054DF-285F-4340-8014-6B8E9E0C16FB}" destId="{BCC457CC-42B8-4D02-AC5A-5F3E2ED56BB0}" srcOrd="1" destOrd="0" presId="urn:microsoft.com/office/officeart/2005/8/layout/list1"/>
    <dgm:cxn modelId="{11FBAD29-80BA-4F87-BA38-987541254A3A}" type="presOf" srcId="{79F04D27-8A2C-44E0-BCDF-EC95E39F8F0C}" destId="{6E29994A-0D7A-47B1-8451-DA0CBE995B3F}" srcOrd="0" destOrd="2" presId="urn:microsoft.com/office/officeart/2005/8/layout/list1"/>
    <dgm:cxn modelId="{A53A8D81-9A6F-4A9A-BA30-86900659E1A1}" srcId="{5F9603AD-59F5-4A30-BB02-0E61A1614BCE}" destId="{F9B15D2A-34AB-417C-9113-BC4698B8A044}" srcOrd="0" destOrd="0" parTransId="{A9020F53-5E3D-48BB-B4B9-86056A09BC7E}" sibTransId="{7115AA36-0986-46D2-AE7C-4D12901595A7}"/>
    <dgm:cxn modelId="{0DD00DA6-122E-449A-83DF-0714C14D69B3}" type="presOf" srcId="{6DC61116-E585-4A2B-AF0B-7E6B1C0BC133}" destId="{6E29994A-0D7A-47B1-8451-DA0CBE995B3F}" srcOrd="0" destOrd="0" presId="urn:microsoft.com/office/officeart/2005/8/layout/list1"/>
    <dgm:cxn modelId="{AD71B4E4-D90A-4E6F-AD04-AD4E336F2DE5}" srcId="{F9B15D2A-34AB-417C-9113-BC4698B8A044}" destId="{79F04D27-8A2C-44E0-BCDF-EC95E39F8F0C}" srcOrd="2" destOrd="0" parTransId="{F0CA399B-3CFB-43B4-AC40-2DE948656586}" sibTransId="{55814382-D8E6-4FD2-9401-48441E4CDA14}"/>
    <dgm:cxn modelId="{A449F2E9-F455-49D4-A42B-68C225DE54A3}" type="presOf" srcId="{814171DF-A8AA-4C2D-87F6-80ED9091834D}" destId="{64729ACE-884C-4407-A4E1-906451B24C3C}" srcOrd="0" destOrd="2" presId="urn:microsoft.com/office/officeart/2005/8/layout/list1"/>
    <dgm:cxn modelId="{89654CDA-12B5-4426-AF21-6F9A457C8136}" type="presOf" srcId="{F9B15D2A-34AB-417C-9113-BC4698B8A044}" destId="{55F2F7DA-EA19-42BD-A36F-C9BD99174F11}" srcOrd="0" destOrd="0" presId="urn:microsoft.com/office/officeart/2005/8/layout/list1"/>
    <dgm:cxn modelId="{09369585-6F3A-4F29-ACDE-F8E2F205227F}" type="presOf" srcId="{39DA082E-9862-4899-B04D-13E13F108997}" destId="{64729ACE-884C-4407-A4E1-906451B24C3C}" srcOrd="0" destOrd="1" presId="urn:microsoft.com/office/officeart/2005/8/layout/list1"/>
    <dgm:cxn modelId="{0500077A-AD99-418B-9917-8E421BD45C7B}" srcId="{39DA082E-9862-4899-B04D-13E13F108997}" destId="{814171DF-A8AA-4C2D-87F6-80ED9091834D}" srcOrd="0" destOrd="0" parTransId="{5DAE2EB4-66D1-4060-AF86-E401276EA363}" sibTransId="{ECA4A697-0F14-4E4F-B498-B27A26FF9E4E}"/>
    <dgm:cxn modelId="{2F0FE5C5-0847-4915-8E9C-803CE785780F}" srcId="{332054DF-285F-4340-8014-6B8E9E0C16FB}" destId="{1249A9E1-2913-42E6-A17A-41CBE22FB6A3}" srcOrd="0" destOrd="0" parTransId="{2A024AE5-80FA-4D3B-BB95-59FC80A39CB6}" sibTransId="{2152D672-90A9-4F34-ABD9-0EF377D299A4}"/>
    <dgm:cxn modelId="{CF28690C-B06B-418B-8820-399CFAF7419A}" type="presOf" srcId="{1249A9E1-2913-42E6-A17A-41CBE22FB6A3}" destId="{64729ACE-884C-4407-A4E1-906451B24C3C}" srcOrd="0" destOrd="0" presId="urn:microsoft.com/office/officeart/2005/8/layout/list1"/>
    <dgm:cxn modelId="{4DCF370B-DECA-4963-B5FA-3D388682A243}" srcId="{332054DF-285F-4340-8014-6B8E9E0C16FB}" destId="{39DA082E-9862-4899-B04D-13E13F108997}" srcOrd="1" destOrd="0" parTransId="{4FEEE8F8-7F78-4E10-B20A-8056867FC364}" sibTransId="{C91EA301-F8DF-4565-B905-06E9A5C34F1C}"/>
    <dgm:cxn modelId="{38D9977C-D008-48FE-A203-D0D26516EBDC}" srcId="{F9B15D2A-34AB-417C-9113-BC4698B8A044}" destId="{E665CDC5-ED55-48F2-B213-C8DCF675FBD7}" srcOrd="1" destOrd="0" parTransId="{304A54EB-5F6A-4ED5-8D77-0AFEA08DB709}" sibTransId="{24F0BB16-31C3-4EE9-819B-873150081EB8}"/>
    <dgm:cxn modelId="{37D90B8A-CE2E-4801-B3DA-715888EBEE7C}" type="presOf" srcId="{E665CDC5-ED55-48F2-B213-C8DCF675FBD7}" destId="{6E29994A-0D7A-47B1-8451-DA0CBE995B3F}" srcOrd="0" destOrd="1" presId="urn:microsoft.com/office/officeart/2005/8/layout/list1"/>
    <dgm:cxn modelId="{BE1D8F81-13D6-4D56-B855-30E03BC65934}" type="presOf" srcId="{5F9603AD-59F5-4A30-BB02-0E61A1614BCE}" destId="{ACB8EB3C-241B-43E0-BF23-982BE9B7EEAC}" srcOrd="0" destOrd="0" presId="urn:microsoft.com/office/officeart/2005/8/layout/list1"/>
    <dgm:cxn modelId="{DF6C8510-1882-474E-B034-2B531999FA83}" type="presOf" srcId="{F9B15D2A-34AB-417C-9113-BC4698B8A044}" destId="{67B3F601-6DB8-4757-A220-E5788018097A}" srcOrd="1" destOrd="0" presId="urn:microsoft.com/office/officeart/2005/8/layout/list1"/>
    <dgm:cxn modelId="{C1544A8F-20E3-46C2-A0EF-FD43385D7542}" srcId="{5F9603AD-59F5-4A30-BB02-0E61A1614BCE}" destId="{332054DF-285F-4340-8014-6B8E9E0C16FB}" srcOrd="1" destOrd="0" parTransId="{87A9D915-8A74-4F5F-A175-6257B86A592B}" sibTransId="{FC2CC29C-D027-4D2A-BD0E-FBA2F9DE0FFC}"/>
    <dgm:cxn modelId="{02EE5A36-D6F0-4627-8923-BB759E453A89}" srcId="{F9B15D2A-34AB-417C-9113-BC4698B8A044}" destId="{6DC61116-E585-4A2B-AF0B-7E6B1C0BC133}" srcOrd="0" destOrd="0" parTransId="{97DE6B4F-22C2-425D-8E29-8C275E432026}" sibTransId="{C86551F8-4ABE-499D-968E-F7E31543FD8C}"/>
    <dgm:cxn modelId="{680B0E7B-BBFF-4386-8763-F3510D7F7FBB}" type="presParOf" srcId="{ACB8EB3C-241B-43E0-BF23-982BE9B7EEAC}" destId="{0E6652CF-6784-41BD-ACEF-980D721A1327}" srcOrd="0" destOrd="0" presId="urn:microsoft.com/office/officeart/2005/8/layout/list1"/>
    <dgm:cxn modelId="{8E3F7B5E-3D03-4C56-B8B6-0D0789440819}" type="presParOf" srcId="{0E6652CF-6784-41BD-ACEF-980D721A1327}" destId="{55F2F7DA-EA19-42BD-A36F-C9BD99174F11}" srcOrd="0" destOrd="0" presId="urn:microsoft.com/office/officeart/2005/8/layout/list1"/>
    <dgm:cxn modelId="{AC655C0B-776A-474E-8BAE-0D218B54A157}" type="presParOf" srcId="{0E6652CF-6784-41BD-ACEF-980D721A1327}" destId="{67B3F601-6DB8-4757-A220-E5788018097A}" srcOrd="1" destOrd="0" presId="urn:microsoft.com/office/officeart/2005/8/layout/list1"/>
    <dgm:cxn modelId="{FF06DC63-E716-46F5-A9E5-BEE3F994C871}" type="presParOf" srcId="{ACB8EB3C-241B-43E0-BF23-982BE9B7EEAC}" destId="{2639E5BB-4516-4EC1-9DD4-67F45F9C45B9}" srcOrd="1" destOrd="0" presId="urn:microsoft.com/office/officeart/2005/8/layout/list1"/>
    <dgm:cxn modelId="{1D63BD6B-67EB-478E-A32F-B535CE101470}" type="presParOf" srcId="{ACB8EB3C-241B-43E0-BF23-982BE9B7EEAC}" destId="{6E29994A-0D7A-47B1-8451-DA0CBE995B3F}" srcOrd="2" destOrd="0" presId="urn:microsoft.com/office/officeart/2005/8/layout/list1"/>
    <dgm:cxn modelId="{D0A750E5-B50D-4EDC-9517-773799392C20}" type="presParOf" srcId="{ACB8EB3C-241B-43E0-BF23-982BE9B7EEAC}" destId="{F9DD559C-0349-44C2-A482-C670C04CC5E7}" srcOrd="3" destOrd="0" presId="urn:microsoft.com/office/officeart/2005/8/layout/list1"/>
    <dgm:cxn modelId="{693C85EC-DDAC-4558-BBF4-798DECAD780D}" type="presParOf" srcId="{ACB8EB3C-241B-43E0-BF23-982BE9B7EEAC}" destId="{918951C1-3B5C-4368-9FEC-8EC9E868D690}" srcOrd="4" destOrd="0" presId="urn:microsoft.com/office/officeart/2005/8/layout/list1"/>
    <dgm:cxn modelId="{5D3A9192-A0E9-410C-B14E-9E73EC6E307E}" type="presParOf" srcId="{918951C1-3B5C-4368-9FEC-8EC9E868D690}" destId="{D08C05B9-1805-450D-A8ED-1A50C487F3E2}" srcOrd="0" destOrd="0" presId="urn:microsoft.com/office/officeart/2005/8/layout/list1"/>
    <dgm:cxn modelId="{24DD9464-93A1-4C4F-9A16-B976A9B6D89F}" type="presParOf" srcId="{918951C1-3B5C-4368-9FEC-8EC9E868D690}" destId="{BCC457CC-42B8-4D02-AC5A-5F3E2ED56BB0}" srcOrd="1" destOrd="0" presId="urn:microsoft.com/office/officeart/2005/8/layout/list1"/>
    <dgm:cxn modelId="{FA555BE8-4195-45CF-AD20-D9D10B1C31C1}" type="presParOf" srcId="{ACB8EB3C-241B-43E0-BF23-982BE9B7EEAC}" destId="{B9AB9688-2B7E-48E3-B4DE-A6D27093A834}" srcOrd="5" destOrd="0" presId="urn:microsoft.com/office/officeart/2005/8/layout/list1"/>
    <dgm:cxn modelId="{15E46D2D-0BD2-4F9C-AAA5-AF937002D2A2}" type="presParOf" srcId="{ACB8EB3C-241B-43E0-BF23-982BE9B7EEAC}" destId="{64729ACE-884C-4407-A4E1-906451B24C3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F9603AD-59F5-4A30-BB02-0E61A1614BCE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9B15D2A-34AB-417C-9113-BC4698B8A044}">
      <dgm:prSet phldrT="[ტექსტი]"/>
      <dgm:spPr/>
      <dgm:t>
        <a:bodyPr/>
        <a:lstStyle/>
        <a:p>
          <a:r>
            <a:rPr lang="ka-GE" dirty="0" smtClean="0"/>
            <a:t>ტექნიკური კომპონენტი</a:t>
          </a:r>
          <a:endParaRPr lang="en-US" dirty="0"/>
        </a:p>
      </dgm:t>
    </dgm:pt>
    <dgm:pt modelId="{A9020F53-5E3D-48BB-B4B9-86056A09BC7E}" type="parTrans" cxnId="{A53A8D81-9A6F-4A9A-BA30-86900659E1A1}">
      <dgm:prSet/>
      <dgm:spPr/>
      <dgm:t>
        <a:bodyPr/>
        <a:lstStyle/>
        <a:p>
          <a:endParaRPr lang="en-US"/>
        </a:p>
      </dgm:t>
    </dgm:pt>
    <dgm:pt modelId="{7115AA36-0986-46D2-AE7C-4D12901595A7}" type="sibTrans" cxnId="{A53A8D81-9A6F-4A9A-BA30-86900659E1A1}">
      <dgm:prSet/>
      <dgm:spPr/>
      <dgm:t>
        <a:bodyPr/>
        <a:lstStyle/>
        <a:p>
          <a:endParaRPr lang="en-US"/>
        </a:p>
      </dgm:t>
    </dgm:pt>
    <dgm:pt modelId="{54394322-5914-4EEC-9679-56A0820701EB}">
      <dgm:prSet phldrT="[ტექსტი]"/>
      <dgm:spPr/>
      <dgm:t>
        <a:bodyPr/>
        <a:lstStyle/>
        <a:p>
          <a:r>
            <a:rPr lang="ka-GE" dirty="0" smtClean="0"/>
            <a:t>დროის აღნიშვნის მომსახურება ხელმისაწვდომია</a:t>
          </a:r>
          <a:endParaRPr lang="en-US" dirty="0"/>
        </a:p>
      </dgm:t>
    </dgm:pt>
    <dgm:pt modelId="{F3B3B5E8-C9EB-444C-8DD2-738619EE5CA5}" type="parTrans" cxnId="{779AC2AD-C9E1-4649-9C6A-45B35FB07D3B}">
      <dgm:prSet/>
      <dgm:spPr/>
      <dgm:t>
        <a:bodyPr/>
        <a:lstStyle/>
        <a:p>
          <a:endParaRPr lang="en-US"/>
        </a:p>
      </dgm:t>
    </dgm:pt>
    <dgm:pt modelId="{C80A5120-222D-4FE6-A5AE-036C7C4B29EA}" type="sibTrans" cxnId="{779AC2AD-C9E1-4649-9C6A-45B35FB07D3B}">
      <dgm:prSet/>
      <dgm:spPr/>
      <dgm:t>
        <a:bodyPr/>
        <a:lstStyle/>
        <a:p>
          <a:endParaRPr lang="en-US"/>
        </a:p>
      </dgm:t>
    </dgm:pt>
    <dgm:pt modelId="{F28DBED5-45E6-4EF3-B5F1-111C77C72609}">
      <dgm:prSet phldrT="[ტექსტი]"/>
      <dgm:spPr/>
      <dgm:t>
        <a:bodyPr/>
        <a:lstStyle/>
        <a:p>
          <a:r>
            <a:rPr lang="ka-GE" dirty="0" smtClean="0"/>
            <a:t>სერტიფიკატის სტატუსის დადასტურება ხელმისაწვდომია</a:t>
          </a:r>
          <a:endParaRPr lang="en-US" dirty="0"/>
        </a:p>
      </dgm:t>
    </dgm:pt>
    <dgm:pt modelId="{61A11A38-A86D-414A-B389-7E1992923356}" type="parTrans" cxnId="{FA406FAB-47DE-4E84-B2BB-C2B54A069916}">
      <dgm:prSet/>
      <dgm:spPr/>
      <dgm:t>
        <a:bodyPr/>
        <a:lstStyle/>
        <a:p>
          <a:endParaRPr lang="en-US"/>
        </a:p>
      </dgm:t>
    </dgm:pt>
    <dgm:pt modelId="{60D6A8C4-716E-49B2-91C0-38E73D203531}" type="sibTrans" cxnId="{FA406FAB-47DE-4E84-B2BB-C2B54A069916}">
      <dgm:prSet/>
      <dgm:spPr/>
      <dgm:t>
        <a:bodyPr/>
        <a:lstStyle/>
        <a:p>
          <a:endParaRPr lang="en-US"/>
        </a:p>
      </dgm:t>
    </dgm:pt>
    <dgm:pt modelId="{C915EC25-1E8C-4CD1-8526-D8243187B1D2}">
      <dgm:prSet phldrT="[ტექსტი]"/>
      <dgm:spPr/>
      <dgm:t>
        <a:bodyPr/>
        <a:lstStyle/>
        <a:p>
          <a:r>
            <a:rPr lang="ka-GE" smtClean="0"/>
            <a:t>მიმდინარე </a:t>
          </a:r>
          <a:r>
            <a:rPr lang="ka-GE" dirty="0" smtClean="0"/>
            <a:t>სამუშაოები</a:t>
          </a:r>
          <a:endParaRPr lang="en-US" dirty="0"/>
        </a:p>
      </dgm:t>
    </dgm:pt>
    <dgm:pt modelId="{749EF17F-2F11-4E1D-88E1-19F906D6E78C}" type="parTrans" cxnId="{AFF5B08A-4EE7-4F74-80E2-26136A488845}">
      <dgm:prSet/>
      <dgm:spPr/>
      <dgm:t>
        <a:bodyPr/>
        <a:lstStyle/>
        <a:p>
          <a:endParaRPr lang="en-US"/>
        </a:p>
      </dgm:t>
    </dgm:pt>
    <dgm:pt modelId="{B33B319A-4260-4EC7-ABFB-10C73294763E}" type="sibTrans" cxnId="{AFF5B08A-4EE7-4F74-80E2-26136A488845}">
      <dgm:prSet/>
      <dgm:spPr/>
      <dgm:t>
        <a:bodyPr/>
        <a:lstStyle/>
        <a:p>
          <a:endParaRPr lang="en-US"/>
        </a:p>
      </dgm:t>
    </dgm:pt>
    <dgm:pt modelId="{7C3821EF-0C6F-4ACC-8B63-D4F468A1BCBC}">
      <dgm:prSet phldrT="[ტექსტი]"/>
      <dgm:spPr/>
      <dgm:t>
        <a:bodyPr/>
        <a:lstStyle/>
        <a:p>
          <a:r>
            <a:rPr lang="ka-GE" dirty="0" smtClean="0"/>
            <a:t>გარანტირებული წარმადობით მიწოდება</a:t>
          </a:r>
          <a:endParaRPr lang="en-US" dirty="0"/>
        </a:p>
      </dgm:t>
    </dgm:pt>
    <dgm:pt modelId="{C2C39FC7-06B3-4A55-8AAC-C50C76B4B54B}" type="parTrans" cxnId="{F38DC1DD-98D5-4B4F-9B27-F736FC30AD11}">
      <dgm:prSet/>
      <dgm:spPr/>
      <dgm:t>
        <a:bodyPr/>
        <a:lstStyle/>
        <a:p>
          <a:endParaRPr lang="en-US"/>
        </a:p>
      </dgm:t>
    </dgm:pt>
    <dgm:pt modelId="{73C75002-C23A-4FC9-A7DB-735886F67AC3}" type="sibTrans" cxnId="{F38DC1DD-98D5-4B4F-9B27-F736FC30AD11}">
      <dgm:prSet/>
      <dgm:spPr/>
      <dgm:t>
        <a:bodyPr/>
        <a:lstStyle/>
        <a:p>
          <a:endParaRPr lang="en-US"/>
        </a:p>
      </dgm:t>
    </dgm:pt>
    <dgm:pt modelId="{ACE8989E-40E6-4C08-91F9-1B778AE08006}">
      <dgm:prSet phldrT="[ტექსტი]"/>
      <dgm:spPr/>
      <dgm:t>
        <a:bodyPr/>
        <a:lstStyle/>
        <a:p>
          <a:r>
            <a:rPr lang="ka-GE" dirty="0" smtClean="0"/>
            <a:t>საქმისწარმოება და </a:t>
          </a:r>
          <a:r>
            <a:rPr lang="ka-GE" dirty="0" err="1" smtClean="0"/>
            <a:t>ბილინგი</a:t>
          </a:r>
          <a:endParaRPr lang="en-US" dirty="0"/>
        </a:p>
      </dgm:t>
    </dgm:pt>
    <dgm:pt modelId="{21920BFA-0483-43DF-B5C5-9FB035262A09}" type="parTrans" cxnId="{D0C7D4FC-C0FC-4917-9696-D137662CDDB6}">
      <dgm:prSet/>
      <dgm:spPr/>
      <dgm:t>
        <a:bodyPr/>
        <a:lstStyle/>
        <a:p>
          <a:endParaRPr lang="en-US"/>
        </a:p>
      </dgm:t>
    </dgm:pt>
    <dgm:pt modelId="{3738093A-8326-4F0D-873C-0FC4D6293EAB}" type="sibTrans" cxnId="{D0C7D4FC-C0FC-4917-9696-D137662CDDB6}">
      <dgm:prSet/>
      <dgm:spPr/>
      <dgm:t>
        <a:bodyPr/>
        <a:lstStyle/>
        <a:p>
          <a:endParaRPr lang="en-US"/>
        </a:p>
      </dgm:t>
    </dgm:pt>
    <dgm:pt modelId="{105FF2B9-F272-4CBA-81A7-8670E2A53D96}">
      <dgm:prSet phldrT="[ტექსტი]"/>
      <dgm:spPr/>
      <dgm:t>
        <a:bodyPr/>
        <a:lstStyle/>
        <a:p>
          <a:r>
            <a:rPr lang="ka-GE" dirty="0" smtClean="0"/>
            <a:t>გაშვების ვადა - </a:t>
          </a:r>
          <a:r>
            <a:rPr lang="ka-GE" dirty="0" smtClean="0"/>
            <a:t>2018 წლის 1 </a:t>
          </a:r>
          <a:r>
            <a:rPr lang="ka-GE" dirty="0" smtClean="0"/>
            <a:t>იანვარი</a:t>
          </a:r>
          <a:endParaRPr lang="en-US" dirty="0"/>
        </a:p>
      </dgm:t>
    </dgm:pt>
    <dgm:pt modelId="{4DCC5639-2862-4591-93E6-3D6EA713443D}" type="parTrans" cxnId="{2F0E06F2-0645-4BD1-B1F3-99819E0240B1}">
      <dgm:prSet/>
      <dgm:spPr/>
      <dgm:t>
        <a:bodyPr/>
        <a:lstStyle/>
        <a:p>
          <a:endParaRPr lang="en-US"/>
        </a:p>
      </dgm:t>
    </dgm:pt>
    <dgm:pt modelId="{D8FED30E-570B-4B5F-82BC-5F9AF6BC255E}" type="sibTrans" cxnId="{2F0E06F2-0645-4BD1-B1F3-99819E0240B1}">
      <dgm:prSet/>
      <dgm:spPr/>
      <dgm:t>
        <a:bodyPr/>
        <a:lstStyle/>
        <a:p>
          <a:endParaRPr lang="en-US"/>
        </a:p>
      </dgm:t>
    </dgm:pt>
    <dgm:pt modelId="{ACB8EB3C-241B-43E0-BF23-982BE9B7EEAC}" type="pres">
      <dgm:prSet presAssocID="{5F9603AD-59F5-4A30-BB02-0E61A1614BC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E6652CF-6784-41BD-ACEF-980D721A1327}" type="pres">
      <dgm:prSet presAssocID="{F9B15D2A-34AB-417C-9113-BC4698B8A044}" presName="parentLin" presStyleCnt="0"/>
      <dgm:spPr/>
    </dgm:pt>
    <dgm:pt modelId="{55F2F7DA-EA19-42BD-A36F-C9BD99174F11}" type="pres">
      <dgm:prSet presAssocID="{F9B15D2A-34AB-417C-9113-BC4698B8A044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67B3F601-6DB8-4757-A220-E5788018097A}" type="pres">
      <dgm:prSet presAssocID="{F9B15D2A-34AB-417C-9113-BC4698B8A04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39E5BB-4516-4EC1-9DD4-67F45F9C45B9}" type="pres">
      <dgm:prSet presAssocID="{F9B15D2A-34AB-417C-9113-BC4698B8A044}" presName="negativeSpace" presStyleCnt="0"/>
      <dgm:spPr/>
    </dgm:pt>
    <dgm:pt modelId="{6E29994A-0D7A-47B1-8451-DA0CBE995B3F}" type="pres">
      <dgm:prSet presAssocID="{F9B15D2A-34AB-417C-9113-BC4698B8A044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DD559C-0349-44C2-A482-C670C04CC5E7}" type="pres">
      <dgm:prSet presAssocID="{7115AA36-0986-46D2-AE7C-4D12901595A7}" presName="spaceBetweenRectangles" presStyleCnt="0"/>
      <dgm:spPr/>
    </dgm:pt>
    <dgm:pt modelId="{48DEFAFB-3C7D-40E0-86CA-EC9FEAFE32D1}" type="pres">
      <dgm:prSet presAssocID="{C915EC25-1E8C-4CD1-8526-D8243187B1D2}" presName="parentLin" presStyleCnt="0"/>
      <dgm:spPr/>
    </dgm:pt>
    <dgm:pt modelId="{7E7911F4-2A9C-487A-8E21-0DAC8A34EECA}" type="pres">
      <dgm:prSet presAssocID="{C915EC25-1E8C-4CD1-8526-D8243187B1D2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BD43FB84-5DF2-4167-88E1-19E40ED94788}" type="pres">
      <dgm:prSet presAssocID="{C915EC25-1E8C-4CD1-8526-D8243187B1D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5D56FB-96C4-493C-AB84-1BC02A745044}" type="pres">
      <dgm:prSet presAssocID="{C915EC25-1E8C-4CD1-8526-D8243187B1D2}" presName="negativeSpace" presStyleCnt="0"/>
      <dgm:spPr/>
    </dgm:pt>
    <dgm:pt modelId="{B4F9E779-CF68-4276-9737-43FD36569F96}" type="pres">
      <dgm:prSet presAssocID="{C915EC25-1E8C-4CD1-8526-D8243187B1D2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1B031FE-C789-4762-97E5-356851E5290C}" type="presOf" srcId="{C915EC25-1E8C-4CD1-8526-D8243187B1D2}" destId="{BD43FB84-5DF2-4167-88E1-19E40ED94788}" srcOrd="1" destOrd="0" presId="urn:microsoft.com/office/officeart/2005/8/layout/list1"/>
    <dgm:cxn modelId="{F38DC1DD-98D5-4B4F-9B27-F736FC30AD11}" srcId="{C915EC25-1E8C-4CD1-8526-D8243187B1D2}" destId="{7C3821EF-0C6F-4ACC-8B63-D4F468A1BCBC}" srcOrd="0" destOrd="0" parTransId="{C2C39FC7-06B3-4A55-8AAC-C50C76B4B54B}" sibTransId="{73C75002-C23A-4FC9-A7DB-735886F67AC3}"/>
    <dgm:cxn modelId="{5FA58399-39E3-4495-834D-829FC5F33D39}" type="presOf" srcId="{F9B15D2A-34AB-417C-9113-BC4698B8A044}" destId="{67B3F601-6DB8-4757-A220-E5788018097A}" srcOrd="1" destOrd="0" presId="urn:microsoft.com/office/officeart/2005/8/layout/list1"/>
    <dgm:cxn modelId="{A53A8D81-9A6F-4A9A-BA30-86900659E1A1}" srcId="{5F9603AD-59F5-4A30-BB02-0E61A1614BCE}" destId="{F9B15D2A-34AB-417C-9113-BC4698B8A044}" srcOrd="0" destOrd="0" parTransId="{A9020F53-5E3D-48BB-B4B9-86056A09BC7E}" sibTransId="{7115AA36-0986-46D2-AE7C-4D12901595A7}"/>
    <dgm:cxn modelId="{779AC2AD-C9E1-4649-9C6A-45B35FB07D3B}" srcId="{F9B15D2A-34AB-417C-9113-BC4698B8A044}" destId="{54394322-5914-4EEC-9679-56A0820701EB}" srcOrd="0" destOrd="0" parTransId="{F3B3B5E8-C9EB-444C-8DD2-738619EE5CA5}" sibTransId="{C80A5120-222D-4FE6-A5AE-036C7C4B29EA}"/>
    <dgm:cxn modelId="{AFF5B08A-4EE7-4F74-80E2-26136A488845}" srcId="{5F9603AD-59F5-4A30-BB02-0E61A1614BCE}" destId="{C915EC25-1E8C-4CD1-8526-D8243187B1D2}" srcOrd="1" destOrd="0" parTransId="{749EF17F-2F11-4E1D-88E1-19F906D6E78C}" sibTransId="{B33B319A-4260-4EC7-ABFB-10C73294763E}"/>
    <dgm:cxn modelId="{FA406FAB-47DE-4E84-B2BB-C2B54A069916}" srcId="{F9B15D2A-34AB-417C-9113-BC4698B8A044}" destId="{F28DBED5-45E6-4EF3-B5F1-111C77C72609}" srcOrd="1" destOrd="0" parTransId="{61A11A38-A86D-414A-B389-7E1992923356}" sibTransId="{60D6A8C4-716E-49B2-91C0-38E73D203531}"/>
    <dgm:cxn modelId="{AF9C0A23-3118-4059-96EB-13C9C13726EB}" type="presOf" srcId="{C915EC25-1E8C-4CD1-8526-D8243187B1D2}" destId="{7E7911F4-2A9C-487A-8E21-0DAC8A34EECA}" srcOrd="0" destOrd="0" presId="urn:microsoft.com/office/officeart/2005/8/layout/list1"/>
    <dgm:cxn modelId="{F44491DD-F08E-4B46-950F-073FD3A43038}" type="presOf" srcId="{ACE8989E-40E6-4C08-91F9-1B778AE08006}" destId="{B4F9E779-CF68-4276-9737-43FD36569F96}" srcOrd="0" destOrd="1" presId="urn:microsoft.com/office/officeart/2005/8/layout/list1"/>
    <dgm:cxn modelId="{442EEA70-5E8A-4E84-A668-F052EB02264B}" type="presOf" srcId="{54394322-5914-4EEC-9679-56A0820701EB}" destId="{6E29994A-0D7A-47B1-8451-DA0CBE995B3F}" srcOrd="0" destOrd="0" presId="urn:microsoft.com/office/officeart/2005/8/layout/list1"/>
    <dgm:cxn modelId="{C431D3BB-501B-4F27-A89C-FB805D5EE270}" type="presOf" srcId="{F28DBED5-45E6-4EF3-B5F1-111C77C72609}" destId="{6E29994A-0D7A-47B1-8451-DA0CBE995B3F}" srcOrd="0" destOrd="1" presId="urn:microsoft.com/office/officeart/2005/8/layout/list1"/>
    <dgm:cxn modelId="{74B81DC3-B783-4226-B8AF-CC0AC0428E7A}" type="presOf" srcId="{5F9603AD-59F5-4A30-BB02-0E61A1614BCE}" destId="{ACB8EB3C-241B-43E0-BF23-982BE9B7EEAC}" srcOrd="0" destOrd="0" presId="urn:microsoft.com/office/officeart/2005/8/layout/list1"/>
    <dgm:cxn modelId="{FF1128EA-57A7-40C2-876B-B56C1A152512}" type="presOf" srcId="{F9B15D2A-34AB-417C-9113-BC4698B8A044}" destId="{55F2F7DA-EA19-42BD-A36F-C9BD99174F11}" srcOrd="0" destOrd="0" presId="urn:microsoft.com/office/officeart/2005/8/layout/list1"/>
    <dgm:cxn modelId="{D0C7D4FC-C0FC-4917-9696-D137662CDDB6}" srcId="{C915EC25-1E8C-4CD1-8526-D8243187B1D2}" destId="{ACE8989E-40E6-4C08-91F9-1B778AE08006}" srcOrd="1" destOrd="0" parTransId="{21920BFA-0483-43DF-B5C5-9FB035262A09}" sibTransId="{3738093A-8326-4F0D-873C-0FC4D6293EAB}"/>
    <dgm:cxn modelId="{2F0E06F2-0645-4BD1-B1F3-99819E0240B1}" srcId="{C915EC25-1E8C-4CD1-8526-D8243187B1D2}" destId="{105FF2B9-F272-4CBA-81A7-8670E2A53D96}" srcOrd="2" destOrd="0" parTransId="{4DCC5639-2862-4591-93E6-3D6EA713443D}" sibTransId="{D8FED30E-570B-4B5F-82BC-5F9AF6BC255E}"/>
    <dgm:cxn modelId="{C428151D-F767-4339-A0EE-70026013FABD}" type="presOf" srcId="{7C3821EF-0C6F-4ACC-8B63-D4F468A1BCBC}" destId="{B4F9E779-CF68-4276-9737-43FD36569F96}" srcOrd="0" destOrd="0" presId="urn:microsoft.com/office/officeart/2005/8/layout/list1"/>
    <dgm:cxn modelId="{6AF8C0C3-C189-4D51-973F-C613F7A665A8}" type="presOf" srcId="{105FF2B9-F272-4CBA-81A7-8670E2A53D96}" destId="{B4F9E779-CF68-4276-9737-43FD36569F96}" srcOrd="0" destOrd="2" presId="urn:microsoft.com/office/officeart/2005/8/layout/list1"/>
    <dgm:cxn modelId="{5A82B9C4-6CBF-44C6-A0F5-01C2BD35FF8E}" type="presParOf" srcId="{ACB8EB3C-241B-43E0-BF23-982BE9B7EEAC}" destId="{0E6652CF-6784-41BD-ACEF-980D721A1327}" srcOrd="0" destOrd="0" presId="urn:microsoft.com/office/officeart/2005/8/layout/list1"/>
    <dgm:cxn modelId="{F51D0B37-73FC-4C37-ADDB-42C031342DEA}" type="presParOf" srcId="{0E6652CF-6784-41BD-ACEF-980D721A1327}" destId="{55F2F7DA-EA19-42BD-A36F-C9BD99174F11}" srcOrd="0" destOrd="0" presId="urn:microsoft.com/office/officeart/2005/8/layout/list1"/>
    <dgm:cxn modelId="{0DC7F2B7-BF52-4600-96B3-CF6565244C6F}" type="presParOf" srcId="{0E6652CF-6784-41BD-ACEF-980D721A1327}" destId="{67B3F601-6DB8-4757-A220-E5788018097A}" srcOrd="1" destOrd="0" presId="urn:microsoft.com/office/officeart/2005/8/layout/list1"/>
    <dgm:cxn modelId="{C459E1A1-8896-4C17-AF0B-81A0D69B0EE5}" type="presParOf" srcId="{ACB8EB3C-241B-43E0-BF23-982BE9B7EEAC}" destId="{2639E5BB-4516-4EC1-9DD4-67F45F9C45B9}" srcOrd="1" destOrd="0" presId="urn:microsoft.com/office/officeart/2005/8/layout/list1"/>
    <dgm:cxn modelId="{6F02F0C6-D6B6-4214-9EFD-99939C9E0FED}" type="presParOf" srcId="{ACB8EB3C-241B-43E0-BF23-982BE9B7EEAC}" destId="{6E29994A-0D7A-47B1-8451-DA0CBE995B3F}" srcOrd="2" destOrd="0" presId="urn:microsoft.com/office/officeart/2005/8/layout/list1"/>
    <dgm:cxn modelId="{BF8D8AFD-17D7-4385-920E-BD38822A4B42}" type="presParOf" srcId="{ACB8EB3C-241B-43E0-BF23-982BE9B7EEAC}" destId="{F9DD559C-0349-44C2-A482-C670C04CC5E7}" srcOrd="3" destOrd="0" presId="urn:microsoft.com/office/officeart/2005/8/layout/list1"/>
    <dgm:cxn modelId="{79934385-1BE2-444B-A569-F3E281D87B1C}" type="presParOf" srcId="{ACB8EB3C-241B-43E0-BF23-982BE9B7EEAC}" destId="{48DEFAFB-3C7D-40E0-86CA-EC9FEAFE32D1}" srcOrd="4" destOrd="0" presId="urn:microsoft.com/office/officeart/2005/8/layout/list1"/>
    <dgm:cxn modelId="{A01A8FF1-A03E-4C78-BD86-06AEE6622FDD}" type="presParOf" srcId="{48DEFAFB-3C7D-40E0-86CA-EC9FEAFE32D1}" destId="{7E7911F4-2A9C-487A-8E21-0DAC8A34EECA}" srcOrd="0" destOrd="0" presId="urn:microsoft.com/office/officeart/2005/8/layout/list1"/>
    <dgm:cxn modelId="{F504689E-7B8D-4B98-8584-4416825E0F07}" type="presParOf" srcId="{48DEFAFB-3C7D-40E0-86CA-EC9FEAFE32D1}" destId="{BD43FB84-5DF2-4167-88E1-19E40ED94788}" srcOrd="1" destOrd="0" presId="urn:microsoft.com/office/officeart/2005/8/layout/list1"/>
    <dgm:cxn modelId="{A4390BDF-454B-46FD-861F-BC33C3DDB4B7}" type="presParOf" srcId="{ACB8EB3C-241B-43E0-BF23-982BE9B7EEAC}" destId="{3A5D56FB-96C4-493C-AB84-1BC02A745044}" srcOrd="5" destOrd="0" presId="urn:microsoft.com/office/officeart/2005/8/layout/list1"/>
    <dgm:cxn modelId="{E6755577-ABAF-451B-8A0B-335F85E302A5}" type="presParOf" srcId="{ACB8EB3C-241B-43E0-BF23-982BE9B7EEAC}" destId="{B4F9E779-CF68-4276-9737-43FD36569F96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F9603AD-59F5-4A30-BB02-0E61A1614BCE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9B15D2A-34AB-417C-9113-BC4698B8A044}">
      <dgm:prSet phldrT="[ტექსტი]"/>
      <dgm:spPr/>
      <dgm:t>
        <a:bodyPr/>
        <a:lstStyle/>
        <a:p>
          <a:r>
            <a:rPr lang="ka-GE" dirty="0" smtClean="0"/>
            <a:t>ახლანდელი სიტუაცია</a:t>
          </a:r>
          <a:endParaRPr lang="en-US" dirty="0"/>
        </a:p>
      </dgm:t>
    </dgm:pt>
    <dgm:pt modelId="{A9020F53-5E3D-48BB-B4B9-86056A09BC7E}" type="parTrans" cxnId="{A53A8D81-9A6F-4A9A-BA30-86900659E1A1}">
      <dgm:prSet/>
      <dgm:spPr/>
      <dgm:t>
        <a:bodyPr/>
        <a:lstStyle/>
        <a:p>
          <a:endParaRPr lang="en-US"/>
        </a:p>
      </dgm:t>
    </dgm:pt>
    <dgm:pt modelId="{7115AA36-0986-46D2-AE7C-4D12901595A7}" type="sibTrans" cxnId="{A53A8D81-9A6F-4A9A-BA30-86900659E1A1}">
      <dgm:prSet/>
      <dgm:spPr/>
      <dgm:t>
        <a:bodyPr/>
        <a:lstStyle/>
        <a:p>
          <a:endParaRPr lang="en-US"/>
        </a:p>
      </dgm:t>
    </dgm:pt>
    <dgm:pt modelId="{16149655-1E56-4C59-A54A-49876810E0AD}">
      <dgm:prSet phldrT="[ტექსტი]"/>
      <dgm:spPr/>
      <dgm:t>
        <a:bodyPr/>
        <a:lstStyle/>
        <a:p>
          <a:r>
            <a:rPr lang="ka-GE" dirty="0" smtClean="0"/>
            <a:t>უტყუარობის დადგენა შესაძლებელია სხვადასხვა პროგრამებით:</a:t>
          </a:r>
          <a:endParaRPr lang="en-US" dirty="0"/>
        </a:p>
      </dgm:t>
    </dgm:pt>
    <dgm:pt modelId="{C4D7A14C-3374-4C55-B909-FBFC061A198D}" type="parTrans" cxnId="{6EC62ED6-ADB7-4E5C-AB7A-93A8527F40B7}">
      <dgm:prSet/>
      <dgm:spPr/>
      <dgm:t>
        <a:bodyPr/>
        <a:lstStyle/>
        <a:p>
          <a:endParaRPr lang="en-US"/>
        </a:p>
      </dgm:t>
    </dgm:pt>
    <dgm:pt modelId="{005DC946-9802-4C6B-9D55-0217EE1F22C6}" type="sibTrans" cxnId="{6EC62ED6-ADB7-4E5C-AB7A-93A8527F40B7}">
      <dgm:prSet/>
      <dgm:spPr/>
      <dgm:t>
        <a:bodyPr/>
        <a:lstStyle/>
        <a:p>
          <a:endParaRPr lang="en-US"/>
        </a:p>
      </dgm:t>
    </dgm:pt>
    <dgm:pt modelId="{DF6733F1-AB5B-4FCD-A03F-81F288EFC691}">
      <dgm:prSet phldrT="[ტექსტი]"/>
      <dgm:spPr/>
      <dgm:t>
        <a:bodyPr/>
        <a:lstStyle/>
        <a:p>
          <a:r>
            <a:rPr lang="en-US" dirty="0" smtClean="0"/>
            <a:t>Adobe Reader</a:t>
          </a:r>
          <a:endParaRPr lang="en-US" dirty="0"/>
        </a:p>
      </dgm:t>
    </dgm:pt>
    <dgm:pt modelId="{33967FDC-21BE-48D5-A8DB-61B6971A2D9B}" type="parTrans" cxnId="{E39AD1DF-FD16-4E58-93A8-2999B5A1CA7B}">
      <dgm:prSet/>
      <dgm:spPr/>
      <dgm:t>
        <a:bodyPr/>
        <a:lstStyle/>
        <a:p>
          <a:endParaRPr lang="en-US"/>
        </a:p>
      </dgm:t>
    </dgm:pt>
    <dgm:pt modelId="{9A4356D1-279D-4FEF-B1F7-9B940B1CC649}" type="sibTrans" cxnId="{E39AD1DF-FD16-4E58-93A8-2999B5A1CA7B}">
      <dgm:prSet/>
      <dgm:spPr/>
      <dgm:t>
        <a:bodyPr/>
        <a:lstStyle/>
        <a:p>
          <a:endParaRPr lang="en-US"/>
        </a:p>
      </dgm:t>
    </dgm:pt>
    <dgm:pt modelId="{CCC6D726-6A41-408A-82AB-5BCCA6E60391}">
      <dgm:prSet phldrT="[ტექსტი]"/>
      <dgm:spPr/>
      <dgm:t>
        <a:bodyPr/>
        <a:lstStyle/>
        <a:p>
          <a:r>
            <a:rPr lang="ka-GE" dirty="0" smtClean="0"/>
            <a:t>ნებისმიერი კომპონენტი </a:t>
          </a:r>
          <a:r>
            <a:rPr lang="en-US" dirty="0" err="1" smtClean="0"/>
            <a:t>PAdES</a:t>
          </a:r>
          <a:r>
            <a:rPr lang="ka-GE" dirty="0" smtClean="0"/>
            <a:t> მხარდაჭერით</a:t>
          </a:r>
          <a:endParaRPr lang="en-US" dirty="0"/>
        </a:p>
      </dgm:t>
    </dgm:pt>
    <dgm:pt modelId="{64DB70FF-8F24-4871-8874-5A98387D9685}" type="parTrans" cxnId="{F5D58275-2C93-40BC-94E4-0AF25D89F1D2}">
      <dgm:prSet/>
      <dgm:spPr/>
      <dgm:t>
        <a:bodyPr/>
        <a:lstStyle/>
        <a:p>
          <a:endParaRPr lang="en-US"/>
        </a:p>
      </dgm:t>
    </dgm:pt>
    <dgm:pt modelId="{275D682D-C78A-43AE-A1D2-AFF6ADDA3781}" type="sibTrans" cxnId="{F5D58275-2C93-40BC-94E4-0AF25D89F1D2}">
      <dgm:prSet/>
      <dgm:spPr/>
      <dgm:t>
        <a:bodyPr/>
        <a:lstStyle/>
        <a:p>
          <a:endParaRPr lang="en-US"/>
        </a:p>
      </dgm:t>
    </dgm:pt>
    <dgm:pt modelId="{715F71F3-C537-4822-9EC2-C0F171869316}">
      <dgm:prSet phldrT="[ტექსტი]"/>
      <dgm:spPr/>
      <dgm:t>
        <a:bodyPr/>
        <a:lstStyle/>
        <a:p>
          <a:r>
            <a:rPr lang="ka-GE" dirty="0" smtClean="0"/>
            <a:t>უტყუარობის დადგენის სისტემა</a:t>
          </a:r>
          <a:endParaRPr lang="en-US" dirty="0"/>
        </a:p>
      </dgm:t>
    </dgm:pt>
    <dgm:pt modelId="{AFD9EA3D-5E11-4B32-9DE2-3858376DA842}" type="parTrans" cxnId="{B64474DC-CA9F-4306-9B3D-58F0BBCE15F6}">
      <dgm:prSet/>
      <dgm:spPr/>
      <dgm:t>
        <a:bodyPr/>
        <a:lstStyle/>
        <a:p>
          <a:endParaRPr lang="en-US"/>
        </a:p>
      </dgm:t>
    </dgm:pt>
    <dgm:pt modelId="{D0CD1F2C-69F7-43A8-B1A4-809BE575134C}" type="sibTrans" cxnId="{B64474DC-CA9F-4306-9B3D-58F0BBCE15F6}">
      <dgm:prSet/>
      <dgm:spPr/>
      <dgm:t>
        <a:bodyPr/>
        <a:lstStyle/>
        <a:p>
          <a:endParaRPr lang="en-US"/>
        </a:p>
      </dgm:t>
    </dgm:pt>
    <dgm:pt modelId="{0B0E3AE9-E5C1-453C-AE22-1FB264980225}">
      <dgm:prSet phldrT="[ტექსტი]"/>
      <dgm:spPr/>
      <dgm:t>
        <a:bodyPr/>
        <a:lstStyle/>
        <a:p>
          <a:r>
            <a:rPr lang="ka-GE" dirty="0" err="1" smtClean="0"/>
            <a:t>სსგს</a:t>
          </a:r>
          <a:r>
            <a:rPr lang="ka-GE" dirty="0" smtClean="0"/>
            <a:t>-ს მიერ მიწოდებული ცენტრალიზებული სისტემა</a:t>
          </a:r>
          <a:endParaRPr lang="en-US" dirty="0"/>
        </a:p>
      </dgm:t>
    </dgm:pt>
    <dgm:pt modelId="{2C283BDB-DDF1-469D-AED9-4421EDCA5417}" type="parTrans" cxnId="{202772FA-AC25-4048-97A4-099134F11E5F}">
      <dgm:prSet/>
      <dgm:spPr/>
      <dgm:t>
        <a:bodyPr/>
        <a:lstStyle/>
        <a:p>
          <a:endParaRPr lang="en-US"/>
        </a:p>
      </dgm:t>
    </dgm:pt>
    <dgm:pt modelId="{6AB4E029-9EF6-45FD-84BF-FB0795D367A0}" type="sibTrans" cxnId="{202772FA-AC25-4048-97A4-099134F11E5F}">
      <dgm:prSet/>
      <dgm:spPr/>
      <dgm:t>
        <a:bodyPr/>
        <a:lstStyle/>
        <a:p>
          <a:endParaRPr lang="en-US"/>
        </a:p>
      </dgm:t>
    </dgm:pt>
    <dgm:pt modelId="{4C6A5475-C3C6-406F-B4B8-6CA9B39CC19A}">
      <dgm:prSet phldrT="[ტექსტი]"/>
      <dgm:spPr/>
      <dgm:t>
        <a:bodyPr/>
        <a:lstStyle/>
        <a:p>
          <a:r>
            <a:rPr lang="ka-GE" dirty="0" smtClean="0"/>
            <a:t>ხელმოწერის უტყუარობის დადგენა ვებ-სერვისის საშუალებით</a:t>
          </a:r>
          <a:endParaRPr lang="en-US" dirty="0"/>
        </a:p>
      </dgm:t>
    </dgm:pt>
    <dgm:pt modelId="{82D0ACF5-72C0-47FE-8EAD-117513CD7FBA}" type="parTrans" cxnId="{FCA915E0-C37F-4AC1-9323-663C68A2F281}">
      <dgm:prSet/>
      <dgm:spPr/>
      <dgm:t>
        <a:bodyPr/>
        <a:lstStyle/>
        <a:p>
          <a:endParaRPr lang="en-US"/>
        </a:p>
      </dgm:t>
    </dgm:pt>
    <dgm:pt modelId="{0AC355F4-2E8A-4773-A60C-D817F21B6A05}" type="sibTrans" cxnId="{FCA915E0-C37F-4AC1-9323-663C68A2F281}">
      <dgm:prSet/>
      <dgm:spPr/>
      <dgm:t>
        <a:bodyPr/>
        <a:lstStyle/>
        <a:p>
          <a:endParaRPr lang="en-US"/>
        </a:p>
      </dgm:t>
    </dgm:pt>
    <dgm:pt modelId="{A142C69A-964B-4AAA-B157-48DCD45718DD}">
      <dgm:prSet phldrT="[ტექსტი]"/>
      <dgm:spPr/>
      <dgm:t>
        <a:bodyPr/>
        <a:lstStyle/>
        <a:p>
          <a:r>
            <a:rPr lang="ka-GE" dirty="0" smtClean="0"/>
            <a:t>ხელმისაწვდომობა - 2018 წლის 1 იანვრიდან</a:t>
          </a:r>
          <a:endParaRPr lang="en-US" dirty="0"/>
        </a:p>
      </dgm:t>
    </dgm:pt>
    <dgm:pt modelId="{723B3501-BD2C-4AFC-B938-C9EE8D17A413}" type="parTrans" cxnId="{31500234-7738-4E23-807D-AE368EAB969E}">
      <dgm:prSet/>
      <dgm:spPr/>
      <dgm:t>
        <a:bodyPr/>
        <a:lstStyle/>
        <a:p>
          <a:endParaRPr lang="en-US"/>
        </a:p>
      </dgm:t>
    </dgm:pt>
    <dgm:pt modelId="{CF81B259-F564-455C-8BDA-2D1C6DA47C2E}" type="sibTrans" cxnId="{31500234-7738-4E23-807D-AE368EAB969E}">
      <dgm:prSet/>
      <dgm:spPr/>
      <dgm:t>
        <a:bodyPr/>
        <a:lstStyle/>
        <a:p>
          <a:endParaRPr lang="en-US"/>
        </a:p>
      </dgm:t>
    </dgm:pt>
    <dgm:pt modelId="{6FEC318D-6C1B-49CC-8A40-C95CD3F60D68}">
      <dgm:prSet phldrT="[ტექსტი]"/>
      <dgm:spPr/>
      <dgm:t>
        <a:bodyPr/>
        <a:lstStyle/>
        <a:p>
          <a:r>
            <a:rPr lang="ka-GE" dirty="0" smtClean="0"/>
            <a:t>სააგენტო მზადაა გასწიოს შესაბამისი კონსულტაცია</a:t>
          </a:r>
          <a:endParaRPr lang="en-US" dirty="0"/>
        </a:p>
      </dgm:t>
    </dgm:pt>
    <dgm:pt modelId="{0CC64C37-C01B-4102-950C-991D606ABC60}" type="parTrans" cxnId="{92CB0443-BB65-4470-ADF8-D28010526CA4}">
      <dgm:prSet/>
      <dgm:spPr/>
      <dgm:t>
        <a:bodyPr/>
        <a:lstStyle/>
        <a:p>
          <a:endParaRPr lang="en-US"/>
        </a:p>
      </dgm:t>
    </dgm:pt>
    <dgm:pt modelId="{869BC2AB-3944-408E-A541-728E4B85634A}" type="sibTrans" cxnId="{92CB0443-BB65-4470-ADF8-D28010526CA4}">
      <dgm:prSet/>
      <dgm:spPr/>
      <dgm:t>
        <a:bodyPr/>
        <a:lstStyle/>
        <a:p>
          <a:endParaRPr lang="en-US"/>
        </a:p>
      </dgm:t>
    </dgm:pt>
    <dgm:pt modelId="{ACB8EB3C-241B-43E0-BF23-982BE9B7EEAC}" type="pres">
      <dgm:prSet presAssocID="{5F9603AD-59F5-4A30-BB02-0E61A1614BC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E6652CF-6784-41BD-ACEF-980D721A1327}" type="pres">
      <dgm:prSet presAssocID="{F9B15D2A-34AB-417C-9113-BC4698B8A044}" presName="parentLin" presStyleCnt="0"/>
      <dgm:spPr/>
    </dgm:pt>
    <dgm:pt modelId="{55F2F7DA-EA19-42BD-A36F-C9BD99174F11}" type="pres">
      <dgm:prSet presAssocID="{F9B15D2A-34AB-417C-9113-BC4698B8A044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67B3F601-6DB8-4757-A220-E5788018097A}" type="pres">
      <dgm:prSet presAssocID="{F9B15D2A-34AB-417C-9113-BC4698B8A04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39E5BB-4516-4EC1-9DD4-67F45F9C45B9}" type="pres">
      <dgm:prSet presAssocID="{F9B15D2A-34AB-417C-9113-BC4698B8A044}" presName="negativeSpace" presStyleCnt="0"/>
      <dgm:spPr/>
    </dgm:pt>
    <dgm:pt modelId="{6E29994A-0D7A-47B1-8451-DA0CBE995B3F}" type="pres">
      <dgm:prSet presAssocID="{F9B15D2A-34AB-417C-9113-BC4698B8A044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DD559C-0349-44C2-A482-C670C04CC5E7}" type="pres">
      <dgm:prSet presAssocID="{7115AA36-0986-46D2-AE7C-4D12901595A7}" presName="spaceBetweenRectangles" presStyleCnt="0"/>
      <dgm:spPr/>
    </dgm:pt>
    <dgm:pt modelId="{89D593E2-FC17-4E3F-8BA3-A9887CCA23F3}" type="pres">
      <dgm:prSet presAssocID="{715F71F3-C537-4822-9EC2-C0F171869316}" presName="parentLin" presStyleCnt="0"/>
      <dgm:spPr/>
    </dgm:pt>
    <dgm:pt modelId="{CB3C277B-425B-431B-869D-6BD34A7C1680}" type="pres">
      <dgm:prSet presAssocID="{715F71F3-C537-4822-9EC2-C0F171869316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1D7DACA4-E6DB-45DE-BB88-EE06593F2A1A}" type="pres">
      <dgm:prSet presAssocID="{715F71F3-C537-4822-9EC2-C0F17186931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673713-117B-47E8-ACFE-6303EDBB0060}" type="pres">
      <dgm:prSet presAssocID="{715F71F3-C537-4822-9EC2-C0F171869316}" presName="negativeSpace" presStyleCnt="0"/>
      <dgm:spPr/>
    </dgm:pt>
    <dgm:pt modelId="{CB947BB6-1A76-40A6-8396-A15EE8CA8B2C}" type="pres">
      <dgm:prSet presAssocID="{715F71F3-C537-4822-9EC2-C0F171869316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0128BEC-9B41-4392-A2FA-A1C6C7E5B423}" type="presOf" srcId="{CCC6D726-6A41-408A-82AB-5BCCA6E60391}" destId="{6E29994A-0D7A-47B1-8451-DA0CBE995B3F}" srcOrd="0" destOrd="2" presId="urn:microsoft.com/office/officeart/2005/8/layout/list1"/>
    <dgm:cxn modelId="{9433B330-BCAD-47B8-88F4-90F5188EE22A}" type="presOf" srcId="{0B0E3AE9-E5C1-453C-AE22-1FB264980225}" destId="{CB947BB6-1A76-40A6-8396-A15EE8CA8B2C}" srcOrd="0" destOrd="0" presId="urn:microsoft.com/office/officeart/2005/8/layout/list1"/>
    <dgm:cxn modelId="{FCA915E0-C37F-4AC1-9323-663C68A2F281}" srcId="{715F71F3-C537-4822-9EC2-C0F171869316}" destId="{4C6A5475-C3C6-406F-B4B8-6CA9B39CC19A}" srcOrd="1" destOrd="0" parTransId="{82D0ACF5-72C0-47FE-8EAD-117513CD7FBA}" sibTransId="{0AC355F4-2E8A-4773-A60C-D817F21B6A05}"/>
    <dgm:cxn modelId="{92CB0443-BB65-4470-ADF8-D28010526CA4}" srcId="{F9B15D2A-34AB-417C-9113-BC4698B8A044}" destId="{6FEC318D-6C1B-49CC-8A40-C95CD3F60D68}" srcOrd="1" destOrd="0" parTransId="{0CC64C37-C01B-4102-950C-991D606ABC60}" sibTransId="{869BC2AB-3944-408E-A541-728E4B85634A}"/>
    <dgm:cxn modelId="{95AB8153-A27E-4CE1-97A8-16F5A0358B57}" type="presOf" srcId="{F9B15D2A-34AB-417C-9113-BC4698B8A044}" destId="{67B3F601-6DB8-4757-A220-E5788018097A}" srcOrd="1" destOrd="0" presId="urn:microsoft.com/office/officeart/2005/8/layout/list1"/>
    <dgm:cxn modelId="{1B0A624D-ED0E-4344-8BF9-9404F18839AD}" type="presOf" srcId="{4C6A5475-C3C6-406F-B4B8-6CA9B39CC19A}" destId="{CB947BB6-1A76-40A6-8396-A15EE8CA8B2C}" srcOrd="0" destOrd="1" presId="urn:microsoft.com/office/officeart/2005/8/layout/list1"/>
    <dgm:cxn modelId="{A53A8D81-9A6F-4A9A-BA30-86900659E1A1}" srcId="{5F9603AD-59F5-4A30-BB02-0E61A1614BCE}" destId="{F9B15D2A-34AB-417C-9113-BC4698B8A044}" srcOrd="0" destOrd="0" parTransId="{A9020F53-5E3D-48BB-B4B9-86056A09BC7E}" sibTransId="{7115AA36-0986-46D2-AE7C-4D12901595A7}"/>
    <dgm:cxn modelId="{202772FA-AC25-4048-97A4-099134F11E5F}" srcId="{715F71F3-C537-4822-9EC2-C0F171869316}" destId="{0B0E3AE9-E5C1-453C-AE22-1FB264980225}" srcOrd="0" destOrd="0" parTransId="{2C283BDB-DDF1-469D-AED9-4421EDCA5417}" sibTransId="{6AB4E029-9EF6-45FD-84BF-FB0795D367A0}"/>
    <dgm:cxn modelId="{B64474DC-CA9F-4306-9B3D-58F0BBCE15F6}" srcId="{5F9603AD-59F5-4A30-BB02-0E61A1614BCE}" destId="{715F71F3-C537-4822-9EC2-C0F171869316}" srcOrd="1" destOrd="0" parTransId="{AFD9EA3D-5E11-4B32-9DE2-3858376DA842}" sibTransId="{D0CD1F2C-69F7-43A8-B1A4-809BE575134C}"/>
    <dgm:cxn modelId="{63530EF4-C59A-49C9-997A-8E5011E047E0}" type="presOf" srcId="{16149655-1E56-4C59-A54A-49876810E0AD}" destId="{6E29994A-0D7A-47B1-8451-DA0CBE995B3F}" srcOrd="0" destOrd="0" presId="urn:microsoft.com/office/officeart/2005/8/layout/list1"/>
    <dgm:cxn modelId="{31500234-7738-4E23-807D-AE368EAB969E}" srcId="{715F71F3-C537-4822-9EC2-C0F171869316}" destId="{A142C69A-964B-4AAA-B157-48DCD45718DD}" srcOrd="2" destOrd="0" parTransId="{723B3501-BD2C-4AFC-B938-C9EE8D17A413}" sibTransId="{CF81B259-F564-455C-8BDA-2D1C6DA47C2E}"/>
    <dgm:cxn modelId="{E39AD1DF-FD16-4E58-93A8-2999B5A1CA7B}" srcId="{16149655-1E56-4C59-A54A-49876810E0AD}" destId="{DF6733F1-AB5B-4FCD-A03F-81F288EFC691}" srcOrd="0" destOrd="0" parTransId="{33967FDC-21BE-48D5-A8DB-61B6971A2D9B}" sibTransId="{9A4356D1-279D-4FEF-B1F7-9B940B1CC649}"/>
    <dgm:cxn modelId="{26D2B598-07ED-47BA-B2DE-AB9029EA7B0F}" type="presOf" srcId="{715F71F3-C537-4822-9EC2-C0F171869316}" destId="{CB3C277B-425B-431B-869D-6BD34A7C1680}" srcOrd="0" destOrd="0" presId="urn:microsoft.com/office/officeart/2005/8/layout/list1"/>
    <dgm:cxn modelId="{F1A08420-CE65-4A28-9F88-A05EA83B0431}" type="presOf" srcId="{715F71F3-C537-4822-9EC2-C0F171869316}" destId="{1D7DACA4-E6DB-45DE-BB88-EE06593F2A1A}" srcOrd="1" destOrd="0" presId="urn:microsoft.com/office/officeart/2005/8/layout/list1"/>
    <dgm:cxn modelId="{5F1E73AC-91D5-4374-B780-966ADB983F70}" type="presOf" srcId="{5F9603AD-59F5-4A30-BB02-0E61A1614BCE}" destId="{ACB8EB3C-241B-43E0-BF23-982BE9B7EEAC}" srcOrd="0" destOrd="0" presId="urn:microsoft.com/office/officeart/2005/8/layout/list1"/>
    <dgm:cxn modelId="{6EC62ED6-ADB7-4E5C-AB7A-93A8527F40B7}" srcId="{F9B15D2A-34AB-417C-9113-BC4698B8A044}" destId="{16149655-1E56-4C59-A54A-49876810E0AD}" srcOrd="0" destOrd="0" parTransId="{C4D7A14C-3374-4C55-B909-FBFC061A198D}" sibTransId="{005DC946-9802-4C6B-9D55-0217EE1F22C6}"/>
    <dgm:cxn modelId="{479AD7F5-1286-4F40-A876-B168835270DB}" type="presOf" srcId="{6FEC318D-6C1B-49CC-8A40-C95CD3F60D68}" destId="{6E29994A-0D7A-47B1-8451-DA0CBE995B3F}" srcOrd="0" destOrd="3" presId="urn:microsoft.com/office/officeart/2005/8/layout/list1"/>
    <dgm:cxn modelId="{A72A0A15-9205-4B7E-9B8A-BE77CEB6043D}" type="presOf" srcId="{A142C69A-964B-4AAA-B157-48DCD45718DD}" destId="{CB947BB6-1A76-40A6-8396-A15EE8CA8B2C}" srcOrd="0" destOrd="2" presId="urn:microsoft.com/office/officeart/2005/8/layout/list1"/>
    <dgm:cxn modelId="{F5D58275-2C93-40BC-94E4-0AF25D89F1D2}" srcId="{16149655-1E56-4C59-A54A-49876810E0AD}" destId="{CCC6D726-6A41-408A-82AB-5BCCA6E60391}" srcOrd="1" destOrd="0" parTransId="{64DB70FF-8F24-4871-8874-5A98387D9685}" sibTransId="{275D682D-C78A-43AE-A1D2-AFF6ADDA3781}"/>
    <dgm:cxn modelId="{572090FD-8003-4E81-A263-4CCE39BD2B92}" type="presOf" srcId="{DF6733F1-AB5B-4FCD-A03F-81F288EFC691}" destId="{6E29994A-0D7A-47B1-8451-DA0CBE995B3F}" srcOrd="0" destOrd="1" presId="urn:microsoft.com/office/officeart/2005/8/layout/list1"/>
    <dgm:cxn modelId="{558D75DC-7681-4CC4-B638-210E6F9A07C9}" type="presOf" srcId="{F9B15D2A-34AB-417C-9113-BC4698B8A044}" destId="{55F2F7DA-EA19-42BD-A36F-C9BD99174F11}" srcOrd="0" destOrd="0" presId="urn:microsoft.com/office/officeart/2005/8/layout/list1"/>
    <dgm:cxn modelId="{496145EB-745E-444D-BE9C-14C724A10BD8}" type="presParOf" srcId="{ACB8EB3C-241B-43E0-BF23-982BE9B7EEAC}" destId="{0E6652CF-6784-41BD-ACEF-980D721A1327}" srcOrd="0" destOrd="0" presId="urn:microsoft.com/office/officeart/2005/8/layout/list1"/>
    <dgm:cxn modelId="{7783BB2D-A3E5-44D4-ADDC-9A4BCD6273DF}" type="presParOf" srcId="{0E6652CF-6784-41BD-ACEF-980D721A1327}" destId="{55F2F7DA-EA19-42BD-A36F-C9BD99174F11}" srcOrd="0" destOrd="0" presId="urn:microsoft.com/office/officeart/2005/8/layout/list1"/>
    <dgm:cxn modelId="{2A3D1F1A-1601-41EF-B537-F8E5D1963096}" type="presParOf" srcId="{0E6652CF-6784-41BD-ACEF-980D721A1327}" destId="{67B3F601-6DB8-4757-A220-E5788018097A}" srcOrd="1" destOrd="0" presId="urn:microsoft.com/office/officeart/2005/8/layout/list1"/>
    <dgm:cxn modelId="{305B41EA-D4BD-4986-AB76-E294DB791778}" type="presParOf" srcId="{ACB8EB3C-241B-43E0-BF23-982BE9B7EEAC}" destId="{2639E5BB-4516-4EC1-9DD4-67F45F9C45B9}" srcOrd="1" destOrd="0" presId="urn:microsoft.com/office/officeart/2005/8/layout/list1"/>
    <dgm:cxn modelId="{BB7D1AF8-ED6F-4F4B-8B43-FAA81758EBBD}" type="presParOf" srcId="{ACB8EB3C-241B-43E0-BF23-982BE9B7EEAC}" destId="{6E29994A-0D7A-47B1-8451-DA0CBE995B3F}" srcOrd="2" destOrd="0" presId="urn:microsoft.com/office/officeart/2005/8/layout/list1"/>
    <dgm:cxn modelId="{20116256-C1AC-4946-AEAD-E6CF96E5282F}" type="presParOf" srcId="{ACB8EB3C-241B-43E0-BF23-982BE9B7EEAC}" destId="{F9DD559C-0349-44C2-A482-C670C04CC5E7}" srcOrd="3" destOrd="0" presId="urn:microsoft.com/office/officeart/2005/8/layout/list1"/>
    <dgm:cxn modelId="{A3BA1BA7-9689-499A-A319-3133C0BCBEC5}" type="presParOf" srcId="{ACB8EB3C-241B-43E0-BF23-982BE9B7EEAC}" destId="{89D593E2-FC17-4E3F-8BA3-A9887CCA23F3}" srcOrd="4" destOrd="0" presId="urn:microsoft.com/office/officeart/2005/8/layout/list1"/>
    <dgm:cxn modelId="{D3ACEBC1-33C6-4ADD-8C9E-49508E641E01}" type="presParOf" srcId="{89D593E2-FC17-4E3F-8BA3-A9887CCA23F3}" destId="{CB3C277B-425B-431B-869D-6BD34A7C1680}" srcOrd="0" destOrd="0" presId="urn:microsoft.com/office/officeart/2005/8/layout/list1"/>
    <dgm:cxn modelId="{D7C3F885-0BD7-4402-95F6-22B77F271AB5}" type="presParOf" srcId="{89D593E2-FC17-4E3F-8BA3-A9887CCA23F3}" destId="{1D7DACA4-E6DB-45DE-BB88-EE06593F2A1A}" srcOrd="1" destOrd="0" presId="urn:microsoft.com/office/officeart/2005/8/layout/list1"/>
    <dgm:cxn modelId="{2AC2A1DD-A5E1-4443-9732-7DD63376540F}" type="presParOf" srcId="{ACB8EB3C-241B-43E0-BF23-982BE9B7EEAC}" destId="{6C673713-117B-47E8-ACFE-6303EDBB0060}" srcOrd="5" destOrd="0" presId="urn:microsoft.com/office/officeart/2005/8/layout/list1"/>
    <dgm:cxn modelId="{5F27551F-7606-42B1-A310-874D21D46422}" type="presParOf" srcId="{ACB8EB3C-241B-43E0-BF23-982BE9B7EEAC}" destId="{CB947BB6-1A76-40A6-8396-A15EE8CA8B2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29994A-0D7A-47B1-8451-DA0CBE995B3F}">
      <dsp:nvSpPr>
        <dsp:cNvPr id="0" name=""/>
        <dsp:cNvSpPr/>
      </dsp:nvSpPr>
      <dsp:spPr>
        <a:xfrm>
          <a:off x="0" y="443294"/>
          <a:ext cx="10972800" cy="15356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1611" tIns="520700" rIns="851611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500" kern="1200" dirty="0" smtClean="0"/>
            <a:t>დროის აღნიშვნის მომსახურება ხელმისაწვდომია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500" kern="1200" dirty="0" smtClean="0"/>
            <a:t>სერტიფიკატის სტატუსის დადასტურება ხელმისაწვდომია</a:t>
          </a:r>
          <a:endParaRPr lang="en-US" sz="2500" kern="1200" dirty="0"/>
        </a:p>
      </dsp:txBody>
      <dsp:txXfrm>
        <a:off x="0" y="443294"/>
        <a:ext cx="10972800" cy="1535625"/>
      </dsp:txXfrm>
    </dsp:sp>
    <dsp:sp modelId="{67B3F601-6DB8-4757-A220-E5788018097A}">
      <dsp:nvSpPr>
        <dsp:cNvPr id="0" name=""/>
        <dsp:cNvSpPr/>
      </dsp:nvSpPr>
      <dsp:spPr>
        <a:xfrm>
          <a:off x="548640" y="74294"/>
          <a:ext cx="7680960" cy="738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kern="1200" dirty="0" smtClean="0"/>
            <a:t>ტექნიკური კომპონენტი</a:t>
          </a:r>
          <a:endParaRPr lang="en-US" sz="2500" kern="1200" dirty="0"/>
        </a:p>
      </dsp:txBody>
      <dsp:txXfrm>
        <a:off x="584666" y="110320"/>
        <a:ext cx="7608908" cy="665948"/>
      </dsp:txXfrm>
    </dsp:sp>
    <dsp:sp modelId="{B4F9E779-CF68-4276-9737-43FD36569F96}">
      <dsp:nvSpPr>
        <dsp:cNvPr id="0" name=""/>
        <dsp:cNvSpPr/>
      </dsp:nvSpPr>
      <dsp:spPr>
        <a:xfrm>
          <a:off x="0" y="2482919"/>
          <a:ext cx="10972800" cy="1968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1611" tIns="520700" rIns="851611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500" kern="1200" dirty="0" smtClean="0"/>
            <a:t>გარანტირებული წარმადობით მიწოდება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500" kern="1200" dirty="0" smtClean="0"/>
            <a:t>საქმისწარმოება და </a:t>
          </a:r>
          <a:r>
            <a:rPr lang="ka-GE" sz="2500" kern="1200" dirty="0" err="1" smtClean="0"/>
            <a:t>ბილინგი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500" kern="1200" dirty="0" smtClean="0"/>
            <a:t>გაშვების ვადა - </a:t>
          </a:r>
          <a:r>
            <a:rPr lang="ka-GE" sz="2500" kern="1200" dirty="0" smtClean="0"/>
            <a:t>2018 წლის 1 </a:t>
          </a:r>
          <a:r>
            <a:rPr lang="ka-GE" sz="2500" kern="1200" dirty="0" smtClean="0"/>
            <a:t>იანვარი</a:t>
          </a:r>
          <a:endParaRPr lang="en-US" sz="2500" kern="1200" dirty="0"/>
        </a:p>
      </dsp:txBody>
      <dsp:txXfrm>
        <a:off x="0" y="2482919"/>
        <a:ext cx="10972800" cy="1968750"/>
      </dsp:txXfrm>
    </dsp:sp>
    <dsp:sp modelId="{BD43FB84-5DF2-4167-88E1-19E40ED94788}">
      <dsp:nvSpPr>
        <dsp:cNvPr id="0" name=""/>
        <dsp:cNvSpPr/>
      </dsp:nvSpPr>
      <dsp:spPr>
        <a:xfrm>
          <a:off x="548640" y="2113919"/>
          <a:ext cx="7680960" cy="738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kern="1200" smtClean="0"/>
            <a:t>მიმდინარე </a:t>
          </a:r>
          <a:r>
            <a:rPr lang="ka-GE" sz="2500" kern="1200" dirty="0" smtClean="0"/>
            <a:t>სამუშაოები</a:t>
          </a:r>
          <a:endParaRPr lang="en-US" sz="2500" kern="1200" dirty="0"/>
        </a:p>
      </dsp:txBody>
      <dsp:txXfrm>
        <a:off x="584666" y="2149945"/>
        <a:ext cx="7608908" cy="66594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29994A-0D7A-47B1-8451-DA0CBE995B3F}">
      <dsp:nvSpPr>
        <dsp:cNvPr id="0" name=""/>
        <dsp:cNvSpPr/>
      </dsp:nvSpPr>
      <dsp:spPr>
        <a:xfrm>
          <a:off x="0" y="387156"/>
          <a:ext cx="10972800" cy="1984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1611" tIns="437388" rIns="851611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100" kern="1200" dirty="0" smtClean="0"/>
            <a:t>უტყუარობის დადგენა შესაძლებელია სხვადასხვა პროგრამებით:</a:t>
          </a:r>
          <a:endParaRPr lang="en-US" sz="2100" kern="1200" dirty="0"/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Adobe Reader</a:t>
          </a:r>
          <a:endParaRPr lang="en-US" sz="2100" kern="1200" dirty="0"/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100" kern="1200" dirty="0" smtClean="0"/>
            <a:t>ნებისმიერი კომპონენტი </a:t>
          </a:r>
          <a:r>
            <a:rPr lang="en-US" sz="2100" kern="1200" dirty="0" err="1" smtClean="0"/>
            <a:t>PAdES</a:t>
          </a:r>
          <a:r>
            <a:rPr lang="ka-GE" sz="2100" kern="1200" dirty="0" smtClean="0"/>
            <a:t> მხარდაჭერით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100" kern="1200" dirty="0" smtClean="0"/>
            <a:t>სააგენტო მზადაა გასწიოს შესაბამისი კონსულტაცია</a:t>
          </a:r>
          <a:endParaRPr lang="en-US" sz="2100" kern="1200" dirty="0"/>
        </a:p>
      </dsp:txBody>
      <dsp:txXfrm>
        <a:off x="0" y="387156"/>
        <a:ext cx="10972800" cy="1984500"/>
      </dsp:txXfrm>
    </dsp:sp>
    <dsp:sp modelId="{67B3F601-6DB8-4757-A220-E5788018097A}">
      <dsp:nvSpPr>
        <dsp:cNvPr id="0" name=""/>
        <dsp:cNvSpPr/>
      </dsp:nvSpPr>
      <dsp:spPr>
        <a:xfrm>
          <a:off x="548640" y="77196"/>
          <a:ext cx="7680960" cy="6199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100" kern="1200" dirty="0" smtClean="0"/>
            <a:t>ახლანდელი სიტუაცია</a:t>
          </a:r>
          <a:endParaRPr lang="en-US" sz="2100" kern="1200" dirty="0"/>
        </a:p>
      </dsp:txBody>
      <dsp:txXfrm>
        <a:off x="578902" y="107458"/>
        <a:ext cx="7620436" cy="559396"/>
      </dsp:txXfrm>
    </dsp:sp>
    <dsp:sp modelId="{CB947BB6-1A76-40A6-8396-A15EE8CA8B2C}">
      <dsp:nvSpPr>
        <dsp:cNvPr id="0" name=""/>
        <dsp:cNvSpPr/>
      </dsp:nvSpPr>
      <dsp:spPr>
        <a:xfrm>
          <a:off x="0" y="2795016"/>
          <a:ext cx="10972800" cy="1653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1611" tIns="437388" rIns="851611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100" kern="1200" dirty="0" err="1" smtClean="0"/>
            <a:t>სსგს</a:t>
          </a:r>
          <a:r>
            <a:rPr lang="ka-GE" sz="2100" kern="1200" dirty="0" smtClean="0"/>
            <a:t>-ს მიერ მიწოდებული ცენტრალიზებული სისტემა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100" kern="1200" dirty="0" smtClean="0"/>
            <a:t>ხელმოწერის უტყუარობის დადგენა ვებ-სერვისის საშუალებით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100" kern="1200" dirty="0" smtClean="0"/>
            <a:t>ხელმისაწვდომობა - 2018 წლის 1 იანვრიდან</a:t>
          </a:r>
          <a:endParaRPr lang="en-US" sz="2100" kern="1200" dirty="0"/>
        </a:p>
      </dsp:txBody>
      <dsp:txXfrm>
        <a:off x="0" y="2795016"/>
        <a:ext cx="10972800" cy="1653750"/>
      </dsp:txXfrm>
    </dsp:sp>
    <dsp:sp modelId="{1D7DACA4-E6DB-45DE-BB88-EE06593F2A1A}">
      <dsp:nvSpPr>
        <dsp:cNvPr id="0" name=""/>
        <dsp:cNvSpPr/>
      </dsp:nvSpPr>
      <dsp:spPr>
        <a:xfrm>
          <a:off x="548640" y="2485056"/>
          <a:ext cx="7680960" cy="6199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100" kern="1200" dirty="0" smtClean="0"/>
            <a:t>უტყუარობის დადგენის სისტემა</a:t>
          </a:r>
          <a:endParaRPr lang="en-US" sz="2100" kern="1200" dirty="0"/>
        </a:p>
      </dsp:txBody>
      <dsp:txXfrm>
        <a:off x="578902" y="2515318"/>
        <a:ext cx="7620436" cy="559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სათაურის სლაიდ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a-GE" smtClean="0"/>
              <a:t>დააწკაპუნეთ მთავარი ქვესათაურის სტილის რედაქტირებისთვის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2E7E-B7FD-408E-B64B-ECE0D9762DE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52B6-8149-4F78-96F9-67504C673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1035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სათაური და შვეული ტექსტ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2E7E-B7FD-408E-B64B-ECE0D9762DE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52B6-8149-4F78-96F9-67504C673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06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შვეული სათაური და ტექსტ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2E7E-B7FD-408E-B64B-ECE0D9762DE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52B6-8149-4F78-96F9-67504C673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691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სათაურის სლაიდ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a-GE" smtClean="0"/>
              <a:t>დააწკაპუნეთ მთავარი ქვესათაურის სტილის რედაქტირებისთვის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777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სათაური და შიგთავს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3976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სექციის ზედა კოლონტიტულ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75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ორი შიგთავს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172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შედარებ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4026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მხოლოდ სათაურ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7772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ცარიელ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1508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შიგთავსი წარწერასთა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70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სათაური და შიგთავს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2E7E-B7FD-408E-B64B-ECE0D9762DE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52B6-8149-4F78-96F9-67504C673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05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სურათი წარწერასთა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a-GE" smtClean="0"/>
              <a:t>სურათის დასამატებლად დააწკაპუნეთ ხატულაზე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8162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სათაური და შვეული ტექსტ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8066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შვეული სათაური და ტექსტ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4431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სათაურის სლაიდ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a-GE" smtClean="0"/>
              <a:t>დააწკაპუნეთ მთავარი ქვესათაურის სტილის რედაქტირებისთვის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6974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სათაური და შიგთავს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203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სექციის ზედა კოლონტიტულ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8922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ორი შიგთავს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3159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შედარებ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3255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მხოლოდ სათაურ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915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ცარიელ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55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სექციის ზედა კოლონტიტულ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2E7E-B7FD-408E-B64B-ECE0D9762DE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52B6-8149-4F78-96F9-67504C673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43056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შიგთავსი წარწერასთა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4524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სურათი წარწერასთა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a-GE" smtClean="0"/>
              <a:t>სურათის დასამატებლად დააწკაპუნეთ ხატულაზე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2935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სათაური და შვეული ტექსტ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5399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შვეული სათაური და ტექსტ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5776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სათაურის სლაიდ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a-GE" smtClean="0"/>
              <a:t>დააწკაპუნეთ მთავარი ქვესათაურის სტილის რედაქტირებისთვის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115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სათაური და შიგთავს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678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სექციის ზედა კოლონტიტულ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085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ორი შიგთავს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59241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შედარებ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97786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მხოლოდ სათაურ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645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ორი შიგთავს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2E7E-B7FD-408E-B64B-ECE0D9762DE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52B6-8149-4F78-96F9-67504C673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48357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ცარიელ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6184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შიგთავსი წარწერასთა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56987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სურათი წარწერასთა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a-GE" smtClean="0"/>
              <a:t>სურათის დასამატებლად დააწკაპუნეთ ხატულაზე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83473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სათაური და შვეული ტექსტ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3795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შვეული სათაური და ტექსტ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5496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სათაურის სლაიდ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a-GE" smtClean="0"/>
              <a:t>დააწკაპუნეთ მთავარი ქვესათაურის სტილის რედაქტირებისთვის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5021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სათაური და შიგთავს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94958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სექციის ზედა კოლონტიტულ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8426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ორი შიგთავს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89631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შედარებ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87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შედარებ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2E7E-B7FD-408E-B64B-ECE0D9762DE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52B6-8149-4F78-96F9-67504C673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4188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მხოლოდ სათაურ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22499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ცარიელ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12550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შიგთავსი წარწერასთა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05170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სურათი წარწერასთა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a-GE" smtClean="0"/>
              <a:t>სურათის დასამატებლად დააწკაპუნეთ ხატულაზე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4470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სათაური და შვეული ტექსტ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07511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შვეული სათაური და ტექსტ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2135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სათაურის სლაიდ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a-GE" smtClean="0"/>
              <a:t>დააწკაპუნეთ მთავარი ქვესათაურის სტილის რედაქტირებისთვის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91139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სათაური და შიგთავს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18681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სექციის ზედა კოლონტიტულ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16108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ორი შიგთავს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089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მხოლოდ სათაურ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2E7E-B7FD-408E-B64B-ECE0D9762DE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52B6-8149-4F78-96F9-67504C673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2604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შედარებ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64006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მხოლოდ სათაურ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92194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ცარიელ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8123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შიგთავსი წარწერასთა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10898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სურათი წარწერასთა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a-GE" smtClean="0"/>
              <a:t>სურათის დასამატებლად დააწკაპუნეთ ხატულაზე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1685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სათაური და შვეული ტექსტ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41262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შვეული სათაური და ტექსტ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673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ცარიელ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2E7E-B7FD-408E-B64B-ECE0D9762DE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52B6-8149-4F78-96F9-67504C673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832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შიგთავსი წარწერასთა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2E7E-B7FD-408E-B64B-ECE0D9762DE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52B6-8149-4F78-96F9-67504C673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533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სურათი წარწერასთა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a-GE" smtClean="0"/>
              <a:t>სურათის დასამატებლად დააწკაპუნეთ ხატულაზე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F2E7E-B7FD-408E-B64B-ECE0D9762DE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52B6-8149-4F78-96F9-67504C673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1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F2E7E-B7FD-408E-B64B-ECE0D9762DE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F52B6-8149-4F78-96F9-67504C6732A5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2" descr="C:\Users\m.karalashvili\Desktop\logoebii\ppt template\PPT ENG 1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00" y="0"/>
            <a:ext cx="1231053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3374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  <p:pic>
        <p:nvPicPr>
          <p:cNvPr id="2050" name="Picture 2" descr="C:\Users\m.karalashvili\Desktop\logoebii\ppt template\PPT ENG 2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252"/>
            <a:ext cx="12192000" cy="6871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8655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  <p:pic>
        <p:nvPicPr>
          <p:cNvPr id="3074" name="Picture 2" descr="C:\Users\m.karalashvili\Desktop\logoebii\ppt template\PPT ENG 3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00" y="0"/>
            <a:ext cx="12293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954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F2E7E-B7FD-408E-B64B-ECE0D9762DE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F52B6-8149-4F78-96F9-67504C6732A5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2" descr="C:\Users\m.karalashvili\Desktop\logoebii\ppt template\PPT ENG 1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00" y="0"/>
            <a:ext cx="1231053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2547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F654A-5C68-407F-A722-25087F607959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04B45-A49C-4323-9823-B4EF0AB149A8}" type="slidenum">
              <a:rPr lang="en-US" smtClean="0"/>
              <a:t>‹#›</a:t>
            </a:fld>
            <a:endParaRPr lang="en-US"/>
          </a:p>
        </p:txBody>
      </p:sp>
      <p:pic>
        <p:nvPicPr>
          <p:cNvPr id="2050" name="Picture 2" descr="C:\Users\m.karalashvili\Desktop\logoebii\ppt template\PPT ENG 2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252"/>
            <a:ext cx="12192000" cy="6871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7714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a-GE" smtClean="0"/>
              <a:t>დააწკაპ. მთ. სათაურის სტილის შეცვლისათვის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a-GE" smtClean="0"/>
              <a:t>დააწკაპ. მთ. სათაურის სტილის შეცვლისათვის</a:t>
            </a:r>
          </a:p>
          <a:p>
            <a:pPr lvl="1"/>
            <a:r>
              <a:rPr lang="ka-GE" smtClean="0"/>
              <a:t>მეორე დონე</a:t>
            </a:r>
          </a:p>
          <a:p>
            <a:pPr lvl="2"/>
            <a:r>
              <a:rPr lang="ka-GE" smtClean="0"/>
              <a:t>მესამე დონე</a:t>
            </a:r>
          </a:p>
          <a:p>
            <a:pPr lvl="3"/>
            <a:r>
              <a:rPr lang="ka-GE" smtClean="0"/>
              <a:t>მეოთხე დონე</a:t>
            </a:r>
          </a:p>
          <a:p>
            <a:pPr lvl="4"/>
            <a:r>
              <a:rPr lang="ka-GE" smtClean="0"/>
              <a:t>მეხუთე დონე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05276-9A16-4DDA-AF64-2198F05D469D}" type="datetimeFigureOut">
              <a:rPr lang="en-US" smtClean="0"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7E624-2A3A-45A3-9014-1F231ACF3BF1}" type="slidenum">
              <a:rPr lang="en-US" smtClean="0"/>
              <a:t>‹#›</a:t>
            </a:fld>
            <a:endParaRPr lang="en-US"/>
          </a:p>
        </p:txBody>
      </p:sp>
      <p:pic>
        <p:nvPicPr>
          <p:cNvPr id="3074" name="Picture 2" descr="C:\Users\m.karalashvili\Desktop\logoebii\ppt template\PPT ENG 3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00" y="0"/>
            <a:ext cx="12293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2902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სათაურ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>
                <a:solidFill>
                  <a:schemeClr val="bg1"/>
                </a:solidFill>
              </a:rPr>
              <a:t>ელ. დოკუმენტის და სანდო მომსახურების შესახებ კანონის დანერგვის ღონისძიებები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სუბტიტრ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>
                <a:solidFill>
                  <a:schemeClr val="bg1"/>
                </a:solidFill>
              </a:rPr>
              <a:t>სამუშაოთა ჩამონათვალი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74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სათაურ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პირადობის ელექტრონული მოწმობა</a:t>
            </a:r>
            <a:endParaRPr lang="en-US" dirty="0"/>
          </a:p>
        </p:txBody>
      </p:sp>
      <p:graphicFrame>
        <p:nvGraphicFramePr>
          <p:cNvPr id="6" name="შიგთავსის ჩანაცვლების ველი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460193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257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სათაურ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პირადობის ელექტრონული მოწმობა</a:t>
            </a:r>
            <a:endParaRPr lang="en-US" dirty="0"/>
          </a:p>
        </p:txBody>
      </p:sp>
      <p:graphicFrame>
        <p:nvGraphicFramePr>
          <p:cNvPr id="6" name="შიგთავსის ჩანაცვლების ველი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5328336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240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სათაურ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კვალიფიციური ელექტრონული შტამპი</a:t>
            </a:r>
            <a:endParaRPr lang="en-US" dirty="0"/>
          </a:p>
        </p:txBody>
      </p:sp>
      <p:graphicFrame>
        <p:nvGraphicFramePr>
          <p:cNvPr id="6" name="შიგთავსის ჩანაცვლების ველი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5722925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673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სათაურ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კვალიფიციური ელექტრონული შტამპი</a:t>
            </a:r>
            <a:endParaRPr lang="en-US" dirty="0"/>
          </a:p>
        </p:txBody>
      </p:sp>
      <p:graphicFrame>
        <p:nvGraphicFramePr>
          <p:cNvPr id="6" name="შიგთავსის ჩანაცვლების ველი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0636279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038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სათაურ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მხარდამჭერი სერვისები</a:t>
            </a:r>
            <a:endParaRPr lang="en-US" dirty="0"/>
          </a:p>
        </p:txBody>
      </p:sp>
      <p:graphicFrame>
        <p:nvGraphicFramePr>
          <p:cNvPr id="6" name="შიგთავსის ჩანაცვლების ველი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8288588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250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სათაურ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უტყუარობის დადგენის სერვისი</a:t>
            </a:r>
            <a:endParaRPr lang="en-US" dirty="0"/>
          </a:p>
        </p:txBody>
      </p:sp>
      <p:graphicFrame>
        <p:nvGraphicFramePr>
          <p:cNvPr id="6" name="შიგთავსის ჩანაცვლების ველი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4721288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710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სათაურ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>
                <a:solidFill>
                  <a:schemeClr val="bg1"/>
                </a:solidFill>
              </a:rPr>
              <a:t>გმადლობთ ყურადღებისთვის!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380239"/>
      </p:ext>
    </p:extLst>
  </p:cSld>
  <p:clrMapOvr>
    <a:masterClrMapping/>
  </p:clrMapOvr>
</p:sld>
</file>

<file path=ppt/theme/theme1.xml><?xml version="1.0" encoding="utf-8"?>
<a:theme xmlns:a="http://schemas.openxmlformats.org/drawingml/2006/main" name="PSD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SDA" id="{4D6CB8D1-0723-42B0-A818-73C469418B00}" vid="{FF49B1FE-B8A4-480D-890C-772BCB9A760B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PSD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SDA" id="{4D6CB8D1-0723-42B0-A818-73C469418B00}" vid="{FF49B1FE-B8A4-480D-890C-772BCB9A760B}"/>
    </a:ext>
  </a:extLst>
</a:theme>
</file>

<file path=ppt/theme/theme5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685D72C595F248B51F1798B192C1E7" ma:contentTypeVersion="0" ma:contentTypeDescription="Create a new document." ma:contentTypeScope="" ma:versionID="1af15a8bc85130ebb9e25154bb71131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c5079f91d4a1577825238b5b341f20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06FAA2D-6B06-4081-8B15-0C50B5C5C7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C91D6BA-9BB1-4CCA-BC51-BC67B73F63A7}">
  <ds:schemaRefs>
    <ds:schemaRef ds:uri="http://purl.org/dc/terms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purl.org/dc/elements/1.1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22E63AF2-626B-4F99-8928-BBE65F4A83E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PSDA</Template>
  <TotalTime>53</TotalTime>
  <Words>246</Words>
  <Application>Microsoft Office PowerPoint</Application>
  <PresentationFormat>ფართოეკრანიანი</PresentationFormat>
  <Paragraphs>61</Paragraphs>
  <Slides>8</Slides>
  <Notes>0</Notes>
  <HiddenSlides>0</HiddenSlides>
  <MMClips>0</MMClips>
  <ScaleCrop>false</ScaleCrop>
  <HeadingPairs>
    <vt:vector size="6" baseType="variant">
      <vt:variant>
        <vt:lpstr>გამოყენებული შრიფტები</vt:lpstr>
      </vt:variant>
      <vt:variant>
        <vt:i4>3</vt:i4>
      </vt:variant>
      <vt:variant>
        <vt:lpstr>თემა</vt:lpstr>
      </vt:variant>
      <vt:variant>
        <vt:i4>6</vt:i4>
      </vt:variant>
      <vt:variant>
        <vt:lpstr>სლაიდების სათაურები</vt:lpstr>
      </vt:variant>
      <vt:variant>
        <vt:i4>8</vt:i4>
      </vt:variant>
    </vt:vector>
  </HeadingPairs>
  <TitlesOfParts>
    <vt:vector size="17" baseType="lpstr">
      <vt:lpstr>Arial</vt:lpstr>
      <vt:lpstr>Calibri</vt:lpstr>
      <vt:lpstr>Sylfaen</vt:lpstr>
      <vt:lpstr>PSDA</vt:lpstr>
      <vt:lpstr>Custom Design</vt:lpstr>
      <vt:lpstr>1_Custom Design</vt:lpstr>
      <vt:lpstr>1_PSDA</vt:lpstr>
      <vt:lpstr>2_Custom Design</vt:lpstr>
      <vt:lpstr>3_Custom Design</vt:lpstr>
      <vt:lpstr>ელ. დოკუმენტის და სანდო მომსახურების შესახებ კანონის დანერგვის ღონისძიებები</vt:lpstr>
      <vt:lpstr>პირადობის ელექტრონული მოწმობა</vt:lpstr>
      <vt:lpstr>პირადობის ელექტრონული მოწმობა</vt:lpstr>
      <vt:lpstr>კვალიფიციური ელექტრონული შტამპი</vt:lpstr>
      <vt:lpstr>კვალიფიციური ელექტრონული შტამპი</vt:lpstr>
      <vt:lpstr>მხარდამჭერი სერვისები</vt:lpstr>
      <vt:lpstr>უტყუარობის დადგენის სერვისი</vt:lpstr>
      <vt:lpstr>გმადლობთ ყურადღებისთვის!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ელ. დოკუმენტის და სანდო მომსახურების შესახებ კანონის დანერგვის ღონისძიებები</dc:title>
  <dc:creator>Mikheil Kapanadze</dc:creator>
  <cp:lastModifiedBy>Mikheil Kapanadze</cp:lastModifiedBy>
  <cp:revision>9</cp:revision>
  <dcterms:created xsi:type="dcterms:W3CDTF">2017-06-26T08:55:10Z</dcterms:created>
  <dcterms:modified xsi:type="dcterms:W3CDTF">2017-06-26T10:04:58Z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0x0101006B685D72C595F248B51F1798B192C1E7</vt:lpwstr>
  </property>
</Properties>
</file>