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65" r:id="rId5"/>
    <p:sldId id="262" r:id="rId6"/>
    <p:sldId id="266" r:id="rId7"/>
    <p:sldId id="280" r:id="rId8"/>
    <p:sldId id="288" r:id="rId9"/>
    <p:sldId id="267" r:id="rId10"/>
    <p:sldId id="269" r:id="rId11"/>
    <p:sldId id="297" r:id="rId12"/>
    <p:sldId id="302" r:id="rId13"/>
    <p:sldId id="292" r:id="rId14"/>
    <p:sldId id="295" r:id="rId15"/>
    <p:sldId id="298" r:id="rId16"/>
    <p:sldId id="307" r:id="rId17"/>
    <p:sldId id="308" r:id="rId18"/>
    <p:sldId id="309" r:id="rId19"/>
    <p:sldId id="306" r:id="rId20"/>
    <p:sldId id="296" r:id="rId21"/>
    <p:sldId id="301" r:id="rId22"/>
    <p:sldId id="277" r:id="rId23"/>
    <p:sldId id="300" r:id="rId24"/>
    <p:sldId id="28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F32"/>
    <a:srgbClr val="B82D2F"/>
    <a:srgbClr val="204B7D"/>
    <a:srgbClr val="E4E4E4"/>
    <a:srgbClr val="8B8873"/>
    <a:srgbClr val="99956B"/>
    <a:srgbClr val="CB9F87"/>
    <a:srgbClr val="E8B494"/>
    <a:srgbClr val="CDCBB7"/>
    <a:srgbClr val="EEB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0" autoAdjust="0"/>
    <p:restoredTop sz="87092" autoAdjust="0"/>
  </p:normalViewPr>
  <p:slideViewPr>
    <p:cSldViewPr>
      <p:cViewPr>
        <p:scale>
          <a:sx n="66" d="100"/>
          <a:sy n="66" d="100"/>
        </p:scale>
        <p:origin x="-166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58456-8DD0-415E-92C0-9AAEAE6E2FF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2E815-B76A-4A9B-910C-09A500EE7EC3}">
      <dgm:prSet phldrT="[Text]" custT="1"/>
      <dgm:spPr>
        <a:solidFill>
          <a:srgbClr val="BF2F32"/>
        </a:solidFill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Health System Inputs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ECC9F-C691-46C1-B765-B94F2106FFAB}" type="parTrans" cxnId="{7D363CD1-6BB1-4606-BC2E-DC17A415055B}">
      <dgm:prSet/>
      <dgm:spPr/>
      <dgm:t>
        <a:bodyPr/>
        <a:lstStyle/>
        <a:p>
          <a:endParaRPr lang="en-US"/>
        </a:p>
      </dgm:t>
    </dgm:pt>
    <dgm:pt modelId="{4AB1088E-DAD5-4274-9100-AC64D5A5FAAF}" type="sibTrans" cxnId="{7D363CD1-6BB1-4606-BC2E-DC17A415055B}">
      <dgm:prSet/>
      <dgm:spPr/>
      <dgm:t>
        <a:bodyPr/>
        <a:lstStyle/>
        <a:p>
          <a:endParaRPr lang="en-US"/>
        </a:p>
      </dgm:t>
    </dgm:pt>
    <dgm:pt modelId="{1BEB215C-398F-4099-8566-2209C1DF0B0E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Policy &amp; financing decisions</a:t>
          </a:r>
        </a:p>
      </dgm:t>
    </dgm:pt>
    <dgm:pt modelId="{FFAF3835-8391-4616-AD7B-C365A59AE368}" type="parTrans" cxnId="{F2F24C54-6054-40DB-803B-D3041EC39290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0468C07D-6D39-4423-94C0-ED9EAD24A057}" type="sibTrans" cxnId="{F2F24C54-6054-40DB-803B-D3041EC39290}">
      <dgm:prSet/>
      <dgm:spPr/>
      <dgm:t>
        <a:bodyPr/>
        <a:lstStyle/>
        <a:p>
          <a:endParaRPr lang="en-US"/>
        </a:p>
      </dgm:t>
    </dgm:pt>
    <dgm:pt modelId="{C4E7F8CE-C4A1-4751-8A22-4FC9CDE54D55}">
      <dgm:prSet phldrT="[Text]" custT="1"/>
      <dgm:spPr>
        <a:solidFill>
          <a:srgbClr val="BF2F32"/>
        </a:solidFill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Health System Outputs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7DA99-64ED-40A0-9035-C16B4E33968C}" type="parTrans" cxnId="{40C545A5-424A-4113-A1D9-D244A55DAFB7}">
      <dgm:prSet/>
      <dgm:spPr/>
      <dgm:t>
        <a:bodyPr/>
        <a:lstStyle/>
        <a:p>
          <a:endParaRPr lang="en-US"/>
        </a:p>
      </dgm:t>
    </dgm:pt>
    <dgm:pt modelId="{37B796B7-2CEB-494A-8464-03F9E31E7E21}" type="sibTrans" cxnId="{40C545A5-424A-4113-A1D9-D244A55DAFB7}">
      <dgm:prSet/>
      <dgm:spPr/>
      <dgm:t>
        <a:bodyPr/>
        <a:lstStyle/>
        <a:p>
          <a:endParaRPr lang="en-US"/>
        </a:p>
      </dgm:t>
    </dgm:pt>
    <dgm:pt modelId="{E31FF4F5-8ACB-46DE-AC39-4B7BFA978EA3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Service availability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FE21E-9A99-453B-876A-7606ECA69714}" type="parTrans" cxnId="{AFEEEDEA-BD9D-4FE6-84A6-D93B8D33C547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EB98915F-C8FE-4279-B2CC-5295B7424B64}" type="sibTrans" cxnId="{AFEEEDEA-BD9D-4FE6-84A6-D93B8D33C547}">
      <dgm:prSet/>
      <dgm:spPr/>
      <dgm:t>
        <a:bodyPr/>
        <a:lstStyle/>
        <a:p>
          <a:endParaRPr lang="en-US"/>
        </a:p>
      </dgm:t>
    </dgm:pt>
    <dgm:pt modelId="{F15F160D-7A55-44E2-8DA2-A2C20F7B04BF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Service quality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D43E5-5F0A-4581-B189-10E148CA2F26}" type="parTrans" cxnId="{26B76352-A84B-464E-8278-D9C463919C2E}">
      <dgm:prSet/>
      <dgm:spPr>
        <a:ln>
          <a:solidFill>
            <a:srgbClr val="B82D2F"/>
          </a:solidFill>
        </a:ln>
      </dgm:spPr>
      <dgm:t>
        <a:bodyPr/>
        <a:lstStyle/>
        <a:p>
          <a:endParaRPr lang="en-US"/>
        </a:p>
      </dgm:t>
    </dgm:pt>
    <dgm:pt modelId="{9767C70E-C6BB-4BF6-842A-6CD340691ED7}" type="sibTrans" cxnId="{26B76352-A84B-464E-8278-D9C463919C2E}">
      <dgm:prSet/>
      <dgm:spPr/>
      <dgm:t>
        <a:bodyPr/>
        <a:lstStyle/>
        <a:p>
          <a:endParaRPr lang="en-US"/>
        </a:p>
      </dgm:t>
    </dgm:pt>
    <dgm:pt modelId="{D9AD6F47-6616-460D-A05E-51DDFB4DF5BD}">
      <dgm:prSet phldrT="[Text]" custT="1"/>
      <dgm:spPr>
        <a:solidFill>
          <a:srgbClr val="BF2F32"/>
        </a:solidFill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Health Status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28E32-D60C-4E61-BB95-8800218B494F}" type="parTrans" cxnId="{2817EDF5-8C54-4118-B8E9-08C65DD654DD}">
      <dgm:prSet/>
      <dgm:spPr/>
      <dgm:t>
        <a:bodyPr/>
        <a:lstStyle/>
        <a:p>
          <a:endParaRPr lang="en-US"/>
        </a:p>
      </dgm:t>
    </dgm:pt>
    <dgm:pt modelId="{6CAFF0CA-9048-43BF-A581-BC4C4AC03005}" type="sibTrans" cxnId="{2817EDF5-8C54-4118-B8E9-08C65DD654DD}">
      <dgm:prSet/>
      <dgm:spPr/>
      <dgm:t>
        <a:bodyPr/>
        <a:lstStyle/>
        <a:p>
          <a:endParaRPr lang="en-US"/>
        </a:p>
      </dgm:t>
    </dgm:pt>
    <dgm:pt modelId="{B36FEEEC-4ACD-4249-B4FF-76BC901780E0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Morbidity</a:t>
          </a:r>
          <a:endParaRPr lang="en-US" sz="1500" dirty="0" smtClean="0"/>
        </a:p>
      </dgm:t>
    </dgm:pt>
    <dgm:pt modelId="{667B06FF-362C-493C-9758-F3EF1C2AA469}" type="parTrans" cxnId="{927DA06B-46B9-4CBB-A6D1-343074E79655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D55D3273-2F18-40D8-9166-1B46A92C86D4}" type="sibTrans" cxnId="{927DA06B-46B9-4CBB-A6D1-343074E79655}">
      <dgm:prSet/>
      <dgm:spPr/>
      <dgm:t>
        <a:bodyPr/>
        <a:lstStyle/>
        <a:p>
          <a:endParaRPr lang="en-US"/>
        </a:p>
      </dgm:t>
    </dgm:pt>
    <dgm:pt modelId="{FC9D4C9A-8704-4695-98F3-13FF7E756DB1}">
      <dgm:prSet phldrT="[Text]" custT="1"/>
      <dgm:spPr>
        <a:solidFill>
          <a:srgbClr val="BF2F32"/>
        </a:solidFill>
      </dgm:spPr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Health System Outcomes              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9E3A6-2807-46B2-891B-FF9DDF738400}" type="parTrans" cxnId="{22C496BA-FB10-48DB-9CFA-E1B7F03E74A2}">
      <dgm:prSet/>
      <dgm:spPr/>
      <dgm:t>
        <a:bodyPr/>
        <a:lstStyle/>
        <a:p>
          <a:endParaRPr lang="en-US"/>
        </a:p>
      </dgm:t>
    </dgm:pt>
    <dgm:pt modelId="{6E583A43-4778-4183-ACDD-01D279B4F121}" type="sibTrans" cxnId="{22C496BA-FB10-48DB-9CFA-E1B7F03E74A2}">
      <dgm:prSet/>
      <dgm:spPr/>
      <dgm:t>
        <a:bodyPr/>
        <a:lstStyle/>
        <a:p>
          <a:endParaRPr lang="en-US"/>
        </a:p>
      </dgm:t>
    </dgm:pt>
    <dgm:pt modelId="{06033021-A747-4C5D-95D3-A0ECF476C8EB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Service utilization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3F979-52C2-40B8-A874-AF67458B284A}" type="parTrans" cxnId="{D4F5FF85-D12F-4415-91D7-7D68967FDF8D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6CD96C23-5247-4939-AD97-9BFF8FB33DB4}" type="sibTrans" cxnId="{D4F5FF85-D12F-4415-91D7-7D68967FDF8D}">
      <dgm:prSet/>
      <dgm:spPr/>
      <dgm:t>
        <a:bodyPr/>
        <a:lstStyle/>
        <a:p>
          <a:endParaRPr lang="en-US"/>
        </a:p>
      </dgm:t>
    </dgm:pt>
    <dgm:pt modelId="{A89C90AA-D631-42C3-9968-79984F8A76C5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Clinical &amp; financial data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10F75-3C32-4DE8-95F0-826583616170}" type="parTrans" cxnId="{829C2982-7D0B-43BE-B00D-B96CB92C331B}">
      <dgm:prSet/>
      <dgm:spPr>
        <a:ln>
          <a:solidFill>
            <a:srgbClr val="B82D2F"/>
          </a:solidFill>
        </a:ln>
      </dgm:spPr>
      <dgm:t>
        <a:bodyPr/>
        <a:lstStyle/>
        <a:p>
          <a:endParaRPr lang="en-US"/>
        </a:p>
      </dgm:t>
    </dgm:pt>
    <dgm:pt modelId="{72489703-6F41-475A-9B24-284F74EF4921}" type="sibTrans" cxnId="{829C2982-7D0B-43BE-B00D-B96CB92C331B}">
      <dgm:prSet/>
      <dgm:spPr/>
      <dgm:t>
        <a:bodyPr/>
        <a:lstStyle/>
        <a:p>
          <a:endParaRPr lang="en-US"/>
        </a:p>
      </dgm:t>
    </dgm:pt>
    <dgm:pt modelId="{7798C2FB-8882-4CC0-812E-0B30F2A7D10A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Health workforce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8CCC4-D5FB-4403-9A36-C147D138BE57}" type="parTrans" cxnId="{82EF867B-E0CA-4DAB-B6DA-E7ADF32CBFFC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71CD78BA-F4A9-4B5B-ADE5-FB78F15F81A0}" type="sibTrans" cxnId="{82EF867B-E0CA-4DAB-B6DA-E7ADF32CBFFC}">
      <dgm:prSet/>
      <dgm:spPr/>
      <dgm:t>
        <a:bodyPr/>
        <a:lstStyle/>
        <a:p>
          <a:endParaRPr lang="en-US"/>
        </a:p>
      </dgm:t>
    </dgm:pt>
    <dgm:pt modelId="{F62F5A66-C61A-4A05-8454-2ACAE20D88AD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Health infrastructure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145A8-9337-4670-B9E7-41DECBE4E6EC}" type="parTrans" cxnId="{07B25E31-0B36-4244-9F48-D0C64A13094A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00056A55-831A-44FD-9939-7BF631632423}" type="sibTrans" cxnId="{07B25E31-0B36-4244-9F48-D0C64A13094A}">
      <dgm:prSet/>
      <dgm:spPr/>
      <dgm:t>
        <a:bodyPr/>
        <a:lstStyle/>
        <a:p>
          <a:endParaRPr lang="en-US"/>
        </a:p>
      </dgm:t>
    </dgm:pt>
    <dgm:pt modelId="{4A362AB1-6543-4E9F-A99F-A8B97549BA77}">
      <dgm:prSet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Mortality </a:t>
          </a:r>
        </a:p>
        <a:p>
          <a:r>
            <a:rPr lang="en-US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(vital statistics)</a:t>
          </a:r>
        </a:p>
      </dgm:t>
    </dgm:pt>
    <dgm:pt modelId="{F6C00C7A-4DE7-4269-88A8-F409753D0BB3}" type="parTrans" cxnId="{274BE7F4-EAE8-4B24-8D3B-489DD711788A}">
      <dgm:prSet/>
      <dgm:spPr>
        <a:ln>
          <a:solidFill>
            <a:srgbClr val="B82D2F"/>
          </a:solidFill>
        </a:ln>
      </dgm:spPr>
      <dgm:t>
        <a:bodyPr/>
        <a:lstStyle/>
        <a:p>
          <a:endParaRPr lang="en-US"/>
        </a:p>
      </dgm:t>
    </dgm:pt>
    <dgm:pt modelId="{721893E0-4538-420C-B40F-017EE25FD96F}" type="sibTrans" cxnId="{274BE7F4-EAE8-4B24-8D3B-489DD711788A}">
      <dgm:prSet/>
      <dgm:spPr/>
      <dgm:t>
        <a:bodyPr/>
        <a:lstStyle/>
        <a:p>
          <a:endParaRPr lang="en-US"/>
        </a:p>
      </dgm:t>
    </dgm:pt>
    <dgm:pt modelId="{F699E6A4-D0F2-4054-8972-08AF4E4A32EA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Pharmacies/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pharmaceuticals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1EAA1-5724-4384-BAE4-1B80C57D4E4B}" type="parTrans" cxnId="{F8AE6DC8-C1C8-49F4-AF91-55A51B96315E}">
      <dgm:prSet/>
      <dgm:spPr>
        <a:ln>
          <a:solidFill>
            <a:srgbClr val="B82D2F"/>
          </a:solidFill>
        </a:ln>
      </dgm:spPr>
      <dgm:t>
        <a:bodyPr/>
        <a:lstStyle/>
        <a:p>
          <a:endParaRPr lang="en-US"/>
        </a:p>
      </dgm:t>
    </dgm:pt>
    <dgm:pt modelId="{FB4352C0-C112-445E-8B2A-7F1FE1DC16CC}" type="sibTrans" cxnId="{F8AE6DC8-C1C8-49F4-AF91-55A51B96315E}">
      <dgm:prSet/>
      <dgm:spPr/>
      <dgm:t>
        <a:bodyPr/>
        <a:lstStyle/>
        <a:p>
          <a:endParaRPr lang="en-US"/>
        </a:p>
      </dgm:t>
    </dgm:pt>
    <dgm:pt modelId="{EC5CB023-448C-43C0-9EA4-DD8F36FD34C1}">
      <dgm:prSet phldrT="[Text]" custT="1"/>
      <dgm:spPr>
        <a:ln>
          <a:solidFill>
            <a:srgbClr val="B82D2F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Coverage and access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56F27-5631-445B-BB98-41C63577E3B4}" type="parTrans" cxnId="{030FB086-9ED0-44C9-A3E1-2FD04EC59FCA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F7A4C3DC-9FB4-4A0C-9D01-53069467C8C9}" type="sibTrans" cxnId="{030FB086-9ED0-44C9-A3E1-2FD04EC59FCA}">
      <dgm:prSet/>
      <dgm:spPr/>
      <dgm:t>
        <a:bodyPr/>
        <a:lstStyle/>
        <a:p>
          <a:endParaRPr lang="en-US"/>
        </a:p>
      </dgm:t>
    </dgm:pt>
    <dgm:pt modelId="{3DDC5E0C-89C9-45BC-8C0C-6BD8AF7FAF99}" type="pres">
      <dgm:prSet presAssocID="{63F58456-8DD0-415E-92C0-9AAEAE6E2F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8EA81D-DF2A-4D7C-902A-6A478C7BC35C}" type="pres">
      <dgm:prSet presAssocID="{4FC2E815-B76A-4A9B-910C-09A500EE7EC3}" presName="root" presStyleCnt="0"/>
      <dgm:spPr/>
    </dgm:pt>
    <dgm:pt modelId="{F2B798CF-8F53-4502-B31C-2A25AC79B7B9}" type="pres">
      <dgm:prSet presAssocID="{4FC2E815-B76A-4A9B-910C-09A500EE7EC3}" presName="rootComposite" presStyleCnt="0"/>
      <dgm:spPr/>
    </dgm:pt>
    <dgm:pt modelId="{37056B25-59F7-41F1-B91A-A8461F04720B}" type="pres">
      <dgm:prSet presAssocID="{4FC2E815-B76A-4A9B-910C-09A500EE7EC3}" presName="rootText" presStyleLbl="node1" presStyleIdx="0" presStyleCnt="4" custScaleX="147855"/>
      <dgm:spPr/>
      <dgm:t>
        <a:bodyPr/>
        <a:lstStyle/>
        <a:p>
          <a:endParaRPr lang="en-US"/>
        </a:p>
      </dgm:t>
    </dgm:pt>
    <dgm:pt modelId="{82254214-45F8-4CAC-8C00-422E7B7804E2}" type="pres">
      <dgm:prSet presAssocID="{4FC2E815-B76A-4A9B-910C-09A500EE7EC3}" presName="rootConnector" presStyleLbl="node1" presStyleIdx="0" presStyleCnt="4"/>
      <dgm:spPr/>
      <dgm:t>
        <a:bodyPr/>
        <a:lstStyle/>
        <a:p>
          <a:endParaRPr lang="en-US"/>
        </a:p>
      </dgm:t>
    </dgm:pt>
    <dgm:pt modelId="{CD48B100-4994-4B97-8A41-98D6D1A593B4}" type="pres">
      <dgm:prSet presAssocID="{4FC2E815-B76A-4A9B-910C-09A500EE7EC3}" presName="childShape" presStyleCnt="0"/>
      <dgm:spPr/>
    </dgm:pt>
    <dgm:pt modelId="{2FBE160C-CEDE-45FB-8A27-409EB30DA376}" type="pres">
      <dgm:prSet presAssocID="{FFAF3835-8391-4616-AD7B-C365A59AE368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8B57593A-61FB-4A77-9C1D-EF127D458A18}" type="pres">
      <dgm:prSet presAssocID="{1BEB215C-398F-4099-8566-2209C1DF0B0E}" presName="childText" presStyleLbl="bgAcc1" presStyleIdx="0" presStyleCnt="11" custScaleX="144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74C8A-21C5-4FA6-9ECC-67772FF1045C}" type="pres">
      <dgm:prSet presAssocID="{6DA8CCC4-D5FB-4403-9A36-C147D138BE57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4704F4D0-07CA-497E-8BE6-9F31D30070BD}" type="pres">
      <dgm:prSet presAssocID="{7798C2FB-8882-4CC0-812E-0B30F2A7D10A}" presName="childText" presStyleLbl="bgAcc1" presStyleIdx="1" presStyleCnt="11" custScaleX="142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9B483-FD78-428F-BECB-F0D5A3C03955}" type="pres">
      <dgm:prSet presAssocID="{F63145A8-9337-4670-B9E7-41DECBE4E6EC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0AF98D85-2DAB-4E51-A87C-AC70B8C9AF85}" type="pres">
      <dgm:prSet presAssocID="{F62F5A66-C61A-4A05-8454-2ACAE20D88AD}" presName="childText" presStyleLbl="bgAcc1" presStyleIdx="2" presStyleCnt="11" custScaleX="143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49CAB-79CB-4D00-85AE-8B148052CC96}" type="pres">
      <dgm:prSet presAssocID="{2631EAA1-5724-4384-BAE4-1B80C57D4E4B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F73B2DDD-CD22-4C0B-92E9-C152F2FA7091}" type="pres">
      <dgm:prSet presAssocID="{F699E6A4-D0F2-4054-8972-08AF4E4A32EA}" presName="childText" presStyleLbl="bgAcc1" presStyleIdx="3" presStyleCnt="11" custScaleX="142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FB71B-3F6A-4F86-8282-969E00F0C379}" type="pres">
      <dgm:prSet presAssocID="{C4E7F8CE-C4A1-4751-8A22-4FC9CDE54D55}" presName="root" presStyleCnt="0"/>
      <dgm:spPr/>
    </dgm:pt>
    <dgm:pt modelId="{CCF2C38E-35FC-40DD-889E-C789B32A9335}" type="pres">
      <dgm:prSet presAssocID="{C4E7F8CE-C4A1-4751-8A22-4FC9CDE54D55}" presName="rootComposite" presStyleCnt="0"/>
      <dgm:spPr/>
    </dgm:pt>
    <dgm:pt modelId="{79802AE8-61C4-4B67-A90F-02FA36B95E2C}" type="pres">
      <dgm:prSet presAssocID="{C4E7F8CE-C4A1-4751-8A22-4FC9CDE54D55}" presName="rootText" presStyleLbl="node1" presStyleIdx="1" presStyleCnt="4" custScaleX="127490"/>
      <dgm:spPr/>
      <dgm:t>
        <a:bodyPr/>
        <a:lstStyle/>
        <a:p>
          <a:endParaRPr lang="en-US"/>
        </a:p>
      </dgm:t>
    </dgm:pt>
    <dgm:pt modelId="{64758D0E-2935-463A-8119-5D1B1E438451}" type="pres">
      <dgm:prSet presAssocID="{C4E7F8CE-C4A1-4751-8A22-4FC9CDE54D55}" presName="rootConnector" presStyleLbl="node1" presStyleIdx="1" presStyleCnt="4"/>
      <dgm:spPr/>
      <dgm:t>
        <a:bodyPr/>
        <a:lstStyle/>
        <a:p>
          <a:endParaRPr lang="en-US"/>
        </a:p>
      </dgm:t>
    </dgm:pt>
    <dgm:pt modelId="{0F8CE613-F22C-4CE7-A281-C24BF5D6252A}" type="pres">
      <dgm:prSet presAssocID="{C4E7F8CE-C4A1-4751-8A22-4FC9CDE54D55}" presName="childShape" presStyleCnt="0"/>
      <dgm:spPr/>
    </dgm:pt>
    <dgm:pt modelId="{985DF47C-9565-46B9-944C-252A59F356E6}" type="pres">
      <dgm:prSet presAssocID="{994FE21E-9A99-453B-876A-7606ECA69714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04D1EB98-48CE-4872-B5D7-C14C28A65C42}" type="pres">
      <dgm:prSet presAssocID="{E31FF4F5-8ACB-46DE-AC39-4B7BFA978EA3}" presName="childText" presStyleLbl="bgAcc1" presStyleIdx="4" presStyleCnt="11" custScaleX="127060" custScaleY="116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5CAD3-039B-4227-9A83-F90A619C2DE5}" type="pres">
      <dgm:prSet presAssocID="{88C56F27-5631-445B-BB98-41C63577E3B4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383CC04C-2296-48F6-89C1-9AC4023BB7A5}" type="pres">
      <dgm:prSet presAssocID="{EC5CB023-448C-43C0-9EA4-DD8F36FD34C1}" presName="childText" presStyleLbl="bgAcc1" presStyleIdx="5" presStyleCnt="11" custScaleX="128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3A929-2864-4AE8-B36D-5C786AC71CA2}" type="pres">
      <dgm:prSet presAssocID="{17CD43E5-5F0A-4581-B189-10E148CA2F26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1B3AF468-2B75-4656-9FB4-0A5A422F8631}" type="pres">
      <dgm:prSet presAssocID="{F15F160D-7A55-44E2-8DA2-A2C20F7B04BF}" presName="childText" presStyleLbl="bgAcc1" presStyleIdx="6" presStyleCnt="11" custScaleX="129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56D76-3612-4E3B-ADC3-D690222E5A0F}" type="pres">
      <dgm:prSet presAssocID="{D9AD6F47-6616-460D-A05E-51DDFB4DF5BD}" presName="root" presStyleCnt="0"/>
      <dgm:spPr/>
    </dgm:pt>
    <dgm:pt modelId="{4EA09B2A-EE64-48D0-846D-85E1A710B7AC}" type="pres">
      <dgm:prSet presAssocID="{D9AD6F47-6616-460D-A05E-51DDFB4DF5BD}" presName="rootComposite" presStyleCnt="0"/>
      <dgm:spPr/>
    </dgm:pt>
    <dgm:pt modelId="{40694A5D-EE6C-403A-982D-F917BF718E0C}" type="pres">
      <dgm:prSet presAssocID="{D9AD6F47-6616-460D-A05E-51DDFB4DF5BD}" presName="rootText" presStyleLbl="node1" presStyleIdx="2" presStyleCnt="4" custScaleX="119554"/>
      <dgm:spPr/>
      <dgm:t>
        <a:bodyPr/>
        <a:lstStyle/>
        <a:p>
          <a:endParaRPr lang="en-US"/>
        </a:p>
      </dgm:t>
    </dgm:pt>
    <dgm:pt modelId="{E03C1D3B-3916-4C15-A7C3-247861F50C15}" type="pres">
      <dgm:prSet presAssocID="{D9AD6F47-6616-460D-A05E-51DDFB4DF5BD}" presName="rootConnector" presStyleLbl="node1" presStyleIdx="2" presStyleCnt="4"/>
      <dgm:spPr/>
      <dgm:t>
        <a:bodyPr/>
        <a:lstStyle/>
        <a:p>
          <a:endParaRPr lang="en-US"/>
        </a:p>
      </dgm:t>
    </dgm:pt>
    <dgm:pt modelId="{7BE7BE41-A03D-45CF-9F5E-4A3C3F621E6E}" type="pres">
      <dgm:prSet presAssocID="{D9AD6F47-6616-460D-A05E-51DDFB4DF5BD}" presName="childShape" presStyleCnt="0"/>
      <dgm:spPr/>
    </dgm:pt>
    <dgm:pt modelId="{5EB9B724-20DA-4C1D-9301-45CA3BB37534}" type="pres">
      <dgm:prSet presAssocID="{667B06FF-362C-493C-9758-F3EF1C2AA469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88C55BC6-22A3-4F96-8FC7-7CDEFC1887E8}" type="pres">
      <dgm:prSet presAssocID="{B36FEEEC-4ACD-4249-B4FF-76BC901780E0}" presName="childText" presStyleLbl="bgAcc1" presStyleIdx="7" presStyleCnt="11" custScaleX="115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292AC-2D3E-4FFA-886B-9C70B0E0AB76}" type="pres">
      <dgm:prSet presAssocID="{F6C00C7A-4DE7-4269-88A8-F409753D0BB3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B27D582A-30AD-4ABB-851C-8BE93FD901D4}" type="pres">
      <dgm:prSet presAssocID="{4A362AB1-6543-4E9F-A99F-A8B97549BA77}" presName="childText" presStyleLbl="bgAcc1" presStyleIdx="8" presStyleCnt="11" custScaleX="11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E44F3-F19D-42BA-B041-C83B221656B2}" type="pres">
      <dgm:prSet presAssocID="{FC9D4C9A-8704-4695-98F3-13FF7E756DB1}" presName="root" presStyleCnt="0"/>
      <dgm:spPr/>
    </dgm:pt>
    <dgm:pt modelId="{36B96E3E-F229-4C6A-9715-0468E2B0DF40}" type="pres">
      <dgm:prSet presAssocID="{FC9D4C9A-8704-4695-98F3-13FF7E756DB1}" presName="rootComposite" presStyleCnt="0"/>
      <dgm:spPr/>
    </dgm:pt>
    <dgm:pt modelId="{F5CAA61B-0C86-40D1-83B0-493E6F88C553}" type="pres">
      <dgm:prSet presAssocID="{FC9D4C9A-8704-4695-98F3-13FF7E756DB1}" presName="rootText" presStyleLbl="node1" presStyleIdx="3" presStyleCnt="4" custScaleX="117649"/>
      <dgm:spPr/>
      <dgm:t>
        <a:bodyPr/>
        <a:lstStyle/>
        <a:p>
          <a:endParaRPr lang="en-US"/>
        </a:p>
      </dgm:t>
    </dgm:pt>
    <dgm:pt modelId="{52EC27A0-FB29-46A5-95FD-4B9C3CBC301C}" type="pres">
      <dgm:prSet presAssocID="{FC9D4C9A-8704-4695-98F3-13FF7E756DB1}" presName="rootConnector" presStyleLbl="node1" presStyleIdx="3" presStyleCnt="4"/>
      <dgm:spPr/>
      <dgm:t>
        <a:bodyPr/>
        <a:lstStyle/>
        <a:p>
          <a:endParaRPr lang="en-US"/>
        </a:p>
      </dgm:t>
    </dgm:pt>
    <dgm:pt modelId="{3DF491B2-51C8-4525-BC7E-228EB9F2812C}" type="pres">
      <dgm:prSet presAssocID="{FC9D4C9A-8704-4695-98F3-13FF7E756DB1}" presName="childShape" presStyleCnt="0"/>
      <dgm:spPr/>
    </dgm:pt>
    <dgm:pt modelId="{85D82B2A-FC98-4894-8326-B3C0F0A36A2D}" type="pres">
      <dgm:prSet presAssocID="{5C23F979-52C2-40B8-A874-AF67458B284A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A5B9A2EE-DC33-4182-A876-702A00FFB46C}" type="pres">
      <dgm:prSet presAssocID="{06033021-A747-4C5D-95D3-A0ECF476C8EB}" presName="childText" presStyleLbl="bgAcc1" presStyleIdx="9" presStyleCnt="11" custScaleX="120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BBE86-4DBB-4783-ACBB-99997FF17A0B}" type="pres">
      <dgm:prSet presAssocID="{D1F10F75-3C32-4DE8-95F0-826583616170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690802DA-EA86-4968-9866-914B5A66A0E4}" type="pres">
      <dgm:prSet presAssocID="{A89C90AA-D631-42C3-9968-79984F8A76C5}" presName="childText" presStyleLbl="bgAcc1" presStyleIdx="10" presStyleCnt="11" custScaleX="121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B21F7-A63F-41BE-9C9E-B7AD9F81AA85}" type="presOf" srcId="{FFAF3835-8391-4616-AD7B-C365A59AE368}" destId="{2FBE160C-CEDE-45FB-8A27-409EB30DA376}" srcOrd="0" destOrd="0" presId="urn:microsoft.com/office/officeart/2005/8/layout/hierarchy3"/>
    <dgm:cxn modelId="{6E4E5AA8-938F-4D49-B59C-70722E373456}" type="presOf" srcId="{2631EAA1-5724-4384-BAE4-1B80C57D4E4B}" destId="{FB749CAB-79CB-4D00-85AE-8B148052CC96}" srcOrd="0" destOrd="0" presId="urn:microsoft.com/office/officeart/2005/8/layout/hierarchy3"/>
    <dgm:cxn modelId="{9E5269DC-0204-4F35-8191-12A4505A7163}" type="presOf" srcId="{C4E7F8CE-C4A1-4751-8A22-4FC9CDE54D55}" destId="{79802AE8-61C4-4B67-A90F-02FA36B95E2C}" srcOrd="0" destOrd="0" presId="urn:microsoft.com/office/officeart/2005/8/layout/hierarchy3"/>
    <dgm:cxn modelId="{66F999DF-D412-4F41-9D34-82F16F94DFB4}" type="presOf" srcId="{F62F5A66-C61A-4A05-8454-2ACAE20D88AD}" destId="{0AF98D85-2DAB-4E51-A87C-AC70B8C9AF85}" srcOrd="0" destOrd="0" presId="urn:microsoft.com/office/officeart/2005/8/layout/hierarchy3"/>
    <dgm:cxn modelId="{7D363CD1-6BB1-4606-BC2E-DC17A415055B}" srcId="{63F58456-8DD0-415E-92C0-9AAEAE6E2FF7}" destId="{4FC2E815-B76A-4A9B-910C-09A500EE7EC3}" srcOrd="0" destOrd="0" parTransId="{280ECC9F-C691-46C1-B765-B94F2106FFAB}" sibTransId="{4AB1088E-DAD5-4274-9100-AC64D5A5FAAF}"/>
    <dgm:cxn modelId="{FFC44062-D1A4-4AF5-93D8-18070520D1C5}" type="presOf" srcId="{E31FF4F5-8ACB-46DE-AC39-4B7BFA978EA3}" destId="{04D1EB98-48CE-4872-B5D7-C14C28A65C42}" srcOrd="0" destOrd="0" presId="urn:microsoft.com/office/officeart/2005/8/layout/hierarchy3"/>
    <dgm:cxn modelId="{26B76352-A84B-464E-8278-D9C463919C2E}" srcId="{C4E7F8CE-C4A1-4751-8A22-4FC9CDE54D55}" destId="{F15F160D-7A55-44E2-8DA2-A2C20F7B04BF}" srcOrd="2" destOrd="0" parTransId="{17CD43E5-5F0A-4581-B189-10E148CA2F26}" sibTransId="{9767C70E-C6BB-4BF6-842A-6CD340691ED7}"/>
    <dgm:cxn modelId="{ED93073A-F5CA-41D4-A2BF-C2C16EADA50E}" type="presOf" srcId="{63F58456-8DD0-415E-92C0-9AAEAE6E2FF7}" destId="{3DDC5E0C-89C9-45BC-8C0C-6BD8AF7FAF99}" srcOrd="0" destOrd="0" presId="urn:microsoft.com/office/officeart/2005/8/layout/hierarchy3"/>
    <dgm:cxn modelId="{F8AE6DC8-C1C8-49F4-AF91-55A51B96315E}" srcId="{4FC2E815-B76A-4A9B-910C-09A500EE7EC3}" destId="{F699E6A4-D0F2-4054-8972-08AF4E4A32EA}" srcOrd="3" destOrd="0" parTransId="{2631EAA1-5724-4384-BAE4-1B80C57D4E4B}" sibTransId="{FB4352C0-C112-445E-8B2A-7F1FE1DC16CC}"/>
    <dgm:cxn modelId="{B4BAC31C-999B-4D0F-9AF4-62DCB0997EA9}" type="presOf" srcId="{667B06FF-362C-493C-9758-F3EF1C2AA469}" destId="{5EB9B724-20DA-4C1D-9301-45CA3BB37534}" srcOrd="0" destOrd="0" presId="urn:microsoft.com/office/officeart/2005/8/layout/hierarchy3"/>
    <dgm:cxn modelId="{032C6AD8-F604-4418-BE04-66C47E76BE3C}" type="presOf" srcId="{F6C00C7A-4DE7-4269-88A8-F409753D0BB3}" destId="{3B8292AC-2D3E-4FFA-886B-9C70B0E0AB76}" srcOrd="0" destOrd="0" presId="urn:microsoft.com/office/officeart/2005/8/layout/hierarchy3"/>
    <dgm:cxn modelId="{13FAD4BC-046B-4356-AB84-36666B98670F}" type="presOf" srcId="{A89C90AA-D631-42C3-9968-79984F8A76C5}" destId="{690802DA-EA86-4968-9866-914B5A66A0E4}" srcOrd="0" destOrd="0" presId="urn:microsoft.com/office/officeart/2005/8/layout/hierarchy3"/>
    <dgm:cxn modelId="{ADFD7371-08FB-4614-92ED-9183B04769FF}" type="presOf" srcId="{B36FEEEC-4ACD-4249-B4FF-76BC901780E0}" destId="{88C55BC6-22A3-4F96-8FC7-7CDEFC1887E8}" srcOrd="0" destOrd="0" presId="urn:microsoft.com/office/officeart/2005/8/layout/hierarchy3"/>
    <dgm:cxn modelId="{AF4DE932-47DE-401E-B526-8DC7F35D6891}" type="presOf" srcId="{FC9D4C9A-8704-4695-98F3-13FF7E756DB1}" destId="{52EC27A0-FB29-46A5-95FD-4B9C3CBC301C}" srcOrd="1" destOrd="0" presId="urn:microsoft.com/office/officeart/2005/8/layout/hierarchy3"/>
    <dgm:cxn modelId="{CA04835E-FB30-4C7B-A0E3-EC42BA4D6975}" type="presOf" srcId="{1BEB215C-398F-4099-8566-2209C1DF0B0E}" destId="{8B57593A-61FB-4A77-9C1D-EF127D458A18}" srcOrd="0" destOrd="0" presId="urn:microsoft.com/office/officeart/2005/8/layout/hierarchy3"/>
    <dgm:cxn modelId="{705AF5FF-6F0B-4945-AD52-F6DED9D80D7A}" type="presOf" srcId="{EC5CB023-448C-43C0-9EA4-DD8F36FD34C1}" destId="{383CC04C-2296-48F6-89C1-9AC4023BB7A5}" srcOrd="0" destOrd="0" presId="urn:microsoft.com/office/officeart/2005/8/layout/hierarchy3"/>
    <dgm:cxn modelId="{82EF867B-E0CA-4DAB-B6DA-E7ADF32CBFFC}" srcId="{4FC2E815-B76A-4A9B-910C-09A500EE7EC3}" destId="{7798C2FB-8882-4CC0-812E-0B30F2A7D10A}" srcOrd="1" destOrd="0" parTransId="{6DA8CCC4-D5FB-4403-9A36-C147D138BE57}" sibTransId="{71CD78BA-F4A9-4B5B-ADE5-FB78F15F81A0}"/>
    <dgm:cxn modelId="{42B5FAE8-B9B7-4671-8FF1-298B39108AB6}" type="presOf" srcId="{F699E6A4-D0F2-4054-8972-08AF4E4A32EA}" destId="{F73B2DDD-CD22-4C0B-92E9-C152F2FA7091}" srcOrd="0" destOrd="0" presId="urn:microsoft.com/office/officeart/2005/8/layout/hierarchy3"/>
    <dgm:cxn modelId="{E5DEB951-7AAD-43BA-B310-777BD19CFD0C}" type="presOf" srcId="{88C56F27-5631-445B-BB98-41C63577E3B4}" destId="{6B55CAD3-039B-4227-9A83-F90A619C2DE5}" srcOrd="0" destOrd="0" presId="urn:microsoft.com/office/officeart/2005/8/layout/hierarchy3"/>
    <dgm:cxn modelId="{274BE7F4-EAE8-4B24-8D3B-489DD711788A}" srcId="{D9AD6F47-6616-460D-A05E-51DDFB4DF5BD}" destId="{4A362AB1-6543-4E9F-A99F-A8B97549BA77}" srcOrd="1" destOrd="0" parTransId="{F6C00C7A-4DE7-4269-88A8-F409753D0BB3}" sibTransId="{721893E0-4538-420C-B40F-017EE25FD96F}"/>
    <dgm:cxn modelId="{05571DBB-3E30-4496-A176-C2E812894F00}" type="presOf" srcId="{C4E7F8CE-C4A1-4751-8A22-4FC9CDE54D55}" destId="{64758D0E-2935-463A-8119-5D1B1E438451}" srcOrd="1" destOrd="0" presId="urn:microsoft.com/office/officeart/2005/8/layout/hierarchy3"/>
    <dgm:cxn modelId="{B5B8D99C-D963-4966-B869-82E922A0C3EF}" type="presOf" srcId="{F15F160D-7A55-44E2-8DA2-A2C20F7B04BF}" destId="{1B3AF468-2B75-4656-9FB4-0A5A422F8631}" srcOrd="0" destOrd="0" presId="urn:microsoft.com/office/officeart/2005/8/layout/hierarchy3"/>
    <dgm:cxn modelId="{090B4594-F202-434C-A51C-82BE003D81B4}" type="presOf" srcId="{D9AD6F47-6616-460D-A05E-51DDFB4DF5BD}" destId="{E03C1D3B-3916-4C15-A7C3-247861F50C15}" srcOrd="1" destOrd="0" presId="urn:microsoft.com/office/officeart/2005/8/layout/hierarchy3"/>
    <dgm:cxn modelId="{C72CC71B-A58C-4471-99A3-8F5F5D55BAD4}" type="presOf" srcId="{FC9D4C9A-8704-4695-98F3-13FF7E756DB1}" destId="{F5CAA61B-0C86-40D1-83B0-493E6F88C553}" srcOrd="0" destOrd="0" presId="urn:microsoft.com/office/officeart/2005/8/layout/hierarchy3"/>
    <dgm:cxn modelId="{D4F5FF85-D12F-4415-91D7-7D68967FDF8D}" srcId="{FC9D4C9A-8704-4695-98F3-13FF7E756DB1}" destId="{06033021-A747-4C5D-95D3-A0ECF476C8EB}" srcOrd="0" destOrd="0" parTransId="{5C23F979-52C2-40B8-A874-AF67458B284A}" sibTransId="{6CD96C23-5247-4939-AD97-9BFF8FB33DB4}"/>
    <dgm:cxn modelId="{829C2982-7D0B-43BE-B00D-B96CB92C331B}" srcId="{FC9D4C9A-8704-4695-98F3-13FF7E756DB1}" destId="{A89C90AA-D631-42C3-9968-79984F8A76C5}" srcOrd="1" destOrd="0" parTransId="{D1F10F75-3C32-4DE8-95F0-826583616170}" sibTransId="{72489703-6F41-475A-9B24-284F74EF4921}"/>
    <dgm:cxn modelId="{927DA06B-46B9-4CBB-A6D1-343074E79655}" srcId="{D9AD6F47-6616-460D-A05E-51DDFB4DF5BD}" destId="{B36FEEEC-4ACD-4249-B4FF-76BC901780E0}" srcOrd="0" destOrd="0" parTransId="{667B06FF-362C-493C-9758-F3EF1C2AA469}" sibTransId="{D55D3273-2F18-40D8-9166-1B46A92C86D4}"/>
    <dgm:cxn modelId="{C1E07A9F-0584-4FCC-A496-72967C59B545}" type="presOf" srcId="{4FC2E815-B76A-4A9B-910C-09A500EE7EC3}" destId="{82254214-45F8-4CAC-8C00-422E7B7804E2}" srcOrd="1" destOrd="0" presId="urn:microsoft.com/office/officeart/2005/8/layout/hierarchy3"/>
    <dgm:cxn modelId="{0B75D4D7-1FF8-4F12-8D0A-2A593031E43E}" type="presOf" srcId="{7798C2FB-8882-4CC0-812E-0B30F2A7D10A}" destId="{4704F4D0-07CA-497E-8BE6-9F31D30070BD}" srcOrd="0" destOrd="0" presId="urn:microsoft.com/office/officeart/2005/8/layout/hierarchy3"/>
    <dgm:cxn modelId="{D0E96E47-3D66-42B8-A424-0F21BC5713DC}" type="presOf" srcId="{17CD43E5-5F0A-4581-B189-10E148CA2F26}" destId="{0883A929-2864-4AE8-B36D-5C786AC71CA2}" srcOrd="0" destOrd="0" presId="urn:microsoft.com/office/officeart/2005/8/layout/hierarchy3"/>
    <dgm:cxn modelId="{D947DAF8-BC08-42D6-BB77-E6F7D0B20AA7}" type="presOf" srcId="{06033021-A747-4C5D-95D3-A0ECF476C8EB}" destId="{A5B9A2EE-DC33-4182-A876-702A00FFB46C}" srcOrd="0" destOrd="0" presId="urn:microsoft.com/office/officeart/2005/8/layout/hierarchy3"/>
    <dgm:cxn modelId="{9BC3A6D4-5249-42E2-9D59-6E5FF6D8F4FC}" type="presOf" srcId="{D1F10F75-3C32-4DE8-95F0-826583616170}" destId="{AA8BBE86-4DBB-4783-ACBB-99997FF17A0B}" srcOrd="0" destOrd="0" presId="urn:microsoft.com/office/officeart/2005/8/layout/hierarchy3"/>
    <dgm:cxn modelId="{9F405985-0407-4E76-A99D-EE86300C6802}" type="presOf" srcId="{5C23F979-52C2-40B8-A874-AF67458B284A}" destId="{85D82B2A-FC98-4894-8326-B3C0F0A36A2D}" srcOrd="0" destOrd="0" presId="urn:microsoft.com/office/officeart/2005/8/layout/hierarchy3"/>
    <dgm:cxn modelId="{40C545A5-424A-4113-A1D9-D244A55DAFB7}" srcId="{63F58456-8DD0-415E-92C0-9AAEAE6E2FF7}" destId="{C4E7F8CE-C4A1-4751-8A22-4FC9CDE54D55}" srcOrd="1" destOrd="0" parTransId="{BF47DA99-64ED-40A0-9035-C16B4E33968C}" sibTransId="{37B796B7-2CEB-494A-8464-03F9E31E7E21}"/>
    <dgm:cxn modelId="{F2F24C54-6054-40DB-803B-D3041EC39290}" srcId="{4FC2E815-B76A-4A9B-910C-09A500EE7EC3}" destId="{1BEB215C-398F-4099-8566-2209C1DF0B0E}" srcOrd="0" destOrd="0" parTransId="{FFAF3835-8391-4616-AD7B-C365A59AE368}" sibTransId="{0468C07D-6D39-4423-94C0-ED9EAD24A057}"/>
    <dgm:cxn modelId="{07B25E31-0B36-4244-9F48-D0C64A13094A}" srcId="{4FC2E815-B76A-4A9B-910C-09A500EE7EC3}" destId="{F62F5A66-C61A-4A05-8454-2ACAE20D88AD}" srcOrd="2" destOrd="0" parTransId="{F63145A8-9337-4670-B9E7-41DECBE4E6EC}" sibTransId="{00056A55-831A-44FD-9939-7BF631632423}"/>
    <dgm:cxn modelId="{150B062F-C090-4486-90CC-E74262E7A057}" type="presOf" srcId="{994FE21E-9A99-453B-876A-7606ECA69714}" destId="{985DF47C-9565-46B9-944C-252A59F356E6}" srcOrd="0" destOrd="0" presId="urn:microsoft.com/office/officeart/2005/8/layout/hierarchy3"/>
    <dgm:cxn modelId="{AFEEEDEA-BD9D-4FE6-84A6-D93B8D33C547}" srcId="{C4E7F8CE-C4A1-4751-8A22-4FC9CDE54D55}" destId="{E31FF4F5-8ACB-46DE-AC39-4B7BFA978EA3}" srcOrd="0" destOrd="0" parTransId="{994FE21E-9A99-453B-876A-7606ECA69714}" sibTransId="{EB98915F-C8FE-4279-B2CC-5295B7424B64}"/>
    <dgm:cxn modelId="{FB46627B-C7CB-4668-9F80-B1EBE72E16AB}" type="presOf" srcId="{4FC2E815-B76A-4A9B-910C-09A500EE7EC3}" destId="{37056B25-59F7-41F1-B91A-A8461F04720B}" srcOrd="0" destOrd="0" presId="urn:microsoft.com/office/officeart/2005/8/layout/hierarchy3"/>
    <dgm:cxn modelId="{22C496BA-FB10-48DB-9CFA-E1B7F03E74A2}" srcId="{63F58456-8DD0-415E-92C0-9AAEAE6E2FF7}" destId="{FC9D4C9A-8704-4695-98F3-13FF7E756DB1}" srcOrd="3" destOrd="0" parTransId="{1ED9E3A6-2807-46B2-891B-FF9DDF738400}" sibTransId="{6E583A43-4778-4183-ACDD-01D279B4F121}"/>
    <dgm:cxn modelId="{5EDB138D-6225-4BD3-A8AE-76327AF033CE}" type="presOf" srcId="{D9AD6F47-6616-460D-A05E-51DDFB4DF5BD}" destId="{40694A5D-EE6C-403A-982D-F917BF718E0C}" srcOrd="0" destOrd="0" presId="urn:microsoft.com/office/officeart/2005/8/layout/hierarchy3"/>
    <dgm:cxn modelId="{6AB6559C-D8FE-4920-BF7E-D8AD98D543C1}" type="presOf" srcId="{F63145A8-9337-4670-B9E7-41DECBE4E6EC}" destId="{58F9B483-FD78-428F-BECB-F0D5A3C03955}" srcOrd="0" destOrd="0" presId="urn:microsoft.com/office/officeart/2005/8/layout/hierarchy3"/>
    <dgm:cxn modelId="{030FB086-9ED0-44C9-A3E1-2FD04EC59FCA}" srcId="{C4E7F8CE-C4A1-4751-8A22-4FC9CDE54D55}" destId="{EC5CB023-448C-43C0-9EA4-DD8F36FD34C1}" srcOrd="1" destOrd="0" parTransId="{88C56F27-5631-445B-BB98-41C63577E3B4}" sibTransId="{F7A4C3DC-9FB4-4A0C-9D01-53069467C8C9}"/>
    <dgm:cxn modelId="{5C3F604F-FB12-4B37-9250-DBB8D70CD306}" type="presOf" srcId="{6DA8CCC4-D5FB-4403-9A36-C147D138BE57}" destId="{96174C8A-21C5-4FA6-9ECC-67772FF1045C}" srcOrd="0" destOrd="0" presId="urn:microsoft.com/office/officeart/2005/8/layout/hierarchy3"/>
    <dgm:cxn modelId="{2B44C634-F6D2-4E11-844D-A577C322A694}" type="presOf" srcId="{4A362AB1-6543-4E9F-A99F-A8B97549BA77}" destId="{B27D582A-30AD-4ABB-851C-8BE93FD901D4}" srcOrd="0" destOrd="0" presId="urn:microsoft.com/office/officeart/2005/8/layout/hierarchy3"/>
    <dgm:cxn modelId="{2817EDF5-8C54-4118-B8E9-08C65DD654DD}" srcId="{63F58456-8DD0-415E-92C0-9AAEAE6E2FF7}" destId="{D9AD6F47-6616-460D-A05E-51DDFB4DF5BD}" srcOrd="2" destOrd="0" parTransId="{B8728E32-D60C-4E61-BB95-8800218B494F}" sibTransId="{6CAFF0CA-9048-43BF-A581-BC4C4AC03005}"/>
    <dgm:cxn modelId="{83C76211-4EFB-427D-A685-ABF8330AF312}" type="presParOf" srcId="{3DDC5E0C-89C9-45BC-8C0C-6BD8AF7FAF99}" destId="{058EA81D-DF2A-4D7C-902A-6A478C7BC35C}" srcOrd="0" destOrd="0" presId="urn:microsoft.com/office/officeart/2005/8/layout/hierarchy3"/>
    <dgm:cxn modelId="{2E914254-89BB-4117-A5E7-E7C0B90269E1}" type="presParOf" srcId="{058EA81D-DF2A-4D7C-902A-6A478C7BC35C}" destId="{F2B798CF-8F53-4502-B31C-2A25AC79B7B9}" srcOrd="0" destOrd="0" presId="urn:microsoft.com/office/officeart/2005/8/layout/hierarchy3"/>
    <dgm:cxn modelId="{4E37C415-2F5F-4085-A12E-952ED1C0C34C}" type="presParOf" srcId="{F2B798CF-8F53-4502-B31C-2A25AC79B7B9}" destId="{37056B25-59F7-41F1-B91A-A8461F04720B}" srcOrd="0" destOrd="0" presId="urn:microsoft.com/office/officeart/2005/8/layout/hierarchy3"/>
    <dgm:cxn modelId="{2D9CE10D-465B-4DDF-9BD1-795C18A2F249}" type="presParOf" srcId="{F2B798CF-8F53-4502-B31C-2A25AC79B7B9}" destId="{82254214-45F8-4CAC-8C00-422E7B7804E2}" srcOrd="1" destOrd="0" presId="urn:microsoft.com/office/officeart/2005/8/layout/hierarchy3"/>
    <dgm:cxn modelId="{E67201AE-E819-4AAF-8652-280CD14DBCD2}" type="presParOf" srcId="{058EA81D-DF2A-4D7C-902A-6A478C7BC35C}" destId="{CD48B100-4994-4B97-8A41-98D6D1A593B4}" srcOrd="1" destOrd="0" presId="urn:microsoft.com/office/officeart/2005/8/layout/hierarchy3"/>
    <dgm:cxn modelId="{1382C11E-402D-458A-AD8B-5D7A112660BB}" type="presParOf" srcId="{CD48B100-4994-4B97-8A41-98D6D1A593B4}" destId="{2FBE160C-CEDE-45FB-8A27-409EB30DA376}" srcOrd="0" destOrd="0" presId="urn:microsoft.com/office/officeart/2005/8/layout/hierarchy3"/>
    <dgm:cxn modelId="{7D521B64-3AB9-4F98-AF4E-BEFF444ED225}" type="presParOf" srcId="{CD48B100-4994-4B97-8A41-98D6D1A593B4}" destId="{8B57593A-61FB-4A77-9C1D-EF127D458A18}" srcOrd="1" destOrd="0" presId="urn:microsoft.com/office/officeart/2005/8/layout/hierarchy3"/>
    <dgm:cxn modelId="{61706C50-1B48-45DD-B852-B2DEF5484A2B}" type="presParOf" srcId="{CD48B100-4994-4B97-8A41-98D6D1A593B4}" destId="{96174C8A-21C5-4FA6-9ECC-67772FF1045C}" srcOrd="2" destOrd="0" presId="urn:microsoft.com/office/officeart/2005/8/layout/hierarchy3"/>
    <dgm:cxn modelId="{ECE6EC7A-68EB-4462-8F26-EFF87E6809BA}" type="presParOf" srcId="{CD48B100-4994-4B97-8A41-98D6D1A593B4}" destId="{4704F4D0-07CA-497E-8BE6-9F31D30070BD}" srcOrd="3" destOrd="0" presId="urn:microsoft.com/office/officeart/2005/8/layout/hierarchy3"/>
    <dgm:cxn modelId="{2284B573-FAC4-43B1-8AF7-1B99729BDBBD}" type="presParOf" srcId="{CD48B100-4994-4B97-8A41-98D6D1A593B4}" destId="{58F9B483-FD78-428F-BECB-F0D5A3C03955}" srcOrd="4" destOrd="0" presId="urn:microsoft.com/office/officeart/2005/8/layout/hierarchy3"/>
    <dgm:cxn modelId="{94A6FF52-362E-47C9-9AA4-05F7822D7741}" type="presParOf" srcId="{CD48B100-4994-4B97-8A41-98D6D1A593B4}" destId="{0AF98D85-2DAB-4E51-A87C-AC70B8C9AF85}" srcOrd="5" destOrd="0" presId="urn:microsoft.com/office/officeart/2005/8/layout/hierarchy3"/>
    <dgm:cxn modelId="{ECE61D29-0B22-40C6-AB6E-6CC07E512115}" type="presParOf" srcId="{CD48B100-4994-4B97-8A41-98D6D1A593B4}" destId="{FB749CAB-79CB-4D00-85AE-8B148052CC96}" srcOrd="6" destOrd="0" presId="urn:microsoft.com/office/officeart/2005/8/layout/hierarchy3"/>
    <dgm:cxn modelId="{FCC0938C-5260-4A13-BC7D-43E3A091B469}" type="presParOf" srcId="{CD48B100-4994-4B97-8A41-98D6D1A593B4}" destId="{F73B2DDD-CD22-4C0B-92E9-C152F2FA7091}" srcOrd="7" destOrd="0" presId="urn:microsoft.com/office/officeart/2005/8/layout/hierarchy3"/>
    <dgm:cxn modelId="{C69D6EA2-E4D2-4778-9B26-2BA95100E19C}" type="presParOf" srcId="{3DDC5E0C-89C9-45BC-8C0C-6BD8AF7FAF99}" destId="{254FB71B-3F6A-4F86-8282-969E00F0C379}" srcOrd="1" destOrd="0" presId="urn:microsoft.com/office/officeart/2005/8/layout/hierarchy3"/>
    <dgm:cxn modelId="{06FCEBE4-7B5D-4247-AD51-EBB2033C897A}" type="presParOf" srcId="{254FB71B-3F6A-4F86-8282-969E00F0C379}" destId="{CCF2C38E-35FC-40DD-889E-C789B32A9335}" srcOrd="0" destOrd="0" presId="urn:microsoft.com/office/officeart/2005/8/layout/hierarchy3"/>
    <dgm:cxn modelId="{D6EAAF82-CC5C-43F4-B133-5708AA7D4B93}" type="presParOf" srcId="{CCF2C38E-35FC-40DD-889E-C789B32A9335}" destId="{79802AE8-61C4-4B67-A90F-02FA36B95E2C}" srcOrd="0" destOrd="0" presId="urn:microsoft.com/office/officeart/2005/8/layout/hierarchy3"/>
    <dgm:cxn modelId="{4C276C3F-713B-4774-B3D8-EF0D48A0E54D}" type="presParOf" srcId="{CCF2C38E-35FC-40DD-889E-C789B32A9335}" destId="{64758D0E-2935-463A-8119-5D1B1E438451}" srcOrd="1" destOrd="0" presId="urn:microsoft.com/office/officeart/2005/8/layout/hierarchy3"/>
    <dgm:cxn modelId="{390A5C45-1901-4320-9DE1-1B3B98858201}" type="presParOf" srcId="{254FB71B-3F6A-4F86-8282-969E00F0C379}" destId="{0F8CE613-F22C-4CE7-A281-C24BF5D6252A}" srcOrd="1" destOrd="0" presId="urn:microsoft.com/office/officeart/2005/8/layout/hierarchy3"/>
    <dgm:cxn modelId="{16DC02FE-D311-45C4-8914-40177679E6A2}" type="presParOf" srcId="{0F8CE613-F22C-4CE7-A281-C24BF5D6252A}" destId="{985DF47C-9565-46B9-944C-252A59F356E6}" srcOrd="0" destOrd="0" presId="urn:microsoft.com/office/officeart/2005/8/layout/hierarchy3"/>
    <dgm:cxn modelId="{17059C23-5A17-456B-962B-034D98EBECA9}" type="presParOf" srcId="{0F8CE613-F22C-4CE7-A281-C24BF5D6252A}" destId="{04D1EB98-48CE-4872-B5D7-C14C28A65C42}" srcOrd="1" destOrd="0" presId="urn:microsoft.com/office/officeart/2005/8/layout/hierarchy3"/>
    <dgm:cxn modelId="{A0258E4D-4ECC-4356-867A-7D0B4C426AC3}" type="presParOf" srcId="{0F8CE613-F22C-4CE7-A281-C24BF5D6252A}" destId="{6B55CAD3-039B-4227-9A83-F90A619C2DE5}" srcOrd="2" destOrd="0" presId="urn:microsoft.com/office/officeart/2005/8/layout/hierarchy3"/>
    <dgm:cxn modelId="{A86FA634-E229-4065-923B-F8A8AB79EF5D}" type="presParOf" srcId="{0F8CE613-F22C-4CE7-A281-C24BF5D6252A}" destId="{383CC04C-2296-48F6-89C1-9AC4023BB7A5}" srcOrd="3" destOrd="0" presId="urn:microsoft.com/office/officeart/2005/8/layout/hierarchy3"/>
    <dgm:cxn modelId="{776B334E-86B0-4DB7-9265-4F895B0BB8AC}" type="presParOf" srcId="{0F8CE613-F22C-4CE7-A281-C24BF5D6252A}" destId="{0883A929-2864-4AE8-B36D-5C786AC71CA2}" srcOrd="4" destOrd="0" presId="urn:microsoft.com/office/officeart/2005/8/layout/hierarchy3"/>
    <dgm:cxn modelId="{400CF704-C726-46D1-9C69-FE9F62665268}" type="presParOf" srcId="{0F8CE613-F22C-4CE7-A281-C24BF5D6252A}" destId="{1B3AF468-2B75-4656-9FB4-0A5A422F8631}" srcOrd="5" destOrd="0" presId="urn:microsoft.com/office/officeart/2005/8/layout/hierarchy3"/>
    <dgm:cxn modelId="{6BD0C528-76A8-46BE-995A-045E6EDC07CB}" type="presParOf" srcId="{3DDC5E0C-89C9-45BC-8C0C-6BD8AF7FAF99}" destId="{B8E56D76-3612-4E3B-ADC3-D690222E5A0F}" srcOrd="2" destOrd="0" presId="urn:microsoft.com/office/officeart/2005/8/layout/hierarchy3"/>
    <dgm:cxn modelId="{3375397E-D7ED-4101-8E14-2781E3F5F358}" type="presParOf" srcId="{B8E56D76-3612-4E3B-ADC3-D690222E5A0F}" destId="{4EA09B2A-EE64-48D0-846D-85E1A710B7AC}" srcOrd="0" destOrd="0" presId="urn:microsoft.com/office/officeart/2005/8/layout/hierarchy3"/>
    <dgm:cxn modelId="{BCD93CB9-0962-457D-84A3-403FCEEACCBB}" type="presParOf" srcId="{4EA09B2A-EE64-48D0-846D-85E1A710B7AC}" destId="{40694A5D-EE6C-403A-982D-F917BF718E0C}" srcOrd="0" destOrd="0" presId="urn:microsoft.com/office/officeart/2005/8/layout/hierarchy3"/>
    <dgm:cxn modelId="{F323444E-B7AB-4F4D-8C70-6C10F383F887}" type="presParOf" srcId="{4EA09B2A-EE64-48D0-846D-85E1A710B7AC}" destId="{E03C1D3B-3916-4C15-A7C3-247861F50C15}" srcOrd="1" destOrd="0" presId="urn:microsoft.com/office/officeart/2005/8/layout/hierarchy3"/>
    <dgm:cxn modelId="{EEBC5C93-899A-43E3-ACEB-131D48DBEBBF}" type="presParOf" srcId="{B8E56D76-3612-4E3B-ADC3-D690222E5A0F}" destId="{7BE7BE41-A03D-45CF-9F5E-4A3C3F621E6E}" srcOrd="1" destOrd="0" presId="urn:microsoft.com/office/officeart/2005/8/layout/hierarchy3"/>
    <dgm:cxn modelId="{9C34B24C-3511-493E-9CF7-B29DDB6DF9FC}" type="presParOf" srcId="{7BE7BE41-A03D-45CF-9F5E-4A3C3F621E6E}" destId="{5EB9B724-20DA-4C1D-9301-45CA3BB37534}" srcOrd="0" destOrd="0" presId="urn:microsoft.com/office/officeart/2005/8/layout/hierarchy3"/>
    <dgm:cxn modelId="{BFC8132D-689A-4FC6-B147-93EC222ECE26}" type="presParOf" srcId="{7BE7BE41-A03D-45CF-9F5E-4A3C3F621E6E}" destId="{88C55BC6-22A3-4F96-8FC7-7CDEFC1887E8}" srcOrd="1" destOrd="0" presId="urn:microsoft.com/office/officeart/2005/8/layout/hierarchy3"/>
    <dgm:cxn modelId="{2FE58905-86A1-4AB2-8A7A-3EB9EB33720A}" type="presParOf" srcId="{7BE7BE41-A03D-45CF-9F5E-4A3C3F621E6E}" destId="{3B8292AC-2D3E-4FFA-886B-9C70B0E0AB76}" srcOrd="2" destOrd="0" presId="urn:microsoft.com/office/officeart/2005/8/layout/hierarchy3"/>
    <dgm:cxn modelId="{6376BE5D-A46E-49B5-B0EC-A0CF6E3EEF25}" type="presParOf" srcId="{7BE7BE41-A03D-45CF-9F5E-4A3C3F621E6E}" destId="{B27D582A-30AD-4ABB-851C-8BE93FD901D4}" srcOrd="3" destOrd="0" presId="urn:microsoft.com/office/officeart/2005/8/layout/hierarchy3"/>
    <dgm:cxn modelId="{E2112BA6-D6D6-499A-847C-7090377E920D}" type="presParOf" srcId="{3DDC5E0C-89C9-45BC-8C0C-6BD8AF7FAF99}" destId="{BADE44F3-F19D-42BA-B041-C83B221656B2}" srcOrd="3" destOrd="0" presId="urn:microsoft.com/office/officeart/2005/8/layout/hierarchy3"/>
    <dgm:cxn modelId="{4E14C62F-CFE4-41A4-A657-FFC1D92D3027}" type="presParOf" srcId="{BADE44F3-F19D-42BA-B041-C83B221656B2}" destId="{36B96E3E-F229-4C6A-9715-0468E2B0DF40}" srcOrd="0" destOrd="0" presId="urn:microsoft.com/office/officeart/2005/8/layout/hierarchy3"/>
    <dgm:cxn modelId="{0AC147A3-A787-4260-8C2B-F947B506E4BF}" type="presParOf" srcId="{36B96E3E-F229-4C6A-9715-0468E2B0DF40}" destId="{F5CAA61B-0C86-40D1-83B0-493E6F88C553}" srcOrd="0" destOrd="0" presId="urn:microsoft.com/office/officeart/2005/8/layout/hierarchy3"/>
    <dgm:cxn modelId="{2B139D0C-EB79-4A3B-A637-130DBCEA4E39}" type="presParOf" srcId="{36B96E3E-F229-4C6A-9715-0468E2B0DF40}" destId="{52EC27A0-FB29-46A5-95FD-4B9C3CBC301C}" srcOrd="1" destOrd="0" presId="urn:microsoft.com/office/officeart/2005/8/layout/hierarchy3"/>
    <dgm:cxn modelId="{F56386F0-C2C5-4448-B6A0-935E0AEC5DDD}" type="presParOf" srcId="{BADE44F3-F19D-42BA-B041-C83B221656B2}" destId="{3DF491B2-51C8-4525-BC7E-228EB9F2812C}" srcOrd="1" destOrd="0" presId="urn:microsoft.com/office/officeart/2005/8/layout/hierarchy3"/>
    <dgm:cxn modelId="{D4CDEF65-E581-4E7E-9673-B3E10EDFD8EB}" type="presParOf" srcId="{3DF491B2-51C8-4525-BC7E-228EB9F2812C}" destId="{85D82B2A-FC98-4894-8326-B3C0F0A36A2D}" srcOrd="0" destOrd="0" presId="urn:microsoft.com/office/officeart/2005/8/layout/hierarchy3"/>
    <dgm:cxn modelId="{E3775D02-5DFE-4ED2-BB23-A870537E412A}" type="presParOf" srcId="{3DF491B2-51C8-4525-BC7E-228EB9F2812C}" destId="{A5B9A2EE-DC33-4182-A876-702A00FFB46C}" srcOrd="1" destOrd="0" presId="urn:microsoft.com/office/officeart/2005/8/layout/hierarchy3"/>
    <dgm:cxn modelId="{11AC9954-7CF3-44F0-807A-4B90C3280597}" type="presParOf" srcId="{3DF491B2-51C8-4525-BC7E-228EB9F2812C}" destId="{AA8BBE86-4DBB-4783-ACBB-99997FF17A0B}" srcOrd="2" destOrd="0" presId="urn:microsoft.com/office/officeart/2005/8/layout/hierarchy3"/>
    <dgm:cxn modelId="{5F29AEBA-A246-4B01-B123-42E58437D9BD}" type="presParOf" srcId="{3DF491B2-51C8-4525-BC7E-228EB9F2812C}" destId="{690802DA-EA86-4968-9866-914B5A66A0E4}" srcOrd="3" destOrd="0" presId="urn:microsoft.com/office/officeart/2005/8/layout/hierarchy3"/>
  </dgm:cxnLst>
  <dgm:bg>
    <a:noFill/>
  </dgm:bg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56B25-59F7-41F1-B91A-A8461F04720B}">
      <dsp:nvSpPr>
        <dsp:cNvPr id="0" name=""/>
        <dsp:cNvSpPr/>
      </dsp:nvSpPr>
      <dsp:spPr>
        <a:xfrm>
          <a:off x="1408" y="194362"/>
          <a:ext cx="1937442" cy="655183"/>
        </a:xfrm>
        <a:prstGeom prst="roundRect">
          <a:avLst>
            <a:gd name="adj" fmla="val 10000"/>
          </a:avLst>
        </a:prstGeom>
        <a:solidFill>
          <a:srgbClr val="BF2F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System Inputs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98" y="213552"/>
        <a:ext cx="1899062" cy="616803"/>
      </dsp:txXfrm>
    </dsp:sp>
    <dsp:sp modelId="{2FBE160C-CEDE-45FB-8A27-409EB30DA376}">
      <dsp:nvSpPr>
        <dsp:cNvPr id="0" name=""/>
        <dsp:cNvSpPr/>
      </dsp:nvSpPr>
      <dsp:spPr>
        <a:xfrm>
          <a:off x="195152" y="849545"/>
          <a:ext cx="193744" cy="49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7"/>
              </a:lnTo>
              <a:lnTo>
                <a:pt x="193744" y="49138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7593A-61FB-4A77-9C1D-EF127D458A18}">
      <dsp:nvSpPr>
        <dsp:cNvPr id="0" name=""/>
        <dsp:cNvSpPr/>
      </dsp:nvSpPr>
      <dsp:spPr>
        <a:xfrm>
          <a:off x="388897" y="1013341"/>
          <a:ext cx="1511922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Policy &amp; financing decisions</a:t>
          </a:r>
        </a:p>
      </dsp:txBody>
      <dsp:txXfrm>
        <a:off x="408087" y="1032531"/>
        <a:ext cx="1473542" cy="616803"/>
      </dsp:txXfrm>
    </dsp:sp>
    <dsp:sp modelId="{96174C8A-21C5-4FA6-9ECC-67772FF1045C}">
      <dsp:nvSpPr>
        <dsp:cNvPr id="0" name=""/>
        <dsp:cNvSpPr/>
      </dsp:nvSpPr>
      <dsp:spPr>
        <a:xfrm>
          <a:off x="195152" y="849545"/>
          <a:ext cx="193744" cy="1310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66"/>
              </a:lnTo>
              <a:lnTo>
                <a:pt x="193744" y="131036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4F4D0-07CA-497E-8BE6-9F31D30070BD}">
      <dsp:nvSpPr>
        <dsp:cNvPr id="0" name=""/>
        <dsp:cNvSpPr/>
      </dsp:nvSpPr>
      <dsp:spPr>
        <a:xfrm>
          <a:off x="388897" y="1832320"/>
          <a:ext cx="1493346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workforce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087" y="1851510"/>
        <a:ext cx="1454966" cy="616803"/>
      </dsp:txXfrm>
    </dsp:sp>
    <dsp:sp modelId="{58F9B483-FD78-428F-BECB-F0D5A3C03955}">
      <dsp:nvSpPr>
        <dsp:cNvPr id="0" name=""/>
        <dsp:cNvSpPr/>
      </dsp:nvSpPr>
      <dsp:spPr>
        <a:xfrm>
          <a:off x="195152" y="849545"/>
          <a:ext cx="193744" cy="2129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346"/>
              </a:lnTo>
              <a:lnTo>
                <a:pt x="193744" y="212934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98D85-2DAB-4E51-A87C-AC70B8C9AF85}">
      <dsp:nvSpPr>
        <dsp:cNvPr id="0" name=""/>
        <dsp:cNvSpPr/>
      </dsp:nvSpPr>
      <dsp:spPr>
        <a:xfrm>
          <a:off x="388897" y="2651300"/>
          <a:ext cx="1505192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infrastructure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087" y="2670490"/>
        <a:ext cx="1466812" cy="616803"/>
      </dsp:txXfrm>
    </dsp:sp>
    <dsp:sp modelId="{FB749CAB-79CB-4D00-85AE-8B148052CC96}">
      <dsp:nvSpPr>
        <dsp:cNvPr id="0" name=""/>
        <dsp:cNvSpPr/>
      </dsp:nvSpPr>
      <dsp:spPr>
        <a:xfrm>
          <a:off x="195152" y="849545"/>
          <a:ext cx="193744" cy="2948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325"/>
              </a:lnTo>
              <a:lnTo>
                <a:pt x="193744" y="2948325"/>
              </a:lnTo>
            </a:path>
          </a:pathLst>
        </a:custGeom>
        <a:noFill/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B2DDD-CD22-4C0B-92E9-C152F2FA7091}">
      <dsp:nvSpPr>
        <dsp:cNvPr id="0" name=""/>
        <dsp:cNvSpPr/>
      </dsp:nvSpPr>
      <dsp:spPr>
        <a:xfrm>
          <a:off x="388897" y="3470279"/>
          <a:ext cx="1497833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Pharmacies/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pharmaceuticals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087" y="3489469"/>
        <a:ext cx="1459453" cy="616803"/>
      </dsp:txXfrm>
    </dsp:sp>
    <dsp:sp modelId="{79802AE8-61C4-4B67-A90F-02FA36B95E2C}">
      <dsp:nvSpPr>
        <dsp:cNvPr id="0" name=""/>
        <dsp:cNvSpPr/>
      </dsp:nvSpPr>
      <dsp:spPr>
        <a:xfrm>
          <a:off x="2266443" y="194362"/>
          <a:ext cx="1670586" cy="655183"/>
        </a:xfrm>
        <a:prstGeom prst="roundRect">
          <a:avLst>
            <a:gd name="adj" fmla="val 10000"/>
          </a:avLst>
        </a:prstGeom>
        <a:solidFill>
          <a:srgbClr val="BF2F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System Outputs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5633" y="213552"/>
        <a:ext cx="1632206" cy="616803"/>
      </dsp:txXfrm>
    </dsp:sp>
    <dsp:sp modelId="{985DF47C-9565-46B9-944C-252A59F356E6}">
      <dsp:nvSpPr>
        <dsp:cNvPr id="0" name=""/>
        <dsp:cNvSpPr/>
      </dsp:nvSpPr>
      <dsp:spPr>
        <a:xfrm>
          <a:off x="2433501" y="849545"/>
          <a:ext cx="167058" cy="54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930"/>
              </a:lnTo>
              <a:lnTo>
                <a:pt x="167058" y="54393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1EB98-48CE-4872-B5D7-C14C28A65C42}">
      <dsp:nvSpPr>
        <dsp:cNvPr id="0" name=""/>
        <dsp:cNvSpPr/>
      </dsp:nvSpPr>
      <dsp:spPr>
        <a:xfrm>
          <a:off x="2600560" y="1013341"/>
          <a:ext cx="1331961" cy="76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 availability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2827" y="1035608"/>
        <a:ext cx="1287427" cy="715734"/>
      </dsp:txXfrm>
    </dsp:sp>
    <dsp:sp modelId="{6B55CAD3-039B-4227-9A83-F90A619C2DE5}">
      <dsp:nvSpPr>
        <dsp:cNvPr id="0" name=""/>
        <dsp:cNvSpPr/>
      </dsp:nvSpPr>
      <dsp:spPr>
        <a:xfrm>
          <a:off x="2433501" y="849545"/>
          <a:ext cx="167058" cy="1415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451"/>
              </a:lnTo>
              <a:lnTo>
                <a:pt x="167058" y="141545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CC04C-2296-48F6-89C1-9AC4023BB7A5}">
      <dsp:nvSpPr>
        <dsp:cNvPr id="0" name=""/>
        <dsp:cNvSpPr/>
      </dsp:nvSpPr>
      <dsp:spPr>
        <a:xfrm>
          <a:off x="2600560" y="1937405"/>
          <a:ext cx="1347162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Coverage and access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9750" y="1956595"/>
        <a:ext cx="1308782" cy="616803"/>
      </dsp:txXfrm>
    </dsp:sp>
    <dsp:sp modelId="{0883A929-2864-4AE8-B36D-5C786AC71CA2}">
      <dsp:nvSpPr>
        <dsp:cNvPr id="0" name=""/>
        <dsp:cNvSpPr/>
      </dsp:nvSpPr>
      <dsp:spPr>
        <a:xfrm>
          <a:off x="2433501" y="849545"/>
          <a:ext cx="167058" cy="223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431"/>
              </a:lnTo>
              <a:lnTo>
                <a:pt x="167058" y="2234431"/>
              </a:lnTo>
            </a:path>
          </a:pathLst>
        </a:custGeom>
        <a:noFill/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AF468-2B75-4656-9FB4-0A5A422F8631}">
      <dsp:nvSpPr>
        <dsp:cNvPr id="0" name=""/>
        <dsp:cNvSpPr/>
      </dsp:nvSpPr>
      <dsp:spPr>
        <a:xfrm>
          <a:off x="2600560" y="2756384"/>
          <a:ext cx="1357749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 quality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9750" y="2775574"/>
        <a:ext cx="1319369" cy="616803"/>
      </dsp:txXfrm>
    </dsp:sp>
    <dsp:sp modelId="{40694A5D-EE6C-403A-982D-F917BF718E0C}">
      <dsp:nvSpPr>
        <dsp:cNvPr id="0" name=""/>
        <dsp:cNvSpPr/>
      </dsp:nvSpPr>
      <dsp:spPr>
        <a:xfrm>
          <a:off x="4264621" y="194362"/>
          <a:ext cx="1566596" cy="655183"/>
        </a:xfrm>
        <a:prstGeom prst="roundRect">
          <a:avLst>
            <a:gd name="adj" fmla="val 10000"/>
          </a:avLst>
        </a:prstGeom>
        <a:solidFill>
          <a:srgbClr val="BF2F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Status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3811" y="213552"/>
        <a:ext cx="1528216" cy="616803"/>
      </dsp:txXfrm>
    </dsp:sp>
    <dsp:sp modelId="{5EB9B724-20DA-4C1D-9301-45CA3BB37534}">
      <dsp:nvSpPr>
        <dsp:cNvPr id="0" name=""/>
        <dsp:cNvSpPr/>
      </dsp:nvSpPr>
      <dsp:spPr>
        <a:xfrm>
          <a:off x="4421281" y="849545"/>
          <a:ext cx="156659" cy="49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7"/>
              </a:lnTo>
              <a:lnTo>
                <a:pt x="156659" y="49138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55BC6-22A3-4F96-8FC7-7CDEFC1887E8}">
      <dsp:nvSpPr>
        <dsp:cNvPr id="0" name=""/>
        <dsp:cNvSpPr/>
      </dsp:nvSpPr>
      <dsp:spPr>
        <a:xfrm>
          <a:off x="4577940" y="1013341"/>
          <a:ext cx="1209217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Morbidity</a:t>
          </a:r>
          <a:endParaRPr lang="en-US" sz="1500" kern="1200" dirty="0" smtClean="0"/>
        </a:p>
      </dsp:txBody>
      <dsp:txXfrm>
        <a:off x="4597130" y="1032531"/>
        <a:ext cx="1170837" cy="616803"/>
      </dsp:txXfrm>
    </dsp:sp>
    <dsp:sp modelId="{3B8292AC-2D3E-4FFA-886B-9C70B0E0AB76}">
      <dsp:nvSpPr>
        <dsp:cNvPr id="0" name=""/>
        <dsp:cNvSpPr/>
      </dsp:nvSpPr>
      <dsp:spPr>
        <a:xfrm>
          <a:off x="4421281" y="849545"/>
          <a:ext cx="156659" cy="1310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66"/>
              </a:lnTo>
              <a:lnTo>
                <a:pt x="156659" y="1310366"/>
              </a:lnTo>
            </a:path>
          </a:pathLst>
        </a:custGeom>
        <a:noFill/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D582A-30AD-4ABB-851C-8BE93FD901D4}">
      <dsp:nvSpPr>
        <dsp:cNvPr id="0" name=""/>
        <dsp:cNvSpPr/>
      </dsp:nvSpPr>
      <dsp:spPr>
        <a:xfrm>
          <a:off x="4577940" y="1832320"/>
          <a:ext cx="1231996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Mortality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(vital statistics)</a:t>
          </a:r>
        </a:p>
      </dsp:txBody>
      <dsp:txXfrm>
        <a:off x="4597130" y="1851510"/>
        <a:ext cx="1193616" cy="616803"/>
      </dsp:txXfrm>
    </dsp:sp>
    <dsp:sp modelId="{F5CAA61B-0C86-40D1-83B0-493E6F88C553}">
      <dsp:nvSpPr>
        <dsp:cNvPr id="0" name=""/>
        <dsp:cNvSpPr/>
      </dsp:nvSpPr>
      <dsp:spPr>
        <a:xfrm>
          <a:off x="6158809" y="194362"/>
          <a:ext cx="1541633" cy="655183"/>
        </a:xfrm>
        <a:prstGeom prst="roundRect">
          <a:avLst>
            <a:gd name="adj" fmla="val 10000"/>
          </a:avLst>
        </a:prstGeom>
        <a:solidFill>
          <a:srgbClr val="BF2F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System Outcomes              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77999" y="213552"/>
        <a:ext cx="1503253" cy="616803"/>
      </dsp:txXfrm>
    </dsp:sp>
    <dsp:sp modelId="{85D82B2A-FC98-4894-8326-B3C0F0A36A2D}">
      <dsp:nvSpPr>
        <dsp:cNvPr id="0" name=""/>
        <dsp:cNvSpPr/>
      </dsp:nvSpPr>
      <dsp:spPr>
        <a:xfrm>
          <a:off x="6312972" y="849545"/>
          <a:ext cx="154163" cy="49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87"/>
              </a:lnTo>
              <a:lnTo>
                <a:pt x="154163" y="49138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A2EE-DC33-4182-A876-702A00FFB46C}">
      <dsp:nvSpPr>
        <dsp:cNvPr id="0" name=""/>
        <dsp:cNvSpPr/>
      </dsp:nvSpPr>
      <dsp:spPr>
        <a:xfrm>
          <a:off x="6467136" y="1013341"/>
          <a:ext cx="1261306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 utilization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6326" y="1032531"/>
        <a:ext cx="1222926" cy="616803"/>
      </dsp:txXfrm>
    </dsp:sp>
    <dsp:sp modelId="{AA8BBE86-4DBB-4783-ACBB-99997FF17A0B}">
      <dsp:nvSpPr>
        <dsp:cNvPr id="0" name=""/>
        <dsp:cNvSpPr/>
      </dsp:nvSpPr>
      <dsp:spPr>
        <a:xfrm>
          <a:off x="6312972" y="849545"/>
          <a:ext cx="154163" cy="1310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66"/>
              </a:lnTo>
              <a:lnTo>
                <a:pt x="154163" y="1310366"/>
              </a:lnTo>
            </a:path>
          </a:pathLst>
        </a:custGeom>
        <a:noFill/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802DA-EA86-4968-9866-914B5A66A0E4}">
      <dsp:nvSpPr>
        <dsp:cNvPr id="0" name=""/>
        <dsp:cNvSpPr/>
      </dsp:nvSpPr>
      <dsp:spPr>
        <a:xfrm>
          <a:off x="6467136" y="1832320"/>
          <a:ext cx="1276423" cy="655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82D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Clinical &amp; financial data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6326" y="1851510"/>
        <a:ext cx="1238043" cy="616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257714-6CB9-4510-BD26-FF6F975312F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41E1BA-7E53-4349-AF5C-31FD9D04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6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52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2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0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5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52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21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61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bg1"/>
              </a:solidFill>
              <a:latin typeface="+mn-lt"/>
              <a:ea typeface="Times New Roman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bg1"/>
              </a:solidFill>
              <a:latin typeface="+mn-lt"/>
              <a:ea typeface="Times New Roman"/>
              <a:cs typeface="Arial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5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6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5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61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9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0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3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3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3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1/23/2014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ehealth.moh.gov.ge/Hmis/Portal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ehealth.moh.gov.ge/Hmis/Portal/Default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1066800"/>
            <a:ext cx="4383025" cy="3048000"/>
          </a:xfrm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Health</a:t>
            </a:r>
            <a:r>
              <a:rPr lang="en-US" sz="2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Management Information</a:t>
            </a:r>
            <a:r>
              <a:rPr lang="en-US" sz="2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System</a:t>
            </a:r>
            <a:b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(HMIS</a:t>
            </a: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) </a:t>
            </a: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Georgia</a:t>
            </a:r>
            <a:endParaRPr lang="en-US" sz="24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00" y="4546937"/>
            <a:ext cx="379571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(USAID HSSP)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Adobe Kaiti Std R" pitchFamily="18" charset="-128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988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9880" y="914197"/>
            <a:ext cx="4656234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2950" y="57912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January</a:t>
            </a:r>
            <a:endParaRPr lang="ka-GE" sz="1400" spc="100" dirty="0" smtClean="0">
              <a:solidFill>
                <a:prstClr val="black"/>
              </a:solidFill>
              <a:latin typeface="+mj-lt"/>
              <a:cs typeface="Times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200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201</a:t>
            </a:r>
            <a:r>
              <a:rPr lang="en-US" sz="1200" spc="100" dirty="0">
                <a:solidFill>
                  <a:prstClr val="black"/>
                </a:solidFill>
                <a:latin typeface="+mj-lt"/>
                <a:cs typeface="Times" pitchFamily="18" charset="0"/>
              </a:rPr>
              <a:t>4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62" y="3733800"/>
            <a:ext cx="561338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9880" y="0"/>
            <a:ext cx="4661880" cy="91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0" y="283578"/>
            <a:ext cx="2667002" cy="3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0" y="268299"/>
            <a:ext cx="914400" cy="362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4" y="-21266"/>
            <a:ext cx="4760976" cy="6879266"/>
          </a:xfrm>
          <a:prstGeom prst="rect">
            <a:avLst/>
          </a:prstGeom>
        </p:spPr>
      </p:pic>
      <p:sp>
        <p:nvSpPr>
          <p:cNvPr id="5" name="TextBox 4">
            <a:hlinkClick r:id="rId7"/>
          </p:cNvPr>
          <p:cNvSpPr txBox="1"/>
          <p:nvPr/>
        </p:nvSpPr>
        <p:spPr>
          <a:xfrm>
            <a:off x="4490154" y="391633"/>
            <a:ext cx="1758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2">
                    <a:lumMod val="75000"/>
                  </a:schemeClr>
                </a:solidFill>
              </a:rPr>
              <a:t>ehealth.moh.gov.ge</a:t>
            </a:r>
            <a:r>
              <a:rPr lang="ka-GE" sz="1100" u="sng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en-US" sz="1100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8" y="990600"/>
            <a:ext cx="7086602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2998" y="2133600"/>
            <a:ext cx="7086602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2999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Immunization Management</a:t>
            </a:r>
            <a:endParaRPr lang="en-US" sz="2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783" y="2420117"/>
            <a:ext cx="482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ID-based complete electronic records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1601697" y="2284231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0028" y="24226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600200" y="4093423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8531" y="423186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4337" y="3228125"/>
            <a:ext cx="48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of patient migration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7783" y="3982118"/>
            <a:ext cx="485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of vaccine stock and monitoring of spending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602049" y="4999406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9578" y="51378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338" y="5045513"/>
            <a:ext cx="487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Reliable statistical and epidemiological analysis and coverage indicators </a:t>
            </a:r>
            <a:endParaRPr lang="ka-GE" dirty="0">
              <a:latin typeface="Arial (Body)"/>
              <a:cs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605518" y="318201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13849" y="332045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8" y="990600"/>
            <a:ext cx="7086602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8" y="2133600"/>
            <a:ext cx="7086602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99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Myriad Pro" pitchFamily="34" charset="0"/>
              </a:rPr>
              <a:t>Stock Management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7782" y="2237314"/>
            <a:ext cx="5097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Information on minimum, maximum and safe stocks at different levels, tracking by lot numbers and expiration dates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1601697" y="2284231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062" y="24226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600200" y="4093423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531" y="423186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7783" y="3316069"/>
            <a:ext cx="482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Accurate and timely planning and response to replenish stock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4339" y="4154269"/>
            <a:ext cx="487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Centralized management of regional/district  warehouses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602049" y="4999406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9578" y="51378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338" y="5029200"/>
            <a:ext cx="487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Automated write-off 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of the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vaccines based on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utilization; vaccine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wastage calculation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1605518" y="318201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3849" y="332045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Myriad Pro" pitchFamily="34" charset="0"/>
              </a:rPr>
              <a:t>Vital Registration Module</a:t>
            </a:r>
            <a:endParaRPr lang="en-US" sz="2800" b="1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337" y="2590800"/>
            <a:ext cx="483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Centralized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database of birth and death cases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9" y="3657600"/>
            <a:ext cx="492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Tracking of patients treatment history and accurate information on reasons of death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9" y="4724400"/>
            <a:ext cx="492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Inclusive demographic analysis and proper decision making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75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E-Reporting 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568714"/>
            <a:ext cx="481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S</a:t>
            </a:r>
            <a:r>
              <a:rPr lang="en-US" dirty="0" smtClean="0">
                <a:latin typeface="+mj-lt"/>
                <a:cs typeface="Arial" pitchFamily="34" charset="0"/>
              </a:rPr>
              <a:t>tandard </a:t>
            </a:r>
            <a:r>
              <a:rPr lang="en-US" dirty="0">
                <a:latin typeface="+mj-lt"/>
                <a:cs typeface="Arial" pitchFamily="34" charset="0"/>
              </a:rPr>
              <a:t>reporting system for insurance companies and </a:t>
            </a:r>
            <a:r>
              <a:rPr lang="en-US" dirty="0" smtClean="0">
                <a:latin typeface="+mj-lt"/>
                <a:cs typeface="Arial" pitchFamily="34" charset="0"/>
              </a:rPr>
              <a:t>healthcare facilities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0782" y="3657600"/>
            <a:ext cx="481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Accurate payment </a:t>
            </a:r>
            <a:r>
              <a:rPr lang="en-US" dirty="0" smtClean="0">
                <a:latin typeface="+mj-lt"/>
                <a:cs typeface="Arial" pitchFamily="34" charset="0"/>
              </a:rPr>
              <a:t>calculations based on accurate data on services rendered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0782" y="4686300"/>
            <a:ext cx="481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Optimized administration </a:t>
            </a:r>
            <a:r>
              <a:rPr lang="en-US" dirty="0" smtClean="0">
                <a:latin typeface="+mj-lt"/>
                <a:cs typeface="Arial" pitchFamily="34" charset="0"/>
              </a:rPr>
              <a:t>process  -</a:t>
            </a:r>
            <a:r>
              <a:rPr lang="en-US" dirty="0"/>
              <a:t>prevents fraud and  reduces the administrative waste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8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Health Financing 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7" y="2590800"/>
            <a:ext cx="483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Improves efficiency of contracts management with healthcare facilities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8" y="3711714"/>
            <a:ext cx="5272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Real-time data exchange with the State </a:t>
            </a:r>
            <a:r>
              <a:rPr lang="en-US" dirty="0" smtClean="0">
                <a:latin typeface="+mj-lt"/>
                <a:cs typeface="Arial" pitchFamily="34" charset="0"/>
              </a:rPr>
              <a:t>Treasury – direct provision of payments to health service providers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9" y="4876800"/>
            <a:ext cx="492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Control of payment limits 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99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8" y="990600"/>
            <a:ext cx="7086602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2998" y="2133600"/>
            <a:ext cx="7086602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2999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E-Prescribing Module</a:t>
            </a:r>
            <a:endParaRPr lang="en-US" sz="2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337" y="2317086"/>
            <a:ext cx="482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Centrally stored and accessed patient prescription histories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7" y="3320458"/>
            <a:ext cx="48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Identification and control </a:t>
            </a:r>
            <a:r>
              <a:rPr lang="en-US" dirty="0">
                <a:latin typeface="+mj-lt"/>
                <a:cs typeface="Arial" pitchFamily="34" charset="0"/>
              </a:rPr>
              <a:t>of </a:t>
            </a:r>
            <a:r>
              <a:rPr lang="en-US" dirty="0" smtClean="0">
                <a:latin typeface="+mj-lt"/>
                <a:cs typeface="Arial" pitchFamily="34" charset="0"/>
              </a:rPr>
              <a:t>drug benefit limits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7" y="4126278"/>
            <a:ext cx="485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Population access to their prescription histories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338" y="5015948"/>
            <a:ext cx="487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Clinical decision support - doctors making informed and evidence-based decisions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601697" y="2284231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0028" y="24226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600200" y="4093423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8531" y="423186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1602049" y="4999406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9578" y="51378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1605518" y="318201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3849" y="332045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Pharmaceutical Products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590800"/>
            <a:ext cx="504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Common register of  pharmaceuticals permitted in Georgia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4338" y="3685210"/>
            <a:ext cx="473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Electronic </a:t>
            </a:r>
            <a:r>
              <a:rPr lang="en-US" dirty="0" smtClean="0">
                <a:latin typeface="+mj-lt"/>
                <a:cs typeface="Arial" pitchFamily="34" charset="0"/>
              </a:rPr>
              <a:t>connection </a:t>
            </a:r>
            <a:r>
              <a:rPr lang="en-US" dirty="0">
                <a:latin typeface="+mj-lt"/>
                <a:cs typeface="Arial" pitchFamily="34" charset="0"/>
              </a:rPr>
              <a:t>with the Customs Department of the Revenue </a:t>
            </a:r>
            <a:r>
              <a:rPr lang="en-US" dirty="0" smtClean="0">
                <a:latin typeface="+mj-lt"/>
                <a:cs typeface="Arial" pitchFamily="34" charset="0"/>
              </a:rPr>
              <a:t>Service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8" y="4724400"/>
            <a:ext cx="504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In </a:t>
            </a:r>
            <a:r>
              <a:rPr lang="en-US" dirty="0" smtClean="0">
                <a:latin typeface="+mj-lt"/>
                <a:cs typeface="Arial" pitchFamily="34" charset="0"/>
              </a:rPr>
              <a:t>future </a:t>
            </a:r>
            <a:r>
              <a:rPr lang="en-US" dirty="0">
                <a:latin typeface="+mj-lt"/>
                <a:cs typeface="Arial" pitchFamily="34" charset="0"/>
              </a:rPr>
              <a:t>integration of evidence-based pharmacological and clinical data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Myriad Pro" pitchFamily="34" charset="0"/>
              </a:rPr>
              <a:t>Medical Mediation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7" y="2590800"/>
            <a:ext cx="483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Centralized management and administration of cases/applications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4339" y="3790890"/>
            <a:ext cx="492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Rapid settlement of medical disputes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4339" y="4716143"/>
            <a:ext cx="512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Comprehensive analysis of disputes/cases taking into consideration their historical changes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39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1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Medical Classifications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9" y="2801078"/>
            <a:ext cx="4968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Constantly updated and easily accessible source of medical classifications (ICD10, NCSP, ICPC2, laboratory classification)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4339" y="4092714"/>
            <a:ext cx="496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Unified format for statistical analysis, financial or medical reporting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1600200" y="2819375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08531" y="29578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600200" y="405404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08531" y="419248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Dashboard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776868"/>
            <a:ext cx="4815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User-friendly tools for comparing, monitoring </a:t>
            </a:r>
            <a:r>
              <a:rPr lang="en-US" dirty="0">
                <a:latin typeface="+mj-lt"/>
                <a:cs typeface="Arial" pitchFamily="34" charset="0"/>
              </a:rPr>
              <a:t>and </a:t>
            </a:r>
            <a:r>
              <a:rPr lang="en-US" dirty="0" smtClean="0">
                <a:latin typeface="+mj-lt"/>
                <a:cs typeface="Arial" pitchFamily="34" charset="0"/>
              </a:rPr>
              <a:t>analyzing </a:t>
            </a:r>
            <a:r>
              <a:rPr lang="en-US" dirty="0">
                <a:latin typeface="+mj-lt"/>
                <a:cs typeface="Arial" pitchFamily="34" charset="0"/>
              </a:rPr>
              <a:t>different </a:t>
            </a:r>
            <a:r>
              <a:rPr lang="en-US" dirty="0" smtClean="0">
                <a:latin typeface="+mj-lt"/>
                <a:cs typeface="Arial" pitchFamily="34" charset="0"/>
              </a:rPr>
              <a:t>indicators </a:t>
            </a:r>
            <a:r>
              <a:rPr lang="en-US" dirty="0">
                <a:latin typeface="+mj-lt"/>
                <a:cs typeface="Arial" pitchFamily="34" charset="0"/>
              </a:rPr>
              <a:t>and </a:t>
            </a:r>
            <a:r>
              <a:rPr lang="en-US" dirty="0" smtClean="0">
                <a:latin typeface="+mj-lt"/>
                <a:cs typeface="Arial" pitchFamily="34" charset="0"/>
              </a:rPr>
              <a:t>statistics 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338" y="4116569"/>
            <a:ext cx="481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Instant display </a:t>
            </a:r>
            <a:r>
              <a:rPr lang="en-US" dirty="0">
                <a:latin typeface="+mj-lt"/>
                <a:cs typeface="Arial" pitchFamily="34" charset="0"/>
              </a:rPr>
              <a:t>of input data on </a:t>
            </a:r>
            <a:r>
              <a:rPr lang="en-US" dirty="0" smtClean="0">
                <a:latin typeface="+mj-lt"/>
                <a:cs typeface="Arial" pitchFamily="34" charset="0"/>
              </a:rPr>
              <a:t>various graphs, map and time navigator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600200" y="2819375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08531" y="295781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600200" y="405404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08531" y="419248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1301684"/>
            <a:ext cx="5410200" cy="1194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2503546"/>
            <a:ext cx="5105400" cy="12954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9660" y="3800120"/>
            <a:ext cx="540134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5025142"/>
            <a:ext cx="5410200" cy="1217067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219200" y="4940608"/>
            <a:ext cx="2286000" cy="1339701"/>
          </a:xfrm>
          <a:prstGeom prst="homePlate">
            <a:avLst/>
          </a:prstGeom>
          <a:solidFill>
            <a:srgbClr val="D3494C"/>
          </a:solidFill>
          <a:ln>
            <a:solidFill>
              <a:srgbClr val="D349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   Major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   Product: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8990" y="1587808"/>
            <a:ext cx="429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USAID funded Health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System Strengthening Project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itchFamily="34" charset="0"/>
                <a:cs typeface="Arial" pitchFamily="34" charset="0"/>
              </a:rPr>
              <a:t>Georgia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(HSSP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8990" y="2577075"/>
            <a:ext cx="4215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ea typeface="Verdana" pitchFamily="34" charset="0"/>
                <a:cs typeface="Arial" pitchFamily="34" charset="0"/>
              </a:rPr>
              <a:t>Increase </a:t>
            </a:r>
            <a:r>
              <a:rPr lang="en-US" sz="1600" dirty="0" smtClean="0">
                <a:latin typeface="+mj-lt"/>
                <a:ea typeface="Verdana" pitchFamily="34" charset="0"/>
                <a:cs typeface="Arial" pitchFamily="34" charset="0"/>
              </a:rPr>
              <a:t>access </a:t>
            </a:r>
            <a:r>
              <a:rPr lang="en-US" sz="1600" dirty="0">
                <a:latin typeface="+mj-lt"/>
                <a:ea typeface="Verdana" pitchFamily="34" charset="0"/>
                <a:cs typeface="Arial" pitchFamily="34" charset="0"/>
              </a:rPr>
              <a:t>of Georgia citizens to affordable and quality health care services, through strengthening governmental and private sectors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8990" y="4102408"/>
            <a:ext cx="429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Arial" pitchFamily="34" charset="0"/>
              </a:rPr>
              <a:t>26 employees, including a team of 12 software developers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8990" y="5310507"/>
            <a:ext cx="429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Arial" pitchFamily="34" charset="0"/>
              </a:rPr>
              <a:t>Health Management Information </a:t>
            </a:r>
            <a:r>
              <a:rPr lang="en-US" sz="1600" dirty="0" smtClean="0">
                <a:latin typeface="+mj-lt"/>
                <a:cs typeface="Arial" pitchFamily="34" charset="0"/>
              </a:rPr>
              <a:t>System (HMIS)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8257" y="48481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About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USAID HSSP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219200" y="3733800"/>
            <a:ext cx="2286000" cy="1366575"/>
          </a:xfrm>
          <a:prstGeom prst="homePlate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   Our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Team:</a:t>
            </a:r>
          </a:p>
        </p:txBody>
      </p:sp>
      <p:sp>
        <p:nvSpPr>
          <p:cNvPr id="9" name="Pentagon 8"/>
          <p:cNvSpPr/>
          <p:nvPr/>
        </p:nvSpPr>
        <p:spPr>
          <a:xfrm>
            <a:off x="1219200" y="2439317"/>
            <a:ext cx="2286000" cy="1423858"/>
          </a:xfrm>
          <a:prstGeom prst="homePlate">
            <a:avLst/>
          </a:prstGeom>
          <a:solidFill>
            <a:srgbClr val="D3494C"/>
          </a:solidFill>
          <a:ln>
            <a:solidFill>
              <a:srgbClr val="D349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Our Mission:</a:t>
            </a:r>
          </a:p>
        </p:txBody>
      </p:sp>
      <p:sp>
        <p:nvSpPr>
          <p:cNvPr id="5" name="Pentagon 4"/>
          <p:cNvSpPr/>
          <p:nvPr/>
        </p:nvSpPr>
        <p:spPr>
          <a:xfrm>
            <a:off x="1219200" y="1219200"/>
            <a:ext cx="2286000" cy="1359207"/>
          </a:xfrm>
          <a:prstGeom prst="homePlate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Who Are We:</a:t>
            </a:r>
          </a:p>
        </p:txBody>
      </p:sp>
    </p:spTree>
    <p:extLst>
      <p:ext uri="{BB962C8B-B14F-4D97-AF65-F5344CB8AC3E}">
        <p14:creationId xmlns:p14="http://schemas.microsoft.com/office/powerpoint/2010/main" val="7709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654712" y="1676400"/>
            <a:ext cx="3940571" cy="3657600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 pitchFamily="34" charset="0"/>
              </a:rPr>
              <a:t>Common database of </a:t>
            </a:r>
            <a:r>
              <a:rPr lang="en-US" sz="2000" dirty="0" smtClean="0">
                <a:cs typeface="Arial" pitchFamily="34" charset="0"/>
              </a:rPr>
              <a:t>facilities</a:t>
            </a:r>
            <a:r>
              <a:rPr lang="en-US" sz="2000" dirty="0">
                <a:cs typeface="Arial" pitchFamily="34" charset="0"/>
              </a:rPr>
              <a:t>, medical services, staff and </a:t>
            </a:r>
            <a:r>
              <a:rPr lang="en-US" sz="2000" dirty="0" smtClean="0">
                <a:cs typeface="Arial" pitchFamily="34" charset="0"/>
              </a:rPr>
              <a:t>geographic distribution</a:t>
            </a:r>
          </a:p>
          <a:p>
            <a:r>
              <a:rPr lang="en-US" sz="2000" dirty="0"/>
              <a:t>Personal pages of </a:t>
            </a:r>
            <a:r>
              <a:rPr lang="en-US" sz="2000" dirty="0" smtClean="0"/>
              <a:t>facilities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Information on </a:t>
            </a:r>
            <a:r>
              <a:rPr lang="en-US" sz="2000" dirty="0">
                <a:solidFill>
                  <a:srgbClr val="000000"/>
                </a:solidFill>
              </a:rPr>
              <a:t>medical </a:t>
            </a:r>
            <a:r>
              <a:rPr lang="en-US" sz="2000" dirty="0" smtClean="0">
                <a:solidFill>
                  <a:srgbClr val="000000"/>
                </a:solidFill>
              </a:rPr>
              <a:t>service &amp; drug prices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Data mapping and improved emergency preparedness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6"/>
          <a:stretch/>
        </p:blipFill>
        <p:spPr>
          <a:xfrm>
            <a:off x="4686300" y="1774951"/>
            <a:ext cx="3793070" cy="3178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914400" y="5386625"/>
            <a:ext cx="7463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Impact: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Empowers patients to make informed decisions      about their health; improves country preparedness to emergencies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419600" y="1686051"/>
            <a:ext cx="0" cy="34193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90600" y="457200"/>
            <a:ext cx="7162800" cy="523220"/>
          </a:xfrm>
          <a:prstGeom prst="rect">
            <a:avLst/>
          </a:prstGeom>
          <a:solidFill>
            <a:srgbClr val="BF2F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Information </a:t>
            </a:r>
            <a:r>
              <a:rPr lang="en-US" sz="2800" b="1" dirty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14867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90" y="380999"/>
            <a:ext cx="5554420" cy="273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093964"/>
            <a:ext cx="8077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Contact information: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C00000"/>
              </a:solidFill>
              <a:latin typeface="Myriad Pro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Mr. Alexander Turdziladze</a:t>
            </a:r>
            <a:r>
              <a:rPr lang="en-US" sz="160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, COP – </a:t>
            </a:r>
            <a:r>
              <a:rPr lang="en-US" sz="1600" b="0" u="sng" dirty="0" smtClean="0">
                <a:solidFill>
                  <a:srgbClr val="204B7D"/>
                </a:solidFill>
                <a:latin typeface="+mj-lt"/>
                <a:cs typeface="Calibri" pitchFamily="34" charset="0"/>
              </a:rPr>
              <a:t>aturdziladze@hssp.org.ge</a:t>
            </a:r>
            <a:r>
              <a:rPr lang="en-US" sz="1600" b="0" dirty="0" smtClean="0">
                <a:solidFill>
                  <a:prstClr val="black"/>
                </a:solidFill>
                <a:latin typeface="+mj-lt"/>
                <a:cs typeface="Calibri" pitchFamily="34" charset="0"/>
              </a:rPr>
              <a:t> / (995) 93 226 226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Ms. Ketevan Tatoshvili, </a:t>
            </a: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DCOP </a:t>
            </a:r>
            <a:r>
              <a:rPr lang="en-US" sz="1600" dirty="0" smtClean="0">
                <a:solidFill>
                  <a:prstClr val="black"/>
                </a:solidFill>
                <a:cs typeface="Calibri" pitchFamily="34" charset="0"/>
              </a:rPr>
              <a:t>– </a:t>
            </a:r>
            <a:r>
              <a:rPr lang="en-US" sz="1600" b="0" u="sng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ktatoshvili@hssp.org.ge</a:t>
            </a:r>
            <a:r>
              <a:rPr lang="en-US" sz="1600" b="0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(995) 77 731 560</a:t>
            </a:r>
          </a:p>
        </p:txBody>
      </p:sp>
      <p:sp>
        <p:nvSpPr>
          <p:cNvPr id="5" name="TextBox 4">
            <a:hlinkClick r:id="rId4" tooltip="ehealth.moh.gov.ge"/>
          </p:cNvPr>
          <p:cNvSpPr txBox="1"/>
          <p:nvPr/>
        </p:nvSpPr>
        <p:spPr>
          <a:xfrm>
            <a:off x="1181100" y="3384307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  <a:endParaRPr lang="en-US" sz="4000" u="sng" dirty="0">
              <a:solidFill>
                <a:srgbClr val="204B7D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5750" y="512134"/>
            <a:ext cx="4514850" cy="707066"/>
          </a:xfrm>
          <a:prstGeom prst="rect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spc="100" dirty="0" smtClean="0">
                <a:solidFill>
                  <a:schemeClr val="bg1"/>
                </a:solidFill>
                <a:latin typeface="Myriad Pro" pitchFamily="34" charset="0"/>
                <a:cs typeface="Calibri" pitchFamily="34" charset="0"/>
              </a:rPr>
              <a:t>HSSP HMIS Products:</a:t>
            </a:r>
            <a:endParaRPr lang="en-US" sz="2800" b="1" kern="0" spc="100" dirty="0">
              <a:solidFill>
                <a:schemeClr val="bg1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0"/>
            <a:ext cx="4038600" cy="6858000"/>
          </a:xfrm>
          <a:prstGeom prst="rect">
            <a:avLst/>
          </a:prstGeom>
          <a:solidFill>
            <a:srgbClr val="B82D2F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5285096" y="1917987"/>
            <a:ext cx="3733799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Privacy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and security </a:t>
            </a: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Standards-based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Real-time connectivity and monitoring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Financial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and medical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data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Statistics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and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analysis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12134"/>
            <a:ext cx="3733800" cy="707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spc="100" dirty="0" smtClean="0">
                <a:solidFill>
                  <a:srgbClr val="C00000"/>
                </a:solidFill>
                <a:latin typeface="Myriad Pro" pitchFamily="34" charset="0"/>
                <a:cs typeface="Calibri" pitchFamily="34" charset="0"/>
              </a:rPr>
              <a:t>What is HMIS about?</a:t>
            </a:r>
            <a:endParaRPr lang="en-US" sz="2800" b="1" kern="0" spc="100" dirty="0">
              <a:solidFill>
                <a:srgbClr val="C00000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2926730"/>
            <a:ext cx="4514850" cy="1087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3276600"/>
            <a:ext cx="419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Inform and empower citizens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5274" y="4065104"/>
            <a:ext cx="4514850" cy="1087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4103385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Ensure standardization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transparency of business processes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5275" y="5209223"/>
            <a:ext cx="4514850" cy="1087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5361296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Improve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efficiency,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reduce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costs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548" y="1786296"/>
            <a:ext cx="4514850" cy="1087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6798" y="1992961"/>
            <a:ext cx="419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Enable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evidence-based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decision making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143000" y="1308411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Vital registration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Major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Components of the HMIS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568571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Regulation of Medical Activities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3000" y="1828800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Beneficiary Registration Module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2092447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Case Registration Module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2355057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E-Reporting Module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14910" y="4232702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Regulation of Medical Activities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5739" y="2590800"/>
            <a:ext cx="169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Accounting and Financial Management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5739" y="4293513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Regulation of Medical Activities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1577763" cy="1240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06" y="3124200"/>
            <a:ext cx="1611517" cy="1267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14800"/>
            <a:ext cx="1651554" cy="12407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>
          <a:xfrm>
            <a:off x="1143000" y="2618704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Guarantee Administration Module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2881314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Health </a:t>
            </a:r>
            <a:r>
              <a:rPr lang="en-US" sz="1500" b="1" dirty="0" smtClean="0">
                <a:solidFill>
                  <a:schemeClr val="tx1"/>
                </a:solidFill>
              </a:rPr>
              <a:t>Finance and Billing  </a:t>
            </a:r>
            <a:r>
              <a:rPr lang="en-US" sz="1500" b="1" dirty="0">
                <a:solidFill>
                  <a:schemeClr val="tx1"/>
                </a:solidFill>
              </a:rPr>
              <a:t>Module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3000" y="3142580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Medical Classifications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3405190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Pharmacy Module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3000" y="3667132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Pharmaceutical Products Module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3000" y="3929066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E-Prescribing Module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000" y="4191000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Information Portal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4452266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Immunization Management 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4712495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Stock and Warehouse Management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0" y="4974580"/>
            <a:ext cx="4419600" cy="46181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Infectious Disease Monitoring and Management Module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000" y="5435723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Vital Registration Module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3000" y="5698333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Medical Mediation Module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3000" y="5961980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Dashboard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47549" y="6224590"/>
            <a:ext cx="4419600" cy="2602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</a:rPr>
              <a:t>User </a:t>
            </a:r>
            <a:r>
              <a:rPr lang="en-US" sz="1500" b="1" dirty="0">
                <a:solidFill>
                  <a:schemeClr val="tx1"/>
                </a:solidFill>
              </a:rPr>
              <a:t>M</a:t>
            </a:r>
            <a:r>
              <a:rPr lang="en-US" sz="1500" b="1" dirty="0" smtClean="0">
                <a:solidFill>
                  <a:schemeClr val="tx1"/>
                </a:solidFill>
              </a:rPr>
              <a:t>anagement Module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4496527"/>
              </p:ext>
            </p:extLst>
          </p:nvPr>
        </p:nvGraphicFramePr>
        <p:xfrm>
          <a:off x="560832" y="1632613"/>
          <a:ext cx="7744968" cy="43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67380"/>
            <a:ext cx="7696200" cy="523220"/>
          </a:xfrm>
          <a:prstGeom prst="rect">
            <a:avLst/>
          </a:prstGeom>
          <a:solidFill>
            <a:srgbClr val="BF2F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Data Generated by </a:t>
            </a:r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  <a:cs typeface="Arial" pitchFamily="34" charset="0"/>
              </a:rPr>
              <a:t>the HMIS</a:t>
            </a:r>
            <a:endParaRPr lang="en-US" sz="2800" b="1" dirty="0">
              <a:solidFill>
                <a:schemeClr val="bg1"/>
              </a:solidFill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Regulation of Medical </a:t>
            </a:r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Activities</a:t>
            </a:r>
            <a:endParaRPr lang="en-US" sz="2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339" y="2627244"/>
            <a:ext cx="489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(Body)"/>
                <a:cs typeface="Arial" pitchFamily="34" charset="0"/>
              </a:rPr>
              <a:t>Central </a:t>
            </a:r>
            <a:r>
              <a:rPr lang="en-US" dirty="0" smtClean="0">
                <a:latin typeface="Arial (Body)"/>
                <a:cs typeface="Arial" pitchFamily="34" charset="0"/>
              </a:rPr>
              <a:t>registers </a:t>
            </a:r>
            <a:r>
              <a:rPr lang="en-US" dirty="0">
                <a:latin typeface="Arial (Body)"/>
                <a:cs typeface="Arial" pitchFamily="34" charset="0"/>
              </a:rPr>
              <a:t>of </a:t>
            </a:r>
            <a:r>
              <a:rPr lang="en-US" dirty="0" smtClean="0">
                <a:latin typeface="Arial (Body)"/>
                <a:cs typeface="Arial" pitchFamily="34" charset="0"/>
              </a:rPr>
              <a:t>medical professionals and facilities (including pharmacies)</a:t>
            </a:r>
            <a:endParaRPr lang="en-US" dirty="0">
              <a:latin typeface="Arial (Body)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4339" y="4495800"/>
            <a:ext cx="489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Information on </a:t>
            </a:r>
            <a:r>
              <a:rPr lang="en-US" dirty="0" smtClean="0">
                <a:latin typeface="+mj-lt"/>
                <a:cs typeface="Arial" pitchFamily="34" charset="0"/>
              </a:rPr>
              <a:t>trainings of </a:t>
            </a:r>
            <a:r>
              <a:rPr lang="en-US" dirty="0">
                <a:latin typeface="+mj-lt"/>
                <a:cs typeface="Arial" pitchFamily="34" charset="0"/>
              </a:rPr>
              <a:t>medical professionals, </a:t>
            </a:r>
            <a:r>
              <a:rPr lang="en-US" dirty="0" smtClean="0">
                <a:latin typeface="+mj-lt"/>
                <a:cs typeface="Arial" pitchFamily="34" charset="0"/>
              </a:rPr>
              <a:t>suspension/revocation </a:t>
            </a:r>
            <a:r>
              <a:rPr lang="en-US" dirty="0">
                <a:latin typeface="+mj-lt"/>
                <a:cs typeface="Arial" pitchFamily="34" charset="0"/>
              </a:rPr>
              <a:t>of rights to medical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339" y="3658563"/>
            <a:ext cx="519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(Body)"/>
                <a:cs typeface="Arial" pitchFamily="34" charset="0"/>
              </a:rPr>
              <a:t>Complete histories </a:t>
            </a:r>
            <a:r>
              <a:rPr lang="en-US" dirty="0">
                <a:latin typeface="Arial (Body)"/>
                <a:cs typeface="Arial" pitchFamily="34" charset="0"/>
              </a:rPr>
              <a:t>(licenses, permits, accreditation</a:t>
            </a:r>
            <a:r>
              <a:rPr lang="en-US" dirty="0" smtClean="0">
                <a:latin typeface="Arial (Body)"/>
                <a:cs typeface="Arial" pitchFamily="34" charset="0"/>
              </a:rPr>
              <a:t>), including the legal succession</a:t>
            </a:r>
            <a:endParaRPr lang="ka-GE" dirty="0">
              <a:latin typeface="Arial (Body)"/>
              <a:cs typeface="Arial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5658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5658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Beneficiary Registration 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9" y="2555104"/>
            <a:ext cx="492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Prevents </a:t>
            </a:r>
            <a:r>
              <a:rPr lang="en-US" dirty="0">
                <a:latin typeface="+mj-lt"/>
                <a:cs typeface="Arial" pitchFamily="34" charset="0"/>
              </a:rPr>
              <a:t>duplications </a:t>
            </a:r>
            <a:r>
              <a:rPr lang="en-US" dirty="0" smtClean="0">
                <a:latin typeface="+mj-lt"/>
                <a:cs typeface="Arial" pitchFamily="34" charset="0"/>
              </a:rPr>
              <a:t>of registration by assigning </a:t>
            </a:r>
            <a:r>
              <a:rPr lang="en-US" dirty="0">
                <a:latin typeface="+mj-lt"/>
                <a:cs typeface="Arial" pitchFamily="34" charset="0"/>
              </a:rPr>
              <a:t>individuals </a:t>
            </a:r>
            <a:r>
              <a:rPr lang="en-US" dirty="0" smtClean="0">
                <a:latin typeface="+mj-lt"/>
                <a:cs typeface="Arial" pitchFamily="34" charset="0"/>
              </a:rPr>
              <a:t>to a single healthcare </a:t>
            </a:r>
            <a:r>
              <a:rPr lang="en-US" dirty="0">
                <a:latin typeface="+mj-lt"/>
                <a:cs typeface="Arial" pitchFamily="34" charset="0"/>
              </a:rPr>
              <a:t>facility 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4339" y="3731174"/>
            <a:ext cx="492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Complete registers of beneficiaries of various state-funded </a:t>
            </a:r>
            <a:r>
              <a:rPr lang="en-US" dirty="0" smtClean="0">
                <a:latin typeface="+mj-lt"/>
                <a:cs typeface="Arial" pitchFamily="34" charset="0"/>
              </a:rPr>
              <a:t>programs (dialysis, psychiatric care program, rural doctors’ program)</a:t>
            </a:r>
            <a:endParaRPr lang="en-US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9" y="4886295"/>
            <a:ext cx="492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Accurate calculation of payments</a:t>
            </a:r>
          </a:p>
        </p:txBody>
      </p:sp>
    </p:spTree>
    <p:extLst>
      <p:ext uri="{BB962C8B-B14F-4D97-AF65-F5344CB8AC3E}">
        <p14:creationId xmlns:p14="http://schemas.microsoft.com/office/powerpoint/2010/main" val="5816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8" y="990600"/>
            <a:ext cx="7086602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8" y="2133600"/>
            <a:ext cx="7086602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99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Myriad Pro" pitchFamily="34" charset="0"/>
              </a:rPr>
              <a:t>Case Registration Module</a:t>
            </a:r>
            <a:endParaRPr lang="en-US" sz="2800" b="1" dirty="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783" y="2436753"/>
            <a:ext cx="509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Identification of insurance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status and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control of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limits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1601697" y="2284231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028" y="24226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600200" y="4093423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531" y="423186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7783" y="3200400"/>
            <a:ext cx="482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Dynamic connection with E-Reporting and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Finance and Billing 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Modules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4339" y="4154269"/>
            <a:ext cx="487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Complete case history using the notification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system; readmission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monitoring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602049" y="4999406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9578" y="51378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338" y="5029200"/>
            <a:ext cx="487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Case inspection and analysis, validation of reimbursable cases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1605518" y="318201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3849" y="332045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Myriad Pro" pitchFamily="34" charset="0"/>
              </a:rPr>
              <a:t>Infectious Disease Monitoring and Management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7" y="2590800"/>
            <a:ext cx="483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Complete electronic records of TB patients, including  lab tests and treatment regimens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2482" y="3771999"/>
            <a:ext cx="492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Disease and treatment monitoring; notification systems 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9" y="4857690"/>
            <a:ext cx="492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Accurate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analysis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and statistics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595880" y="2555104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211" y="269354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595880" y="363718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4211" y="377562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latin typeface="Myriad Pro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59588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421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09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2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846</Words>
  <Application>Microsoft Office PowerPoint</Application>
  <PresentationFormat>On-screen Show (4:3)</PresentationFormat>
  <Paragraphs>288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1_TS102901024</vt:lpstr>
      <vt:lpstr>2_TS102901024</vt:lpstr>
      <vt:lpstr>HSSP ppt template_eng</vt:lpstr>
      <vt:lpstr>1_HSSP ppt template_eng</vt:lpstr>
      <vt:lpstr>Health Management Information System (HMIS)   Georgia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Management Information System (HMIS)   Georgia</dc:title>
  <dc:creator>Teona</dc:creator>
  <cp:lastModifiedBy>Teona</cp:lastModifiedBy>
  <cp:revision>261</cp:revision>
  <cp:lastPrinted>2014-01-22T11:12:47Z</cp:lastPrinted>
  <dcterms:created xsi:type="dcterms:W3CDTF">2006-08-16T00:00:00Z</dcterms:created>
  <dcterms:modified xsi:type="dcterms:W3CDTF">2014-01-23T07:28:57Z</dcterms:modified>
</cp:coreProperties>
</file>