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8E54-8F7F-4D2E-89FA-597D99C2AE7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499A-946F-4DF4-A889-7577EAB07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353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8E54-8F7F-4D2E-89FA-597D99C2AE7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499A-946F-4DF4-A889-7577EAB07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059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8E54-8F7F-4D2E-89FA-597D99C2AE7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499A-946F-4DF4-A889-7577EAB07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514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8E54-8F7F-4D2E-89FA-597D99C2AE7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499A-946F-4DF4-A889-7577EAB07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07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8E54-8F7F-4D2E-89FA-597D99C2AE7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499A-946F-4DF4-A889-7577EAB07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641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8E54-8F7F-4D2E-89FA-597D99C2AE7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499A-946F-4DF4-A889-7577EAB07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081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8E54-8F7F-4D2E-89FA-597D99C2AE7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499A-946F-4DF4-A889-7577EAB07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09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8E54-8F7F-4D2E-89FA-597D99C2AE7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499A-946F-4DF4-A889-7577EAB07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285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8E54-8F7F-4D2E-89FA-597D99C2AE7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499A-946F-4DF4-A889-7577EAB07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051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8E54-8F7F-4D2E-89FA-597D99C2AE7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499A-946F-4DF4-A889-7577EAB07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265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8E54-8F7F-4D2E-89FA-597D99C2AE7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8499A-946F-4DF4-A889-7577EAB07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994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C8E54-8F7F-4D2E-89FA-597D99C2AE7F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8499A-946F-4DF4-A889-7577EAB07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654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797469"/>
          </a:xfrm>
        </p:spPr>
        <p:txBody>
          <a:bodyPr>
            <a:normAutofit/>
          </a:bodyPr>
          <a:lstStyle/>
          <a:p>
            <a:pPr algn="ctr"/>
            <a:r>
              <a:rPr lang="ka-GE" sz="1800" b="1" dirty="0" smtClean="0"/>
              <a:t>კოვიდ 19-ის სადიაგნოსტიკო ტესტების მარაგები</a:t>
            </a:r>
            <a:endParaRPr lang="en-US" sz="18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8081461"/>
              </p:ext>
            </p:extLst>
          </p:nvPr>
        </p:nvGraphicFramePr>
        <p:xfrm>
          <a:off x="677884" y="674370"/>
          <a:ext cx="10828316" cy="62598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1956">
                  <a:extLst>
                    <a:ext uri="{9D8B030D-6E8A-4147-A177-3AD203B41FA5}">
                      <a16:colId xmlns:a16="http://schemas.microsoft.com/office/drawing/2014/main" val="2052905568"/>
                    </a:ext>
                  </a:extLst>
                </a:gridCol>
                <a:gridCol w="887781">
                  <a:extLst>
                    <a:ext uri="{9D8B030D-6E8A-4147-A177-3AD203B41FA5}">
                      <a16:colId xmlns:a16="http://schemas.microsoft.com/office/drawing/2014/main" val="2235182506"/>
                    </a:ext>
                  </a:extLst>
                </a:gridCol>
                <a:gridCol w="1987534">
                  <a:extLst>
                    <a:ext uri="{9D8B030D-6E8A-4147-A177-3AD203B41FA5}">
                      <a16:colId xmlns:a16="http://schemas.microsoft.com/office/drawing/2014/main" val="1076308057"/>
                    </a:ext>
                  </a:extLst>
                </a:gridCol>
                <a:gridCol w="2715973">
                  <a:extLst>
                    <a:ext uri="{9D8B030D-6E8A-4147-A177-3AD203B41FA5}">
                      <a16:colId xmlns:a16="http://schemas.microsoft.com/office/drawing/2014/main" val="3596132358"/>
                    </a:ext>
                  </a:extLst>
                </a:gridCol>
                <a:gridCol w="1692536">
                  <a:extLst>
                    <a:ext uri="{9D8B030D-6E8A-4147-A177-3AD203B41FA5}">
                      <a16:colId xmlns:a16="http://schemas.microsoft.com/office/drawing/2014/main" val="2690112398"/>
                    </a:ext>
                  </a:extLst>
                </a:gridCol>
                <a:gridCol w="1692536">
                  <a:extLst>
                    <a:ext uri="{9D8B030D-6E8A-4147-A177-3AD203B41FA5}">
                      <a16:colId xmlns:a16="http://schemas.microsoft.com/office/drawing/2014/main" val="884712688"/>
                    </a:ext>
                  </a:extLst>
                </a:gridCol>
              </a:tblGrid>
              <a:tr h="611909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ტესტი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შესყიდული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გამოყენებული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მოწოდების პროცესში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2020 წლის ბოლომდე საჭიროება</a:t>
                      </a:r>
                      <a:r>
                        <a:rPr lang="ka-GE" sz="1600" baseline="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შესასყიდია დაახლოვებით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5404017"/>
                  </a:ext>
                </a:extLst>
              </a:tr>
              <a:tr h="110871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PCR </a:t>
                      </a:r>
                      <a:endParaRPr lang="ka-GE" sz="1600" b="1" dirty="0" smtClean="0"/>
                    </a:p>
                    <a:p>
                      <a:r>
                        <a:rPr lang="ka-GE" sz="1600" b="1" dirty="0" smtClean="0"/>
                        <a:t>ექსტრაქტი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6</a:t>
                      </a:r>
                      <a:r>
                        <a:rPr lang="ka-GE" sz="1600" dirty="0" smtClean="0"/>
                        <a:t>2 016 </a:t>
                      </a:r>
                    </a:p>
                    <a:p>
                      <a:r>
                        <a:rPr lang="ka-GE" sz="1600" dirty="0" smtClean="0"/>
                        <a:t>40</a:t>
                      </a:r>
                      <a:r>
                        <a:rPr lang="ka-GE" sz="1600" baseline="0" dirty="0" smtClean="0"/>
                        <a:t> 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13 000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dirty="0" smtClean="0"/>
                        <a:t>11</a:t>
                      </a:r>
                      <a:r>
                        <a:rPr lang="en-US" sz="1600" dirty="0" smtClean="0"/>
                        <a:t>5000 </a:t>
                      </a:r>
                      <a:r>
                        <a:rPr lang="ka-GE" sz="1600" dirty="0" smtClean="0"/>
                        <a:t> -</a:t>
                      </a:r>
                      <a:r>
                        <a:rPr lang="ka-GE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(მაისის ბოლომდე შეგროვდება კომპლექტში)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20000 სახელმწიფო შესყიდვა</a:t>
                      </a:r>
                      <a:endParaRPr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PCR : 230 121 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115000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295505"/>
                  </a:ext>
                </a:extLst>
              </a:tr>
              <a:tr h="803910">
                <a:tc>
                  <a:txBody>
                    <a:bodyPr/>
                    <a:lstStyle/>
                    <a:p>
                      <a:r>
                        <a:rPr lang="ka-GE" sz="1600" b="1" dirty="0" smtClean="0"/>
                        <a:t>ანტიგენის </a:t>
                      </a:r>
                      <a:r>
                        <a:rPr lang="ka-GE" sz="1600" b="1" dirty="0" smtClean="0"/>
                        <a:t>სწრაფი</a:t>
                      </a:r>
                    </a:p>
                    <a:p>
                      <a:endParaRPr lang="ka-GE" sz="1600" b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="1" dirty="0" smtClean="0"/>
                        <a:t>ანტიგენის სწრაფი</a:t>
                      </a:r>
                      <a:r>
                        <a:rPr lang="ka-GE" sz="1600" b="1" baseline="0" dirty="0" smtClean="0"/>
                        <a:t> (კორეიდან)</a:t>
                      </a:r>
                      <a:endParaRPr lang="ka-GE" sz="1600" b="1" dirty="0" smtClean="0"/>
                    </a:p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4000</a:t>
                      </a:r>
                    </a:p>
                    <a:p>
                      <a:endParaRPr lang="ka-GE" sz="1600" dirty="0" smtClean="0"/>
                    </a:p>
                    <a:p>
                      <a:endParaRPr lang="ka-GE" sz="1600" dirty="0" smtClean="0"/>
                    </a:p>
                    <a:p>
                      <a:endParaRPr lang="ka-GE" sz="1600" dirty="0" smtClean="0"/>
                    </a:p>
                    <a:p>
                      <a:r>
                        <a:rPr lang="ka-GE" sz="1600" dirty="0" smtClean="0"/>
                        <a:t>50</a:t>
                      </a:r>
                      <a:r>
                        <a:rPr lang="ka-GE" sz="1600" baseline="0" dirty="0" smtClean="0"/>
                        <a:t> 000</a:t>
                      </a:r>
                      <a:endParaRPr lang="ka-GE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1025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მოწოდებულია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მოწოდებულია</a:t>
                      </a:r>
                      <a:endParaRPr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dirty="0" smtClean="0"/>
                        <a:t>სწრაფი ანტიგენების : 151 973 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100 000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5137325"/>
                  </a:ext>
                </a:extLst>
              </a:tr>
              <a:tr h="22424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="1" dirty="0" smtClean="0"/>
                        <a:t>ანტისხეულების </a:t>
                      </a:r>
                      <a:r>
                        <a:rPr lang="ka-GE" sz="1600" b="1" dirty="0" smtClean="0"/>
                        <a:t>სწრაფი</a:t>
                      </a:r>
                      <a:endParaRPr lang="en-US" sz="16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6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="1" dirty="0" smtClean="0"/>
                        <a:t>ანტისხეულის ტესტი</a:t>
                      </a:r>
                      <a:r>
                        <a:rPr lang="ka-GE" sz="1600" b="1" baseline="0" dirty="0" smtClean="0"/>
                        <a:t> „</a:t>
                      </a:r>
                      <a:r>
                        <a:rPr lang="ka-GE" sz="1600" b="1" dirty="0" smtClean="0"/>
                        <a:t>გრინ ლაბი“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="1" dirty="0" smtClean="0"/>
                        <a:t>ჩინეთის</a:t>
                      </a:r>
                      <a:r>
                        <a:rPr lang="ka-GE" sz="1600" b="1" baseline="0" dirty="0" smtClean="0"/>
                        <a:t> საელჩოს საჩუქარი (ანტისხეულის ტესტი)</a:t>
                      </a:r>
                      <a:endParaRPr lang="en-US" sz="1600" b="1" dirty="0" smtClean="0"/>
                    </a:p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9000</a:t>
                      </a:r>
                    </a:p>
                    <a:p>
                      <a:endParaRPr lang="ka-GE" sz="1600" dirty="0" smtClean="0"/>
                    </a:p>
                    <a:p>
                      <a:endParaRPr lang="ka-GE" sz="1600" dirty="0" smtClean="0"/>
                    </a:p>
                    <a:p>
                      <a:r>
                        <a:rPr lang="ka-GE" sz="1600" dirty="0" smtClean="0"/>
                        <a:t>30 000</a:t>
                      </a:r>
                    </a:p>
                    <a:p>
                      <a:endParaRPr lang="ka-GE" sz="1600" dirty="0" smtClean="0"/>
                    </a:p>
                    <a:p>
                      <a:endParaRPr lang="ka-GE" sz="1600" dirty="0" smtClean="0"/>
                    </a:p>
                    <a:p>
                      <a:endParaRPr lang="ka-GE" sz="1600" dirty="0" smtClean="0"/>
                    </a:p>
                    <a:p>
                      <a:endParaRPr lang="ka-GE" sz="1600" dirty="0" smtClean="0"/>
                    </a:p>
                    <a:p>
                      <a:r>
                        <a:rPr lang="ka-GE" sz="1600" dirty="0" smtClean="0"/>
                        <a:t>18 000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8700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მოწოდებულია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მოწოდებულია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მოწოდებულია</a:t>
                      </a:r>
                      <a:endParaRPr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სწრაფი ანტისხეულების: 190105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120000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5072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8055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91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Sylfaen</vt:lpstr>
      <vt:lpstr>Office Theme</vt:lpstr>
      <vt:lpstr>კოვიდ 19-ის სადიაგნოსტიკო ტესტების მარაგები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კოვიდ 19-ის სადიაგნოსტიკო ტესტების მარაგები</dc:title>
  <dc:creator>Tinatin Khardziani</dc:creator>
  <cp:lastModifiedBy>Tinatin Khardziani</cp:lastModifiedBy>
  <cp:revision>3</cp:revision>
  <dcterms:created xsi:type="dcterms:W3CDTF">2020-05-14T10:05:24Z</dcterms:created>
  <dcterms:modified xsi:type="dcterms:W3CDTF">2020-05-14T10:07:10Z</dcterms:modified>
</cp:coreProperties>
</file>