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ags/tag7.xml" ContentType="application/vnd.openxmlformats-officedocument.presentationml.tags+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4"/>
  </p:sldMasterIdLst>
  <p:notesMasterIdLst>
    <p:notesMasterId r:id="rId6"/>
  </p:notesMasterIdLst>
  <p:sldIdLst>
    <p:sldId id="280" r:id="rId5"/>
  </p:sldIdLst>
  <p:sldSz cx="12801600" cy="9601200" type="A3"/>
  <p:notesSz cx="6797675" cy="9926638"/>
  <p:custDataLst>
    <p:tags r:id="rId7"/>
  </p:custDataLst>
  <p:defaultTextStyle>
    <a:defPPr>
      <a:defRPr lang="en-US"/>
    </a:defPPr>
    <a:lvl1pPr marL="0" algn="l" defTabSz="1279867" rtl="0" eaLnBrk="1" latinLnBrk="0" hangingPunct="1">
      <a:defRPr sz="2500" kern="1200">
        <a:solidFill>
          <a:schemeClr val="tx1"/>
        </a:solidFill>
        <a:latin typeface="+mn-lt"/>
        <a:ea typeface="+mn-ea"/>
        <a:cs typeface="+mn-cs"/>
      </a:defRPr>
    </a:lvl1pPr>
    <a:lvl2pPr marL="639934" algn="l" defTabSz="1279867" rtl="0" eaLnBrk="1" latinLnBrk="0" hangingPunct="1">
      <a:defRPr sz="2500" kern="1200">
        <a:solidFill>
          <a:schemeClr val="tx1"/>
        </a:solidFill>
        <a:latin typeface="+mn-lt"/>
        <a:ea typeface="+mn-ea"/>
        <a:cs typeface="+mn-cs"/>
      </a:defRPr>
    </a:lvl2pPr>
    <a:lvl3pPr marL="1279867" algn="l" defTabSz="1279867" rtl="0" eaLnBrk="1" latinLnBrk="0" hangingPunct="1">
      <a:defRPr sz="2500" kern="1200">
        <a:solidFill>
          <a:schemeClr val="tx1"/>
        </a:solidFill>
        <a:latin typeface="+mn-lt"/>
        <a:ea typeface="+mn-ea"/>
        <a:cs typeface="+mn-cs"/>
      </a:defRPr>
    </a:lvl3pPr>
    <a:lvl4pPr marL="1919801" algn="l" defTabSz="1279867" rtl="0" eaLnBrk="1" latinLnBrk="0" hangingPunct="1">
      <a:defRPr sz="2500" kern="1200">
        <a:solidFill>
          <a:schemeClr val="tx1"/>
        </a:solidFill>
        <a:latin typeface="+mn-lt"/>
        <a:ea typeface="+mn-ea"/>
        <a:cs typeface="+mn-cs"/>
      </a:defRPr>
    </a:lvl4pPr>
    <a:lvl5pPr marL="2559735" algn="l" defTabSz="1279867" rtl="0" eaLnBrk="1" latinLnBrk="0" hangingPunct="1">
      <a:defRPr sz="2500" kern="1200">
        <a:solidFill>
          <a:schemeClr val="tx1"/>
        </a:solidFill>
        <a:latin typeface="+mn-lt"/>
        <a:ea typeface="+mn-ea"/>
        <a:cs typeface="+mn-cs"/>
      </a:defRPr>
    </a:lvl5pPr>
    <a:lvl6pPr marL="3199668" algn="l" defTabSz="1279867" rtl="0" eaLnBrk="1" latinLnBrk="0" hangingPunct="1">
      <a:defRPr sz="2500" kern="1200">
        <a:solidFill>
          <a:schemeClr val="tx1"/>
        </a:solidFill>
        <a:latin typeface="+mn-lt"/>
        <a:ea typeface="+mn-ea"/>
        <a:cs typeface="+mn-cs"/>
      </a:defRPr>
    </a:lvl6pPr>
    <a:lvl7pPr marL="3839602" algn="l" defTabSz="1279867" rtl="0" eaLnBrk="1" latinLnBrk="0" hangingPunct="1">
      <a:defRPr sz="2500" kern="1200">
        <a:solidFill>
          <a:schemeClr val="tx1"/>
        </a:solidFill>
        <a:latin typeface="+mn-lt"/>
        <a:ea typeface="+mn-ea"/>
        <a:cs typeface="+mn-cs"/>
      </a:defRPr>
    </a:lvl7pPr>
    <a:lvl8pPr marL="4479536" algn="l" defTabSz="1279867" rtl="0" eaLnBrk="1" latinLnBrk="0" hangingPunct="1">
      <a:defRPr sz="2500" kern="1200">
        <a:solidFill>
          <a:schemeClr val="tx1"/>
        </a:solidFill>
        <a:latin typeface="+mn-lt"/>
        <a:ea typeface="+mn-ea"/>
        <a:cs typeface="+mn-cs"/>
      </a:defRPr>
    </a:lvl8pPr>
    <a:lvl9pPr marL="5119470" algn="l" defTabSz="1279867" rtl="0" eaLnBrk="1" latinLnBrk="0" hangingPunct="1">
      <a:defRPr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0368">
          <p15:clr>
            <a:srgbClr val="A4A3A4"/>
          </p15:clr>
        </p15:guide>
        <p15:guide id="4" pos="13824">
          <p15:clr>
            <a:srgbClr val="A4A3A4"/>
          </p15:clr>
        </p15:guide>
        <p15:guide id="5" orient="horz" pos="630">
          <p15:clr>
            <a:srgbClr val="A4A3A4"/>
          </p15:clr>
        </p15:guide>
        <p15:guide id="6" orient="horz" pos="3024">
          <p15:clr>
            <a:srgbClr val="A4A3A4"/>
          </p15:clr>
        </p15:guide>
        <p15:guide id="7" pos="840">
          <p15:clr>
            <a:srgbClr val="A4A3A4"/>
          </p15:clr>
        </p15:guide>
        <p15:guide id="8" pos="403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4D17" initials="R" lastIdx="2" clrIdx="0"/>
  <p:cmAuthor id="1" name="Leah List" initials="LL" lastIdx="5" clrIdx="1"/>
  <p:cmAuthor id="2" name="Ivdity Chikovani" initials="IC" lastIdx="10" clrIdx="2"/>
  <p:cmAuthor id="3" name="Miloud KADDAR" initials="MK" lastIdx="18" clrIdx="3"/>
  <p:cmAuthor id="4" name="Leah Ewald" initials="LE" lastIdx="24" clrIdx="4"/>
  <p:cmAuthor id="5" name="Grace Chee" initials="GC" lastIdx="32" clrIdx="5">
    <p:extLst>
      <p:ext uri="{19B8F6BF-5375-455C-9EA6-DF929625EA0E}">
        <p15:presenceInfo xmlns:p15="http://schemas.microsoft.com/office/powerpoint/2012/main" userId="S::gchee@r4d.org::de0f33d2-de87-469a-a127-f82da99316ab" providerId="AD"/>
      </p:ext>
    </p:extLst>
  </p:cmAuthor>
  <p:cmAuthor id="6" name="Logan Brenzel" initials="LB" lastIdx="5" clrIdx="6">
    <p:extLst>
      <p:ext uri="{19B8F6BF-5375-455C-9EA6-DF929625EA0E}">
        <p15:presenceInfo xmlns:p15="http://schemas.microsoft.com/office/powerpoint/2012/main" userId="S-1-5-21-1229272821-879983540-682003330-3556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7D25"/>
    <a:srgbClr val="CFE3FC"/>
    <a:srgbClr val="4FAED6"/>
    <a:srgbClr val="A80A4B"/>
    <a:srgbClr val="143742"/>
    <a:srgbClr val="E5FCBE"/>
    <a:srgbClr val="00A6B6"/>
    <a:srgbClr val="CAEF00"/>
    <a:srgbClr val="00E8FF"/>
    <a:srgbClr val="07E1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465" autoAdjust="0"/>
    <p:restoredTop sz="94769" autoAdjust="0"/>
  </p:normalViewPr>
  <p:slideViewPr>
    <p:cSldViewPr snapToGrid="0">
      <p:cViewPr varScale="1">
        <p:scale>
          <a:sx n="59" d="100"/>
          <a:sy n="59" d="100"/>
        </p:scale>
        <p:origin x="1867" y="72"/>
      </p:cViewPr>
      <p:guideLst>
        <p:guide orient="horz" pos="2160"/>
        <p:guide pos="2880"/>
        <p:guide orient="horz" pos="10368"/>
        <p:guide pos="13824"/>
        <p:guide orient="horz" pos="630"/>
        <p:guide orient="horz" pos="3024"/>
        <p:guide pos="840"/>
        <p:guide pos="40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tags" Target="tags/tag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ah Ewald" userId="7118da4b-819b-4dd8-a310-f160306ece50" providerId="ADAL" clId="{D5CD6EB9-46E0-4CD1-AED2-43ECAC8BA347}"/>
    <pc:docChg chg="custSel modSld">
      <pc:chgData name="Leah Ewald" userId="7118da4b-819b-4dd8-a310-f160306ece50" providerId="ADAL" clId="{D5CD6EB9-46E0-4CD1-AED2-43ECAC8BA347}" dt="2020-10-13T19:11:21.294" v="139" actId="1035"/>
      <pc:docMkLst>
        <pc:docMk/>
      </pc:docMkLst>
      <pc:sldChg chg="modSp mod">
        <pc:chgData name="Leah Ewald" userId="7118da4b-819b-4dd8-a310-f160306ece50" providerId="ADAL" clId="{D5CD6EB9-46E0-4CD1-AED2-43ECAC8BA347}" dt="2020-10-13T19:11:21.294" v="139" actId="1035"/>
        <pc:sldMkLst>
          <pc:docMk/>
          <pc:sldMk cId="2642579564" sldId="280"/>
        </pc:sldMkLst>
        <pc:spChg chg="mod">
          <ac:chgData name="Leah Ewald" userId="7118da4b-819b-4dd8-a310-f160306ece50" providerId="ADAL" clId="{D5CD6EB9-46E0-4CD1-AED2-43ECAC8BA347}" dt="2020-10-13T19:11:21.294" v="139" actId="1035"/>
          <ac:spMkLst>
            <pc:docMk/>
            <pc:sldMk cId="2642579564" sldId="280"/>
            <ac:spMk id="4" creationId="{AC2A4E57-ED75-4331-A692-59C0AAE9155F}"/>
          </ac:spMkLst>
        </pc:sp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9535AAEE-3CD4-46D4-B6B1-0D5AAD7F8252}" type="datetimeFigureOut">
              <a:rPr lang="en-US" smtClean="0"/>
              <a:pPr/>
              <a:t>10/13/2020</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4"/>
            <a:ext cx="2945659"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4"/>
            <a:ext cx="2945659" cy="496332"/>
          </a:xfrm>
          <a:prstGeom prst="rect">
            <a:avLst/>
          </a:prstGeom>
        </p:spPr>
        <p:txBody>
          <a:bodyPr vert="horz" lIns="91440" tIns="45720" rIns="91440" bIns="45720" rtlCol="0" anchor="b"/>
          <a:lstStyle>
            <a:lvl1pPr algn="r">
              <a:defRPr sz="1200"/>
            </a:lvl1pPr>
          </a:lstStyle>
          <a:p>
            <a:fld id="{01B44793-9554-4379-906D-F78EEC415CF8}" type="slidenum">
              <a:rPr lang="en-US" smtClean="0"/>
              <a:pPr/>
              <a:t>‹#›</a:t>
            </a:fld>
            <a:endParaRPr lang="en-US"/>
          </a:p>
        </p:txBody>
      </p:sp>
    </p:spTree>
    <p:extLst>
      <p:ext uri="{BB962C8B-B14F-4D97-AF65-F5344CB8AC3E}">
        <p14:creationId xmlns:p14="http://schemas.microsoft.com/office/powerpoint/2010/main" val="2312510296"/>
      </p:ext>
    </p:extLst>
  </p:cSld>
  <p:clrMap bg1="lt1" tx1="dk1" bg2="lt2" tx2="dk2" accent1="accent1" accent2="accent2" accent3="accent3" accent4="accent4" accent5="accent5" accent6="accent6" hlink="hlink" folHlink="folHlink"/>
  <p:notesStyle>
    <a:lvl1pPr marL="0" algn="l" defTabSz="1279867" rtl="0" eaLnBrk="1" latinLnBrk="0" hangingPunct="1">
      <a:defRPr sz="1700" kern="1200">
        <a:solidFill>
          <a:schemeClr val="tx1"/>
        </a:solidFill>
        <a:latin typeface="+mn-lt"/>
        <a:ea typeface="+mn-ea"/>
        <a:cs typeface="+mn-cs"/>
      </a:defRPr>
    </a:lvl1pPr>
    <a:lvl2pPr marL="639934" algn="l" defTabSz="1279867" rtl="0" eaLnBrk="1" latinLnBrk="0" hangingPunct="1">
      <a:defRPr sz="1700" kern="1200">
        <a:solidFill>
          <a:schemeClr val="tx1"/>
        </a:solidFill>
        <a:latin typeface="+mn-lt"/>
        <a:ea typeface="+mn-ea"/>
        <a:cs typeface="+mn-cs"/>
      </a:defRPr>
    </a:lvl2pPr>
    <a:lvl3pPr marL="1279867" algn="l" defTabSz="1279867" rtl="0" eaLnBrk="1" latinLnBrk="0" hangingPunct="1">
      <a:defRPr sz="1700" kern="1200">
        <a:solidFill>
          <a:schemeClr val="tx1"/>
        </a:solidFill>
        <a:latin typeface="+mn-lt"/>
        <a:ea typeface="+mn-ea"/>
        <a:cs typeface="+mn-cs"/>
      </a:defRPr>
    </a:lvl3pPr>
    <a:lvl4pPr marL="1919801" algn="l" defTabSz="1279867" rtl="0" eaLnBrk="1" latinLnBrk="0" hangingPunct="1">
      <a:defRPr sz="1700" kern="1200">
        <a:solidFill>
          <a:schemeClr val="tx1"/>
        </a:solidFill>
        <a:latin typeface="+mn-lt"/>
        <a:ea typeface="+mn-ea"/>
        <a:cs typeface="+mn-cs"/>
      </a:defRPr>
    </a:lvl4pPr>
    <a:lvl5pPr marL="2559735" algn="l" defTabSz="1279867" rtl="0" eaLnBrk="1" latinLnBrk="0" hangingPunct="1">
      <a:defRPr sz="1700" kern="1200">
        <a:solidFill>
          <a:schemeClr val="tx1"/>
        </a:solidFill>
        <a:latin typeface="+mn-lt"/>
        <a:ea typeface="+mn-ea"/>
        <a:cs typeface="+mn-cs"/>
      </a:defRPr>
    </a:lvl5pPr>
    <a:lvl6pPr marL="3199668" algn="l" defTabSz="1279867" rtl="0" eaLnBrk="1" latinLnBrk="0" hangingPunct="1">
      <a:defRPr sz="1700" kern="1200">
        <a:solidFill>
          <a:schemeClr val="tx1"/>
        </a:solidFill>
        <a:latin typeface="+mn-lt"/>
        <a:ea typeface="+mn-ea"/>
        <a:cs typeface="+mn-cs"/>
      </a:defRPr>
    </a:lvl6pPr>
    <a:lvl7pPr marL="3839602" algn="l" defTabSz="1279867" rtl="0" eaLnBrk="1" latinLnBrk="0" hangingPunct="1">
      <a:defRPr sz="1700" kern="1200">
        <a:solidFill>
          <a:schemeClr val="tx1"/>
        </a:solidFill>
        <a:latin typeface="+mn-lt"/>
        <a:ea typeface="+mn-ea"/>
        <a:cs typeface="+mn-cs"/>
      </a:defRPr>
    </a:lvl7pPr>
    <a:lvl8pPr marL="4479536" algn="l" defTabSz="1279867" rtl="0" eaLnBrk="1" latinLnBrk="0" hangingPunct="1">
      <a:defRPr sz="1700" kern="1200">
        <a:solidFill>
          <a:schemeClr val="tx1"/>
        </a:solidFill>
        <a:latin typeface="+mn-lt"/>
        <a:ea typeface="+mn-ea"/>
        <a:cs typeface="+mn-cs"/>
      </a:defRPr>
    </a:lvl8pPr>
    <a:lvl9pPr marL="5119470" algn="l" defTabSz="1279867" rtl="0" eaLnBrk="1" latinLnBrk="0"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B44793-9554-4379-906D-F78EEC415CF8}" type="slidenum">
              <a:rPr lang="en-US" smtClean="0"/>
              <a:pPr/>
              <a:t>1</a:t>
            </a:fld>
            <a:endParaRPr lang="en-US"/>
          </a:p>
        </p:txBody>
      </p:sp>
    </p:spTree>
    <p:extLst>
      <p:ext uri="{BB962C8B-B14F-4D97-AF65-F5344CB8AC3E}">
        <p14:creationId xmlns:p14="http://schemas.microsoft.com/office/powerpoint/2010/main" val="3095790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image" Target="../media/image2.emf"/></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vmlDrawing" Target="../drawings/vmlDrawing3.vml"/><Relationship Id="rId6" Type="http://schemas.openxmlformats.org/officeDocument/2006/relationships/image" Target="../media/image1.emf"/><Relationship Id="rId5" Type="http://schemas.openxmlformats.org/officeDocument/2006/relationships/oleObject" Target="../embeddings/oleObject3.bin"/><Relationship Id="rId4" Type="http://schemas.openxmlformats.org/officeDocument/2006/relationships/image" Target="../media/image2.emf"/></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F7F7F7">
            <a:alpha val="0"/>
          </a:srgbClr>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with content">
    <p:bg>
      <p:bgPr>
        <a:blipFill dpi="0" rotWithShape="1">
          <a:blip r:embed="rId4" cstate="print"/>
          <a:srcRect/>
          <a:stretch>
            <a:fillRect/>
          </a:stretch>
        </a:blip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90759197-19E3-48FD-8A1A-E6A71D3BDF9C}"/>
              </a:ext>
            </a:extLst>
          </p:cNvPr>
          <p:cNvGraphicFramePr>
            <a:graphicFrameLocks noChangeAspect="1"/>
          </p:cNvGraphicFramePr>
          <p:nvPr userDrawn="1">
            <p:custDataLst>
              <p:tags r:id="rId2"/>
            </p:custDataLst>
            <p:extLst>
              <p:ext uri="{D42A27DB-BD31-4B8C-83A1-F6EECF244321}">
                <p14:modId xmlns:p14="http://schemas.microsoft.com/office/powerpoint/2010/main" val="2211513846"/>
              </p:ext>
            </p:extLst>
          </p:nvPr>
        </p:nvGraphicFramePr>
        <p:xfrm>
          <a:off x="2224" y="2224"/>
          <a:ext cx="2222" cy="2222"/>
        </p:xfrm>
        <a:graphic>
          <a:graphicData uri="http://schemas.openxmlformats.org/presentationml/2006/ole">
            <mc:AlternateContent xmlns:mc="http://schemas.openxmlformats.org/markup-compatibility/2006">
              <mc:Choice xmlns:v="urn:schemas-microsoft-com:vml" Requires="v">
                <p:oleObj spid="_x0000_s2050" name="think-cell Slide" r:id="rId5" imgW="360" imgH="360" progId="TCLayout.ActiveDocument.1">
                  <p:embed/>
                </p:oleObj>
              </mc:Choice>
              <mc:Fallback>
                <p:oleObj name="think-cell Slide" r:id="rId5" imgW="360" imgH="360" progId="TCLayout.ActiveDocument.1">
                  <p:embed/>
                  <p:pic>
                    <p:nvPicPr>
                      <p:cNvPr id="3" name="Object 2" hidden="1">
                        <a:extLst>
                          <a:ext uri="{FF2B5EF4-FFF2-40B4-BE49-F238E27FC236}">
                            <a16:creationId xmlns:a16="http://schemas.microsoft.com/office/drawing/2014/main" id="{90759197-19E3-48FD-8A1A-E6A71D3BDF9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24" y="2224"/>
                        <a:ext cx="2222" cy="222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anchor="t">
            <a:normAutofit/>
          </a:bodyPr>
          <a:lstStyle>
            <a:lvl1pPr algn="l">
              <a:buFont typeface="Arial" pitchFamily="34" charset="0"/>
              <a:buNone/>
              <a:defRPr sz="3400" b="0" i="0">
                <a:solidFill>
                  <a:schemeClr val="accent1"/>
                </a:solidFill>
                <a:latin typeface="Arial"/>
                <a:cs typeface="Arial"/>
              </a:defRPr>
            </a:lvl1pPr>
          </a:lstStyle>
          <a:p>
            <a:r>
              <a:rPr lang="en-US" dirty="0"/>
              <a:t>Click to edit Master title style</a:t>
            </a:r>
          </a:p>
        </p:txBody>
      </p:sp>
      <p:sp>
        <p:nvSpPr>
          <p:cNvPr id="7" name="Content Placeholder 2"/>
          <p:cNvSpPr>
            <a:spLocks noGrp="1"/>
          </p:cNvSpPr>
          <p:nvPr>
            <p:ph idx="1"/>
          </p:nvPr>
        </p:nvSpPr>
        <p:spPr>
          <a:xfrm>
            <a:off x="640080" y="3093720"/>
            <a:ext cx="11521440" cy="4274253"/>
          </a:xfrm>
        </p:spPr>
        <p:txBody>
          <a:bodyPr/>
          <a:lstStyle>
            <a:lvl1pPr>
              <a:buClr>
                <a:schemeClr val="accent1"/>
              </a:buClr>
              <a:buFont typeface="Wingdings" pitchFamily="2" charset="2"/>
              <a:buChar char="§"/>
              <a:defRPr sz="2800" b="0" i="0">
                <a:solidFill>
                  <a:srgbClr val="313231"/>
                </a:solidFill>
                <a:latin typeface="Arial"/>
                <a:cs typeface="Arial"/>
              </a:defRPr>
            </a:lvl1pPr>
            <a:lvl2pPr>
              <a:buClr>
                <a:schemeClr val="accent1"/>
              </a:buClr>
              <a:buFont typeface="Wingdings" pitchFamily="2" charset="2"/>
              <a:buChar char="§"/>
              <a:defRPr sz="2500" b="0" i="0">
                <a:solidFill>
                  <a:srgbClr val="313231"/>
                </a:solidFill>
                <a:latin typeface="Arial"/>
                <a:cs typeface="Arial"/>
              </a:defRPr>
            </a:lvl2pPr>
            <a:lvl3pPr>
              <a:buClr>
                <a:schemeClr val="accent1"/>
              </a:buClr>
              <a:buFont typeface="Wingdings" pitchFamily="2" charset="2"/>
              <a:buChar char="§"/>
              <a:defRPr sz="2200" b="0" i="0">
                <a:solidFill>
                  <a:srgbClr val="313231"/>
                </a:solidFill>
                <a:latin typeface="Arial"/>
                <a:cs typeface="Arial"/>
              </a:defRPr>
            </a:lvl3pPr>
            <a:lvl4pPr>
              <a:buClr>
                <a:schemeClr val="accent1"/>
              </a:buClr>
              <a:buFont typeface="Wingdings" pitchFamily="2" charset="2"/>
              <a:buChar char="§"/>
              <a:defRPr sz="2000" b="0" i="0">
                <a:solidFill>
                  <a:srgbClr val="313231"/>
                </a:solidFill>
                <a:latin typeface="Arial"/>
                <a:cs typeface="Arial"/>
              </a:defRPr>
            </a:lvl4pPr>
            <a:lvl5pPr>
              <a:buClr>
                <a:schemeClr val="accent1"/>
              </a:buClr>
              <a:buFont typeface="Wingdings" pitchFamily="2" charset="2"/>
              <a:buChar char="§"/>
              <a:defRPr sz="1700" b="0" i="0">
                <a:solidFill>
                  <a:srgbClr val="31323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p:cNvSpPr>
            <a:spLocks noGrp="1"/>
          </p:cNvSpPr>
          <p:nvPr>
            <p:ph type="body" sz="quarter" idx="10" hasCustomPrompt="1"/>
          </p:nvPr>
        </p:nvSpPr>
        <p:spPr>
          <a:xfrm>
            <a:off x="640080" y="2133600"/>
            <a:ext cx="11521440" cy="853440"/>
          </a:xfrm>
        </p:spPr>
        <p:txBody>
          <a:bodyPr/>
          <a:lstStyle>
            <a:lvl1pPr>
              <a:buNone/>
              <a:defRPr sz="3100" b="1" baseline="0">
                <a:solidFill>
                  <a:srgbClr val="313231"/>
                </a:solidFill>
              </a:defRPr>
            </a:lvl1pPr>
          </a:lstStyle>
          <a:p>
            <a:pPr lvl="0"/>
            <a:r>
              <a:rPr lang="en-US" dirty="0"/>
              <a:t>Click to edit main sentence</a:t>
            </a:r>
          </a:p>
        </p:txBody>
      </p:sp>
      <p:sp>
        <p:nvSpPr>
          <p:cNvPr id="8" name="Slide Number Placeholder 5"/>
          <p:cNvSpPr>
            <a:spLocks noGrp="1"/>
          </p:cNvSpPr>
          <p:nvPr>
            <p:ph type="sldNum" sz="quarter" idx="4"/>
          </p:nvPr>
        </p:nvSpPr>
        <p:spPr>
          <a:xfrm>
            <a:off x="9328749" y="8411540"/>
            <a:ext cx="2987040" cy="511175"/>
          </a:xfrm>
          <a:prstGeom prst="rect">
            <a:avLst/>
          </a:prstGeom>
        </p:spPr>
        <p:txBody>
          <a:bodyPr vert="horz" lIns="127987" tIns="63993" rIns="127987" bIns="63993" rtlCol="0" anchor="ctr"/>
          <a:lstStyle>
            <a:lvl1pPr algn="r">
              <a:defRPr sz="1700" b="0" i="0">
                <a:solidFill>
                  <a:srgbClr val="636466"/>
                </a:solidFill>
                <a:latin typeface="Museo Sans 300"/>
                <a:cs typeface="Museo Sans 300"/>
              </a:defRPr>
            </a:lvl1pPr>
          </a:lstStyle>
          <a:p>
            <a:r>
              <a:rPr lang="en-US" dirty="0" err="1">
                <a:solidFill>
                  <a:schemeClr val="tx2"/>
                </a:solidFill>
                <a:latin typeface="Arial"/>
                <a:cs typeface="Arial"/>
              </a:rPr>
              <a:t>www.lnct.global</a:t>
            </a:r>
            <a:r>
              <a:rPr lang="en-US" dirty="0">
                <a:solidFill>
                  <a:schemeClr val="tx2"/>
                </a:solidFill>
                <a:latin typeface="Arial"/>
                <a:cs typeface="Arial"/>
              </a:rPr>
              <a:t> </a:t>
            </a:r>
            <a:r>
              <a:rPr lang="en-US" dirty="0">
                <a:latin typeface="Arial"/>
                <a:cs typeface="Arial"/>
              </a:rPr>
              <a:t>| </a:t>
            </a:r>
            <a:fld id="{2459FD92-E8AB-4F86-BA9A-090210CAFD7B}" type="slidenum">
              <a:rPr lang="en-US" smtClean="0">
                <a:latin typeface="Arial"/>
                <a:cs typeface="Arial"/>
              </a:rPr>
              <a:pPr/>
              <a:t>‹#›</a:t>
            </a:fld>
            <a:endParaRPr lang="en-US" dirty="0">
              <a:solidFill>
                <a:srgbClr val="E32726"/>
              </a:solidFill>
              <a:latin typeface="Arial"/>
              <a:cs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table format">
    <p:bg>
      <p:bgPr>
        <a:blipFill dpi="0" rotWithShape="1">
          <a:blip r:embed="rId4" cstate="print"/>
          <a:srcRect/>
          <a:stretch>
            <a:fillRect/>
          </a:stretch>
        </a:blipFill>
        <a:effectLst/>
      </p:bgPr>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5B6BE57D-9131-4AB7-B77A-14472D4B82C6}"/>
              </a:ext>
            </a:extLst>
          </p:cNvPr>
          <p:cNvGraphicFramePr>
            <a:graphicFrameLocks noChangeAspect="1"/>
          </p:cNvGraphicFramePr>
          <p:nvPr userDrawn="1">
            <p:custDataLst>
              <p:tags r:id="rId2"/>
            </p:custDataLst>
            <p:extLst>
              <p:ext uri="{D42A27DB-BD31-4B8C-83A1-F6EECF244321}">
                <p14:modId xmlns:p14="http://schemas.microsoft.com/office/powerpoint/2010/main" val="3633930553"/>
              </p:ext>
            </p:extLst>
          </p:nvPr>
        </p:nvGraphicFramePr>
        <p:xfrm>
          <a:off x="2224" y="2224"/>
          <a:ext cx="2222" cy="2222"/>
        </p:xfrm>
        <a:graphic>
          <a:graphicData uri="http://schemas.openxmlformats.org/presentationml/2006/ole">
            <mc:AlternateContent xmlns:mc="http://schemas.openxmlformats.org/markup-compatibility/2006">
              <mc:Choice xmlns:v="urn:schemas-microsoft-com:vml" Requires="v">
                <p:oleObj spid="_x0000_s3074" name="think-cell Slide" r:id="rId5" imgW="360" imgH="360" progId="TCLayout.ActiveDocument.1">
                  <p:embed/>
                </p:oleObj>
              </mc:Choice>
              <mc:Fallback>
                <p:oleObj name="think-cell Slide" r:id="rId5" imgW="360" imgH="360" progId="TCLayout.ActiveDocument.1">
                  <p:embed/>
                  <p:pic>
                    <p:nvPicPr>
                      <p:cNvPr id="2" name="Object 1" hidden="1">
                        <a:extLst>
                          <a:ext uri="{FF2B5EF4-FFF2-40B4-BE49-F238E27FC236}">
                            <a16:creationId xmlns:a16="http://schemas.microsoft.com/office/drawing/2014/main" id="{5B6BE57D-9131-4AB7-B77A-14472D4B82C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24" y="2224"/>
                        <a:ext cx="2222" cy="222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Title 1"/>
          <p:cNvSpPr>
            <a:spLocks noGrp="1"/>
          </p:cNvSpPr>
          <p:nvPr>
            <p:ph type="title"/>
          </p:nvPr>
        </p:nvSpPr>
        <p:spPr>
          <a:xfrm>
            <a:off x="640080" y="384493"/>
            <a:ext cx="11521440" cy="1600200"/>
          </a:xfrm>
        </p:spPr>
        <p:txBody>
          <a:bodyPr anchor="t">
            <a:normAutofit/>
          </a:bodyPr>
          <a:lstStyle>
            <a:lvl1pPr algn="l">
              <a:buFont typeface="Arial" pitchFamily="34" charset="0"/>
              <a:buNone/>
              <a:defRPr sz="3400" b="0" i="0">
                <a:solidFill>
                  <a:schemeClr val="accent1"/>
                </a:solidFill>
                <a:latin typeface="Arial"/>
                <a:cs typeface="Arial"/>
              </a:defRPr>
            </a:lvl1pPr>
          </a:lstStyle>
          <a:p>
            <a:r>
              <a:rPr lang="en-US" dirty="0"/>
              <a:t>Click to edit Master title style</a:t>
            </a:r>
          </a:p>
        </p:txBody>
      </p:sp>
      <p:sp>
        <p:nvSpPr>
          <p:cNvPr id="6" name="Slide Number Placeholder 5"/>
          <p:cNvSpPr>
            <a:spLocks noGrp="1"/>
          </p:cNvSpPr>
          <p:nvPr>
            <p:ph type="sldNum" sz="quarter" idx="4"/>
          </p:nvPr>
        </p:nvSpPr>
        <p:spPr>
          <a:xfrm>
            <a:off x="9328749" y="8411540"/>
            <a:ext cx="2987040" cy="511175"/>
          </a:xfrm>
          <a:prstGeom prst="rect">
            <a:avLst/>
          </a:prstGeom>
        </p:spPr>
        <p:txBody>
          <a:bodyPr vert="horz" lIns="127987" tIns="63993" rIns="127987" bIns="63993" rtlCol="0" anchor="ctr"/>
          <a:lstStyle>
            <a:lvl1pPr algn="r">
              <a:defRPr sz="1700" b="0" i="0">
                <a:solidFill>
                  <a:srgbClr val="636466"/>
                </a:solidFill>
                <a:latin typeface="Museo Sans 300"/>
                <a:cs typeface="Museo Sans 300"/>
              </a:defRPr>
            </a:lvl1pPr>
          </a:lstStyle>
          <a:p>
            <a:r>
              <a:rPr lang="en-US" dirty="0" err="1">
                <a:solidFill>
                  <a:schemeClr val="tx2"/>
                </a:solidFill>
                <a:latin typeface="Arial"/>
                <a:cs typeface="Arial"/>
              </a:rPr>
              <a:t>www.lnct.global</a:t>
            </a:r>
            <a:r>
              <a:rPr lang="en-US" dirty="0">
                <a:solidFill>
                  <a:schemeClr val="tx2"/>
                </a:solidFill>
                <a:latin typeface="Arial"/>
                <a:cs typeface="Arial"/>
              </a:rPr>
              <a:t> </a:t>
            </a:r>
            <a:r>
              <a:rPr lang="en-US" dirty="0">
                <a:latin typeface="Arial"/>
                <a:cs typeface="Arial"/>
              </a:rPr>
              <a:t>| </a:t>
            </a:r>
            <a:fld id="{2459FD92-E8AB-4F86-BA9A-090210CAFD7B}" type="slidenum">
              <a:rPr lang="en-US" smtClean="0">
                <a:latin typeface="Arial"/>
                <a:cs typeface="Arial"/>
              </a:rPr>
              <a:pPr/>
              <a:t>‹#›</a:t>
            </a:fld>
            <a:endParaRPr lang="en-US" dirty="0">
              <a:solidFill>
                <a:srgbClr val="E32726"/>
              </a:solidFill>
              <a:latin typeface="Arial"/>
              <a:cs typeface="Arial"/>
            </a:endParaRPr>
          </a:p>
        </p:txBody>
      </p:sp>
      <p:sp>
        <p:nvSpPr>
          <p:cNvPr id="8" name="Content Placeholder 2"/>
          <p:cNvSpPr>
            <a:spLocks noGrp="1"/>
          </p:cNvSpPr>
          <p:nvPr>
            <p:ph idx="1"/>
          </p:nvPr>
        </p:nvSpPr>
        <p:spPr>
          <a:xfrm>
            <a:off x="640080" y="4018896"/>
            <a:ext cx="11521440" cy="3293310"/>
          </a:xfrm>
        </p:spPr>
        <p:txBody>
          <a:bodyPr/>
          <a:lstStyle>
            <a:lvl1pPr marL="639934" indent="-639934">
              <a:buClr>
                <a:schemeClr val="accent1"/>
              </a:buClr>
              <a:buFont typeface="Wingdings" charset="2"/>
              <a:buChar char="§"/>
              <a:defRPr sz="2800" b="0" i="0">
                <a:solidFill>
                  <a:srgbClr val="313231"/>
                </a:solidFill>
                <a:latin typeface="Arial"/>
                <a:cs typeface="Arial"/>
              </a:defRPr>
            </a:lvl1pPr>
            <a:lvl2pPr marL="1119884" indent="-479950">
              <a:buClr>
                <a:schemeClr val="accent1"/>
              </a:buClr>
              <a:buFont typeface="Wingdings" charset="2"/>
              <a:buChar char="§"/>
              <a:defRPr sz="2500" b="0" i="0">
                <a:solidFill>
                  <a:srgbClr val="313231"/>
                </a:solidFill>
                <a:latin typeface="Arial"/>
                <a:cs typeface="Arial"/>
              </a:defRPr>
            </a:lvl2pPr>
            <a:lvl3pPr marL="1759818" indent="-479950">
              <a:buClr>
                <a:schemeClr val="accent1"/>
              </a:buClr>
              <a:buFont typeface="Wingdings" charset="2"/>
              <a:buChar char="§"/>
              <a:defRPr sz="2200" b="0" i="0">
                <a:solidFill>
                  <a:srgbClr val="313231"/>
                </a:solidFill>
                <a:latin typeface="Arial"/>
                <a:cs typeface="Arial"/>
              </a:defRPr>
            </a:lvl3pPr>
            <a:lvl4pPr marL="2399751" indent="-479950">
              <a:buClr>
                <a:schemeClr val="accent1"/>
              </a:buClr>
              <a:buFont typeface="Wingdings" charset="2"/>
              <a:buChar char="§"/>
              <a:defRPr sz="2000" b="0" i="0">
                <a:solidFill>
                  <a:srgbClr val="313231"/>
                </a:solidFill>
                <a:latin typeface="Arial"/>
                <a:cs typeface="Arial"/>
              </a:defRPr>
            </a:lvl4pPr>
            <a:lvl5pPr>
              <a:buClr>
                <a:schemeClr val="accent1"/>
              </a:buClr>
              <a:buFont typeface="Wingdings" charset="2"/>
              <a:buChar char="§"/>
              <a:defRPr sz="1700" b="0" i="0">
                <a:solidFill>
                  <a:srgbClr val="313231"/>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2"/>
          <p:cNvSpPr>
            <a:spLocks noGrp="1"/>
          </p:cNvSpPr>
          <p:nvPr>
            <p:ph idx="10" hasCustomPrompt="1"/>
          </p:nvPr>
        </p:nvSpPr>
        <p:spPr>
          <a:xfrm>
            <a:off x="640080" y="2155588"/>
            <a:ext cx="11521440" cy="1644094"/>
          </a:xfrm>
          <a:solidFill>
            <a:schemeClr val="tx2">
              <a:lumMod val="40000"/>
              <a:lumOff val="60000"/>
              <a:alpha val="50000"/>
            </a:schemeClr>
          </a:solidFill>
          <a:ln>
            <a:noFill/>
          </a:ln>
        </p:spPr>
        <p:txBody>
          <a:bodyPr anchor="ctr"/>
          <a:lstStyle>
            <a:lvl1pPr marL="639934" indent="-639934">
              <a:buClr>
                <a:srgbClr val="00A6B6"/>
              </a:buClr>
              <a:buFontTx/>
              <a:buNone/>
              <a:defRPr sz="2800" b="0" i="0" baseline="0">
                <a:solidFill>
                  <a:schemeClr val="accent2"/>
                </a:solidFill>
                <a:latin typeface="Arial"/>
                <a:cs typeface="Arial"/>
              </a:defRPr>
            </a:lvl1pPr>
            <a:lvl2pPr marL="1119884" indent="-479950">
              <a:buClr>
                <a:srgbClr val="00A6B6"/>
              </a:buClr>
              <a:buFontTx/>
              <a:buNone/>
              <a:defRPr sz="2500" b="0" i="0">
                <a:solidFill>
                  <a:srgbClr val="313231"/>
                </a:solidFill>
                <a:latin typeface="Museo Slab 300"/>
                <a:cs typeface="Museo Slab 300"/>
              </a:defRPr>
            </a:lvl2pPr>
            <a:lvl3pPr marL="1759818" indent="-479950">
              <a:buClr>
                <a:srgbClr val="00A6B6"/>
              </a:buClr>
              <a:buFontTx/>
              <a:buNone/>
              <a:defRPr sz="2200" b="0" i="0">
                <a:solidFill>
                  <a:srgbClr val="313231"/>
                </a:solidFill>
                <a:latin typeface="Museo Slab 300"/>
                <a:cs typeface="Museo Slab 300"/>
              </a:defRPr>
            </a:lvl3pPr>
            <a:lvl4pPr marL="2399751" indent="-479950">
              <a:buClr>
                <a:srgbClr val="00A6B6"/>
              </a:buClr>
              <a:buFontTx/>
              <a:buNone/>
              <a:defRPr sz="2000" b="0" i="0">
                <a:solidFill>
                  <a:srgbClr val="313231"/>
                </a:solidFill>
                <a:latin typeface="Museo Slab 300"/>
                <a:cs typeface="Museo Slab 300"/>
              </a:defRPr>
            </a:lvl4pPr>
            <a:lvl5pPr>
              <a:buClr>
                <a:srgbClr val="00A6B6"/>
              </a:buClr>
              <a:buFontTx/>
              <a:buNone/>
              <a:defRPr sz="1700" b="0" i="0">
                <a:solidFill>
                  <a:srgbClr val="313231"/>
                </a:solidFill>
                <a:latin typeface="Museo Slab 300"/>
                <a:cs typeface="Museo Slab 300"/>
              </a:defRPr>
            </a:lvl5pPr>
          </a:lstStyle>
          <a:p>
            <a:pPr lvl="0"/>
            <a:r>
              <a:rPr lang="en-US" dirty="0"/>
              <a:t>“Pull Quote Style”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table format">
    <p:bg>
      <p:bgPr>
        <a:solidFill>
          <a:schemeClr val="accent2"/>
        </a:solidFill>
        <a:effectLst/>
      </p:bgPr>
    </p:bg>
    <p:spTree>
      <p:nvGrpSpPr>
        <p:cNvPr id="1" name=""/>
        <p:cNvGrpSpPr/>
        <p:nvPr/>
      </p:nvGrpSpPr>
      <p:grpSpPr>
        <a:xfrm>
          <a:off x="0" y="0"/>
          <a:ext cx="0" cy="0"/>
          <a:chOff x="0" y="0"/>
          <a:chExt cx="0" cy="0"/>
        </a:xfrm>
      </p:grpSpPr>
      <p:sp>
        <p:nvSpPr>
          <p:cNvPr id="15" name="Title 1"/>
          <p:cNvSpPr>
            <a:spLocks noGrp="1"/>
          </p:cNvSpPr>
          <p:nvPr>
            <p:ph type="title" hasCustomPrompt="1"/>
          </p:nvPr>
        </p:nvSpPr>
        <p:spPr>
          <a:xfrm>
            <a:off x="1280160" y="4576656"/>
            <a:ext cx="11521440" cy="1600200"/>
          </a:xfrm>
        </p:spPr>
        <p:txBody>
          <a:bodyPr anchor="b" anchorCtr="0">
            <a:normAutofit/>
          </a:bodyPr>
          <a:lstStyle>
            <a:lvl1pPr algn="l">
              <a:buFont typeface="Arial" pitchFamily="34" charset="0"/>
              <a:buNone/>
              <a:defRPr sz="4500" b="0" i="0" baseline="0">
                <a:solidFill>
                  <a:schemeClr val="bg1"/>
                </a:solidFill>
                <a:latin typeface="Arial"/>
                <a:cs typeface="Arial"/>
              </a:defRPr>
            </a:lvl1pPr>
          </a:lstStyle>
          <a:p>
            <a:r>
              <a:rPr lang="en-US" dirty="0"/>
              <a:t>Section Title Style</a:t>
            </a:r>
          </a:p>
        </p:txBody>
      </p:sp>
      <p:sp>
        <p:nvSpPr>
          <p:cNvPr id="6" name="Slide Number Placeholder 5"/>
          <p:cNvSpPr>
            <a:spLocks noGrp="1"/>
          </p:cNvSpPr>
          <p:nvPr>
            <p:ph type="sldNum" sz="quarter" idx="4"/>
          </p:nvPr>
        </p:nvSpPr>
        <p:spPr>
          <a:xfrm>
            <a:off x="319348" y="8896438"/>
            <a:ext cx="2987040" cy="511175"/>
          </a:xfrm>
          <a:prstGeom prst="rect">
            <a:avLst/>
          </a:prstGeom>
        </p:spPr>
        <p:txBody>
          <a:bodyPr vert="horz" lIns="127987" tIns="63993" rIns="127987" bIns="63993" rtlCol="0" anchor="ctr"/>
          <a:lstStyle>
            <a:lvl1pPr algn="r">
              <a:defRPr sz="1700" b="0" i="0">
                <a:solidFill>
                  <a:schemeClr val="bg1"/>
                </a:solidFill>
                <a:latin typeface="Museo Sans 300"/>
                <a:cs typeface="Museo Sans 300"/>
              </a:defRPr>
            </a:lvl1pPr>
          </a:lstStyle>
          <a:p>
            <a:pPr algn="l"/>
            <a:fld id="{2459FD92-E8AB-4F86-BA9A-090210CAFD7B}" type="slidenum">
              <a:rPr lang="en-US" smtClean="0">
                <a:latin typeface="Arial"/>
                <a:cs typeface="Arial"/>
              </a:rPr>
              <a:pPr algn="l"/>
              <a:t>‹#›</a:t>
            </a:fld>
            <a:r>
              <a:rPr lang="en-US" dirty="0">
                <a:latin typeface="Arial"/>
                <a:cs typeface="Arial"/>
              </a:rPr>
              <a:t> | </a:t>
            </a:r>
            <a:r>
              <a:rPr lang="en-US" dirty="0" err="1">
                <a:latin typeface="Arial"/>
                <a:cs typeface="Arial"/>
              </a:rPr>
              <a:t>www.lnct.global</a:t>
            </a:r>
            <a:endParaRPr lang="en-US" dirty="0">
              <a:latin typeface="Arial"/>
              <a:cs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3.xml"/><Relationship Id="rId3" Type="http://schemas.openxmlformats.org/officeDocument/2006/relationships/slideLayout" Target="../slideLayouts/slideLayout3.xml"/><Relationship Id="rId7"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vmlDrawing" Target="../drawings/vmlDrawing1.vml"/><Relationship Id="rId11" Type="http://schemas.openxmlformats.org/officeDocument/2006/relationships/image" Target="../media/image1.emf"/><Relationship Id="rId5" Type="http://schemas.openxmlformats.org/officeDocument/2006/relationships/theme" Target="../theme/theme1.xml"/><Relationship Id="rId10"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tags" Target="../tags/tag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0F9CD11A-8958-49A4-BA8F-D12AA7D63CDD}"/>
              </a:ext>
            </a:extLst>
          </p:cNvPr>
          <p:cNvGraphicFramePr>
            <a:graphicFrameLocks noChangeAspect="1"/>
          </p:cNvGraphicFramePr>
          <p:nvPr userDrawn="1">
            <p:custDataLst>
              <p:tags r:id="rId7"/>
            </p:custDataLst>
            <p:extLst>
              <p:ext uri="{D42A27DB-BD31-4B8C-83A1-F6EECF244321}">
                <p14:modId xmlns:p14="http://schemas.microsoft.com/office/powerpoint/2010/main" val="420933060"/>
              </p:ext>
            </p:extLst>
          </p:nvPr>
        </p:nvGraphicFramePr>
        <p:xfrm>
          <a:off x="2224" y="2224"/>
          <a:ext cx="2222" cy="2222"/>
        </p:xfrm>
        <a:graphic>
          <a:graphicData uri="http://schemas.openxmlformats.org/presentationml/2006/ole">
            <mc:AlternateContent xmlns:mc="http://schemas.openxmlformats.org/markup-compatibility/2006">
              <mc:Choice xmlns:v="urn:schemas-microsoft-com:vml" Requires="v">
                <p:oleObj spid="_x0000_s1026" name="think-cell Slide" r:id="rId10" imgW="360" imgH="360" progId="TCLayout.ActiveDocument.1">
                  <p:embed/>
                </p:oleObj>
              </mc:Choice>
              <mc:Fallback>
                <p:oleObj name="think-cell Slide" r:id="rId10" imgW="360" imgH="360" progId="TCLayout.ActiveDocument.1">
                  <p:embed/>
                  <p:pic>
                    <p:nvPicPr>
                      <p:cNvPr id="6" name="Object 5" hidden="1">
                        <a:extLst>
                          <a:ext uri="{FF2B5EF4-FFF2-40B4-BE49-F238E27FC236}">
                            <a16:creationId xmlns:a16="http://schemas.microsoft.com/office/drawing/2014/main" id="{0F9CD11A-8958-49A4-BA8F-D12AA7D63CDD}"/>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24" y="2224"/>
                        <a:ext cx="2222" cy="222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Rectangle 7" hidden="1">
            <a:extLst>
              <a:ext uri="{FF2B5EF4-FFF2-40B4-BE49-F238E27FC236}">
                <a16:creationId xmlns:a16="http://schemas.microsoft.com/office/drawing/2014/main" id="{2D4FCDFF-B281-4BD9-B073-8932D8125C93}"/>
              </a:ext>
            </a:extLst>
          </p:cNvPr>
          <p:cNvSpPr/>
          <p:nvPr userDrawn="1">
            <p:custDataLst>
              <p:tags r:id="rId8"/>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62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Placeholder 1"/>
          <p:cNvSpPr>
            <a:spLocks noGrp="1"/>
          </p:cNvSpPr>
          <p:nvPr>
            <p:ph type="title"/>
          </p:nvPr>
        </p:nvSpPr>
        <p:spPr>
          <a:xfrm>
            <a:off x="640080" y="384493"/>
            <a:ext cx="11521440" cy="1600200"/>
          </a:xfrm>
          <a:prstGeom prst="rect">
            <a:avLst/>
          </a:prstGeom>
        </p:spPr>
        <p:txBody>
          <a:bodyPr vert="horz" lIns="127987" tIns="63993" rIns="127987" bIns="63993" rtlCol="0" anchor="ctr">
            <a:normAutofit/>
          </a:bodyPr>
          <a:lstStyle/>
          <a:p>
            <a:r>
              <a:rPr lang="en-US" dirty="0"/>
              <a:t>Click to edit Master title style</a:t>
            </a:r>
          </a:p>
        </p:txBody>
      </p:sp>
      <p:sp>
        <p:nvSpPr>
          <p:cNvPr id="3" name="Text Placeholder 2"/>
          <p:cNvSpPr>
            <a:spLocks noGrp="1"/>
          </p:cNvSpPr>
          <p:nvPr>
            <p:ph type="body" idx="1"/>
          </p:nvPr>
        </p:nvSpPr>
        <p:spPr>
          <a:xfrm>
            <a:off x="640080" y="2240281"/>
            <a:ext cx="11521440" cy="6336348"/>
          </a:xfrm>
          <a:prstGeom prst="rect">
            <a:avLst/>
          </a:prstGeom>
        </p:spPr>
        <p:txBody>
          <a:bodyPr vert="horz" lIns="127987" tIns="63993" rIns="127987" bIns="63993"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40080" y="8898891"/>
            <a:ext cx="2987040" cy="511175"/>
          </a:xfrm>
          <a:prstGeom prst="rect">
            <a:avLst/>
          </a:prstGeom>
        </p:spPr>
        <p:txBody>
          <a:bodyPr vert="horz" lIns="127987" tIns="63993" rIns="127987" bIns="63993" rtlCol="0" anchor="ctr"/>
          <a:lstStyle>
            <a:lvl1pPr algn="l">
              <a:defRPr sz="1700">
                <a:solidFill>
                  <a:schemeClr val="tx1">
                    <a:tint val="75000"/>
                  </a:schemeClr>
                </a:solidFill>
              </a:defRPr>
            </a:lvl1pPr>
          </a:lstStyle>
          <a:p>
            <a:endParaRPr lang="en-US" dirty="0">
              <a:solidFill>
                <a:srgbClr val="6E6553">
                  <a:tint val="75000"/>
                </a:srgbClr>
              </a:solidFill>
            </a:endParaRPr>
          </a:p>
        </p:txBody>
      </p:sp>
      <p:sp>
        <p:nvSpPr>
          <p:cNvPr id="5" name="Footer Placeholder 4"/>
          <p:cNvSpPr>
            <a:spLocks noGrp="1"/>
          </p:cNvSpPr>
          <p:nvPr>
            <p:ph type="ftr" sz="quarter" idx="3"/>
          </p:nvPr>
        </p:nvSpPr>
        <p:spPr>
          <a:xfrm>
            <a:off x="4373880" y="8898891"/>
            <a:ext cx="4053840" cy="511175"/>
          </a:xfrm>
          <a:prstGeom prst="rect">
            <a:avLst/>
          </a:prstGeom>
        </p:spPr>
        <p:txBody>
          <a:bodyPr vert="horz" lIns="127987" tIns="63993" rIns="127987" bIns="63993" rtlCol="0" anchor="ctr"/>
          <a:lstStyle>
            <a:lvl1pPr algn="ctr">
              <a:defRPr sz="1700">
                <a:solidFill>
                  <a:schemeClr val="tx1">
                    <a:tint val="75000"/>
                  </a:schemeClr>
                </a:solidFill>
              </a:defRPr>
            </a:lvl1pPr>
          </a:lstStyle>
          <a:p>
            <a:endParaRPr lang="en-US">
              <a:solidFill>
                <a:srgbClr val="6E6553">
                  <a:tint val="75000"/>
                </a:srgbClr>
              </a:solidFill>
            </a:endParaRPr>
          </a:p>
        </p:txBody>
      </p:sp>
      <p:sp>
        <p:nvSpPr>
          <p:cNvPr id="7" name="Rectangle 6" hidden="1">
            <a:extLst>
              <a:ext uri="{FF2B5EF4-FFF2-40B4-BE49-F238E27FC236}">
                <a16:creationId xmlns:a16="http://schemas.microsoft.com/office/drawing/2014/main" id="{8FD888FD-C12E-47EF-B478-7BB17258C52C}"/>
              </a:ext>
            </a:extLst>
          </p:cNvPr>
          <p:cNvSpPr/>
          <p:nvPr userDrawn="1">
            <p:custDataLst>
              <p:tags r:id="rId9"/>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6200" b="0" i="0" baseline="0" dirty="0">
              <a:latin typeface="Arial" panose="020B0604020202020204" pitchFamily="34" charset="0"/>
              <a:ea typeface="+mj-ea"/>
              <a:cs typeface="Arial" panose="020B0604020202020204" pitchFamily="34" charset="0"/>
              <a:sym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6" r:id="rId3"/>
    <p:sldLayoutId id="2147483677" r:id="rId4"/>
  </p:sldLayoutIdLst>
  <p:hf hdr="0" ftr="0" dt="0"/>
  <p:txStyles>
    <p:titleStyle>
      <a:lvl1pPr algn="ctr" defTabSz="1279867" rtl="0" eaLnBrk="1" latinLnBrk="0" hangingPunct="1">
        <a:spcBef>
          <a:spcPct val="0"/>
        </a:spcBef>
        <a:buNone/>
        <a:defRPr sz="6200" b="0" i="0" kern="1200">
          <a:solidFill>
            <a:schemeClr val="accent1"/>
          </a:solidFill>
          <a:latin typeface="Arial"/>
          <a:ea typeface="+mj-ea"/>
          <a:cs typeface="Arial"/>
        </a:defRPr>
      </a:lvl1pPr>
    </p:titleStyle>
    <p:bodyStyle>
      <a:lvl1pPr marL="479950" indent="-479950" algn="l" defTabSz="1279867" rtl="0" eaLnBrk="1" latinLnBrk="0" hangingPunct="1">
        <a:spcBef>
          <a:spcPct val="20000"/>
        </a:spcBef>
        <a:buClr>
          <a:schemeClr val="accent1"/>
        </a:buClr>
        <a:buFont typeface="Wingdings" charset="2"/>
        <a:buChar char="§"/>
        <a:defRPr sz="4500" b="0" i="0" kern="1200">
          <a:solidFill>
            <a:schemeClr val="accent3"/>
          </a:solidFill>
          <a:latin typeface="Arial"/>
          <a:ea typeface="+mn-ea"/>
          <a:cs typeface="Arial"/>
        </a:defRPr>
      </a:lvl1pPr>
      <a:lvl2pPr marL="1039892" indent="-399959" algn="l" defTabSz="1279867" rtl="0" eaLnBrk="1" latinLnBrk="0" hangingPunct="1">
        <a:spcBef>
          <a:spcPct val="20000"/>
        </a:spcBef>
        <a:buClr>
          <a:schemeClr val="accent1"/>
        </a:buClr>
        <a:buFont typeface="Wingdings" charset="2"/>
        <a:buChar char="§"/>
        <a:defRPr sz="3900" b="0" i="0" kern="1200">
          <a:solidFill>
            <a:schemeClr val="accent3"/>
          </a:solidFill>
          <a:latin typeface="Arial"/>
          <a:ea typeface="+mn-ea"/>
          <a:cs typeface="Arial"/>
        </a:defRPr>
      </a:lvl2pPr>
      <a:lvl3pPr marL="1599834" indent="-319967" algn="l" defTabSz="1279867" rtl="0" eaLnBrk="1" latinLnBrk="0" hangingPunct="1">
        <a:spcBef>
          <a:spcPct val="20000"/>
        </a:spcBef>
        <a:buClr>
          <a:schemeClr val="accent1"/>
        </a:buClr>
        <a:buFont typeface="Wingdings" charset="2"/>
        <a:buChar char="§"/>
        <a:defRPr lang="en-US" sz="6200" b="0" i="0" kern="1200" dirty="0">
          <a:solidFill>
            <a:schemeClr val="accent3"/>
          </a:solidFill>
          <a:latin typeface="Arial"/>
          <a:ea typeface="+mj-ea"/>
          <a:cs typeface="Arial"/>
        </a:defRPr>
      </a:lvl3pPr>
      <a:lvl4pPr marL="2239768" indent="-319967" algn="l" defTabSz="1279867" rtl="0" eaLnBrk="1" latinLnBrk="0" hangingPunct="1">
        <a:spcBef>
          <a:spcPct val="20000"/>
        </a:spcBef>
        <a:buClr>
          <a:schemeClr val="accent1"/>
        </a:buClr>
        <a:buFont typeface="Wingdings" charset="2"/>
        <a:buChar char="§"/>
        <a:defRPr sz="2800" b="0" i="0" kern="1200">
          <a:solidFill>
            <a:schemeClr val="accent3"/>
          </a:solidFill>
          <a:latin typeface="Arial"/>
          <a:ea typeface="+mn-ea"/>
          <a:cs typeface="Arial"/>
        </a:defRPr>
      </a:lvl4pPr>
      <a:lvl5pPr marL="2879702" indent="-319967" algn="l" defTabSz="1279867" rtl="0" eaLnBrk="1" latinLnBrk="0" hangingPunct="1">
        <a:spcBef>
          <a:spcPct val="20000"/>
        </a:spcBef>
        <a:buClr>
          <a:schemeClr val="accent1"/>
        </a:buClr>
        <a:buFont typeface="Wingdings" charset="2"/>
        <a:buChar char="§"/>
        <a:defRPr sz="2800" b="0" i="0" kern="1200">
          <a:solidFill>
            <a:schemeClr val="accent3"/>
          </a:solidFill>
          <a:latin typeface="Arial"/>
          <a:ea typeface="+mn-ea"/>
          <a:cs typeface="Arial"/>
        </a:defRPr>
      </a:lvl5pPr>
      <a:lvl6pPr marL="3519635" indent="-319967" algn="l" defTabSz="1279867" rtl="0" eaLnBrk="1" latinLnBrk="0" hangingPunct="1">
        <a:spcBef>
          <a:spcPct val="20000"/>
        </a:spcBef>
        <a:buFont typeface="Arial" pitchFamily="34" charset="0"/>
        <a:buChar char="•"/>
        <a:defRPr sz="2800" kern="1200">
          <a:solidFill>
            <a:schemeClr val="tx1"/>
          </a:solidFill>
          <a:latin typeface="+mn-lt"/>
          <a:ea typeface="+mn-ea"/>
          <a:cs typeface="+mn-cs"/>
        </a:defRPr>
      </a:lvl6pPr>
      <a:lvl7pPr marL="4159569" indent="-319967" algn="l" defTabSz="1279867" rtl="0" eaLnBrk="1" latinLnBrk="0" hangingPunct="1">
        <a:spcBef>
          <a:spcPct val="20000"/>
        </a:spcBef>
        <a:buFont typeface="Arial" pitchFamily="34" charset="0"/>
        <a:buChar char="•"/>
        <a:defRPr sz="2800" kern="1200">
          <a:solidFill>
            <a:schemeClr val="tx1"/>
          </a:solidFill>
          <a:latin typeface="+mn-lt"/>
          <a:ea typeface="+mn-ea"/>
          <a:cs typeface="+mn-cs"/>
        </a:defRPr>
      </a:lvl7pPr>
      <a:lvl8pPr marL="4799503" indent="-319967" algn="l" defTabSz="1279867" rtl="0" eaLnBrk="1" latinLnBrk="0" hangingPunct="1">
        <a:spcBef>
          <a:spcPct val="20000"/>
        </a:spcBef>
        <a:buFont typeface="Arial" pitchFamily="34" charset="0"/>
        <a:buChar char="•"/>
        <a:defRPr sz="2800" kern="1200">
          <a:solidFill>
            <a:schemeClr val="tx1"/>
          </a:solidFill>
          <a:latin typeface="+mn-lt"/>
          <a:ea typeface="+mn-ea"/>
          <a:cs typeface="+mn-cs"/>
        </a:defRPr>
      </a:lvl8pPr>
      <a:lvl9pPr marL="5439436" indent="-319967" algn="l" defTabSz="1279867" rtl="0" eaLnBrk="1" latinLnBrk="0" hangingPunct="1">
        <a:spcBef>
          <a:spcPct val="20000"/>
        </a:spcBef>
        <a:buFont typeface="Arial" pitchFamily="34" charset="0"/>
        <a:buChar char="•"/>
        <a:defRPr sz="2800" kern="1200">
          <a:solidFill>
            <a:schemeClr val="tx1"/>
          </a:solidFill>
          <a:latin typeface="+mn-lt"/>
          <a:ea typeface="+mn-ea"/>
          <a:cs typeface="+mn-cs"/>
        </a:defRPr>
      </a:lvl9pPr>
    </p:bodyStyle>
    <p:otherStyle>
      <a:defPPr>
        <a:defRPr lang="en-US"/>
      </a:defPPr>
      <a:lvl1pPr marL="0" algn="l" defTabSz="1279867" rtl="0" eaLnBrk="1" latinLnBrk="0" hangingPunct="1">
        <a:defRPr sz="2500" kern="1200">
          <a:solidFill>
            <a:schemeClr val="tx1"/>
          </a:solidFill>
          <a:latin typeface="+mn-lt"/>
          <a:ea typeface="+mn-ea"/>
          <a:cs typeface="+mn-cs"/>
        </a:defRPr>
      </a:lvl1pPr>
      <a:lvl2pPr marL="639934" algn="l" defTabSz="1279867" rtl="0" eaLnBrk="1" latinLnBrk="0" hangingPunct="1">
        <a:defRPr sz="2500" kern="1200">
          <a:solidFill>
            <a:schemeClr val="tx1"/>
          </a:solidFill>
          <a:latin typeface="+mn-lt"/>
          <a:ea typeface="+mn-ea"/>
          <a:cs typeface="+mn-cs"/>
        </a:defRPr>
      </a:lvl2pPr>
      <a:lvl3pPr marL="1279867" algn="l" defTabSz="1279867" rtl="0" eaLnBrk="1" latinLnBrk="0" hangingPunct="1">
        <a:defRPr sz="2500" kern="1200">
          <a:solidFill>
            <a:schemeClr val="tx1"/>
          </a:solidFill>
          <a:latin typeface="+mn-lt"/>
          <a:ea typeface="+mn-ea"/>
          <a:cs typeface="+mn-cs"/>
        </a:defRPr>
      </a:lvl3pPr>
      <a:lvl4pPr marL="1919801" algn="l" defTabSz="1279867" rtl="0" eaLnBrk="1" latinLnBrk="0" hangingPunct="1">
        <a:defRPr sz="2500" kern="1200">
          <a:solidFill>
            <a:schemeClr val="tx1"/>
          </a:solidFill>
          <a:latin typeface="+mn-lt"/>
          <a:ea typeface="+mn-ea"/>
          <a:cs typeface="+mn-cs"/>
        </a:defRPr>
      </a:lvl4pPr>
      <a:lvl5pPr marL="2559735" algn="l" defTabSz="1279867" rtl="0" eaLnBrk="1" latinLnBrk="0" hangingPunct="1">
        <a:defRPr sz="2500" kern="1200">
          <a:solidFill>
            <a:schemeClr val="tx1"/>
          </a:solidFill>
          <a:latin typeface="+mn-lt"/>
          <a:ea typeface="+mn-ea"/>
          <a:cs typeface="+mn-cs"/>
        </a:defRPr>
      </a:lvl5pPr>
      <a:lvl6pPr marL="3199668" algn="l" defTabSz="1279867" rtl="0" eaLnBrk="1" latinLnBrk="0" hangingPunct="1">
        <a:defRPr sz="2500" kern="1200">
          <a:solidFill>
            <a:schemeClr val="tx1"/>
          </a:solidFill>
          <a:latin typeface="+mn-lt"/>
          <a:ea typeface="+mn-ea"/>
          <a:cs typeface="+mn-cs"/>
        </a:defRPr>
      </a:lvl6pPr>
      <a:lvl7pPr marL="3839602" algn="l" defTabSz="1279867" rtl="0" eaLnBrk="1" latinLnBrk="0" hangingPunct="1">
        <a:defRPr sz="2500" kern="1200">
          <a:solidFill>
            <a:schemeClr val="tx1"/>
          </a:solidFill>
          <a:latin typeface="+mn-lt"/>
          <a:ea typeface="+mn-ea"/>
          <a:cs typeface="+mn-cs"/>
        </a:defRPr>
      </a:lvl7pPr>
      <a:lvl8pPr marL="4479536" algn="l" defTabSz="1279867" rtl="0" eaLnBrk="1" latinLnBrk="0" hangingPunct="1">
        <a:defRPr sz="2500" kern="1200">
          <a:solidFill>
            <a:schemeClr val="tx1"/>
          </a:solidFill>
          <a:latin typeface="+mn-lt"/>
          <a:ea typeface="+mn-ea"/>
          <a:cs typeface="+mn-cs"/>
        </a:defRPr>
      </a:lvl8pPr>
      <a:lvl9pPr marL="5119470" algn="l" defTabSz="1279867"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1.xml"/><Relationship Id="rId7" Type="http://schemas.openxmlformats.org/officeDocument/2006/relationships/image" Target="../media/image3.png"/><Relationship Id="rId2" Type="http://schemas.openxmlformats.org/officeDocument/2006/relationships/tags" Target="../tags/tag7.xml"/><Relationship Id="rId1" Type="http://schemas.openxmlformats.org/officeDocument/2006/relationships/vmlDrawing" Target="../drawings/vmlDrawing4.vml"/><Relationship Id="rId6" Type="http://schemas.openxmlformats.org/officeDocument/2006/relationships/image" Target="../media/image1.emf"/><Relationship Id="rId5" Type="http://schemas.openxmlformats.org/officeDocument/2006/relationships/oleObject" Target="../embeddings/oleObject4.bin"/><Relationship Id="rId10" Type="http://schemas.openxmlformats.org/officeDocument/2006/relationships/image" Target="../media/image6.jpeg"/><Relationship Id="rId4" Type="http://schemas.openxmlformats.org/officeDocument/2006/relationships/notesSlide" Target="../notesSlides/notesSlide1.xml"/><Relationship Id="rId9"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8" name="Object 27" hidden="1">
            <a:extLst>
              <a:ext uri="{FF2B5EF4-FFF2-40B4-BE49-F238E27FC236}">
                <a16:creationId xmlns:a16="http://schemas.microsoft.com/office/drawing/2014/main" id="{94DBF50C-B8BA-437D-A741-FD4E7AF2743D}"/>
              </a:ext>
            </a:extLst>
          </p:cNvPr>
          <p:cNvGraphicFramePr>
            <a:graphicFrameLocks noChangeAspect="1"/>
          </p:cNvGraphicFramePr>
          <p:nvPr>
            <p:custDataLst>
              <p:tags r:id="rId2"/>
            </p:custDataLst>
            <p:extLst>
              <p:ext uri="{D42A27DB-BD31-4B8C-83A1-F6EECF244321}">
                <p14:modId xmlns:p14="http://schemas.microsoft.com/office/powerpoint/2010/main" val="44158548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098" name="think-cell Slide" r:id="rId5" imgW="384" imgH="384" progId="TCLayout.ActiveDocument.1">
                  <p:embed/>
                </p:oleObj>
              </mc:Choice>
              <mc:Fallback>
                <p:oleObj name="think-cell Slide" r:id="rId5" imgW="384" imgH="384" progId="TCLayout.ActiveDocument.1">
                  <p:embed/>
                  <p:pic>
                    <p:nvPicPr>
                      <p:cNvPr id="28" name="Object 27" hidden="1">
                        <a:extLst>
                          <a:ext uri="{FF2B5EF4-FFF2-40B4-BE49-F238E27FC236}">
                            <a16:creationId xmlns:a16="http://schemas.microsoft.com/office/drawing/2014/main" id="{94DBF50C-B8BA-437D-A741-FD4E7AF2743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4" name="Rectangle 33"/>
          <p:cNvSpPr/>
          <p:nvPr/>
        </p:nvSpPr>
        <p:spPr>
          <a:xfrm>
            <a:off x="0" y="1573544"/>
            <a:ext cx="12801600" cy="8061109"/>
          </a:xfrm>
          <a:prstGeom prst="rect">
            <a:avLst/>
          </a:prstGeom>
          <a:solidFill>
            <a:srgbClr val="E47D25"/>
          </a:solidFill>
          <a:ln>
            <a:noFill/>
          </a:ln>
        </p:spPr>
        <p:style>
          <a:lnRef idx="1">
            <a:schemeClr val="accent1"/>
          </a:lnRef>
          <a:fillRef idx="3">
            <a:schemeClr val="accent1"/>
          </a:fillRef>
          <a:effectRef idx="2">
            <a:schemeClr val="accent1"/>
          </a:effectRef>
          <a:fontRef idx="minor">
            <a:schemeClr val="lt1"/>
          </a:fontRef>
        </p:style>
        <p:txBody>
          <a:bodyPr lIns="26664" tIns="13332" rIns="26664" bIns="13332" rtlCol="0" anchor="ctr"/>
          <a:lstStyle/>
          <a:p>
            <a:pPr algn="ctr"/>
            <a:endParaRPr lang="en-US" dirty="0"/>
          </a:p>
        </p:txBody>
      </p:sp>
      <p:sp>
        <p:nvSpPr>
          <p:cNvPr id="33" name="Rectangle 32"/>
          <p:cNvSpPr/>
          <p:nvPr/>
        </p:nvSpPr>
        <p:spPr>
          <a:xfrm>
            <a:off x="0" y="0"/>
            <a:ext cx="12801600" cy="1578390"/>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lIns="26664" tIns="13332" rIns="26664" bIns="13332" rtlCol="0" anchor="ctr"/>
          <a:lstStyle/>
          <a:p>
            <a:pPr algn="ctr"/>
            <a:endParaRPr lang="en-US"/>
          </a:p>
        </p:txBody>
      </p:sp>
      <p:sp>
        <p:nvSpPr>
          <p:cNvPr id="18" name="Text Box 14"/>
          <p:cNvSpPr txBox="1">
            <a:spLocks noChangeArrowheads="1"/>
          </p:cNvSpPr>
          <p:nvPr/>
        </p:nvSpPr>
        <p:spPr bwMode="auto">
          <a:xfrm>
            <a:off x="199979" y="201414"/>
            <a:ext cx="12126761" cy="117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6664" tIns="13332" rIns="26664" bIns="13332">
            <a:spAutoFit/>
          </a:bodyPr>
          <a:lstStyle>
            <a:lvl1pPr algn="ctr" defTabSz="4389438" eaLnBrk="0" hangingPunct="0">
              <a:defRPr sz="8600">
                <a:solidFill>
                  <a:schemeClr val="tx1"/>
                </a:solidFill>
                <a:latin typeface="Arial" charset="0"/>
                <a:ea typeface="ＭＳ Ｐゴシック" charset="0"/>
              </a:defRPr>
            </a:lvl1pPr>
            <a:lvl2pPr marL="742950" indent="-285750" algn="ctr" defTabSz="4389438" eaLnBrk="0" hangingPunct="0">
              <a:defRPr sz="8600">
                <a:solidFill>
                  <a:schemeClr val="tx1"/>
                </a:solidFill>
                <a:latin typeface="Arial" charset="0"/>
                <a:ea typeface="ＭＳ Ｐゴシック" charset="0"/>
              </a:defRPr>
            </a:lvl2pPr>
            <a:lvl3pPr marL="1143000" indent="-228600" algn="ctr" defTabSz="4389438" eaLnBrk="0" hangingPunct="0">
              <a:defRPr sz="8600">
                <a:solidFill>
                  <a:schemeClr val="tx1"/>
                </a:solidFill>
                <a:latin typeface="Arial" charset="0"/>
                <a:ea typeface="ＭＳ Ｐゴシック" charset="0"/>
              </a:defRPr>
            </a:lvl3pPr>
            <a:lvl4pPr marL="1600200" indent="-228600" algn="ctr" defTabSz="4389438" eaLnBrk="0" hangingPunct="0">
              <a:defRPr sz="8600">
                <a:solidFill>
                  <a:schemeClr val="tx1"/>
                </a:solidFill>
                <a:latin typeface="Arial" charset="0"/>
                <a:ea typeface="ＭＳ Ｐゴシック" charset="0"/>
              </a:defRPr>
            </a:lvl4pPr>
            <a:lvl5pPr marL="2057400" indent="-228600" algn="ctr" defTabSz="4389438" eaLnBrk="0" hangingPunct="0">
              <a:defRPr sz="8600">
                <a:solidFill>
                  <a:schemeClr val="tx1"/>
                </a:solidFill>
                <a:latin typeface="Arial" charset="0"/>
                <a:ea typeface="ＭＳ Ｐゴシック" charset="0"/>
              </a:defRPr>
            </a:lvl5pPr>
            <a:lvl6pPr marL="2514600" indent="-228600" algn="ctr" defTabSz="4389438" eaLnBrk="0" fontAlgn="base" hangingPunct="0">
              <a:spcBef>
                <a:spcPct val="0"/>
              </a:spcBef>
              <a:spcAft>
                <a:spcPct val="0"/>
              </a:spcAft>
              <a:defRPr sz="8600">
                <a:solidFill>
                  <a:schemeClr val="tx1"/>
                </a:solidFill>
                <a:latin typeface="Arial" charset="0"/>
                <a:ea typeface="ＭＳ Ｐゴシック" charset="0"/>
              </a:defRPr>
            </a:lvl6pPr>
            <a:lvl7pPr marL="2971800" indent="-228600" algn="ctr" defTabSz="4389438" eaLnBrk="0" fontAlgn="base" hangingPunct="0">
              <a:spcBef>
                <a:spcPct val="0"/>
              </a:spcBef>
              <a:spcAft>
                <a:spcPct val="0"/>
              </a:spcAft>
              <a:defRPr sz="8600">
                <a:solidFill>
                  <a:schemeClr val="tx1"/>
                </a:solidFill>
                <a:latin typeface="Arial" charset="0"/>
                <a:ea typeface="ＭＳ Ｐゴシック" charset="0"/>
              </a:defRPr>
            </a:lvl7pPr>
            <a:lvl8pPr marL="3429000" indent="-228600" algn="ctr" defTabSz="4389438" eaLnBrk="0" fontAlgn="base" hangingPunct="0">
              <a:spcBef>
                <a:spcPct val="0"/>
              </a:spcBef>
              <a:spcAft>
                <a:spcPct val="0"/>
              </a:spcAft>
              <a:defRPr sz="8600">
                <a:solidFill>
                  <a:schemeClr val="tx1"/>
                </a:solidFill>
                <a:latin typeface="Arial" charset="0"/>
                <a:ea typeface="ＭＳ Ｐゴシック" charset="0"/>
              </a:defRPr>
            </a:lvl8pPr>
            <a:lvl9pPr marL="3886200" indent="-228600" algn="ctr" defTabSz="4389438"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spcBef>
                <a:spcPct val="50000"/>
              </a:spcBef>
              <a:spcAft>
                <a:spcPts val="175"/>
              </a:spcAft>
            </a:pPr>
            <a:r>
              <a:rPr lang="en-US" sz="3500" b="1" dirty="0">
                <a:solidFill>
                  <a:srgbClr val="A80A4B"/>
                </a:solidFill>
                <a:latin typeface="Arial"/>
                <a:cs typeface="Arial"/>
              </a:rPr>
              <a:t>Georgia</a:t>
            </a:r>
          </a:p>
          <a:p>
            <a:pPr eaLnBrk="1" hangingPunct="1">
              <a:spcAft>
                <a:spcPts val="175"/>
              </a:spcAft>
            </a:pPr>
            <a:r>
              <a:rPr lang="en-US" sz="2100" b="1" dirty="0">
                <a:solidFill>
                  <a:srgbClr val="A80A4B"/>
                </a:solidFill>
                <a:latin typeface="Arial"/>
                <a:cs typeface="Arial"/>
              </a:rPr>
              <a:t>LNCT Private Sector Engagement Meeting</a:t>
            </a:r>
          </a:p>
          <a:p>
            <a:pPr eaLnBrk="1" hangingPunct="1"/>
            <a:r>
              <a:rPr lang="en-US" sz="1600" b="1" i="1" dirty="0">
                <a:solidFill>
                  <a:srgbClr val="A80A4B"/>
                </a:solidFill>
                <a:latin typeface="Arial"/>
                <a:cs typeface="Arial"/>
              </a:rPr>
              <a:t>Virtual Workshop, October 2020</a:t>
            </a:r>
            <a:endParaRPr lang="en-US" sz="2600" dirty="0">
              <a:solidFill>
                <a:srgbClr val="A80A4B"/>
              </a:solidFill>
              <a:latin typeface="Arial"/>
              <a:cs typeface="Arial"/>
            </a:endParaRPr>
          </a:p>
        </p:txBody>
      </p:sp>
      <p:pic>
        <p:nvPicPr>
          <p:cNvPr id="70" name="Picture 69" descr="GAVI_Alliance_Colour_Logo.jpg"/>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104199" y="745000"/>
            <a:ext cx="1373826" cy="526633"/>
          </a:xfrm>
          <a:prstGeom prst="rect">
            <a:avLst/>
          </a:prstGeom>
        </p:spPr>
      </p:pic>
      <p:pic>
        <p:nvPicPr>
          <p:cNvPr id="72" name="Picture 71" descr="Bill-Melinda-Gates-Foundation-Logo.svg_.png"/>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632172" y="812578"/>
            <a:ext cx="2066733" cy="430914"/>
          </a:xfrm>
          <a:prstGeom prst="rect">
            <a:avLst/>
          </a:prstGeom>
        </p:spPr>
      </p:pic>
      <p:pic>
        <p:nvPicPr>
          <p:cNvPr id="73" name="Picture 72" descr="LNCT_CMYK Primary Logo.eps"/>
          <p:cNvPicPr>
            <a:picLocks noChangeAspect="1"/>
          </p:cNvPicPr>
          <p:nvPr/>
        </p:nvPicPr>
        <p:blipFill rotWithShape="1">
          <a:blip r:embed="rId9" cstate="print">
            <a:extLst>
              <a:ext uri="{28A0092B-C50C-407E-A947-70E740481C1C}">
                <a14:useLocalDpi xmlns:a14="http://schemas.microsoft.com/office/drawing/2010/main" val="0"/>
              </a:ext>
            </a:extLst>
          </a:blip>
          <a:srcRect l="32565" t="41364" r="33536" b="40806"/>
          <a:stretch/>
        </p:blipFill>
        <p:spPr>
          <a:xfrm>
            <a:off x="9746561" y="8758"/>
            <a:ext cx="1771221" cy="719892"/>
          </a:xfrm>
          <a:prstGeom prst="rect">
            <a:avLst/>
          </a:prstGeom>
        </p:spPr>
      </p:pic>
      <p:cxnSp>
        <p:nvCxnSpPr>
          <p:cNvPr id="37" name="Straight Connector 36"/>
          <p:cNvCxnSpPr/>
          <p:nvPr/>
        </p:nvCxnSpPr>
        <p:spPr>
          <a:xfrm>
            <a:off x="-1636" y="1516472"/>
            <a:ext cx="12801600" cy="13335"/>
          </a:xfrm>
          <a:prstGeom prst="line">
            <a:avLst/>
          </a:prstGeom>
          <a:ln w="190500" cmpd="sng">
            <a:solidFill>
              <a:srgbClr val="143742"/>
            </a:solidFill>
          </a:ln>
          <a:effectLst/>
        </p:spPr>
        <p:style>
          <a:lnRef idx="2">
            <a:schemeClr val="accent1"/>
          </a:lnRef>
          <a:fillRef idx="0">
            <a:schemeClr val="accent1"/>
          </a:fillRef>
          <a:effectRef idx="1">
            <a:schemeClr val="accent1"/>
          </a:effectRef>
          <a:fontRef idx="minor">
            <a:schemeClr val="tx1"/>
          </a:fontRef>
        </p:style>
      </p:cxnSp>
      <p:sp>
        <p:nvSpPr>
          <p:cNvPr id="61" name="AutoShape 4">
            <a:extLst>
              <a:ext uri="{FF2B5EF4-FFF2-40B4-BE49-F238E27FC236}">
                <a16:creationId xmlns:a16="http://schemas.microsoft.com/office/drawing/2014/main" id="{20AFDD57-5A28-4196-B292-1EF5A74073B1}"/>
              </a:ext>
            </a:extLst>
          </p:cNvPr>
          <p:cNvSpPr>
            <a:spLocks noChangeArrowheads="1"/>
          </p:cNvSpPr>
          <p:nvPr/>
        </p:nvSpPr>
        <p:spPr bwMode="auto">
          <a:xfrm>
            <a:off x="69495" y="1668901"/>
            <a:ext cx="5047512" cy="5602407"/>
          </a:xfrm>
          <a:prstGeom prst="roundRect">
            <a:avLst>
              <a:gd name="adj" fmla="val 7146"/>
            </a:avLst>
          </a:prstGeom>
          <a:solidFill>
            <a:schemeClr val="bg2"/>
          </a:solidFill>
          <a:ln w="9525">
            <a:solidFill>
              <a:schemeClr val="tx1"/>
            </a:solidFill>
            <a:round/>
            <a:headEnd/>
            <a:tailEnd/>
          </a:ln>
        </p:spPr>
        <p:txBody>
          <a:bodyPr wrap="none" lIns="26664" tIns="13332" rIns="26664" bIns="13332" anchor="ctr"/>
          <a:lstStyle/>
          <a:p>
            <a:pPr algn="ctr"/>
            <a:endParaRPr lang="en-US" dirty="0">
              <a:latin typeface="Arial"/>
              <a:cs typeface="Arial"/>
            </a:endParaRPr>
          </a:p>
        </p:txBody>
      </p:sp>
      <p:sp>
        <p:nvSpPr>
          <p:cNvPr id="65" name="Text Box 42">
            <a:extLst>
              <a:ext uri="{FF2B5EF4-FFF2-40B4-BE49-F238E27FC236}">
                <a16:creationId xmlns:a16="http://schemas.microsoft.com/office/drawing/2014/main" id="{08AB4FF3-1E14-4B5F-B2A4-6A1F13174AB1}"/>
              </a:ext>
            </a:extLst>
          </p:cNvPr>
          <p:cNvSpPr txBox="1">
            <a:spLocks noChangeArrowheads="1"/>
          </p:cNvSpPr>
          <p:nvPr/>
        </p:nvSpPr>
        <p:spPr bwMode="auto">
          <a:xfrm>
            <a:off x="321733" y="1739813"/>
            <a:ext cx="4343400" cy="257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6664" tIns="13332" rIns="26664" bIns="13332">
            <a:spAutoFit/>
          </a:bodyPr>
          <a:lstStyle>
            <a:lvl1pPr algn="ctr" defTabSz="4389438" eaLnBrk="0" hangingPunct="0">
              <a:defRPr sz="8600">
                <a:solidFill>
                  <a:schemeClr val="tx1"/>
                </a:solidFill>
                <a:latin typeface="Arial" charset="0"/>
                <a:ea typeface="ＭＳ Ｐゴシック" charset="0"/>
              </a:defRPr>
            </a:lvl1pPr>
            <a:lvl2pPr marL="742950" indent="-285750" algn="ctr" defTabSz="4389438" eaLnBrk="0" hangingPunct="0">
              <a:defRPr sz="8600">
                <a:solidFill>
                  <a:schemeClr val="tx1"/>
                </a:solidFill>
                <a:latin typeface="Arial" charset="0"/>
                <a:ea typeface="ＭＳ Ｐゴシック" charset="0"/>
              </a:defRPr>
            </a:lvl2pPr>
            <a:lvl3pPr marL="1143000" indent="-228600" algn="ctr" defTabSz="4389438" eaLnBrk="0" hangingPunct="0">
              <a:defRPr sz="8600">
                <a:solidFill>
                  <a:schemeClr val="tx1"/>
                </a:solidFill>
                <a:latin typeface="Arial" charset="0"/>
                <a:ea typeface="ＭＳ Ｐゴシック" charset="0"/>
              </a:defRPr>
            </a:lvl3pPr>
            <a:lvl4pPr marL="1600200" indent="-228600" algn="ctr" defTabSz="4389438" eaLnBrk="0" hangingPunct="0">
              <a:defRPr sz="8600">
                <a:solidFill>
                  <a:schemeClr val="tx1"/>
                </a:solidFill>
                <a:latin typeface="Arial" charset="0"/>
                <a:ea typeface="ＭＳ Ｐゴシック" charset="0"/>
              </a:defRPr>
            </a:lvl4pPr>
            <a:lvl5pPr marL="2057400" indent="-228600" algn="ctr" defTabSz="4389438" eaLnBrk="0" hangingPunct="0">
              <a:defRPr sz="8600">
                <a:solidFill>
                  <a:schemeClr val="tx1"/>
                </a:solidFill>
                <a:latin typeface="Arial" charset="0"/>
                <a:ea typeface="ＭＳ Ｐゴシック" charset="0"/>
              </a:defRPr>
            </a:lvl5pPr>
            <a:lvl6pPr marL="2514600" indent="-228600" algn="ctr" defTabSz="4389438" eaLnBrk="0" fontAlgn="base" hangingPunct="0">
              <a:spcBef>
                <a:spcPct val="0"/>
              </a:spcBef>
              <a:spcAft>
                <a:spcPct val="0"/>
              </a:spcAft>
              <a:defRPr sz="8600">
                <a:solidFill>
                  <a:schemeClr val="tx1"/>
                </a:solidFill>
                <a:latin typeface="Arial" charset="0"/>
                <a:ea typeface="ＭＳ Ｐゴシック" charset="0"/>
              </a:defRPr>
            </a:lvl6pPr>
            <a:lvl7pPr marL="2971800" indent="-228600" algn="ctr" defTabSz="4389438" eaLnBrk="0" fontAlgn="base" hangingPunct="0">
              <a:spcBef>
                <a:spcPct val="0"/>
              </a:spcBef>
              <a:spcAft>
                <a:spcPct val="0"/>
              </a:spcAft>
              <a:defRPr sz="8600">
                <a:solidFill>
                  <a:schemeClr val="tx1"/>
                </a:solidFill>
                <a:latin typeface="Arial" charset="0"/>
                <a:ea typeface="ＭＳ Ｐゴシック" charset="0"/>
              </a:defRPr>
            </a:lvl7pPr>
            <a:lvl8pPr marL="3429000" indent="-228600" algn="ctr" defTabSz="4389438" eaLnBrk="0" fontAlgn="base" hangingPunct="0">
              <a:spcBef>
                <a:spcPct val="0"/>
              </a:spcBef>
              <a:spcAft>
                <a:spcPct val="0"/>
              </a:spcAft>
              <a:defRPr sz="8600">
                <a:solidFill>
                  <a:schemeClr val="tx1"/>
                </a:solidFill>
                <a:latin typeface="Arial" charset="0"/>
                <a:ea typeface="ＭＳ Ｐゴシック" charset="0"/>
              </a:defRPr>
            </a:lvl8pPr>
            <a:lvl9pPr marL="3886200" indent="-228600" algn="ctr" defTabSz="4389438"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spcBef>
                <a:spcPct val="50000"/>
              </a:spcBef>
            </a:pPr>
            <a:r>
              <a:rPr lang="en-US" sz="1500" b="1" dirty="0">
                <a:solidFill>
                  <a:srgbClr val="CB1C68"/>
                </a:solidFill>
                <a:latin typeface="Arial"/>
                <a:cs typeface="Arial"/>
              </a:rPr>
              <a:t>I. Private sector engagement in immunization</a:t>
            </a:r>
          </a:p>
        </p:txBody>
      </p:sp>
      <p:sp>
        <p:nvSpPr>
          <p:cNvPr id="24" name="Rectangle 23">
            <a:extLst>
              <a:ext uri="{FF2B5EF4-FFF2-40B4-BE49-F238E27FC236}">
                <a16:creationId xmlns:a16="http://schemas.microsoft.com/office/drawing/2014/main" id="{EE53A048-7EC6-4B36-A979-A12919E3E485}"/>
              </a:ext>
            </a:extLst>
          </p:cNvPr>
          <p:cNvSpPr/>
          <p:nvPr/>
        </p:nvSpPr>
        <p:spPr>
          <a:xfrm>
            <a:off x="5219317" y="1708641"/>
            <a:ext cx="2329381" cy="5512595"/>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2000" i="1" dirty="0"/>
              <a:t>Georgia would like to engage the private sector to support demand generation and improve immunization performance. </a:t>
            </a:r>
          </a:p>
        </p:txBody>
      </p:sp>
      <p:pic>
        <p:nvPicPr>
          <p:cNvPr id="39" name="Picture 38">
            <a:extLst>
              <a:ext uri="{FF2B5EF4-FFF2-40B4-BE49-F238E27FC236}">
                <a16:creationId xmlns:a16="http://schemas.microsoft.com/office/drawing/2014/main" id="{E4D2BE99-A173-4BCA-93C3-89C638F301C6}"/>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987622" y="71162"/>
            <a:ext cx="1969486" cy="1312991"/>
          </a:xfrm>
          <a:prstGeom prst="rect">
            <a:avLst/>
          </a:prstGeom>
          <a:ln>
            <a:solidFill>
              <a:schemeClr val="tx1"/>
            </a:solidFill>
          </a:ln>
        </p:spPr>
      </p:pic>
      <p:sp>
        <p:nvSpPr>
          <p:cNvPr id="67" name="AutoShape 4">
            <a:extLst>
              <a:ext uri="{FF2B5EF4-FFF2-40B4-BE49-F238E27FC236}">
                <a16:creationId xmlns:a16="http://schemas.microsoft.com/office/drawing/2014/main" id="{77239E8C-E3B7-4A8C-AF40-DA90BB7EC530}"/>
              </a:ext>
            </a:extLst>
          </p:cNvPr>
          <p:cNvSpPr>
            <a:spLocks noChangeArrowheads="1"/>
          </p:cNvSpPr>
          <p:nvPr/>
        </p:nvSpPr>
        <p:spPr bwMode="auto">
          <a:xfrm>
            <a:off x="7650409" y="6018044"/>
            <a:ext cx="5053306" cy="1639517"/>
          </a:xfrm>
          <a:prstGeom prst="roundRect">
            <a:avLst>
              <a:gd name="adj" fmla="val 18600"/>
            </a:avLst>
          </a:prstGeom>
          <a:solidFill>
            <a:schemeClr val="bg2"/>
          </a:solidFill>
          <a:ln w="9525">
            <a:solidFill>
              <a:schemeClr val="tx1"/>
            </a:solidFill>
            <a:round/>
            <a:headEnd/>
            <a:tailEnd/>
          </a:ln>
        </p:spPr>
        <p:txBody>
          <a:bodyPr wrap="none" lIns="26664" tIns="13332" rIns="26664" bIns="13332" anchor="ctr"/>
          <a:lstStyle/>
          <a:p>
            <a:pPr lvl="1"/>
            <a:endParaRPr lang="en-US" sz="1000" dirty="0">
              <a:latin typeface="Arial"/>
              <a:cs typeface="Arial"/>
            </a:endParaRPr>
          </a:p>
        </p:txBody>
      </p:sp>
      <p:graphicFrame>
        <p:nvGraphicFramePr>
          <p:cNvPr id="45" name="Table 44">
            <a:extLst>
              <a:ext uri="{FF2B5EF4-FFF2-40B4-BE49-F238E27FC236}">
                <a16:creationId xmlns:a16="http://schemas.microsoft.com/office/drawing/2014/main" id="{132D2D97-30B5-4AB2-A290-B9683659A285}"/>
              </a:ext>
            </a:extLst>
          </p:cNvPr>
          <p:cNvGraphicFramePr>
            <a:graphicFrameLocks noGrp="1"/>
          </p:cNvGraphicFramePr>
          <p:nvPr>
            <p:extLst>
              <p:ext uri="{D42A27DB-BD31-4B8C-83A1-F6EECF244321}">
                <p14:modId xmlns:p14="http://schemas.microsoft.com/office/powerpoint/2010/main" val="3535539217"/>
              </p:ext>
            </p:extLst>
          </p:nvPr>
        </p:nvGraphicFramePr>
        <p:xfrm>
          <a:off x="177553" y="2068495"/>
          <a:ext cx="4821090" cy="5050982"/>
        </p:xfrm>
        <a:graphic>
          <a:graphicData uri="http://schemas.openxmlformats.org/drawingml/2006/table">
            <a:tbl>
              <a:tblPr firstRow="1" bandRow="1">
                <a:tableStyleId>{21E4AEA4-8DFA-4A89-87EB-49C32662AFE0}</a:tableStyleId>
              </a:tblPr>
              <a:tblGrid>
                <a:gridCol w="1044740">
                  <a:extLst>
                    <a:ext uri="{9D8B030D-6E8A-4147-A177-3AD203B41FA5}">
                      <a16:colId xmlns:a16="http://schemas.microsoft.com/office/drawing/2014/main" val="1272757378"/>
                    </a:ext>
                  </a:extLst>
                </a:gridCol>
                <a:gridCol w="593444">
                  <a:extLst>
                    <a:ext uri="{9D8B030D-6E8A-4147-A177-3AD203B41FA5}">
                      <a16:colId xmlns:a16="http://schemas.microsoft.com/office/drawing/2014/main" val="3453422119"/>
                    </a:ext>
                  </a:extLst>
                </a:gridCol>
                <a:gridCol w="1136469">
                  <a:extLst>
                    <a:ext uri="{9D8B030D-6E8A-4147-A177-3AD203B41FA5}">
                      <a16:colId xmlns:a16="http://schemas.microsoft.com/office/drawing/2014/main" val="2556699365"/>
                    </a:ext>
                  </a:extLst>
                </a:gridCol>
                <a:gridCol w="744583">
                  <a:extLst>
                    <a:ext uri="{9D8B030D-6E8A-4147-A177-3AD203B41FA5}">
                      <a16:colId xmlns:a16="http://schemas.microsoft.com/office/drawing/2014/main" val="1019467941"/>
                    </a:ext>
                  </a:extLst>
                </a:gridCol>
                <a:gridCol w="770708">
                  <a:extLst>
                    <a:ext uri="{9D8B030D-6E8A-4147-A177-3AD203B41FA5}">
                      <a16:colId xmlns:a16="http://schemas.microsoft.com/office/drawing/2014/main" val="4255416867"/>
                    </a:ext>
                  </a:extLst>
                </a:gridCol>
                <a:gridCol w="531146">
                  <a:extLst>
                    <a:ext uri="{9D8B030D-6E8A-4147-A177-3AD203B41FA5}">
                      <a16:colId xmlns:a16="http://schemas.microsoft.com/office/drawing/2014/main" val="3003124548"/>
                    </a:ext>
                  </a:extLst>
                </a:gridCol>
              </a:tblGrid>
              <a:tr h="456293">
                <a:tc>
                  <a:txBody>
                    <a:bodyPr/>
                    <a:lstStyle/>
                    <a:p>
                      <a:pPr algn="l"/>
                      <a:r>
                        <a:rPr lang="en-US" sz="800" dirty="0"/>
                        <a:t>Type of activity</a:t>
                      </a:r>
                    </a:p>
                  </a:txBody>
                  <a:tcPr anchor="ctr"/>
                </a:tc>
                <a:tc>
                  <a:txBody>
                    <a:bodyPr/>
                    <a:lstStyle/>
                    <a:p>
                      <a:pPr algn="l"/>
                      <a:r>
                        <a:rPr lang="en-US" sz="800" dirty="0"/>
                        <a:t>Not-for-profit orgs</a:t>
                      </a:r>
                    </a:p>
                  </a:txBody>
                  <a:tcPr anchor="ctr"/>
                </a:tc>
                <a:tc>
                  <a:txBody>
                    <a:bodyPr/>
                    <a:lstStyle/>
                    <a:p>
                      <a:pPr algn="l"/>
                      <a:r>
                        <a:rPr lang="en-US" sz="800" dirty="0"/>
                        <a:t>For-profit providers</a:t>
                      </a:r>
                    </a:p>
                  </a:txBody>
                  <a:tcPr anchor="ctr"/>
                </a:tc>
                <a:tc>
                  <a:txBody>
                    <a:bodyPr/>
                    <a:lstStyle/>
                    <a:p>
                      <a:pPr algn="l"/>
                      <a:r>
                        <a:rPr lang="en-US" sz="800" dirty="0"/>
                        <a:t>Other for-profit orgs/corps</a:t>
                      </a:r>
                    </a:p>
                  </a:txBody>
                  <a:tcPr anchor="ctr"/>
                </a:tc>
                <a:tc>
                  <a:txBody>
                    <a:bodyPr/>
                    <a:lstStyle/>
                    <a:p>
                      <a:pPr algn="l"/>
                      <a:r>
                        <a:rPr lang="en-US" sz="700" dirty="0"/>
                        <a:t>Professional associations</a:t>
                      </a:r>
                    </a:p>
                  </a:txBody>
                  <a:tcPr anchor="ctr"/>
                </a:tc>
                <a:tc>
                  <a:txBody>
                    <a:bodyPr/>
                    <a:lstStyle/>
                    <a:p>
                      <a:pPr algn="l"/>
                      <a:r>
                        <a:rPr lang="en-US" sz="800" dirty="0"/>
                        <a:t>Other</a:t>
                      </a:r>
                    </a:p>
                  </a:txBody>
                  <a:tcPr anchor="ctr"/>
                </a:tc>
                <a:extLst>
                  <a:ext uri="{0D108BD9-81ED-4DB2-BD59-A6C34878D82A}">
                    <a16:rowId xmlns:a16="http://schemas.microsoft.com/office/drawing/2014/main" val="697384100"/>
                  </a:ext>
                </a:extLst>
              </a:tr>
              <a:tr h="334615">
                <a:tc>
                  <a:txBody>
                    <a:bodyPr/>
                    <a:lstStyle/>
                    <a:p>
                      <a:pPr algn="l"/>
                      <a:r>
                        <a:rPr lang="en-US" sz="800" dirty="0"/>
                        <a:t>Government/policy advocacy</a:t>
                      </a:r>
                    </a:p>
                  </a:txBody>
                  <a:tcPr anchor="ctr"/>
                </a:tc>
                <a:tc>
                  <a:txBody>
                    <a:bodyPr/>
                    <a:lstStyle/>
                    <a:p>
                      <a:pPr algn="l"/>
                      <a:endParaRPr lang="en-US" sz="800" dirty="0"/>
                    </a:p>
                  </a:txBody>
                  <a:tcPr anchor="ctr"/>
                </a:tc>
                <a:tc>
                  <a:txBody>
                    <a:bodyPr/>
                    <a:lstStyle/>
                    <a:p>
                      <a:pPr algn="l"/>
                      <a:endParaRPr lang="en-US" sz="800" dirty="0"/>
                    </a:p>
                  </a:txBody>
                  <a:tcPr anchor="ctr"/>
                </a:tc>
                <a:tc>
                  <a:txBody>
                    <a:bodyPr/>
                    <a:lstStyle/>
                    <a:p>
                      <a:pPr algn="l"/>
                      <a:endParaRPr lang="en-US" sz="800" dirty="0"/>
                    </a:p>
                  </a:txBody>
                  <a:tcPr anchor="ctr"/>
                </a:tc>
                <a:tc>
                  <a:txBody>
                    <a:bodyPr/>
                    <a:lstStyle/>
                    <a:p>
                      <a:pPr algn="l"/>
                      <a:endParaRPr lang="en-US" sz="800" dirty="0"/>
                    </a:p>
                  </a:txBody>
                  <a:tcPr anchor="ctr"/>
                </a:tc>
                <a:tc>
                  <a:txBody>
                    <a:bodyPr/>
                    <a:lstStyle/>
                    <a:p>
                      <a:pPr algn="l"/>
                      <a:endParaRPr lang="en-US" sz="800" dirty="0"/>
                    </a:p>
                  </a:txBody>
                  <a:tcPr anchor="ctr"/>
                </a:tc>
                <a:extLst>
                  <a:ext uri="{0D108BD9-81ED-4DB2-BD59-A6C34878D82A}">
                    <a16:rowId xmlns:a16="http://schemas.microsoft.com/office/drawing/2014/main" val="1376415553"/>
                  </a:ext>
                </a:extLst>
              </a:tr>
              <a:tr h="577971">
                <a:tc>
                  <a:txBody>
                    <a:bodyPr/>
                    <a:lstStyle/>
                    <a:p>
                      <a:pPr algn="l"/>
                      <a:r>
                        <a:rPr lang="en-US" sz="800" dirty="0"/>
                        <a:t>Social mobilization/ demand generation</a:t>
                      </a:r>
                    </a:p>
                  </a:txBody>
                  <a:tcPr anchor="ctr"/>
                </a:tc>
                <a:tc>
                  <a:txBody>
                    <a:bodyPr/>
                    <a:lstStyle/>
                    <a:p>
                      <a:pPr algn="l"/>
                      <a:endParaRPr lang="en-US" sz="800" dirty="0"/>
                    </a:p>
                  </a:txBody>
                  <a:tcPr anchor="ctr"/>
                </a:tc>
                <a:tc>
                  <a:txBody>
                    <a:bodyPr/>
                    <a:lstStyle/>
                    <a:p>
                      <a:pPr algn="l"/>
                      <a:r>
                        <a:rPr lang="en-US" sz="800" dirty="0"/>
                        <a:t>X (e.g. some providers promote commercial vaccines on Facebook)</a:t>
                      </a:r>
                    </a:p>
                  </a:txBody>
                  <a:tcPr anchor="ctr"/>
                </a:tc>
                <a:tc>
                  <a:txBody>
                    <a:bodyPr/>
                    <a:lstStyle/>
                    <a:p>
                      <a:pPr algn="l"/>
                      <a:endParaRPr lang="en-US" sz="800" dirty="0"/>
                    </a:p>
                  </a:txBody>
                  <a:tcPr anchor="ctr"/>
                </a:tc>
                <a:tc>
                  <a:txBody>
                    <a:bodyPr/>
                    <a:lstStyle/>
                    <a:p>
                      <a:pPr algn="l"/>
                      <a:endParaRPr lang="en-US" sz="800" dirty="0"/>
                    </a:p>
                  </a:txBody>
                  <a:tcPr anchor="ctr"/>
                </a:tc>
                <a:tc>
                  <a:txBody>
                    <a:bodyPr/>
                    <a:lstStyle/>
                    <a:p>
                      <a:pPr algn="l"/>
                      <a:endParaRPr lang="en-US" sz="800" dirty="0"/>
                    </a:p>
                  </a:txBody>
                  <a:tcPr anchor="ctr"/>
                </a:tc>
                <a:extLst>
                  <a:ext uri="{0D108BD9-81ED-4DB2-BD59-A6C34878D82A}">
                    <a16:rowId xmlns:a16="http://schemas.microsoft.com/office/drawing/2014/main" val="3907284927"/>
                  </a:ext>
                </a:extLst>
              </a:tr>
              <a:tr h="456293">
                <a:tc>
                  <a:txBody>
                    <a:bodyPr/>
                    <a:lstStyle/>
                    <a:p>
                      <a:pPr algn="l"/>
                      <a:r>
                        <a:rPr lang="en-US" sz="800" dirty="0"/>
                        <a:t>Immunization provision with NIP vaccines</a:t>
                      </a:r>
                    </a:p>
                  </a:txBody>
                  <a:tcPr anchor="ctr"/>
                </a:tc>
                <a:tc>
                  <a:txBody>
                    <a:bodyPr/>
                    <a:lstStyle/>
                    <a:p>
                      <a:pPr algn="l"/>
                      <a:endParaRPr lang="en-US" sz="800" dirty="0"/>
                    </a:p>
                  </a:txBody>
                  <a:tcPr anchor="ctr"/>
                </a:tc>
                <a:tc>
                  <a:txBody>
                    <a:bodyPr/>
                    <a:lstStyle/>
                    <a:p>
                      <a:pPr algn="l"/>
                      <a:r>
                        <a:rPr lang="en-US" sz="800" dirty="0"/>
                        <a:t>X</a:t>
                      </a:r>
                    </a:p>
                  </a:txBody>
                  <a:tcPr anchor="ctr"/>
                </a:tc>
                <a:tc>
                  <a:txBody>
                    <a:bodyPr/>
                    <a:lstStyle/>
                    <a:p>
                      <a:pPr algn="l"/>
                      <a:endParaRPr lang="en-US" sz="800" dirty="0"/>
                    </a:p>
                  </a:txBody>
                  <a:tcPr anchor="ctr"/>
                </a:tc>
                <a:tc>
                  <a:txBody>
                    <a:bodyPr/>
                    <a:lstStyle/>
                    <a:p>
                      <a:pPr algn="l"/>
                      <a:endParaRPr lang="en-US" sz="800" dirty="0"/>
                    </a:p>
                  </a:txBody>
                  <a:tcPr anchor="ctr"/>
                </a:tc>
                <a:tc>
                  <a:txBody>
                    <a:bodyPr/>
                    <a:lstStyle/>
                    <a:p>
                      <a:pPr marL="0" marR="0" lvl="0" indent="0" algn="l" defTabSz="1279867" rtl="0" eaLnBrk="1" fontAlgn="auto" latinLnBrk="0" hangingPunct="1">
                        <a:lnSpc>
                          <a:spcPct val="100000"/>
                        </a:lnSpc>
                        <a:spcBef>
                          <a:spcPts val="0"/>
                        </a:spcBef>
                        <a:spcAft>
                          <a:spcPts val="0"/>
                        </a:spcAft>
                        <a:buClrTx/>
                        <a:buSzTx/>
                        <a:buFontTx/>
                        <a:buNone/>
                        <a:tabLst/>
                        <a:defRPr/>
                      </a:pPr>
                      <a:endParaRPr lang="en-US" sz="800" dirty="0"/>
                    </a:p>
                  </a:txBody>
                  <a:tcPr anchor="ctr"/>
                </a:tc>
                <a:extLst>
                  <a:ext uri="{0D108BD9-81ED-4DB2-BD59-A6C34878D82A}">
                    <a16:rowId xmlns:a16="http://schemas.microsoft.com/office/drawing/2014/main" val="823366079"/>
                  </a:ext>
                </a:extLst>
              </a:tr>
              <a:tr h="577971">
                <a:tc>
                  <a:txBody>
                    <a:bodyPr/>
                    <a:lstStyle/>
                    <a:p>
                      <a:pPr algn="l"/>
                      <a:r>
                        <a:rPr lang="en-US" sz="800" dirty="0"/>
                        <a:t>Immunization provision with non-NIP provided vaccines</a:t>
                      </a:r>
                    </a:p>
                  </a:txBody>
                  <a:tcPr anchor="ctr"/>
                </a:tc>
                <a:tc>
                  <a:txBody>
                    <a:bodyPr/>
                    <a:lstStyle/>
                    <a:p>
                      <a:pPr algn="l"/>
                      <a:endParaRPr lang="en-US" sz="800" dirty="0"/>
                    </a:p>
                  </a:txBody>
                  <a:tcPr anchor="ctr"/>
                </a:tc>
                <a:tc>
                  <a:txBody>
                    <a:bodyPr/>
                    <a:lstStyle/>
                    <a:p>
                      <a:pPr algn="l"/>
                      <a:r>
                        <a:rPr lang="en-US" sz="800" dirty="0"/>
                        <a:t>X</a:t>
                      </a:r>
                    </a:p>
                  </a:txBody>
                  <a:tcPr anchor="ctr"/>
                </a:tc>
                <a:tc>
                  <a:txBody>
                    <a:bodyPr/>
                    <a:lstStyle/>
                    <a:p>
                      <a:pPr algn="l"/>
                      <a:endParaRPr lang="en-US" sz="800" dirty="0"/>
                    </a:p>
                  </a:txBody>
                  <a:tcPr anchor="ctr"/>
                </a:tc>
                <a:tc>
                  <a:txBody>
                    <a:bodyPr/>
                    <a:lstStyle/>
                    <a:p>
                      <a:pPr algn="l"/>
                      <a:endParaRPr lang="en-US" sz="800" dirty="0"/>
                    </a:p>
                  </a:txBody>
                  <a:tcPr anchor="ctr"/>
                </a:tc>
                <a:tc>
                  <a:txBody>
                    <a:bodyPr/>
                    <a:lstStyle/>
                    <a:p>
                      <a:pPr algn="l"/>
                      <a:endParaRPr lang="en-US" sz="800" dirty="0"/>
                    </a:p>
                  </a:txBody>
                  <a:tcPr anchor="ctr"/>
                </a:tc>
                <a:extLst>
                  <a:ext uri="{0D108BD9-81ED-4DB2-BD59-A6C34878D82A}">
                    <a16:rowId xmlns:a16="http://schemas.microsoft.com/office/drawing/2014/main" val="3880023606"/>
                  </a:ext>
                </a:extLst>
              </a:tr>
              <a:tr h="577971">
                <a:tc>
                  <a:txBody>
                    <a:bodyPr/>
                    <a:lstStyle/>
                    <a:p>
                      <a:pPr algn="l"/>
                      <a:r>
                        <a:rPr lang="en-US" sz="800" dirty="0"/>
                        <a:t>Immunization provision with vaccines not on the NIP schedule</a:t>
                      </a:r>
                    </a:p>
                  </a:txBody>
                  <a:tcPr anchor="ctr"/>
                </a:tc>
                <a:tc>
                  <a:txBody>
                    <a:bodyPr/>
                    <a:lstStyle/>
                    <a:p>
                      <a:pPr algn="l"/>
                      <a:endParaRPr lang="en-US" sz="800" dirty="0"/>
                    </a:p>
                  </a:txBody>
                  <a:tcPr anchor="ctr"/>
                </a:tc>
                <a:tc>
                  <a:txBody>
                    <a:bodyPr/>
                    <a:lstStyle/>
                    <a:p>
                      <a:pPr algn="l"/>
                      <a:r>
                        <a:rPr lang="en-US" sz="800" dirty="0"/>
                        <a:t>X</a:t>
                      </a:r>
                    </a:p>
                  </a:txBody>
                  <a:tcPr anchor="ctr"/>
                </a:tc>
                <a:tc>
                  <a:txBody>
                    <a:bodyPr/>
                    <a:lstStyle/>
                    <a:p>
                      <a:pPr algn="l"/>
                      <a:endParaRPr lang="en-US" sz="800" dirty="0"/>
                    </a:p>
                  </a:txBody>
                  <a:tcPr anchor="ctr"/>
                </a:tc>
                <a:tc>
                  <a:txBody>
                    <a:bodyPr/>
                    <a:lstStyle/>
                    <a:p>
                      <a:pPr algn="l"/>
                      <a:endParaRPr lang="en-US" sz="800" dirty="0"/>
                    </a:p>
                  </a:txBody>
                  <a:tcPr anchor="ctr"/>
                </a:tc>
                <a:tc>
                  <a:txBody>
                    <a:bodyPr/>
                    <a:lstStyle/>
                    <a:p>
                      <a:pPr algn="l"/>
                      <a:endParaRPr lang="en-US" sz="800" dirty="0"/>
                    </a:p>
                  </a:txBody>
                  <a:tcPr anchor="ctr"/>
                </a:tc>
                <a:extLst>
                  <a:ext uri="{0D108BD9-81ED-4DB2-BD59-A6C34878D82A}">
                    <a16:rowId xmlns:a16="http://schemas.microsoft.com/office/drawing/2014/main" val="1416587226"/>
                  </a:ext>
                </a:extLst>
              </a:tr>
              <a:tr h="577971">
                <a:tc>
                  <a:txBody>
                    <a:bodyPr/>
                    <a:lstStyle/>
                    <a:p>
                      <a:pPr algn="l"/>
                      <a:r>
                        <a:rPr lang="en-US" sz="800" dirty="0"/>
                        <a:t>Cold chain equipment supply and/or maintenance</a:t>
                      </a:r>
                    </a:p>
                  </a:txBody>
                  <a:tcPr anchor="ctr"/>
                </a:tc>
                <a:tc>
                  <a:txBody>
                    <a:bodyPr/>
                    <a:lstStyle/>
                    <a:p>
                      <a:pPr algn="l"/>
                      <a:endParaRPr lang="en-US" sz="800" dirty="0"/>
                    </a:p>
                  </a:txBody>
                  <a:tcPr anchor="ctr"/>
                </a:tc>
                <a:tc>
                  <a:txBody>
                    <a:bodyPr/>
                    <a:lstStyle/>
                    <a:p>
                      <a:pPr algn="l"/>
                      <a:r>
                        <a:rPr lang="en-US" sz="800" dirty="0"/>
                        <a:t>X</a:t>
                      </a:r>
                    </a:p>
                  </a:txBody>
                  <a:tcPr anchor="ctr"/>
                </a:tc>
                <a:tc>
                  <a:txBody>
                    <a:bodyPr/>
                    <a:lstStyle/>
                    <a:p>
                      <a:pPr algn="l"/>
                      <a:endParaRPr lang="en-US" sz="800" dirty="0"/>
                    </a:p>
                  </a:txBody>
                  <a:tcPr anchor="ctr"/>
                </a:tc>
                <a:tc>
                  <a:txBody>
                    <a:bodyPr/>
                    <a:lstStyle/>
                    <a:p>
                      <a:pPr algn="l"/>
                      <a:endParaRPr lang="en-US" sz="800" dirty="0"/>
                    </a:p>
                  </a:txBody>
                  <a:tcPr anchor="ctr"/>
                </a:tc>
                <a:tc>
                  <a:txBody>
                    <a:bodyPr/>
                    <a:lstStyle/>
                    <a:p>
                      <a:pPr algn="l"/>
                      <a:endParaRPr lang="en-US" sz="800" dirty="0"/>
                    </a:p>
                  </a:txBody>
                  <a:tcPr anchor="ctr"/>
                </a:tc>
                <a:extLst>
                  <a:ext uri="{0D108BD9-81ED-4DB2-BD59-A6C34878D82A}">
                    <a16:rowId xmlns:a16="http://schemas.microsoft.com/office/drawing/2014/main" val="2816751362"/>
                  </a:ext>
                </a:extLst>
              </a:tr>
              <a:tr h="577971">
                <a:tc>
                  <a:txBody>
                    <a:bodyPr/>
                    <a:lstStyle/>
                    <a:p>
                      <a:pPr algn="l"/>
                      <a:r>
                        <a:rPr lang="en-US" sz="800" dirty="0"/>
                        <a:t>Vaccine and/or immunization supplies procurement</a:t>
                      </a:r>
                    </a:p>
                  </a:txBody>
                  <a:tcPr anchor="ctr"/>
                </a:tc>
                <a:tc>
                  <a:txBody>
                    <a:bodyPr/>
                    <a:lstStyle/>
                    <a:p>
                      <a:pPr algn="l"/>
                      <a:endParaRPr lang="en-US" sz="800" dirty="0"/>
                    </a:p>
                  </a:txBody>
                  <a:tcPr anchor="ctr"/>
                </a:tc>
                <a:tc>
                  <a:txBody>
                    <a:bodyPr/>
                    <a:lstStyle/>
                    <a:p>
                      <a:pPr algn="l"/>
                      <a:r>
                        <a:rPr lang="en-US" sz="800" dirty="0"/>
                        <a:t>X (for non-NIP and not in the NIP schedule vaccines)</a:t>
                      </a:r>
                    </a:p>
                  </a:txBody>
                  <a:tcPr anchor="ctr"/>
                </a:tc>
                <a:tc>
                  <a:txBody>
                    <a:bodyPr/>
                    <a:lstStyle/>
                    <a:p>
                      <a:pPr algn="l"/>
                      <a:endParaRPr lang="en-US" sz="800" dirty="0"/>
                    </a:p>
                  </a:txBody>
                  <a:tcPr anchor="ctr"/>
                </a:tc>
                <a:tc>
                  <a:txBody>
                    <a:bodyPr/>
                    <a:lstStyle/>
                    <a:p>
                      <a:pPr algn="l"/>
                      <a:endParaRPr lang="en-US" sz="800" dirty="0"/>
                    </a:p>
                  </a:txBody>
                  <a:tcPr anchor="ctr"/>
                </a:tc>
                <a:tc>
                  <a:txBody>
                    <a:bodyPr/>
                    <a:lstStyle/>
                    <a:p>
                      <a:pPr algn="l"/>
                      <a:endParaRPr lang="en-US" sz="800" dirty="0"/>
                    </a:p>
                  </a:txBody>
                  <a:tcPr anchor="ctr"/>
                </a:tc>
                <a:extLst>
                  <a:ext uri="{0D108BD9-81ED-4DB2-BD59-A6C34878D82A}">
                    <a16:rowId xmlns:a16="http://schemas.microsoft.com/office/drawing/2014/main" val="4277827184"/>
                  </a:ext>
                </a:extLst>
              </a:tr>
              <a:tr h="577971">
                <a:tc>
                  <a:txBody>
                    <a:bodyPr/>
                    <a:lstStyle/>
                    <a:p>
                      <a:pPr marL="0" marR="0" lvl="0" indent="0" algn="l" defTabSz="1279867" rtl="0" eaLnBrk="1" fontAlgn="auto" latinLnBrk="0" hangingPunct="1">
                        <a:lnSpc>
                          <a:spcPct val="100000"/>
                        </a:lnSpc>
                        <a:spcBef>
                          <a:spcPts val="0"/>
                        </a:spcBef>
                        <a:spcAft>
                          <a:spcPts val="0"/>
                        </a:spcAft>
                        <a:buClrTx/>
                        <a:buSzTx/>
                        <a:buFontTx/>
                        <a:buNone/>
                        <a:tabLst/>
                        <a:defRPr/>
                      </a:pPr>
                      <a:r>
                        <a:rPr lang="en-US" sz="800" dirty="0"/>
                        <a:t>Vaccine and/or immunization supplies distribution</a:t>
                      </a:r>
                    </a:p>
                  </a:txBody>
                  <a:tcPr anchor="ctr"/>
                </a:tc>
                <a:tc>
                  <a:txBody>
                    <a:bodyPr/>
                    <a:lstStyle/>
                    <a:p>
                      <a:pPr algn="l"/>
                      <a:endParaRPr lang="en-US" sz="800" dirty="0"/>
                    </a:p>
                  </a:txBody>
                  <a:tcPr anchor="ctr"/>
                </a:tc>
                <a:tc>
                  <a:txBody>
                    <a:bodyPr/>
                    <a:lstStyle/>
                    <a:p>
                      <a:pPr algn="l"/>
                      <a:r>
                        <a:rPr lang="en-US" sz="800" dirty="0"/>
                        <a:t>X (for non-NIP and not in the NIP schedule vaccines)</a:t>
                      </a:r>
                    </a:p>
                  </a:txBody>
                  <a:tcPr anchor="ctr"/>
                </a:tc>
                <a:tc>
                  <a:txBody>
                    <a:bodyPr/>
                    <a:lstStyle/>
                    <a:p>
                      <a:pPr algn="l"/>
                      <a:endParaRPr lang="en-US" sz="800" dirty="0"/>
                    </a:p>
                  </a:txBody>
                  <a:tcPr anchor="ctr"/>
                </a:tc>
                <a:tc>
                  <a:txBody>
                    <a:bodyPr/>
                    <a:lstStyle/>
                    <a:p>
                      <a:pPr algn="l"/>
                      <a:endParaRPr lang="en-US" sz="800" dirty="0"/>
                    </a:p>
                  </a:txBody>
                  <a:tcPr anchor="ctr"/>
                </a:tc>
                <a:tc>
                  <a:txBody>
                    <a:bodyPr/>
                    <a:lstStyle/>
                    <a:p>
                      <a:pPr algn="l"/>
                      <a:endParaRPr lang="en-US" sz="800" dirty="0"/>
                    </a:p>
                  </a:txBody>
                  <a:tcPr anchor="ctr"/>
                </a:tc>
                <a:extLst>
                  <a:ext uri="{0D108BD9-81ED-4DB2-BD59-A6C34878D82A}">
                    <a16:rowId xmlns:a16="http://schemas.microsoft.com/office/drawing/2014/main" val="1810152407"/>
                  </a:ext>
                </a:extLst>
              </a:tr>
              <a:tr h="326582">
                <a:tc>
                  <a:txBody>
                    <a:bodyPr/>
                    <a:lstStyle/>
                    <a:p>
                      <a:pPr algn="l"/>
                      <a:r>
                        <a:rPr lang="en-US" sz="800" dirty="0"/>
                        <a:t>Other</a:t>
                      </a:r>
                    </a:p>
                  </a:txBody>
                  <a:tcPr anchor="ctr"/>
                </a:tc>
                <a:tc>
                  <a:txBody>
                    <a:bodyPr/>
                    <a:lstStyle/>
                    <a:p>
                      <a:pPr algn="l"/>
                      <a:endParaRPr lang="en-US" sz="800" dirty="0"/>
                    </a:p>
                  </a:txBody>
                  <a:tcPr anchor="ctr"/>
                </a:tc>
                <a:tc>
                  <a:txBody>
                    <a:bodyPr/>
                    <a:lstStyle/>
                    <a:p>
                      <a:pPr algn="l"/>
                      <a:endParaRPr lang="en-US" sz="800" dirty="0"/>
                    </a:p>
                  </a:txBody>
                  <a:tcPr anchor="ctr"/>
                </a:tc>
                <a:tc>
                  <a:txBody>
                    <a:bodyPr/>
                    <a:lstStyle/>
                    <a:p>
                      <a:pPr algn="l"/>
                      <a:endParaRPr lang="en-US" sz="800" dirty="0"/>
                    </a:p>
                  </a:txBody>
                  <a:tcPr anchor="ctr"/>
                </a:tc>
                <a:tc>
                  <a:txBody>
                    <a:bodyPr/>
                    <a:lstStyle/>
                    <a:p>
                      <a:pPr algn="l"/>
                      <a:endParaRPr lang="en-US" sz="800" dirty="0"/>
                    </a:p>
                  </a:txBody>
                  <a:tcPr anchor="ctr"/>
                </a:tc>
                <a:tc>
                  <a:txBody>
                    <a:bodyPr/>
                    <a:lstStyle/>
                    <a:p>
                      <a:pPr algn="l"/>
                      <a:endParaRPr lang="en-US" sz="800" dirty="0"/>
                    </a:p>
                  </a:txBody>
                  <a:tcPr anchor="ctr"/>
                </a:tc>
                <a:extLst>
                  <a:ext uri="{0D108BD9-81ED-4DB2-BD59-A6C34878D82A}">
                    <a16:rowId xmlns:a16="http://schemas.microsoft.com/office/drawing/2014/main" val="3619070099"/>
                  </a:ext>
                </a:extLst>
              </a:tr>
            </a:tbl>
          </a:graphicData>
        </a:graphic>
      </p:graphicFrame>
      <p:sp>
        <p:nvSpPr>
          <p:cNvPr id="47" name="AutoShape 4">
            <a:extLst>
              <a:ext uri="{FF2B5EF4-FFF2-40B4-BE49-F238E27FC236}">
                <a16:creationId xmlns:a16="http://schemas.microsoft.com/office/drawing/2014/main" id="{654E3ED7-761E-4546-9F64-CB11B1397DC1}"/>
              </a:ext>
            </a:extLst>
          </p:cNvPr>
          <p:cNvSpPr>
            <a:spLocks noChangeArrowheads="1"/>
          </p:cNvSpPr>
          <p:nvPr/>
        </p:nvSpPr>
        <p:spPr bwMode="auto">
          <a:xfrm>
            <a:off x="7651008" y="1673576"/>
            <a:ext cx="5047897" cy="4244421"/>
          </a:xfrm>
          <a:prstGeom prst="roundRect">
            <a:avLst>
              <a:gd name="adj" fmla="val 7146"/>
            </a:avLst>
          </a:prstGeom>
          <a:solidFill>
            <a:schemeClr val="bg2"/>
          </a:solidFill>
          <a:ln w="9525">
            <a:solidFill>
              <a:schemeClr val="tx1"/>
            </a:solidFill>
            <a:round/>
            <a:headEnd/>
            <a:tailEnd/>
          </a:ln>
        </p:spPr>
        <p:txBody>
          <a:bodyPr wrap="none" lIns="26664" tIns="13332" rIns="26664" bIns="13332" anchor="ctr"/>
          <a:lstStyle/>
          <a:p>
            <a:pPr algn="ctr"/>
            <a:endParaRPr lang="en-US" dirty="0">
              <a:latin typeface="Arial"/>
              <a:cs typeface="Arial"/>
            </a:endParaRPr>
          </a:p>
        </p:txBody>
      </p:sp>
      <p:sp>
        <p:nvSpPr>
          <p:cNvPr id="48" name="Text Box 42">
            <a:extLst>
              <a:ext uri="{FF2B5EF4-FFF2-40B4-BE49-F238E27FC236}">
                <a16:creationId xmlns:a16="http://schemas.microsoft.com/office/drawing/2014/main" id="{A3C6C94E-5D97-4A2B-9E6F-DD98B8E5806F}"/>
              </a:ext>
            </a:extLst>
          </p:cNvPr>
          <p:cNvSpPr txBox="1">
            <a:spLocks noChangeArrowheads="1"/>
          </p:cNvSpPr>
          <p:nvPr/>
        </p:nvSpPr>
        <p:spPr bwMode="auto">
          <a:xfrm>
            <a:off x="8136467" y="1762269"/>
            <a:ext cx="4343400" cy="257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6664" tIns="13332" rIns="26664" bIns="13332">
            <a:spAutoFit/>
          </a:bodyPr>
          <a:lstStyle>
            <a:lvl1pPr algn="ctr" defTabSz="4389438" eaLnBrk="0" hangingPunct="0">
              <a:defRPr sz="8600">
                <a:solidFill>
                  <a:schemeClr val="tx1"/>
                </a:solidFill>
                <a:latin typeface="Arial" charset="0"/>
                <a:ea typeface="ＭＳ Ｐゴシック" charset="0"/>
              </a:defRPr>
            </a:lvl1pPr>
            <a:lvl2pPr marL="742950" indent="-285750" algn="ctr" defTabSz="4389438" eaLnBrk="0" hangingPunct="0">
              <a:defRPr sz="8600">
                <a:solidFill>
                  <a:schemeClr val="tx1"/>
                </a:solidFill>
                <a:latin typeface="Arial" charset="0"/>
                <a:ea typeface="ＭＳ Ｐゴシック" charset="0"/>
              </a:defRPr>
            </a:lvl2pPr>
            <a:lvl3pPr marL="1143000" indent="-228600" algn="ctr" defTabSz="4389438" eaLnBrk="0" hangingPunct="0">
              <a:defRPr sz="8600">
                <a:solidFill>
                  <a:schemeClr val="tx1"/>
                </a:solidFill>
                <a:latin typeface="Arial" charset="0"/>
                <a:ea typeface="ＭＳ Ｐゴシック" charset="0"/>
              </a:defRPr>
            </a:lvl3pPr>
            <a:lvl4pPr marL="1600200" indent="-228600" algn="ctr" defTabSz="4389438" eaLnBrk="0" hangingPunct="0">
              <a:defRPr sz="8600">
                <a:solidFill>
                  <a:schemeClr val="tx1"/>
                </a:solidFill>
                <a:latin typeface="Arial" charset="0"/>
                <a:ea typeface="ＭＳ Ｐゴシック" charset="0"/>
              </a:defRPr>
            </a:lvl4pPr>
            <a:lvl5pPr marL="2057400" indent="-228600" algn="ctr" defTabSz="4389438" eaLnBrk="0" hangingPunct="0">
              <a:defRPr sz="8600">
                <a:solidFill>
                  <a:schemeClr val="tx1"/>
                </a:solidFill>
                <a:latin typeface="Arial" charset="0"/>
                <a:ea typeface="ＭＳ Ｐゴシック" charset="0"/>
              </a:defRPr>
            </a:lvl5pPr>
            <a:lvl6pPr marL="2514600" indent="-228600" algn="ctr" defTabSz="4389438" eaLnBrk="0" fontAlgn="base" hangingPunct="0">
              <a:spcBef>
                <a:spcPct val="0"/>
              </a:spcBef>
              <a:spcAft>
                <a:spcPct val="0"/>
              </a:spcAft>
              <a:defRPr sz="8600">
                <a:solidFill>
                  <a:schemeClr val="tx1"/>
                </a:solidFill>
                <a:latin typeface="Arial" charset="0"/>
                <a:ea typeface="ＭＳ Ｐゴシック" charset="0"/>
              </a:defRPr>
            </a:lvl6pPr>
            <a:lvl7pPr marL="2971800" indent="-228600" algn="ctr" defTabSz="4389438" eaLnBrk="0" fontAlgn="base" hangingPunct="0">
              <a:spcBef>
                <a:spcPct val="0"/>
              </a:spcBef>
              <a:spcAft>
                <a:spcPct val="0"/>
              </a:spcAft>
              <a:defRPr sz="8600">
                <a:solidFill>
                  <a:schemeClr val="tx1"/>
                </a:solidFill>
                <a:latin typeface="Arial" charset="0"/>
                <a:ea typeface="ＭＳ Ｐゴシック" charset="0"/>
              </a:defRPr>
            </a:lvl7pPr>
            <a:lvl8pPr marL="3429000" indent="-228600" algn="ctr" defTabSz="4389438" eaLnBrk="0" fontAlgn="base" hangingPunct="0">
              <a:spcBef>
                <a:spcPct val="0"/>
              </a:spcBef>
              <a:spcAft>
                <a:spcPct val="0"/>
              </a:spcAft>
              <a:defRPr sz="8600">
                <a:solidFill>
                  <a:schemeClr val="tx1"/>
                </a:solidFill>
                <a:latin typeface="Arial" charset="0"/>
                <a:ea typeface="ＭＳ Ｐゴシック" charset="0"/>
              </a:defRPr>
            </a:lvl8pPr>
            <a:lvl9pPr marL="3886200" indent="-228600" algn="ctr" defTabSz="4389438"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spcBef>
                <a:spcPct val="50000"/>
              </a:spcBef>
            </a:pPr>
            <a:r>
              <a:rPr lang="en-US" sz="1500" b="1" dirty="0">
                <a:solidFill>
                  <a:srgbClr val="CB1C68"/>
                </a:solidFill>
                <a:latin typeface="Arial"/>
                <a:cs typeface="Arial"/>
              </a:rPr>
              <a:t>II. Coordination of service delivery</a:t>
            </a:r>
          </a:p>
        </p:txBody>
      </p:sp>
      <p:graphicFrame>
        <p:nvGraphicFramePr>
          <p:cNvPr id="52" name="Table 51">
            <a:extLst>
              <a:ext uri="{FF2B5EF4-FFF2-40B4-BE49-F238E27FC236}">
                <a16:creationId xmlns:a16="http://schemas.microsoft.com/office/drawing/2014/main" id="{158C64DA-23AC-4921-A950-2AF1CF7C1DBC}"/>
              </a:ext>
            </a:extLst>
          </p:cNvPr>
          <p:cNvGraphicFramePr>
            <a:graphicFrameLocks noGrp="1"/>
          </p:cNvGraphicFramePr>
          <p:nvPr>
            <p:extLst>
              <p:ext uri="{D42A27DB-BD31-4B8C-83A1-F6EECF244321}">
                <p14:modId xmlns:p14="http://schemas.microsoft.com/office/powerpoint/2010/main" val="3260169684"/>
              </p:ext>
            </p:extLst>
          </p:nvPr>
        </p:nvGraphicFramePr>
        <p:xfrm>
          <a:off x="7754112" y="2047530"/>
          <a:ext cx="4869935" cy="3765153"/>
        </p:xfrm>
        <a:graphic>
          <a:graphicData uri="http://schemas.openxmlformats.org/drawingml/2006/table">
            <a:tbl>
              <a:tblPr bandRow="1">
                <a:tableStyleId>{21E4AEA4-8DFA-4A89-87EB-49C32662AFE0}</a:tableStyleId>
              </a:tblPr>
              <a:tblGrid>
                <a:gridCol w="2241943">
                  <a:extLst>
                    <a:ext uri="{9D8B030D-6E8A-4147-A177-3AD203B41FA5}">
                      <a16:colId xmlns:a16="http://schemas.microsoft.com/office/drawing/2014/main" val="1272757378"/>
                    </a:ext>
                  </a:extLst>
                </a:gridCol>
                <a:gridCol w="2627992">
                  <a:extLst>
                    <a:ext uri="{9D8B030D-6E8A-4147-A177-3AD203B41FA5}">
                      <a16:colId xmlns:a16="http://schemas.microsoft.com/office/drawing/2014/main" val="3284117798"/>
                    </a:ext>
                  </a:extLst>
                </a:gridCol>
              </a:tblGrid>
              <a:tr h="337812">
                <a:tc>
                  <a:txBody>
                    <a:bodyPr/>
                    <a:lstStyle/>
                    <a:p>
                      <a:pPr algn="l"/>
                      <a:endParaRPr lang="en-US" sz="800" b="1" kern="1200" dirty="0">
                        <a:solidFill>
                          <a:schemeClr val="lt1"/>
                        </a:solidFill>
                        <a:latin typeface="+mn-lt"/>
                        <a:ea typeface="+mn-ea"/>
                        <a:cs typeface="+mn-cs"/>
                      </a:endParaRPr>
                    </a:p>
                  </a:txBody>
                  <a:tcPr anchor="ctr">
                    <a:solidFill>
                      <a:schemeClr val="accent2"/>
                    </a:solidFill>
                  </a:tcPr>
                </a:tc>
                <a:tc>
                  <a:txBody>
                    <a:bodyPr/>
                    <a:lstStyle/>
                    <a:p>
                      <a:pPr algn="l"/>
                      <a:r>
                        <a:rPr lang="en-US" sz="800" b="1" kern="1200" dirty="0">
                          <a:solidFill>
                            <a:schemeClr val="lt1"/>
                          </a:solidFill>
                          <a:latin typeface="+mn-lt"/>
                          <a:ea typeface="+mn-ea"/>
                          <a:cs typeface="+mn-cs"/>
                        </a:rPr>
                        <a:t>For Profit</a:t>
                      </a:r>
                    </a:p>
                  </a:txBody>
                  <a:tcPr anchor="ctr">
                    <a:solidFill>
                      <a:schemeClr val="accent2"/>
                    </a:solidFill>
                  </a:tcPr>
                </a:tc>
                <a:extLst>
                  <a:ext uri="{0D108BD9-81ED-4DB2-BD59-A6C34878D82A}">
                    <a16:rowId xmlns:a16="http://schemas.microsoft.com/office/drawing/2014/main" val="3649603725"/>
                  </a:ext>
                </a:extLst>
              </a:tr>
              <a:tr h="337812">
                <a:tc>
                  <a:txBody>
                    <a:bodyPr/>
                    <a:lstStyle/>
                    <a:p>
                      <a:pPr algn="l"/>
                      <a:r>
                        <a:rPr lang="en-US" sz="800" dirty="0"/>
                        <a:t>What percent of immunization services are provided by type of provider? </a:t>
                      </a:r>
                    </a:p>
                  </a:txBody>
                  <a:tcPr anchor="ctr"/>
                </a:tc>
                <a:tc>
                  <a:txBody>
                    <a:bodyPr/>
                    <a:lstStyle/>
                    <a:p>
                      <a:pPr algn="l"/>
                      <a:r>
                        <a:rPr lang="en-US" sz="800" dirty="0"/>
                        <a:t>98% (95% of service providers are private for profit)</a:t>
                      </a:r>
                    </a:p>
                  </a:txBody>
                  <a:tcPr anchor="ctr"/>
                </a:tc>
                <a:extLst>
                  <a:ext uri="{0D108BD9-81ED-4DB2-BD59-A6C34878D82A}">
                    <a16:rowId xmlns:a16="http://schemas.microsoft.com/office/drawing/2014/main" val="3924730870"/>
                  </a:ext>
                </a:extLst>
              </a:tr>
              <a:tr h="337812">
                <a:tc>
                  <a:txBody>
                    <a:bodyPr/>
                    <a:lstStyle/>
                    <a:p>
                      <a:pPr algn="l"/>
                      <a:r>
                        <a:rPr lang="en-US" sz="800" dirty="0"/>
                        <a:t>Does this provider administer vaccines outside the NIP schedule?  If yes, which ones? </a:t>
                      </a:r>
                    </a:p>
                  </a:txBody>
                  <a:tcPr anchor="ctr"/>
                </a:tc>
                <a:tc>
                  <a:txBody>
                    <a:bodyPr/>
                    <a:lstStyle/>
                    <a:p>
                      <a:pPr algn="l"/>
                      <a:r>
                        <a:rPr lang="en-US" sz="800" dirty="0"/>
                        <a:t>Yes, but not all providers: Influenza, Chickenpox, Yellow fever, Meningitis, Hepatitis A, HPV</a:t>
                      </a:r>
                    </a:p>
                  </a:txBody>
                  <a:tcPr anchor="ctr"/>
                </a:tc>
                <a:extLst>
                  <a:ext uri="{0D108BD9-81ED-4DB2-BD59-A6C34878D82A}">
                    <a16:rowId xmlns:a16="http://schemas.microsoft.com/office/drawing/2014/main" val="3907284927"/>
                  </a:ext>
                </a:extLst>
              </a:tr>
              <a:tr h="337812">
                <a:tc>
                  <a:txBody>
                    <a:bodyPr/>
                    <a:lstStyle/>
                    <a:p>
                      <a:pPr algn="l"/>
                      <a:r>
                        <a:rPr lang="en-US" sz="800" dirty="0"/>
                        <a:t>Where are these providers located? (Indicate urban/rural, specific cities or districts)</a:t>
                      </a:r>
                    </a:p>
                  </a:txBody>
                  <a:tcPr anchor="ctr"/>
                </a:tc>
                <a:tc>
                  <a:txBody>
                    <a:bodyPr/>
                    <a:lstStyle/>
                    <a:p>
                      <a:pPr algn="l"/>
                      <a:r>
                        <a:rPr lang="en-US" sz="800" dirty="0"/>
                        <a:t>countrywide in urban and semi-urban areas (districts)</a:t>
                      </a:r>
                    </a:p>
                  </a:txBody>
                  <a:tcPr anchor="ctr"/>
                </a:tc>
                <a:extLst>
                  <a:ext uri="{0D108BD9-81ED-4DB2-BD59-A6C34878D82A}">
                    <a16:rowId xmlns:a16="http://schemas.microsoft.com/office/drawing/2014/main" val="3880023606"/>
                  </a:ext>
                </a:extLst>
              </a:tr>
              <a:tr h="414779">
                <a:tc>
                  <a:txBody>
                    <a:bodyPr/>
                    <a:lstStyle/>
                    <a:p>
                      <a:pPr algn="l"/>
                      <a:r>
                        <a:rPr lang="en-US" sz="800"/>
                        <a:t>Does </a:t>
                      </a:r>
                      <a:r>
                        <a:rPr lang="en-US" sz="800" dirty="0"/>
                        <a:t>this type of provider charge fees for immunization?  If so, what are the fees?</a:t>
                      </a:r>
                    </a:p>
                  </a:txBody>
                  <a:tcPr anchor="ctr"/>
                </a:tc>
                <a:tc>
                  <a:txBody>
                    <a:bodyPr/>
                    <a:lstStyle/>
                    <a:p>
                      <a:pPr algn="l"/>
                      <a:r>
                        <a:rPr lang="en-US" sz="800" dirty="0"/>
                        <a:t>Yes for commercial NIP vaccines only. Charges are less prevalent now as Gov provided and commercial vaccines are almost identical, still some providers promote commercial vaccines for profit (reaching 3% of children). Charge is for vaccines, supplies, HR. </a:t>
                      </a:r>
                    </a:p>
                  </a:txBody>
                  <a:tcPr anchor="ctr"/>
                </a:tc>
                <a:extLst>
                  <a:ext uri="{0D108BD9-81ED-4DB2-BD59-A6C34878D82A}">
                    <a16:rowId xmlns:a16="http://schemas.microsoft.com/office/drawing/2014/main" val="4277827184"/>
                  </a:ext>
                </a:extLst>
              </a:tr>
              <a:tr h="337812">
                <a:tc>
                  <a:txBody>
                    <a:bodyPr/>
                    <a:lstStyle/>
                    <a:p>
                      <a:pPr algn="l"/>
                      <a:r>
                        <a:rPr lang="en-US" sz="800" dirty="0"/>
                        <a:t>What population sub-groups do this provider providers serve?</a:t>
                      </a:r>
                    </a:p>
                  </a:txBody>
                  <a:tcPr anchor="ctr"/>
                </a:tc>
                <a:tc>
                  <a:txBody>
                    <a:bodyPr/>
                    <a:lstStyle/>
                    <a:p>
                      <a:pPr algn="l"/>
                      <a:r>
                        <a:rPr lang="en-US" sz="800" dirty="0"/>
                        <a:t>All</a:t>
                      </a:r>
                    </a:p>
                  </a:txBody>
                  <a:tcPr anchor="ctr"/>
                </a:tc>
                <a:extLst>
                  <a:ext uri="{0D108BD9-81ED-4DB2-BD59-A6C34878D82A}">
                    <a16:rowId xmlns:a16="http://schemas.microsoft.com/office/drawing/2014/main" val="2713163983"/>
                  </a:ext>
                </a:extLst>
              </a:tr>
              <a:tr h="337812">
                <a:tc>
                  <a:txBody>
                    <a:bodyPr/>
                    <a:lstStyle/>
                    <a:p>
                      <a:pPr algn="l"/>
                      <a:r>
                        <a:rPr lang="en-US" sz="800" dirty="0"/>
                        <a:t>Does the government conduct supervision of this provider?</a:t>
                      </a:r>
                    </a:p>
                  </a:txBody>
                  <a:tcPr anchor="ctr"/>
                </a:tc>
                <a:tc>
                  <a:txBody>
                    <a:bodyPr/>
                    <a:lstStyle/>
                    <a:p>
                      <a:pPr algn="l"/>
                      <a:r>
                        <a:rPr lang="en-US" sz="800" dirty="0"/>
                        <a:t>Yes</a:t>
                      </a:r>
                    </a:p>
                  </a:txBody>
                  <a:tcPr anchor="ctr"/>
                </a:tc>
                <a:extLst>
                  <a:ext uri="{0D108BD9-81ED-4DB2-BD59-A6C34878D82A}">
                    <a16:rowId xmlns:a16="http://schemas.microsoft.com/office/drawing/2014/main" val="1227264083"/>
                  </a:ext>
                </a:extLst>
              </a:tr>
              <a:tr h="221615">
                <a:tc>
                  <a:txBody>
                    <a:bodyPr/>
                    <a:lstStyle/>
                    <a:p>
                      <a:pPr algn="l"/>
                      <a:r>
                        <a:rPr lang="en-US" sz="800" dirty="0"/>
                        <a:t>What is provided to this provider by the government for immunization?</a:t>
                      </a:r>
                    </a:p>
                  </a:txBody>
                  <a:tcPr anchor="ctr"/>
                </a:tc>
                <a:tc>
                  <a:txBody>
                    <a:bodyPr/>
                    <a:lstStyle/>
                    <a:p>
                      <a:pPr marL="171450" indent="-171450" algn="l">
                        <a:buFont typeface="Arial" panose="020B0604020202020204" pitchFamily="34" charset="0"/>
                        <a:buChar char="•"/>
                      </a:pPr>
                      <a:r>
                        <a:rPr lang="en-US" sz="800" dirty="0"/>
                        <a:t>Vaccines and injection equipment</a:t>
                      </a:r>
                    </a:p>
                    <a:p>
                      <a:pPr marL="171450" indent="-171450" algn="l">
                        <a:buFont typeface="Arial" panose="020B0604020202020204" pitchFamily="34" charset="0"/>
                        <a:buChar char="•"/>
                      </a:pPr>
                      <a:r>
                        <a:rPr lang="en-US" sz="800" dirty="0"/>
                        <a:t>Training</a:t>
                      </a:r>
                    </a:p>
                    <a:p>
                      <a:pPr marL="171450" indent="-171450" algn="l">
                        <a:buFont typeface="Arial" panose="020B0604020202020204" pitchFamily="34" charset="0"/>
                        <a:buChar char="•"/>
                      </a:pPr>
                      <a:r>
                        <a:rPr lang="en-US" sz="800" dirty="0"/>
                        <a:t>Cold chain (for some service providers)</a:t>
                      </a:r>
                    </a:p>
                  </a:txBody>
                  <a:tcPr anchor="ctr"/>
                </a:tc>
                <a:extLst>
                  <a:ext uri="{0D108BD9-81ED-4DB2-BD59-A6C34878D82A}">
                    <a16:rowId xmlns:a16="http://schemas.microsoft.com/office/drawing/2014/main" val="1151848297"/>
                  </a:ext>
                </a:extLst>
              </a:tr>
              <a:tr h="460653">
                <a:tc>
                  <a:txBody>
                    <a:bodyPr/>
                    <a:lstStyle/>
                    <a:p>
                      <a:pPr marL="0" indent="0" algn="l">
                        <a:buFont typeface="Arial" panose="020B0604020202020204" pitchFamily="34" charset="0"/>
                        <a:buNone/>
                      </a:pPr>
                      <a:r>
                        <a:rPr lang="en-US" sz="800" dirty="0"/>
                        <a:t>Does this provider report on </a:t>
                      </a:r>
                    </a:p>
                    <a:p>
                      <a:pPr marL="171450" indent="-171450" algn="l">
                        <a:buFont typeface="Arial" panose="020B0604020202020204" pitchFamily="34" charset="0"/>
                        <a:buChar char="•"/>
                      </a:pPr>
                      <a:r>
                        <a:rPr lang="en-US" sz="800" dirty="0"/>
                        <a:t>Doses administered</a:t>
                      </a:r>
                    </a:p>
                    <a:p>
                      <a:pPr marL="171450" indent="-171450" algn="l">
                        <a:buFont typeface="Arial" panose="020B0604020202020204" pitchFamily="34" charset="0"/>
                        <a:buChar char="•"/>
                      </a:pPr>
                      <a:r>
                        <a:rPr lang="en-US" sz="800" dirty="0"/>
                        <a:t>AEFI</a:t>
                      </a:r>
                    </a:p>
                  </a:txBody>
                  <a:tcPr anchor="ctr"/>
                </a:tc>
                <a:tc>
                  <a:txBody>
                    <a:bodyPr/>
                    <a:lstStyle/>
                    <a:p>
                      <a:pPr marL="228600" indent="-228600" algn="l">
                        <a:buAutoNum type="arabicPeriod"/>
                      </a:pPr>
                      <a:r>
                        <a:rPr lang="en-US" sz="800" dirty="0"/>
                        <a:t>Yes</a:t>
                      </a:r>
                    </a:p>
                    <a:p>
                      <a:pPr marL="228600" indent="-228600" algn="l">
                        <a:buAutoNum type="arabicPeriod"/>
                      </a:pPr>
                      <a:r>
                        <a:rPr lang="en-US" sz="800" dirty="0"/>
                        <a:t>Yes</a:t>
                      </a:r>
                    </a:p>
                  </a:txBody>
                  <a:tcPr anchor="ctr"/>
                </a:tc>
                <a:extLst>
                  <a:ext uri="{0D108BD9-81ED-4DB2-BD59-A6C34878D82A}">
                    <a16:rowId xmlns:a16="http://schemas.microsoft.com/office/drawing/2014/main" val="747164715"/>
                  </a:ext>
                </a:extLst>
              </a:tr>
            </a:tbl>
          </a:graphicData>
        </a:graphic>
      </p:graphicFrame>
      <p:sp>
        <p:nvSpPr>
          <p:cNvPr id="59" name="AutoShape 4">
            <a:extLst>
              <a:ext uri="{FF2B5EF4-FFF2-40B4-BE49-F238E27FC236}">
                <a16:creationId xmlns:a16="http://schemas.microsoft.com/office/drawing/2014/main" id="{E782E2D1-8944-4077-8F17-0A0FE98D1C71}"/>
              </a:ext>
            </a:extLst>
          </p:cNvPr>
          <p:cNvSpPr>
            <a:spLocks noChangeArrowheads="1"/>
          </p:cNvSpPr>
          <p:nvPr/>
        </p:nvSpPr>
        <p:spPr bwMode="auto">
          <a:xfrm>
            <a:off x="7645599" y="7774601"/>
            <a:ext cx="5053306" cy="1669075"/>
          </a:xfrm>
          <a:prstGeom prst="roundRect">
            <a:avLst>
              <a:gd name="adj" fmla="val 20622"/>
            </a:avLst>
          </a:prstGeom>
          <a:solidFill>
            <a:schemeClr val="bg2"/>
          </a:solidFill>
          <a:ln w="9525">
            <a:solidFill>
              <a:schemeClr val="tx1"/>
            </a:solidFill>
            <a:round/>
            <a:headEnd/>
            <a:tailEnd/>
          </a:ln>
        </p:spPr>
        <p:txBody>
          <a:bodyPr wrap="none" lIns="26664" tIns="13332" rIns="26664" bIns="13332" anchor="ctr"/>
          <a:lstStyle/>
          <a:p>
            <a:pPr marL="342900" indent="-342900">
              <a:buFont typeface="Arial" panose="020B0604020202020204" pitchFamily="34" charset="0"/>
              <a:buChar char="•"/>
            </a:pPr>
            <a:endParaRPr lang="en-US" dirty="0">
              <a:cs typeface="Arial"/>
            </a:endParaRPr>
          </a:p>
          <a:p>
            <a:endParaRPr lang="en-US" dirty="0">
              <a:latin typeface="Arial"/>
              <a:cs typeface="Arial"/>
            </a:endParaRPr>
          </a:p>
        </p:txBody>
      </p:sp>
      <p:sp>
        <p:nvSpPr>
          <p:cNvPr id="63" name="Text Box 42">
            <a:extLst>
              <a:ext uri="{FF2B5EF4-FFF2-40B4-BE49-F238E27FC236}">
                <a16:creationId xmlns:a16="http://schemas.microsoft.com/office/drawing/2014/main" id="{63B665EA-4AA7-40EC-8FB5-04D52FBB71EE}"/>
              </a:ext>
            </a:extLst>
          </p:cNvPr>
          <p:cNvSpPr txBox="1">
            <a:spLocks noChangeArrowheads="1"/>
          </p:cNvSpPr>
          <p:nvPr/>
        </p:nvSpPr>
        <p:spPr bwMode="auto">
          <a:xfrm>
            <a:off x="6461032" y="6096884"/>
            <a:ext cx="6277360" cy="257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6664" tIns="13332" rIns="26664" bIns="13332">
            <a:spAutoFit/>
          </a:bodyPr>
          <a:lstStyle>
            <a:lvl1pPr algn="ctr" defTabSz="4389438" eaLnBrk="0" hangingPunct="0">
              <a:defRPr sz="8600">
                <a:solidFill>
                  <a:schemeClr val="tx1"/>
                </a:solidFill>
                <a:latin typeface="Arial" charset="0"/>
                <a:ea typeface="ＭＳ Ｐゴシック" charset="0"/>
              </a:defRPr>
            </a:lvl1pPr>
            <a:lvl2pPr marL="742950" indent="-285750" algn="ctr" defTabSz="4389438" eaLnBrk="0" hangingPunct="0">
              <a:defRPr sz="8600">
                <a:solidFill>
                  <a:schemeClr val="tx1"/>
                </a:solidFill>
                <a:latin typeface="Arial" charset="0"/>
                <a:ea typeface="ＭＳ Ｐゴシック" charset="0"/>
              </a:defRPr>
            </a:lvl2pPr>
            <a:lvl3pPr marL="1143000" indent="-228600" algn="ctr" defTabSz="4389438" eaLnBrk="0" hangingPunct="0">
              <a:defRPr sz="8600">
                <a:solidFill>
                  <a:schemeClr val="tx1"/>
                </a:solidFill>
                <a:latin typeface="Arial" charset="0"/>
                <a:ea typeface="ＭＳ Ｐゴシック" charset="0"/>
              </a:defRPr>
            </a:lvl3pPr>
            <a:lvl4pPr marL="1600200" indent="-228600" algn="ctr" defTabSz="4389438" eaLnBrk="0" hangingPunct="0">
              <a:defRPr sz="8600">
                <a:solidFill>
                  <a:schemeClr val="tx1"/>
                </a:solidFill>
                <a:latin typeface="Arial" charset="0"/>
                <a:ea typeface="ＭＳ Ｐゴシック" charset="0"/>
              </a:defRPr>
            </a:lvl4pPr>
            <a:lvl5pPr marL="2057400" indent="-228600" algn="ctr" defTabSz="4389438" eaLnBrk="0" hangingPunct="0">
              <a:defRPr sz="8600">
                <a:solidFill>
                  <a:schemeClr val="tx1"/>
                </a:solidFill>
                <a:latin typeface="Arial" charset="0"/>
                <a:ea typeface="ＭＳ Ｐゴシック" charset="0"/>
              </a:defRPr>
            </a:lvl5pPr>
            <a:lvl6pPr marL="2514600" indent="-228600" algn="ctr" defTabSz="4389438" eaLnBrk="0" fontAlgn="base" hangingPunct="0">
              <a:spcBef>
                <a:spcPct val="0"/>
              </a:spcBef>
              <a:spcAft>
                <a:spcPct val="0"/>
              </a:spcAft>
              <a:defRPr sz="8600">
                <a:solidFill>
                  <a:schemeClr val="tx1"/>
                </a:solidFill>
                <a:latin typeface="Arial" charset="0"/>
                <a:ea typeface="ＭＳ Ｐゴシック" charset="0"/>
              </a:defRPr>
            </a:lvl6pPr>
            <a:lvl7pPr marL="2971800" indent="-228600" algn="ctr" defTabSz="4389438" eaLnBrk="0" fontAlgn="base" hangingPunct="0">
              <a:spcBef>
                <a:spcPct val="0"/>
              </a:spcBef>
              <a:spcAft>
                <a:spcPct val="0"/>
              </a:spcAft>
              <a:defRPr sz="8600">
                <a:solidFill>
                  <a:schemeClr val="tx1"/>
                </a:solidFill>
                <a:latin typeface="Arial" charset="0"/>
                <a:ea typeface="ＭＳ Ｐゴシック" charset="0"/>
              </a:defRPr>
            </a:lvl7pPr>
            <a:lvl8pPr marL="3429000" indent="-228600" algn="ctr" defTabSz="4389438" eaLnBrk="0" fontAlgn="base" hangingPunct="0">
              <a:spcBef>
                <a:spcPct val="0"/>
              </a:spcBef>
              <a:spcAft>
                <a:spcPct val="0"/>
              </a:spcAft>
              <a:defRPr sz="8600">
                <a:solidFill>
                  <a:schemeClr val="tx1"/>
                </a:solidFill>
                <a:latin typeface="Arial" charset="0"/>
                <a:ea typeface="ＭＳ Ｐゴシック" charset="0"/>
              </a:defRPr>
            </a:lvl8pPr>
            <a:lvl9pPr marL="3886200" indent="-228600" algn="ctr" defTabSz="4389438"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spcBef>
                <a:spcPct val="50000"/>
              </a:spcBef>
            </a:pPr>
            <a:r>
              <a:rPr lang="en-US" sz="1500" b="1" dirty="0">
                <a:solidFill>
                  <a:srgbClr val="CB1C68"/>
                </a:solidFill>
                <a:latin typeface="Arial"/>
                <a:cs typeface="Arial"/>
              </a:rPr>
              <a:t>IV. Good practices &amp; lessons learned</a:t>
            </a:r>
          </a:p>
        </p:txBody>
      </p:sp>
      <p:sp>
        <p:nvSpPr>
          <p:cNvPr id="69" name="Text Box 42">
            <a:extLst>
              <a:ext uri="{FF2B5EF4-FFF2-40B4-BE49-F238E27FC236}">
                <a16:creationId xmlns:a16="http://schemas.microsoft.com/office/drawing/2014/main" id="{FEBB731F-6189-4BA3-A25E-75A42C0566ED}"/>
              </a:ext>
            </a:extLst>
          </p:cNvPr>
          <p:cNvSpPr txBox="1">
            <a:spLocks noChangeArrowheads="1"/>
          </p:cNvSpPr>
          <p:nvPr/>
        </p:nvSpPr>
        <p:spPr bwMode="auto">
          <a:xfrm>
            <a:off x="6495218" y="7853441"/>
            <a:ext cx="6215208" cy="257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6664" tIns="13332" rIns="26664" bIns="13332">
            <a:spAutoFit/>
          </a:bodyPr>
          <a:lstStyle>
            <a:lvl1pPr algn="ctr" defTabSz="4389438" eaLnBrk="0" hangingPunct="0">
              <a:defRPr sz="8600">
                <a:solidFill>
                  <a:schemeClr val="tx1"/>
                </a:solidFill>
                <a:latin typeface="Arial" charset="0"/>
                <a:ea typeface="ＭＳ Ｐゴシック" charset="0"/>
              </a:defRPr>
            </a:lvl1pPr>
            <a:lvl2pPr marL="742950" indent="-285750" algn="ctr" defTabSz="4389438" eaLnBrk="0" hangingPunct="0">
              <a:defRPr sz="8600">
                <a:solidFill>
                  <a:schemeClr val="tx1"/>
                </a:solidFill>
                <a:latin typeface="Arial" charset="0"/>
                <a:ea typeface="ＭＳ Ｐゴシック" charset="0"/>
              </a:defRPr>
            </a:lvl2pPr>
            <a:lvl3pPr marL="1143000" indent="-228600" algn="ctr" defTabSz="4389438" eaLnBrk="0" hangingPunct="0">
              <a:defRPr sz="8600">
                <a:solidFill>
                  <a:schemeClr val="tx1"/>
                </a:solidFill>
                <a:latin typeface="Arial" charset="0"/>
                <a:ea typeface="ＭＳ Ｐゴシック" charset="0"/>
              </a:defRPr>
            </a:lvl3pPr>
            <a:lvl4pPr marL="1600200" indent="-228600" algn="ctr" defTabSz="4389438" eaLnBrk="0" hangingPunct="0">
              <a:defRPr sz="8600">
                <a:solidFill>
                  <a:schemeClr val="tx1"/>
                </a:solidFill>
                <a:latin typeface="Arial" charset="0"/>
                <a:ea typeface="ＭＳ Ｐゴシック" charset="0"/>
              </a:defRPr>
            </a:lvl4pPr>
            <a:lvl5pPr marL="2057400" indent="-228600" algn="ctr" defTabSz="4389438" eaLnBrk="0" hangingPunct="0">
              <a:defRPr sz="8600">
                <a:solidFill>
                  <a:schemeClr val="tx1"/>
                </a:solidFill>
                <a:latin typeface="Arial" charset="0"/>
                <a:ea typeface="ＭＳ Ｐゴシック" charset="0"/>
              </a:defRPr>
            </a:lvl5pPr>
            <a:lvl6pPr marL="2514600" indent="-228600" algn="ctr" defTabSz="4389438" eaLnBrk="0" fontAlgn="base" hangingPunct="0">
              <a:spcBef>
                <a:spcPct val="0"/>
              </a:spcBef>
              <a:spcAft>
                <a:spcPct val="0"/>
              </a:spcAft>
              <a:defRPr sz="8600">
                <a:solidFill>
                  <a:schemeClr val="tx1"/>
                </a:solidFill>
                <a:latin typeface="Arial" charset="0"/>
                <a:ea typeface="ＭＳ Ｐゴシック" charset="0"/>
              </a:defRPr>
            </a:lvl6pPr>
            <a:lvl7pPr marL="2971800" indent="-228600" algn="ctr" defTabSz="4389438" eaLnBrk="0" fontAlgn="base" hangingPunct="0">
              <a:spcBef>
                <a:spcPct val="0"/>
              </a:spcBef>
              <a:spcAft>
                <a:spcPct val="0"/>
              </a:spcAft>
              <a:defRPr sz="8600">
                <a:solidFill>
                  <a:schemeClr val="tx1"/>
                </a:solidFill>
                <a:latin typeface="Arial" charset="0"/>
                <a:ea typeface="ＭＳ Ｐゴシック" charset="0"/>
              </a:defRPr>
            </a:lvl7pPr>
            <a:lvl8pPr marL="3429000" indent="-228600" algn="ctr" defTabSz="4389438" eaLnBrk="0" fontAlgn="base" hangingPunct="0">
              <a:spcBef>
                <a:spcPct val="0"/>
              </a:spcBef>
              <a:spcAft>
                <a:spcPct val="0"/>
              </a:spcAft>
              <a:defRPr sz="8600">
                <a:solidFill>
                  <a:schemeClr val="tx1"/>
                </a:solidFill>
                <a:latin typeface="Arial" charset="0"/>
                <a:ea typeface="ＭＳ Ｐゴシック" charset="0"/>
              </a:defRPr>
            </a:lvl8pPr>
            <a:lvl9pPr marL="3886200" indent="-228600" algn="ctr" defTabSz="4389438"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spcBef>
                <a:spcPct val="50000"/>
              </a:spcBef>
            </a:pPr>
            <a:r>
              <a:rPr lang="en-US" sz="1500" b="1" dirty="0">
                <a:solidFill>
                  <a:srgbClr val="CB1C68"/>
                </a:solidFill>
                <a:latin typeface="Arial"/>
                <a:cs typeface="Arial"/>
              </a:rPr>
              <a:t>V. Challenges</a:t>
            </a:r>
          </a:p>
        </p:txBody>
      </p:sp>
      <p:sp>
        <p:nvSpPr>
          <p:cNvPr id="29" name="AutoShape 4">
            <a:extLst>
              <a:ext uri="{FF2B5EF4-FFF2-40B4-BE49-F238E27FC236}">
                <a16:creationId xmlns:a16="http://schemas.microsoft.com/office/drawing/2014/main" id="{8951AAAE-77CD-43E7-89FB-130317A7782A}"/>
              </a:ext>
            </a:extLst>
          </p:cNvPr>
          <p:cNvSpPr>
            <a:spLocks noChangeArrowheads="1"/>
          </p:cNvSpPr>
          <p:nvPr/>
        </p:nvSpPr>
        <p:spPr bwMode="auto">
          <a:xfrm>
            <a:off x="91176" y="7369006"/>
            <a:ext cx="6215208" cy="2123668"/>
          </a:xfrm>
          <a:prstGeom prst="roundRect">
            <a:avLst>
              <a:gd name="adj" fmla="val 7146"/>
            </a:avLst>
          </a:prstGeom>
          <a:solidFill>
            <a:schemeClr val="bg2"/>
          </a:solidFill>
          <a:ln w="9525">
            <a:solidFill>
              <a:schemeClr val="tx1"/>
            </a:solidFill>
            <a:round/>
            <a:headEnd/>
            <a:tailEnd/>
          </a:ln>
        </p:spPr>
        <p:txBody>
          <a:bodyPr wrap="none" lIns="26664" tIns="13332" rIns="26664" bIns="13332" anchor="ctr"/>
          <a:lstStyle/>
          <a:p>
            <a:pPr algn="ctr"/>
            <a:endParaRPr lang="en-US" dirty="0">
              <a:latin typeface="Arial"/>
              <a:cs typeface="Arial"/>
            </a:endParaRPr>
          </a:p>
        </p:txBody>
      </p:sp>
      <p:sp>
        <p:nvSpPr>
          <p:cNvPr id="30" name="Text Box 42">
            <a:extLst>
              <a:ext uri="{FF2B5EF4-FFF2-40B4-BE49-F238E27FC236}">
                <a16:creationId xmlns:a16="http://schemas.microsoft.com/office/drawing/2014/main" id="{520B6984-4CC6-43CD-A1F0-9A9ABABE1611}"/>
              </a:ext>
            </a:extLst>
          </p:cNvPr>
          <p:cNvSpPr txBox="1">
            <a:spLocks noChangeArrowheads="1"/>
          </p:cNvSpPr>
          <p:nvPr/>
        </p:nvSpPr>
        <p:spPr bwMode="auto">
          <a:xfrm>
            <a:off x="193155" y="7456391"/>
            <a:ext cx="6011250" cy="257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26664" tIns="13332" rIns="26664" bIns="13332">
            <a:spAutoFit/>
          </a:bodyPr>
          <a:lstStyle>
            <a:lvl1pPr algn="ctr" defTabSz="4389438" eaLnBrk="0" hangingPunct="0">
              <a:defRPr sz="8600">
                <a:solidFill>
                  <a:schemeClr val="tx1"/>
                </a:solidFill>
                <a:latin typeface="Arial" charset="0"/>
                <a:ea typeface="ＭＳ Ｐゴシック" charset="0"/>
              </a:defRPr>
            </a:lvl1pPr>
            <a:lvl2pPr marL="742950" indent="-285750" algn="ctr" defTabSz="4389438" eaLnBrk="0" hangingPunct="0">
              <a:defRPr sz="8600">
                <a:solidFill>
                  <a:schemeClr val="tx1"/>
                </a:solidFill>
                <a:latin typeface="Arial" charset="0"/>
                <a:ea typeface="ＭＳ Ｐゴシック" charset="0"/>
              </a:defRPr>
            </a:lvl2pPr>
            <a:lvl3pPr marL="1143000" indent="-228600" algn="ctr" defTabSz="4389438" eaLnBrk="0" hangingPunct="0">
              <a:defRPr sz="8600">
                <a:solidFill>
                  <a:schemeClr val="tx1"/>
                </a:solidFill>
                <a:latin typeface="Arial" charset="0"/>
                <a:ea typeface="ＭＳ Ｐゴシック" charset="0"/>
              </a:defRPr>
            </a:lvl3pPr>
            <a:lvl4pPr marL="1600200" indent="-228600" algn="ctr" defTabSz="4389438" eaLnBrk="0" hangingPunct="0">
              <a:defRPr sz="8600">
                <a:solidFill>
                  <a:schemeClr val="tx1"/>
                </a:solidFill>
                <a:latin typeface="Arial" charset="0"/>
                <a:ea typeface="ＭＳ Ｐゴシック" charset="0"/>
              </a:defRPr>
            </a:lvl4pPr>
            <a:lvl5pPr marL="2057400" indent="-228600" algn="ctr" defTabSz="4389438" eaLnBrk="0" hangingPunct="0">
              <a:defRPr sz="8600">
                <a:solidFill>
                  <a:schemeClr val="tx1"/>
                </a:solidFill>
                <a:latin typeface="Arial" charset="0"/>
                <a:ea typeface="ＭＳ Ｐゴシック" charset="0"/>
              </a:defRPr>
            </a:lvl5pPr>
            <a:lvl6pPr marL="2514600" indent="-228600" algn="ctr" defTabSz="4389438" eaLnBrk="0" fontAlgn="base" hangingPunct="0">
              <a:spcBef>
                <a:spcPct val="0"/>
              </a:spcBef>
              <a:spcAft>
                <a:spcPct val="0"/>
              </a:spcAft>
              <a:defRPr sz="8600">
                <a:solidFill>
                  <a:schemeClr val="tx1"/>
                </a:solidFill>
                <a:latin typeface="Arial" charset="0"/>
                <a:ea typeface="ＭＳ Ｐゴシック" charset="0"/>
              </a:defRPr>
            </a:lvl6pPr>
            <a:lvl7pPr marL="2971800" indent="-228600" algn="ctr" defTabSz="4389438" eaLnBrk="0" fontAlgn="base" hangingPunct="0">
              <a:spcBef>
                <a:spcPct val="0"/>
              </a:spcBef>
              <a:spcAft>
                <a:spcPct val="0"/>
              </a:spcAft>
              <a:defRPr sz="8600">
                <a:solidFill>
                  <a:schemeClr val="tx1"/>
                </a:solidFill>
                <a:latin typeface="Arial" charset="0"/>
                <a:ea typeface="ＭＳ Ｐゴシック" charset="0"/>
              </a:defRPr>
            </a:lvl7pPr>
            <a:lvl8pPr marL="3429000" indent="-228600" algn="ctr" defTabSz="4389438" eaLnBrk="0" fontAlgn="base" hangingPunct="0">
              <a:spcBef>
                <a:spcPct val="0"/>
              </a:spcBef>
              <a:spcAft>
                <a:spcPct val="0"/>
              </a:spcAft>
              <a:defRPr sz="8600">
                <a:solidFill>
                  <a:schemeClr val="tx1"/>
                </a:solidFill>
                <a:latin typeface="Arial" charset="0"/>
                <a:ea typeface="ＭＳ Ｐゴシック" charset="0"/>
              </a:defRPr>
            </a:lvl8pPr>
            <a:lvl9pPr marL="3886200" indent="-228600" algn="ctr" defTabSz="4389438"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spcBef>
                <a:spcPct val="50000"/>
              </a:spcBef>
            </a:pPr>
            <a:r>
              <a:rPr lang="en-US" sz="1500" b="1" dirty="0">
                <a:solidFill>
                  <a:srgbClr val="CB1C68"/>
                </a:solidFill>
                <a:latin typeface="Arial"/>
                <a:cs typeface="Arial"/>
              </a:rPr>
              <a:t>III. Demand generation &amp; advocacy</a:t>
            </a:r>
          </a:p>
        </p:txBody>
      </p:sp>
      <p:graphicFrame>
        <p:nvGraphicFramePr>
          <p:cNvPr id="2" name="Table 3">
            <a:extLst>
              <a:ext uri="{FF2B5EF4-FFF2-40B4-BE49-F238E27FC236}">
                <a16:creationId xmlns:a16="http://schemas.microsoft.com/office/drawing/2014/main" id="{BBE35DCD-27D4-48C7-A83B-E225BFBE3025}"/>
              </a:ext>
            </a:extLst>
          </p:cNvPr>
          <p:cNvGraphicFramePr>
            <a:graphicFrameLocks noGrp="1"/>
          </p:cNvGraphicFramePr>
          <p:nvPr>
            <p:extLst>
              <p:ext uri="{D42A27DB-BD31-4B8C-83A1-F6EECF244321}">
                <p14:modId xmlns:p14="http://schemas.microsoft.com/office/powerpoint/2010/main" val="3073439461"/>
              </p:ext>
            </p:extLst>
          </p:nvPr>
        </p:nvGraphicFramePr>
        <p:xfrm>
          <a:off x="193155" y="7746847"/>
          <a:ext cx="6011250" cy="1598058"/>
        </p:xfrm>
        <a:graphic>
          <a:graphicData uri="http://schemas.openxmlformats.org/drawingml/2006/table">
            <a:tbl>
              <a:tblPr firstRow="1" bandRow="1">
                <a:tableStyleId>{21E4AEA4-8DFA-4A89-87EB-49C32662AFE0}</a:tableStyleId>
              </a:tblPr>
              <a:tblGrid>
                <a:gridCol w="1438626">
                  <a:extLst>
                    <a:ext uri="{9D8B030D-6E8A-4147-A177-3AD203B41FA5}">
                      <a16:colId xmlns:a16="http://schemas.microsoft.com/office/drawing/2014/main" val="1208441442"/>
                    </a:ext>
                  </a:extLst>
                </a:gridCol>
                <a:gridCol w="3182112">
                  <a:extLst>
                    <a:ext uri="{9D8B030D-6E8A-4147-A177-3AD203B41FA5}">
                      <a16:colId xmlns:a16="http://schemas.microsoft.com/office/drawing/2014/main" val="1105886838"/>
                    </a:ext>
                  </a:extLst>
                </a:gridCol>
                <a:gridCol w="1390512">
                  <a:extLst>
                    <a:ext uri="{9D8B030D-6E8A-4147-A177-3AD203B41FA5}">
                      <a16:colId xmlns:a16="http://schemas.microsoft.com/office/drawing/2014/main" val="3781015346"/>
                    </a:ext>
                  </a:extLst>
                </a:gridCol>
              </a:tblGrid>
              <a:tr h="339646">
                <a:tc>
                  <a:txBody>
                    <a:bodyPr/>
                    <a:lstStyle/>
                    <a:p>
                      <a:pPr marL="0" algn="l" defTabSz="1279867" rtl="0" eaLnBrk="1" latinLnBrk="0" hangingPunct="1"/>
                      <a:r>
                        <a:rPr lang="en-US" sz="800" b="1" kern="1200" dirty="0">
                          <a:solidFill>
                            <a:schemeClr val="lt1"/>
                          </a:solidFill>
                          <a:latin typeface="+mn-lt"/>
                          <a:ea typeface="+mn-ea"/>
                          <a:cs typeface="+mn-cs"/>
                        </a:rPr>
                        <a:t>Organization name</a:t>
                      </a:r>
                    </a:p>
                  </a:txBody>
                  <a:tcPr anchor="ctr"/>
                </a:tc>
                <a:tc>
                  <a:txBody>
                    <a:bodyPr/>
                    <a:lstStyle/>
                    <a:p>
                      <a:pPr marL="0" algn="l" defTabSz="1279867" rtl="0" eaLnBrk="1" latinLnBrk="0" hangingPunct="1"/>
                      <a:r>
                        <a:rPr lang="en-US" sz="800" b="1" kern="1200" dirty="0">
                          <a:solidFill>
                            <a:schemeClr val="lt1"/>
                          </a:solidFill>
                          <a:latin typeface="+mn-lt"/>
                          <a:ea typeface="+mn-ea"/>
                          <a:cs typeface="+mn-cs"/>
                        </a:rPr>
                        <a:t>Description of activities (location, approach, </a:t>
                      </a:r>
                      <a:r>
                        <a:rPr lang="en-US" sz="800" b="1" kern="1200" dirty="0" err="1">
                          <a:solidFill>
                            <a:schemeClr val="lt1"/>
                          </a:solidFill>
                          <a:latin typeface="+mn-lt"/>
                          <a:ea typeface="+mn-ea"/>
                          <a:cs typeface="+mn-cs"/>
                        </a:rPr>
                        <a:t>etc</a:t>
                      </a:r>
                      <a:r>
                        <a:rPr lang="en-US" sz="800" b="1" kern="1200" dirty="0">
                          <a:solidFill>
                            <a:schemeClr val="lt1"/>
                          </a:solidFill>
                          <a:latin typeface="+mn-lt"/>
                          <a:ea typeface="+mn-ea"/>
                          <a:cs typeface="+mn-cs"/>
                        </a:rPr>
                        <a:t>)</a:t>
                      </a:r>
                    </a:p>
                  </a:txBody>
                  <a:tcPr anchor="ctr"/>
                </a:tc>
                <a:tc>
                  <a:txBody>
                    <a:bodyPr/>
                    <a:lstStyle/>
                    <a:p>
                      <a:pPr marL="0" algn="l" defTabSz="1279867" rtl="0" eaLnBrk="1" latinLnBrk="0" hangingPunct="1"/>
                      <a:r>
                        <a:rPr lang="en-US" sz="800" b="1" kern="1200" dirty="0">
                          <a:solidFill>
                            <a:schemeClr val="lt1"/>
                          </a:solidFill>
                          <a:latin typeface="+mn-lt"/>
                          <a:ea typeface="+mn-ea"/>
                          <a:cs typeface="+mn-cs"/>
                        </a:rPr>
                        <a:t>Source of funding (e.g. USAID, Gavi, </a:t>
                      </a:r>
                      <a:r>
                        <a:rPr lang="en-US" sz="800" b="1" kern="1200" dirty="0" err="1">
                          <a:solidFill>
                            <a:schemeClr val="lt1"/>
                          </a:solidFill>
                          <a:latin typeface="+mn-lt"/>
                          <a:ea typeface="+mn-ea"/>
                          <a:cs typeface="+mn-cs"/>
                        </a:rPr>
                        <a:t>etc</a:t>
                      </a:r>
                      <a:r>
                        <a:rPr lang="en-US" sz="800" b="1" kern="1200" dirty="0">
                          <a:solidFill>
                            <a:schemeClr val="lt1"/>
                          </a:solidFill>
                          <a:latin typeface="+mn-lt"/>
                          <a:ea typeface="+mn-ea"/>
                          <a:cs typeface="+mn-cs"/>
                        </a:rPr>
                        <a:t>)</a:t>
                      </a:r>
                    </a:p>
                  </a:txBody>
                  <a:tcPr anchor="ctr"/>
                </a:tc>
                <a:extLst>
                  <a:ext uri="{0D108BD9-81ED-4DB2-BD59-A6C34878D82A}">
                    <a16:rowId xmlns:a16="http://schemas.microsoft.com/office/drawing/2014/main" val="1579267095"/>
                  </a:ext>
                </a:extLst>
              </a:tr>
              <a:tr h="521908">
                <a:tc>
                  <a:txBody>
                    <a:bodyPr/>
                    <a:lstStyle/>
                    <a:p>
                      <a:r>
                        <a:rPr lang="en-US" sz="800" dirty="0"/>
                        <a:t>Not defined yet</a:t>
                      </a:r>
                    </a:p>
                  </a:txBody>
                  <a:tcPr/>
                </a:tc>
                <a:tc>
                  <a:txBody>
                    <a:bodyPr/>
                    <a:lstStyle/>
                    <a:p>
                      <a:r>
                        <a:rPr lang="en-US" sz="800" dirty="0"/>
                        <a:t>In 2020 the Gov program on immunization incorporates a budget line for communication activities, after purchasing the service (not procured yet) private company will provide the service. This will be nationwide communication activities.</a:t>
                      </a:r>
                    </a:p>
                  </a:txBody>
                  <a:tcPr/>
                </a:tc>
                <a:tc>
                  <a:txBody>
                    <a:bodyPr/>
                    <a:lstStyle/>
                    <a:p>
                      <a:r>
                        <a:rPr lang="en-US" sz="800" dirty="0"/>
                        <a:t>Government funds</a:t>
                      </a:r>
                    </a:p>
                  </a:txBody>
                  <a:tcPr/>
                </a:tc>
                <a:extLst>
                  <a:ext uri="{0D108BD9-81ED-4DB2-BD59-A6C34878D82A}">
                    <a16:rowId xmlns:a16="http://schemas.microsoft.com/office/drawing/2014/main" val="492176931"/>
                  </a:ext>
                </a:extLst>
              </a:tr>
              <a:tr h="339646">
                <a:tc>
                  <a:txBody>
                    <a:bodyPr/>
                    <a:lstStyle/>
                    <a:p>
                      <a:endParaRPr lang="en-US" sz="800"/>
                    </a:p>
                  </a:txBody>
                  <a:tcPr/>
                </a:tc>
                <a:tc>
                  <a:txBody>
                    <a:bodyPr/>
                    <a:lstStyle/>
                    <a:p>
                      <a:endParaRPr lang="en-US" sz="800" dirty="0"/>
                    </a:p>
                  </a:txBody>
                  <a:tcPr/>
                </a:tc>
                <a:tc>
                  <a:txBody>
                    <a:bodyPr/>
                    <a:lstStyle/>
                    <a:p>
                      <a:endParaRPr lang="en-US" sz="800" dirty="0"/>
                    </a:p>
                  </a:txBody>
                  <a:tcPr/>
                </a:tc>
                <a:extLst>
                  <a:ext uri="{0D108BD9-81ED-4DB2-BD59-A6C34878D82A}">
                    <a16:rowId xmlns:a16="http://schemas.microsoft.com/office/drawing/2014/main" val="3258386515"/>
                  </a:ext>
                </a:extLst>
              </a:tr>
              <a:tr h="339646">
                <a:tc>
                  <a:txBody>
                    <a:bodyPr/>
                    <a:lstStyle/>
                    <a:p>
                      <a:endParaRPr lang="en-US" sz="800"/>
                    </a:p>
                  </a:txBody>
                  <a:tcPr/>
                </a:tc>
                <a:tc>
                  <a:txBody>
                    <a:bodyPr/>
                    <a:lstStyle/>
                    <a:p>
                      <a:endParaRPr lang="en-US" sz="800" dirty="0"/>
                    </a:p>
                  </a:txBody>
                  <a:tcPr/>
                </a:tc>
                <a:tc>
                  <a:txBody>
                    <a:bodyPr/>
                    <a:lstStyle/>
                    <a:p>
                      <a:endParaRPr lang="en-US" sz="800" dirty="0"/>
                    </a:p>
                  </a:txBody>
                  <a:tcPr/>
                </a:tc>
                <a:extLst>
                  <a:ext uri="{0D108BD9-81ED-4DB2-BD59-A6C34878D82A}">
                    <a16:rowId xmlns:a16="http://schemas.microsoft.com/office/drawing/2014/main" val="2840749762"/>
                  </a:ext>
                </a:extLst>
              </a:tr>
            </a:tbl>
          </a:graphicData>
        </a:graphic>
      </p:graphicFrame>
      <p:sp>
        <p:nvSpPr>
          <p:cNvPr id="3" name="TextBox 2">
            <a:extLst>
              <a:ext uri="{FF2B5EF4-FFF2-40B4-BE49-F238E27FC236}">
                <a16:creationId xmlns:a16="http://schemas.microsoft.com/office/drawing/2014/main" id="{21E6A55E-01C6-4FFB-B968-E11D941BF07E}"/>
              </a:ext>
            </a:extLst>
          </p:cNvPr>
          <p:cNvSpPr txBox="1"/>
          <p:nvPr/>
        </p:nvSpPr>
        <p:spPr>
          <a:xfrm>
            <a:off x="7677912" y="6305545"/>
            <a:ext cx="4977993" cy="1384995"/>
          </a:xfrm>
          <a:prstGeom prst="rect">
            <a:avLst/>
          </a:prstGeom>
          <a:noFill/>
        </p:spPr>
        <p:txBody>
          <a:bodyPr wrap="square" rtlCol="0">
            <a:spAutoFit/>
          </a:bodyPr>
          <a:lstStyle/>
          <a:p>
            <a:pPr marL="171450" indent="-171450">
              <a:buFont typeface="Arial" panose="020B0604020202020204" pitchFamily="34" charset="0"/>
              <a:buChar char="•"/>
            </a:pPr>
            <a:r>
              <a:rPr lang="en-US" sz="1050" dirty="0"/>
              <a:t>State regulations equally applies to public and private providers (including for commercial vaccinations) including service provision, vaccine storage, reporting, monitoring </a:t>
            </a:r>
          </a:p>
          <a:p>
            <a:pPr marL="171450" indent="-171450">
              <a:buFont typeface="Arial" panose="020B0604020202020204" pitchFamily="34" charset="0"/>
              <a:buChar char="•"/>
            </a:pPr>
            <a:r>
              <a:rPr lang="en-US" sz="1050" dirty="0"/>
              <a:t>For profit, some private-for-profit service providers promote their commercial vaccines, leading to OOP for population. Such practice was widespread when some Gov supported vaccines were manufactured in non-Western countries, which led some groups to doubt their quality. Therefore, the Gov decided to procure vaccines (e.g. Hexavalent vaccine) from western manufacturers.</a:t>
            </a:r>
          </a:p>
        </p:txBody>
      </p:sp>
      <p:sp>
        <p:nvSpPr>
          <p:cNvPr id="4" name="TextBox 3">
            <a:extLst>
              <a:ext uri="{FF2B5EF4-FFF2-40B4-BE49-F238E27FC236}">
                <a16:creationId xmlns:a16="http://schemas.microsoft.com/office/drawing/2014/main" id="{AC2A4E57-ED75-4331-A692-59C0AAE9155F}"/>
              </a:ext>
            </a:extLst>
          </p:cNvPr>
          <p:cNvSpPr txBox="1"/>
          <p:nvPr/>
        </p:nvSpPr>
        <p:spPr>
          <a:xfrm>
            <a:off x="7754112" y="8085072"/>
            <a:ext cx="4854333" cy="1384995"/>
          </a:xfrm>
          <a:prstGeom prst="rect">
            <a:avLst/>
          </a:prstGeom>
          <a:noFill/>
        </p:spPr>
        <p:txBody>
          <a:bodyPr wrap="square" rtlCol="0">
            <a:spAutoFit/>
          </a:bodyPr>
          <a:lstStyle/>
          <a:p>
            <a:pPr marL="171450" indent="-171450">
              <a:buFont typeface="Arial" panose="020B0604020202020204" pitchFamily="34" charset="0"/>
              <a:buChar char="•"/>
            </a:pPr>
            <a:r>
              <a:rPr lang="en-US" sz="1050" dirty="0"/>
              <a:t>Low motivation of private providers to improve immunization performance (there is no monetary or other positive incentives schemes or penalties in place)</a:t>
            </a:r>
          </a:p>
          <a:p>
            <a:pPr marL="171450" indent="-171450">
              <a:buFont typeface="Arial" panose="020B0604020202020204" pitchFamily="34" charset="0"/>
              <a:buChar char="•"/>
            </a:pPr>
            <a:r>
              <a:rPr lang="en-US" sz="1050" dirty="0"/>
              <a:t>Since 2007’s healthcare reform, nearly all healthcare clinics became privatized. Consequently, private for-profit organizations are less interested in high performance for preventive public health services. In addition, there are no regulations that would encourage private PHC clinics to strengthen their performance in vaccination. </a:t>
            </a:r>
          </a:p>
        </p:txBody>
      </p:sp>
    </p:spTree>
    <p:extLst>
      <p:ext uri="{BB962C8B-B14F-4D97-AF65-F5344CB8AC3E}">
        <p14:creationId xmlns:p14="http://schemas.microsoft.com/office/powerpoint/2010/main" val="264257956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5150&quot;/&gt;&lt;CPresentation id=&quot;1&quot;&gt;&lt;m_precDefaultNumber&gt;&lt;m_yearfmt&gt;&lt;begin val=&quot;0&quot;/&gt;&lt;end val=&quot;4&quot;/&gt;&lt;/m_yearfmt&gt;&lt;/m_precDefaultNumber&gt;&lt;m_precDefaultPercent&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bNumberIsYear val=&quot;0&quot;/&gt;&lt;m_strFormatTime&gt;%Y&lt;/m_strFormatTime&gt;&lt;m_yearfmt&gt;&lt;begin val=&quot;0&quot;/&gt;&lt;end val=&quot;0&quot;/&gt;&lt;/m_yearfmt&gt;&lt;/m_precDefaultYear&gt;&lt;m_precDefaultQuarter&gt;&lt;m_bNumberIsYear val=&quot;0&quot;/&gt;&lt;m_strFormatTime&gt;Q%5&lt;/m_strFormatTime&gt;&lt;m_yearfmt&gt;&lt;begin val=&quot;0&quot;/&gt;&lt;end val=&quot;4&quot;/&gt;&lt;/m_yearfmt&gt;&lt;/m_precDefaultQuarter&gt;&lt;m_precDefaultMonth&gt;&lt;m_bNumberIsYear val=&quot;0&quot;/&gt;&lt;m_strFormatTime&gt;%1&lt;/m_strFormatTime&gt;&lt;m_yearfmt&gt;&lt;begin val=&quot;0&quot;/&gt;&lt;end val=&quot;4&quot;/&gt;&lt;/m_yearfmt&gt;&lt;/m_precDefaultMonth&gt;&lt;m_precDefaultWeek&gt;&lt;m_bNumberIsYear val=&quot;0&quot;/&gt;&lt;m_strFormatTime&gt;%d.&lt;/m_strFormatTime&gt;&lt;m_yearfmt&gt;&lt;begin val=&quot;0&quot;/&gt;&lt;end val=&quot;4&quot;/&gt;&lt;/m_yearfmt&gt;&lt;/m_precDefaultWeek&gt;&lt;m_precDefaultDay&gt;&lt;m_bNumberIsYear val=&quot;0&quot;/&gt;&lt;m_strFormatTime&gt;%#d&lt;/m_strFormatTime&gt;&lt;m_yearfmt&gt;&lt;begin val=&quot;0&quot;/&gt;&lt;end val=&quot;4&quot;/&gt;&lt;/m_yearfmt&gt;&lt;/m_precDefaultDay&gt;&lt;m_mruColor&gt;&lt;m_vecMRU length=&quot;3&quot;&gt;&lt;elem m_fUsage=&quot;1.89999999999999991118E+00&quot;&gt;&lt;m_msothmcolidx val=&quot;0&quot;/&gt;&lt;m_rgb r=&quot;21&quot; g=&quot;09&quot; b=&quot;FD&quot;/&gt;&lt;m_nBrightness val=&quot;0&quot;/&gt;&lt;/elem&gt;&lt;elem m_fUsage=&quot;1.38509999999999999787E+00&quot;&gt;&lt;m_msothmcolidx val=&quot;0&quot;/&gt;&lt;m_rgb r=&quot;D3&quot; g=&quot;EF&quot; b=&quot;AD&quot;/&gt;&lt;m_nBrightness val=&quot;0&quot;/&gt;&lt;/elem&gt;&lt;elem m_fUsage=&quot;8.10000000000000053291E-01&quot;&gt;&lt;m_msothmcolidx val=&quot;0&quot;/&gt;&lt;m_rgb r=&quot;FF&quot; g=&quot;00&quot; b=&quot;00&quot;/&gt;&lt;m_nBrightness val=&quot;0&quot;/&gt;&lt;/elem&gt;&lt;/m_vecMRU&gt;&lt;/m_mruColor&gt;&lt;m_eweekdayFirstOfWeek val=&quot;1&quot;/&gt;&lt;m_eweekdayFirstOfWorkweek val=&quot;2&quot;/&gt;&lt;m_eweekdayFirstOfWeekend val=&quot;7&quot;/&gt;&lt;/CPresentation&gt;&lt;/root&gt;"/>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869cpuL2BuYql9QQ8EOZs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dLlPziBObvWyMozq9dXVj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R4D_StandardTemplate_MAC">
  <a:themeElements>
    <a:clrScheme name="LNCT Theme">
      <a:dk1>
        <a:srgbClr val="313231"/>
      </a:dk1>
      <a:lt1>
        <a:srgbClr val="F7F7F7"/>
      </a:lt1>
      <a:dk2>
        <a:srgbClr val="BFBFBF"/>
      </a:dk2>
      <a:lt2>
        <a:srgbClr val="FFFFFF"/>
      </a:lt2>
      <a:accent1>
        <a:srgbClr val="A80A4B"/>
      </a:accent1>
      <a:accent2>
        <a:srgbClr val="E47D25"/>
      </a:accent2>
      <a:accent3>
        <a:srgbClr val="636466"/>
      </a:accent3>
      <a:accent4>
        <a:srgbClr val="313231"/>
      </a:accent4>
      <a:accent5>
        <a:srgbClr val="FC000B"/>
      </a:accent5>
      <a:accent6>
        <a:srgbClr val="BDC5C7"/>
      </a:accent6>
      <a:hlink>
        <a:srgbClr val="E47D25"/>
      </a:hlink>
      <a:folHlink>
        <a:srgbClr val="A75E1E"/>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OW-Author xmlns="2af4539b-39f3-4771-ac1a-16de5a20c394">
      <UserInfo>
        <DisplayName/>
        <AccountId xsi:nil="true"/>
        <AccountType/>
      </UserInfo>
    </OW-Author>
    <OW-BriefDescription xmlns="2af4539b-39f3-4771-ac1a-16de5a20c394" xsi:nil="true"/>
    <_ip_UnifiedCompliancePolicyProperties xmlns="http://schemas.microsoft.com/sharepoint/v3" xsi:nil="true"/>
    <kd16009dc51444af92aa78db77815af5 xmlns="2af4539b-39f3-4771-ac1a-16de5a20c394">
      <Terms xmlns="http://schemas.microsoft.com/office/infopath/2007/PartnerControls"/>
    </kd16009dc51444af92aa78db77815af5>
    <TaxCatchAll xmlns="2af4539b-39f3-4771-ac1a-16de5a20c394"/>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OW-Document" ma:contentTypeID="0x010100C4C8B401AAE50B4896808F1C5415D9AD007C27743072DFDD458C10732A45EA6922" ma:contentTypeVersion="18" ma:contentTypeDescription="Create a new document." ma:contentTypeScope="" ma:versionID="c6561534dfdc9b7886528db40cafc27d">
  <xsd:schema xmlns:xsd="http://www.w3.org/2001/XMLSchema" xmlns:xs="http://www.w3.org/2001/XMLSchema" xmlns:p="http://schemas.microsoft.com/office/2006/metadata/properties" xmlns:ns1="http://schemas.microsoft.com/sharepoint/v3" xmlns:ns2="2af4539b-39f3-4771-ac1a-16de5a20c394" xmlns:ns3="768c69c3-fa35-427a-bd39-62ed8a1a923f" targetNamespace="http://schemas.microsoft.com/office/2006/metadata/properties" ma:root="true" ma:fieldsID="79f9ffad7407983900b851270c6c0e65" ns1:_="" ns2:_="" ns3:_="">
    <xsd:import namespace="http://schemas.microsoft.com/sharepoint/v3"/>
    <xsd:import namespace="2af4539b-39f3-4771-ac1a-16de5a20c394"/>
    <xsd:import namespace="768c69c3-fa35-427a-bd39-62ed8a1a923f"/>
    <xsd:element name="properties">
      <xsd:complexType>
        <xsd:sequence>
          <xsd:element name="documentManagement">
            <xsd:complexType>
              <xsd:all>
                <xsd:element ref="ns2:kd16009dc51444af92aa78db77815af5" minOccurs="0"/>
                <xsd:element ref="ns2:TaxCatchAll" minOccurs="0"/>
                <xsd:element ref="ns2:TaxCatchAllLabel" minOccurs="0"/>
                <xsd:element ref="ns2:OW-Author" minOccurs="0"/>
                <xsd:element ref="ns2:OW-BriefDescription" minOccurs="0"/>
                <xsd:element ref="ns3:MediaServiceMetadata" minOccurs="0"/>
                <xsd:element ref="ns3:MediaServiceFastMetadata" minOccurs="0"/>
                <xsd:element ref="ns3:MediaServiceAutoTags" minOccurs="0"/>
                <xsd:element ref="ns3:MediaServiceDateTaken" minOccurs="0"/>
                <xsd:element ref="ns3:MediaServiceOCR" minOccurs="0"/>
                <xsd:element ref="ns3:MediaServiceLocation" minOccurs="0"/>
                <xsd:element ref="ns3:MediaServiceEventHashCode" minOccurs="0"/>
                <xsd:element ref="ns3:MediaServiceGenerationTime" minOccurs="0"/>
                <xsd:element ref="ns2:SharedWithUsers" minOccurs="0"/>
                <xsd:element ref="ns2:SharedWithDetails" minOccurs="0"/>
                <xsd:element ref="ns1:_ip_UnifiedCompliancePolicyProperties" minOccurs="0"/>
                <xsd:element ref="ns1:_ip_UnifiedCompliancePolicyUIAc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af4539b-39f3-4771-ac1a-16de5a20c394" elementFormDefault="qualified">
    <xsd:import namespace="http://schemas.microsoft.com/office/2006/documentManagement/types"/>
    <xsd:import namespace="http://schemas.microsoft.com/office/infopath/2007/PartnerControls"/>
    <xsd:element name="kd16009dc51444af92aa78db77815af5" ma:index="8" nillable="true" ma:taxonomy="true" ma:internalName="kd16009dc51444af92aa78db77815af5" ma:taxonomyFieldName="OW_x002d_Topics" ma:displayName="OW-Topics" ma:default="" ma:fieldId="{4d16009d-c514-44af-92aa-78db77815af5}" ma:taxonomyMulti="true" ma:sspId="99a65aa6-ac8d-46e4-9aa8-b40f8e8101fc" ma:termSetId="15945777-b729-482b-84e6-b6df0cc2b1ad"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32858f98-1365-490f-9ce0-cc7840cd00c3}" ma:internalName="TaxCatchAll" ma:showField="CatchAllData" ma:web="2af4539b-39f3-4771-ac1a-16de5a20c394">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32858f98-1365-490f-9ce0-cc7840cd00c3}" ma:internalName="TaxCatchAllLabel" ma:readOnly="true" ma:showField="CatchAllDataLabel" ma:web="2af4539b-39f3-4771-ac1a-16de5a20c394">
      <xsd:complexType>
        <xsd:complexContent>
          <xsd:extension base="dms:MultiChoiceLookup">
            <xsd:sequence>
              <xsd:element name="Value" type="dms:Lookup" maxOccurs="unbounded" minOccurs="0" nillable="true"/>
            </xsd:sequence>
          </xsd:extension>
        </xsd:complexContent>
      </xsd:complexType>
    </xsd:element>
    <xsd:element name="OW-Author" ma:index="12" nillable="true" ma:displayName="OW-Author" ma:list="UserInfo" ma:SharePointGroup="0" ma:internalName="OW_x002d_Autho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W-BriefDescription" ma:index="13" nillable="true" ma:displayName="OW-Brief Description" ma:internalName="OW_x002d_BriefDescription">
      <xsd:simpleType>
        <xsd:restriction base="dms:Note">
          <xsd:maxLength value="255"/>
        </xsd:restrictio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68c69c3-fa35-427a-bd39-62ed8a1a923f" elementFormDefault="qualified">
    <xsd:import namespace="http://schemas.microsoft.com/office/2006/documentManagement/types"/>
    <xsd:import namespace="http://schemas.microsoft.com/office/infopath/2007/PartnerControls"/>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Tags" ma:index="16" nillable="true" ma:displayName="MediaServiceAutoTags" ma:internalName="MediaServiceAutoTags"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Location" ma:index="19" nillable="true" ma:displayName="MediaServiceLocation" ma:internalName="MediaServiceLocation"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AutoKeyPoints" ma:index="26" nillable="true" ma:displayName="MediaServiceAutoKeyPoints" ma:hidden="true" ma:internalName="MediaServiceAutoKeyPoints" ma:readOnly="true">
      <xsd:simpleType>
        <xsd:restriction base="dms:Note"/>
      </xsd:simpleType>
    </xsd:element>
    <xsd:element name="MediaServiceKeyPoints" ma:index="2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F8F70BE-E4CC-4D73-8BA0-08FE658F0A94}">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2af4539b-39f3-4771-ac1a-16de5a20c394"/>
    <ds:schemaRef ds:uri="http://schemas.microsoft.com/sharepoint/v3"/>
    <ds:schemaRef ds:uri="http://schemas.openxmlformats.org/package/2006/metadata/core-properties"/>
    <ds:schemaRef ds:uri="http://purl.org/dc/terms/"/>
    <ds:schemaRef ds:uri="768c69c3-fa35-427a-bd39-62ed8a1a923f"/>
    <ds:schemaRef ds:uri="http://www.w3.org/XML/1998/namespace"/>
    <ds:schemaRef ds:uri="http://purl.org/dc/dcmitype/"/>
  </ds:schemaRefs>
</ds:datastoreItem>
</file>

<file path=customXml/itemProps2.xml><?xml version="1.0" encoding="utf-8"?>
<ds:datastoreItem xmlns:ds="http://schemas.openxmlformats.org/officeDocument/2006/customXml" ds:itemID="{622DF4FB-3862-44CE-9A6B-693D610474C9}">
  <ds:schemaRefs>
    <ds:schemaRef ds:uri="http://schemas.microsoft.com/sharepoint/v3/contenttype/forms"/>
  </ds:schemaRefs>
</ds:datastoreItem>
</file>

<file path=customXml/itemProps3.xml><?xml version="1.0" encoding="utf-8"?>
<ds:datastoreItem xmlns:ds="http://schemas.openxmlformats.org/officeDocument/2006/customXml" ds:itemID="{9FCF3175-FF90-4C20-B065-63543C3A39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af4539b-39f3-4771-ac1a-16de5a20c394"/>
    <ds:schemaRef ds:uri="768c69c3-fa35-427a-bd39-62ed8a1a92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25977</TotalTime>
  <Words>604</Words>
  <Application>Microsoft Office PowerPoint</Application>
  <PresentationFormat>A3 Paper (297x420 mm)</PresentationFormat>
  <Paragraphs>64</Paragraphs>
  <Slides>1</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8" baseType="lpstr">
      <vt:lpstr>Arial</vt:lpstr>
      <vt:lpstr>Calibri</vt:lpstr>
      <vt:lpstr>Museo Sans 300</vt:lpstr>
      <vt:lpstr>Museo Slab 300</vt:lpstr>
      <vt:lpstr>Wingdings</vt:lpstr>
      <vt:lpstr>R4D_StandardTemplate_MAC</vt:lpstr>
      <vt:lpstr>think-cell Slide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R4D PowerPoint Template</dc:title>
  <dc:creator>R4D17</dc:creator>
  <cp:lastModifiedBy>Leah Ewald</cp:lastModifiedBy>
  <cp:revision>469</cp:revision>
  <cp:lastPrinted>2019-03-11T13:21:01Z</cp:lastPrinted>
  <dcterms:created xsi:type="dcterms:W3CDTF">2013-09-25T20:04:22Z</dcterms:created>
  <dcterms:modified xsi:type="dcterms:W3CDTF">2020-10-13T19:11:27Z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0x010100C4C8B401AAE50B4896808F1C5415D9AD007C27743072DFDD458C10732A45EA6922</vt:lpwstr>
  </property>
  <property fmtid="{D5CDD505-2E9C-101B-9397-08002B2CF9AE}" pid="3" name="OW-Topics">
    <vt:lpwstr/>
  </property>
  <property fmtid="{D5CDD505-2E9C-101B-9397-08002B2CF9AE}" pid="4" name="AuthorIds_UIVersion_512">
    <vt:lpwstr>1679</vt:lpwstr>
  </property>
</Properties>
</file>