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8" r:id="rId3"/>
  </p:sldMasterIdLst>
  <p:notesMasterIdLst>
    <p:notesMasterId r:id="rId23"/>
  </p:notesMasterIdLst>
  <p:sldIdLst>
    <p:sldId id="256" r:id="rId4"/>
    <p:sldId id="257" r:id="rId5"/>
    <p:sldId id="260" r:id="rId6"/>
    <p:sldId id="267" r:id="rId7"/>
    <p:sldId id="405" r:id="rId8"/>
    <p:sldId id="407" r:id="rId9"/>
    <p:sldId id="408" r:id="rId10"/>
    <p:sldId id="349" r:id="rId11"/>
    <p:sldId id="385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284" r:id="rId22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98"/>
    <p:restoredTop sz="94651"/>
  </p:normalViewPr>
  <p:slideViewPr>
    <p:cSldViewPr>
      <p:cViewPr varScale="1">
        <p:scale>
          <a:sx n="95" d="100"/>
          <a:sy n="95" d="100"/>
        </p:scale>
        <p:origin x="19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Rata%20de%20contagiozitate/COVID_MDA_R0_AC_11.08.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COVID%20Septembrie%202020/07.09.2020_COVID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COVID%20Septembrie%202020/07.09.2020_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0794701986755"/>
          <c:y val="9.0231481481481468E-2"/>
          <c:w val="0.83329735134142224"/>
          <c:h val="0.594093394575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Saptamini!$B$1</c:f>
              <c:strCache>
                <c:ptCount val="1"/>
                <c:pt idx="0">
                  <c:v>cazuri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2879377431906616E-2"/>
                  <c:y val="6.9907407407407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DD-EF46-BDA7-B92A799713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Saptamini!$A$2:$A$27</c:f>
              <c:strCache>
                <c:ptCount val="26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</c:strCache>
            </c:strRef>
          </c:cat>
          <c:val>
            <c:numRef>
              <c:f>Saptamini!$B$2:$B$27</c:f>
              <c:numCache>
                <c:formatCode>General</c:formatCode>
                <c:ptCount val="26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DD-EF46-BDA7-B92A79971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67456"/>
        <c:axId val="148068992"/>
      </c:barChart>
      <c:lineChart>
        <c:grouping val="standard"/>
        <c:varyColors val="0"/>
        <c:ser>
          <c:idx val="1"/>
          <c:order val="1"/>
          <c:tx>
            <c:strRef>
              <c:f>Saptamini!$C$1</c:f>
              <c:strCache>
                <c:ptCount val="1"/>
                <c:pt idx="0">
                  <c:v>decese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Saptamini!$A$2:$A$27</c:f>
              <c:strCache>
                <c:ptCount val="26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</c:strCache>
            </c:strRef>
          </c:cat>
          <c:val>
            <c:numRef>
              <c:f>Saptamini!$C$2:$C$27</c:f>
              <c:numCache>
                <c:formatCode>General</c:formatCode>
                <c:ptCount val="26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15</c:v>
                </c:pt>
                <c:pt idx="4">
                  <c:v>16</c:v>
                </c:pt>
                <c:pt idx="5">
                  <c:v>35</c:v>
                </c:pt>
                <c:pt idx="6">
                  <c:v>30</c:v>
                </c:pt>
                <c:pt idx="7">
                  <c:v>28</c:v>
                </c:pt>
                <c:pt idx="8">
                  <c:v>41</c:v>
                </c:pt>
                <c:pt idx="9">
                  <c:v>42</c:v>
                </c:pt>
                <c:pt idx="10">
                  <c:v>39</c:v>
                </c:pt>
                <c:pt idx="11">
                  <c:v>45</c:v>
                </c:pt>
                <c:pt idx="12">
                  <c:v>46</c:v>
                </c:pt>
                <c:pt idx="13">
                  <c:v>65</c:v>
                </c:pt>
                <c:pt idx="14">
                  <c:v>67</c:v>
                </c:pt>
                <c:pt idx="15">
                  <c:v>57</c:v>
                </c:pt>
                <c:pt idx="16">
                  <c:v>52</c:v>
                </c:pt>
                <c:pt idx="17">
                  <c:v>60</c:v>
                </c:pt>
                <c:pt idx="18">
                  <c:v>42</c:v>
                </c:pt>
                <c:pt idx="19">
                  <c:v>51</c:v>
                </c:pt>
                <c:pt idx="20">
                  <c:v>55</c:v>
                </c:pt>
                <c:pt idx="21">
                  <c:v>55</c:v>
                </c:pt>
                <c:pt idx="22">
                  <c:v>52</c:v>
                </c:pt>
                <c:pt idx="23">
                  <c:v>44</c:v>
                </c:pt>
                <c:pt idx="24">
                  <c:v>51</c:v>
                </c:pt>
                <c:pt idx="25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DD-EF46-BDA7-B92A79971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05856"/>
        <c:axId val="148103936"/>
      </c:lineChart>
      <c:catAx>
        <c:axId val="1480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48068992"/>
        <c:crosses val="autoZero"/>
        <c:auto val="1"/>
        <c:lblAlgn val="ctr"/>
        <c:lblOffset val="100"/>
        <c:noMultiLvlLbl val="0"/>
      </c:catAx>
      <c:valAx>
        <c:axId val="148068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Absolute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MD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48067456"/>
        <c:crosses val="autoZero"/>
        <c:crossBetween val="between"/>
      </c:valAx>
      <c:valAx>
        <c:axId val="148103936"/>
        <c:scaling>
          <c:orientation val="minMax"/>
          <c:max val="25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Absolute death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MD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48105856"/>
        <c:crosses val="max"/>
        <c:crossBetween val="between"/>
      </c:valAx>
      <c:catAx>
        <c:axId val="148105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103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MD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341915588052742E-2"/>
          <c:y val="1.047764614557757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0.00%</c:formatCode>
                <c:ptCount val="8"/>
                <c:pt idx="0">
                  <c:v>1.3186813186813187E-2</c:v>
                </c:pt>
                <c:pt idx="1">
                  <c:v>1.9030969030969031E-2</c:v>
                </c:pt>
                <c:pt idx="2">
                  <c:v>6.3086913086913082E-2</c:v>
                </c:pt>
                <c:pt idx="3">
                  <c:v>9.7152847152847152E-2</c:v>
                </c:pt>
                <c:pt idx="4">
                  <c:v>0.10397102897102897</c:v>
                </c:pt>
                <c:pt idx="5">
                  <c:v>0.13506493506493505</c:v>
                </c:pt>
                <c:pt idx="6">
                  <c:v>0.11113886113886114</c:v>
                </c:pt>
                <c:pt idx="7">
                  <c:v>4.4455544455544456E-2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581-BDD1-5CB52878C1E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0.00%</c:formatCode>
                <c:ptCount val="8"/>
                <c:pt idx="0">
                  <c:v>1.6683316683316685E-2</c:v>
                </c:pt>
                <c:pt idx="1">
                  <c:v>1.8381618381618382E-2</c:v>
                </c:pt>
                <c:pt idx="2">
                  <c:v>4.8301698301698302E-2</c:v>
                </c:pt>
                <c:pt idx="3">
                  <c:v>7.5624375624375628E-2</c:v>
                </c:pt>
                <c:pt idx="4">
                  <c:v>6.7357642357642356E-2</c:v>
                </c:pt>
                <c:pt idx="5">
                  <c:v>7.6523476523476519E-2</c:v>
                </c:pt>
                <c:pt idx="6">
                  <c:v>7.6398601398601398E-2</c:v>
                </c:pt>
                <c:pt idx="7">
                  <c:v>3.3591408591408592E-2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2-4581-BDD1-5CB52878C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311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en-MD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97-B241-A32F-BBB04ACC10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97-B241-A32F-BBB04ACC10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97-B241-A32F-BBB04ACC10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97-B241-A32F-BBB04ACC10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Copii!$E$4:$E$7</c:f>
              <c:strCache>
                <c:ptCount val="4"/>
                <c:pt idx="0">
                  <c:v>&lt; 1 </c:v>
                </c:pt>
                <c:pt idx="1">
                  <c:v>1-5.</c:v>
                </c:pt>
                <c:pt idx="2">
                  <c:v>6-10.</c:v>
                </c:pt>
                <c:pt idx="3">
                  <c:v>11-17.</c:v>
                </c:pt>
              </c:strCache>
            </c:strRef>
          </c:cat>
          <c:val>
            <c:numRef>
              <c:f>Copii!$F$4:$F$7</c:f>
              <c:numCache>
                <c:formatCode>General</c:formatCode>
                <c:ptCount val="4"/>
                <c:pt idx="0">
                  <c:v>196</c:v>
                </c:pt>
                <c:pt idx="1">
                  <c:v>563</c:v>
                </c:pt>
                <c:pt idx="2">
                  <c:v>534</c:v>
                </c:pt>
                <c:pt idx="3">
                  <c:v>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97-B241-A32F-BBB04ACC1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MD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2B-8C45-AC5B-E4895DD5A3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2B-8C45-AC5B-E4895DD5A3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2B-8C45-AC5B-E4895DD5A3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Copii!$I$4:$I$6</c:f>
              <c:strCache>
                <c:ptCount val="3"/>
                <c:pt idx="0">
                  <c:v>Trimestrul I</c:v>
                </c:pt>
                <c:pt idx="1">
                  <c:v>Trimestrul II</c:v>
                </c:pt>
                <c:pt idx="2">
                  <c:v>Trimestrul III</c:v>
                </c:pt>
              </c:strCache>
            </c:strRef>
          </c:cat>
          <c:val>
            <c:numRef>
              <c:f>Copii!$J$4:$J$6</c:f>
              <c:numCache>
                <c:formatCode>General</c:formatCode>
                <c:ptCount val="3"/>
                <c:pt idx="0">
                  <c:v>39</c:v>
                </c:pt>
                <c:pt idx="1">
                  <c:v>77</c:v>
                </c:pt>
                <c:pt idx="2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2B-8C45-AC5B-E4895DD5A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M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0B8EE-7130-4C5E-B421-2A30AD387666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26D5D-EBCA-41C5-9F75-3FA5B8D9AD1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5510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5140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84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1322979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2052683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168306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editarea stilului de subtitlu al coordonatorului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72CE3-8C7F-4DB0-B384-EB23F0419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54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6291470"/>
            <a:ext cx="752890" cy="56653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34290" bIns="34290" anchor="ctr"/>
          <a:lstStyle/>
          <a:p>
            <a:pPr defTabSz="685748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40" name="Straight Connector 17"/>
          <p:cNvSpPr/>
          <p:nvPr/>
        </p:nvSpPr>
        <p:spPr>
          <a:xfrm>
            <a:off x="236525" y="3389244"/>
            <a:ext cx="301577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41" name="Straight Connector 18"/>
          <p:cNvSpPr/>
          <p:nvPr/>
        </p:nvSpPr>
        <p:spPr>
          <a:xfrm>
            <a:off x="236525" y="3468757"/>
            <a:ext cx="150789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6204" y="6443220"/>
            <a:ext cx="160482" cy="23114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685748">
              <a:defRPr sz="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1521618" y="946702"/>
            <a:ext cx="6864523" cy="124984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739">
              <a:lnSpc>
                <a:spcPct val="80000"/>
              </a:lnSpc>
              <a:defRPr sz="2700" spc="-75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48881954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66750" y="1149350"/>
            <a:ext cx="78105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6750" y="3536950"/>
            <a:ext cx="78105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0" algn="ctr">
              <a:spcBef>
                <a:spcPts val="0"/>
              </a:spcBef>
              <a:buSzTx/>
              <a:buNone/>
              <a:defRPr sz="2025"/>
            </a:lvl2pPr>
            <a:lvl3pPr marL="0" indent="0" algn="ctr">
              <a:spcBef>
                <a:spcPts val="0"/>
              </a:spcBef>
              <a:buSzTx/>
              <a:buNone/>
              <a:defRPr sz="2025"/>
            </a:lvl3pPr>
            <a:lvl4pPr marL="0" indent="0" algn="ctr">
              <a:spcBef>
                <a:spcPts val="0"/>
              </a:spcBef>
              <a:buSzTx/>
              <a:buNone/>
              <a:defRPr sz="2025"/>
            </a:lvl4pPr>
            <a:lvl5pPr marL="0" indent="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327135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71575" y="-19050"/>
            <a:ext cx="6800850" cy="604834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38125" y="4756150"/>
            <a:ext cx="866775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125" y="5721350"/>
            <a:ext cx="866775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0" algn="ctr">
              <a:spcBef>
                <a:spcPts val="0"/>
              </a:spcBef>
              <a:buSzTx/>
              <a:buNone/>
              <a:defRPr sz="2025"/>
            </a:lvl2pPr>
            <a:lvl3pPr marL="0" indent="0" algn="ctr">
              <a:spcBef>
                <a:spcPts val="0"/>
              </a:spcBef>
              <a:buSzTx/>
              <a:buNone/>
              <a:defRPr sz="2025"/>
            </a:lvl3pPr>
            <a:lvl4pPr marL="0" indent="0" algn="ctr">
              <a:spcBef>
                <a:spcPts val="0"/>
              </a:spcBef>
              <a:buSzTx/>
              <a:buNone/>
              <a:defRPr sz="2025"/>
            </a:lvl4pPr>
            <a:lvl5pPr marL="0" indent="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545039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981325" y="552450"/>
            <a:ext cx="6472238" cy="5753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19125" y="476250"/>
            <a:ext cx="3833813" cy="2774950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9125" y="3263900"/>
            <a:ext cx="3833813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0" algn="ctr">
              <a:spcBef>
                <a:spcPts val="0"/>
              </a:spcBef>
              <a:buSzTx/>
              <a:buNone/>
              <a:defRPr sz="2025"/>
            </a:lvl2pPr>
            <a:lvl3pPr marL="0" indent="0" algn="ctr">
              <a:spcBef>
                <a:spcPts val="0"/>
              </a:spcBef>
              <a:buSzTx/>
              <a:buNone/>
              <a:defRPr sz="2025"/>
            </a:lvl3pPr>
            <a:lvl4pPr marL="0" indent="0" algn="ctr">
              <a:spcBef>
                <a:spcPts val="0"/>
              </a:spcBef>
              <a:buSzTx/>
              <a:buNone/>
              <a:defRPr sz="2025"/>
            </a:lvl4pPr>
            <a:lvl5pPr marL="0" indent="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46955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110038" y="1574800"/>
            <a:ext cx="5229225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3412" y="1574800"/>
            <a:ext cx="3833813" cy="4648200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88"/>
              </a:spcBef>
              <a:defRPr sz="1425"/>
            </a:lvl1pPr>
            <a:lvl2pPr marL="419100" indent="-209550">
              <a:spcBef>
                <a:spcPts val="1688"/>
              </a:spcBef>
              <a:defRPr sz="1425"/>
            </a:lvl2pPr>
            <a:lvl3pPr marL="628650" indent="-209550">
              <a:spcBef>
                <a:spcPts val="1688"/>
              </a:spcBef>
              <a:defRPr sz="1425"/>
            </a:lvl3pPr>
            <a:lvl4pPr marL="838200" indent="-209550">
              <a:spcBef>
                <a:spcPts val="1688"/>
              </a:spcBef>
              <a:defRPr sz="1425"/>
            </a:lvl4pPr>
            <a:lvl5pPr marL="1047750" indent="-209550">
              <a:spcBef>
                <a:spcPts val="1688"/>
              </a:spcBef>
              <a:defRPr sz="14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967171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33413" y="889000"/>
            <a:ext cx="7877175" cy="508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22617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5880503" y="3517900"/>
            <a:ext cx="3148754" cy="28003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5734050" y="565150"/>
            <a:ext cx="3124200" cy="2777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114300" y="565150"/>
            <a:ext cx="6450806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05403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5350" y="4476750"/>
            <a:ext cx="7358063" cy="29276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895350" y="3055054"/>
            <a:ext cx="7358063" cy="37959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377076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8132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938386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6291470"/>
            <a:ext cx="752890" cy="56653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34290" bIns="34290" anchor="ctr"/>
          <a:lstStyle/>
          <a:p>
            <a:pPr defTabSz="685748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18" name="Straight Connector 17"/>
          <p:cNvSpPr/>
          <p:nvPr/>
        </p:nvSpPr>
        <p:spPr>
          <a:xfrm>
            <a:off x="236525" y="3389244"/>
            <a:ext cx="301577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19" name="Straight Connector 18"/>
          <p:cNvSpPr/>
          <p:nvPr/>
        </p:nvSpPr>
        <p:spPr>
          <a:xfrm>
            <a:off x="236525" y="3468757"/>
            <a:ext cx="150789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6204" y="6420292"/>
            <a:ext cx="274432" cy="276997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685748">
              <a:defRPr sz="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768728" y="2605294"/>
            <a:ext cx="7609959" cy="1647412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685739">
              <a:lnSpc>
                <a:spcPct val="80000"/>
              </a:lnSpc>
              <a:defRPr sz="7200" b="1" spc="-75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2674905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8386141" y="6291470"/>
            <a:ext cx="752890" cy="56653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34290" bIns="34290" anchor="ctr"/>
          <a:lstStyle/>
          <a:p>
            <a:pPr defTabSz="685748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30" name="Straight Connector 17"/>
          <p:cNvSpPr/>
          <p:nvPr/>
        </p:nvSpPr>
        <p:spPr>
          <a:xfrm>
            <a:off x="8622666" y="3389244"/>
            <a:ext cx="301577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31" name="Straight Connector 18"/>
          <p:cNvSpPr/>
          <p:nvPr/>
        </p:nvSpPr>
        <p:spPr>
          <a:xfrm>
            <a:off x="8773454" y="3468757"/>
            <a:ext cx="150789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2345" y="6420292"/>
            <a:ext cx="274432" cy="276997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685748">
              <a:defRPr sz="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478331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6291470"/>
            <a:ext cx="752890" cy="56653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34290" bIns="34290" anchor="ctr"/>
          <a:lstStyle/>
          <a:p>
            <a:pPr defTabSz="685748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40" name="Straight Connector 17"/>
          <p:cNvSpPr/>
          <p:nvPr/>
        </p:nvSpPr>
        <p:spPr>
          <a:xfrm>
            <a:off x="236525" y="3389244"/>
            <a:ext cx="301577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41" name="Straight Connector 18"/>
          <p:cNvSpPr/>
          <p:nvPr/>
        </p:nvSpPr>
        <p:spPr>
          <a:xfrm>
            <a:off x="236525" y="3468757"/>
            <a:ext cx="150789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6204" y="6420292"/>
            <a:ext cx="274432" cy="276997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685748">
              <a:defRPr sz="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1521618" y="946702"/>
            <a:ext cx="6864523" cy="124984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739">
              <a:lnSpc>
                <a:spcPct val="80000"/>
              </a:lnSpc>
              <a:defRPr sz="2700" spc="-75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23598104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6291470"/>
            <a:ext cx="752890" cy="56653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34290" bIns="34290" anchor="ctr"/>
          <a:lstStyle/>
          <a:p>
            <a:pPr defTabSz="685748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51" name="Straight Connector 17"/>
          <p:cNvSpPr/>
          <p:nvPr/>
        </p:nvSpPr>
        <p:spPr>
          <a:xfrm>
            <a:off x="236525" y="3389244"/>
            <a:ext cx="301577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52" name="Straight Connector 18"/>
          <p:cNvSpPr/>
          <p:nvPr/>
        </p:nvSpPr>
        <p:spPr>
          <a:xfrm>
            <a:off x="236525" y="3468757"/>
            <a:ext cx="150789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6204" y="6420292"/>
            <a:ext cx="274432" cy="276997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685748">
              <a:defRPr sz="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1521618" y="946702"/>
            <a:ext cx="6864523" cy="124984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739">
              <a:lnSpc>
                <a:spcPct val="80000"/>
              </a:lnSpc>
              <a:defRPr sz="2700" spc="-75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8108214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3"/>
          <p:cNvSpPr/>
          <p:nvPr/>
        </p:nvSpPr>
        <p:spPr>
          <a:xfrm>
            <a:off x="0" y="6291470"/>
            <a:ext cx="752890" cy="56653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34290" bIns="34290" anchor="ctr"/>
          <a:lstStyle/>
          <a:p>
            <a:pPr defTabSz="685748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73" name="Straight Connector 17"/>
          <p:cNvSpPr/>
          <p:nvPr/>
        </p:nvSpPr>
        <p:spPr>
          <a:xfrm>
            <a:off x="236525" y="3389244"/>
            <a:ext cx="301577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74" name="Straight Connector 18"/>
          <p:cNvSpPr/>
          <p:nvPr/>
        </p:nvSpPr>
        <p:spPr>
          <a:xfrm>
            <a:off x="236525" y="3468757"/>
            <a:ext cx="150789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6204" y="6420292"/>
            <a:ext cx="274432" cy="276997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685748">
              <a:defRPr sz="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5332065" y="946702"/>
            <a:ext cx="3049935" cy="124984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739">
              <a:lnSpc>
                <a:spcPct val="80000"/>
              </a:lnSpc>
              <a:defRPr sz="2700" spc="-75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Picture Placeholder 8"/>
          <p:cNvSpPr>
            <a:spLocks noGrp="1"/>
          </p:cNvSpPr>
          <p:nvPr>
            <p:ph type="pic" idx="13"/>
          </p:nvPr>
        </p:nvSpPr>
        <p:spPr>
          <a:xfrm>
            <a:off x="762000" y="0"/>
            <a:ext cx="3810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49557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74900B-42B7-42C7-A49F-3BFF91D9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7D92-72E1-444F-8DAA-F61693199371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A1821-B28D-4A69-B1EC-76D1491F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DDAC1-30D2-47BD-8925-648D9DC6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8166" y="6540500"/>
            <a:ext cx="227626" cy="241092"/>
          </a:xfrm>
        </p:spPr>
        <p:txBody>
          <a:bodyPr/>
          <a:lstStyle/>
          <a:p>
            <a:fld id="{8DB82837-67BF-4E21-A5C8-F7166C0379A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25233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66750" y="1149350"/>
            <a:ext cx="78105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6750" y="3536950"/>
            <a:ext cx="78105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0" algn="ctr">
              <a:spcBef>
                <a:spcPts val="0"/>
              </a:spcBef>
              <a:buSzTx/>
              <a:buNone/>
              <a:defRPr sz="2025"/>
            </a:lvl2pPr>
            <a:lvl3pPr marL="0" indent="0" algn="ctr">
              <a:spcBef>
                <a:spcPts val="0"/>
              </a:spcBef>
              <a:buSzTx/>
              <a:buNone/>
              <a:defRPr sz="2025"/>
            </a:lvl3pPr>
            <a:lvl4pPr marL="0" indent="0" algn="ctr">
              <a:spcBef>
                <a:spcPts val="0"/>
              </a:spcBef>
              <a:buSzTx/>
              <a:buNone/>
              <a:defRPr sz="2025"/>
            </a:lvl4pPr>
            <a:lvl5pPr marL="0" indent="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764124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71575" y="-19050"/>
            <a:ext cx="6800850" cy="604834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38125" y="4756150"/>
            <a:ext cx="866775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125" y="5721350"/>
            <a:ext cx="866775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0" algn="ctr">
              <a:spcBef>
                <a:spcPts val="0"/>
              </a:spcBef>
              <a:buSzTx/>
              <a:buNone/>
              <a:defRPr sz="2025"/>
            </a:lvl2pPr>
            <a:lvl3pPr marL="0" indent="0" algn="ctr">
              <a:spcBef>
                <a:spcPts val="0"/>
              </a:spcBef>
              <a:buSzTx/>
              <a:buNone/>
              <a:defRPr sz="2025"/>
            </a:lvl3pPr>
            <a:lvl4pPr marL="0" indent="0" algn="ctr">
              <a:spcBef>
                <a:spcPts val="0"/>
              </a:spcBef>
              <a:buSzTx/>
              <a:buNone/>
              <a:defRPr sz="2025"/>
            </a:lvl4pPr>
            <a:lvl5pPr marL="0" indent="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300356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981325" y="552450"/>
            <a:ext cx="6472238" cy="5753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19125" y="476250"/>
            <a:ext cx="3833813" cy="2774950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9125" y="3263900"/>
            <a:ext cx="3833813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0" algn="ctr">
              <a:spcBef>
                <a:spcPts val="0"/>
              </a:spcBef>
              <a:buSzTx/>
              <a:buNone/>
              <a:defRPr sz="2025"/>
            </a:lvl2pPr>
            <a:lvl3pPr marL="0" indent="0" algn="ctr">
              <a:spcBef>
                <a:spcPts val="0"/>
              </a:spcBef>
              <a:buSzTx/>
              <a:buNone/>
              <a:defRPr sz="2025"/>
            </a:lvl3pPr>
            <a:lvl4pPr marL="0" indent="0" algn="ctr">
              <a:spcBef>
                <a:spcPts val="0"/>
              </a:spcBef>
              <a:buSzTx/>
              <a:buNone/>
              <a:defRPr sz="2025"/>
            </a:lvl4pPr>
            <a:lvl5pPr marL="0" indent="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276744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139933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110038" y="1574800"/>
            <a:ext cx="5229225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3412" y="1574800"/>
            <a:ext cx="3833813" cy="4648200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88"/>
              </a:spcBef>
              <a:defRPr sz="1425"/>
            </a:lvl1pPr>
            <a:lvl2pPr marL="419100" indent="-209550">
              <a:spcBef>
                <a:spcPts val="1688"/>
              </a:spcBef>
              <a:defRPr sz="1425"/>
            </a:lvl2pPr>
            <a:lvl3pPr marL="628650" indent="-209550">
              <a:spcBef>
                <a:spcPts val="1688"/>
              </a:spcBef>
              <a:defRPr sz="1425"/>
            </a:lvl3pPr>
            <a:lvl4pPr marL="838200" indent="-209550">
              <a:spcBef>
                <a:spcPts val="1688"/>
              </a:spcBef>
              <a:defRPr sz="1425"/>
            </a:lvl4pPr>
            <a:lvl5pPr marL="1047750" indent="-209550">
              <a:spcBef>
                <a:spcPts val="1688"/>
              </a:spcBef>
              <a:defRPr sz="14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673913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33413" y="889000"/>
            <a:ext cx="7877175" cy="508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726327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5880503" y="3517900"/>
            <a:ext cx="3148754" cy="28003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5734050" y="565150"/>
            <a:ext cx="3124200" cy="2777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114300" y="565150"/>
            <a:ext cx="6450806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49658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5350" y="4476750"/>
            <a:ext cx="7358063" cy="29276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895350" y="3055054"/>
            <a:ext cx="7358063" cy="37959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432545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8132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046322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6291470"/>
            <a:ext cx="752890" cy="56653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34290" bIns="34290" anchor="ctr"/>
          <a:lstStyle/>
          <a:p>
            <a:pPr defTabSz="685748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18" name="Straight Connector 17"/>
          <p:cNvSpPr/>
          <p:nvPr/>
        </p:nvSpPr>
        <p:spPr>
          <a:xfrm>
            <a:off x="236525" y="3389244"/>
            <a:ext cx="301577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19" name="Straight Connector 18"/>
          <p:cNvSpPr/>
          <p:nvPr/>
        </p:nvSpPr>
        <p:spPr>
          <a:xfrm>
            <a:off x="236525" y="3468757"/>
            <a:ext cx="150789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6204" y="6420292"/>
            <a:ext cx="274432" cy="276997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685748">
              <a:defRPr sz="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768728" y="2605294"/>
            <a:ext cx="7609959" cy="1647412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685739">
              <a:lnSpc>
                <a:spcPct val="80000"/>
              </a:lnSpc>
              <a:defRPr sz="7200" b="1" spc="-75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76371286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8386141" y="6291470"/>
            <a:ext cx="752890" cy="56653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34290" bIns="34290" anchor="ctr"/>
          <a:lstStyle/>
          <a:p>
            <a:pPr defTabSz="685748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30" name="Straight Connector 17"/>
          <p:cNvSpPr/>
          <p:nvPr/>
        </p:nvSpPr>
        <p:spPr>
          <a:xfrm>
            <a:off x="8622666" y="3389244"/>
            <a:ext cx="301577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31" name="Straight Connector 18"/>
          <p:cNvSpPr/>
          <p:nvPr/>
        </p:nvSpPr>
        <p:spPr>
          <a:xfrm>
            <a:off x="8773454" y="3468757"/>
            <a:ext cx="150789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2345" y="6420292"/>
            <a:ext cx="274432" cy="276997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685748">
              <a:defRPr sz="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577831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6291470"/>
            <a:ext cx="752890" cy="56653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34290" bIns="34290" anchor="ctr"/>
          <a:lstStyle/>
          <a:p>
            <a:pPr defTabSz="685748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40" name="Straight Connector 17"/>
          <p:cNvSpPr/>
          <p:nvPr/>
        </p:nvSpPr>
        <p:spPr>
          <a:xfrm>
            <a:off x="236525" y="3389244"/>
            <a:ext cx="301577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41" name="Straight Connector 18"/>
          <p:cNvSpPr/>
          <p:nvPr/>
        </p:nvSpPr>
        <p:spPr>
          <a:xfrm>
            <a:off x="236525" y="3468757"/>
            <a:ext cx="150789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6204" y="6420292"/>
            <a:ext cx="274432" cy="276997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685748">
              <a:defRPr sz="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1521618" y="946702"/>
            <a:ext cx="6864523" cy="124984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739">
              <a:lnSpc>
                <a:spcPct val="80000"/>
              </a:lnSpc>
              <a:defRPr sz="2700" spc="-75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48069027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6291470"/>
            <a:ext cx="752890" cy="56653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34290" bIns="34290" anchor="ctr"/>
          <a:lstStyle/>
          <a:p>
            <a:pPr defTabSz="685748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51" name="Straight Connector 17"/>
          <p:cNvSpPr/>
          <p:nvPr/>
        </p:nvSpPr>
        <p:spPr>
          <a:xfrm>
            <a:off x="236525" y="3389244"/>
            <a:ext cx="301577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52" name="Straight Connector 18"/>
          <p:cNvSpPr/>
          <p:nvPr/>
        </p:nvSpPr>
        <p:spPr>
          <a:xfrm>
            <a:off x="236525" y="3468757"/>
            <a:ext cx="150789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6204" y="6420292"/>
            <a:ext cx="274432" cy="276997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685748">
              <a:defRPr sz="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1521618" y="946702"/>
            <a:ext cx="6864523" cy="124984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739">
              <a:lnSpc>
                <a:spcPct val="80000"/>
              </a:lnSpc>
              <a:defRPr sz="2700" spc="-75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04257568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3"/>
          <p:cNvSpPr/>
          <p:nvPr/>
        </p:nvSpPr>
        <p:spPr>
          <a:xfrm>
            <a:off x="0" y="6291470"/>
            <a:ext cx="752890" cy="56653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34290" bIns="34290" anchor="ctr"/>
          <a:lstStyle/>
          <a:p>
            <a:pPr defTabSz="685748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73" name="Straight Connector 17"/>
          <p:cNvSpPr/>
          <p:nvPr/>
        </p:nvSpPr>
        <p:spPr>
          <a:xfrm>
            <a:off x="236525" y="3389244"/>
            <a:ext cx="301577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74" name="Straight Connector 18"/>
          <p:cNvSpPr/>
          <p:nvPr/>
        </p:nvSpPr>
        <p:spPr>
          <a:xfrm>
            <a:off x="236525" y="3468757"/>
            <a:ext cx="150789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6204" y="6420292"/>
            <a:ext cx="274432" cy="276997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685748">
              <a:defRPr sz="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5332065" y="946702"/>
            <a:ext cx="3049935" cy="124984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739">
              <a:lnSpc>
                <a:spcPct val="80000"/>
              </a:lnSpc>
              <a:defRPr sz="2700" spc="-75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Picture Placeholder 8"/>
          <p:cNvSpPr>
            <a:spLocks noGrp="1"/>
          </p:cNvSpPr>
          <p:nvPr>
            <p:ph type="pic" idx="13"/>
          </p:nvPr>
        </p:nvSpPr>
        <p:spPr>
          <a:xfrm>
            <a:off x="762000" y="0"/>
            <a:ext cx="3810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421632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74900B-42B7-42C7-A49F-3BFF91D9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7D92-72E1-444F-8DAA-F61693199371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A1821-B28D-4A69-B1EC-76D1491F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DDAC1-30D2-47BD-8925-648D9DC6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8166" y="6540500"/>
            <a:ext cx="227626" cy="241092"/>
          </a:xfrm>
        </p:spPr>
        <p:txBody>
          <a:bodyPr/>
          <a:lstStyle/>
          <a:p>
            <a:fld id="{8DB82837-67BF-4E21-A5C8-F7166C0379A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096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CAE3-E66C-483F-9A91-133D66834A8A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33413" y="177800"/>
            <a:ext cx="7877175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33413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4637" y="6540500"/>
            <a:ext cx="22762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183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8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762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143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525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06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287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33413" y="177800"/>
            <a:ext cx="7877175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33413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4637" y="6540500"/>
            <a:ext cx="22762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6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8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762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143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525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06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287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accineaza.md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vaccineaza.m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accineaza.md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vaccineaza.md/videos/2687812054772566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7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svgsilh.com/tag/baby-10.html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640960" cy="1470025"/>
          </a:xfrm>
        </p:spPr>
        <p:txBody>
          <a:bodyPr>
            <a:noAutofit/>
          </a:bodyPr>
          <a:lstStyle/>
          <a:p>
            <a:br>
              <a:rPr lang="ro-RO" sz="3600" b="1" dirty="0">
                <a:solidFill>
                  <a:schemeClr val="tx2"/>
                </a:solidFill>
              </a:rPr>
            </a:br>
            <a:r>
              <a:rPr lang="ro-RO" sz="3600" b="1" dirty="0" err="1">
                <a:solidFill>
                  <a:schemeClr val="tx2"/>
                </a:solidFill>
              </a:rPr>
              <a:t>Immunizations</a:t>
            </a:r>
            <a:r>
              <a:rPr lang="ro-RO" sz="3600" b="1" dirty="0">
                <a:solidFill>
                  <a:schemeClr val="tx2"/>
                </a:solidFill>
              </a:rPr>
              <a:t> </a:t>
            </a:r>
            <a:r>
              <a:rPr lang="ro-RO" sz="3600" b="1" dirty="0" err="1">
                <a:solidFill>
                  <a:schemeClr val="tx2"/>
                </a:solidFill>
              </a:rPr>
              <a:t>during</a:t>
            </a:r>
            <a:r>
              <a:rPr lang="ro-RO" sz="3600" b="1" dirty="0">
                <a:solidFill>
                  <a:schemeClr val="tx2"/>
                </a:solidFill>
              </a:rPr>
              <a:t> </a:t>
            </a:r>
            <a:r>
              <a:rPr lang="ro-RO" sz="3600" b="1" dirty="0" err="1">
                <a:solidFill>
                  <a:schemeClr val="tx2"/>
                </a:solidFill>
              </a:rPr>
              <a:t>the</a:t>
            </a:r>
            <a:r>
              <a:rPr lang="ro-RO" sz="3600" b="1" dirty="0">
                <a:solidFill>
                  <a:schemeClr val="tx2"/>
                </a:solidFill>
              </a:rPr>
              <a:t> COVID-19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1752600"/>
          </a:xfrm>
        </p:spPr>
        <p:txBody>
          <a:bodyPr/>
          <a:lstStyle/>
          <a:p>
            <a:r>
              <a:rPr lang="ro-RO" dirty="0"/>
              <a:t>Republic of Moldova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3284984"/>
            <a:ext cx="83529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Ceban Alexei\Desktop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35" y="5229200"/>
            <a:ext cx="1975837" cy="13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eban Alexei\Desktop\stema-fin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5328018"/>
            <a:ext cx="1093763" cy="126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694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D41A3-1AA9-DA4F-8645-6A6561AA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996952"/>
            <a:ext cx="7877175" cy="1143000"/>
          </a:xfrm>
        </p:spPr>
        <p:txBody>
          <a:bodyPr>
            <a:normAutofit fontScale="90000"/>
          </a:bodyPr>
          <a:lstStyle/>
          <a:p>
            <a:r>
              <a:rPr lang="en-MD" dirty="0"/>
              <a:t>Immunization process during COVID-19</a:t>
            </a:r>
          </a:p>
        </p:txBody>
      </p:sp>
    </p:spTree>
    <p:extLst>
      <p:ext uri="{BB962C8B-B14F-4D97-AF65-F5344CB8AC3E}">
        <p14:creationId xmlns:p14="http://schemas.microsoft.com/office/powerpoint/2010/main" val="343453334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1A54A-285D-A44B-9DA0-9E1986FD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D" dirty="0">
                <a:solidFill>
                  <a:schemeClr val="tx2"/>
                </a:solidFill>
              </a:rPr>
              <a:t>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00FFD-6016-C645-811C-A874E9061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D" sz="2800" dirty="0"/>
              <a:t>In late April immunization process was stoped</a:t>
            </a:r>
          </a:p>
          <a:p>
            <a:pPr lvl="1"/>
            <a:r>
              <a:rPr lang="en-MD" sz="2400" dirty="0"/>
              <a:t>Except immunization in maternities and rabies</a:t>
            </a:r>
          </a:p>
          <a:p>
            <a:r>
              <a:rPr lang="en-MD" sz="2800" dirty="0"/>
              <a:t>Were restricted all planned health servicies</a:t>
            </a:r>
          </a:p>
          <a:p>
            <a:endParaRPr lang="en-MD" sz="2800" dirty="0"/>
          </a:p>
          <a:p>
            <a:r>
              <a:rPr lang="en-MD" sz="2800" dirty="0"/>
              <a:t>Mid of May pllaned health servicies were retaken with strict precautions measures</a:t>
            </a:r>
          </a:p>
          <a:p>
            <a:r>
              <a:rPr lang="en-MD" sz="2800" dirty="0"/>
              <a:t>WHO guidelines was used in ored to allign recomendations</a:t>
            </a:r>
          </a:p>
          <a:p>
            <a:endParaRPr lang="en-MD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9AEBF65-364F-C64F-BADC-410A70992CE6}"/>
              </a:ext>
            </a:extLst>
          </p:cNvPr>
          <p:cNvCxnSpPr/>
          <p:nvPr/>
        </p:nvCxnSpPr>
        <p:spPr>
          <a:xfrm>
            <a:off x="611560" y="1268760"/>
            <a:ext cx="83529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328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53E7-E8A1-794F-96C0-39A33BFB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D" dirty="0"/>
              <a:t>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BB3D2-1199-B549-B9F0-20C9A0029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600" dirty="0"/>
              <a:t>Mandatory planification by phone</a:t>
            </a:r>
          </a:p>
          <a:p>
            <a:r>
              <a:rPr lang="en-GB" sz="2600" dirty="0"/>
              <a:t>Instruction for vaccination during pandemic</a:t>
            </a:r>
          </a:p>
          <a:p>
            <a:r>
              <a:rPr lang="en-GB" sz="2600" dirty="0"/>
              <a:t>Triage – temperature measurement</a:t>
            </a:r>
          </a:p>
          <a:p>
            <a:r>
              <a:rPr lang="en-GB" sz="2600" dirty="0"/>
              <a:t>Individual protective measures</a:t>
            </a:r>
          </a:p>
          <a:p>
            <a:r>
              <a:rPr lang="en-GB" sz="2600" dirty="0"/>
              <a:t>Only children less than 6 years are except of masks</a:t>
            </a:r>
          </a:p>
          <a:p>
            <a:endParaRPr lang="en-GB" sz="2600" dirty="0"/>
          </a:p>
          <a:p>
            <a:r>
              <a:rPr lang="en-GB" sz="2600" dirty="0"/>
              <a:t>IN CASE OF ANY SYMPTOMS THE PERSON IS POSTPONED TILL RESOLVES OF THE SYMPTOMS</a:t>
            </a:r>
          </a:p>
          <a:p>
            <a:r>
              <a:rPr lang="en-GB" sz="2600" dirty="0"/>
              <a:t>IF A PERSON HAD COVID-19, IS NOT AN EXCEPTION FOR VACCINATION</a:t>
            </a:r>
          </a:p>
          <a:p>
            <a:endParaRPr lang="en-MD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726BED-4035-C04A-B78F-2347787B238D}"/>
              </a:ext>
            </a:extLst>
          </p:cNvPr>
          <p:cNvCxnSpPr/>
          <p:nvPr/>
        </p:nvCxnSpPr>
        <p:spPr>
          <a:xfrm>
            <a:off x="395536" y="1268760"/>
            <a:ext cx="83529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853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5985F-67FD-A649-A3CC-2FEA28A08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D" dirty="0"/>
              <a:t>EPI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14F2D-1314-2F4B-8DC7-7E1774A6D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7638"/>
            <a:ext cx="8363272" cy="4708525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W</a:t>
            </a:r>
            <a:r>
              <a:rPr lang="en-MD" dirty="0"/>
              <a:t>ebinars with all HCW performed by EPI team for training of vaccination in COVID-19</a:t>
            </a:r>
          </a:p>
          <a:p>
            <a:r>
              <a:rPr lang="en-MD" dirty="0"/>
              <a:t>Normative and legislative documents </a:t>
            </a:r>
          </a:p>
          <a:p>
            <a:r>
              <a:rPr lang="en-MD" dirty="0"/>
              <a:t>Development of a new NIP for 2021-2025</a:t>
            </a:r>
          </a:p>
          <a:p>
            <a:r>
              <a:rPr lang="en-MD" dirty="0"/>
              <a:t>Assessment of general population perception regarding vaccination during COVID-19</a:t>
            </a:r>
          </a:p>
          <a:p>
            <a:pPr lvl="1"/>
            <a:r>
              <a:rPr lang="en-GB" dirty="0"/>
              <a:t>Q</a:t>
            </a:r>
            <a:r>
              <a:rPr lang="en-MD" dirty="0"/>
              <a:t>ualitative study – based on focus group disscusion</a:t>
            </a:r>
          </a:p>
          <a:p>
            <a:pPr lvl="1"/>
            <a:r>
              <a:rPr lang="en-MD" dirty="0"/>
              <a:t>10 focus group disscussion</a:t>
            </a:r>
          </a:p>
          <a:p>
            <a:pPr lvl="1"/>
            <a:r>
              <a:rPr lang="en-GB" dirty="0"/>
              <a:t>Research on vaccine opinions and perceptions;</a:t>
            </a:r>
          </a:p>
          <a:p>
            <a:pPr lvl="1"/>
            <a:r>
              <a:rPr lang="en-GB" dirty="0"/>
              <a:t>Analysis of reasons for refusal of vaccination;</a:t>
            </a:r>
          </a:p>
          <a:p>
            <a:pPr lvl="1"/>
            <a:r>
              <a:rPr lang="en-GB" dirty="0"/>
              <a:t>Testing information concepts on promoting immunization.</a:t>
            </a:r>
          </a:p>
          <a:p>
            <a:r>
              <a:rPr lang="en-GB" dirty="0"/>
              <a:t>Implemented a national wide information campaign – mid of August</a:t>
            </a:r>
          </a:p>
          <a:p>
            <a:r>
              <a:rPr lang="en-GB" dirty="0"/>
              <a:t>Plan for COVID-19 implementation</a:t>
            </a:r>
            <a:endParaRPr lang="en-MD" dirty="0"/>
          </a:p>
          <a:p>
            <a:endParaRPr lang="en-MD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B5619B-A41D-C349-9F9C-D36DBB9DC178}"/>
              </a:ext>
            </a:extLst>
          </p:cNvPr>
          <p:cNvCxnSpPr/>
          <p:nvPr/>
        </p:nvCxnSpPr>
        <p:spPr>
          <a:xfrm>
            <a:off x="395536" y="1268760"/>
            <a:ext cx="83529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96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FFCD73-FD48-8842-AB4E-F1A990D3C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505" y="4509120"/>
            <a:ext cx="3442295" cy="1836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452C6-EC85-804D-8AF8-19A8EAC72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D" dirty="0"/>
              <a:t>Communication&amp;advocacy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CA471-0677-2C4B-8645-2B1A5F364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88" y="1277104"/>
            <a:ext cx="8512460" cy="4525963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Aggressive campaign</a:t>
            </a:r>
          </a:p>
          <a:p>
            <a:r>
              <a:rPr lang="en-GB" sz="2400" dirty="0" err="1"/>
              <a:t>Expirience</a:t>
            </a:r>
            <a:r>
              <a:rPr lang="en-GB" sz="2400" dirty="0"/>
              <a:t> PR Company &amp; </a:t>
            </a:r>
            <a:r>
              <a:rPr lang="en-GB" sz="2400" dirty="0" err="1"/>
              <a:t>MoH</a:t>
            </a:r>
            <a:r>
              <a:rPr lang="en-GB" sz="2400" dirty="0"/>
              <a:t> &amp; NAPH &amp; WHO &amp; UNICEF</a:t>
            </a:r>
          </a:p>
          <a:p>
            <a:r>
              <a:rPr lang="en-GB" sz="2400" dirty="0"/>
              <a:t>Development:</a:t>
            </a:r>
          </a:p>
          <a:p>
            <a:pPr lvl="1"/>
            <a:r>
              <a:rPr lang="en-GB" sz="2200" dirty="0"/>
              <a:t>Attractive &amp; qualitative &amp; informed based web page </a:t>
            </a:r>
            <a:r>
              <a:rPr lang="en-GB" sz="2200" dirty="0">
                <a:hlinkClick r:id="rId3"/>
              </a:rPr>
              <a:t>https://vaccineaza.md/</a:t>
            </a:r>
            <a:r>
              <a:rPr lang="en-GB" sz="2200" dirty="0"/>
              <a:t> </a:t>
            </a:r>
          </a:p>
          <a:p>
            <a:pPr lvl="1"/>
            <a:r>
              <a:rPr lang="en-GB" sz="2200" dirty="0"/>
              <a:t>Brand new </a:t>
            </a:r>
            <a:r>
              <a:rPr lang="en-GB" sz="2200" dirty="0" err="1"/>
              <a:t>facebook</a:t>
            </a:r>
            <a:r>
              <a:rPr lang="en-GB" sz="2200" dirty="0"/>
              <a:t> page </a:t>
            </a:r>
            <a:r>
              <a:rPr lang="en-GB" sz="2200" dirty="0">
                <a:hlinkClick r:id="rId4"/>
              </a:rPr>
              <a:t>https://www.facebook.com/vaccineaza.md</a:t>
            </a:r>
            <a:r>
              <a:rPr lang="en-GB" sz="2200" dirty="0"/>
              <a:t> </a:t>
            </a:r>
          </a:p>
          <a:p>
            <a:pPr lvl="1"/>
            <a:r>
              <a:rPr lang="en-GB" sz="2200" dirty="0"/>
              <a:t>8 </a:t>
            </a:r>
            <a:r>
              <a:rPr lang="en-GB" sz="2200" dirty="0" err="1"/>
              <a:t>videographs</a:t>
            </a:r>
            <a:r>
              <a:rPr lang="en-GB" sz="2200" dirty="0"/>
              <a:t> (Romanian and Russian)</a:t>
            </a:r>
          </a:p>
          <a:p>
            <a:pPr lvl="1"/>
            <a:r>
              <a:rPr lang="en-GB" sz="2200" dirty="0"/>
              <a:t>2 videos</a:t>
            </a:r>
          </a:p>
          <a:p>
            <a:pPr lvl="1"/>
            <a:r>
              <a:rPr lang="en-GB" sz="2200" dirty="0"/>
              <a:t>1 movie – Road of vaccines</a:t>
            </a:r>
          </a:p>
          <a:p>
            <a:pPr lvl="1"/>
            <a:r>
              <a:rPr lang="en-GB" sz="2200" dirty="0"/>
              <a:t>30 infographics</a:t>
            </a:r>
          </a:p>
          <a:p>
            <a:pPr lvl="1"/>
            <a:r>
              <a:rPr lang="en-GB" sz="2200" dirty="0"/>
              <a:t>Tons of articles and Radio/TV show</a:t>
            </a:r>
          </a:p>
          <a:p>
            <a:pPr lvl="1"/>
            <a:r>
              <a:rPr lang="en-GB" sz="2200" dirty="0"/>
              <a:t>High level advocacy</a:t>
            </a:r>
          </a:p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E32D2F-273C-C744-A657-E42E730ECFFB}"/>
              </a:ext>
            </a:extLst>
          </p:cNvPr>
          <p:cNvCxnSpPr/>
          <p:nvPr/>
        </p:nvCxnSpPr>
        <p:spPr>
          <a:xfrm>
            <a:off x="457200" y="1268760"/>
            <a:ext cx="83529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564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AAD50D-FF82-C44F-B4E1-A35E76751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700" y="4320845"/>
            <a:ext cx="2273300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384FD-A29B-1041-BD48-21F718AF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D" dirty="0"/>
              <a:t>Web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B15C6-421E-634D-8642-6CBC94E44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>
                <a:hlinkClick r:id="rId3"/>
              </a:rPr>
              <a:t>https://vaccineaza.md/</a:t>
            </a:r>
            <a:r>
              <a:rPr lang="en-GB" sz="2400" dirty="0"/>
              <a:t> </a:t>
            </a:r>
          </a:p>
          <a:p>
            <a:r>
              <a:rPr lang="en-GB" sz="2400" dirty="0"/>
              <a:t>Informed based web page – individual content</a:t>
            </a:r>
          </a:p>
          <a:p>
            <a:r>
              <a:rPr lang="en-GB" sz="2400" dirty="0"/>
              <a:t>Interactive actions – calendar</a:t>
            </a:r>
          </a:p>
          <a:p>
            <a:r>
              <a:rPr lang="en-GB" sz="2400" dirty="0"/>
              <a:t>Description of all vaccine ingredients</a:t>
            </a:r>
          </a:p>
          <a:p>
            <a:r>
              <a:rPr lang="en-GB" sz="2400" dirty="0"/>
              <a:t>Published all vaccine quality certificates which are used in NIP</a:t>
            </a:r>
          </a:p>
          <a:p>
            <a:r>
              <a:rPr lang="en-GB" sz="2400" dirty="0"/>
              <a:t>Preparing documents for approval and being certificated by Vaccine safety net</a:t>
            </a:r>
            <a:endParaRPr lang="en-MD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869E8B-1AD0-2C4C-A831-7B20E9F2C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156" y="837241"/>
            <a:ext cx="19304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50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45724-87CB-2944-A45E-84805D031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D" dirty="0"/>
              <a:t>Video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9541AC-520B-8C43-93DE-1C58D33A5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12353"/>
            <a:ext cx="3690265" cy="2021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46EB0F-AB12-444E-B868-E8457CE91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392" y="1047524"/>
            <a:ext cx="3840994" cy="2150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64C2A4-75F6-3046-9626-31CEFDA35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93" y="4408160"/>
            <a:ext cx="3851920" cy="2175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FAA2CE-E18A-BF48-BD53-938548E13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660" y="4517310"/>
            <a:ext cx="3800942" cy="20660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5D4BD71-5F9F-0C40-BFF7-A0735AFA23D2}"/>
              </a:ext>
            </a:extLst>
          </p:cNvPr>
          <p:cNvSpPr/>
          <p:nvPr/>
        </p:nvSpPr>
        <p:spPr>
          <a:xfrm>
            <a:off x="570568" y="6534834"/>
            <a:ext cx="8425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D" dirty="0">
                <a:hlinkClick r:id="rId6"/>
              </a:rPr>
              <a:t>https://www.facebook.com/vaccineaza.md/videos/2687812054772566/</a:t>
            </a:r>
            <a:r>
              <a:rPr lang="en-M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561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B5F4-F2A4-244A-95E5-9A7744DE8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D" dirty="0"/>
              <a:t>Tv shows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F9687-2BBC-5F43-BDCA-07D276B3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1700808"/>
            <a:ext cx="8532440" cy="404402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CA468E1-E81F-4248-B87E-79441199C3A4}"/>
              </a:ext>
            </a:extLst>
          </p:cNvPr>
          <p:cNvSpPr/>
          <p:nvPr/>
        </p:nvSpPr>
        <p:spPr>
          <a:xfrm>
            <a:off x="5313172" y="2708920"/>
            <a:ext cx="3528392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D"/>
          </a:p>
        </p:txBody>
      </p:sp>
    </p:spTree>
    <p:extLst>
      <p:ext uri="{BB962C8B-B14F-4D97-AF65-F5344CB8AC3E}">
        <p14:creationId xmlns:p14="http://schemas.microsoft.com/office/powerpoint/2010/main" val="507771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8216-F939-2F40-A061-B68F0B173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D" dirty="0"/>
              <a:t>Infographics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38DE4-3FB2-5141-82A2-734F52298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0" y="1268760"/>
            <a:ext cx="1945992" cy="2757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E5FFF4-CB9D-DC4D-A2B2-5FEE1FB9E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671" y="1156211"/>
            <a:ext cx="2002657" cy="2757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0C7F79-AF8B-1745-BF3B-B59ABD0DF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968" y="1213888"/>
            <a:ext cx="1867521" cy="2641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97828C-2704-E64F-8505-D8743681B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035" y="3913423"/>
            <a:ext cx="1945992" cy="27395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30FC7B-2C05-6549-BF07-13DFD859B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070" y="3894528"/>
            <a:ext cx="1945993" cy="277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28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5" y="2934072"/>
            <a:ext cx="8229600" cy="1143000"/>
          </a:xfrm>
        </p:spPr>
        <p:txBody>
          <a:bodyPr/>
          <a:lstStyle/>
          <a:p>
            <a:r>
              <a:rPr lang="ro-RO" dirty="0" err="1">
                <a:solidFill>
                  <a:schemeClr val="tx2"/>
                </a:solidFill>
              </a:rPr>
              <a:t>Thank</a:t>
            </a:r>
            <a:r>
              <a:rPr lang="ro-RO" dirty="0">
                <a:solidFill>
                  <a:schemeClr val="tx2"/>
                </a:solidFill>
              </a:rPr>
              <a:t> </a:t>
            </a:r>
            <a:r>
              <a:rPr lang="ro-RO" dirty="0" err="1">
                <a:solidFill>
                  <a:schemeClr val="tx2"/>
                </a:solidFill>
              </a:rPr>
              <a:t>you</a:t>
            </a:r>
            <a:endParaRPr lang="ro-RO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B110F-000B-F745-AEA3-E3F1E0E8D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612" y="4077072"/>
            <a:ext cx="4244776" cy="267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7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0350"/>
            <a:ext cx="7923213" cy="730250"/>
          </a:xfrm>
        </p:spPr>
        <p:txBody>
          <a:bodyPr>
            <a:normAutofit fontScale="90000"/>
          </a:bodyPr>
          <a:lstStyle/>
          <a:p>
            <a:r>
              <a:rPr lang="ro-RO" alt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Vaccination</a:t>
            </a:r>
            <a:r>
              <a:rPr lang="ro-RO" alt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coverage</a:t>
            </a:r>
            <a:r>
              <a:rPr lang="ro-RO" alt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ro-RO" alt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ro-RO" alt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ro-RO" alt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o-RO" alt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ro-RO" alt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Moldova, 2005; 2010; 2015-2019</a:t>
            </a:r>
          </a:p>
        </p:txBody>
      </p:sp>
      <p:graphicFrame>
        <p:nvGraphicFramePr>
          <p:cNvPr id="1026" name="Object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92629656"/>
              </p:ext>
            </p:extLst>
          </p:nvPr>
        </p:nvGraphicFramePr>
        <p:xfrm>
          <a:off x="240506" y="1340768"/>
          <a:ext cx="8507958" cy="4576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3" imgW="8510754" imgH="4212701" progId="Excel.Chart.8">
                  <p:embed/>
                </p:oleObj>
              </mc:Choice>
              <mc:Fallback>
                <p:oleObj r:id="rId3" imgW="8510754" imgH="421270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" y="1340768"/>
                        <a:ext cx="8507958" cy="4576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41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o-RO" sz="2800" dirty="0" err="1">
                <a:solidFill>
                  <a:schemeClr val="tx2"/>
                </a:solidFill>
              </a:rPr>
              <a:t>Geographical</a:t>
            </a:r>
            <a:r>
              <a:rPr lang="ro-RO" sz="2800" dirty="0">
                <a:solidFill>
                  <a:schemeClr val="tx2"/>
                </a:solidFill>
              </a:rPr>
              <a:t> </a:t>
            </a:r>
            <a:r>
              <a:rPr lang="ro-RO" sz="2800" dirty="0" err="1">
                <a:solidFill>
                  <a:schemeClr val="tx2"/>
                </a:solidFill>
              </a:rPr>
              <a:t>distribution</a:t>
            </a:r>
            <a:r>
              <a:rPr lang="ro-RO" sz="2800" dirty="0">
                <a:solidFill>
                  <a:schemeClr val="tx2"/>
                </a:solidFill>
              </a:rPr>
              <a:t> of MMR vaccine </a:t>
            </a:r>
            <a:r>
              <a:rPr lang="ro-RO" sz="2800" dirty="0" err="1">
                <a:solidFill>
                  <a:schemeClr val="tx2"/>
                </a:solidFill>
              </a:rPr>
              <a:t>coverage</a:t>
            </a:r>
            <a:r>
              <a:rPr lang="ro-RO" sz="2800" dirty="0">
                <a:solidFill>
                  <a:schemeClr val="tx2"/>
                </a:solidFill>
              </a:rPr>
              <a:t> at </a:t>
            </a:r>
            <a:r>
              <a:rPr lang="ro-RO" sz="2800" dirty="0" err="1">
                <a:solidFill>
                  <a:schemeClr val="tx2"/>
                </a:solidFill>
              </a:rPr>
              <a:t>the</a:t>
            </a:r>
            <a:r>
              <a:rPr lang="ro-RO" sz="2800" dirty="0">
                <a:solidFill>
                  <a:schemeClr val="tx2"/>
                </a:solidFill>
              </a:rPr>
              <a:t> </a:t>
            </a:r>
            <a:r>
              <a:rPr lang="ro-RO" sz="2800" dirty="0" err="1">
                <a:solidFill>
                  <a:schemeClr val="tx2"/>
                </a:solidFill>
              </a:rPr>
              <a:t>age</a:t>
            </a:r>
            <a:r>
              <a:rPr lang="ro-RO" sz="2800" dirty="0">
                <a:solidFill>
                  <a:schemeClr val="tx2"/>
                </a:solidFill>
              </a:rPr>
              <a:t> of 12 </a:t>
            </a:r>
            <a:r>
              <a:rPr lang="ro-RO" sz="2800" dirty="0" err="1">
                <a:solidFill>
                  <a:schemeClr val="tx2"/>
                </a:solidFill>
              </a:rPr>
              <a:t>months</a:t>
            </a:r>
            <a:r>
              <a:rPr lang="ro-RO" sz="2800" dirty="0">
                <a:solidFill>
                  <a:schemeClr val="tx2"/>
                </a:solidFill>
              </a:rPr>
              <a:t>, 2019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Ceban Alexei\Desktop\stema-final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1027"/>
            <a:ext cx="936104" cy="108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100"/>
          <p:cNvGrpSpPr/>
          <p:nvPr/>
        </p:nvGrpSpPr>
        <p:grpSpPr>
          <a:xfrm>
            <a:off x="2195736" y="1385628"/>
            <a:ext cx="4752528" cy="5197734"/>
            <a:chOff x="787400" y="1384300"/>
            <a:chExt cx="3614738" cy="4638676"/>
          </a:xfrm>
        </p:grpSpPr>
        <p:sp>
          <p:nvSpPr>
            <p:cNvPr id="8" name="任意多边形 54"/>
            <p:cNvSpPr>
              <a:spLocks/>
            </p:cNvSpPr>
            <p:nvPr/>
          </p:nvSpPr>
          <p:spPr bwMode="auto">
            <a:xfrm>
              <a:off x="2662238" y="2716213"/>
              <a:ext cx="620713" cy="644525"/>
            </a:xfrm>
            <a:custGeom>
              <a:avLst/>
              <a:gdLst/>
              <a:ahLst/>
              <a:cxnLst/>
              <a:rect l="0" t="0" r="r" b="b"/>
              <a:pathLst>
                <a:path w="5120902" h="5309923">
                  <a:moveTo>
                    <a:pt x="0" y="2419111"/>
                  </a:moveTo>
                  <a:lnTo>
                    <a:pt x="16299" y="2669185"/>
                  </a:lnTo>
                  <a:lnTo>
                    <a:pt x="28844" y="2889351"/>
                  </a:lnTo>
                  <a:lnTo>
                    <a:pt x="28844" y="3041148"/>
                  </a:lnTo>
                  <a:lnTo>
                    <a:pt x="116658" y="3218035"/>
                  </a:lnTo>
                  <a:lnTo>
                    <a:pt x="236464" y="3255670"/>
                  </a:lnTo>
                  <a:lnTo>
                    <a:pt x="424638" y="3305850"/>
                  </a:lnTo>
                  <a:lnTo>
                    <a:pt x="501166" y="3425656"/>
                  </a:lnTo>
                  <a:lnTo>
                    <a:pt x="382618" y="3558007"/>
                  </a:lnTo>
                  <a:lnTo>
                    <a:pt x="501166" y="3665268"/>
                  </a:lnTo>
                  <a:lnTo>
                    <a:pt x="658607" y="3684714"/>
                  </a:lnTo>
                  <a:lnTo>
                    <a:pt x="803503" y="3647079"/>
                  </a:lnTo>
                  <a:lnTo>
                    <a:pt x="935854" y="3684714"/>
                  </a:lnTo>
                  <a:lnTo>
                    <a:pt x="948398" y="3960703"/>
                  </a:lnTo>
                  <a:lnTo>
                    <a:pt x="992935" y="4099955"/>
                  </a:lnTo>
                  <a:lnTo>
                    <a:pt x="1156019" y="4182126"/>
                  </a:lnTo>
                  <a:lnTo>
                    <a:pt x="1236932" y="4304448"/>
                  </a:lnTo>
                  <a:lnTo>
                    <a:pt x="1319103" y="4467532"/>
                  </a:lnTo>
                  <a:lnTo>
                    <a:pt x="1444553" y="4630617"/>
                  </a:lnTo>
                  <a:lnTo>
                    <a:pt x="1551814" y="4775513"/>
                  </a:lnTo>
                  <a:lnTo>
                    <a:pt x="1790168" y="4825693"/>
                  </a:lnTo>
                  <a:lnTo>
                    <a:pt x="1822159" y="4995678"/>
                  </a:lnTo>
                  <a:lnTo>
                    <a:pt x="1812583" y="5164821"/>
                  </a:lnTo>
                  <a:lnTo>
                    <a:pt x="1896817" y="5266024"/>
                  </a:lnTo>
                  <a:lnTo>
                    <a:pt x="2022266" y="5228389"/>
                  </a:lnTo>
                  <a:lnTo>
                    <a:pt x="2185351" y="5253479"/>
                  </a:lnTo>
                  <a:lnTo>
                    <a:pt x="2339639" y="5309923"/>
                  </a:lnTo>
                  <a:lnTo>
                    <a:pt x="2324603" y="5144960"/>
                  </a:lnTo>
                  <a:lnTo>
                    <a:pt x="2331504" y="4962429"/>
                  </a:lnTo>
                  <a:lnTo>
                    <a:pt x="2337148" y="4810632"/>
                  </a:lnTo>
                  <a:lnTo>
                    <a:pt x="2349693" y="4628101"/>
                  </a:lnTo>
                  <a:lnTo>
                    <a:pt x="2431864" y="4451214"/>
                  </a:lnTo>
                  <a:lnTo>
                    <a:pt x="2557313" y="4338310"/>
                  </a:lnTo>
                  <a:lnTo>
                    <a:pt x="2702209" y="4481948"/>
                  </a:lnTo>
                  <a:lnTo>
                    <a:pt x="2884740" y="4413579"/>
                  </a:lnTo>
                  <a:lnTo>
                    <a:pt x="3011447" y="4356498"/>
                  </a:lnTo>
                  <a:lnTo>
                    <a:pt x="3193978" y="4136332"/>
                  </a:lnTo>
                  <a:lnTo>
                    <a:pt x="3408500" y="4059805"/>
                  </a:lnTo>
                  <a:lnTo>
                    <a:pt x="3623022" y="3995822"/>
                  </a:lnTo>
                  <a:lnTo>
                    <a:pt x="3843188" y="3933098"/>
                  </a:lnTo>
                  <a:lnTo>
                    <a:pt x="4151168" y="3795103"/>
                  </a:lnTo>
                  <a:lnTo>
                    <a:pt x="4340600" y="3775657"/>
                  </a:lnTo>
                  <a:lnTo>
                    <a:pt x="4404581" y="3574937"/>
                  </a:lnTo>
                  <a:lnTo>
                    <a:pt x="4323668" y="3372960"/>
                  </a:lnTo>
                  <a:lnTo>
                    <a:pt x="4191317" y="3158438"/>
                  </a:lnTo>
                  <a:lnTo>
                    <a:pt x="4184415" y="2973392"/>
                  </a:lnTo>
                  <a:lnTo>
                    <a:pt x="4322410" y="2923212"/>
                  </a:lnTo>
                  <a:lnTo>
                    <a:pt x="4454761" y="2906281"/>
                  </a:lnTo>
                  <a:lnTo>
                    <a:pt x="4499297" y="2736295"/>
                  </a:lnTo>
                  <a:lnTo>
                    <a:pt x="4599657" y="2588884"/>
                  </a:lnTo>
                  <a:lnTo>
                    <a:pt x="4812921" y="2481623"/>
                  </a:lnTo>
                  <a:lnTo>
                    <a:pt x="4888191" y="2236367"/>
                  </a:lnTo>
                  <a:lnTo>
                    <a:pt x="5007997" y="2023103"/>
                  </a:lnTo>
                  <a:lnTo>
                    <a:pt x="5120902" y="1828027"/>
                  </a:lnTo>
                  <a:lnTo>
                    <a:pt x="4952174" y="1632952"/>
                  </a:lnTo>
                  <a:lnTo>
                    <a:pt x="4827982" y="1476769"/>
                  </a:lnTo>
                  <a:lnTo>
                    <a:pt x="4770901" y="1401499"/>
                  </a:lnTo>
                  <a:lnTo>
                    <a:pt x="4626005" y="1407142"/>
                  </a:lnTo>
                  <a:lnTo>
                    <a:pt x="4462921" y="1444777"/>
                  </a:lnTo>
                  <a:lnTo>
                    <a:pt x="4355660" y="1299881"/>
                  </a:lnTo>
                  <a:lnTo>
                    <a:pt x="4265283" y="1060241"/>
                  </a:lnTo>
                  <a:lnTo>
                    <a:pt x="4064611" y="1173174"/>
                  </a:lnTo>
                  <a:lnTo>
                    <a:pt x="3876437" y="1097904"/>
                  </a:lnTo>
                  <a:lnTo>
                    <a:pt x="3838802" y="978098"/>
                  </a:lnTo>
                  <a:lnTo>
                    <a:pt x="3831900" y="732843"/>
                  </a:lnTo>
                  <a:lnTo>
                    <a:pt x="3718996" y="557213"/>
                  </a:lnTo>
                  <a:lnTo>
                    <a:pt x="3561555" y="430506"/>
                  </a:lnTo>
                  <a:lnTo>
                    <a:pt x="3347033" y="299413"/>
                  </a:lnTo>
                  <a:lnTo>
                    <a:pt x="3146314" y="381584"/>
                  </a:lnTo>
                  <a:lnTo>
                    <a:pt x="3013963" y="582303"/>
                  </a:lnTo>
                  <a:lnTo>
                    <a:pt x="2904186" y="713396"/>
                  </a:lnTo>
                  <a:lnTo>
                    <a:pt x="2633841" y="745388"/>
                  </a:lnTo>
                  <a:lnTo>
                    <a:pt x="2445667" y="801211"/>
                  </a:lnTo>
                  <a:lnTo>
                    <a:pt x="2222985" y="687049"/>
                  </a:lnTo>
                  <a:lnTo>
                    <a:pt x="2082082" y="503660"/>
                  </a:lnTo>
                  <a:lnTo>
                    <a:pt x="1937186" y="370052"/>
                  </a:lnTo>
                  <a:lnTo>
                    <a:pt x="1739376" y="126912"/>
                  </a:lnTo>
                  <a:lnTo>
                    <a:pt x="1654485" y="0"/>
                  </a:lnTo>
                  <a:lnTo>
                    <a:pt x="1570852" y="201977"/>
                  </a:lnTo>
                  <a:lnTo>
                    <a:pt x="1466311" y="417961"/>
                  </a:lnTo>
                  <a:lnTo>
                    <a:pt x="1529036" y="619938"/>
                  </a:lnTo>
                  <a:lnTo>
                    <a:pt x="1549944" y="835922"/>
                  </a:lnTo>
                  <a:lnTo>
                    <a:pt x="1466311" y="982280"/>
                  </a:lnTo>
                  <a:lnTo>
                    <a:pt x="1201813" y="989181"/>
                  </a:lnTo>
                  <a:lnTo>
                    <a:pt x="937111" y="1100624"/>
                  </a:lnTo>
                  <a:lnTo>
                    <a:pt x="742036" y="1274792"/>
                  </a:lnTo>
                  <a:lnTo>
                    <a:pt x="567868" y="1414044"/>
                  </a:lnTo>
                  <a:lnTo>
                    <a:pt x="414609" y="1602219"/>
                  </a:lnTo>
                  <a:lnTo>
                    <a:pt x="240442" y="1741471"/>
                  </a:lnTo>
                  <a:lnTo>
                    <a:pt x="212632" y="1943448"/>
                  </a:lnTo>
                  <a:lnTo>
                    <a:pt x="100985" y="2138524"/>
                  </a:lnTo>
                  <a:lnTo>
                    <a:pt x="0" y="2419111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任意多边形 55"/>
            <p:cNvSpPr>
              <a:spLocks/>
            </p:cNvSpPr>
            <p:nvPr/>
          </p:nvSpPr>
          <p:spPr bwMode="auto">
            <a:xfrm>
              <a:off x="2001838" y="1611313"/>
              <a:ext cx="674688" cy="549275"/>
            </a:xfrm>
            <a:custGeom>
              <a:avLst/>
              <a:gdLst/>
              <a:ahLst/>
              <a:cxnLst/>
              <a:rect l="0" t="0" r="r" b="b"/>
              <a:pathLst>
                <a:path w="5554034" h="4518628">
                  <a:moveTo>
                    <a:pt x="1787978" y="1353150"/>
                  </a:moveTo>
                  <a:lnTo>
                    <a:pt x="1745961" y="1195113"/>
                  </a:lnTo>
                  <a:lnTo>
                    <a:pt x="1953572" y="684372"/>
                  </a:lnTo>
                  <a:lnTo>
                    <a:pt x="1927234" y="462792"/>
                  </a:lnTo>
                  <a:lnTo>
                    <a:pt x="1782183" y="297037"/>
                  </a:lnTo>
                  <a:lnTo>
                    <a:pt x="1526260" y="159828"/>
                  </a:lnTo>
                  <a:lnTo>
                    <a:pt x="1069466" y="211730"/>
                  </a:lnTo>
                  <a:lnTo>
                    <a:pt x="752860" y="203889"/>
                  </a:lnTo>
                  <a:lnTo>
                    <a:pt x="601847" y="161705"/>
                  </a:lnTo>
                  <a:lnTo>
                    <a:pt x="442190" y="0"/>
                  </a:lnTo>
                  <a:lnTo>
                    <a:pt x="307662" y="16653"/>
                  </a:lnTo>
                  <a:lnTo>
                    <a:pt x="162612" y="156845"/>
                  </a:lnTo>
                  <a:lnTo>
                    <a:pt x="0" y="390184"/>
                  </a:lnTo>
                  <a:lnTo>
                    <a:pt x="100826" y="522534"/>
                  </a:lnTo>
                  <a:lnTo>
                    <a:pt x="277239" y="541198"/>
                  </a:lnTo>
                  <a:lnTo>
                    <a:pt x="428252" y="610823"/>
                  </a:lnTo>
                  <a:lnTo>
                    <a:pt x="599807" y="801978"/>
                  </a:lnTo>
                  <a:lnTo>
                    <a:pt x="555580" y="1052878"/>
                  </a:lnTo>
                  <a:lnTo>
                    <a:pt x="298511" y="1151293"/>
                  </a:lnTo>
                  <a:lnTo>
                    <a:pt x="13628" y="1282901"/>
                  </a:lnTo>
                  <a:lnTo>
                    <a:pt x="210594" y="1708834"/>
                  </a:lnTo>
                  <a:lnTo>
                    <a:pt x="305782" y="1838203"/>
                  </a:lnTo>
                  <a:lnTo>
                    <a:pt x="525320" y="1919591"/>
                  </a:lnTo>
                  <a:lnTo>
                    <a:pt x="790022" y="1851066"/>
                  </a:lnTo>
                  <a:lnTo>
                    <a:pt x="914532" y="1980437"/>
                  </a:lnTo>
                  <a:lnTo>
                    <a:pt x="1159632" y="2195114"/>
                  </a:lnTo>
                  <a:lnTo>
                    <a:pt x="1450837" y="2484440"/>
                  </a:lnTo>
                  <a:lnTo>
                    <a:pt x="1867163" y="3158896"/>
                  </a:lnTo>
                  <a:lnTo>
                    <a:pt x="1843968" y="3330449"/>
                  </a:lnTo>
                  <a:lnTo>
                    <a:pt x="1711617" y="3545126"/>
                  </a:lnTo>
                  <a:lnTo>
                    <a:pt x="1547904" y="3708839"/>
                  </a:lnTo>
                  <a:lnTo>
                    <a:pt x="1395012" y="3722644"/>
                  </a:lnTo>
                  <a:lnTo>
                    <a:pt x="1169512" y="4112794"/>
                  </a:lnTo>
                  <a:lnTo>
                    <a:pt x="1256700" y="4275569"/>
                  </a:lnTo>
                  <a:lnTo>
                    <a:pt x="1303947" y="4461170"/>
                  </a:lnTo>
                  <a:lnTo>
                    <a:pt x="1600909" y="4387378"/>
                  </a:lnTo>
                  <a:lnTo>
                    <a:pt x="1991060" y="4321672"/>
                  </a:lnTo>
                  <a:lnTo>
                    <a:pt x="2427317" y="4376557"/>
                  </a:lnTo>
                  <a:lnTo>
                    <a:pt x="2984163" y="4518628"/>
                  </a:lnTo>
                  <a:lnTo>
                    <a:pt x="3259686" y="4364796"/>
                  </a:lnTo>
                  <a:lnTo>
                    <a:pt x="3446920" y="4230568"/>
                  </a:lnTo>
                  <a:lnTo>
                    <a:pt x="3798971" y="4411840"/>
                  </a:lnTo>
                  <a:lnTo>
                    <a:pt x="4236167" y="4396160"/>
                  </a:lnTo>
                  <a:lnTo>
                    <a:pt x="4647961" y="4483183"/>
                  </a:lnTo>
                  <a:lnTo>
                    <a:pt x="4839117" y="4236365"/>
                  </a:lnTo>
                  <a:lnTo>
                    <a:pt x="4962688" y="4112794"/>
                  </a:lnTo>
                  <a:lnTo>
                    <a:pt x="5414625" y="3828491"/>
                  </a:lnTo>
                  <a:lnTo>
                    <a:pt x="5554034" y="3573433"/>
                  </a:lnTo>
                  <a:lnTo>
                    <a:pt x="5196027" y="3254862"/>
                  </a:lnTo>
                  <a:lnTo>
                    <a:pt x="4916583" y="3128472"/>
                  </a:lnTo>
                  <a:lnTo>
                    <a:pt x="4794114" y="2943116"/>
                  </a:lnTo>
                  <a:cubicBezTo>
                    <a:pt x="4793434" y="2829740"/>
                    <a:pt x="4792753" y="2716364"/>
                    <a:pt x="4792073" y="2602988"/>
                  </a:cubicBezTo>
                  <a:lnTo>
                    <a:pt x="4838519" y="2172370"/>
                  </a:lnTo>
                  <a:lnTo>
                    <a:pt x="4507770" y="2111852"/>
                  </a:lnTo>
                  <a:lnTo>
                    <a:pt x="4387181" y="2221618"/>
                  </a:lnTo>
                  <a:lnTo>
                    <a:pt x="4235229" y="2417634"/>
                  </a:lnTo>
                  <a:lnTo>
                    <a:pt x="4064612" y="2491180"/>
                  </a:lnTo>
                  <a:lnTo>
                    <a:pt x="3878975" y="2479248"/>
                  </a:lnTo>
                  <a:lnTo>
                    <a:pt x="3899961" y="2253921"/>
                  </a:lnTo>
                  <a:lnTo>
                    <a:pt x="4084213" y="2043164"/>
                  </a:lnTo>
                  <a:lnTo>
                    <a:pt x="4240087" y="1923513"/>
                  </a:lnTo>
                  <a:lnTo>
                    <a:pt x="4303752" y="1577423"/>
                  </a:lnTo>
                  <a:lnTo>
                    <a:pt x="4215476" y="1285417"/>
                  </a:lnTo>
                  <a:lnTo>
                    <a:pt x="4060692" y="1148070"/>
                  </a:lnTo>
                  <a:lnTo>
                    <a:pt x="3870477" y="1215653"/>
                  </a:lnTo>
                  <a:lnTo>
                    <a:pt x="3672420" y="1106989"/>
                  </a:lnTo>
                  <a:lnTo>
                    <a:pt x="3360674" y="1460753"/>
                  </a:lnTo>
                  <a:lnTo>
                    <a:pt x="3142078" y="1578363"/>
                  </a:lnTo>
                  <a:lnTo>
                    <a:pt x="2973504" y="1594984"/>
                  </a:lnTo>
                  <a:lnTo>
                    <a:pt x="2776387" y="1480356"/>
                  </a:lnTo>
                  <a:lnTo>
                    <a:pt x="2758665" y="1187273"/>
                  </a:lnTo>
                  <a:lnTo>
                    <a:pt x="2616431" y="945152"/>
                  </a:lnTo>
                  <a:lnTo>
                    <a:pt x="2407716" y="973535"/>
                  </a:lnTo>
                  <a:lnTo>
                    <a:pt x="2229259" y="1069664"/>
                  </a:lnTo>
                  <a:lnTo>
                    <a:pt x="2103812" y="1263799"/>
                  </a:lnTo>
                  <a:lnTo>
                    <a:pt x="1979301" y="1417631"/>
                  </a:lnTo>
                  <a:lnTo>
                    <a:pt x="1787978" y="1353150"/>
                  </a:lnTo>
                  <a:close/>
                </a:path>
              </a:pathLst>
            </a:custGeom>
            <a:solidFill>
              <a:srgbClr val="C4B798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任意多边形 56"/>
            <p:cNvSpPr>
              <a:spLocks/>
            </p:cNvSpPr>
            <p:nvPr/>
          </p:nvSpPr>
          <p:spPr bwMode="auto">
            <a:xfrm>
              <a:off x="787400" y="1500188"/>
              <a:ext cx="638175" cy="436563"/>
            </a:xfrm>
            <a:custGeom>
              <a:avLst/>
              <a:gdLst/>
              <a:ahLst/>
              <a:cxnLst/>
              <a:rect l="0" t="0" r="r" b="b"/>
              <a:pathLst>
                <a:path w="5250954" h="3599194">
                  <a:moveTo>
                    <a:pt x="2514260" y="504946"/>
                  </a:moveTo>
                  <a:lnTo>
                    <a:pt x="2285288" y="344986"/>
                  </a:lnTo>
                  <a:lnTo>
                    <a:pt x="2097114" y="191727"/>
                  </a:lnTo>
                  <a:lnTo>
                    <a:pt x="1902038" y="0"/>
                  </a:lnTo>
                  <a:lnTo>
                    <a:pt x="1724318" y="135904"/>
                  </a:lnTo>
                  <a:lnTo>
                    <a:pt x="1741878" y="282262"/>
                  </a:lnTo>
                  <a:lnTo>
                    <a:pt x="1609527" y="365895"/>
                  </a:lnTo>
                  <a:lnTo>
                    <a:pt x="1306357" y="257801"/>
                  </a:lnTo>
                  <a:lnTo>
                    <a:pt x="1274995" y="411060"/>
                  </a:lnTo>
                  <a:lnTo>
                    <a:pt x="1295903" y="630597"/>
                  </a:lnTo>
                  <a:lnTo>
                    <a:pt x="1379536" y="700223"/>
                  </a:lnTo>
                  <a:lnTo>
                    <a:pt x="1389990" y="853482"/>
                  </a:lnTo>
                  <a:lnTo>
                    <a:pt x="1348174" y="1079920"/>
                  </a:lnTo>
                  <a:lnTo>
                    <a:pt x="1379536" y="1303010"/>
                  </a:lnTo>
                  <a:lnTo>
                    <a:pt x="1177559" y="1424906"/>
                  </a:lnTo>
                  <a:lnTo>
                    <a:pt x="1034754" y="1309911"/>
                  </a:lnTo>
                  <a:lnTo>
                    <a:pt x="891949" y="1167106"/>
                  </a:lnTo>
                  <a:lnTo>
                    <a:pt x="735137" y="1034755"/>
                  </a:lnTo>
                  <a:lnTo>
                    <a:pt x="672413" y="815218"/>
                  </a:lnTo>
                  <a:lnTo>
                    <a:pt x="477337" y="863936"/>
                  </a:lnTo>
                  <a:lnTo>
                    <a:pt x="445975" y="1059012"/>
                  </a:lnTo>
                  <a:cubicBezTo>
                    <a:pt x="444859" y="1114767"/>
                    <a:pt x="443742" y="1170523"/>
                    <a:pt x="442626" y="1226278"/>
                  </a:cubicBezTo>
                  <a:lnTo>
                    <a:pt x="233544" y="1254088"/>
                  </a:lnTo>
                  <a:lnTo>
                    <a:pt x="97640" y="1417801"/>
                  </a:lnTo>
                  <a:lnTo>
                    <a:pt x="0" y="1637338"/>
                  </a:lnTo>
                  <a:lnTo>
                    <a:pt x="24461" y="1821959"/>
                  </a:lnTo>
                  <a:lnTo>
                    <a:pt x="47901" y="1933402"/>
                  </a:lnTo>
                  <a:lnTo>
                    <a:pt x="253602" y="1916267"/>
                  </a:lnTo>
                  <a:lnTo>
                    <a:pt x="366303" y="2093154"/>
                  </a:lnTo>
                  <a:lnTo>
                    <a:pt x="555326" y="1807136"/>
                  </a:lnTo>
                  <a:lnTo>
                    <a:pt x="665715" y="1985893"/>
                  </a:lnTo>
                  <a:lnTo>
                    <a:pt x="867692" y="1874246"/>
                  </a:lnTo>
                  <a:lnTo>
                    <a:pt x="885881" y="2142076"/>
                  </a:lnTo>
                  <a:lnTo>
                    <a:pt x="1074055" y="1999696"/>
                  </a:lnTo>
                  <a:lnTo>
                    <a:pt x="1237140" y="1872988"/>
                  </a:lnTo>
                  <a:lnTo>
                    <a:pt x="1427829" y="2005339"/>
                  </a:lnTo>
                  <a:lnTo>
                    <a:pt x="1622905" y="2100055"/>
                  </a:lnTo>
                  <a:lnTo>
                    <a:pt x="1635450" y="2331508"/>
                  </a:lnTo>
                  <a:lnTo>
                    <a:pt x="1880705" y="2345311"/>
                  </a:lnTo>
                  <a:lnTo>
                    <a:pt x="2077039" y="2522198"/>
                  </a:lnTo>
                  <a:lnTo>
                    <a:pt x="2166111" y="2717274"/>
                  </a:lnTo>
                  <a:lnTo>
                    <a:pt x="2287175" y="2907964"/>
                  </a:lnTo>
                  <a:lnTo>
                    <a:pt x="2386298" y="2614700"/>
                  </a:lnTo>
                  <a:lnTo>
                    <a:pt x="2538074" y="2675253"/>
                  </a:lnTo>
                  <a:lnTo>
                    <a:pt x="2650978" y="2856526"/>
                  </a:lnTo>
                  <a:lnTo>
                    <a:pt x="2657880" y="3083593"/>
                  </a:lnTo>
                  <a:lnTo>
                    <a:pt x="2958959" y="3115584"/>
                  </a:lnTo>
                  <a:lnTo>
                    <a:pt x="2765141" y="3259222"/>
                  </a:lnTo>
                  <a:lnTo>
                    <a:pt x="2752596" y="3429208"/>
                  </a:lnTo>
                  <a:lnTo>
                    <a:pt x="2978405" y="3599194"/>
                  </a:lnTo>
                  <a:lnTo>
                    <a:pt x="3185668" y="3526644"/>
                  </a:lnTo>
                  <a:lnTo>
                    <a:pt x="3253154" y="3352672"/>
                  </a:lnTo>
                  <a:lnTo>
                    <a:pt x="3354142" y="3188959"/>
                  </a:lnTo>
                  <a:lnTo>
                    <a:pt x="3526636" y="3072289"/>
                  </a:lnTo>
                  <a:lnTo>
                    <a:pt x="3611943" y="2868434"/>
                  </a:lnTo>
                  <a:lnTo>
                    <a:pt x="3721711" y="2744863"/>
                  </a:lnTo>
                  <a:lnTo>
                    <a:pt x="3664009" y="2518425"/>
                  </a:lnTo>
                  <a:lnTo>
                    <a:pt x="3695372" y="2316448"/>
                  </a:lnTo>
                  <a:lnTo>
                    <a:pt x="3735514" y="2128273"/>
                  </a:lnTo>
                  <a:lnTo>
                    <a:pt x="3955051" y="1980241"/>
                  </a:lnTo>
                  <a:lnTo>
                    <a:pt x="4062940" y="1823429"/>
                  </a:lnTo>
                  <a:lnTo>
                    <a:pt x="4219752" y="1832209"/>
                  </a:lnTo>
                  <a:lnTo>
                    <a:pt x="4329521" y="1926296"/>
                  </a:lnTo>
                  <a:lnTo>
                    <a:pt x="4258016" y="2121372"/>
                  </a:lnTo>
                  <a:lnTo>
                    <a:pt x="4360883" y="2278184"/>
                  </a:lnTo>
                  <a:lnTo>
                    <a:pt x="4549057" y="2379172"/>
                  </a:lnTo>
                  <a:lnTo>
                    <a:pt x="4719672" y="2379172"/>
                  </a:lnTo>
                  <a:lnTo>
                    <a:pt x="4923528" y="2213581"/>
                  </a:lnTo>
                  <a:lnTo>
                    <a:pt x="5040197" y="2285085"/>
                  </a:lnTo>
                  <a:lnTo>
                    <a:pt x="5125505" y="2175317"/>
                  </a:lnTo>
                  <a:lnTo>
                    <a:pt x="5250954" y="2090010"/>
                  </a:lnTo>
                  <a:lnTo>
                    <a:pt x="5191738" y="1985223"/>
                  </a:lnTo>
                  <a:lnTo>
                    <a:pt x="5114270" y="1846909"/>
                  </a:lnTo>
                  <a:lnTo>
                    <a:pt x="5156865" y="1683239"/>
                  </a:lnTo>
                  <a:lnTo>
                    <a:pt x="5250952" y="1574410"/>
                  </a:lnTo>
                  <a:lnTo>
                    <a:pt x="5216653" y="1290806"/>
                  </a:lnTo>
                  <a:lnTo>
                    <a:pt x="4977471" y="1215619"/>
                  </a:lnTo>
                  <a:lnTo>
                    <a:pt x="4803303" y="1069262"/>
                  </a:lnTo>
                  <a:lnTo>
                    <a:pt x="4674301" y="957819"/>
                  </a:lnTo>
                  <a:lnTo>
                    <a:pt x="4789297" y="801007"/>
                  </a:lnTo>
                  <a:lnTo>
                    <a:pt x="4866028" y="595477"/>
                  </a:lnTo>
                  <a:lnTo>
                    <a:pt x="4684959" y="518950"/>
                  </a:lnTo>
                  <a:lnTo>
                    <a:pt x="4465423" y="421310"/>
                  </a:lnTo>
                  <a:lnTo>
                    <a:pt x="4270347" y="393500"/>
                  </a:lnTo>
                  <a:lnTo>
                    <a:pt x="4103081" y="285406"/>
                  </a:lnTo>
                  <a:lnTo>
                    <a:pt x="3901104" y="146154"/>
                  </a:lnTo>
                  <a:lnTo>
                    <a:pt x="3678219" y="41612"/>
                  </a:lnTo>
                  <a:lnTo>
                    <a:pt x="3465788" y="34711"/>
                  </a:lnTo>
                  <a:lnTo>
                    <a:pt x="3343687" y="132147"/>
                  </a:lnTo>
                  <a:lnTo>
                    <a:pt x="3322779" y="309867"/>
                  </a:lnTo>
                  <a:lnTo>
                    <a:pt x="3329680" y="375940"/>
                  </a:lnTo>
                  <a:lnTo>
                    <a:pt x="3371497" y="543206"/>
                  </a:lnTo>
                  <a:lnTo>
                    <a:pt x="3232244" y="567667"/>
                  </a:lnTo>
                  <a:lnTo>
                    <a:pt x="3120802" y="438665"/>
                  </a:lnTo>
                  <a:lnTo>
                    <a:pt x="3019813" y="599030"/>
                  </a:lnTo>
                  <a:lnTo>
                    <a:pt x="2796928" y="630392"/>
                  </a:lnTo>
                  <a:lnTo>
                    <a:pt x="2514260" y="504946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任意多边形 57"/>
            <p:cNvSpPr>
              <a:spLocks/>
            </p:cNvSpPr>
            <p:nvPr/>
          </p:nvSpPr>
          <p:spPr bwMode="auto">
            <a:xfrm>
              <a:off x="1174750" y="1585913"/>
              <a:ext cx="501650" cy="642938"/>
            </a:xfrm>
            <a:custGeom>
              <a:avLst/>
              <a:gdLst/>
              <a:ahLst/>
              <a:cxnLst/>
              <a:rect l="0" t="0" r="r" b="b"/>
              <a:pathLst>
                <a:path w="4135524" h="5294032">
                  <a:moveTo>
                    <a:pt x="4022494" y="3603326"/>
                  </a:moveTo>
                  <a:lnTo>
                    <a:pt x="4017305" y="3806809"/>
                  </a:lnTo>
                  <a:lnTo>
                    <a:pt x="3853592" y="3907797"/>
                  </a:lnTo>
                  <a:lnTo>
                    <a:pt x="3634055" y="4048928"/>
                  </a:lnTo>
                  <a:lnTo>
                    <a:pt x="3486023" y="4212641"/>
                  </a:lnTo>
                  <a:lnTo>
                    <a:pt x="3306628" y="4338091"/>
                  </a:lnTo>
                  <a:lnTo>
                    <a:pt x="3127234" y="4237102"/>
                  </a:lnTo>
                  <a:lnTo>
                    <a:pt x="2994883" y="4102873"/>
                  </a:lnTo>
                  <a:lnTo>
                    <a:pt x="2844973" y="4306729"/>
                  </a:lnTo>
                  <a:lnTo>
                    <a:pt x="2806709" y="4432178"/>
                  </a:lnTo>
                  <a:lnTo>
                    <a:pt x="2651775" y="4392036"/>
                  </a:lnTo>
                  <a:lnTo>
                    <a:pt x="2494964" y="4306729"/>
                  </a:lnTo>
                  <a:lnTo>
                    <a:pt x="2230262" y="4250905"/>
                  </a:lnTo>
                  <a:lnTo>
                    <a:pt x="1972461" y="4351894"/>
                  </a:lnTo>
                  <a:lnTo>
                    <a:pt x="1871473" y="4531288"/>
                  </a:lnTo>
                  <a:lnTo>
                    <a:pt x="1799968" y="4726364"/>
                  </a:lnTo>
                  <a:lnTo>
                    <a:pt x="1704615" y="4989188"/>
                  </a:lnTo>
                  <a:lnTo>
                    <a:pt x="1495737" y="5191165"/>
                  </a:lnTo>
                  <a:lnTo>
                    <a:pt x="1237936" y="5294032"/>
                  </a:lnTo>
                  <a:cubicBezTo>
                    <a:pt x="1238562" y="5239461"/>
                    <a:pt x="1239189" y="5184891"/>
                    <a:pt x="1239815" y="5130320"/>
                  </a:cubicBezTo>
                  <a:lnTo>
                    <a:pt x="1114365" y="5045013"/>
                  </a:lnTo>
                  <a:lnTo>
                    <a:pt x="987037" y="4928343"/>
                  </a:lnTo>
                  <a:lnTo>
                    <a:pt x="1192771" y="4748950"/>
                  </a:lnTo>
                  <a:lnTo>
                    <a:pt x="1121267" y="4592138"/>
                  </a:lnTo>
                  <a:lnTo>
                    <a:pt x="872246" y="4600918"/>
                  </a:lnTo>
                  <a:lnTo>
                    <a:pt x="879148" y="4398942"/>
                  </a:lnTo>
                  <a:lnTo>
                    <a:pt x="842762" y="4280394"/>
                  </a:lnTo>
                  <a:lnTo>
                    <a:pt x="616324" y="4358800"/>
                  </a:lnTo>
                  <a:lnTo>
                    <a:pt x="544820" y="4257813"/>
                  </a:lnTo>
                  <a:lnTo>
                    <a:pt x="663368" y="4134242"/>
                  </a:lnTo>
                  <a:lnTo>
                    <a:pt x="623226" y="3993111"/>
                  </a:lnTo>
                  <a:lnTo>
                    <a:pt x="436930" y="3954847"/>
                  </a:lnTo>
                  <a:lnTo>
                    <a:pt x="436930" y="3791134"/>
                  </a:lnTo>
                  <a:lnTo>
                    <a:pt x="257535" y="3667564"/>
                  </a:lnTo>
                  <a:lnTo>
                    <a:pt x="102602" y="3481268"/>
                  </a:lnTo>
                  <a:lnTo>
                    <a:pt x="93822" y="3216566"/>
                  </a:lnTo>
                  <a:lnTo>
                    <a:pt x="187909" y="2965667"/>
                  </a:lnTo>
                  <a:lnTo>
                    <a:pt x="0" y="2826624"/>
                  </a:lnTo>
                  <a:lnTo>
                    <a:pt x="67486" y="2652652"/>
                  </a:lnTo>
                  <a:lnTo>
                    <a:pt x="168474" y="2488939"/>
                  </a:lnTo>
                  <a:lnTo>
                    <a:pt x="340968" y="2372269"/>
                  </a:lnTo>
                  <a:lnTo>
                    <a:pt x="426275" y="2168414"/>
                  </a:lnTo>
                  <a:lnTo>
                    <a:pt x="536043" y="2044843"/>
                  </a:lnTo>
                  <a:lnTo>
                    <a:pt x="478341" y="1818405"/>
                  </a:lnTo>
                  <a:lnTo>
                    <a:pt x="509704" y="1616428"/>
                  </a:lnTo>
                  <a:lnTo>
                    <a:pt x="549846" y="1428253"/>
                  </a:lnTo>
                  <a:lnTo>
                    <a:pt x="769383" y="1280221"/>
                  </a:lnTo>
                  <a:lnTo>
                    <a:pt x="877272" y="1123409"/>
                  </a:lnTo>
                  <a:lnTo>
                    <a:pt x="1034084" y="1132189"/>
                  </a:lnTo>
                  <a:lnTo>
                    <a:pt x="1143853" y="1226276"/>
                  </a:lnTo>
                  <a:lnTo>
                    <a:pt x="1072348" y="1421352"/>
                  </a:lnTo>
                  <a:lnTo>
                    <a:pt x="1175215" y="1578164"/>
                  </a:lnTo>
                  <a:lnTo>
                    <a:pt x="1363389" y="1679152"/>
                  </a:lnTo>
                  <a:lnTo>
                    <a:pt x="1534004" y="1679152"/>
                  </a:lnTo>
                  <a:lnTo>
                    <a:pt x="1737860" y="1513561"/>
                  </a:lnTo>
                  <a:lnTo>
                    <a:pt x="1854529" y="1585065"/>
                  </a:lnTo>
                  <a:lnTo>
                    <a:pt x="1939837" y="1475297"/>
                  </a:lnTo>
                  <a:lnTo>
                    <a:pt x="2065286" y="1389990"/>
                  </a:lnTo>
                  <a:lnTo>
                    <a:pt x="2006070" y="1285203"/>
                  </a:lnTo>
                  <a:lnTo>
                    <a:pt x="1928602" y="1146889"/>
                  </a:lnTo>
                  <a:lnTo>
                    <a:pt x="1971197" y="983219"/>
                  </a:lnTo>
                  <a:lnTo>
                    <a:pt x="2065284" y="874390"/>
                  </a:lnTo>
                  <a:lnTo>
                    <a:pt x="2030985" y="590786"/>
                  </a:lnTo>
                  <a:lnTo>
                    <a:pt x="2099789" y="438459"/>
                  </a:lnTo>
                  <a:lnTo>
                    <a:pt x="2220216" y="215779"/>
                  </a:lnTo>
                  <a:lnTo>
                    <a:pt x="2509379" y="139251"/>
                  </a:lnTo>
                  <a:lnTo>
                    <a:pt x="2648631" y="47042"/>
                  </a:lnTo>
                  <a:lnTo>
                    <a:pt x="2780982" y="0"/>
                  </a:lnTo>
                  <a:lnTo>
                    <a:pt x="2857509" y="264702"/>
                  </a:lnTo>
                  <a:lnTo>
                    <a:pt x="2786005" y="553865"/>
                  </a:lnTo>
                  <a:lnTo>
                    <a:pt x="2700697" y="881292"/>
                  </a:lnTo>
                  <a:lnTo>
                    <a:pt x="2803564" y="1206840"/>
                  </a:lnTo>
                  <a:lnTo>
                    <a:pt x="3088970" y="1479709"/>
                  </a:lnTo>
                  <a:lnTo>
                    <a:pt x="3284046" y="1730609"/>
                  </a:lnTo>
                  <a:lnTo>
                    <a:pt x="3463440" y="1831597"/>
                  </a:lnTo>
                  <a:lnTo>
                    <a:pt x="3627312" y="1922497"/>
                  </a:lnTo>
                  <a:lnTo>
                    <a:pt x="3705559" y="2105071"/>
                  </a:lnTo>
                  <a:lnTo>
                    <a:pt x="3869273" y="2282587"/>
                  </a:lnTo>
                  <a:lnTo>
                    <a:pt x="4017305" y="2502124"/>
                  </a:lnTo>
                  <a:lnTo>
                    <a:pt x="4027759" y="2877003"/>
                  </a:lnTo>
                  <a:lnTo>
                    <a:pt x="3975489" y="3005801"/>
                  </a:lnTo>
                  <a:lnTo>
                    <a:pt x="4027759" y="3256700"/>
                  </a:lnTo>
                  <a:lnTo>
                    <a:pt x="3992844" y="3395953"/>
                  </a:lnTo>
                  <a:lnTo>
                    <a:pt x="4135524" y="3531121"/>
                  </a:lnTo>
                  <a:lnTo>
                    <a:pt x="4022494" y="3603326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任意多边形 58"/>
            <p:cNvSpPr>
              <a:spLocks/>
            </p:cNvSpPr>
            <p:nvPr/>
          </p:nvSpPr>
          <p:spPr bwMode="auto">
            <a:xfrm>
              <a:off x="1614488" y="1547813"/>
              <a:ext cx="460375" cy="520700"/>
            </a:xfrm>
            <a:custGeom>
              <a:avLst/>
              <a:gdLst/>
              <a:ahLst/>
              <a:cxnLst/>
              <a:rect l="0" t="0" r="r" b="b"/>
              <a:pathLst>
                <a:path w="3788805" h="4284153">
                  <a:moveTo>
                    <a:pt x="0" y="2231549"/>
                  </a:moveTo>
                  <a:lnTo>
                    <a:pt x="85635" y="2427481"/>
                  </a:lnTo>
                  <a:lnTo>
                    <a:pt x="237587" y="2587274"/>
                  </a:lnTo>
                  <a:lnTo>
                    <a:pt x="395339" y="2812774"/>
                  </a:lnTo>
                  <a:lnTo>
                    <a:pt x="405220" y="3191163"/>
                  </a:lnTo>
                  <a:lnTo>
                    <a:pt x="350337" y="3318655"/>
                  </a:lnTo>
                  <a:lnTo>
                    <a:pt x="401300" y="3575518"/>
                  </a:lnTo>
                  <a:lnTo>
                    <a:pt x="372918" y="3711788"/>
                  </a:lnTo>
                  <a:lnTo>
                    <a:pt x="516042" y="3841606"/>
                  </a:lnTo>
                  <a:lnTo>
                    <a:pt x="764172" y="3939166"/>
                  </a:lnTo>
                  <a:lnTo>
                    <a:pt x="943567" y="4033253"/>
                  </a:lnTo>
                  <a:lnTo>
                    <a:pt x="1122961" y="4080297"/>
                  </a:lnTo>
                  <a:lnTo>
                    <a:pt x="1342498" y="4033253"/>
                  </a:lnTo>
                  <a:lnTo>
                    <a:pt x="1459167" y="4205747"/>
                  </a:lnTo>
                  <a:lnTo>
                    <a:pt x="1663023" y="4284153"/>
                  </a:lnTo>
                  <a:lnTo>
                    <a:pt x="1811055" y="4196966"/>
                  </a:lnTo>
                  <a:lnTo>
                    <a:pt x="1802275" y="4033252"/>
                  </a:lnTo>
                  <a:lnTo>
                    <a:pt x="1701287" y="3860759"/>
                  </a:lnTo>
                  <a:lnTo>
                    <a:pt x="1591518" y="3775452"/>
                  </a:lnTo>
                  <a:lnTo>
                    <a:pt x="1340619" y="3524552"/>
                  </a:lnTo>
                  <a:lnTo>
                    <a:pt x="1524158" y="3349250"/>
                  </a:lnTo>
                  <a:lnTo>
                    <a:pt x="1753353" y="3221587"/>
                  </a:lnTo>
                  <a:lnTo>
                    <a:pt x="1908287" y="3073555"/>
                  </a:lnTo>
                  <a:lnTo>
                    <a:pt x="1985547" y="2920172"/>
                  </a:lnTo>
                  <a:lnTo>
                    <a:pt x="2087681" y="2683403"/>
                  </a:lnTo>
                  <a:lnTo>
                    <a:pt x="2204351" y="2544151"/>
                  </a:lnTo>
                  <a:lnTo>
                    <a:pt x="2298438" y="2349075"/>
                  </a:lnTo>
                  <a:lnTo>
                    <a:pt x="2446470" y="2169680"/>
                  </a:lnTo>
                  <a:lnTo>
                    <a:pt x="2726853" y="1967703"/>
                  </a:lnTo>
                  <a:lnTo>
                    <a:pt x="3032963" y="1859813"/>
                  </a:lnTo>
                  <a:lnTo>
                    <a:pt x="3241842" y="1790187"/>
                  </a:lnTo>
                  <a:lnTo>
                    <a:pt x="3477059" y="1680419"/>
                  </a:lnTo>
                  <a:lnTo>
                    <a:pt x="3734860" y="1579430"/>
                  </a:lnTo>
                  <a:lnTo>
                    <a:pt x="3788805" y="1328531"/>
                  </a:lnTo>
                  <a:lnTo>
                    <a:pt x="3607532" y="1133455"/>
                  </a:lnTo>
                  <a:lnTo>
                    <a:pt x="3456765" y="1064162"/>
                  </a:lnTo>
                  <a:lnTo>
                    <a:pt x="3285741" y="1046882"/>
                  </a:lnTo>
                  <a:lnTo>
                    <a:pt x="3184752" y="921432"/>
                  </a:lnTo>
                  <a:lnTo>
                    <a:pt x="3357245" y="679313"/>
                  </a:lnTo>
                  <a:lnTo>
                    <a:pt x="3489596" y="546962"/>
                  </a:lnTo>
                  <a:lnTo>
                    <a:pt x="3630727" y="524379"/>
                  </a:lnTo>
                  <a:lnTo>
                    <a:pt x="3637628" y="289161"/>
                  </a:lnTo>
                  <a:lnTo>
                    <a:pt x="3519080" y="33893"/>
                  </a:lnTo>
                  <a:lnTo>
                    <a:pt x="3231796" y="0"/>
                  </a:lnTo>
                  <a:lnTo>
                    <a:pt x="3059303" y="94087"/>
                  </a:lnTo>
                  <a:lnTo>
                    <a:pt x="2911271" y="188175"/>
                  </a:lnTo>
                  <a:lnTo>
                    <a:pt x="2778920" y="320525"/>
                  </a:lnTo>
                  <a:lnTo>
                    <a:pt x="2599525" y="468558"/>
                  </a:lnTo>
                  <a:lnTo>
                    <a:pt x="2467174" y="625370"/>
                  </a:lnTo>
                  <a:lnTo>
                    <a:pt x="2272099" y="546964"/>
                  </a:lnTo>
                  <a:lnTo>
                    <a:pt x="2115287" y="407711"/>
                  </a:lnTo>
                  <a:lnTo>
                    <a:pt x="1951573" y="289163"/>
                  </a:lnTo>
                  <a:lnTo>
                    <a:pt x="1749596" y="343108"/>
                  </a:lnTo>
                  <a:lnTo>
                    <a:pt x="1530060" y="499920"/>
                  </a:lnTo>
                  <a:lnTo>
                    <a:pt x="1366346" y="609688"/>
                  </a:lnTo>
                  <a:lnTo>
                    <a:pt x="1139908" y="616590"/>
                  </a:lnTo>
                  <a:lnTo>
                    <a:pt x="883986" y="656732"/>
                  </a:lnTo>
                  <a:lnTo>
                    <a:pt x="758537" y="522503"/>
                  </a:lnTo>
                  <a:lnTo>
                    <a:pt x="523319" y="600909"/>
                  </a:lnTo>
                  <a:lnTo>
                    <a:pt x="404771" y="757721"/>
                  </a:lnTo>
                  <a:lnTo>
                    <a:pt x="476888" y="949039"/>
                  </a:lnTo>
                  <a:lnTo>
                    <a:pt x="431723" y="1128434"/>
                  </a:lnTo>
                  <a:lnTo>
                    <a:pt x="236647" y="1260785"/>
                  </a:lnTo>
                  <a:lnTo>
                    <a:pt x="125000" y="1408817"/>
                  </a:lnTo>
                  <a:lnTo>
                    <a:pt x="165142" y="1603893"/>
                  </a:lnTo>
                  <a:lnTo>
                    <a:pt x="227867" y="1727464"/>
                  </a:lnTo>
                  <a:lnTo>
                    <a:pt x="205285" y="1875496"/>
                  </a:lnTo>
                  <a:lnTo>
                    <a:pt x="138803" y="2025406"/>
                  </a:lnTo>
                  <a:lnTo>
                    <a:pt x="0" y="2231549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任意多边形 59"/>
            <p:cNvSpPr>
              <a:spLocks/>
            </p:cNvSpPr>
            <p:nvPr/>
          </p:nvSpPr>
          <p:spPr bwMode="auto">
            <a:xfrm>
              <a:off x="1355725" y="1384300"/>
              <a:ext cx="685800" cy="434975"/>
            </a:xfrm>
            <a:custGeom>
              <a:avLst/>
              <a:gdLst/>
              <a:ahLst/>
              <a:cxnLst/>
              <a:rect l="0" t="0" r="r" b="b"/>
              <a:pathLst>
                <a:path w="5651108" h="3579517">
                  <a:moveTo>
                    <a:pt x="2132028" y="3579517"/>
                  </a:moveTo>
                  <a:lnTo>
                    <a:pt x="1794109" y="3395024"/>
                  </a:lnTo>
                  <a:lnTo>
                    <a:pt x="1596052" y="3141143"/>
                  </a:lnTo>
                  <a:lnTo>
                    <a:pt x="1310808" y="2866558"/>
                  </a:lnTo>
                  <a:lnTo>
                    <a:pt x="1207942" y="2528310"/>
                  </a:lnTo>
                  <a:lnTo>
                    <a:pt x="1367571" y="1923482"/>
                  </a:lnTo>
                  <a:lnTo>
                    <a:pt x="1284142" y="1660044"/>
                  </a:lnTo>
                  <a:lnTo>
                    <a:pt x="1152894" y="1713665"/>
                  </a:lnTo>
                  <a:lnTo>
                    <a:pt x="1036225" y="1792069"/>
                  </a:lnTo>
                  <a:lnTo>
                    <a:pt x="727461" y="1877376"/>
                  </a:lnTo>
                  <a:lnTo>
                    <a:pt x="622551" y="2071514"/>
                  </a:lnTo>
                  <a:lnTo>
                    <a:pt x="534264" y="2254664"/>
                  </a:lnTo>
                  <a:lnTo>
                    <a:pt x="293083" y="2173441"/>
                  </a:lnTo>
                  <a:lnTo>
                    <a:pt x="0" y="1920500"/>
                  </a:lnTo>
                  <a:lnTo>
                    <a:pt x="115730" y="1757725"/>
                  </a:lnTo>
                  <a:lnTo>
                    <a:pt x="192104" y="1558035"/>
                  </a:lnTo>
                  <a:lnTo>
                    <a:pt x="392191" y="1511683"/>
                  </a:lnTo>
                  <a:lnTo>
                    <a:pt x="515762" y="1442057"/>
                  </a:lnTo>
                  <a:lnTo>
                    <a:pt x="587266" y="1238201"/>
                  </a:lnTo>
                  <a:lnTo>
                    <a:pt x="703936" y="1051905"/>
                  </a:lnTo>
                  <a:lnTo>
                    <a:pt x="796145" y="872510"/>
                  </a:lnTo>
                  <a:lnTo>
                    <a:pt x="874551" y="701896"/>
                  </a:lnTo>
                  <a:lnTo>
                    <a:pt x="1141131" y="569545"/>
                  </a:lnTo>
                  <a:lnTo>
                    <a:pt x="1412734" y="484238"/>
                  </a:lnTo>
                  <a:lnTo>
                    <a:pt x="1644195" y="649830"/>
                  </a:lnTo>
                  <a:lnTo>
                    <a:pt x="1722601" y="757720"/>
                  </a:lnTo>
                  <a:lnTo>
                    <a:pt x="1939647" y="679314"/>
                  </a:lnTo>
                  <a:lnTo>
                    <a:pt x="2190546" y="491139"/>
                  </a:lnTo>
                  <a:lnTo>
                    <a:pt x="2392523" y="343107"/>
                  </a:lnTo>
                  <a:lnTo>
                    <a:pt x="2618961" y="320526"/>
                  </a:lnTo>
                  <a:lnTo>
                    <a:pt x="2760092" y="179395"/>
                  </a:lnTo>
                  <a:lnTo>
                    <a:pt x="2852301" y="0"/>
                  </a:lnTo>
                  <a:lnTo>
                    <a:pt x="3096298" y="8781"/>
                  </a:lnTo>
                  <a:lnTo>
                    <a:pt x="3108223" y="203857"/>
                  </a:lnTo>
                  <a:lnTo>
                    <a:pt x="3110101" y="439075"/>
                  </a:lnTo>
                  <a:lnTo>
                    <a:pt x="3369780" y="468559"/>
                  </a:lnTo>
                  <a:lnTo>
                    <a:pt x="3524714" y="625371"/>
                  </a:lnTo>
                  <a:lnTo>
                    <a:pt x="3751152" y="782183"/>
                  </a:lnTo>
                  <a:lnTo>
                    <a:pt x="3993271" y="663635"/>
                  </a:lnTo>
                  <a:lnTo>
                    <a:pt x="4195248" y="506823"/>
                  </a:lnTo>
                  <a:lnTo>
                    <a:pt x="4515773" y="515603"/>
                  </a:lnTo>
                  <a:lnTo>
                    <a:pt x="4742211" y="562646"/>
                  </a:lnTo>
                  <a:lnTo>
                    <a:pt x="4930183" y="655835"/>
                  </a:lnTo>
                  <a:lnTo>
                    <a:pt x="5099122" y="771525"/>
                  </a:lnTo>
                  <a:lnTo>
                    <a:pt x="5200110" y="919557"/>
                  </a:lnTo>
                  <a:lnTo>
                    <a:pt x="5337604" y="1070977"/>
                  </a:lnTo>
                  <a:lnTo>
                    <a:pt x="5614723" y="1184259"/>
                  </a:lnTo>
                  <a:lnTo>
                    <a:pt x="5651108" y="1381861"/>
                  </a:lnTo>
                  <a:lnTo>
                    <a:pt x="5363824" y="1347968"/>
                  </a:lnTo>
                  <a:lnTo>
                    <a:pt x="5191331" y="1442055"/>
                  </a:lnTo>
                  <a:lnTo>
                    <a:pt x="5043299" y="1536143"/>
                  </a:lnTo>
                  <a:lnTo>
                    <a:pt x="4910948" y="1668493"/>
                  </a:lnTo>
                  <a:lnTo>
                    <a:pt x="4731553" y="1816526"/>
                  </a:lnTo>
                  <a:lnTo>
                    <a:pt x="4599202" y="1973338"/>
                  </a:lnTo>
                  <a:lnTo>
                    <a:pt x="4404127" y="1894932"/>
                  </a:lnTo>
                  <a:lnTo>
                    <a:pt x="4247315" y="1755679"/>
                  </a:lnTo>
                  <a:lnTo>
                    <a:pt x="4083601" y="1637131"/>
                  </a:lnTo>
                  <a:lnTo>
                    <a:pt x="3881624" y="1691076"/>
                  </a:lnTo>
                  <a:lnTo>
                    <a:pt x="3662088" y="1847888"/>
                  </a:lnTo>
                  <a:lnTo>
                    <a:pt x="3498374" y="1957656"/>
                  </a:lnTo>
                  <a:lnTo>
                    <a:pt x="3271936" y="1964558"/>
                  </a:lnTo>
                  <a:lnTo>
                    <a:pt x="3016014" y="2004700"/>
                  </a:lnTo>
                  <a:lnTo>
                    <a:pt x="2890565" y="1870471"/>
                  </a:lnTo>
                  <a:lnTo>
                    <a:pt x="2655347" y="1948877"/>
                  </a:lnTo>
                  <a:lnTo>
                    <a:pt x="2536799" y="2105689"/>
                  </a:lnTo>
                  <a:lnTo>
                    <a:pt x="2608916" y="2297007"/>
                  </a:lnTo>
                  <a:lnTo>
                    <a:pt x="2563751" y="2476402"/>
                  </a:lnTo>
                  <a:lnTo>
                    <a:pt x="2368675" y="2608753"/>
                  </a:lnTo>
                  <a:lnTo>
                    <a:pt x="2257028" y="2756785"/>
                  </a:lnTo>
                  <a:lnTo>
                    <a:pt x="2297170" y="2951861"/>
                  </a:lnTo>
                  <a:lnTo>
                    <a:pt x="2359895" y="3075432"/>
                  </a:lnTo>
                  <a:lnTo>
                    <a:pt x="2337313" y="3223464"/>
                  </a:lnTo>
                  <a:lnTo>
                    <a:pt x="2270831" y="3373374"/>
                  </a:lnTo>
                  <a:lnTo>
                    <a:pt x="2132028" y="3579517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任意多边形 60"/>
            <p:cNvSpPr>
              <a:spLocks/>
            </p:cNvSpPr>
            <p:nvPr/>
          </p:nvSpPr>
          <p:spPr bwMode="auto">
            <a:xfrm>
              <a:off x="1304925" y="2014538"/>
              <a:ext cx="755650" cy="487363"/>
            </a:xfrm>
            <a:custGeom>
              <a:avLst/>
              <a:gdLst/>
              <a:ahLst/>
              <a:cxnLst/>
              <a:rect l="0" t="0" r="r" b="b"/>
              <a:pathLst>
                <a:path w="6226456" h="4010513">
                  <a:moveTo>
                    <a:pt x="162528" y="1766828"/>
                  </a:moveTo>
                  <a:lnTo>
                    <a:pt x="0" y="1917516"/>
                  </a:lnTo>
                  <a:lnTo>
                    <a:pt x="29486" y="2106956"/>
                  </a:lnTo>
                  <a:lnTo>
                    <a:pt x="289164" y="2154000"/>
                  </a:lnTo>
                  <a:lnTo>
                    <a:pt x="444098" y="2230527"/>
                  </a:lnTo>
                  <a:lnTo>
                    <a:pt x="450999" y="2535371"/>
                  </a:lnTo>
                  <a:lnTo>
                    <a:pt x="466681" y="2784392"/>
                  </a:lnTo>
                  <a:lnTo>
                    <a:pt x="403956" y="2948105"/>
                  </a:lnTo>
                  <a:lnTo>
                    <a:pt x="694997" y="3019610"/>
                  </a:lnTo>
                  <a:lnTo>
                    <a:pt x="708800" y="3167642"/>
                  </a:lnTo>
                  <a:lnTo>
                    <a:pt x="567669" y="3221587"/>
                  </a:lnTo>
                  <a:lnTo>
                    <a:pt x="614713" y="3503848"/>
                  </a:lnTo>
                  <a:lnTo>
                    <a:pt x="708800" y="3730286"/>
                  </a:lnTo>
                  <a:lnTo>
                    <a:pt x="881293" y="3894000"/>
                  </a:lnTo>
                  <a:lnTo>
                    <a:pt x="1065077" y="4010513"/>
                  </a:lnTo>
                  <a:lnTo>
                    <a:pt x="1156039" y="3909681"/>
                  </a:lnTo>
                  <a:lnTo>
                    <a:pt x="1299048" y="3737188"/>
                  </a:lnTo>
                  <a:lnTo>
                    <a:pt x="1425881" y="3520876"/>
                  </a:lnTo>
                  <a:lnTo>
                    <a:pt x="1619574" y="3409761"/>
                  </a:lnTo>
                  <a:lnTo>
                    <a:pt x="1662860" y="3223465"/>
                  </a:lnTo>
                  <a:lnTo>
                    <a:pt x="1734365" y="3021488"/>
                  </a:lnTo>
                  <a:lnTo>
                    <a:pt x="2126395" y="3171399"/>
                  </a:lnTo>
                  <a:lnTo>
                    <a:pt x="2318980" y="2997027"/>
                  </a:lnTo>
                  <a:lnTo>
                    <a:pt x="2428748" y="2848995"/>
                  </a:lnTo>
                  <a:lnTo>
                    <a:pt x="2630804" y="2743963"/>
                  </a:lnTo>
                  <a:lnTo>
                    <a:pt x="2984491" y="2779369"/>
                  </a:lnTo>
                  <a:lnTo>
                    <a:pt x="3376521" y="2960642"/>
                  </a:lnTo>
                  <a:lnTo>
                    <a:pt x="3731553" y="3084213"/>
                  </a:lnTo>
                  <a:lnTo>
                    <a:pt x="4020716" y="3138158"/>
                  </a:lnTo>
                  <a:lnTo>
                    <a:pt x="4169480" y="3098995"/>
                  </a:lnTo>
                  <a:lnTo>
                    <a:pt x="4363823" y="2956885"/>
                  </a:lnTo>
                  <a:lnTo>
                    <a:pt x="4553876" y="2904819"/>
                  </a:lnTo>
                  <a:lnTo>
                    <a:pt x="4666789" y="2808853"/>
                  </a:lnTo>
                  <a:lnTo>
                    <a:pt x="4879424" y="2958764"/>
                  </a:lnTo>
                  <a:lnTo>
                    <a:pt x="5043138" y="3185202"/>
                  </a:lnTo>
                  <a:lnTo>
                    <a:pt x="5144126" y="3348915"/>
                  </a:lnTo>
                  <a:lnTo>
                    <a:pt x="5255735" y="3540115"/>
                  </a:lnTo>
                  <a:lnTo>
                    <a:pt x="5447092" y="3552770"/>
                  </a:lnTo>
                  <a:lnTo>
                    <a:pt x="5593246" y="3695780"/>
                  </a:lnTo>
                  <a:lnTo>
                    <a:pt x="5875507" y="3687000"/>
                  </a:lnTo>
                  <a:lnTo>
                    <a:pt x="5929452" y="3545869"/>
                  </a:lnTo>
                  <a:lnTo>
                    <a:pt x="5756959" y="3467463"/>
                  </a:lnTo>
                  <a:lnTo>
                    <a:pt x="5835365" y="3319431"/>
                  </a:lnTo>
                  <a:lnTo>
                    <a:pt x="6000956" y="3193981"/>
                  </a:lnTo>
                  <a:lnTo>
                    <a:pt x="6101006" y="3256708"/>
                  </a:lnTo>
                  <a:lnTo>
                    <a:pt x="6226456" y="3202763"/>
                  </a:lnTo>
                  <a:lnTo>
                    <a:pt x="6174064" y="3051585"/>
                  </a:lnTo>
                  <a:lnTo>
                    <a:pt x="6039221" y="2929280"/>
                  </a:lnTo>
                  <a:lnTo>
                    <a:pt x="5797101" y="2897917"/>
                  </a:lnTo>
                  <a:lnTo>
                    <a:pt x="5624608" y="2929280"/>
                  </a:lnTo>
                  <a:lnTo>
                    <a:pt x="5453993" y="3000784"/>
                  </a:lnTo>
                  <a:lnTo>
                    <a:pt x="5258918" y="2774346"/>
                  </a:lnTo>
                  <a:lnTo>
                    <a:pt x="5093326" y="2554810"/>
                  </a:lnTo>
                  <a:lnTo>
                    <a:pt x="4898250" y="2344053"/>
                  </a:lnTo>
                  <a:lnTo>
                    <a:pt x="4743317" y="2180339"/>
                  </a:lnTo>
                  <a:lnTo>
                    <a:pt x="4628525" y="2025406"/>
                  </a:lnTo>
                  <a:lnTo>
                    <a:pt x="4368847" y="1906858"/>
                  </a:lnTo>
                  <a:lnTo>
                    <a:pt x="4148044" y="1917516"/>
                  </a:lnTo>
                  <a:lnTo>
                    <a:pt x="3921606" y="1787044"/>
                  </a:lnTo>
                  <a:lnTo>
                    <a:pt x="3937287" y="1560606"/>
                  </a:lnTo>
                  <a:lnTo>
                    <a:pt x="3937287" y="1327266"/>
                  </a:lnTo>
                  <a:lnTo>
                    <a:pt x="3780475" y="1069466"/>
                  </a:lnTo>
                  <a:lnTo>
                    <a:pt x="3850101" y="961576"/>
                  </a:lnTo>
                  <a:lnTo>
                    <a:pt x="4006913" y="813544"/>
                  </a:lnTo>
                  <a:lnTo>
                    <a:pt x="4005035" y="594007"/>
                  </a:lnTo>
                  <a:lnTo>
                    <a:pt x="4218644" y="436744"/>
                  </a:lnTo>
                  <a:lnTo>
                    <a:pt x="4000951" y="355644"/>
                  </a:lnTo>
                  <a:lnTo>
                    <a:pt x="3896041" y="190993"/>
                  </a:lnTo>
                  <a:lnTo>
                    <a:pt x="3670543" y="235055"/>
                  </a:lnTo>
                  <a:lnTo>
                    <a:pt x="3506830" y="191931"/>
                  </a:lnTo>
                  <a:lnTo>
                    <a:pt x="3315674" y="93924"/>
                  </a:lnTo>
                  <a:lnTo>
                    <a:pt x="3065957" y="0"/>
                  </a:lnTo>
                  <a:lnTo>
                    <a:pt x="2953905" y="70403"/>
                  </a:lnTo>
                  <a:lnTo>
                    <a:pt x="2940103" y="277239"/>
                  </a:lnTo>
                  <a:lnTo>
                    <a:pt x="2565631" y="506658"/>
                  </a:lnTo>
                  <a:lnTo>
                    <a:pt x="2406777" y="682133"/>
                  </a:lnTo>
                  <a:lnTo>
                    <a:pt x="2234284" y="801619"/>
                  </a:lnTo>
                  <a:lnTo>
                    <a:pt x="2060688" y="705655"/>
                  </a:lnTo>
                  <a:lnTo>
                    <a:pt x="1921601" y="573304"/>
                  </a:lnTo>
                  <a:lnTo>
                    <a:pt x="1771525" y="771360"/>
                  </a:lnTo>
                  <a:lnTo>
                    <a:pt x="1733263" y="898688"/>
                  </a:lnTo>
                  <a:lnTo>
                    <a:pt x="1582250" y="860587"/>
                  </a:lnTo>
                  <a:lnTo>
                    <a:pt x="1406775" y="770420"/>
                  </a:lnTo>
                  <a:lnTo>
                    <a:pt x="1150853" y="715536"/>
                  </a:lnTo>
                  <a:lnTo>
                    <a:pt x="902935" y="819507"/>
                  </a:lnTo>
                  <a:lnTo>
                    <a:pt x="788144" y="1024300"/>
                  </a:lnTo>
                  <a:lnTo>
                    <a:pt x="620509" y="1460557"/>
                  </a:lnTo>
                  <a:lnTo>
                    <a:pt x="430295" y="1648731"/>
                  </a:lnTo>
                  <a:lnTo>
                    <a:pt x="162528" y="1766828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任意多边形 61"/>
            <p:cNvSpPr>
              <a:spLocks/>
            </p:cNvSpPr>
            <p:nvPr/>
          </p:nvSpPr>
          <p:spPr bwMode="auto">
            <a:xfrm>
              <a:off x="1416050" y="2347913"/>
              <a:ext cx="527050" cy="428625"/>
            </a:xfrm>
            <a:custGeom>
              <a:avLst/>
              <a:gdLst>
                <a:gd name="T0" fmla="*/ 18591 w 4339937"/>
                <a:gd name="T1" fmla="*/ 176486 h 3525442"/>
                <a:gd name="T2" fmla="*/ 18132 w 4339937"/>
                <a:gd name="T3" fmla="*/ 153843 h 3525442"/>
                <a:gd name="T4" fmla="*/ 29181 w 4339937"/>
                <a:gd name="T5" fmla="*/ 141595 h 3525442"/>
                <a:gd name="T6" fmla="*/ 46552 w 4339937"/>
                <a:gd name="T7" fmla="*/ 120643 h 3525442"/>
                <a:gd name="T8" fmla="*/ 61958 w 4339937"/>
                <a:gd name="T9" fmla="*/ 94369 h 3525442"/>
                <a:gd name="T10" fmla="*/ 85485 w 4339937"/>
                <a:gd name="T11" fmla="*/ 80872 h 3525442"/>
                <a:gd name="T12" fmla="*/ 90743 w 4339937"/>
                <a:gd name="T13" fmla="*/ 58243 h 3525442"/>
                <a:gd name="T14" fmla="*/ 99428 w 4339937"/>
                <a:gd name="T15" fmla="*/ 33710 h 3525442"/>
                <a:gd name="T16" fmla="*/ 147047 w 4339937"/>
                <a:gd name="T17" fmla="*/ 51919 h 3525442"/>
                <a:gd name="T18" fmla="*/ 170439 w 4339937"/>
                <a:gd name="T19" fmla="*/ 30739 h 3525442"/>
                <a:gd name="T20" fmla="*/ 183772 w 4339937"/>
                <a:gd name="T21" fmla="*/ 12758 h 3525442"/>
                <a:gd name="T22" fmla="*/ 208315 w 4339937"/>
                <a:gd name="T23" fmla="*/ 0 h 3525442"/>
                <a:gd name="T24" fmla="*/ 251276 w 4339937"/>
                <a:gd name="T25" fmla="*/ 4301 h 3525442"/>
                <a:gd name="T26" fmla="*/ 298895 w 4339937"/>
                <a:gd name="T27" fmla="*/ 26319 h 3525442"/>
                <a:gd name="T28" fmla="*/ 342019 w 4339937"/>
                <a:gd name="T29" fmla="*/ 41329 h 3525442"/>
                <a:gd name="T30" fmla="*/ 377143 w 4339937"/>
                <a:gd name="T31" fmla="*/ 47881 h 3525442"/>
                <a:gd name="T32" fmla="*/ 395213 w 4339937"/>
                <a:gd name="T33" fmla="*/ 43124 h 3525442"/>
                <a:gd name="T34" fmla="*/ 418819 w 4339937"/>
                <a:gd name="T35" fmla="*/ 25863 h 3525442"/>
                <a:gd name="T36" fmla="*/ 441904 w 4339937"/>
                <a:gd name="T37" fmla="*/ 19539 h 3525442"/>
                <a:gd name="T38" fmla="*/ 455619 w 4339937"/>
                <a:gd name="T39" fmla="*/ 7882 h 3525442"/>
                <a:gd name="T40" fmla="*/ 481447 w 4339937"/>
                <a:gd name="T41" fmla="*/ 26091 h 3525442"/>
                <a:gd name="T42" fmla="*/ 501333 w 4339937"/>
                <a:gd name="T43" fmla="*/ 53596 h 3525442"/>
                <a:gd name="T44" fmla="*/ 513599 w 4339937"/>
                <a:gd name="T45" fmla="*/ 73481 h 3525442"/>
                <a:gd name="T46" fmla="*/ 527156 w 4339937"/>
                <a:gd name="T47" fmla="*/ 96706 h 3525442"/>
                <a:gd name="T48" fmla="*/ 515514 w 4339937"/>
                <a:gd name="T49" fmla="*/ 113669 h 3525442"/>
                <a:gd name="T50" fmla="*/ 506437 w 4339937"/>
                <a:gd name="T51" fmla="*/ 127424 h 3525442"/>
                <a:gd name="T52" fmla="*/ 508952 w 4339937"/>
                <a:gd name="T53" fmla="*/ 154927 h 3525442"/>
                <a:gd name="T54" fmla="*/ 501333 w 4339937"/>
                <a:gd name="T55" fmla="*/ 178622 h 3525442"/>
                <a:gd name="T56" fmla="*/ 494780 w 4339937"/>
                <a:gd name="T57" fmla="*/ 211003 h 3525442"/>
                <a:gd name="T58" fmla="*/ 475733 w 4339937"/>
                <a:gd name="T59" fmla="*/ 228984 h 3525442"/>
                <a:gd name="T60" fmla="*/ 456914 w 4339937"/>
                <a:gd name="T61" fmla="*/ 243155 h 3525442"/>
                <a:gd name="T62" fmla="*/ 435962 w 4339937"/>
                <a:gd name="T63" fmla="*/ 231955 h 3525442"/>
                <a:gd name="T64" fmla="*/ 413943 w 4339937"/>
                <a:gd name="T65" fmla="*/ 212908 h 3525442"/>
                <a:gd name="T66" fmla="*/ 391314 w 4339937"/>
                <a:gd name="T67" fmla="*/ 245060 h 3525442"/>
                <a:gd name="T68" fmla="*/ 381791 w 4339937"/>
                <a:gd name="T69" fmla="*/ 270660 h 3525442"/>
                <a:gd name="T70" fmla="*/ 369524 w 4339937"/>
                <a:gd name="T71" fmla="*/ 306622 h 3525442"/>
                <a:gd name="T72" fmla="*/ 352381 w 4339937"/>
                <a:gd name="T73" fmla="*/ 340907 h 3525442"/>
                <a:gd name="T74" fmla="*/ 335467 w 4339937"/>
                <a:gd name="T75" fmla="*/ 360792 h 3525442"/>
                <a:gd name="T76" fmla="*/ 307962 w 4339937"/>
                <a:gd name="T77" fmla="*/ 351269 h 3525442"/>
                <a:gd name="T78" fmla="*/ 285334 w 4339937"/>
                <a:gd name="T79" fmla="*/ 334964 h 3525442"/>
                <a:gd name="T80" fmla="*/ 254020 w 4339937"/>
                <a:gd name="T81" fmla="*/ 357821 h 3525442"/>
                <a:gd name="T82" fmla="*/ 222552 w 4339937"/>
                <a:gd name="T83" fmla="*/ 375117 h 3525442"/>
                <a:gd name="T84" fmla="*/ 186590 w 4339937"/>
                <a:gd name="T85" fmla="*/ 399651 h 3525442"/>
                <a:gd name="T86" fmla="*/ 153599 w 4339937"/>
                <a:gd name="T87" fmla="*/ 428222 h 3525442"/>
                <a:gd name="T88" fmla="*/ 124190 w 4339937"/>
                <a:gd name="T89" fmla="*/ 417860 h 3525442"/>
                <a:gd name="T90" fmla="*/ 110485 w 4339937"/>
                <a:gd name="T91" fmla="*/ 400231 h 3525442"/>
                <a:gd name="T92" fmla="*/ 90599 w 4339937"/>
                <a:gd name="T93" fmla="*/ 371050 h 3525442"/>
                <a:gd name="T94" fmla="*/ 89295 w 4339937"/>
                <a:gd name="T95" fmla="*/ 348908 h 3525442"/>
                <a:gd name="T96" fmla="*/ 56998 w 4339937"/>
                <a:gd name="T97" fmla="*/ 341259 h 3525442"/>
                <a:gd name="T98" fmla="*/ 33531 w 4339937"/>
                <a:gd name="T99" fmla="*/ 304459 h 3525442"/>
                <a:gd name="T100" fmla="*/ 20114 w 4339937"/>
                <a:gd name="T101" fmla="*/ 276146 h 3525442"/>
                <a:gd name="T102" fmla="*/ 9226 w 4339937"/>
                <a:gd name="T103" fmla="*/ 235735 h 3525442"/>
                <a:gd name="T104" fmla="*/ 0 w 4339937"/>
                <a:gd name="T105" fmla="*/ 219233 h 3525442"/>
                <a:gd name="T106" fmla="*/ 14171 w 4339937"/>
                <a:gd name="T107" fmla="*/ 207194 h 3525442"/>
                <a:gd name="T108" fmla="*/ 18591 w 4339937"/>
                <a:gd name="T109" fmla="*/ 176486 h 35254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339937" h="3525442">
                  <a:moveTo>
                    <a:pt x="153057" y="1452961"/>
                  </a:moveTo>
                  <a:cubicBezTo>
                    <a:pt x="151798" y="1390824"/>
                    <a:pt x="150538" y="1328687"/>
                    <a:pt x="149279" y="1266550"/>
                  </a:cubicBezTo>
                  <a:lnTo>
                    <a:pt x="240241" y="1165718"/>
                  </a:lnTo>
                  <a:lnTo>
                    <a:pt x="383250" y="993225"/>
                  </a:lnTo>
                  <a:lnTo>
                    <a:pt x="510083" y="776913"/>
                  </a:lnTo>
                  <a:lnTo>
                    <a:pt x="703776" y="665798"/>
                  </a:lnTo>
                  <a:lnTo>
                    <a:pt x="747062" y="479502"/>
                  </a:lnTo>
                  <a:lnTo>
                    <a:pt x="818567" y="277525"/>
                  </a:lnTo>
                  <a:lnTo>
                    <a:pt x="1210597" y="427436"/>
                  </a:lnTo>
                  <a:lnTo>
                    <a:pt x="1403182" y="253064"/>
                  </a:lnTo>
                  <a:lnTo>
                    <a:pt x="1512950" y="105032"/>
                  </a:lnTo>
                  <a:lnTo>
                    <a:pt x="1715006" y="0"/>
                  </a:lnTo>
                  <a:lnTo>
                    <a:pt x="2068693" y="35406"/>
                  </a:lnTo>
                  <a:lnTo>
                    <a:pt x="2460723" y="216679"/>
                  </a:lnTo>
                  <a:lnTo>
                    <a:pt x="2815755" y="340250"/>
                  </a:lnTo>
                  <a:lnTo>
                    <a:pt x="3104918" y="394195"/>
                  </a:lnTo>
                  <a:lnTo>
                    <a:pt x="3253682" y="355032"/>
                  </a:lnTo>
                  <a:lnTo>
                    <a:pt x="3448025" y="212922"/>
                  </a:lnTo>
                  <a:lnTo>
                    <a:pt x="3638078" y="160856"/>
                  </a:lnTo>
                  <a:lnTo>
                    <a:pt x="3750991" y="64890"/>
                  </a:lnTo>
                  <a:lnTo>
                    <a:pt x="3963626" y="214801"/>
                  </a:lnTo>
                  <a:lnTo>
                    <a:pt x="4127340" y="441239"/>
                  </a:lnTo>
                  <a:lnTo>
                    <a:pt x="4228328" y="604952"/>
                  </a:lnTo>
                  <a:lnTo>
                    <a:pt x="4339937" y="796152"/>
                  </a:lnTo>
                  <a:lnTo>
                    <a:pt x="4244088" y="935808"/>
                  </a:lnTo>
                  <a:lnTo>
                    <a:pt x="4169360" y="1049046"/>
                  </a:lnTo>
                  <a:lnTo>
                    <a:pt x="4190066" y="1275477"/>
                  </a:lnTo>
                  <a:lnTo>
                    <a:pt x="4127341" y="1470553"/>
                  </a:lnTo>
                  <a:lnTo>
                    <a:pt x="4073396" y="1737133"/>
                  </a:lnTo>
                  <a:lnTo>
                    <a:pt x="3916584" y="1885165"/>
                  </a:lnTo>
                  <a:lnTo>
                    <a:pt x="3761651" y="2001835"/>
                  </a:lnTo>
                  <a:lnTo>
                    <a:pt x="3589158" y="1909626"/>
                  </a:lnTo>
                  <a:lnTo>
                    <a:pt x="3407885" y="1752814"/>
                  </a:lnTo>
                  <a:lnTo>
                    <a:pt x="3221589" y="2017516"/>
                  </a:lnTo>
                  <a:lnTo>
                    <a:pt x="3143183" y="2228273"/>
                  </a:lnTo>
                  <a:lnTo>
                    <a:pt x="3042194" y="2524337"/>
                  </a:lnTo>
                  <a:lnTo>
                    <a:pt x="2901064" y="2806598"/>
                  </a:lnTo>
                  <a:lnTo>
                    <a:pt x="2761811" y="2970312"/>
                  </a:lnTo>
                  <a:lnTo>
                    <a:pt x="2535373" y="2891906"/>
                  </a:lnTo>
                  <a:lnTo>
                    <a:pt x="2349077" y="2757676"/>
                  </a:lnTo>
                  <a:lnTo>
                    <a:pt x="2091277" y="2945851"/>
                  </a:lnTo>
                  <a:lnTo>
                    <a:pt x="1832210" y="3088247"/>
                  </a:lnTo>
                  <a:lnTo>
                    <a:pt x="1536146" y="3290224"/>
                  </a:lnTo>
                  <a:lnTo>
                    <a:pt x="1264543" y="3525442"/>
                  </a:lnTo>
                  <a:lnTo>
                    <a:pt x="1022424" y="3440135"/>
                  </a:lnTo>
                  <a:lnTo>
                    <a:pt x="909590" y="3295003"/>
                  </a:lnTo>
                  <a:lnTo>
                    <a:pt x="745877" y="3054763"/>
                  </a:lnTo>
                  <a:lnTo>
                    <a:pt x="735139" y="2872471"/>
                  </a:lnTo>
                  <a:lnTo>
                    <a:pt x="469250" y="2809501"/>
                  </a:lnTo>
                  <a:lnTo>
                    <a:pt x="276053" y="2506537"/>
                  </a:lnTo>
                  <a:lnTo>
                    <a:pt x="165593" y="2273443"/>
                  </a:lnTo>
                  <a:lnTo>
                    <a:pt x="75955" y="1940748"/>
                  </a:lnTo>
                  <a:lnTo>
                    <a:pt x="0" y="1804886"/>
                  </a:lnTo>
                  <a:lnTo>
                    <a:pt x="116670" y="1705778"/>
                  </a:lnTo>
                  <a:lnTo>
                    <a:pt x="153057" y="1452961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任意多边形 62"/>
            <p:cNvSpPr>
              <a:spLocks/>
            </p:cNvSpPr>
            <p:nvPr/>
          </p:nvSpPr>
          <p:spPr bwMode="auto">
            <a:xfrm>
              <a:off x="2046288" y="2290763"/>
              <a:ext cx="512763" cy="692150"/>
            </a:xfrm>
            <a:custGeom>
              <a:avLst/>
              <a:gdLst/>
              <a:ahLst/>
              <a:cxnLst/>
              <a:rect l="0" t="0" r="r" b="b"/>
              <a:pathLst>
                <a:path w="4222896" h="5698107">
                  <a:moveTo>
                    <a:pt x="306882" y="2085273"/>
                  </a:moveTo>
                  <a:lnTo>
                    <a:pt x="289163" y="2325759"/>
                  </a:lnTo>
                  <a:lnTo>
                    <a:pt x="195076" y="2599241"/>
                  </a:lnTo>
                  <a:lnTo>
                    <a:pt x="264702" y="2809998"/>
                  </a:lnTo>
                  <a:lnTo>
                    <a:pt x="405833" y="2973711"/>
                  </a:lnTo>
                  <a:lnTo>
                    <a:pt x="538183" y="3208929"/>
                  </a:lnTo>
                  <a:lnTo>
                    <a:pt x="694995" y="3262874"/>
                  </a:lnTo>
                  <a:lnTo>
                    <a:pt x="843027" y="3339401"/>
                  </a:lnTo>
                  <a:lnTo>
                    <a:pt x="829225" y="3489312"/>
                  </a:lnTo>
                  <a:lnTo>
                    <a:pt x="607317" y="3633342"/>
                  </a:lnTo>
                  <a:lnTo>
                    <a:pt x="452876" y="3628564"/>
                  </a:lnTo>
                  <a:lnTo>
                    <a:pt x="374470" y="3848101"/>
                  </a:lnTo>
                  <a:lnTo>
                    <a:pt x="412242" y="4031661"/>
                  </a:lnTo>
                  <a:lnTo>
                    <a:pt x="313624" y="4199989"/>
                  </a:lnTo>
                  <a:lnTo>
                    <a:pt x="88572" y="4305143"/>
                  </a:lnTo>
                  <a:lnTo>
                    <a:pt x="0" y="4460934"/>
                  </a:lnTo>
                  <a:lnTo>
                    <a:pt x="69624" y="4577603"/>
                  </a:lnTo>
                  <a:lnTo>
                    <a:pt x="264207" y="4586792"/>
                  </a:lnTo>
                  <a:lnTo>
                    <a:pt x="466677" y="4584505"/>
                  </a:lnTo>
                  <a:lnTo>
                    <a:pt x="654851" y="4542484"/>
                  </a:lnTo>
                  <a:lnTo>
                    <a:pt x="663631" y="4768922"/>
                  </a:lnTo>
                  <a:lnTo>
                    <a:pt x="585225" y="4925734"/>
                  </a:lnTo>
                  <a:lnTo>
                    <a:pt x="515599" y="5206117"/>
                  </a:lnTo>
                  <a:lnTo>
                    <a:pt x="356966" y="5321119"/>
                  </a:lnTo>
                  <a:lnTo>
                    <a:pt x="313634" y="5472077"/>
                  </a:lnTo>
                  <a:lnTo>
                    <a:pt x="541329" y="5498425"/>
                  </a:lnTo>
                  <a:lnTo>
                    <a:pt x="722398" y="5414792"/>
                  </a:lnTo>
                  <a:lnTo>
                    <a:pt x="903467" y="5439253"/>
                  </a:lnTo>
                  <a:lnTo>
                    <a:pt x="1102300" y="5554248"/>
                  </a:lnTo>
                  <a:lnTo>
                    <a:pt x="1307625" y="5676145"/>
                  </a:lnTo>
                  <a:lnTo>
                    <a:pt x="1534063" y="5568051"/>
                  </a:lnTo>
                  <a:lnTo>
                    <a:pt x="1635052" y="5498425"/>
                  </a:lnTo>
                  <a:lnTo>
                    <a:pt x="1865043" y="5571604"/>
                  </a:lnTo>
                  <a:lnTo>
                    <a:pt x="2081026" y="5655237"/>
                  </a:lnTo>
                  <a:lnTo>
                    <a:pt x="2301062" y="5698107"/>
                  </a:lnTo>
                  <a:lnTo>
                    <a:pt x="2265444" y="5446358"/>
                  </a:lnTo>
                  <a:lnTo>
                    <a:pt x="2265444" y="5240828"/>
                  </a:lnTo>
                  <a:lnTo>
                    <a:pt x="2227180" y="5024844"/>
                  </a:lnTo>
                  <a:lnTo>
                    <a:pt x="2110672" y="4863418"/>
                  </a:lnTo>
                  <a:lnTo>
                    <a:pt x="2129540" y="4624443"/>
                  </a:lnTo>
                  <a:lnTo>
                    <a:pt x="2091276" y="4398005"/>
                  </a:lnTo>
                  <a:lnTo>
                    <a:pt x="2187199" y="4233434"/>
                  </a:lnTo>
                  <a:lnTo>
                    <a:pt x="2345320" y="4084789"/>
                  </a:lnTo>
                  <a:lnTo>
                    <a:pt x="2596219" y="4025617"/>
                  </a:lnTo>
                  <a:lnTo>
                    <a:pt x="2787742" y="4203337"/>
                  </a:lnTo>
                  <a:lnTo>
                    <a:pt x="3010831" y="4234496"/>
                  </a:lnTo>
                  <a:lnTo>
                    <a:pt x="3310448" y="4203133"/>
                  </a:lnTo>
                  <a:lnTo>
                    <a:pt x="3548359" y="4216282"/>
                  </a:lnTo>
                  <a:lnTo>
                    <a:pt x="3784028" y="4321886"/>
                  </a:lnTo>
                  <a:lnTo>
                    <a:pt x="3926833" y="4286766"/>
                  </a:lnTo>
                  <a:lnTo>
                    <a:pt x="4073191" y="4252055"/>
                  </a:lnTo>
                  <a:lnTo>
                    <a:pt x="4090547" y="4056980"/>
                  </a:lnTo>
                  <a:lnTo>
                    <a:pt x="3996460" y="3927773"/>
                  </a:lnTo>
                  <a:lnTo>
                    <a:pt x="3941655" y="3700885"/>
                  </a:lnTo>
                  <a:lnTo>
                    <a:pt x="4156824" y="3537826"/>
                  </a:lnTo>
                  <a:lnTo>
                    <a:pt x="4195086" y="3370764"/>
                  </a:lnTo>
                  <a:lnTo>
                    <a:pt x="4222896" y="3186142"/>
                  </a:lnTo>
                  <a:lnTo>
                    <a:pt x="4107901" y="2799339"/>
                  </a:lnTo>
                  <a:cubicBezTo>
                    <a:pt x="4107051" y="2725086"/>
                    <a:pt x="4106202" y="2650834"/>
                    <a:pt x="4105352" y="2576581"/>
                  </a:cubicBezTo>
                  <a:lnTo>
                    <a:pt x="3418338" y="2120229"/>
                  </a:lnTo>
                  <a:lnTo>
                    <a:pt x="2732123" y="1601279"/>
                  </a:lnTo>
                  <a:lnTo>
                    <a:pt x="2139994" y="1026506"/>
                  </a:lnTo>
                  <a:lnTo>
                    <a:pt x="1607038" y="514458"/>
                  </a:lnTo>
                  <a:lnTo>
                    <a:pt x="1069424" y="0"/>
                  </a:lnTo>
                  <a:lnTo>
                    <a:pt x="862057" y="295330"/>
                  </a:lnTo>
                  <a:lnTo>
                    <a:pt x="621612" y="567137"/>
                  </a:lnTo>
                  <a:lnTo>
                    <a:pt x="551986" y="497511"/>
                  </a:lnTo>
                  <a:lnTo>
                    <a:pt x="426537" y="382515"/>
                  </a:lnTo>
                  <a:lnTo>
                    <a:pt x="290633" y="441687"/>
                  </a:lnTo>
                  <a:lnTo>
                    <a:pt x="200099" y="594947"/>
                  </a:lnTo>
                  <a:lnTo>
                    <a:pt x="72850" y="765603"/>
                  </a:lnTo>
                  <a:lnTo>
                    <a:pt x="129771" y="927885"/>
                  </a:lnTo>
                  <a:lnTo>
                    <a:pt x="259475" y="1141706"/>
                  </a:lnTo>
                  <a:lnTo>
                    <a:pt x="440543" y="1232240"/>
                  </a:lnTo>
                  <a:lnTo>
                    <a:pt x="583349" y="1284511"/>
                  </a:lnTo>
                  <a:lnTo>
                    <a:pt x="740160" y="1190424"/>
                  </a:lnTo>
                  <a:lnTo>
                    <a:pt x="823793" y="1075428"/>
                  </a:lnTo>
                  <a:lnTo>
                    <a:pt x="921433" y="953327"/>
                  </a:lnTo>
                  <a:lnTo>
                    <a:pt x="1036225" y="1078777"/>
                  </a:lnTo>
                  <a:lnTo>
                    <a:pt x="1074488" y="1294761"/>
                  </a:lnTo>
                  <a:lnTo>
                    <a:pt x="1063423" y="1580167"/>
                  </a:lnTo>
                  <a:lnTo>
                    <a:pt x="972685" y="1722972"/>
                  </a:lnTo>
                  <a:lnTo>
                    <a:pt x="1164412" y="1855323"/>
                  </a:lnTo>
                  <a:lnTo>
                    <a:pt x="1130109" y="2026142"/>
                  </a:lnTo>
                  <a:lnTo>
                    <a:pt x="928132" y="2050603"/>
                  </a:lnTo>
                  <a:lnTo>
                    <a:pt x="799334" y="1932055"/>
                  </a:lnTo>
                  <a:lnTo>
                    <a:pt x="523974" y="2026142"/>
                  </a:lnTo>
                  <a:lnTo>
                    <a:pt x="306882" y="2085273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任意多边形 63"/>
            <p:cNvSpPr>
              <a:spLocks/>
            </p:cNvSpPr>
            <p:nvPr/>
          </p:nvSpPr>
          <p:spPr bwMode="auto">
            <a:xfrm>
              <a:off x="1570038" y="2462213"/>
              <a:ext cx="577850" cy="647700"/>
            </a:xfrm>
            <a:custGeom>
              <a:avLst/>
              <a:gdLst/>
              <a:ahLst/>
              <a:cxnLst/>
              <a:rect l="0" t="0" r="r" b="b"/>
              <a:pathLst>
                <a:path w="4763859" h="5329526">
                  <a:moveTo>
                    <a:pt x="4227713" y="674415"/>
                  </a:moveTo>
                  <a:lnTo>
                    <a:pt x="4209994" y="914901"/>
                  </a:lnTo>
                  <a:lnTo>
                    <a:pt x="4115907" y="1188383"/>
                  </a:lnTo>
                  <a:lnTo>
                    <a:pt x="4185533" y="1399140"/>
                  </a:lnTo>
                  <a:lnTo>
                    <a:pt x="4326664" y="1562853"/>
                  </a:lnTo>
                  <a:lnTo>
                    <a:pt x="4459014" y="1798071"/>
                  </a:lnTo>
                  <a:lnTo>
                    <a:pt x="4615826" y="1852016"/>
                  </a:lnTo>
                  <a:lnTo>
                    <a:pt x="4763858" y="1928543"/>
                  </a:lnTo>
                  <a:lnTo>
                    <a:pt x="4750056" y="2078454"/>
                  </a:lnTo>
                  <a:lnTo>
                    <a:pt x="4528148" y="2222484"/>
                  </a:lnTo>
                  <a:lnTo>
                    <a:pt x="4373707" y="2217706"/>
                  </a:lnTo>
                  <a:lnTo>
                    <a:pt x="4295301" y="2437243"/>
                  </a:lnTo>
                  <a:lnTo>
                    <a:pt x="4333073" y="2620803"/>
                  </a:lnTo>
                  <a:lnTo>
                    <a:pt x="4234455" y="2789131"/>
                  </a:lnTo>
                  <a:lnTo>
                    <a:pt x="4009403" y="2894285"/>
                  </a:lnTo>
                  <a:lnTo>
                    <a:pt x="3920831" y="3050076"/>
                  </a:lnTo>
                  <a:lnTo>
                    <a:pt x="3990455" y="3166745"/>
                  </a:lnTo>
                  <a:lnTo>
                    <a:pt x="4185038" y="3175934"/>
                  </a:lnTo>
                  <a:lnTo>
                    <a:pt x="4387508" y="3173647"/>
                  </a:lnTo>
                  <a:lnTo>
                    <a:pt x="4575682" y="3131626"/>
                  </a:lnTo>
                  <a:lnTo>
                    <a:pt x="4584462" y="3358064"/>
                  </a:lnTo>
                  <a:lnTo>
                    <a:pt x="4506056" y="3514876"/>
                  </a:lnTo>
                  <a:lnTo>
                    <a:pt x="4436430" y="3795259"/>
                  </a:lnTo>
                  <a:lnTo>
                    <a:pt x="4277797" y="3910261"/>
                  </a:lnTo>
                  <a:lnTo>
                    <a:pt x="4122940" y="3771213"/>
                  </a:lnTo>
                  <a:lnTo>
                    <a:pt x="3905781" y="3735049"/>
                  </a:lnTo>
                  <a:lnTo>
                    <a:pt x="3836156" y="3835408"/>
                  </a:lnTo>
                  <a:lnTo>
                    <a:pt x="3829253" y="3955214"/>
                  </a:lnTo>
                  <a:lnTo>
                    <a:pt x="3780331" y="4118299"/>
                  </a:lnTo>
                  <a:lnTo>
                    <a:pt x="3826247" y="4358956"/>
                  </a:lnTo>
                  <a:lnTo>
                    <a:pt x="3641079" y="4438824"/>
                  </a:lnTo>
                  <a:lnTo>
                    <a:pt x="3414014" y="4413734"/>
                  </a:lnTo>
                  <a:lnTo>
                    <a:pt x="3093487" y="4426279"/>
                  </a:lnTo>
                  <a:lnTo>
                    <a:pt x="2798053" y="4420636"/>
                  </a:lnTo>
                  <a:lnTo>
                    <a:pt x="2583530" y="4596265"/>
                  </a:lnTo>
                  <a:lnTo>
                    <a:pt x="2325731" y="4703526"/>
                  </a:lnTo>
                  <a:lnTo>
                    <a:pt x="2143199" y="4773152"/>
                  </a:lnTo>
                  <a:lnTo>
                    <a:pt x="2010849" y="4930593"/>
                  </a:lnTo>
                  <a:lnTo>
                    <a:pt x="1891671" y="5076951"/>
                  </a:lnTo>
                  <a:lnTo>
                    <a:pt x="1832500" y="5219756"/>
                  </a:lnTo>
                  <a:lnTo>
                    <a:pt x="1682792" y="5268474"/>
                  </a:lnTo>
                  <a:lnTo>
                    <a:pt x="1455696" y="5329526"/>
                  </a:lnTo>
                  <a:lnTo>
                    <a:pt x="1243702" y="5203454"/>
                  </a:lnTo>
                  <a:lnTo>
                    <a:pt x="1256249" y="5046013"/>
                  </a:lnTo>
                  <a:lnTo>
                    <a:pt x="1344062" y="4882929"/>
                  </a:lnTo>
                  <a:lnTo>
                    <a:pt x="1331519" y="4712943"/>
                  </a:lnTo>
                  <a:lnTo>
                    <a:pt x="1168433" y="4580592"/>
                  </a:lnTo>
                  <a:lnTo>
                    <a:pt x="1231159" y="4347881"/>
                  </a:lnTo>
                  <a:lnTo>
                    <a:pt x="1331517" y="4159707"/>
                  </a:lnTo>
                  <a:lnTo>
                    <a:pt x="1229901" y="4069377"/>
                  </a:lnTo>
                  <a:lnTo>
                    <a:pt x="1047369" y="3918837"/>
                  </a:lnTo>
                  <a:lnTo>
                    <a:pt x="883028" y="3992849"/>
                  </a:lnTo>
                  <a:lnTo>
                    <a:pt x="675406" y="3879945"/>
                  </a:lnTo>
                  <a:lnTo>
                    <a:pt x="442697" y="3703057"/>
                  </a:lnTo>
                  <a:lnTo>
                    <a:pt x="392516" y="3475990"/>
                  </a:lnTo>
                  <a:lnTo>
                    <a:pt x="303445" y="3230735"/>
                  </a:lnTo>
                  <a:lnTo>
                    <a:pt x="140359" y="3129117"/>
                  </a:lnTo>
                  <a:lnTo>
                    <a:pt x="67047" y="2878618"/>
                  </a:lnTo>
                  <a:lnTo>
                    <a:pt x="90181" y="2733322"/>
                  </a:lnTo>
                  <a:lnTo>
                    <a:pt x="0" y="2579154"/>
                  </a:lnTo>
                  <a:lnTo>
                    <a:pt x="299214" y="2323716"/>
                  </a:lnTo>
                  <a:lnTo>
                    <a:pt x="601075" y="2123782"/>
                  </a:lnTo>
                  <a:lnTo>
                    <a:pt x="806975" y="2014952"/>
                  </a:lnTo>
                  <a:lnTo>
                    <a:pt x="1088295" y="1817058"/>
                  </a:lnTo>
                  <a:lnTo>
                    <a:pt x="1273654" y="1945326"/>
                  </a:lnTo>
                  <a:lnTo>
                    <a:pt x="1501032" y="2031409"/>
                  </a:lnTo>
                  <a:lnTo>
                    <a:pt x="1646244" y="1849198"/>
                  </a:lnTo>
                  <a:lnTo>
                    <a:pt x="1782518" y="1584496"/>
                  </a:lnTo>
                  <a:lnTo>
                    <a:pt x="1954071" y="1081594"/>
                  </a:lnTo>
                  <a:lnTo>
                    <a:pt x="2147268" y="810154"/>
                  </a:lnTo>
                  <a:lnTo>
                    <a:pt x="2333562" y="965863"/>
                  </a:lnTo>
                  <a:lnTo>
                    <a:pt x="2498215" y="1059952"/>
                  </a:lnTo>
                  <a:lnTo>
                    <a:pt x="2673689" y="921802"/>
                  </a:lnTo>
                  <a:lnTo>
                    <a:pt x="2808858" y="793371"/>
                  </a:lnTo>
                  <a:lnTo>
                    <a:pt x="2867824" y="533528"/>
                  </a:lnTo>
                  <a:lnTo>
                    <a:pt x="2930552" y="314931"/>
                  </a:lnTo>
                  <a:lnTo>
                    <a:pt x="2910948" y="93351"/>
                  </a:lnTo>
                  <a:lnTo>
                    <a:pt x="2975791" y="0"/>
                  </a:lnTo>
                  <a:lnTo>
                    <a:pt x="3102266" y="103236"/>
                  </a:lnTo>
                  <a:lnTo>
                    <a:pt x="3239845" y="218231"/>
                  </a:lnTo>
                  <a:lnTo>
                    <a:pt x="3403558" y="204224"/>
                  </a:lnTo>
                  <a:lnTo>
                    <a:pt x="3619542" y="287857"/>
                  </a:lnTo>
                  <a:lnTo>
                    <a:pt x="3730984" y="455124"/>
                  </a:lnTo>
                  <a:lnTo>
                    <a:pt x="3615989" y="503841"/>
                  </a:lnTo>
                  <a:lnTo>
                    <a:pt x="3553264" y="629291"/>
                  </a:lnTo>
                  <a:lnTo>
                    <a:pt x="3668260" y="712924"/>
                  </a:lnTo>
                  <a:lnTo>
                    <a:pt x="3898250" y="678009"/>
                  </a:lnTo>
                  <a:lnTo>
                    <a:pt x="4227713" y="674415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任意多边形 64"/>
            <p:cNvSpPr>
              <a:spLocks/>
            </p:cNvSpPr>
            <p:nvPr/>
          </p:nvSpPr>
          <p:spPr bwMode="auto">
            <a:xfrm>
              <a:off x="1763713" y="1766888"/>
              <a:ext cx="465138" cy="617538"/>
            </a:xfrm>
            <a:custGeom>
              <a:avLst/>
              <a:gdLst/>
              <a:ahLst/>
              <a:cxnLst/>
              <a:rect l="0" t="0" r="r" b="b"/>
              <a:pathLst>
                <a:path w="3819667" h="5086220">
                  <a:moveTo>
                    <a:pt x="1968968" y="0"/>
                  </a:moveTo>
                  <a:lnTo>
                    <a:pt x="1494123" y="162612"/>
                  </a:lnTo>
                  <a:lnTo>
                    <a:pt x="1218598" y="361607"/>
                  </a:lnTo>
                  <a:lnTo>
                    <a:pt x="1062726" y="552762"/>
                  </a:lnTo>
                  <a:lnTo>
                    <a:pt x="966598" y="750819"/>
                  </a:lnTo>
                  <a:lnTo>
                    <a:pt x="852910" y="883170"/>
                  </a:lnTo>
                  <a:lnTo>
                    <a:pt x="768541" y="1092987"/>
                  </a:lnTo>
                  <a:lnTo>
                    <a:pt x="667552" y="1281161"/>
                  </a:lnTo>
                  <a:lnTo>
                    <a:pt x="519520" y="1416493"/>
                  </a:lnTo>
                  <a:lnTo>
                    <a:pt x="293082" y="1544924"/>
                  </a:lnTo>
                  <a:lnTo>
                    <a:pt x="110135" y="1718683"/>
                  </a:lnTo>
                  <a:lnTo>
                    <a:pt x="359727" y="1967541"/>
                  </a:lnTo>
                  <a:lnTo>
                    <a:pt x="472477" y="2052847"/>
                  </a:lnTo>
                  <a:lnTo>
                    <a:pt x="573465" y="2232243"/>
                  </a:lnTo>
                  <a:cubicBezTo>
                    <a:pt x="574405" y="2283206"/>
                    <a:pt x="575344" y="2334170"/>
                    <a:pt x="576284" y="2385133"/>
                  </a:cubicBezTo>
                  <a:lnTo>
                    <a:pt x="354505" y="2539906"/>
                  </a:lnTo>
                  <a:lnTo>
                    <a:pt x="231298" y="2633216"/>
                  </a:lnTo>
                  <a:lnTo>
                    <a:pt x="224397" y="2850874"/>
                  </a:lnTo>
                  <a:lnTo>
                    <a:pt x="80484" y="2991555"/>
                  </a:lnTo>
                  <a:lnTo>
                    <a:pt x="0" y="3110716"/>
                  </a:lnTo>
                  <a:lnTo>
                    <a:pt x="154770" y="3356756"/>
                  </a:lnTo>
                  <a:lnTo>
                    <a:pt x="161672" y="3590096"/>
                  </a:lnTo>
                  <a:lnTo>
                    <a:pt x="144275" y="3828131"/>
                  </a:lnTo>
                  <a:lnTo>
                    <a:pt x="371489" y="3960645"/>
                  </a:lnTo>
                  <a:lnTo>
                    <a:pt x="590085" y="3950926"/>
                  </a:lnTo>
                  <a:lnTo>
                    <a:pt x="842087" y="4067594"/>
                  </a:lnTo>
                  <a:lnTo>
                    <a:pt x="946057" y="4199947"/>
                  </a:lnTo>
                  <a:lnTo>
                    <a:pt x="1324447" y="4608759"/>
                  </a:lnTo>
                  <a:lnTo>
                    <a:pt x="1491142" y="4835199"/>
                  </a:lnTo>
                  <a:lnTo>
                    <a:pt x="1673516" y="5039993"/>
                  </a:lnTo>
                  <a:lnTo>
                    <a:pt x="1846011" y="4966610"/>
                  </a:lnTo>
                  <a:lnTo>
                    <a:pt x="2016625" y="4943089"/>
                  </a:lnTo>
                  <a:lnTo>
                    <a:pt x="2253884" y="4966610"/>
                  </a:lnTo>
                  <a:lnTo>
                    <a:pt x="2395670" y="5086220"/>
                  </a:lnTo>
                  <a:lnTo>
                    <a:pt x="2522508" y="4904824"/>
                  </a:lnTo>
                  <a:lnTo>
                    <a:pt x="2619575" y="4755853"/>
                  </a:lnTo>
                  <a:lnTo>
                    <a:pt x="2748006" y="4704890"/>
                  </a:lnTo>
                  <a:lnTo>
                    <a:pt x="2935240" y="4887101"/>
                  </a:lnTo>
                  <a:lnTo>
                    <a:pt x="3175481" y="4629300"/>
                  </a:lnTo>
                  <a:lnTo>
                    <a:pt x="3387505" y="4325683"/>
                  </a:lnTo>
                  <a:lnTo>
                    <a:pt x="3381379" y="4126399"/>
                  </a:lnTo>
                  <a:lnTo>
                    <a:pt x="3448024" y="3954846"/>
                  </a:lnTo>
                  <a:lnTo>
                    <a:pt x="3570492" y="3847896"/>
                  </a:lnTo>
                  <a:lnTo>
                    <a:pt x="3537251" y="3706764"/>
                  </a:lnTo>
                  <a:lnTo>
                    <a:pt x="3423563" y="3519530"/>
                  </a:lnTo>
                  <a:cubicBezTo>
                    <a:pt x="3422882" y="3469192"/>
                    <a:pt x="3422202" y="3418854"/>
                    <a:pt x="3421521" y="3368516"/>
                  </a:cubicBezTo>
                  <a:lnTo>
                    <a:pt x="3267894" y="3183776"/>
                  </a:lnTo>
                  <a:lnTo>
                    <a:pt x="3204965" y="2973971"/>
                  </a:lnTo>
                  <a:lnTo>
                    <a:pt x="3124051" y="2840362"/>
                  </a:lnTo>
                  <a:lnTo>
                    <a:pt x="3211866" y="2688565"/>
                  </a:lnTo>
                  <a:lnTo>
                    <a:pt x="3349860" y="2450211"/>
                  </a:lnTo>
                  <a:lnTo>
                    <a:pt x="3507301" y="2430764"/>
                  </a:lnTo>
                  <a:lnTo>
                    <a:pt x="3670385" y="2267680"/>
                  </a:lnTo>
                  <a:lnTo>
                    <a:pt x="3801478" y="2050030"/>
                  </a:lnTo>
                  <a:lnTo>
                    <a:pt x="3819667" y="1880044"/>
                  </a:lnTo>
                  <a:lnTo>
                    <a:pt x="3681673" y="1659879"/>
                  </a:lnTo>
                  <a:lnTo>
                    <a:pt x="3534415" y="1414924"/>
                  </a:lnTo>
                  <a:lnTo>
                    <a:pt x="3398783" y="1201359"/>
                  </a:lnTo>
                  <a:lnTo>
                    <a:pt x="3241342" y="1037017"/>
                  </a:lnTo>
                  <a:lnTo>
                    <a:pt x="3077000" y="875802"/>
                  </a:lnTo>
                  <a:lnTo>
                    <a:pt x="2869379" y="698915"/>
                  </a:lnTo>
                  <a:lnTo>
                    <a:pt x="2741414" y="573466"/>
                  </a:lnTo>
                  <a:lnTo>
                    <a:pt x="2479228" y="640576"/>
                  </a:lnTo>
                  <a:lnTo>
                    <a:pt x="2271608" y="565307"/>
                  </a:lnTo>
                  <a:lnTo>
                    <a:pt x="2164347" y="432956"/>
                  </a:lnTo>
                  <a:lnTo>
                    <a:pt x="2062729" y="205889"/>
                  </a:lnTo>
                  <a:lnTo>
                    <a:pt x="1968968" y="0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任意多边形 65"/>
            <p:cNvSpPr>
              <a:spLocks/>
            </p:cNvSpPr>
            <p:nvPr/>
          </p:nvSpPr>
          <p:spPr bwMode="auto">
            <a:xfrm>
              <a:off x="2001838" y="1611313"/>
              <a:ext cx="674688" cy="549275"/>
            </a:xfrm>
            <a:custGeom>
              <a:avLst/>
              <a:gdLst/>
              <a:ahLst/>
              <a:cxnLst/>
              <a:rect l="0" t="0" r="r" b="b"/>
              <a:pathLst>
                <a:path w="5554363" h="4524633">
                  <a:moveTo>
                    <a:pt x="10615" y="1284640"/>
                  </a:moveTo>
                  <a:lnTo>
                    <a:pt x="301864" y="1152661"/>
                  </a:lnTo>
                  <a:lnTo>
                    <a:pt x="547901" y="1051672"/>
                  </a:lnTo>
                  <a:lnTo>
                    <a:pt x="599597" y="800688"/>
                  </a:lnTo>
                  <a:lnTo>
                    <a:pt x="426373" y="614477"/>
                  </a:lnTo>
                  <a:lnTo>
                    <a:pt x="265642" y="539991"/>
                  </a:lnTo>
                  <a:lnTo>
                    <a:pt x="98947" y="530108"/>
                  </a:lnTo>
                  <a:lnTo>
                    <a:pt x="0" y="395879"/>
                  </a:lnTo>
                  <a:lnTo>
                    <a:pt x="168573" y="156578"/>
                  </a:lnTo>
                  <a:lnTo>
                    <a:pt x="297943" y="24226"/>
                  </a:lnTo>
                  <a:lnTo>
                    <a:pt x="441381" y="0"/>
                  </a:lnTo>
                  <a:lnTo>
                    <a:pt x="588992" y="155793"/>
                  </a:lnTo>
                  <a:lnTo>
                    <a:pt x="771522" y="207231"/>
                  </a:lnTo>
                  <a:lnTo>
                    <a:pt x="1034967" y="212874"/>
                  </a:lnTo>
                  <a:lnTo>
                    <a:pt x="1263291" y="189042"/>
                  </a:lnTo>
                  <a:lnTo>
                    <a:pt x="1508547" y="157051"/>
                  </a:lnTo>
                  <a:lnTo>
                    <a:pt x="1761961" y="289402"/>
                  </a:lnTo>
                  <a:lnTo>
                    <a:pt x="1919402" y="465031"/>
                  </a:lnTo>
                  <a:lnTo>
                    <a:pt x="1958294" y="679553"/>
                  </a:lnTo>
                  <a:lnTo>
                    <a:pt x="1838489" y="974989"/>
                  </a:lnTo>
                  <a:lnTo>
                    <a:pt x="1743772" y="1202056"/>
                  </a:lnTo>
                  <a:lnTo>
                    <a:pt x="1780150" y="1353853"/>
                  </a:lnTo>
                  <a:lnTo>
                    <a:pt x="1970839" y="1424737"/>
                  </a:lnTo>
                  <a:lnTo>
                    <a:pt x="2076843" y="1292386"/>
                  </a:lnTo>
                  <a:lnTo>
                    <a:pt x="2221738" y="1072220"/>
                  </a:lnTo>
                  <a:lnTo>
                    <a:pt x="2398625" y="977504"/>
                  </a:lnTo>
                  <a:lnTo>
                    <a:pt x="2611889" y="938612"/>
                  </a:lnTo>
                  <a:lnTo>
                    <a:pt x="2752400" y="1190768"/>
                  </a:lnTo>
                  <a:lnTo>
                    <a:pt x="2777489" y="1491847"/>
                  </a:lnTo>
                  <a:lnTo>
                    <a:pt x="2965664" y="1600366"/>
                  </a:lnTo>
                  <a:lnTo>
                    <a:pt x="3130006" y="1582178"/>
                  </a:lnTo>
                  <a:lnTo>
                    <a:pt x="3355815" y="1462372"/>
                  </a:lnTo>
                  <a:lnTo>
                    <a:pt x="3469977" y="1330021"/>
                  </a:lnTo>
                  <a:lnTo>
                    <a:pt x="3665053" y="1109855"/>
                  </a:lnTo>
                  <a:lnTo>
                    <a:pt x="3867030" y="1215858"/>
                  </a:lnTo>
                  <a:lnTo>
                    <a:pt x="4056462" y="1147490"/>
                  </a:lnTo>
                  <a:lnTo>
                    <a:pt x="4220804" y="1292386"/>
                  </a:lnTo>
                  <a:lnTo>
                    <a:pt x="4298589" y="1584693"/>
                  </a:lnTo>
                  <a:lnTo>
                    <a:pt x="4235864" y="1930308"/>
                  </a:lnTo>
                  <a:lnTo>
                    <a:pt x="4097870" y="2031926"/>
                  </a:lnTo>
                  <a:lnTo>
                    <a:pt x="3897151" y="2252091"/>
                  </a:lnTo>
                  <a:lnTo>
                    <a:pt x="3870803" y="2477901"/>
                  </a:lnTo>
                  <a:lnTo>
                    <a:pt x="4058977" y="2497347"/>
                  </a:lnTo>
                  <a:lnTo>
                    <a:pt x="4235864" y="2416434"/>
                  </a:lnTo>
                  <a:lnTo>
                    <a:pt x="4373859" y="2233903"/>
                  </a:lnTo>
                  <a:lnTo>
                    <a:pt x="4511853" y="2114097"/>
                  </a:lnTo>
                  <a:lnTo>
                    <a:pt x="4693126" y="2143573"/>
                  </a:lnTo>
                  <a:lnTo>
                    <a:pt x="4839280" y="2176822"/>
                  </a:lnTo>
                  <a:lnTo>
                    <a:pt x="4808546" y="2434622"/>
                  </a:lnTo>
                  <a:lnTo>
                    <a:pt x="4783456" y="2674234"/>
                  </a:lnTo>
                  <a:lnTo>
                    <a:pt x="4783456" y="2950223"/>
                  </a:lnTo>
                  <a:lnTo>
                    <a:pt x="4915807" y="3139655"/>
                  </a:lnTo>
                  <a:lnTo>
                    <a:pt x="5211911" y="3278743"/>
                  </a:lnTo>
                  <a:lnTo>
                    <a:pt x="5554363" y="3583211"/>
                  </a:lnTo>
                  <a:lnTo>
                    <a:pt x="5406318" y="3837788"/>
                  </a:lnTo>
                  <a:lnTo>
                    <a:pt x="5173607" y="3988328"/>
                  </a:lnTo>
                  <a:lnTo>
                    <a:pt x="4965987" y="4108134"/>
                  </a:lnTo>
                  <a:lnTo>
                    <a:pt x="4833636" y="4234841"/>
                  </a:lnTo>
                  <a:lnTo>
                    <a:pt x="4644204" y="4485740"/>
                  </a:lnTo>
                  <a:lnTo>
                    <a:pt x="4222062" y="4397926"/>
                  </a:lnTo>
                  <a:lnTo>
                    <a:pt x="3794276" y="4416114"/>
                  </a:lnTo>
                  <a:lnTo>
                    <a:pt x="3443017" y="4234841"/>
                  </a:lnTo>
                  <a:lnTo>
                    <a:pt x="3271774" y="4354647"/>
                  </a:lnTo>
                  <a:lnTo>
                    <a:pt x="2979466" y="4524633"/>
                  </a:lnTo>
                  <a:lnTo>
                    <a:pt x="2741112" y="4455007"/>
                  </a:lnTo>
                  <a:lnTo>
                    <a:pt x="2410558" y="4378479"/>
                  </a:lnTo>
                  <a:lnTo>
                    <a:pt x="1988568" y="4324860"/>
                  </a:lnTo>
                  <a:lnTo>
                    <a:pt x="1595775" y="4390613"/>
                  </a:lnTo>
                  <a:lnTo>
                    <a:pt x="1308034" y="4464091"/>
                  </a:lnTo>
                  <a:lnTo>
                    <a:pt x="1245105" y="4254286"/>
                  </a:lnTo>
                  <a:lnTo>
                    <a:pt x="1164191" y="4120677"/>
                  </a:lnTo>
                  <a:lnTo>
                    <a:pt x="1252006" y="3968880"/>
                  </a:lnTo>
                  <a:lnTo>
                    <a:pt x="1390000" y="3730526"/>
                  </a:lnTo>
                  <a:lnTo>
                    <a:pt x="1547441" y="3711079"/>
                  </a:lnTo>
                  <a:lnTo>
                    <a:pt x="1710525" y="3547995"/>
                  </a:lnTo>
                  <a:lnTo>
                    <a:pt x="1841618" y="3330345"/>
                  </a:lnTo>
                  <a:lnTo>
                    <a:pt x="1859807" y="3160359"/>
                  </a:lnTo>
                  <a:lnTo>
                    <a:pt x="1721813" y="2940194"/>
                  </a:lnTo>
                  <a:lnTo>
                    <a:pt x="1574555" y="2695239"/>
                  </a:lnTo>
                  <a:lnTo>
                    <a:pt x="1438923" y="2481674"/>
                  </a:lnTo>
                  <a:lnTo>
                    <a:pt x="1281482" y="2317332"/>
                  </a:lnTo>
                  <a:lnTo>
                    <a:pt x="1117140" y="2156117"/>
                  </a:lnTo>
                  <a:lnTo>
                    <a:pt x="909519" y="1979230"/>
                  </a:lnTo>
                  <a:lnTo>
                    <a:pt x="781554" y="1853781"/>
                  </a:lnTo>
                  <a:lnTo>
                    <a:pt x="519368" y="1920891"/>
                  </a:lnTo>
                  <a:lnTo>
                    <a:pt x="311748" y="1845622"/>
                  </a:lnTo>
                  <a:lnTo>
                    <a:pt x="204487" y="1713271"/>
                  </a:lnTo>
                  <a:lnTo>
                    <a:pt x="102869" y="1486204"/>
                  </a:lnTo>
                  <a:lnTo>
                    <a:pt x="10615" y="1284640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任意多边形 66"/>
            <p:cNvSpPr>
              <a:spLocks/>
            </p:cNvSpPr>
            <p:nvPr/>
          </p:nvSpPr>
          <p:spPr bwMode="auto">
            <a:xfrm>
              <a:off x="2560638" y="2147888"/>
              <a:ext cx="522288" cy="447675"/>
            </a:xfrm>
            <a:custGeom>
              <a:avLst/>
              <a:gdLst/>
              <a:ahLst/>
              <a:cxnLst/>
              <a:rect l="0" t="0" r="r" b="b"/>
              <a:pathLst>
                <a:path w="4299417" h="3688471">
                  <a:moveTo>
                    <a:pt x="2635118" y="44551"/>
                  </a:moveTo>
                  <a:lnTo>
                    <a:pt x="2489576" y="282261"/>
                  </a:lnTo>
                  <a:lnTo>
                    <a:pt x="2414307" y="526259"/>
                  </a:lnTo>
                  <a:lnTo>
                    <a:pt x="2281956" y="590242"/>
                  </a:lnTo>
                  <a:lnTo>
                    <a:pt x="2181596" y="715691"/>
                  </a:lnTo>
                  <a:lnTo>
                    <a:pt x="2126458" y="862024"/>
                  </a:lnTo>
                  <a:cubicBezTo>
                    <a:pt x="2125810" y="930752"/>
                    <a:pt x="2125163" y="999480"/>
                    <a:pt x="2124515" y="1068208"/>
                  </a:cubicBezTo>
                  <a:lnTo>
                    <a:pt x="1928182" y="1165440"/>
                  </a:lnTo>
                  <a:lnTo>
                    <a:pt x="1783286" y="1360515"/>
                  </a:lnTo>
                  <a:lnTo>
                    <a:pt x="1686273" y="1680762"/>
                  </a:lnTo>
                  <a:lnTo>
                    <a:pt x="1564378" y="1696714"/>
                  </a:lnTo>
                  <a:lnTo>
                    <a:pt x="1395650" y="1607641"/>
                  </a:lnTo>
                  <a:cubicBezTo>
                    <a:pt x="1395231" y="1538853"/>
                    <a:pt x="1394811" y="1470066"/>
                    <a:pt x="1394392" y="1401278"/>
                  </a:cubicBezTo>
                  <a:lnTo>
                    <a:pt x="1331668" y="1231292"/>
                  </a:lnTo>
                  <a:lnTo>
                    <a:pt x="1198059" y="1087654"/>
                  </a:lnTo>
                  <a:lnTo>
                    <a:pt x="884435" y="1125289"/>
                  </a:lnTo>
                  <a:lnTo>
                    <a:pt x="711934" y="1196173"/>
                  </a:lnTo>
                  <a:lnTo>
                    <a:pt x="567038" y="1265799"/>
                  </a:lnTo>
                  <a:lnTo>
                    <a:pt x="390151" y="1423240"/>
                  </a:lnTo>
                  <a:lnTo>
                    <a:pt x="257800" y="1512313"/>
                  </a:lnTo>
                  <a:lnTo>
                    <a:pt x="270345" y="1637762"/>
                  </a:lnTo>
                  <a:lnTo>
                    <a:pt x="213264" y="1789559"/>
                  </a:lnTo>
                  <a:lnTo>
                    <a:pt x="55823" y="1928812"/>
                  </a:lnTo>
                  <a:lnTo>
                    <a:pt x="0" y="2104441"/>
                  </a:lnTo>
                  <a:lnTo>
                    <a:pt x="65240" y="2222989"/>
                  </a:lnTo>
                  <a:lnTo>
                    <a:pt x="316139" y="2248079"/>
                  </a:lnTo>
                  <a:lnTo>
                    <a:pt x="491768" y="2161522"/>
                  </a:lnTo>
                  <a:lnTo>
                    <a:pt x="629762" y="2268783"/>
                  </a:lnTo>
                  <a:lnTo>
                    <a:pt x="674298" y="2438769"/>
                  </a:lnTo>
                  <a:lnTo>
                    <a:pt x="706289" y="2646390"/>
                  </a:lnTo>
                  <a:lnTo>
                    <a:pt x="775915" y="2834564"/>
                  </a:lnTo>
                  <a:lnTo>
                    <a:pt x="844283" y="2980718"/>
                  </a:lnTo>
                  <a:lnTo>
                    <a:pt x="895295" y="3097118"/>
                  </a:lnTo>
                  <a:lnTo>
                    <a:pt x="818028" y="3254425"/>
                  </a:lnTo>
                  <a:lnTo>
                    <a:pt x="1014695" y="3253154"/>
                  </a:lnTo>
                  <a:lnTo>
                    <a:pt x="1213528" y="3277411"/>
                  </a:lnTo>
                  <a:lnTo>
                    <a:pt x="1342326" y="3361044"/>
                  </a:lnTo>
                  <a:lnTo>
                    <a:pt x="1512941" y="3465585"/>
                  </a:lnTo>
                  <a:lnTo>
                    <a:pt x="1648844" y="3577028"/>
                  </a:lnTo>
                  <a:lnTo>
                    <a:pt x="1718470" y="3688471"/>
                  </a:lnTo>
                  <a:lnTo>
                    <a:pt x="1861275" y="3444473"/>
                  </a:lnTo>
                  <a:lnTo>
                    <a:pt x="2007429" y="3246049"/>
                  </a:lnTo>
                  <a:lnTo>
                    <a:pt x="2206057" y="3082336"/>
                  </a:lnTo>
                  <a:lnTo>
                    <a:pt x="2411587" y="3179975"/>
                  </a:lnTo>
                  <a:lnTo>
                    <a:pt x="2571747" y="3249602"/>
                  </a:lnTo>
                  <a:lnTo>
                    <a:pt x="2794633" y="3280964"/>
                  </a:lnTo>
                  <a:lnTo>
                    <a:pt x="3052433" y="3312326"/>
                  </a:lnTo>
                  <a:lnTo>
                    <a:pt x="3045327" y="3186877"/>
                  </a:lnTo>
                  <a:lnTo>
                    <a:pt x="2982399" y="3019815"/>
                  </a:lnTo>
                  <a:lnTo>
                    <a:pt x="2873690" y="2804198"/>
                  </a:lnTo>
                  <a:lnTo>
                    <a:pt x="2797981" y="2664374"/>
                  </a:lnTo>
                  <a:lnTo>
                    <a:pt x="2912977" y="2577393"/>
                  </a:lnTo>
                  <a:lnTo>
                    <a:pt x="3073137" y="2507767"/>
                  </a:lnTo>
                  <a:lnTo>
                    <a:pt x="3393458" y="2504418"/>
                  </a:lnTo>
                  <a:lnTo>
                    <a:pt x="3584981" y="2420785"/>
                  </a:lnTo>
                  <a:lnTo>
                    <a:pt x="3835880" y="2201248"/>
                  </a:lnTo>
                  <a:lnTo>
                    <a:pt x="3971579" y="2009725"/>
                  </a:lnTo>
                  <a:lnTo>
                    <a:pt x="4041205" y="1772833"/>
                  </a:lnTo>
                  <a:lnTo>
                    <a:pt x="4135496" y="1591764"/>
                  </a:lnTo>
                  <a:lnTo>
                    <a:pt x="4271400" y="1421149"/>
                  </a:lnTo>
                  <a:lnTo>
                    <a:pt x="4299417" y="1188989"/>
                  </a:lnTo>
                  <a:lnTo>
                    <a:pt x="4139049" y="1131986"/>
                  </a:lnTo>
                  <a:lnTo>
                    <a:pt x="3961329" y="1058808"/>
                  </a:lnTo>
                  <a:lnTo>
                    <a:pt x="3724437" y="1048353"/>
                  </a:lnTo>
                  <a:lnTo>
                    <a:pt x="3529361" y="1030998"/>
                  </a:lnTo>
                  <a:lnTo>
                    <a:pt x="3341187" y="999636"/>
                  </a:lnTo>
                  <a:lnTo>
                    <a:pt x="3330733" y="856830"/>
                  </a:lnTo>
                  <a:lnTo>
                    <a:pt x="3438827" y="745388"/>
                  </a:lnTo>
                  <a:lnTo>
                    <a:pt x="3383004" y="588576"/>
                  </a:lnTo>
                  <a:lnTo>
                    <a:pt x="3201935" y="417961"/>
                  </a:lnTo>
                  <a:lnTo>
                    <a:pt x="3080038" y="201977"/>
                  </a:lnTo>
                  <a:lnTo>
                    <a:pt x="3003715" y="0"/>
                  </a:lnTo>
                  <a:lnTo>
                    <a:pt x="2840002" y="97640"/>
                  </a:lnTo>
                  <a:lnTo>
                    <a:pt x="2635118" y="44551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任意多边形 67"/>
            <p:cNvSpPr>
              <a:spLocks/>
            </p:cNvSpPr>
            <p:nvPr/>
          </p:nvSpPr>
          <p:spPr bwMode="auto">
            <a:xfrm>
              <a:off x="2160588" y="1925638"/>
              <a:ext cx="719138" cy="682625"/>
            </a:xfrm>
            <a:custGeom>
              <a:avLst/>
              <a:gdLst/>
              <a:ahLst/>
              <a:cxnLst/>
              <a:rect l="0" t="0" r="r" b="b"/>
              <a:pathLst>
                <a:path w="5923027" h="5624591">
                  <a:moveTo>
                    <a:pt x="5923027" y="1876130"/>
                  </a:moveTo>
                  <a:lnTo>
                    <a:pt x="5777485" y="2113840"/>
                  </a:lnTo>
                  <a:lnTo>
                    <a:pt x="5702216" y="2357838"/>
                  </a:lnTo>
                  <a:lnTo>
                    <a:pt x="5569865" y="2421821"/>
                  </a:lnTo>
                  <a:lnTo>
                    <a:pt x="5469505" y="2547270"/>
                  </a:lnTo>
                  <a:lnTo>
                    <a:pt x="5414367" y="2693603"/>
                  </a:lnTo>
                  <a:cubicBezTo>
                    <a:pt x="5413719" y="2762331"/>
                    <a:pt x="5413072" y="2831059"/>
                    <a:pt x="5412424" y="2899787"/>
                  </a:cubicBezTo>
                  <a:lnTo>
                    <a:pt x="5216091" y="2997019"/>
                  </a:lnTo>
                  <a:lnTo>
                    <a:pt x="5071195" y="3192094"/>
                  </a:lnTo>
                  <a:lnTo>
                    <a:pt x="4974182" y="3512341"/>
                  </a:lnTo>
                  <a:lnTo>
                    <a:pt x="4852287" y="3528293"/>
                  </a:lnTo>
                  <a:lnTo>
                    <a:pt x="4683559" y="3439220"/>
                  </a:lnTo>
                  <a:cubicBezTo>
                    <a:pt x="4683140" y="3370432"/>
                    <a:pt x="4682720" y="3301645"/>
                    <a:pt x="4682301" y="3232857"/>
                  </a:cubicBezTo>
                  <a:lnTo>
                    <a:pt x="4619577" y="3062871"/>
                  </a:lnTo>
                  <a:lnTo>
                    <a:pt x="4485968" y="2919233"/>
                  </a:lnTo>
                  <a:lnTo>
                    <a:pt x="4172344" y="2956868"/>
                  </a:lnTo>
                  <a:lnTo>
                    <a:pt x="3999843" y="3027752"/>
                  </a:lnTo>
                  <a:lnTo>
                    <a:pt x="3854947" y="3097378"/>
                  </a:lnTo>
                  <a:lnTo>
                    <a:pt x="3678060" y="3254819"/>
                  </a:lnTo>
                  <a:lnTo>
                    <a:pt x="3545709" y="3343892"/>
                  </a:lnTo>
                  <a:lnTo>
                    <a:pt x="3558254" y="3469341"/>
                  </a:lnTo>
                  <a:lnTo>
                    <a:pt x="3501173" y="3621138"/>
                  </a:lnTo>
                  <a:lnTo>
                    <a:pt x="3343732" y="3760391"/>
                  </a:lnTo>
                  <a:lnTo>
                    <a:pt x="3287909" y="3936020"/>
                  </a:lnTo>
                  <a:lnTo>
                    <a:pt x="3353149" y="4054568"/>
                  </a:lnTo>
                  <a:lnTo>
                    <a:pt x="3604048" y="4079658"/>
                  </a:lnTo>
                  <a:lnTo>
                    <a:pt x="3779677" y="3993101"/>
                  </a:lnTo>
                  <a:lnTo>
                    <a:pt x="3917671" y="4100362"/>
                  </a:lnTo>
                  <a:lnTo>
                    <a:pt x="3962207" y="4270348"/>
                  </a:lnTo>
                  <a:lnTo>
                    <a:pt x="3994198" y="4477969"/>
                  </a:lnTo>
                  <a:lnTo>
                    <a:pt x="4063824" y="4666143"/>
                  </a:lnTo>
                  <a:lnTo>
                    <a:pt x="4132192" y="4812297"/>
                  </a:lnTo>
                  <a:lnTo>
                    <a:pt x="4183204" y="4928697"/>
                  </a:lnTo>
                  <a:lnTo>
                    <a:pt x="4105937" y="5086004"/>
                  </a:lnTo>
                  <a:lnTo>
                    <a:pt x="3996495" y="5220433"/>
                  </a:lnTo>
                  <a:lnTo>
                    <a:pt x="3850137" y="5384146"/>
                  </a:lnTo>
                  <a:lnTo>
                    <a:pt x="3801419" y="5530504"/>
                  </a:lnTo>
                  <a:lnTo>
                    <a:pt x="3655061" y="5624591"/>
                  </a:lnTo>
                  <a:lnTo>
                    <a:pt x="3533165" y="5520050"/>
                  </a:lnTo>
                  <a:lnTo>
                    <a:pt x="3442630" y="5425963"/>
                  </a:lnTo>
                  <a:lnTo>
                    <a:pt x="3285818" y="5464227"/>
                  </a:lnTo>
                  <a:lnTo>
                    <a:pt x="3158854" y="5597107"/>
                  </a:lnTo>
                  <a:lnTo>
                    <a:pt x="2444874" y="5123733"/>
                  </a:lnTo>
                  <a:lnTo>
                    <a:pt x="1799741" y="4635410"/>
                  </a:lnTo>
                  <a:lnTo>
                    <a:pt x="116299" y="3009139"/>
                  </a:lnTo>
                  <a:lnTo>
                    <a:pt x="109806" y="2834972"/>
                  </a:lnTo>
                  <a:lnTo>
                    <a:pt x="182985" y="2646797"/>
                  </a:lnTo>
                  <a:lnTo>
                    <a:pt x="304882" y="2545809"/>
                  </a:lnTo>
                  <a:lnTo>
                    <a:pt x="263065" y="2392550"/>
                  </a:lnTo>
                  <a:lnTo>
                    <a:pt x="154971" y="2221731"/>
                  </a:lnTo>
                  <a:cubicBezTo>
                    <a:pt x="156155" y="2170645"/>
                    <a:pt x="157340" y="2119558"/>
                    <a:pt x="158524" y="2068472"/>
                  </a:cubicBezTo>
                  <a:lnTo>
                    <a:pt x="0" y="1883156"/>
                  </a:lnTo>
                  <a:lnTo>
                    <a:pt x="284138" y="1812919"/>
                  </a:lnTo>
                  <a:lnTo>
                    <a:pt x="678209" y="1743293"/>
                  </a:lnTo>
                  <a:lnTo>
                    <a:pt x="1146766" y="1798176"/>
                  </a:lnTo>
                  <a:lnTo>
                    <a:pt x="1677108" y="1943227"/>
                  </a:lnTo>
                  <a:lnTo>
                    <a:pt x="1926130" y="1799116"/>
                  </a:lnTo>
                  <a:lnTo>
                    <a:pt x="2136110" y="1652185"/>
                  </a:lnTo>
                  <a:lnTo>
                    <a:pt x="2502739" y="1834398"/>
                  </a:lnTo>
                  <a:lnTo>
                    <a:pt x="2920332" y="1817777"/>
                  </a:lnTo>
                  <a:lnTo>
                    <a:pt x="3345603" y="1901818"/>
                  </a:lnTo>
                  <a:lnTo>
                    <a:pt x="3526265" y="1656882"/>
                  </a:lnTo>
                  <a:lnTo>
                    <a:pt x="3658614" y="1528451"/>
                  </a:lnTo>
                  <a:lnTo>
                    <a:pt x="3889912" y="1392179"/>
                  </a:lnTo>
                  <a:lnTo>
                    <a:pt x="4102710" y="1254970"/>
                  </a:lnTo>
                  <a:lnTo>
                    <a:pt x="4245720" y="993249"/>
                  </a:lnTo>
                  <a:lnTo>
                    <a:pt x="3893220" y="688730"/>
                  </a:lnTo>
                  <a:lnTo>
                    <a:pt x="3953437" y="547591"/>
                  </a:lnTo>
                  <a:lnTo>
                    <a:pt x="4041252" y="397052"/>
                  </a:lnTo>
                  <a:lnTo>
                    <a:pt x="4046895" y="257800"/>
                  </a:lnTo>
                  <a:lnTo>
                    <a:pt x="3974490" y="77924"/>
                  </a:lnTo>
                  <a:lnTo>
                    <a:pt x="4159800" y="68368"/>
                  </a:lnTo>
                  <a:lnTo>
                    <a:pt x="4342330" y="0"/>
                  </a:lnTo>
                  <a:lnTo>
                    <a:pt x="4502899" y="121676"/>
                  </a:lnTo>
                  <a:lnTo>
                    <a:pt x="4581942" y="263444"/>
                  </a:lnTo>
                  <a:lnTo>
                    <a:pt x="4682302" y="351259"/>
                  </a:lnTo>
                  <a:lnTo>
                    <a:pt x="4870476" y="426528"/>
                  </a:lnTo>
                  <a:lnTo>
                    <a:pt x="4959549" y="365061"/>
                  </a:lnTo>
                  <a:lnTo>
                    <a:pt x="5147723" y="465421"/>
                  </a:lnTo>
                  <a:lnTo>
                    <a:pt x="5254984" y="628505"/>
                  </a:lnTo>
                  <a:lnTo>
                    <a:pt x="5167169" y="703775"/>
                  </a:lnTo>
                  <a:lnTo>
                    <a:pt x="5023531" y="780303"/>
                  </a:lnTo>
                  <a:lnTo>
                    <a:pt x="4908944" y="710252"/>
                  </a:lnTo>
                  <a:lnTo>
                    <a:pt x="4773040" y="637073"/>
                  </a:lnTo>
                  <a:lnTo>
                    <a:pt x="4731224" y="811240"/>
                  </a:lnTo>
                  <a:lnTo>
                    <a:pt x="4692960" y="988960"/>
                  </a:lnTo>
                  <a:lnTo>
                    <a:pt x="4529247" y="1131766"/>
                  </a:lnTo>
                  <a:lnTo>
                    <a:pt x="4299256" y="1253662"/>
                  </a:lnTo>
                  <a:lnTo>
                    <a:pt x="4257440" y="1392915"/>
                  </a:lnTo>
                  <a:lnTo>
                    <a:pt x="4348178" y="1514811"/>
                  </a:lnTo>
                  <a:lnTo>
                    <a:pt x="4435787" y="1616951"/>
                  </a:lnTo>
                  <a:lnTo>
                    <a:pt x="4690461" y="1665351"/>
                  </a:lnTo>
                  <a:lnTo>
                    <a:pt x="4773040" y="1549522"/>
                  </a:lnTo>
                  <a:lnTo>
                    <a:pt x="4814653" y="1309077"/>
                  </a:lnTo>
                  <a:lnTo>
                    <a:pt x="4992373" y="1187181"/>
                  </a:lnTo>
                  <a:lnTo>
                    <a:pt x="5215258" y="1274366"/>
                  </a:lnTo>
                  <a:lnTo>
                    <a:pt x="5434795" y="1385809"/>
                  </a:lnTo>
                  <a:lnTo>
                    <a:pt x="5619416" y="1605346"/>
                  </a:lnTo>
                  <a:lnTo>
                    <a:pt x="5762221" y="1821330"/>
                  </a:lnTo>
                  <a:lnTo>
                    <a:pt x="5923027" y="1876130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任意多边形 68"/>
            <p:cNvSpPr>
              <a:spLocks/>
            </p:cNvSpPr>
            <p:nvPr/>
          </p:nvSpPr>
          <p:spPr bwMode="auto">
            <a:xfrm>
              <a:off x="2643188" y="1847850"/>
              <a:ext cx="1563688" cy="2460625"/>
            </a:xfrm>
            <a:custGeom>
              <a:avLst/>
              <a:gdLst/>
              <a:ahLst/>
              <a:cxnLst/>
              <a:rect l="0" t="0" r="r" b="b"/>
              <a:pathLst>
                <a:path w="12862439" h="20252391">
                  <a:moveTo>
                    <a:pt x="0" y="708015"/>
                  </a:moveTo>
                  <a:lnTo>
                    <a:pt x="181233" y="701270"/>
                  </a:lnTo>
                  <a:lnTo>
                    <a:pt x="360630" y="633683"/>
                  </a:lnTo>
                  <a:lnTo>
                    <a:pt x="531244" y="755213"/>
                  </a:lnTo>
                  <a:lnTo>
                    <a:pt x="599930" y="891485"/>
                  </a:lnTo>
                  <a:lnTo>
                    <a:pt x="720522" y="993412"/>
                  </a:lnTo>
                  <a:lnTo>
                    <a:pt x="899914" y="1059118"/>
                  </a:lnTo>
                  <a:lnTo>
                    <a:pt x="986162" y="1003295"/>
                  </a:lnTo>
                  <a:lnTo>
                    <a:pt x="1176377" y="1109144"/>
                  </a:lnTo>
                  <a:lnTo>
                    <a:pt x="1272343" y="1260157"/>
                  </a:lnTo>
                  <a:lnTo>
                    <a:pt x="1188139" y="1347341"/>
                  </a:lnTo>
                  <a:lnTo>
                    <a:pt x="1047948" y="1417907"/>
                  </a:lnTo>
                  <a:lnTo>
                    <a:pt x="939118" y="1346403"/>
                  </a:lnTo>
                  <a:lnTo>
                    <a:pt x="798927" y="1278818"/>
                  </a:lnTo>
                  <a:lnTo>
                    <a:pt x="722398" y="1623804"/>
                  </a:lnTo>
                  <a:lnTo>
                    <a:pt x="554765" y="1766978"/>
                  </a:lnTo>
                  <a:lnTo>
                    <a:pt x="330533" y="1889445"/>
                  </a:lnTo>
                  <a:lnTo>
                    <a:pt x="280345" y="2027758"/>
                  </a:lnTo>
                  <a:lnTo>
                    <a:pt x="459738" y="2253256"/>
                  </a:lnTo>
                  <a:lnTo>
                    <a:pt x="718806" y="2298096"/>
                  </a:lnTo>
                  <a:lnTo>
                    <a:pt x="802846" y="2187552"/>
                  </a:lnTo>
                  <a:lnTo>
                    <a:pt x="845031" y="1937593"/>
                  </a:lnTo>
                  <a:lnTo>
                    <a:pt x="1020506" y="1825004"/>
                  </a:lnTo>
                  <a:lnTo>
                    <a:pt x="1243022" y="1907169"/>
                  </a:lnTo>
                  <a:lnTo>
                    <a:pt x="1456760" y="2022899"/>
                  </a:lnTo>
                  <a:lnTo>
                    <a:pt x="1650898" y="2245417"/>
                  </a:lnTo>
                  <a:lnTo>
                    <a:pt x="1787168" y="2452254"/>
                  </a:lnTo>
                  <a:lnTo>
                    <a:pt x="1949943" y="2511059"/>
                  </a:lnTo>
                  <a:lnTo>
                    <a:pt x="2152859" y="2561084"/>
                  </a:lnTo>
                  <a:lnTo>
                    <a:pt x="2316409" y="2468098"/>
                  </a:lnTo>
                  <a:lnTo>
                    <a:pt x="2397019" y="2680733"/>
                  </a:lnTo>
                  <a:lnTo>
                    <a:pt x="2521531" y="2891490"/>
                  </a:lnTo>
                  <a:lnTo>
                    <a:pt x="2694022" y="3061165"/>
                  </a:lnTo>
                  <a:lnTo>
                    <a:pt x="2755810" y="3214057"/>
                  </a:lnTo>
                  <a:lnTo>
                    <a:pt x="2642120" y="3322887"/>
                  </a:lnTo>
                  <a:lnTo>
                    <a:pt x="2654985" y="3468877"/>
                  </a:lnTo>
                  <a:lnTo>
                    <a:pt x="2887219" y="3501341"/>
                  </a:lnTo>
                  <a:lnTo>
                    <a:pt x="3260751" y="3524864"/>
                  </a:lnTo>
                  <a:lnTo>
                    <a:pt x="3611210" y="3659419"/>
                  </a:lnTo>
                  <a:lnTo>
                    <a:pt x="3926427" y="3773884"/>
                  </a:lnTo>
                  <a:lnTo>
                    <a:pt x="4155682" y="3912198"/>
                  </a:lnTo>
                  <a:lnTo>
                    <a:pt x="4167606" y="4447400"/>
                  </a:lnTo>
                  <a:lnTo>
                    <a:pt x="4009856" y="4881777"/>
                  </a:lnTo>
                  <a:lnTo>
                    <a:pt x="4035255" y="5069951"/>
                  </a:lnTo>
                  <a:lnTo>
                    <a:pt x="4152863" y="5223946"/>
                  </a:lnTo>
                  <a:lnTo>
                    <a:pt x="4089200" y="5527850"/>
                  </a:lnTo>
                  <a:lnTo>
                    <a:pt x="4053918" y="5894480"/>
                  </a:lnTo>
                  <a:lnTo>
                    <a:pt x="4121501" y="6305336"/>
                  </a:lnTo>
                  <a:cubicBezTo>
                    <a:pt x="4119882" y="6427232"/>
                    <a:pt x="4118262" y="6549129"/>
                    <a:pt x="4116643" y="6671025"/>
                  </a:cubicBezTo>
                  <a:lnTo>
                    <a:pt x="4080420" y="7078900"/>
                  </a:lnTo>
                  <a:lnTo>
                    <a:pt x="4143145" y="7305338"/>
                  </a:lnTo>
                  <a:lnTo>
                    <a:pt x="4343081" y="7554357"/>
                  </a:lnTo>
                  <a:lnTo>
                    <a:pt x="4389184" y="7971013"/>
                  </a:lnTo>
                  <a:lnTo>
                    <a:pt x="4410852" y="8202619"/>
                  </a:lnTo>
                  <a:lnTo>
                    <a:pt x="4505854" y="8433772"/>
                  </a:lnTo>
                  <a:lnTo>
                    <a:pt x="4613744" y="8585724"/>
                  </a:lnTo>
                  <a:lnTo>
                    <a:pt x="4746096" y="8550440"/>
                  </a:lnTo>
                  <a:lnTo>
                    <a:pt x="4918590" y="8544641"/>
                  </a:lnTo>
                  <a:lnTo>
                    <a:pt x="5100964" y="8779861"/>
                  </a:lnTo>
                  <a:lnTo>
                    <a:pt x="5268434" y="8965217"/>
                  </a:lnTo>
                  <a:lnTo>
                    <a:pt x="5033379" y="9395510"/>
                  </a:lnTo>
                  <a:lnTo>
                    <a:pt x="4960688" y="9627340"/>
                  </a:lnTo>
                  <a:lnTo>
                    <a:pt x="5229395" y="9825967"/>
                  </a:lnTo>
                  <a:lnTo>
                    <a:pt x="5526397" y="10090669"/>
                  </a:lnTo>
                  <a:lnTo>
                    <a:pt x="5698115" y="10425774"/>
                  </a:lnTo>
                  <a:lnTo>
                    <a:pt x="5944154" y="10406336"/>
                  </a:lnTo>
                  <a:lnTo>
                    <a:pt x="6263741" y="10261283"/>
                  </a:lnTo>
                  <a:lnTo>
                    <a:pt x="6605909" y="10223021"/>
                  </a:lnTo>
                  <a:lnTo>
                    <a:pt x="6831408" y="10110270"/>
                  </a:lnTo>
                  <a:lnTo>
                    <a:pt x="7031629" y="9966446"/>
                  </a:lnTo>
                  <a:cubicBezTo>
                    <a:pt x="7031221" y="10001320"/>
                    <a:pt x="7025461" y="10028313"/>
                    <a:pt x="7025053" y="10063187"/>
                  </a:cubicBezTo>
                  <a:lnTo>
                    <a:pt x="6927374" y="10202480"/>
                  </a:lnTo>
                  <a:lnTo>
                    <a:pt x="6785303" y="10304407"/>
                  </a:lnTo>
                  <a:lnTo>
                    <a:pt x="6587248" y="10393636"/>
                  </a:lnTo>
                  <a:lnTo>
                    <a:pt x="6352968" y="10529905"/>
                  </a:lnTo>
                  <a:lnTo>
                    <a:pt x="6232379" y="10564249"/>
                  </a:lnTo>
                  <a:lnTo>
                    <a:pt x="6093126" y="10728902"/>
                  </a:lnTo>
                  <a:lnTo>
                    <a:pt x="5866688" y="10868155"/>
                  </a:lnTo>
                  <a:lnTo>
                    <a:pt x="5733845" y="11059595"/>
                  </a:lnTo>
                  <a:lnTo>
                    <a:pt x="5765698" y="11244666"/>
                  </a:lnTo>
                  <a:lnTo>
                    <a:pt x="5840186" y="11530849"/>
                  </a:lnTo>
                  <a:lnTo>
                    <a:pt x="5816826" y="11702401"/>
                  </a:lnTo>
                  <a:lnTo>
                    <a:pt x="5959835" y="11810292"/>
                  </a:lnTo>
                  <a:lnTo>
                    <a:pt x="6084100" y="11741402"/>
                  </a:lnTo>
                  <a:lnTo>
                    <a:pt x="6356890" y="11825973"/>
                  </a:lnTo>
                  <a:lnTo>
                    <a:pt x="6516682" y="11810292"/>
                  </a:lnTo>
                  <a:lnTo>
                    <a:pt x="6700073" y="11705142"/>
                  </a:lnTo>
                  <a:lnTo>
                    <a:pt x="6878452" y="11532889"/>
                  </a:lnTo>
                  <a:lnTo>
                    <a:pt x="6999042" y="11435822"/>
                  </a:lnTo>
                  <a:lnTo>
                    <a:pt x="7056906" y="11341735"/>
                  </a:lnTo>
                  <a:lnTo>
                    <a:pt x="7189257" y="11299550"/>
                  </a:lnTo>
                  <a:lnTo>
                    <a:pt x="7251982" y="11374036"/>
                  </a:lnTo>
                  <a:lnTo>
                    <a:pt x="7331163" y="11436923"/>
                  </a:lnTo>
                  <a:lnTo>
                    <a:pt x="7284285" y="11586836"/>
                  </a:lnTo>
                  <a:lnTo>
                    <a:pt x="7092189" y="11653480"/>
                  </a:lnTo>
                  <a:lnTo>
                    <a:pt x="6925496" y="11753529"/>
                  </a:lnTo>
                  <a:lnTo>
                    <a:pt x="6870611" y="11867217"/>
                  </a:lnTo>
                  <a:lnTo>
                    <a:pt x="6660794" y="12215186"/>
                  </a:lnTo>
                  <a:lnTo>
                    <a:pt x="6472619" y="12350517"/>
                  </a:lnTo>
                  <a:lnTo>
                    <a:pt x="6288530" y="12636700"/>
                  </a:lnTo>
                  <a:lnTo>
                    <a:pt x="6520603" y="12672145"/>
                  </a:lnTo>
                  <a:lnTo>
                    <a:pt x="6774482" y="12855460"/>
                  </a:lnTo>
                  <a:lnTo>
                    <a:pt x="6842393" y="13119999"/>
                  </a:lnTo>
                  <a:lnTo>
                    <a:pt x="7056906" y="13279015"/>
                  </a:lnTo>
                  <a:lnTo>
                    <a:pt x="7393114" y="13575079"/>
                  </a:lnTo>
                  <a:lnTo>
                    <a:pt x="7507904" y="13812338"/>
                  </a:lnTo>
                  <a:lnTo>
                    <a:pt x="7624411" y="14052581"/>
                  </a:lnTo>
                  <a:lnTo>
                    <a:pt x="7511824" y="14248595"/>
                  </a:lnTo>
                  <a:lnTo>
                    <a:pt x="7417738" y="14470173"/>
                  </a:lnTo>
                  <a:lnTo>
                    <a:pt x="7524525" y="14632948"/>
                  </a:lnTo>
                  <a:lnTo>
                    <a:pt x="7465720" y="14819081"/>
                  </a:lnTo>
                  <a:lnTo>
                    <a:pt x="7236301" y="14763257"/>
                  </a:lnTo>
                  <a:lnTo>
                    <a:pt x="7067728" y="14679992"/>
                  </a:lnTo>
                  <a:lnTo>
                    <a:pt x="6955918" y="14791801"/>
                  </a:lnTo>
                  <a:lnTo>
                    <a:pt x="6954202" y="15113265"/>
                  </a:lnTo>
                  <a:lnTo>
                    <a:pt x="7237529" y="15338523"/>
                  </a:lnTo>
                  <a:lnTo>
                    <a:pt x="7473560" y="15509379"/>
                  </a:lnTo>
                  <a:lnTo>
                    <a:pt x="7724622" y="15573983"/>
                  </a:lnTo>
                  <a:lnTo>
                    <a:pt x="7892257" y="15257540"/>
                  </a:lnTo>
                  <a:lnTo>
                    <a:pt x="7950122" y="15140872"/>
                  </a:lnTo>
                  <a:lnTo>
                    <a:pt x="8181420" y="15137889"/>
                  </a:lnTo>
                  <a:lnTo>
                    <a:pt x="8406918" y="15271180"/>
                  </a:lnTo>
                  <a:lnTo>
                    <a:pt x="8531266" y="15404634"/>
                  </a:lnTo>
                  <a:lnTo>
                    <a:pt x="8437342" y="15601588"/>
                  </a:lnTo>
                  <a:lnTo>
                    <a:pt x="8413821" y="15780983"/>
                  </a:lnTo>
                  <a:lnTo>
                    <a:pt x="8421348" y="16004482"/>
                  </a:lnTo>
                  <a:lnTo>
                    <a:pt x="8535349" y="16145733"/>
                  </a:lnTo>
                  <a:lnTo>
                    <a:pt x="8530326" y="16335949"/>
                  </a:lnTo>
                  <a:lnTo>
                    <a:pt x="8480466" y="16508442"/>
                  </a:lnTo>
                  <a:lnTo>
                    <a:pt x="8498188" y="16722182"/>
                  </a:lnTo>
                  <a:lnTo>
                    <a:pt x="8779510" y="16553608"/>
                  </a:lnTo>
                  <a:lnTo>
                    <a:pt x="9098158" y="16375154"/>
                  </a:lnTo>
                  <a:lnTo>
                    <a:pt x="9339337" y="16175217"/>
                  </a:lnTo>
                  <a:lnTo>
                    <a:pt x="9554014" y="16188856"/>
                  </a:lnTo>
                  <a:lnTo>
                    <a:pt x="9724629" y="16271184"/>
                  </a:lnTo>
                  <a:lnTo>
                    <a:pt x="9928484" y="16289845"/>
                  </a:lnTo>
                  <a:lnTo>
                    <a:pt x="9972872" y="16447189"/>
                  </a:lnTo>
                  <a:lnTo>
                    <a:pt x="10100039" y="16511423"/>
                  </a:lnTo>
                  <a:lnTo>
                    <a:pt x="9974588" y="16715279"/>
                  </a:lnTo>
                  <a:lnTo>
                    <a:pt x="9885360" y="16754482"/>
                  </a:lnTo>
                  <a:lnTo>
                    <a:pt x="9724630" y="16773145"/>
                  </a:lnTo>
                  <a:lnTo>
                    <a:pt x="9662844" y="16908478"/>
                  </a:lnTo>
                  <a:lnTo>
                    <a:pt x="9698289" y="17011343"/>
                  </a:lnTo>
                  <a:lnTo>
                    <a:pt x="9877521" y="16992845"/>
                  </a:lnTo>
                  <a:lnTo>
                    <a:pt x="10084356" y="17004606"/>
                  </a:lnTo>
                  <a:cubicBezTo>
                    <a:pt x="10086031" y="17097073"/>
                    <a:pt x="10087705" y="17189541"/>
                    <a:pt x="10089380" y="17282008"/>
                  </a:cubicBezTo>
                  <a:lnTo>
                    <a:pt x="10229571" y="17768289"/>
                  </a:lnTo>
                  <a:lnTo>
                    <a:pt x="10411784" y="17985946"/>
                  </a:lnTo>
                  <a:lnTo>
                    <a:pt x="10371640" y="18176162"/>
                  </a:lnTo>
                  <a:lnTo>
                    <a:pt x="10204007" y="18394760"/>
                  </a:lnTo>
                  <a:lnTo>
                    <a:pt x="10049607" y="18577911"/>
                  </a:lnTo>
                  <a:lnTo>
                    <a:pt x="10865599" y="18692866"/>
                  </a:lnTo>
                  <a:lnTo>
                    <a:pt x="11026495" y="18902684"/>
                  </a:lnTo>
                  <a:lnTo>
                    <a:pt x="10978511" y="19144803"/>
                  </a:lnTo>
                  <a:lnTo>
                    <a:pt x="10817780" y="19269313"/>
                  </a:lnTo>
                  <a:lnTo>
                    <a:pt x="10716791" y="19401665"/>
                  </a:lnTo>
                  <a:lnTo>
                    <a:pt x="10708174" y="19602538"/>
                  </a:lnTo>
                  <a:lnTo>
                    <a:pt x="10910928" y="19713411"/>
                  </a:lnTo>
                  <a:lnTo>
                    <a:pt x="11132506" y="19696789"/>
                  </a:lnTo>
                  <a:lnTo>
                    <a:pt x="11614702" y="19750733"/>
                  </a:lnTo>
                  <a:lnTo>
                    <a:pt x="11810882" y="19927147"/>
                  </a:lnTo>
                  <a:lnTo>
                    <a:pt x="11954054" y="20117363"/>
                  </a:lnTo>
                  <a:lnTo>
                    <a:pt x="12144147" y="20252391"/>
                  </a:lnTo>
                  <a:lnTo>
                    <a:pt x="12257493" y="20045230"/>
                  </a:lnTo>
                  <a:lnTo>
                    <a:pt x="12472015" y="20031427"/>
                  </a:lnTo>
                  <a:lnTo>
                    <a:pt x="12745873" y="20058341"/>
                  </a:lnTo>
                  <a:lnTo>
                    <a:pt x="12862439" y="19727437"/>
                  </a:lnTo>
                  <a:lnTo>
                    <a:pt x="12654545" y="19496380"/>
                  </a:lnTo>
                  <a:lnTo>
                    <a:pt x="12491461" y="18993324"/>
                  </a:lnTo>
                  <a:lnTo>
                    <a:pt x="12667090" y="18746810"/>
                  </a:lnTo>
                  <a:lnTo>
                    <a:pt x="12679635" y="17992855"/>
                  </a:lnTo>
                  <a:cubicBezTo>
                    <a:pt x="12677335" y="17785235"/>
                    <a:pt x="12675034" y="17577614"/>
                    <a:pt x="12672734" y="17369994"/>
                  </a:cubicBezTo>
                  <a:lnTo>
                    <a:pt x="12534739" y="17156729"/>
                  </a:lnTo>
                  <a:lnTo>
                    <a:pt x="12345307" y="16949721"/>
                  </a:lnTo>
                  <a:lnTo>
                    <a:pt x="12534739" y="16829915"/>
                  </a:lnTo>
                  <a:lnTo>
                    <a:pt x="12728557" y="16710109"/>
                  </a:lnTo>
                  <a:lnTo>
                    <a:pt x="12652030" y="16521935"/>
                  </a:lnTo>
                  <a:lnTo>
                    <a:pt x="12419319" y="16540123"/>
                  </a:lnTo>
                  <a:lnTo>
                    <a:pt x="12224244" y="16579016"/>
                  </a:lnTo>
                  <a:lnTo>
                    <a:pt x="12054258" y="16710109"/>
                  </a:lnTo>
                  <a:lnTo>
                    <a:pt x="11860440" y="16351949"/>
                  </a:lnTo>
                  <a:lnTo>
                    <a:pt x="11991533" y="16188865"/>
                  </a:lnTo>
                  <a:lnTo>
                    <a:pt x="11842775" y="15978956"/>
                  </a:lnTo>
                  <a:lnTo>
                    <a:pt x="11512309" y="15964926"/>
                  </a:lnTo>
                  <a:lnTo>
                    <a:pt x="11143211" y="16140443"/>
                  </a:lnTo>
                  <a:lnTo>
                    <a:pt x="10858714" y="16240915"/>
                  </a:lnTo>
                  <a:lnTo>
                    <a:pt x="10770899" y="15977471"/>
                  </a:lnTo>
                  <a:lnTo>
                    <a:pt x="10819821" y="15832575"/>
                  </a:lnTo>
                  <a:lnTo>
                    <a:pt x="10612201" y="15680778"/>
                  </a:lnTo>
                  <a:lnTo>
                    <a:pt x="10404580" y="15374055"/>
                  </a:lnTo>
                  <a:lnTo>
                    <a:pt x="10202603" y="15512050"/>
                  </a:lnTo>
                  <a:lnTo>
                    <a:pt x="9920970" y="15480058"/>
                  </a:lnTo>
                  <a:lnTo>
                    <a:pt x="9708319" y="15133185"/>
                  </a:lnTo>
                  <a:lnTo>
                    <a:pt x="9495054" y="15227901"/>
                  </a:lnTo>
                  <a:lnTo>
                    <a:pt x="9199619" y="15301913"/>
                  </a:lnTo>
                  <a:lnTo>
                    <a:pt x="9155083" y="15013379"/>
                  </a:lnTo>
                  <a:lnTo>
                    <a:pt x="9295593" y="15031568"/>
                  </a:lnTo>
                  <a:lnTo>
                    <a:pt x="9463063" y="14847780"/>
                  </a:lnTo>
                  <a:lnTo>
                    <a:pt x="9407240" y="14538541"/>
                  </a:lnTo>
                  <a:lnTo>
                    <a:pt x="9433587" y="14137103"/>
                  </a:lnTo>
                  <a:lnTo>
                    <a:pt x="9639950" y="14003494"/>
                  </a:lnTo>
                  <a:lnTo>
                    <a:pt x="9595414" y="13776427"/>
                  </a:lnTo>
                  <a:lnTo>
                    <a:pt x="9589770" y="13532430"/>
                  </a:lnTo>
                  <a:lnTo>
                    <a:pt x="9437973" y="13355542"/>
                  </a:lnTo>
                  <a:lnTo>
                    <a:pt x="9311266" y="13362444"/>
                  </a:lnTo>
                  <a:lnTo>
                    <a:pt x="8928016" y="13337354"/>
                  </a:lnTo>
                  <a:lnTo>
                    <a:pt x="9002028" y="13538073"/>
                  </a:lnTo>
                  <a:lnTo>
                    <a:pt x="8864033" y="13662265"/>
                  </a:lnTo>
                  <a:lnTo>
                    <a:pt x="8781862" y="13285916"/>
                  </a:lnTo>
                  <a:lnTo>
                    <a:pt x="8574242" y="13177397"/>
                  </a:lnTo>
                  <a:lnTo>
                    <a:pt x="8480783" y="12943380"/>
                  </a:lnTo>
                  <a:lnTo>
                    <a:pt x="8732940" y="12943380"/>
                  </a:lnTo>
                  <a:lnTo>
                    <a:pt x="8947462" y="12905745"/>
                  </a:lnTo>
                  <a:lnTo>
                    <a:pt x="9173271" y="12868110"/>
                  </a:lnTo>
                  <a:lnTo>
                    <a:pt x="9293077" y="12767800"/>
                  </a:lnTo>
                  <a:lnTo>
                    <a:pt x="9249799" y="12403947"/>
                  </a:lnTo>
                  <a:lnTo>
                    <a:pt x="9103645" y="12174414"/>
                  </a:lnTo>
                  <a:lnTo>
                    <a:pt x="9024306" y="11874413"/>
                  </a:lnTo>
                  <a:lnTo>
                    <a:pt x="8953106" y="11544650"/>
                  </a:lnTo>
                  <a:lnTo>
                    <a:pt x="9054723" y="11331386"/>
                  </a:lnTo>
                  <a:lnTo>
                    <a:pt x="9299979" y="11300653"/>
                  </a:lnTo>
                  <a:lnTo>
                    <a:pt x="9355802" y="11116864"/>
                  </a:lnTo>
                  <a:lnTo>
                    <a:pt x="9235996" y="10807626"/>
                  </a:lnTo>
                  <a:lnTo>
                    <a:pt x="9198361" y="10555469"/>
                  </a:lnTo>
                  <a:lnTo>
                    <a:pt x="9135637" y="10240588"/>
                  </a:lnTo>
                  <a:lnTo>
                    <a:pt x="9121834" y="10007877"/>
                  </a:lnTo>
                  <a:lnTo>
                    <a:pt x="8944947" y="9931349"/>
                  </a:lnTo>
                  <a:lnTo>
                    <a:pt x="8742970" y="10026066"/>
                  </a:lnTo>
                  <a:lnTo>
                    <a:pt x="8479526" y="10009135"/>
                  </a:lnTo>
                  <a:lnTo>
                    <a:pt x="8303896" y="10105109"/>
                  </a:lnTo>
                  <a:lnTo>
                    <a:pt x="8296995" y="10424376"/>
                  </a:lnTo>
                  <a:lnTo>
                    <a:pt x="8383552" y="10669632"/>
                  </a:lnTo>
                  <a:lnTo>
                    <a:pt x="8188476" y="10782536"/>
                  </a:lnTo>
                  <a:lnTo>
                    <a:pt x="7994658" y="10782536"/>
                  </a:lnTo>
                  <a:lnTo>
                    <a:pt x="7893041" y="10581817"/>
                  </a:lnTo>
                  <a:lnTo>
                    <a:pt x="7723055" y="10644542"/>
                  </a:lnTo>
                  <a:lnTo>
                    <a:pt x="7553069" y="10466397"/>
                  </a:lnTo>
                  <a:lnTo>
                    <a:pt x="7553069" y="10233686"/>
                  </a:lnTo>
                  <a:lnTo>
                    <a:pt x="7633983" y="10056799"/>
                  </a:lnTo>
                  <a:lnTo>
                    <a:pt x="7519820" y="9856080"/>
                  </a:lnTo>
                  <a:lnTo>
                    <a:pt x="7287110" y="9906260"/>
                  </a:lnTo>
                  <a:lnTo>
                    <a:pt x="7130927" y="9945152"/>
                  </a:lnTo>
                  <a:lnTo>
                    <a:pt x="7043112" y="9834698"/>
                  </a:lnTo>
                  <a:lnTo>
                    <a:pt x="7007347" y="9607051"/>
                  </a:lnTo>
                  <a:lnTo>
                    <a:pt x="6977872" y="9180523"/>
                  </a:lnTo>
                  <a:lnTo>
                    <a:pt x="6845521" y="9042528"/>
                  </a:lnTo>
                  <a:lnTo>
                    <a:pt x="6650445" y="9169236"/>
                  </a:lnTo>
                  <a:lnTo>
                    <a:pt x="6286641" y="9363053"/>
                  </a:lnTo>
                  <a:lnTo>
                    <a:pt x="6299186" y="9186166"/>
                  </a:lnTo>
                  <a:lnTo>
                    <a:pt x="6304830" y="8879444"/>
                  </a:lnTo>
                  <a:lnTo>
                    <a:pt x="6072119" y="9049430"/>
                  </a:lnTo>
                  <a:lnTo>
                    <a:pt x="5895232" y="9255792"/>
                  </a:lnTo>
                  <a:lnTo>
                    <a:pt x="5758496" y="9035627"/>
                  </a:lnTo>
                  <a:lnTo>
                    <a:pt x="5826864" y="8828006"/>
                  </a:lnTo>
                  <a:lnTo>
                    <a:pt x="5839409" y="8676209"/>
                  </a:lnTo>
                  <a:lnTo>
                    <a:pt x="5789229" y="8400220"/>
                  </a:lnTo>
                  <a:lnTo>
                    <a:pt x="5920322" y="8242779"/>
                  </a:lnTo>
                  <a:lnTo>
                    <a:pt x="5744693" y="8106042"/>
                  </a:lnTo>
                  <a:lnTo>
                    <a:pt x="5523270" y="8203887"/>
                  </a:lnTo>
                  <a:lnTo>
                    <a:pt x="5389661" y="8000652"/>
                  </a:lnTo>
                  <a:lnTo>
                    <a:pt x="5258568" y="7685770"/>
                  </a:lnTo>
                  <a:lnTo>
                    <a:pt x="5548359" y="7603599"/>
                  </a:lnTo>
                  <a:lnTo>
                    <a:pt x="5768525" y="7501982"/>
                  </a:lnTo>
                  <a:lnTo>
                    <a:pt x="5913421" y="7231636"/>
                  </a:lnTo>
                  <a:lnTo>
                    <a:pt x="5995592" y="6879120"/>
                  </a:lnTo>
                  <a:lnTo>
                    <a:pt x="6144874" y="6646409"/>
                  </a:lnTo>
                  <a:lnTo>
                    <a:pt x="5925966" y="6562980"/>
                  </a:lnTo>
                  <a:lnTo>
                    <a:pt x="6063960" y="6303922"/>
                  </a:lnTo>
                  <a:lnTo>
                    <a:pt x="6119784" y="6008487"/>
                  </a:lnTo>
                  <a:lnTo>
                    <a:pt x="5963601" y="5800866"/>
                  </a:lnTo>
                  <a:cubicBezTo>
                    <a:pt x="5962018" y="5685559"/>
                    <a:pt x="5960436" y="5570252"/>
                    <a:pt x="5958853" y="5454945"/>
                  </a:cubicBezTo>
                  <a:lnTo>
                    <a:pt x="6099725" y="5263303"/>
                  </a:lnTo>
                  <a:lnTo>
                    <a:pt x="6292285" y="5154784"/>
                  </a:lnTo>
                  <a:lnTo>
                    <a:pt x="6349366" y="4864993"/>
                  </a:lnTo>
                  <a:lnTo>
                    <a:pt x="6473558" y="4639184"/>
                  </a:lnTo>
                  <a:lnTo>
                    <a:pt x="6373198" y="4513734"/>
                  </a:lnTo>
                  <a:lnTo>
                    <a:pt x="6122299" y="4501189"/>
                  </a:lnTo>
                  <a:lnTo>
                    <a:pt x="6089050" y="4582102"/>
                  </a:lnTo>
                  <a:lnTo>
                    <a:pt x="5951056" y="4462296"/>
                  </a:lnTo>
                  <a:lnTo>
                    <a:pt x="5857597" y="4292311"/>
                  </a:lnTo>
                  <a:lnTo>
                    <a:pt x="6021940" y="4134870"/>
                  </a:lnTo>
                  <a:lnTo>
                    <a:pt x="6092824" y="3952339"/>
                  </a:lnTo>
                  <a:lnTo>
                    <a:pt x="6261552" y="3807443"/>
                  </a:lnTo>
                  <a:lnTo>
                    <a:pt x="6438722" y="3714319"/>
                  </a:lnTo>
                  <a:lnTo>
                    <a:pt x="6422120" y="3467472"/>
                  </a:lnTo>
                  <a:lnTo>
                    <a:pt x="6026325" y="3505106"/>
                  </a:lnTo>
                  <a:lnTo>
                    <a:pt x="5811803" y="3516394"/>
                  </a:lnTo>
                  <a:lnTo>
                    <a:pt x="5806160" y="3321318"/>
                  </a:lnTo>
                  <a:lnTo>
                    <a:pt x="5732148" y="3081706"/>
                  </a:lnTo>
                  <a:lnTo>
                    <a:pt x="5705800" y="2772468"/>
                  </a:lnTo>
                  <a:lnTo>
                    <a:pt x="5673809" y="2507766"/>
                  </a:lnTo>
                  <a:lnTo>
                    <a:pt x="5654363" y="2269412"/>
                  </a:lnTo>
                  <a:lnTo>
                    <a:pt x="5446742" y="2206687"/>
                  </a:lnTo>
                  <a:lnTo>
                    <a:pt x="5325678" y="2206687"/>
                  </a:lnTo>
                  <a:lnTo>
                    <a:pt x="5180782" y="2294502"/>
                  </a:lnTo>
                  <a:lnTo>
                    <a:pt x="4954973" y="2308305"/>
                  </a:lnTo>
                  <a:lnTo>
                    <a:pt x="4840450" y="2519387"/>
                  </a:lnTo>
                  <a:lnTo>
                    <a:pt x="4833910" y="2736091"/>
                  </a:lnTo>
                  <a:lnTo>
                    <a:pt x="4646993" y="2830807"/>
                  </a:lnTo>
                  <a:lnTo>
                    <a:pt x="4368489" y="2791914"/>
                  </a:lnTo>
                  <a:lnTo>
                    <a:pt x="4153967" y="2640117"/>
                  </a:lnTo>
                  <a:lnTo>
                    <a:pt x="3886749" y="2433754"/>
                  </a:lnTo>
                  <a:lnTo>
                    <a:pt x="3567482" y="2652662"/>
                  </a:lnTo>
                  <a:lnTo>
                    <a:pt x="3408783" y="2463230"/>
                  </a:lnTo>
                  <a:lnTo>
                    <a:pt x="3240055" y="2230519"/>
                  </a:lnTo>
                  <a:lnTo>
                    <a:pt x="3179453" y="2016944"/>
                  </a:lnTo>
                  <a:lnTo>
                    <a:pt x="2886281" y="1807119"/>
                  </a:lnTo>
                  <a:lnTo>
                    <a:pt x="2905727" y="1567507"/>
                  </a:lnTo>
                  <a:lnTo>
                    <a:pt x="2905727" y="1315350"/>
                  </a:lnTo>
                  <a:lnTo>
                    <a:pt x="2987898" y="1113373"/>
                  </a:lnTo>
                  <a:lnTo>
                    <a:pt x="3056267" y="843028"/>
                  </a:lnTo>
                  <a:lnTo>
                    <a:pt x="2866835" y="647952"/>
                  </a:lnTo>
                  <a:lnTo>
                    <a:pt x="2703750" y="592128"/>
                  </a:lnTo>
                  <a:lnTo>
                    <a:pt x="2519962" y="516859"/>
                  </a:lnTo>
                  <a:lnTo>
                    <a:pt x="2368164" y="647952"/>
                  </a:lnTo>
                  <a:lnTo>
                    <a:pt x="2128553" y="535047"/>
                  </a:lnTo>
                  <a:lnTo>
                    <a:pt x="1851306" y="567039"/>
                  </a:lnTo>
                  <a:lnTo>
                    <a:pt x="1618595" y="646694"/>
                  </a:lnTo>
                  <a:lnTo>
                    <a:pt x="1649329" y="420885"/>
                  </a:lnTo>
                  <a:lnTo>
                    <a:pt x="1372082" y="320525"/>
                  </a:lnTo>
                  <a:lnTo>
                    <a:pt x="1170105" y="281633"/>
                  </a:lnTo>
                  <a:lnTo>
                    <a:pt x="917948" y="118548"/>
                  </a:lnTo>
                  <a:lnTo>
                    <a:pt x="736675" y="143638"/>
                  </a:lnTo>
                  <a:lnTo>
                    <a:pt x="552887" y="0"/>
                  </a:lnTo>
                  <a:lnTo>
                    <a:pt x="426179" y="163084"/>
                  </a:lnTo>
                  <a:lnTo>
                    <a:pt x="275640" y="257800"/>
                  </a:lnTo>
                  <a:lnTo>
                    <a:pt x="112556" y="296693"/>
                  </a:lnTo>
                  <a:lnTo>
                    <a:pt x="187825" y="516859"/>
                  </a:lnTo>
                  <a:lnTo>
                    <a:pt x="81822" y="624120"/>
                  </a:lnTo>
                  <a:lnTo>
                    <a:pt x="0" y="708015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任意多边形 69"/>
            <p:cNvSpPr>
              <a:spLocks/>
            </p:cNvSpPr>
            <p:nvPr/>
          </p:nvSpPr>
          <p:spPr bwMode="auto">
            <a:xfrm>
              <a:off x="2300288" y="2543175"/>
              <a:ext cx="561975" cy="493713"/>
            </a:xfrm>
            <a:custGeom>
              <a:avLst/>
              <a:gdLst/>
              <a:ahLst/>
              <a:cxnLst/>
              <a:rect l="0" t="0" r="r" b="b"/>
              <a:pathLst>
                <a:path w="4627215" h="4066657">
                  <a:moveTo>
                    <a:pt x="2972730" y="3840423"/>
                  </a:moveTo>
                  <a:lnTo>
                    <a:pt x="2680421" y="3808855"/>
                  </a:lnTo>
                  <a:lnTo>
                    <a:pt x="2469664" y="3887261"/>
                  </a:lnTo>
                  <a:lnTo>
                    <a:pt x="2312853" y="3918623"/>
                  </a:lnTo>
                  <a:lnTo>
                    <a:pt x="2105038" y="3981552"/>
                  </a:lnTo>
                  <a:lnTo>
                    <a:pt x="1933360" y="4066657"/>
                  </a:lnTo>
                  <a:lnTo>
                    <a:pt x="1720724" y="4044074"/>
                  </a:lnTo>
                  <a:lnTo>
                    <a:pt x="1483177" y="3949783"/>
                  </a:lnTo>
                  <a:lnTo>
                    <a:pt x="1283529" y="3871581"/>
                  </a:lnTo>
                  <a:lnTo>
                    <a:pt x="917839" y="3817636"/>
                  </a:lnTo>
                  <a:lnTo>
                    <a:pt x="588534" y="3770593"/>
                  </a:lnTo>
                  <a:lnTo>
                    <a:pt x="409140" y="3707868"/>
                  </a:lnTo>
                  <a:lnTo>
                    <a:pt x="199504" y="3621342"/>
                  </a:lnTo>
                  <a:lnTo>
                    <a:pt x="172493" y="3365698"/>
                  </a:lnTo>
                  <a:lnTo>
                    <a:pt x="164652" y="3139260"/>
                  </a:lnTo>
                  <a:lnTo>
                    <a:pt x="138149" y="2968646"/>
                  </a:lnTo>
                  <a:lnTo>
                    <a:pt x="12700" y="2782351"/>
                  </a:lnTo>
                  <a:lnTo>
                    <a:pt x="33241" y="2564693"/>
                  </a:lnTo>
                  <a:lnTo>
                    <a:pt x="0" y="2327432"/>
                  </a:lnTo>
                  <a:lnTo>
                    <a:pt x="91106" y="2167640"/>
                  </a:lnTo>
                  <a:lnTo>
                    <a:pt x="256246" y="2015930"/>
                  </a:lnTo>
                  <a:lnTo>
                    <a:pt x="499919" y="1956882"/>
                  </a:lnTo>
                  <a:lnTo>
                    <a:pt x="692177" y="2133296"/>
                  </a:lnTo>
                  <a:lnTo>
                    <a:pt x="924289" y="2162169"/>
                  </a:lnTo>
                  <a:lnTo>
                    <a:pt x="1192098" y="2136278"/>
                  </a:lnTo>
                  <a:lnTo>
                    <a:pt x="1446917" y="2148037"/>
                  </a:lnTo>
                  <a:lnTo>
                    <a:pt x="1691892" y="2255680"/>
                  </a:lnTo>
                  <a:lnTo>
                    <a:pt x="1979300" y="2184260"/>
                  </a:lnTo>
                  <a:lnTo>
                    <a:pt x="2000944" y="1997024"/>
                  </a:lnTo>
                  <a:lnTo>
                    <a:pt x="1903876" y="1852913"/>
                  </a:lnTo>
                  <a:lnTo>
                    <a:pt x="1851972" y="1634316"/>
                  </a:lnTo>
                  <a:lnTo>
                    <a:pt x="2059749" y="1468560"/>
                  </a:lnTo>
                  <a:lnTo>
                    <a:pt x="2112879" y="1284388"/>
                  </a:lnTo>
                  <a:lnTo>
                    <a:pt x="2126394" y="1113691"/>
                  </a:lnTo>
                  <a:lnTo>
                    <a:pt x="2011765" y="716639"/>
                  </a:lnTo>
                  <a:lnTo>
                    <a:pt x="2018543" y="508778"/>
                  </a:lnTo>
                  <a:lnTo>
                    <a:pt x="2145056" y="378392"/>
                  </a:lnTo>
                  <a:lnTo>
                    <a:pt x="2297008" y="342169"/>
                  </a:lnTo>
                  <a:lnTo>
                    <a:pt x="2385297" y="425434"/>
                  </a:lnTo>
                  <a:lnTo>
                    <a:pt x="2506825" y="539122"/>
                  </a:lnTo>
                  <a:lnTo>
                    <a:pt x="2654859" y="442993"/>
                  </a:lnTo>
                  <a:lnTo>
                    <a:pt x="2707864" y="294021"/>
                  </a:lnTo>
                  <a:lnTo>
                    <a:pt x="2961744" y="5961"/>
                  </a:lnTo>
                  <a:lnTo>
                    <a:pt x="3162781" y="0"/>
                  </a:lnTo>
                  <a:lnTo>
                    <a:pt x="3350017" y="23521"/>
                  </a:lnTo>
                  <a:lnTo>
                    <a:pt x="3653921" y="214677"/>
                  </a:lnTo>
                  <a:lnTo>
                    <a:pt x="3786845" y="319995"/>
                  </a:lnTo>
                  <a:lnTo>
                    <a:pt x="3861125" y="433441"/>
                  </a:lnTo>
                  <a:lnTo>
                    <a:pt x="3721669" y="580365"/>
                  </a:lnTo>
                  <a:lnTo>
                    <a:pt x="3657065" y="702058"/>
                  </a:lnTo>
                  <a:lnTo>
                    <a:pt x="3845240" y="811827"/>
                  </a:lnTo>
                  <a:lnTo>
                    <a:pt x="4103040" y="1006902"/>
                  </a:lnTo>
                  <a:lnTo>
                    <a:pt x="4235391" y="1179395"/>
                  </a:lnTo>
                  <a:lnTo>
                    <a:pt x="4486290" y="1249022"/>
                  </a:lnTo>
                  <a:lnTo>
                    <a:pt x="4627215" y="1421312"/>
                  </a:lnTo>
                  <a:lnTo>
                    <a:pt x="4543582" y="1623289"/>
                  </a:lnTo>
                  <a:lnTo>
                    <a:pt x="4439041" y="1839273"/>
                  </a:lnTo>
                  <a:lnTo>
                    <a:pt x="4501766" y="2041250"/>
                  </a:lnTo>
                  <a:lnTo>
                    <a:pt x="4522674" y="2257234"/>
                  </a:lnTo>
                  <a:lnTo>
                    <a:pt x="4439041" y="2403592"/>
                  </a:lnTo>
                  <a:lnTo>
                    <a:pt x="4174543" y="2410493"/>
                  </a:lnTo>
                  <a:lnTo>
                    <a:pt x="3909841" y="2521936"/>
                  </a:lnTo>
                  <a:lnTo>
                    <a:pt x="3714766" y="2696104"/>
                  </a:lnTo>
                  <a:lnTo>
                    <a:pt x="3540598" y="2835356"/>
                  </a:lnTo>
                  <a:lnTo>
                    <a:pt x="3387339" y="3023531"/>
                  </a:lnTo>
                  <a:lnTo>
                    <a:pt x="3213172" y="3162783"/>
                  </a:lnTo>
                  <a:lnTo>
                    <a:pt x="3185362" y="3364760"/>
                  </a:lnTo>
                  <a:lnTo>
                    <a:pt x="3073715" y="3559836"/>
                  </a:lnTo>
                  <a:lnTo>
                    <a:pt x="2972730" y="3840423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任意多边形 70"/>
            <p:cNvSpPr>
              <a:spLocks/>
            </p:cNvSpPr>
            <p:nvPr/>
          </p:nvSpPr>
          <p:spPr bwMode="auto">
            <a:xfrm>
              <a:off x="2911475" y="4359275"/>
              <a:ext cx="328613" cy="398463"/>
            </a:xfrm>
            <a:custGeom>
              <a:avLst/>
              <a:gdLst>
                <a:gd name="T0" fmla="*/ 77380 w 6134585"/>
                <a:gd name="T1" fmla="*/ 122404 h 7425927"/>
                <a:gd name="T2" fmla="*/ 93466 w 6134585"/>
                <a:gd name="T3" fmla="*/ 156704 h 7425927"/>
                <a:gd name="T4" fmla="*/ 104780 w 6134585"/>
                <a:gd name="T5" fmla="*/ 168381 h 7425927"/>
                <a:gd name="T6" fmla="*/ 115504 w 6134585"/>
                <a:gd name="T7" fmla="*/ 203028 h 7425927"/>
                <a:gd name="T8" fmla="*/ 142057 w 6134585"/>
                <a:gd name="T9" fmla="*/ 221257 h 7425927"/>
                <a:gd name="T10" fmla="*/ 160037 w 6134585"/>
                <a:gd name="T11" fmla="*/ 237810 h 7425927"/>
                <a:gd name="T12" fmla="*/ 166932 w 6134585"/>
                <a:gd name="T13" fmla="*/ 258761 h 7425927"/>
                <a:gd name="T14" fmla="*/ 162180 w 6134585"/>
                <a:gd name="T15" fmla="*/ 290740 h 7425927"/>
                <a:gd name="T16" fmla="*/ 139790 w 6134585"/>
                <a:gd name="T17" fmla="*/ 289847 h 7425927"/>
                <a:gd name="T18" fmla="*/ 89542 w 6134585"/>
                <a:gd name="T19" fmla="*/ 304971 h 7425927"/>
                <a:gd name="T20" fmla="*/ 72628 w 6134585"/>
                <a:gd name="T21" fmla="*/ 315923 h 7425927"/>
                <a:gd name="T22" fmla="*/ 48323 w 6134585"/>
                <a:gd name="T23" fmla="*/ 322342 h 7425927"/>
                <a:gd name="T24" fmla="*/ 14990 w 6134585"/>
                <a:gd name="T25" fmla="*/ 304857 h 7425927"/>
                <a:gd name="T26" fmla="*/ 0 w 6134585"/>
                <a:gd name="T27" fmla="*/ 319847 h 7425927"/>
                <a:gd name="T28" fmla="*/ 10332 w 6134585"/>
                <a:gd name="T29" fmla="*/ 340780 h 7425927"/>
                <a:gd name="T30" fmla="*/ 21647 w 6134585"/>
                <a:gd name="T31" fmla="*/ 371751 h 7425927"/>
                <a:gd name="T32" fmla="*/ 31106 w 6134585"/>
                <a:gd name="T33" fmla="*/ 396875 h 7425927"/>
                <a:gd name="T34" fmla="*/ 47390 w 6134585"/>
                <a:gd name="T35" fmla="*/ 387733 h 7425927"/>
                <a:gd name="T36" fmla="*/ 68456 w 6134585"/>
                <a:gd name="T37" fmla="*/ 381066 h 7425927"/>
                <a:gd name="T38" fmla="*/ 86695 w 6134585"/>
                <a:gd name="T39" fmla="*/ 381161 h 7425927"/>
                <a:gd name="T40" fmla="*/ 113714 w 6134585"/>
                <a:gd name="T41" fmla="*/ 375942 h 7425927"/>
                <a:gd name="T42" fmla="*/ 130742 w 6134585"/>
                <a:gd name="T43" fmla="*/ 365466 h 7425927"/>
                <a:gd name="T44" fmla="*/ 148951 w 6134585"/>
                <a:gd name="T45" fmla="*/ 357371 h 7425927"/>
                <a:gd name="T46" fmla="*/ 161567 w 6134585"/>
                <a:gd name="T47" fmla="*/ 341715 h 7425927"/>
                <a:gd name="T48" fmla="*/ 178018 w 6134585"/>
                <a:gd name="T49" fmla="*/ 360228 h 7425927"/>
                <a:gd name="T50" fmla="*/ 186361 w 6134585"/>
                <a:gd name="T51" fmla="*/ 376419 h 7425927"/>
                <a:gd name="T52" fmla="*/ 214818 w 6134585"/>
                <a:gd name="T53" fmla="*/ 387257 h 7425927"/>
                <a:gd name="T54" fmla="*/ 231847 w 6134585"/>
                <a:gd name="T55" fmla="*/ 389523 h 7425927"/>
                <a:gd name="T56" fmla="*/ 259104 w 6134585"/>
                <a:gd name="T57" fmla="*/ 397941 h 7425927"/>
                <a:gd name="T58" fmla="*/ 262933 w 6134585"/>
                <a:gd name="T59" fmla="*/ 364990 h 7425927"/>
                <a:gd name="T60" fmla="*/ 286266 w 6134585"/>
                <a:gd name="T61" fmla="*/ 325219 h 7425927"/>
                <a:gd name="T62" fmla="*/ 303408 w 6134585"/>
                <a:gd name="T63" fmla="*/ 292704 h 7425927"/>
                <a:gd name="T64" fmla="*/ 293091 w 6134585"/>
                <a:gd name="T65" fmla="*/ 251860 h 7425927"/>
                <a:gd name="T66" fmla="*/ 254952 w 6134585"/>
                <a:gd name="T67" fmla="*/ 189105 h 7425927"/>
                <a:gd name="T68" fmla="*/ 241028 w 6134585"/>
                <a:gd name="T69" fmla="*/ 162305 h 7425927"/>
                <a:gd name="T70" fmla="*/ 260527 w 6134585"/>
                <a:gd name="T71" fmla="*/ 121596 h 7425927"/>
                <a:gd name="T72" fmla="*/ 306990 w 6134585"/>
                <a:gd name="T73" fmla="*/ 109066 h 7425927"/>
                <a:gd name="T74" fmla="*/ 328740 w 6134585"/>
                <a:gd name="T75" fmla="*/ 79696 h 7425927"/>
                <a:gd name="T76" fmla="*/ 312114 w 6134585"/>
                <a:gd name="T77" fmla="*/ 77752 h 7425927"/>
                <a:gd name="T78" fmla="*/ 296037 w 6134585"/>
                <a:gd name="T79" fmla="*/ 64533 h 7425927"/>
                <a:gd name="T80" fmla="*/ 278895 w 6134585"/>
                <a:gd name="T81" fmla="*/ 43581 h 7425927"/>
                <a:gd name="T82" fmla="*/ 271028 w 6134585"/>
                <a:gd name="T83" fmla="*/ 22857 h 7425927"/>
                <a:gd name="T84" fmla="*/ 247809 w 6134585"/>
                <a:gd name="T85" fmla="*/ 10952 h 7425927"/>
                <a:gd name="T86" fmla="*/ 222209 w 6134585"/>
                <a:gd name="T87" fmla="*/ 0 h 7425927"/>
                <a:gd name="T88" fmla="*/ 192666 w 6134585"/>
                <a:gd name="T89" fmla="*/ 17029 h 7425927"/>
                <a:gd name="T90" fmla="*/ 167200 w 6134585"/>
                <a:gd name="T91" fmla="*/ 42400 h 7425927"/>
                <a:gd name="T92" fmla="*/ 148723 w 6134585"/>
                <a:gd name="T93" fmla="*/ 71561 h 7425927"/>
                <a:gd name="T94" fmla="*/ 129314 w 6134585"/>
                <a:gd name="T95" fmla="*/ 97999 h 7425927"/>
                <a:gd name="T96" fmla="*/ 101829 w 6134585"/>
                <a:gd name="T97" fmla="*/ 109904 h 7425927"/>
                <a:gd name="T98" fmla="*/ 77380 w 6134585"/>
                <a:gd name="T99" fmla="*/ 122404 h 74259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134585" h="7425927">
                  <a:moveTo>
                    <a:pt x="1443976" y="2284162"/>
                  </a:moveTo>
                  <a:lnTo>
                    <a:pt x="1744158" y="2924239"/>
                  </a:lnTo>
                  <a:lnTo>
                    <a:pt x="1955296" y="3142130"/>
                  </a:lnTo>
                  <a:lnTo>
                    <a:pt x="2155413" y="3788681"/>
                  </a:lnTo>
                  <a:lnTo>
                    <a:pt x="2650903" y="4128847"/>
                  </a:lnTo>
                  <a:lnTo>
                    <a:pt x="2986442" y="4437732"/>
                  </a:lnTo>
                  <a:lnTo>
                    <a:pt x="3115103" y="4828712"/>
                  </a:lnTo>
                  <a:lnTo>
                    <a:pt x="3026427" y="5425471"/>
                  </a:lnTo>
                  <a:lnTo>
                    <a:pt x="2608601" y="5408806"/>
                  </a:lnTo>
                  <a:lnTo>
                    <a:pt x="1670943" y="5691027"/>
                  </a:lnTo>
                  <a:lnTo>
                    <a:pt x="1355305" y="5895406"/>
                  </a:lnTo>
                  <a:lnTo>
                    <a:pt x="901748" y="6015181"/>
                  </a:lnTo>
                  <a:lnTo>
                    <a:pt x="279725" y="5688900"/>
                  </a:lnTo>
                  <a:lnTo>
                    <a:pt x="0" y="5968621"/>
                  </a:lnTo>
                  <a:lnTo>
                    <a:pt x="192807" y="6359244"/>
                  </a:lnTo>
                  <a:lnTo>
                    <a:pt x="403945" y="6937196"/>
                  </a:lnTo>
                  <a:lnTo>
                    <a:pt x="580463" y="7406026"/>
                  </a:lnTo>
                  <a:lnTo>
                    <a:pt x="884343" y="7235433"/>
                  </a:lnTo>
                  <a:lnTo>
                    <a:pt x="1277459" y="7111027"/>
                  </a:lnTo>
                  <a:lnTo>
                    <a:pt x="1617808" y="7112792"/>
                  </a:lnTo>
                  <a:lnTo>
                    <a:pt x="2122000" y="7015415"/>
                  </a:lnTo>
                  <a:lnTo>
                    <a:pt x="2439769" y="6819921"/>
                  </a:lnTo>
                  <a:lnTo>
                    <a:pt x="2779567" y="6668860"/>
                  </a:lnTo>
                  <a:lnTo>
                    <a:pt x="3014986" y="6376697"/>
                  </a:lnTo>
                  <a:lnTo>
                    <a:pt x="3321982" y="6722174"/>
                  </a:lnTo>
                  <a:lnTo>
                    <a:pt x="3477670" y="7024300"/>
                  </a:lnTo>
                  <a:lnTo>
                    <a:pt x="4008704" y="7226545"/>
                  </a:lnTo>
                  <a:lnTo>
                    <a:pt x="4326473" y="7268847"/>
                  </a:lnTo>
                  <a:lnTo>
                    <a:pt x="4835106" y="7425927"/>
                  </a:lnTo>
                  <a:lnTo>
                    <a:pt x="4906560" y="6811036"/>
                  </a:lnTo>
                  <a:lnTo>
                    <a:pt x="5341973" y="6068869"/>
                  </a:lnTo>
                  <a:lnTo>
                    <a:pt x="5661873" y="5462116"/>
                  </a:lnTo>
                  <a:lnTo>
                    <a:pt x="5469342" y="4699925"/>
                  </a:lnTo>
                  <a:lnTo>
                    <a:pt x="4757629" y="3528857"/>
                  </a:lnTo>
                  <a:lnTo>
                    <a:pt x="4497805" y="3028744"/>
                  </a:lnTo>
                  <a:lnTo>
                    <a:pt x="4861664" y="2269083"/>
                  </a:lnTo>
                  <a:lnTo>
                    <a:pt x="5728700" y="2035268"/>
                  </a:lnTo>
                  <a:lnTo>
                    <a:pt x="6134585" y="1487199"/>
                  </a:lnTo>
                  <a:lnTo>
                    <a:pt x="5824320" y="1450921"/>
                  </a:lnTo>
                  <a:lnTo>
                    <a:pt x="5524324" y="1204239"/>
                  </a:lnTo>
                  <a:lnTo>
                    <a:pt x="5204428" y="813255"/>
                  </a:lnTo>
                  <a:lnTo>
                    <a:pt x="5057625" y="426528"/>
                  </a:lnTo>
                  <a:lnTo>
                    <a:pt x="4624338" y="204379"/>
                  </a:lnTo>
                  <a:lnTo>
                    <a:pt x="4146622" y="0"/>
                  </a:lnTo>
                  <a:lnTo>
                    <a:pt x="3595318" y="317769"/>
                  </a:lnTo>
                  <a:lnTo>
                    <a:pt x="3120103" y="791219"/>
                  </a:lnTo>
                  <a:lnTo>
                    <a:pt x="2775309" y="1335399"/>
                  </a:lnTo>
                  <a:lnTo>
                    <a:pt x="2413110" y="1828754"/>
                  </a:lnTo>
                  <a:lnTo>
                    <a:pt x="1900220" y="2050903"/>
                  </a:lnTo>
                  <a:lnTo>
                    <a:pt x="1443976" y="2284162"/>
                  </a:lnTo>
                  <a:close/>
                </a:path>
              </a:pathLst>
            </a:custGeom>
            <a:solidFill>
              <a:srgbClr val="FFFF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任意多边形 71"/>
            <p:cNvSpPr>
              <a:spLocks/>
            </p:cNvSpPr>
            <p:nvPr/>
          </p:nvSpPr>
          <p:spPr bwMode="auto">
            <a:xfrm>
              <a:off x="2255838" y="3538538"/>
              <a:ext cx="654050" cy="715963"/>
            </a:xfrm>
            <a:custGeom>
              <a:avLst/>
              <a:gdLst/>
              <a:ahLst/>
              <a:cxnLst/>
              <a:rect l="0" t="0" r="r" b="b"/>
              <a:pathLst>
                <a:path w="5378487" h="5896940">
                  <a:moveTo>
                    <a:pt x="3388240" y="200218"/>
                  </a:moveTo>
                  <a:lnTo>
                    <a:pt x="3107819" y="138105"/>
                  </a:lnTo>
                  <a:lnTo>
                    <a:pt x="2834338" y="207732"/>
                  </a:lnTo>
                  <a:lnTo>
                    <a:pt x="2592219" y="310599"/>
                  </a:lnTo>
                  <a:lnTo>
                    <a:pt x="2350099" y="247874"/>
                  </a:lnTo>
                  <a:lnTo>
                    <a:pt x="2170705" y="146885"/>
                  </a:lnTo>
                  <a:lnTo>
                    <a:pt x="1945118" y="0"/>
                  </a:lnTo>
                  <a:lnTo>
                    <a:pt x="1764872" y="293039"/>
                  </a:lnTo>
                  <a:lnTo>
                    <a:pt x="1850180" y="472434"/>
                  </a:lnTo>
                  <a:lnTo>
                    <a:pt x="1861202" y="745018"/>
                  </a:lnTo>
                  <a:lnTo>
                    <a:pt x="1730365" y="893947"/>
                  </a:lnTo>
                  <a:lnTo>
                    <a:pt x="1449982" y="907750"/>
                  </a:lnTo>
                  <a:lnTo>
                    <a:pt x="1254907" y="1094046"/>
                  </a:lnTo>
                  <a:lnTo>
                    <a:pt x="1301950" y="1311704"/>
                  </a:lnTo>
                  <a:lnTo>
                    <a:pt x="1308852" y="1593966"/>
                  </a:lnTo>
                  <a:lnTo>
                    <a:pt x="1308852" y="1780262"/>
                  </a:lnTo>
                  <a:lnTo>
                    <a:pt x="1288148" y="1991019"/>
                  </a:lnTo>
                  <a:lnTo>
                    <a:pt x="1086171" y="1975338"/>
                  </a:lnTo>
                  <a:lnTo>
                    <a:pt x="819590" y="1991019"/>
                  </a:lnTo>
                  <a:lnTo>
                    <a:pt x="633295" y="2109567"/>
                  </a:lnTo>
                  <a:lnTo>
                    <a:pt x="478361" y="1890030"/>
                  </a:lnTo>
                  <a:lnTo>
                    <a:pt x="330329" y="1755801"/>
                  </a:lnTo>
                  <a:lnTo>
                    <a:pt x="213659" y="1919514"/>
                  </a:lnTo>
                  <a:lnTo>
                    <a:pt x="0" y="2129535"/>
                  </a:lnTo>
                  <a:lnTo>
                    <a:pt x="107035" y="2377413"/>
                  </a:lnTo>
                  <a:lnTo>
                    <a:pt x="196100" y="2675356"/>
                  </a:lnTo>
                  <a:lnTo>
                    <a:pt x="220561" y="2940058"/>
                  </a:lnTo>
                  <a:lnTo>
                    <a:pt x="258824" y="3173397"/>
                  </a:lnTo>
                  <a:lnTo>
                    <a:pt x="328451" y="3391056"/>
                  </a:lnTo>
                  <a:lnTo>
                    <a:pt x="492164" y="3608714"/>
                  </a:lnTo>
                  <a:lnTo>
                    <a:pt x="655877" y="3716604"/>
                  </a:lnTo>
                  <a:lnTo>
                    <a:pt x="718602" y="3998865"/>
                  </a:lnTo>
                  <a:lnTo>
                    <a:pt x="687239" y="4200842"/>
                  </a:lnTo>
                  <a:lnTo>
                    <a:pt x="765645" y="4387138"/>
                  </a:lnTo>
                  <a:lnTo>
                    <a:pt x="878558" y="4644938"/>
                  </a:lnTo>
                  <a:lnTo>
                    <a:pt x="943161" y="4846915"/>
                  </a:lnTo>
                  <a:lnTo>
                    <a:pt x="1084292" y="5048892"/>
                  </a:lnTo>
                  <a:lnTo>
                    <a:pt x="1106875" y="5188144"/>
                  </a:lnTo>
                  <a:lnTo>
                    <a:pt x="1216643" y="5351857"/>
                  </a:lnTo>
                  <a:lnTo>
                    <a:pt x="1223544" y="5562614"/>
                  </a:lnTo>
                  <a:lnTo>
                    <a:pt x="1472565" y="5459745"/>
                  </a:lnTo>
                  <a:lnTo>
                    <a:pt x="1636278" y="5468525"/>
                  </a:lnTo>
                  <a:lnTo>
                    <a:pt x="1808771" y="5641018"/>
                  </a:lnTo>
                  <a:lnTo>
                    <a:pt x="1988166" y="5795951"/>
                  </a:lnTo>
                  <a:lnTo>
                    <a:pt x="2190143" y="5896940"/>
                  </a:lnTo>
                  <a:lnTo>
                    <a:pt x="2392120" y="5809754"/>
                  </a:lnTo>
                  <a:lnTo>
                    <a:pt x="2491230" y="5639140"/>
                  </a:lnTo>
                  <a:lnTo>
                    <a:pt x="2476364" y="5358063"/>
                  </a:lnTo>
                  <a:lnTo>
                    <a:pt x="2452966" y="5154901"/>
                  </a:lnTo>
                  <a:lnTo>
                    <a:pt x="2311836" y="4999968"/>
                  </a:lnTo>
                  <a:lnTo>
                    <a:pt x="2524471" y="4836254"/>
                  </a:lnTo>
                  <a:lnTo>
                    <a:pt x="2742129" y="4791089"/>
                  </a:lnTo>
                  <a:lnTo>
                    <a:pt x="2860065" y="4698881"/>
                  </a:lnTo>
                  <a:lnTo>
                    <a:pt x="3110964" y="4808649"/>
                  </a:lnTo>
                  <a:lnTo>
                    <a:pt x="3281578" y="5043867"/>
                  </a:lnTo>
                  <a:lnTo>
                    <a:pt x="3548159" y="5026307"/>
                  </a:lnTo>
                  <a:lnTo>
                    <a:pt x="3835443" y="5082131"/>
                  </a:lnTo>
                  <a:lnTo>
                    <a:pt x="4093243" y="5073351"/>
                  </a:lnTo>
                  <a:lnTo>
                    <a:pt x="4272638" y="5097812"/>
                  </a:lnTo>
                  <a:lnTo>
                    <a:pt x="4420670" y="4941000"/>
                  </a:lnTo>
                  <a:lnTo>
                    <a:pt x="4443253" y="4620475"/>
                  </a:lnTo>
                  <a:lnTo>
                    <a:pt x="4396209" y="4425399"/>
                  </a:lnTo>
                  <a:lnTo>
                    <a:pt x="4411890" y="4277367"/>
                  </a:lnTo>
                  <a:lnTo>
                    <a:pt x="4537340" y="4136236"/>
                  </a:lnTo>
                  <a:lnTo>
                    <a:pt x="4741195" y="4207741"/>
                  </a:lnTo>
                  <a:lnTo>
                    <a:pt x="4889227" y="4333190"/>
                  </a:lnTo>
                  <a:lnTo>
                    <a:pt x="5080600" y="4084385"/>
                  </a:lnTo>
                  <a:lnTo>
                    <a:pt x="5191579" y="3965508"/>
                  </a:lnTo>
                  <a:lnTo>
                    <a:pt x="5349005" y="3795010"/>
                  </a:lnTo>
                  <a:lnTo>
                    <a:pt x="5315762" y="3610592"/>
                  </a:lnTo>
                  <a:lnTo>
                    <a:pt x="5181533" y="3478241"/>
                  </a:lnTo>
                  <a:lnTo>
                    <a:pt x="5251159" y="3338989"/>
                  </a:lnTo>
                  <a:lnTo>
                    <a:pt x="5369707" y="3112551"/>
                  </a:lnTo>
                  <a:lnTo>
                    <a:pt x="5378487" y="2894893"/>
                  </a:lnTo>
                  <a:lnTo>
                    <a:pt x="5277498" y="2659675"/>
                  </a:lnTo>
                  <a:lnTo>
                    <a:pt x="5207872" y="2551785"/>
                  </a:lnTo>
                  <a:lnTo>
                    <a:pt x="5082423" y="2388072"/>
                  </a:lnTo>
                  <a:lnTo>
                    <a:pt x="4965753" y="2285205"/>
                  </a:lnTo>
                  <a:lnTo>
                    <a:pt x="4716732" y="2394973"/>
                  </a:lnTo>
                  <a:lnTo>
                    <a:pt x="4631425" y="2309666"/>
                  </a:lnTo>
                  <a:lnTo>
                    <a:pt x="4521657" y="2186094"/>
                  </a:lnTo>
                  <a:lnTo>
                    <a:pt x="4366723" y="2015480"/>
                  </a:lnTo>
                  <a:lnTo>
                    <a:pt x="4204889" y="1789042"/>
                  </a:lnTo>
                  <a:lnTo>
                    <a:pt x="4002911" y="1609647"/>
                  </a:lnTo>
                  <a:lnTo>
                    <a:pt x="3853001" y="1470395"/>
                  </a:lnTo>
                  <a:lnTo>
                    <a:pt x="3799056" y="1243957"/>
                  </a:lnTo>
                  <a:lnTo>
                    <a:pt x="3745111" y="1041980"/>
                  </a:lnTo>
                  <a:lnTo>
                    <a:pt x="3642244" y="831223"/>
                  </a:lnTo>
                  <a:lnTo>
                    <a:pt x="3502992" y="644927"/>
                  </a:lnTo>
                  <a:lnTo>
                    <a:pt x="3454070" y="418489"/>
                  </a:lnTo>
                  <a:lnTo>
                    <a:pt x="3388240" y="200218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任意多边形 72"/>
            <p:cNvSpPr>
              <a:spLocks/>
            </p:cNvSpPr>
            <p:nvPr/>
          </p:nvSpPr>
          <p:spPr bwMode="auto">
            <a:xfrm>
              <a:off x="2667000" y="3551238"/>
              <a:ext cx="615950" cy="573088"/>
            </a:xfrm>
            <a:custGeom>
              <a:avLst/>
              <a:gdLst/>
              <a:ahLst/>
              <a:cxnLst/>
              <a:rect l="0" t="0" r="r" b="b"/>
              <a:pathLst>
                <a:path w="5064414" h="4721344">
                  <a:moveTo>
                    <a:pt x="0" y="104133"/>
                  </a:moveTo>
                  <a:lnTo>
                    <a:pt x="112873" y="0"/>
                  </a:lnTo>
                  <a:lnTo>
                    <a:pt x="184378" y="127328"/>
                  </a:lnTo>
                  <a:lnTo>
                    <a:pt x="262784" y="322404"/>
                  </a:lnTo>
                  <a:lnTo>
                    <a:pt x="560726" y="564523"/>
                  </a:lnTo>
                  <a:lnTo>
                    <a:pt x="635375" y="726358"/>
                  </a:lnTo>
                  <a:lnTo>
                    <a:pt x="917637" y="937115"/>
                  </a:lnTo>
                  <a:lnTo>
                    <a:pt x="1018625" y="818567"/>
                  </a:lnTo>
                  <a:lnTo>
                    <a:pt x="994164" y="623491"/>
                  </a:lnTo>
                  <a:lnTo>
                    <a:pt x="1056889" y="428415"/>
                  </a:lnTo>
                  <a:lnTo>
                    <a:pt x="1220602" y="445975"/>
                  </a:lnTo>
                  <a:lnTo>
                    <a:pt x="1343764" y="369001"/>
                  </a:lnTo>
                  <a:lnTo>
                    <a:pt x="1523568" y="524381"/>
                  </a:lnTo>
                  <a:lnTo>
                    <a:pt x="1734325" y="735138"/>
                  </a:lnTo>
                  <a:lnTo>
                    <a:pt x="1951983" y="937115"/>
                  </a:lnTo>
                  <a:lnTo>
                    <a:pt x="1982323" y="1024180"/>
                  </a:lnTo>
                  <a:lnTo>
                    <a:pt x="2162740" y="1264541"/>
                  </a:lnTo>
                  <a:lnTo>
                    <a:pt x="2470728" y="1354872"/>
                  </a:lnTo>
                  <a:lnTo>
                    <a:pt x="2705946" y="1433278"/>
                  </a:lnTo>
                  <a:lnTo>
                    <a:pt x="2869659" y="1621452"/>
                  </a:lnTo>
                  <a:lnTo>
                    <a:pt x="2876561" y="1800847"/>
                  </a:lnTo>
                  <a:lnTo>
                    <a:pt x="2914824" y="1971461"/>
                  </a:lnTo>
                  <a:lnTo>
                    <a:pt x="3055955" y="2182218"/>
                  </a:lnTo>
                  <a:lnTo>
                    <a:pt x="3325680" y="2274427"/>
                  </a:lnTo>
                  <a:lnTo>
                    <a:pt x="3567799" y="2399876"/>
                  </a:lnTo>
                  <a:lnTo>
                    <a:pt x="3778556" y="2563590"/>
                  </a:lnTo>
                  <a:lnTo>
                    <a:pt x="3973632" y="2695941"/>
                  </a:lnTo>
                  <a:lnTo>
                    <a:pt x="4144247" y="2790028"/>
                  </a:lnTo>
                  <a:lnTo>
                    <a:pt x="4332421" y="2805709"/>
                  </a:lnTo>
                  <a:lnTo>
                    <a:pt x="4504914" y="2671480"/>
                  </a:lnTo>
                  <a:lnTo>
                    <a:pt x="4493026" y="2509316"/>
                  </a:lnTo>
                  <a:lnTo>
                    <a:pt x="4682430" y="2479548"/>
                  </a:lnTo>
                  <a:lnTo>
                    <a:pt x="4901967" y="2450064"/>
                  </a:lnTo>
                  <a:lnTo>
                    <a:pt x="4994175" y="2652042"/>
                  </a:lnTo>
                  <a:lnTo>
                    <a:pt x="5041219" y="2929280"/>
                  </a:lnTo>
                  <a:lnTo>
                    <a:pt x="5022679" y="3218975"/>
                  </a:lnTo>
                  <a:lnTo>
                    <a:pt x="5039341" y="3441124"/>
                  </a:lnTo>
                  <a:lnTo>
                    <a:pt x="5064414" y="3870152"/>
                  </a:lnTo>
                  <a:lnTo>
                    <a:pt x="4893187" y="4118556"/>
                  </a:lnTo>
                  <a:lnTo>
                    <a:pt x="4622481" y="4386934"/>
                  </a:lnTo>
                  <a:lnTo>
                    <a:pt x="4406701" y="4548769"/>
                  </a:lnTo>
                  <a:lnTo>
                    <a:pt x="4213873" y="4674299"/>
                  </a:lnTo>
                  <a:lnTo>
                    <a:pt x="4011896" y="4665519"/>
                  </a:lnTo>
                  <a:lnTo>
                    <a:pt x="3698272" y="4721344"/>
                  </a:lnTo>
                  <a:lnTo>
                    <a:pt x="3707052" y="4548851"/>
                  </a:lnTo>
                  <a:cubicBezTo>
                    <a:pt x="3706426" y="4481525"/>
                    <a:pt x="3705799" y="4414200"/>
                    <a:pt x="3705173" y="4346874"/>
                  </a:cubicBezTo>
                  <a:lnTo>
                    <a:pt x="3609451" y="4099655"/>
                  </a:lnTo>
                  <a:lnTo>
                    <a:pt x="3417889" y="3932262"/>
                  </a:lnTo>
                  <a:lnTo>
                    <a:pt x="3254176" y="3806812"/>
                  </a:lnTo>
                  <a:lnTo>
                    <a:pt x="3034639" y="3907801"/>
                  </a:lnTo>
                  <a:lnTo>
                    <a:pt x="2921726" y="4109778"/>
                  </a:lnTo>
                  <a:lnTo>
                    <a:pt x="2895630" y="4331114"/>
                  </a:lnTo>
                  <a:lnTo>
                    <a:pt x="2847321" y="4546894"/>
                  </a:lnTo>
                  <a:lnTo>
                    <a:pt x="2652001" y="4587115"/>
                  </a:lnTo>
                  <a:lnTo>
                    <a:pt x="2526552" y="4447863"/>
                  </a:lnTo>
                  <a:lnTo>
                    <a:pt x="2409882" y="4174381"/>
                  </a:lnTo>
                  <a:lnTo>
                    <a:pt x="2277531" y="4001890"/>
                  </a:lnTo>
                  <a:lnTo>
                    <a:pt x="2035412" y="3939166"/>
                  </a:lnTo>
                  <a:lnTo>
                    <a:pt x="1692360" y="3988300"/>
                  </a:lnTo>
                  <a:lnTo>
                    <a:pt x="1803339" y="3869423"/>
                  </a:lnTo>
                  <a:lnTo>
                    <a:pt x="1960765" y="3698925"/>
                  </a:lnTo>
                  <a:lnTo>
                    <a:pt x="1927522" y="3514507"/>
                  </a:lnTo>
                  <a:lnTo>
                    <a:pt x="1793293" y="3382156"/>
                  </a:lnTo>
                  <a:lnTo>
                    <a:pt x="1862919" y="3242904"/>
                  </a:lnTo>
                  <a:lnTo>
                    <a:pt x="1981467" y="3016466"/>
                  </a:lnTo>
                  <a:lnTo>
                    <a:pt x="1990247" y="2798808"/>
                  </a:lnTo>
                  <a:lnTo>
                    <a:pt x="1889258" y="2563590"/>
                  </a:lnTo>
                  <a:lnTo>
                    <a:pt x="1819632" y="2455700"/>
                  </a:lnTo>
                  <a:lnTo>
                    <a:pt x="1694183" y="2291987"/>
                  </a:lnTo>
                  <a:lnTo>
                    <a:pt x="1577513" y="2189120"/>
                  </a:lnTo>
                  <a:lnTo>
                    <a:pt x="1328492" y="2298888"/>
                  </a:lnTo>
                  <a:lnTo>
                    <a:pt x="1243185" y="2213581"/>
                  </a:lnTo>
                  <a:lnTo>
                    <a:pt x="1133417" y="2090009"/>
                  </a:lnTo>
                  <a:lnTo>
                    <a:pt x="978483" y="1919395"/>
                  </a:lnTo>
                  <a:lnTo>
                    <a:pt x="816649" y="1692957"/>
                  </a:lnTo>
                  <a:lnTo>
                    <a:pt x="614671" y="1513562"/>
                  </a:lnTo>
                  <a:lnTo>
                    <a:pt x="464761" y="1374310"/>
                  </a:lnTo>
                  <a:lnTo>
                    <a:pt x="410816" y="1147872"/>
                  </a:lnTo>
                  <a:lnTo>
                    <a:pt x="356871" y="945895"/>
                  </a:lnTo>
                  <a:lnTo>
                    <a:pt x="254004" y="735138"/>
                  </a:lnTo>
                  <a:lnTo>
                    <a:pt x="114752" y="548842"/>
                  </a:lnTo>
                  <a:lnTo>
                    <a:pt x="65830" y="322404"/>
                  </a:lnTo>
                  <a:lnTo>
                    <a:pt x="0" y="104133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任意多边形 73"/>
            <p:cNvSpPr>
              <a:spLocks/>
            </p:cNvSpPr>
            <p:nvPr/>
          </p:nvSpPr>
          <p:spPr bwMode="auto">
            <a:xfrm>
              <a:off x="2406650" y="3148013"/>
              <a:ext cx="546100" cy="517525"/>
            </a:xfrm>
            <a:custGeom>
              <a:avLst/>
              <a:gdLst/>
              <a:ahLst/>
              <a:cxnLst/>
              <a:rect l="0" t="0" r="r" b="b"/>
              <a:pathLst>
                <a:path w="4491151" h="4258776">
                  <a:moveTo>
                    <a:pt x="314291" y="2214857"/>
                  </a:moveTo>
                  <a:lnTo>
                    <a:pt x="242118" y="2401739"/>
                  </a:lnTo>
                  <a:lnTo>
                    <a:pt x="141131" y="2495254"/>
                  </a:lnTo>
                  <a:lnTo>
                    <a:pt x="0" y="2533518"/>
                  </a:lnTo>
                  <a:lnTo>
                    <a:pt x="24463" y="2721693"/>
                  </a:lnTo>
                  <a:lnTo>
                    <a:pt x="170616" y="2867846"/>
                  </a:lnTo>
                  <a:lnTo>
                    <a:pt x="365692" y="2937473"/>
                  </a:lnTo>
                  <a:lnTo>
                    <a:pt x="529405" y="3031560"/>
                  </a:lnTo>
                  <a:lnTo>
                    <a:pt x="693119" y="3210954"/>
                  </a:lnTo>
                  <a:lnTo>
                    <a:pt x="950522" y="3379901"/>
                  </a:lnTo>
                  <a:lnTo>
                    <a:pt x="1110711" y="3471735"/>
                  </a:lnTo>
                  <a:lnTo>
                    <a:pt x="1347032" y="3531478"/>
                  </a:lnTo>
                  <a:lnTo>
                    <a:pt x="1589151" y="3436452"/>
                  </a:lnTo>
                  <a:lnTo>
                    <a:pt x="1889135" y="3358985"/>
                  </a:lnTo>
                  <a:lnTo>
                    <a:pt x="2155182" y="3426444"/>
                  </a:lnTo>
                  <a:lnTo>
                    <a:pt x="2261727" y="3318842"/>
                  </a:lnTo>
                  <a:lnTo>
                    <a:pt x="2340133" y="3459972"/>
                  </a:lnTo>
                  <a:lnTo>
                    <a:pt x="2420582" y="3655047"/>
                  </a:lnTo>
                  <a:lnTo>
                    <a:pt x="2697043" y="3867846"/>
                  </a:lnTo>
                  <a:lnTo>
                    <a:pt x="2782351" y="4047242"/>
                  </a:lnTo>
                  <a:lnTo>
                    <a:pt x="3062734" y="4258776"/>
                  </a:lnTo>
                  <a:lnTo>
                    <a:pt x="3164662" y="4133488"/>
                  </a:lnTo>
                  <a:lnTo>
                    <a:pt x="3140201" y="3939352"/>
                  </a:lnTo>
                  <a:lnTo>
                    <a:pt x="3202926" y="3750238"/>
                  </a:lnTo>
                  <a:lnTo>
                    <a:pt x="3374479" y="3759956"/>
                  </a:lnTo>
                  <a:lnTo>
                    <a:pt x="3493804" y="3685147"/>
                  </a:lnTo>
                  <a:lnTo>
                    <a:pt x="3439245" y="3484434"/>
                  </a:lnTo>
                  <a:lnTo>
                    <a:pt x="3392201" y="3320721"/>
                  </a:lnTo>
                  <a:lnTo>
                    <a:pt x="3407883" y="3134425"/>
                  </a:lnTo>
                  <a:lnTo>
                    <a:pt x="3569717" y="3013304"/>
                  </a:lnTo>
                  <a:lnTo>
                    <a:pt x="3804935" y="2903535"/>
                  </a:lnTo>
                  <a:lnTo>
                    <a:pt x="4053956" y="2793767"/>
                  </a:lnTo>
                  <a:lnTo>
                    <a:pt x="4210768" y="2699680"/>
                  </a:lnTo>
                  <a:lnTo>
                    <a:pt x="4201988" y="2483328"/>
                  </a:lnTo>
                  <a:lnTo>
                    <a:pt x="4260627" y="2320349"/>
                  </a:lnTo>
                  <a:lnTo>
                    <a:pt x="4437206" y="2272572"/>
                  </a:lnTo>
                  <a:lnTo>
                    <a:pt x="4491151" y="2037354"/>
                  </a:lnTo>
                  <a:lnTo>
                    <a:pt x="4440833" y="1756419"/>
                  </a:lnTo>
                  <a:lnTo>
                    <a:pt x="4280396" y="1698167"/>
                  </a:lnTo>
                  <a:lnTo>
                    <a:pt x="4124522" y="1674645"/>
                  </a:lnTo>
                  <a:lnTo>
                    <a:pt x="3987311" y="1707886"/>
                  </a:lnTo>
                  <a:lnTo>
                    <a:pt x="3914704" y="1608940"/>
                  </a:lnTo>
                  <a:lnTo>
                    <a:pt x="3918625" y="1430482"/>
                  </a:lnTo>
                  <a:lnTo>
                    <a:pt x="3889140" y="1273672"/>
                  </a:lnTo>
                  <a:lnTo>
                    <a:pt x="3650002" y="1216746"/>
                  </a:lnTo>
                  <a:lnTo>
                    <a:pt x="3428424" y="924601"/>
                  </a:lnTo>
                  <a:lnTo>
                    <a:pt x="3327435" y="737367"/>
                  </a:lnTo>
                  <a:lnTo>
                    <a:pt x="3252949" y="623677"/>
                  </a:lnTo>
                  <a:lnTo>
                    <a:pt x="3090174" y="547149"/>
                  </a:lnTo>
                  <a:lnTo>
                    <a:pt x="3046112" y="399119"/>
                  </a:lnTo>
                  <a:lnTo>
                    <a:pt x="3033250" y="128617"/>
                  </a:lnTo>
                  <a:lnTo>
                    <a:pt x="2903879" y="87373"/>
                  </a:lnTo>
                  <a:lnTo>
                    <a:pt x="2755848" y="127514"/>
                  </a:lnTo>
                  <a:lnTo>
                    <a:pt x="2603896" y="115754"/>
                  </a:lnTo>
                  <a:lnTo>
                    <a:pt x="2480215" y="0"/>
                  </a:lnTo>
                  <a:lnTo>
                    <a:pt x="2413677" y="71325"/>
                  </a:lnTo>
                  <a:cubicBezTo>
                    <a:pt x="2412841" y="113632"/>
                    <a:pt x="2412006" y="155938"/>
                    <a:pt x="2411170" y="198245"/>
                  </a:cubicBezTo>
                  <a:lnTo>
                    <a:pt x="2335693" y="296489"/>
                  </a:lnTo>
                  <a:lnTo>
                    <a:pt x="2246828" y="202631"/>
                  </a:lnTo>
                  <a:lnTo>
                    <a:pt x="2121378" y="365715"/>
                  </a:lnTo>
                  <a:lnTo>
                    <a:pt x="1938847" y="548246"/>
                  </a:lnTo>
                  <a:lnTo>
                    <a:pt x="1774505" y="630417"/>
                  </a:lnTo>
                  <a:lnTo>
                    <a:pt x="1511061" y="762768"/>
                  </a:lnTo>
                  <a:lnTo>
                    <a:pt x="1562064" y="855842"/>
                  </a:lnTo>
                  <a:lnTo>
                    <a:pt x="1779722" y="990913"/>
                  </a:lnTo>
                  <a:lnTo>
                    <a:pt x="1848091" y="1287606"/>
                  </a:lnTo>
                  <a:lnTo>
                    <a:pt x="1799595" y="1506694"/>
                  </a:lnTo>
                  <a:lnTo>
                    <a:pt x="1748157" y="1639045"/>
                  </a:lnTo>
                  <a:lnTo>
                    <a:pt x="1590717" y="1620856"/>
                  </a:lnTo>
                  <a:lnTo>
                    <a:pt x="1465267" y="1740662"/>
                  </a:lnTo>
                  <a:lnTo>
                    <a:pt x="1376195" y="1885558"/>
                  </a:lnTo>
                  <a:lnTo>
                    <a:pt x="1156029" y="2005364"/>
                  </a:lnTo>
                  <a:lnTo>
                    <a:pt x="972241" y="2112625"/>
                  </a:lnTo>
                  <a:lnTo>
                    <a:pt x="728243" y="2211727"/>
                  </a:lnTo>
                  <a:lnTo>
                    <a:pt x="519365" y="2268808"/>
                  </a:lnTo>
                  <a:lnTo>
                    <a:pt x="314291" y="2214857"/>
                  </a:lnTo>
                  <a:close/>
                </a:path>
              </a:pathLst>
            </a:custGeom>
            <a:solidFill>
              <a:srgbClr val="FFFF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任意多边形 74"/>
            <p:cNvSpPr>
              <a:spLocks/>
            </p:cNvSpPr>
            <p:nvPr/>
          </p:nvSpPr>
          <p:spPr bwMode="auto">
            <a:xfrm>
              <a:off x="2208213" y="2995613"/>
              <a:ext cx="514350" cy="427038"/>
            </a:xfrm>
            <a:custGeom>
              <a:avLst/>
              <a:gdLst>
                <a:gd name="T0" fmla="*/ 236272 w 4233672"/>
                <a:gd name="T1" fmla="*/ 420365 h 3514709"/>
                <a:gd name="T2" fmla="*/ 208687 w 4233672"/>
                <a:gd name="T3" fmla="*/ 395833 h 3514709"/>
                <a:gd name="T4" fmla="*/ 186896 w 4233672"/>
                <a:gd name="T5" fmla="*/ 388215 h 3514709"/>
                <a:gd name="T6" fmla="*/ 164268 w 4233672"/>
                <a:gd name="T7" fmla="*/ 378691 h 3514709"/>
                <a:gd name="T8" fmla="*/ 119620 w 4233672"/>
                <a:gd name="T9" fmla="*/ 375110 h 3514709"/>
                <a:gd name="T10" fmla="*/ 119620 w 4233672"/>
                <a:gd name="T11" fmla="*/ 356900 h 3514709"/>
                <a:gd name="T12" fmla="*/ 79869 w 4233672"/>
                <a:gd name="T13" fmla="*/ 354366 h 3514709"/>
                <a:gd name="T14" fmla="*/ 56992 w 4233672"/>
                <a:gd name="T15" fmla="*/ 338081 h 3514709"/>
                <a:gd name="T16" fmla="*/ 33754 w 4233672"/>
                <a:gd name="T17" fmla="*/ 329852 h 3514709"/>
                <a:gd name="T18" fmla="*/ 28039 w 4233672"/>
                <a:gd name="T19" fmla="*/ 308062 h 3514709"/>
                <a:gd name="T20" fmla="*/ 26135 w 4233672"/>
                <a:gd name="T21" fmla="*/ 286043 h 3514709"/>
                <a:gd name="T22" fmla="*/ 0 w 4233672"/>
                <a:gd name="T23" fmla="*/ 282299 h 3514709"/>
                <a:gd name="T24" fmla="*/ 21259 w 4233672"/>
                <a:gd name="T25" fmla="*/ 247413 h 3514709"/>
                <a:gd name="T26" fmla="*/ 39240 w 4233672"/>
                <a:gd name="T27" fmla="*/ 227527 h 3514709"/>
                <a:gd name="T28" fmla="*/ 48764 w 4233672"/>
                <a:gd name="T29" fmla="*/ 196213 h 3514709"/>
                <a:gd name="T30" fmla="*/ 64840 w 4233672"/>
                <a:gd name="T31" fmla="*/ 172518 h 3514709"/>
                <a:gd name="T32" fmla="*/ 84725 w 4233672"/>
                <a:gd name="T33" fmla="*/ 146918 h 3514709"/>
                <a:gd name="T34" fmla="*/ 109487 w 4233672"/>
                <a:gd name="T35" fmla="*/ 130842 h 3514709"/>
                <a:gd name="T36" fmla="*/ 136992 w 4233672"/>
                <a:gd name="T37" fmla="*/ 114766 h 3514709"/>
                <a:gd name="T38" fmla="*/ 147353 w 4233672"/>
                <a:gd name="T39" fmla="*/ 88100 h 3514709"/>
                <a:gd name="T40" fmla="*/ 153068 w 4233672"/>
                <a:gd name="T41" fmla="*/ 54043 h 3514709"/>
                <a:gd name="T42" fmla="*/ 153697 w 4233672"/>
                <a:gd name="T43" fmla="*/ 24380 h 3514709"/>
                <a:gd name="T44" fmla="*/ 148461 w 4233672"/>
                <a:gd name="T45" fmla="*/ 0 h 3514709"/>
                <a:gd name="T46" fmla="*/ 163678 w 4233672"/>
                <a:gd name="T47" fmla="*/ 5224 h 3514709"/>
                <a:gd name="T48" fmla="*/ 249048 w 4233672"/>
                <a:gd name="T49" fmla="*/ 17491 h 3514709"/>
                <a:gd name="T50" fmla="*/ 299544 w 4233672"/>
                <a:gd name="T51" fmla="*/ 38329 h 3514709"/>
                <a:gd name="T52" fmla="*/ 327048 w 4233672"/>
                <a:gd name="T53" fmla="*/ 41300 h 3514709"/>
                <a:gd name="T54" fmla="*/ 347906 w 4233672"/>
                <a:gd name="T55" fmla="*/ 31186 h 3514709"/>
                <a:gd name="T56" fmla="*/ 374458 w 4233672"/>
                <a:gd name="T57" fmla="*/ 22615 h 3514709"/>
                <a:gd name="T58" fmla="*/ 389582 w 4233672"/>
                <a:gd name="T59" fmla="*/ 20348 h 3514709"/>
                <a:gd name="T60" fmla="*/ 418039 w 4233672"/>
                <a:gd name="T61" fmla="*/ 9872 h 3514709"/>
                <a:gd name="T62" fmla="*/ 453028 w 4233672"/>
                <a:gd name="T63" fmla="*/ 14425 h 3514709"/>
                <a:gd name="T64" fmla="*/ 457106 w 4233672"/>
                <a:gd name="T65" fmla="*/ 88690 h 3514709"/>
                <a:gd name="T66" fmla="*/ 467106 w 4233672"/>
                <a:gd name="T67" fmla="*/ 110024 h 3514709"/>
                <a:gd name="T68" fmla="*/ 504610 w 4233672"/>
                <a:gd name="T69" fmla="*/ 120862 h 3514709"/>
                <a:gd name="T70" fmla="*/ 514248 w 4233672"/>
                <a:gd name="T71" fmla="*/ 135376 h 3514709"/>
                <a:gd name="T72" fmla="*/ 499359 w 4233672"/>
                <a:gd name="T73" fmla="*/ 151335 h 3514709"/>
                <a:gd name="T74" fmla="*/ 491276 w 4233672"/>
                <a:gd name="T75" fmla="*/ 159998 h 3514709"/>
                <a:gd name="T76" fmla="*/ 490972 w 4233672"/>
                <a:gd name="T77" fmla="*/ 175415 h 3514709"/>
                <a:gd name="T78" fmla="*/ 481804 w 4233672"/>
                <a:gd name="T79" fmla="*/ 187348 h 3514709"/>
                <a:gd name="T80" fmla="*/ 471010 w 4233672"/>
                <a:gd name="T81" fmla="*/ 175948 h 3514709"/>
                <a:gd name="T82" fmla="*/ 455772 w 4233672"/>
                <a:gd name="T83" fmla="*/ 195757 h 3514709"/>
                <a:gd name="T84" fmla="*/ 433601 w 4233672"/>
                <a:gd name="T85" fmla="*/ 217928 h 3514709"/>
                <a:gd name="T86" fmla="*/ 413639 w 4233672"/>
                <a:gd name="T87" fmla="*/ 227909 h 3514709"/>
                <a:gd name="T88" fmla="*/ 381639 w 4233672"/>
                <a:gd name="T89" fmla="*/ 243985 h 3514709"/>
                <a:gd name="T90" fmla="*/ 387834 w 4233672"/>
                <a:gd name="T91" fmla="*/ 255291 h 3514709"/>
                <a:gd name="T92" fmla="*/ 414273 w 4233672"/>
                <a:gd name="T93" fmla="*/ 271697 h 3514709"/>
                <a:gd name="T94" fmla="*/ 422577 w 4233672"/>
                <a:gd name="T95" fmla="*/ 307735 h 3514709"/>
                <a:gd name="T96" fmla="*/ 416686 w 4233672"/>
                <a:gd name="T97" fmla="*/ 334347 h 3514709"/>
                <a:gd name="T98" fmla="*/ 410438 w 4233672"/>
                <a:gd name="T99" fmla="*/ 350423 h 3514709"/>
                <a:gd name="T100" fmla="*/ 391315 w 4233672"/>
                <a:gd name="T101" fmla="*/ 348214 h 3514709"/>
                <a:gd name="T102" fmla="*/ 376077 w 4233672"/>
                <a:gd name="T103" fmla="*/ 362766 h 3514709"/>
                <a:gd name="T104" fmla="*/ 365258 w 4233672"/>
                <a:gd name="T105" fmla="*/ 380366 h 3514709"/>
                <a:gd name="T106" fmla="*/ 338515 w 4233672"/>
                <a:gd name="T107" fmla="*/ 394918 h 3514709"/>
                <a:gd name="T108" fmla="*/ 316191 w 4233672"/>
                <a:gd name="T109" fmla="*/ 407947 h 3514709"/>
                <a:gd name="T110" fmla="*/ 286553 w 4233672"/>
                <a:gd name="T111" fmla="*/ 419985 h 3514709"/>
                <a:gd name="T112" fmla="*/ 261182 w 4233672"/>
                <a:gd name="T113" fmla="*/ 426918 h 3514709"/>
                <a:gd name="T114" fmla="*/ 236272 w 4233672"/>
                <a:gd name="T115" fmla="*/ 420365 h 35147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233672" h="3514709">
                  <a:moveTo>
                    <a:pt x="1945169" y="3460758"/>
                  </a:moveTo>
                  <a:lnTo>
                    <a:pt x="1718066" y="3258797"/>
                  </a:lnTo>
                  <a:lnTo>
                    <a:pt x="1538670" y="3196072"/>
                  </a:lnTo>
                  <a:lnTo>
                    <a:pt x="1352375" y="3117666"/>
                  </a:lnTo>
                  <a:lnTo>
                    <a:pt x="984805" y="3088182"/>
                  </a:lnTo>
                  <a:lnTo>
                    <a:pt x="984805" y="2938271"/>
                  </a:lnTo>
                  <a:lnTo>
                    <a:pt x="657541" y="2917404"/>
                  </a:lnTo>
                  <a:lnTo>
                    <a:pt x="469204" y="2783338"/>
                  </a:lnTo>
                  <a:lnTo>
                    <a:pt x="277887" y="2715590"/>
                  </a:lnTo>
                  <a:lnTo>
                    <a:pt x="230842" y="2536196"/>
                  </a:lnTo>
                  <a:lnTo>
                    <a:pt x="215162" y="2354923"/>
                  </a:lnTo>
                  <a:lnTo>
                    <a:pt x="0" y="2324094"/>
                  </a:lnTo>
                  <a:lnTo>
                    <a:pt x="175020" y="2036888"/>
                  </a:lnTo>
                  <a:lnTo>
                    <a:pt x="323051" y="1873175"/>
                  </a:lnTo>
                  <a:lnTo>
                    <a:pt x="401458" y="1615374"/>
                  </a:lnTo>
                  <a:lnTo>
                    <a:pt x="533807" y="1420299"/>
                  </a:lnTo>
                  <a:lnTo>
                    <a:pt x="697522" y="1209542"/>
                  </a:lnTo>
                  <a:lnTo>
                    <a:pt x="901376" y="1077191"/>
                  </a:lnTo>
                  <a:lnTo>
                    <a:pt x="1127816" y="944840"/>
                  </a:lnTo>
                  <a:lnTo>
                    <a:pt x="1213122" y="725303"/>
                  </a:lnTo>
                  <a:lnTo>
                    <a:pt x="1260167" y="444920"/>
                  </a:lnTo>
                  <a:lnTo>
                    <a:pt x="1265349" y="200718"/>
                  </a:lnTo>
                  <a:lnTo>
                    <a:pt x="1222242" y="0"/>
                  </a:lnTo>
                  <a:lnTo>
                    <a:pt x="1347516" y="43008"/>
                  </a:lnTo>
                  <a:lnTo>
                    <a:pt x="2050351" y="143997"/>
                  </a:lnTo>
                  <a:lnTo>
                    <a:pt x="2466066" y="315550"/>
                  </a:lnTo>
                  <a:lnTo>
                    <a:pt x="2692505" y="340011"/>
                  </a:lnTo>
                  <a:lnTo>
                    <a:pt x="2864221" y="256745"/>
                  </a:lnTo>
                  <a:lnTo>
                    <a:pt x="3082819" y="186181"/>
                  </a:lnTo>
                  <a:lnTo>
                    <a:pt x="3207328" y="167518"/>
                  </a:lnTo>
                  <a:lnTo>
                    <a:pt x="3441608" y="81271"/>
                  </a:lnTo>
                  <a:lnTo>
                    <a:pt x="3729669" y="118759"/>
                  </a:lnTo>
                  <a:lnTo>
                    <a:pt x="3763236" y="730163"/>
                  </a:lnTo>
                  <a:lnTo>
                    <a:pt x="3845562" y="905800"/>
                  </a:lnTo>
                  <a:lnTo>
                    <a:pt x="4154326" y="995029"/>
                  </a:lnTo>
                  <a:lnTo>
                    <a:pt x="4233672" y="1114514"/>
                  </a:lnTo>
                  <a:lnTo>
                    <a:pt x="4111092" y="1245901"/>
                  </a:lnTo>
                  <a:lnTo>
                    <a:pt x="4044555" y="1317226"/>
                  </a:lnTo>
                  <a:cubicBezTo>
                    <a:pt x="4043719" y="1359533"/>
                    <a:pt x="4042884" y="1401839"/>
                    <a:pt x="4042048" y="1444146"/>
                  </a:cubicBezTo>
                  <a:lnTo>
                    <a:pt x="3966571" y="1542390"/>
                  </a:lnTo>
                  <a:lnTo>
                    <a:pt x="3877706" y="1448532"/>
                  </a:lnTo>
                  <a:lnTo>
                    <a:pt x="3752256" y="1611616"/>
                  </a:lnTo>
                  <a:lnTo>
                    <a:pt x="3569725" y="1794147"/>
                  </a:lnTo>
                  <a:lnTo>
                    <a:pt x="3405383" y="1876318"/>
                  </a:lnTo>
                  <a:lnTo>
                    <a:pt x="3141939" y="2008669"/>
                  </a:lnTo>
                  <a:lnTo>
                    <a:pt x="3192942" y="2101743"/>
                  </a:lnTo>
                  <a:lnTo>
                    <a:pt x="3410600" y="2236814"/>
                  </a:lnTo>
                  <a:lnTo>
                    <a:pt x="3478969" y="2533507"/>
                  </a:lnTo>
                  <a:lnTo>
                    <a:pt x="3430473" y="2752595"/>
                  </a:lnTo>
                  <a:lnTo>
                    <a:pt x="3379035" y="2884946"/>
                  </a:lnTo>
                  <a:lnTo>
                    <a:pt x="3221595" y="2866757"/>
                  </a:lnTo>
                  <a:lnTo>
                    <a:pt x="3096145" y="2986563"/>
                  </a:lnTo>
                  <a:lnTo>
                    <a:pt x="3007073" y="3131459"/>
                  </a:lnTo>
                  <a:lnTo>
                    <a:pt x="2786907" y="3251265"/>
                  </a:lnTo>
                  <a:lnTo>
                    <a:pt x="2603119" y="3358526"/>
                  </a:lnTo>
                  <a:lnTo>
                    <a:pt x="2359121" y="3457628"/>
                  </a:lnTo>
                  <a:lnTo>
                    <a:pt x="2150243" y="3514709"/>
                  </a:lnTo>
                  <a:lnTo>
                    <a:pt x="1945169" y="3460758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任意多边形 75"/>
            <p:cNvSpPr>
              <a:spLocks/>
            </p:cNvSpPr>
            <p:nvPr/>
          </p:nvSpPr>
          <p:spPr bwMode="auto">
            <a:xfrm>
              <a:off x="2106613" y="3278188"/>
              <a:ext cx="385763" cy="520700"/>
            </a:xfrm>
            <a:custGeom>
              <a:avLst/>
              <a:gdLst>
                <a:gd name="T0" fmla="*/ 102097 w 3175667"/>
                <a:gd name="T1" fmla="*/ 0 h 4280898"/>
                <a:gd name="T2" fmla="*/ 82743 w 3175667"/>
                <a:gd name="T3" fmla="*/ 5028 h 4280898"/>
                <a:gd name="T4" fmla="*/ 52513 w 3175667"/>
                <a:gd name="T5" fmla="*/ 13769 h 4280898"/>
                <a:gd name="T6" fmla="*/ 34514 w 3175667"/>
                <a:gd name="T7" fmla="*/ 27884 h 4280898"/>
                <a:gd name="T8" fmla="*/ 18438 w 3175667"/>
                <a:gd name="T9" fmla="*/ 45484 h 4280898"/>
                <a:gd name="T10" fmla="*/ 22171 w 3175667"/>
                <a:gd name="T11" fmla="*/ 73065 h 4280898"/>
                <a:gd name="T12" fmla="*/ 32838 w 3175667"/>
                <a:gd name="T13" fmla="*/ 88456 h 4280898"/>
                <a:gd name="T14" fmla="*/ 35200 w 3175667"/>
                <a:gd name="T15" fmla="*/ 108259 h 4280898"/>
                <a:gd name="T16" fmla="*/ 23010 w 3175667"/>
                <a:gd name="T17" fmla="*/ 125021 h 4280898"/>
                <a:gd name="T18" fmla="*/ 6933 w 3175667"/>
                <a:gd name="T19" fmla="*/ 149402 h 4280898"/>
                <a:gd name="T20" fmla="*/ 0 w 3175667"/>
                <a:gd name="T21" fmla="*/ 180874 h 4280898"/>
                <a:gd name="T22" fmla="*/ 12190 w 3175667"/>
                <a:gd name="T23" fmla="*/ 213865 h 4280898"/>
                <a:gd name="T24" fmla="*/ 37562 w 3175667"/>
                <a:gd name="T25" fmla="*/ 240228 h 4280898"/>
                <a:gd name="T26" fmla="*/ 69562 w 3175667"/>
                <a:gd name="T27" fmla="*/ 265447 h 4280898"/>
                <a:gd name="T28" fmla="*/ 88000 w 3175667"/>
                <a:gd name="T29" fmla="*/ 289142 h 4280898"/>
                <a:gd name="T30" fmla="*/ 109333 w 3175667"/>
                <a:gd name="T31" fmla="*/ 308265 h 4280898"/>
                <a:gd name="T32" fmla="*/ 120838 w 3175667"/>
                <a:gd name="T33" fmla="*/ 328913 h 4280898"/>
                <a:gd name="T34" fmla="*/ 116615 w 3175667"/>
                <a:gd name="T35" fmla="*/ 351843 h 4280898"/>
                <a:gd name="T36" fmla="*/ 111848 w 3175667"/>
                <a:gd name="T37" fmla="*/ 368531 h 4280898"/>
                <a:gd name="T38" fmla="*/ 128077 w 3175667"/>
                <a:gd name="T39" fmla="*/ 385293 h 4280898"/>
                <a:gd name="T40" fmla="*/ 137905 w 3175667"/>
                <a:gd name="T41" fmla="*/ 412036 h 4280898"/>
                <a:gd name="T42" fmla="*/ 140267 w 3175667"/>
                <a:gd name="T43" fmla="*/ 433522 h 4280898"/>
                <a:gd name="T44" fmla="*/ 150933 w 3175667"/>
                <a:gd name="T45" fmla="*/ 463312 h 4280898"/>
                <a:gd name="T46" fmla="*/ 150933 w 3175667"/>
                <a:gd name="T47" fmla="*/ 488684 h 4280898"/>
                <a:gd name="T48" fmla="*/ 150190 w 3175667"/>
                <a:gd name="T49" fmla="*/ 519984 h 4280898"/>
                <a:gd name="T50" fmla="*/ 175790 w 3175667"/>
                <a:gd name="T51" fmla="*/ 494437 h 4280898"/>
                <a:gd name="T52" fmla="*/ 190438 w 3175667"/>
                <a:gd name="T53" fmla="*/ 473847 h 4280898"/>
                <a:gd name="T54" fmla="*/ 209143 w 3175667"/>
                <a:gd name="T55" fmla="*/ 490265 h 4280898"/>
                <a:gd name="T56" fmla="*/ 227600 w 3175667"/>
                <a:gd name="T57" fmla="*/ 517293 h 4280898"/>
                <a:gd name="T58" fmla="*/ 248914 w 3175667"/>
                <a:gd name="T59" fmla="*/ 502894 h 4280898"/>
                <a:gd name="T60" fmla="*/ 281657 w 3175667"/>
                <a:gd name="T61" fmla="*/ 499675 h 4280898"/>
                <a:gd name="T62" fmla="*/ 306648 w 3175667"/>
                <a:gd name="T63" fmla="*/ 501735 h 4280898"/>
                <a:gd name="T64" fmla="*/ 309523 w 3175667"/>
                <a:gd name="T65" fmla="*/ 479903 h 4280898"/>
                <a:gd name="T66" fmla="*/ 308571 w 3175667"/>
                <a:gd name="T67" fmla="*/ 420132 h 4280898"/>
                <a:gd name="T68" fmla="*/ 302991 w 3175667"/>
                <a:gd name="T69" fmla="*/ 393218 h 4280898"/>
                <a:gd name="T70" fmla="*/ 326438 w 3175667"/>
                <a:gd name="T71" fmla="*/ 370589 h 4280898"/>
                <a:gd name="T72" fmla="*/ 359657 w 3175667"/>
                <a:gd name="T73" fmla="*/ 369275 h 4280898"/>
                <a:gd name="T74" fmla="*/ 376095 w 3175667"/>
                <a:gd name="T75" fmla="*/ 351750 h 4280898"/>
                <a:gd name="T76" fmla="*/ 375257 w 3175667"/>
                <a:gd name="T77" fmla="*/ 316761 h 4280898"/>
                <a:gd name="T78" fmla="*/ 364190 w 3175667"/>
                <a:gd name="T79" fmla="*/ 296989 h 4280898"/>
                <a:gd name="T80" fmla="*/ 385736 w 3175667"/>
                <a:gd name="T81" fmla="*/ 261019 h 4280898"/>
                <a:gd name="T82" fmla="*/ 364781 w 3175667"/>
                <a:gd name="T83" fmla="*/ 237922 h 4280898"/>
                <a:gd name="T84" fmla="*/ 345009 w 3175667"/>
                <a:gd name="T85" fmla="*/ 225656 h 4280898"/>
                <a:gd name="T86" fmla="*/ 321448 w 3175667"/>
                <a:gd name="T87" fmla="*/ 218265 h 4280898"/>
                <a:gd name="T88" fmla="*/ 303333 w 3175667"/>
                <a:gd name="T89" fmla="*/ 198741 h 4280898"/>
                <a:gd name="T90" fmla="*/ 300724 w 3175667"/>
                <a:gd name="T91" fmla="*/ 176951 h 4280898"/>
                <a:gd name="T92" fmla="*/ 318457 w 3175667"/>
                <a:gd name="T93" fmla="*/ 171941 h 4280898"/>
                <a:gd name="T94" fmla="*/ 329771 w 3175667"/>
                <a:gd name="T95" fmla="*/ 161782 h 4280898"/>
                <a:gd name="T96" fmla="*/ 339296 w 3175667"/>
                <a:gd name="T97" fmla="*/ 138754 h 4280898"/>
                <a:gd name="T98" fmla="*/ 311314 w 3175667"/>
                <a:gd name="T99" fmla="*/ 113599 h 4280898"/>
                <a:gd name="T100" fmla="*/ 291543 w 3175667"/>
                <a:gd name="T101" fmla="*/ 106570 h 4280898"/>
                <a:gd name="T102" fmla="*/ 266171 w 3175667"/>
                <a:gd name="T103" fmla="*/ 96570 h 4280898"/>
                <a:gd name="T104" fmla="*/ 222248 w 3175667"/>
                <a:gd name="T105" fmla="*/ 92761 h 4280898"/>
                <a:gd name="T106" fmla="*/ 221791 w 3175667"/>
                <a:gd name="T107" fmla="*/ 75083 h 4280898"/>
                <a:gd name="T108" fmla="*/ 182933 w 3175667"/>
                <a:gd name="T109" fmla="*/ 72151 h 4280898"/>
                <a:gd name="T110" fmla="*/ 158286 w 3175667"/>
                <a:gd name="T111" fmla="*/ 55485 h 4280898"/>
                <a:gd name="T112" fmla="*/ 135067 w 3175667"/>
                <a:gd name="T113" fmla="*/ 46779 h 4280898"/>
                <a:gd name="T114" fmla="*/ 130895 w 3175667"/>
                <a:gd name="T115" fmla="*/ 23922 h 4280898"/>
                <a:gd name="T116" fmla="*/ 129105 w 3175667"/>
                <a:gd name="T117" fmla="*/ 3923 h 4280898"/>
                <a:gd name="T118" fmla="*/ 102097 w 3175667"/>
                <a:gd name="T119" fmla="*/ 0 h 42808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175667" h="4280898">
                  <a:moveTo>
                    <a:pt x="840535" y="0"/>
                  </a:moveTo>
                  <a:lnTo>
                    <a:pt x="681199" y="41392"/>
                  </a:lnTo>
                  <a:lnTo>
                    <a:pt x="432325" y="113354"/>
                  </a:lnTo>
                  <a:lnTo>
                    <a:pt x="284148" y="229566"/>
                  </a:lnTo>
                  <a:lnTo>
                    <a:pt x="151797" y="374462"/>
                  </a:lnTo>
                  <a:lnTo>
                    <a:pt x="182530" y="601529"/>
                  </a:lnTo>
                  <a:lnTo>
                    <a:pt x="270345" y="728236"/>
                  </a:lnTo>
                  <a:lnTo>
                    <a:pt x="289791" y="891271"/>
                  </a:lnTo>
                  <a:lnTo>
                    <a:pt x="189432" y="1029266"/>
                  </a:lnTo>
                  <a:lnTo>
                    <a:pt x="57081" y="1229985"/>
                  </a:lnTo>
                  <a:lnTo>
                    <a:pt x="0" y="1489093"/>
                  </a:lnTo>
                  <a:lnTo>
                    <a:pt x="100360" y="1760696"/>
                  </a:lnTo>
                  <a:lnTo>
                    <a:pt x="309238" y="1977734"/>
                  </a:lnTo>
                  <a:lnTo>
                    <a:pt x="572682" y="2185354"/>
                  </a:lnTo>
                  <a:lnTo>
                    <a:pt x="724479" y="2380430"/>
                  </a:lnTo>
                  <a:lnTo>
                    <a:pt x="900109" y="2537871"/>
                  </a:lnTo>
                  <a:lnTo>
                    <a:pt x="994825" y="2707857"/>
                  </a:lnTo>
                  <a:cubicBezTo>
                    <a:pt x="995782" y="2778727"/>
                    <a:pt x="959102" y="2825764"/>
                    <a:pt x="960059" y="2896634"/>
                  </a:cubicBezTo>
                  <a:lnTo>
                    <a:pt x="920813" y="3034026"/>
                  </a:lnTo>
                  <a:lnTo>
                    <a:pt x="1054421" y="3172021"/>
                  </a:lnTo>
                  <a:lnTo>
                    <a:pt x="1135335" y="3392187"/>
                  </a:lnTo>
                  <a:lnTo>
                    <a:pt x="1154781" y="3569074"/>
                  </a:lnTo>
                  <a:lnTo>
                    <a:pt x="1242596" y="3814330"/>
                  </a:lnTo>
                  <a:lnTo>
                    <a:pt x="1242596" y="4023209"/>
                  </a:lnTo>
                  <a:lnTo>
                    <a:pt x="1236476" y="4280898"/>
                  </a:lnTo>
                  <a:lnTo>
                    <a:pt x="1447238" y="4070572"/>
                  </a:lnTo>
                  <a:lnTo>
                    <a:pt x="1567827" y="3901061"/>
                  </a:lnTo>
                  <a:lnTo>
                    <a:pt x="1721821" y="4036228"/>
                  </a:lnTo>
                  <a:lnTo>
                    <a:pt x="1873773" y="4258745"/>
                  </a:lnTo>
                  <a:lnTo>
                    <a:pt x="2049247" y="4140198"/>
                  </a:lnTo>
                  <a:lnTo>
                    <a:pt x="2318809" y="4113696"/>
                  </a:lnTo>
                  <a:lnTo>
                    <a:pt x="2524558" y="4130661"/>
                  </a:lnTo>
                  <a:lnTo>
                    <a:pt x="2548227" y="3950921"/>
                  </a:lnTo>
                  <a:lnTo>
                    <a:pt x="2540389" y="3458842"/>
                  </a:lnTo>
                  <a:lnTo>
                    <a:pt x="2494447" y="3237262"/>
                  </a:lnTo>
                  <a:lnTo>
                    <a:pt x="2687481" y="3050966"/>
                  </a:lnTo>
                  <a:lnTo>
                    <a:pt x="2960962" y="3040145"/>
                  </a:lnTo>
                  <a:lnTo>
                    <a:pt x="3096295" y="2895870"/>
                  </a:lnTo>
                  <a:lnTo>
                    <a:pt x="3089392" y="2607810"/>
                  </a:lnTo>
                  <a:lnTo>
                    <a:pt x="2998286" y="2445036"/>
                  </a:lnTo>
                  <a:lnTo>
                    <a:pt x="3175667" y="2148904"/>
                  </a:lnTo>
                  <a:lnTo>
                    <a:pt x="3003146" y="1958754"/>
                  </a:lnTo>
                  <a:lnTo>
                    <a:pt x="2840371" y="1857766"/>
                  </a:lnTo>
                  <a:lnTo>
                    <a:pt x="2646400" y="1796919"/>
                  </a:lnTo>
                  <a:lnTo>
                    <a:pt x="2497265" y="1636187"/>
                  </a:lnTo>
                  <a:lnTo>
                    <a:pt x="2475784" y="1456793"/>
                  </a:lnTo>
                  <a:lnTo>
                    <a:pt x="2621775" y="1415548"/>
                  </a:lnTo>
                  <a:lnTo>
                    <a:pt x="2714922" y="1331914"/>
                  </a:lnTo>
                  <a:lnTo>
                    <a:pt x="2793335" y="1142326"/>
                  </a:lnTo>
                  <a:lnTo>
                    <a:pt x="2562970" y="935229"/>
                  </a:lnTo>
                  <a:lnTo>
                    <a:pt x="2400197" y="877364"/>
                  </a:lnTo>
                  <a:lnTo>
                    <a:pt x="2191319" y="795036"/>
                  </a:lnTo>
                  <a:lnTo>
                    <a:pt x="1829711" y="763675"/>
                  </a:lnTo>
                  <a:cubicBezTo>
                    <a:pt x="1828458" y="715162"/>
                    <a:pt x="1827204" y="666650"/>
                    <a:pt x="1825951" y="618137"/>
                  </a:cubicBezTo>
                  <a:lnTo>
                    <a:pt x="1506041" y="593999"/>
                  </a:lnTo>
                  <a:lnTo>
                    <a:pt x="1303126" y="456790"/>
                  </a:lnTo>
                  <a:lnTo>
                    <a:pt x="1111970" y="385122"/>
                  </a:lnTo>
                  <a:lnTo>
                    <a:pt x="1077626" y="196946"/>
                  </a:lnTo>
                  <a:lnTo>
                    <a:pt x="1062885" y="32294"/>
                  </a:lnTo>
                  <a:lnTo>
                    <a:pt x="840535" y="0"/>
                  </a:lnTo>
                  <a:close/>
                </a:path>
              </a:pathLst>
            </a:custGeom>
            <a:solidFill>
              <a:srgbClr val="FFFF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任意多边形 76"/>
            <p:cNvSpPr>
              <a:spLocks/>
            </p:cNvSpPr>
            <p:nvPr/>
          </p:nvSpPr>
          <p:spPr bwMode="auto">
            <a:xfrm>
              <a:off x="1746250" y="2916238"/>
              <a:ext cx="615950" cy="730250"/>
            </a:xfrm>
            <a:custGeom>
              <a:avLst/>
              <a:gdLst/>
              <a:ahLst/>
              <a:cxnLst/>
              <a:rect l="0" t="0" r="r" b="b"/>
              <a:pathLst>
                <a:path w="5069578" h="6014442">
                  <a:moveTo>
                    <a:pt x="3801119" y="2980416"/>
                  </a:moveTo>
                  <a:lnTo>
                    <a:pt x="3641783" y="3021808"/>
                  </a:lnTo>
                  <a:lnTo>
                    <a:pt x="3392909" y="3093770"/>
                  </a:lnTo>
                  <a:lnTo>
                    <a:pt x="3244732" y="3209982"/>
                  </a:lnTo>
                  <a:lnTo>
                    <a:pt x="3112381" y="3354878"/>
                  </a:lnTo>
                  <a:lnTo>
                    <a:pt x="3143114" y="3581945"/>
                  </a:lnTo>
                  <a:lnTo>
                    <a:pt x="3230929" y="3708652"/>
                  </a:lnTo>
                  <a:lnTo>
                    <a:pt x="3250375" y="3871687"/>
                  </a:lnTo>
                  <a:lnTo>
                    <a:pt x="3150016" y="4009682"/>
                  </a:lnTo>
                  <a:lnTo>
                    <a:pt x="3017665" y="4210401"/>
                  </a:lnTo>
                  <a:lnTo>
                    <a:pt x="2960584" y="4469509"/>
                  </a:lnTo>
                  <a:lnTo>
                    <a:pt x="3060944" y="4741112"/>
                  </a:lnTo>
                  <a:lnTo>
                    <a:pt x="3269822" y="4958150"/>
                  </a:lnTo>
                  <a:lnTo>
                    <a:pt x="3533266" y="5165770"/>
                  </a:lnTo>
                  <a:lnTo>
                    <a:pt x="3685063" y="5360846"/>
                  </a:lnTo>
                  <a:lnTo>
                    <a:pt x="3860693" y="5518287"/>
                  </a:lnTo>
                  <a:lnTo>
                    <a:pt x="3955409" y="5688273"/>
                  </a:lnTo>
                  <a:lnTo>
                    <a:pt x="3920643" y="5877050"/>
                  </a:lnTo>
                  <a:lnTo>
                    <a:pt x="3881397" y="6014442"/>
                  </a:lnTo>
                  <a:lnTo>
                    <a:pt x="3547071" y="5926627"/>
                  </a:lnTo>
                  <a:lnTo>
                    <a:pt x="3345094" y="5763543"/>
                  </a:lnTo>
                  <a:lnTo>
                    <a:pt x="3131830" y="5618647"/>
                  </a:lnTo>
                  <a:lnTo>
                    <a:pt x="2948807" y="5457933"/>
                  </a:lnTo>
                  <a:lnTo>
                    <a:pt x="2758609" y="5296864"/>
                  </a:lnTo>
                  <a:lnTo>
                    <a:pt x="2594267" y="5182701"/>
                  </a:lnTo>
                  <a:lnTo>
                    <a:pt x="2474461" y="5018359"/>
                  </a:lnTo>
                  <a:lnTo>
                    <a:pt x="2410106" y="4878814"/>
                  </a:lnTo>
                  <a:lnTo>
                    <a:pt x="2121944" y="4710379"/>
                  </a:lnTo>
                  <a:lnTo>
                    <a:pt x="2084310" y="4578028"/>
                  </a:lnTo>
                  <a:lnTo>
                    <a:pt x="2052318" y="4433132"/>
                  </a:lnTo>
                  <a:lnTo>
                    <a:pt x="1887976" y="4401141"/>
                  </a:lnTo>
                  <a:lnTo>
                    <a:pt x="1712347" y="4373486"/>
                  </a:lnTo>
                  <a:lnTo>
                    <a:pt x="1699802" y="4110042"/>
                  </a:lnTo>
                  <a:lnTo>
                    <a:pt x="1749982" y="3997186"/>
                  </a:lnTo>
                  <a:lnTo>
                    <a:pt x="1642721" y="3802111"/>
                  </a:lnTo>
                  <a:lnTo>
                    <a:pt x="1617631" y="3619580"/>
                  </a:lnTo>
                  <a:lnTo>
                    <a:pt x="1433842" y="3335432"/>
                  </a:lnTo>
                  <a:lnTo>
                    <a:pt x="1333482" y="3196179"/>
                  </a:lnTo>
                  <a:lnTo>
                    <a:pt x="1258213" y="2925834"/>
                  </a:lnTo>
                  <a:lnTo>
                    <a:pt x="1188587" y="2768393"/>
                  </a:lnTo>
                  <a:lnTo>
                    <a:pt x="1106416" y="2567674"/>
                  </a:lnTo>
                  <a:lnTo>
                    <a:pt x="948975" y="2548227"/>
                  </a:lnTo>
                  <a:lnTo>
                    <a:pt x="772088" y="2453511"/>
                  </a:lnTo>
                  <a:lnTo>
                    <a:pt x="570111" y="2340606"/>
                  </a:lnTo>
                  <a:lnTo>
                    <a:pt x="349945" y="2326804"/>
                  </a:lnTo>
                  <a:lnTo>
                    <a:pt x="292864" y="2187551"/>
                  </a:lnTo>
                  <a:lnTo>
                    <a:pt x="154869" y="1979931"/>
                  </a:lnTo>
                  <a:lnTo>
                    <a:pt x="97788" y="1840678"/>
                  </a:lnTo>
                  <a:lnTo>
                    <a:pt x="0" y="1587221"/>
                  </a:lnTo>
                  <a:lnTo>
                    <a:pt x="168507" y="1551827"/>
                  </a:lnTo>
                  <a:lnTo>
                    <a:pt x="385227" y="1478279"/>
                  </a:lnTo>
                  <a:lnTo>
                    <a:pt x="439172" y="1344989"/>
                  </a:lnTo>
                  <a:lnTo>
                    <a:pt x="678308" y="1047985"/>
                  </a:lnTo>
                  <a:lnTo>
                    <a:pt x="1133228" y="859649"/>
                  </a:lnTo>
                  <a:lnTo>
                    <a:pt x="1346966" y="686216"/>
                  </a:lnTo>
                  <a:lnTo>
                    <a:pt x="1661693" y="695934"/>
                  </a:lnTo>
                  <a:lnTo>
                    <a:pt x="1941136" y="676333"/>
                  </a:lnTo>
                  <a:lnTo>
                    <a:pt x="2190157" y="705654"/>
                  </a:lnTo>
                  <a:lnTo>
                    <a:pt x="2366570" y="622390"/>
                  </a:lnTo>
                  <a:lnTo>
                    <a:pt x="2326427" y="392972"/>
                  </a:lnTo>
                  <a:lnTo>
                    <a:pt x="2369551" y="228318"/>
                  </a:lnTo>
                  <a:lnTo>
                    <a:pt x="2381311" y="100827"/>
                  </a:lnTo>
                  <a:lnTo>
                    <a:pt x="2450937" y="0"/>
                  </a:lnTo>
                  <a:lnTo>
                    <a:pt x="2669535" y="38102"/>
                  </a:lnTo>
                  <a:lnTo>
                    <a:pt x="2825071" y="180129"/>
                  </a:lnTo>
                  <a:lnTo>
                    <a:pt x="2776487" y="327264"/>
                  </a:lnTo>
                  <a:lnTo>
                    <a:pt x="3014686" y="353768"/>
                  </a:lnTo>
                  <a:lnTo>
                    <a:pt x="3182319" y="271440"/>
                  </a:lnTo>
                  <a:lnTo>
                    <a:pt x="3376457" y="301864"/>
                  </a:lnTo>
                  <a:lnTo>
                    <a:pt x="3765668" y="530181"/>
                  </a:lnTo>
                  <a:lnTo>
                    <a:pt x="3986308" y="434215"/>
                  </a:lnTo>
                  <a:lnTo>
                    <a:pt x="4106898" y="352828"/>
                  </a:lnTo>
                  <a:lnTo>
                    <a:pt x="4563694" y="516541"/>
                  </a:lnTo>
                  <a:lnTo>
                    <a:pt x="4765671" y="554805"/>
                  </a:lnTo>
                  <a:lnTo>
                    <a:pt x="5027379" y="656610"/>
                  </a:lnTo>
                  <a:lnTo>
                    <a:pt x="5069576" y="849930"/>
                  </a:lnTo>
                  <a:cubicBezTo>
                    <a:pt x="5069577" y="935863"/>
                    <a:pt x="5069577" y="1021797"/>
                    <a:pt x="5069578" y="1107730"/>
                  </a:cubicBezTo>
                  <a:lnTo>
                    <a:pt x="5014691" y="1399873"/>
                  </a:lnTo>
                  <a:lnTo>
                    <a:pt x="4936122" y="1594010"/>
                  </a:lnTo>
                  <a:lnTo>
                    <a:pt x="4507870" y="1861694"/>
                  </a:lnTo>
                  <a:lnTo>
                    <a:pt x="4341175" y="2072451"/>
                  </a:lnTo>
                  <a:lnTo>
                    <a:pt x="4212746" y="2267526"/>
                  </a:lnTo>
                  <a:lnTo>
                    <a:pt x="4115677" y="2547909"/>
                  </a:lnTo>
                  <a:lnTo>
                    <a:pt x="3983326" y="2683242"/>
                  </a:lnTo>
                  <a:lnTo>
                    <a:pt x="3801119" y="2980416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任意多边形 77"/>
            <p:cNvSpPr>
              <a:spLocks/>
            </p:cNvSpPr>
            <p:nvPr/>
          </p:nvSpPr>
          <p:spPr bwMode="auto">
            <a:xfrm>
              <a:off x="2260600" y="4529138"/>
              <a:ext cx="490538" cy="539750"/>
            </a:xfrm>
            <a:custGeom>
              <a:avLst/>
              <a:gdLst/>
              <a:ahLst/>
              <a:cxnLst/>
              <a:rect l="0" t="0" r="r" b="b"/>
              <a:pathLst>
                <a:path w="4033254" h="4440335">
                  <a:moveTo>
                    <a:pt x="3597556" y="886260"/>
                  </a:moveTo>
                  <a:lnTo>
                    <a:pt x="3397846" y="816680"/>
                  </a:lnTo>
                  <a:lnTo>
                    <a:pt x="3328220" y="653595"/>
                  </a:lnTo>
                  <a:lnTo>
                    <a:pt x="3177680" y="546334"/>
                  </a:lnTo>
                  <a:lnTo>
                    <a:pt x="3159492" y="420885"/>
                  </a:lnTo>
                  <a:lnTo>
                    <a:pt x="3297486" y="295435"/>
                  </a:lnTo>
                  <a:lnTo>
                    <a:pt x="3303130" y="124192"/>
                  </a:lnTo>
                  <a:lnTo>
                    <a:pt x="3195869" y="36377"/>
                  </a:lnTo>
                  <a:lnTo>
                    <a:pt x="3057874" y="0"/>
                  </a:lnTo>
                  <a:lnTo>
                    <a:pt x="2882005" y="114103"/>
                  </a:lnTo>
                  <a:lnTo>
                    <a:pt x="2784587" y="171843"/>
                  </a:lnTo>
                  <a:lnTo>
                    <a:pt x="2778943" y="311095"/>
                  </a:lnTo>
                  <a:lnTo>
                    <a:pt x="2787529" y="553236"/>
                  </a:lnTo>
                  <a:lnTo>
                    <a:pt x="2529729" y="578326"/>
                  </a:lnTo>
                  <a:lnTo>
                    <a:pt x="2291374" y="490511"/>
                  </a:lnTo>
                  <a:lnTo>
                    <a:pt x="2113416" y="379464"/>
                  </a:lnTo>
                  <a:lnTo>
                    <a:pt x="1919412" y="263444"/>
                  </a:lnTo>
                  <a:lnTo>
                    <a:pt x="1767614" y="250899"/>
                  </a:lnTo>
                  <a:lnTo>
                    <a:pt x="1462762" y="243998"/>
                  </a:lnTo>
                  <a:lnTo>
                    <a:pt x="1253884" y="269088"/>
                  </a:lnTo>
                  <a:lnTo>
                    <a:pt x="1075859" y="330180"/>
                  </a:lnTo>
                  <a:lnTo>
                    <a:pt x="969735" y="589613"/>
                  </a:lnTo>
                  <a:lnTo>
                    <a:pt x="919096" y="744525"/>
                  </a:lnTo>
                  <a:lnTo>
                    <a:pt x="836925" y="939601"/>
                  </a:lnTo>
                  <a:lnTo>
                    <a:pt x="762114" y="1080124"/>
                  </a:lnTo>
                  <a:lnTo>
                    <a:pt x="743926" y="1312835"/>
                  </a:lnTo>
                  <a:lnTo>
                    <a:pt x="787204" y="1608270"/>
                  </a:lnTo>
                  <a:lnTo>
                    <a:pt x="622862" y="1815891"/>
                  </a:lnTo>
                  <a:lnTo>
                    <a:pt x="296693" y="1987134"/>
                  </a:lnTo>
                  <a:lnTo>
                    <a:pt x="289792" y="2313303"/>
                  </a:lnTo>
                  <a:lnTo>
                    <a:pt x="143638" y="2435625"/>
                  </a:lnTo>
                  <a:lnTo>
                    <a:pt x="0" y="2613770"/>
                  </a:lnTo>
                  <a:lnTo>
                    <a:pt x="119806" y="2877214"/>
                  </a:lnTo>
                  <a:lnTo>
                    <a:pt x="282891" y="3040298"/>
                  </a:lnTo>
                  <a:lnTo>
                    <a:pt x="275989" y="3356438"/>
                  </a:lnTo>
                  <a:lnTo>
                    <a:pt x="131094" y="3735302"/>
                  </a:lnTo>
                  <a:lnTo>
                    <a:pt x="18189" y="4144900"/>
                  </a:lnTo>
                  <a:lnTo>
                    <a:pt x="72086" y="4317335"/>
                  </a:lnTo>
                  <a:lnTo>
                    <a:pt x="207623" y="4147415"/>
                  </a:lnTo>
                  <a:lnTo>
                    <a:pt x="572684" y="4070887"/>
                  </a:lnTo>
                  <a:lnTo>
                    <a:pt x="998600" y="4001261"/>
                  </a:lnTo>
                  <a:lnTo>
                    <a:pt x="1144754" y="4082175"/>
                  </a:lnTo>
                  <a:lnTo>
                    <a:pt x="1314740" y="4126711"/>
                  </a:lnTo>
                  <a:lnTo>
                    <a:pt x="1534905" y="4063986"/>
                  </a:lnTo>
                  <a:lnTo>
                    <a:pt x="1842885" y="4076531"/>
                  </a:lnTo>
                  <a:lnTo>
                    <a:pt x="2037961" y="4289795"/>
                  </a:lnTo>
                  <a:lnTo>
                    <a:pt x="2252483" y="4440335"/>
                  </a:lnTo>
                  <a:lnTo>
                    <a:pt x="2535373" y="4334332"/>
                  </a:lnTo>
                  <a:lnTo>
                    <a:pt x="2742994" y="4296697"/>
                  </a:lnTo>
                  <a:lnTo>
                    <a:pt x="2932426" y="4415245"/>
                  </a:lnTo>
                  <a:lnTo>
                    <a:pt x="2989507" y="4239616"/>
                  </a:lnTo>
                  <a:lnTo>
                    <a:pt x="3095511" y="4038896"/>
                  </a:lnTo>
                  <a:lnTo>
                    <a:pt x="3140047" y="3956725"/>
                  </a:lnTo>
                  <a:lnTo>
                    <a:pt x="3290586" y="3818731"/>
                  </a:lnTo>
                  <a:lnTo>
                    <a:pt x="3511365" y="3771033"/>
                  </a:lnTo>
                  <a:lnTo>
                    <a:pt x="3486920" y="3532067"/>
                  </a:lnTo>
                  <a:lnTo>
                    <a:pt x="3424195" y="3267365"/>
                  </a:lnTo>
                  <a:lnTo>
                    <a:pt x="3318192" y="3103023"/>
                  </a:lnTo>
                  <a:lnTo>
                    <a:pt x="3318192" y="2945582"/>
                  </a:lnTo>
                  <a:lnTo>
                    <a:pt x="3499465" y="2782497"/>
                  </a:lnTo>
                  <a:lnTo>
                    <a:pt x="3644360" y="2782497"/>
                  </a:lnTo>
                  <a:lnTo>
                    <a:pt x="3807445" y="2832677"/>
                  </a:lnTo>
                  <a:lnTo>
                    <a:pt x="3952341" y="2800686"/>
                  </a:lnTo>
                  <a:lnTo>
                    <a:pt x="3977431" y="2531598"/>
                  </a:lnTo>
                  <a:lnTo>
                    <a:pt x="4027610" y="2374157"/>
                  </a:lnTo>
                  <a:lnTo>
                    <a:pt x="4027610" y="2179082"/>
                  </a:lnTo>
                  <a:lnTo>
                    <a:pt x="4033254" y="1908736"/>
                  </a:lnTo>
                  <a:lnTo>
                    <a:pt x="3976173" y="1726206"/>
                  </a:lnTo>
                  <a:lnTo>
                    <a:pt x="3786741" y="1613301"/>
                  </a:lnTo>
                  <a:lnTo>
                    <a:pt x="3573477" y="1531130"/>
                  </a:lnTo>
                  <a:lnTo>
                    <a:pt x="3460146" y="1362389"/>
                  </a:lnTo>
                  <a:lnTo>
                    <a:pt x="3505109" y="1134077"/>
                  </a:lnTo>
                  <a:lnTo>
                    <a:pt x="3597556" y="886260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任意多边形 78"/>
            <p:cNvSpPr>
              <a:spLocks/>
            </p:cNvSpPr>
            <p:nvPr/>
          </p:nvSpPr>
          <p:spPr bwMode="auto">
            <a:xfrm>
              <a:off x="2368550" y="4110038"/>
              <a:ext cx="407988" cy="527050"/>
            </a:xfrm>
            <a:custGeom>
              <a:avLst/>
              <a:gdLst/>
              <a:ahLst/>
              <a:cxnLst/>
              <a:rect l="0" t="0" r="r" b="b"/>
              <a:pathLst>
                <a:path w="3358955" h="4334923">
                  <a:moveTo>
                    <a:pt x="2708734" y="4334923"/>
                  </a:moveTo>
                  <a:lnTo>
                    <a:pt x="2509024" y="4265343"/>
                  </a:lnTo>
                  <a:lnTo>
                    <a:pt x="2439398" y="4102258"/>
                  </a:lnTo>
                  <a:lnTo>
                    <a:pt x="2288858" y="3994997"/>
                  </a:lnTo>
                  <a:lnTo>
                    <a:pt x="2270670" y="3869548"/>
                  </a:lnTo>
                  <a:lnTo>
                    <a:pt x="2408664" y="3744098"/>
                  </a:lnTo>
                  <a:lnTo>
                    <a:pt x="2414308" y="3572855"/>
                  </a:lnTo>
                  <a:lnTo>
                    <a:pt x="2307047" y="3485040"/>
                  </a:lnTo>
                  <a:lnTo>
                    <a:pt x="2169052" y="3448663"/>
                  </a:lnTo>
                  <a:lnTo>
                    <a:pt x="1993183" y="3562766"/>
                  </a:lnTo>
                  <a:lnTo>
                    <a:pt x="1895765" y="3620506"/>
                  </a:lnTo>
                  <a:lnTo>
                    <a:pt x="1890121" y="3759758"/>
                  </a:lnTo>
                  <a:lnTo>
                    <a:pt x="1898707" y="4001899"/>
                  </a:lnTo>
                  <a:lnTo>
                    <a:pt x="1640907" y="4026989"/>
                  </a:lnTo>
                  <a:lnTo>
                    <a:pt x="1402552" y="3939174"/>
                  </a:lnTo>
                  <a:lnTo>
                    <a:pt x="1224594" y="3828127"/>
                  </a:lnTo>
                  <a:lnTo>
                    <a:pt x="1030590" y="3712107"/>
                  </a:lnTo>
                  <a:lnTo>
                    <a:pt x="878792" y="3699562"/>
                  </a:lnTo>
                  <a:lnTo>
                    <a:pt x="573940" y="3692661"/>
                  </a:lnTo>
                  <a:lnTo>
                    <a:pt x="365062" y="3717751"/>
                  </a:lnTo>
                  <a:lnTo>
                    <a:pt x="187037" y="3778843"/>
                  </a:lnTo>
                  <a:lnTo>
                    <a:pt x="326169" y="3482525"/>
                  </a:lnTo>
                  <a:lnTo>
                    <a:pt x="370705" y="3187089"/>
                  </a:lnTo>
                  <a:lnTo>
                    <a:pt x="270346" y="2953121"/>
                  </a:lnTo>
                  <a:lnTo>
                    <a:pt x="169986" y="2685904"/>
                  </a:lnTo>
                  <a:lnTo>
                    <a:pt x="0" y="2559196"/>
                  </a:lnTo>
                  <a:lnTo>
                    <a:pt x="118548" y="2201036"/>
                  </a:lnTo>
                  <a:lnTo>
                    <a:pt x="200719" y="2024149"/>
                  </a:lnTo>
                  <a:lnTo>
                    <a:pt x="175629" y="1716169"/>
                  </a:lnTo>
                  <a:lnTo>
                    <a:pt x="225809" y="1445823"/>
                  </a:lnTo>
                  <a:lnTo>
                    <a:pt x="326169" y="1238203"/>
                  </a:lnTo>
                  <a:lnTo>
                    <a:pt x="426528" y="1030582"/>
                  </a:lnTo>
                  <a:lnTo>
                    <a:pt x="301725" y="855598"/>
                  </a:lnTo>
                  <a:lnTo>
                    <a:pt x="560294" y="754902"/>
                  </a:lnTo>
                  <a:lnTo>
                    <a:pt x="710369" y="765724"/>
                  </a:lnTo>
                  <a:lnTo>
                    <a:pt x="869222" y="919555"/>
                  </a:lnTo>
                  <a:lnTo>
                    <a:pt x="1060378" y="1087188"/>
                  </a:lnTo>
                  <a:lnTo>
                    <a:pt x="1267214" y="1196018"/>
                  </a:lnTo>
                  <a:lnTo>
                    <a:pt x="1466211" y="1105852"/>
                  </a:lnTo>
                  <a:lnTo>
                    <a:pt x="1567975" y="941034"/>
                  </a:lnTo>
                  <a:lnTo>
                    <a:pt x="1551518" y="681356"/>
                  </a:lnTo>
                  <a:lnTo>
                    <a:pt x="1528936" y="454919"/>
                  </a:lnTo>
                  <a:lnTo>
                    <a:pt x="1392826" y="297167"/>
                  </a:lnTo>
                  <a:lnTo>
                    <a:pt x="1597623" y="136271"/>
                  </a:lnTo>
                  <a:lnTo>
                    <a:pt x="1816220" y="86246"/>
                  </a:lnTo>
                  <a:lnTo>
                    <a:pt x="1936810" y="0"/>
                  </a:lnTo>
                  <a:lnTo>
                    <a:pt x="2192732" y="107890"/>
                  </a:lnTo>
                  <a:lnTo>
                    <a:pt x="2361468" y="344046"/>
                  </a:lnTo>
                  <a:lnTo>
                    <a:pt x="2635890" y="323507"/>
                  </a:lnTo>
                  <a:lnTo>
                    <a:pt x="2908431" y="382312"/>
                  </a:lnTo>
                  <a:lnTo>
                    <a:pt x="3165292" y="373532"/>
                  </a:lnTo>
                  <a:lnTo>
                    <a:pt x="3341404" y="394846"/>
                  </a:lnTo>
                  <a:lnTo>
                    <a:pt x="3208416" y="601538"/>
                  </a:lnTo>
                  <a:lnTo>
                    <a:pt x="3215317" y="896973"/>
                  </a:lnTo>
                  <a:lnTo>
                    <a:pt x="3308775" y="1160417"/>
                  </a:lnTo>
                  <a:lnTo>
                    <a:pt x="3358955" y="1324760"/>
                  </a:lnTo>
                  <a:lnTo>
                    <a:pt x="3283685" y="1582560"/>
                  </a:lnTo>
                  <a:lnTo>
                    <a:pt x="3170781" y="1834717"/>
                  </a:lnTo>
                  <a:lnTo>
                    <a:pt x="3133146" y="2079972"/>
                  </a:lnTo>
                  <a:lnTo>
                    <a:pt x="3163879" y="2334645"/>
                  </a:lnTo>
                  <a:lnTo>
                    <a:pt x="3081708" y="2497729"/>
                  </a:lnTo>
                  <a:lnTo>
                    <a:pt x="2926781" y="2657686"/>
                  </a:lnTo>
                  <a:lnTo>
                    <a:pt x="2781885" y="2835831"/>
                  </a:lnTo>
                  <a:lnTo>
                    <a:pt x="2781885" y="3113077"/>
                  </a:lnTo>
                  <a:lnTo>
                    <a:pt x="2932425" y="3320698"/>
                  </a:lnTo>
                  <a:lnTo>
                    <a:pt x="3133144" y="3540864"/>
                  </a:lnTo>
                  <a:lnTo>
                    <a:pt x="3288288" y="3713964"/>
                  </a:lnTo>
                  <a:lnTo>
                    <a:pt x="3346410" y="4013186"/>
                  </a:lnTo>
                  <a:lnTo>
                    <a:pt x="3226602" y="4232094"/>
                  </a:lnTo>
                  <a:lnTo>
                    <a:pt x="3069161" y="4264085"/>
                  </a:lnTo>
                  <a:lnTo>
                    <a:pt x="2899175" y="4332454"/>
                  </a:lnTo>
                  <a:lnTo>
                    <a:pt x="2708734" y="4334923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任意多边形 82"/>
            <p:cNvSpPr>
              <a:spLocks/>
            </p:cNvSpPr>
            <p:nvPr/>
          </p:nvSpPr>
          <p:spPr bwMode="auto">
            <a:xfrm>
              <a:off x="2706688" y="4013200"/>
              <a:ext cx="560388" cy="517525"/>
            </a:xfrm>
            <a:custGeom>
              <a:avLst/>
              <a:gdLst/>
              <a:ahLst/>
              <a:cxnLst/>
              <a:rect l="0" t="0" r="r" b="b"/>
              <a:pathLst>
                <a:path w="4606624" h="4262195">
                  <a:moveTo>
                    <a:pt x="0" y="3630522"/>
                  </a:moveTo>
                  <a:lnTo>
                    <a:pt x="124108" y="3470445"/>
                  </a:lnTo>
                  <a:lnTo>
                    <a:pt x="296601" y="3291051"/>
                  </a:lnTo>
                  <a:lnTo>
                    <a:pt x="378927" y="3143959"/>
                  </a:lnTo>
                  <a:lnTo>
                    <a:pt x="349607" y="2880195"/>
                  </a:lnTo>
                  <a:lnTo>
                    <a:pt x="392729" y="2627255"/>
                  </a:lnTo>
                  <a:lnTo>
                    <a:pt x="497638" y="2386075"/>
                  </a:lnTo>
                  <a:lnTo>
                    <a:pt x="570083" y="2124353"/>
                  </a:lnTo>
                  <a:lnTo>
                    <a:pt x="428012" y="1686055"/>
                  </a:lnTo>
                  <a:lnTo>
                    <a:pt x="427073" y="1408654"/>
                  </a:lnTo>
                  <a:lnTo>
                    <a:pt x="563626" y="1187255"/>
                  </a:lnTo>
                  <a:lnTo>
                    <a:pt x="712315" y="1036062"/>
                  </a:lnTo>
                  <a:lnTo>
                    <a:pt x="731917" y="700794"/>
                  </a:lnTo>
                  <a:lnTo>
                    <a:pt x="687855" y="534101"/>
                  </a:lnTo>
                  <a:lnTo>
                    <a:pt x="699617" y="374307"/>
                  </a:lnTo>
                  <a:lnTo>
                    <a:pt x="814406" y="232236"/>
                  </a:lnTo>
                  <a:lnTo>
                    <a:pt x="1026103" y="297780"/>
                  </a:lnTo>
                  <a:lnTo>
                    <a:pt x="1178055" y="426211"/>
                  </a:lnTo>
                  <a:lnTo>
                    <a:pt x="1377441" y="179623"/>
                  </a:lnTo>
                  <a:lnTo>
                    <a:pt x="1708399" y="124348"/>
                  </a:lnTo>
                  <a:lnTo>
                    <a:pt x="1944720" y="186133"/>
                  </a:lnTo>
                  <a:lnTo>
                    <a:pt x="2077069" y="350786"/>
                  </a:lnTo>
                  <a:lnTo>
                    <a:pt x="2206600" y="635866"/>
                  </a:lnTo>
                  <a:lnTo>
                    <a:pt x="2332991" y="780140"/>
                  </a:lnTo>
                  <a:lnTo>
                    <a:pt x="2526964" y="733873"/>
                  </a:lnTo>
                  <a:lnTo>
                    <a:pt x="2566330" y="538961"/>
                  </a:lnTo>
                  <a:lnTo>
                    <a:pt x="2600674" y="296840"/>
                  </a:lnTo>
                  <a:lnTo>
                    <a:pt x="2718282" y="93924"/>
                  </a:lnTo>
                  <a:lnTo>
                    <a:pt x="2934838" y="0"/>
                  </a:lnTo>
                  <a:lnTo>
                    <a:pt x="3080051" y="115567"/>
                  </a:lnTo>
                  <a:lnTo>
                    <a:pt x="3290808" y="294961"/>
                  </a:lnTo>
                  <a:lnTo>
                    <a:pt x="3380037" y="530181"/>
                  </a:lnTo>
                  <a:lnTo>
                    <a:pt x="3387878" y="736078"/>
                  </a:lnTo>
                  <a:lnTo>
                    <a:pt x="3372523" y="907397"/>
                  </a:lnTo>
                  <a:lnTo>
                    <a:pt x="3466291" y="1073231"/>
                  </a:lnTo>
                  <a:lnTo>
                    <a:pt x="3611187" y="1356121"/>
                  </a:lnTo>
                  <a:lnTo>
                    <a:pt x="3686457" y="1576287"/>
                  </a:lnTo>
                  <a:lnTo>
                    <a:pt x="3739404" y="1758126"/>
                  </a:lnTo>
                  <a:lnTo>
                    <a:pt x="3868987" y="1871722"/>
                  </a:lnTo>
                  <a:lnTo>
                    <a:pt x="4051518" y="1765719"/>
                  </a:lnTo>
                  <a:lnTo>
                    <a:pt x="4208959" y="1633368"/>
                  </a:lnTo>
                  <a:lnTo>
                    <a:pt x="4309318" y="1545553"/>
                  </a:lnTo>
                  <a:lnTo>
                    <a:pt x="4510038" y="1495374"/>
                  </a:lnTo>
                  <a:lnTo>
                    <a:pt x="4606624" y="1734986"/>
                  </a:lnTo>
                  <a:lnTo>
                    <a:pt x="4554574" y="2048609"/>
                  </a:lnTo>
                  <a:lnTo>
                    <a:pt x="4504394" y="2331500"/>
                  </a:lnTo>
                  <a:lnTo>
                    <a:pt x="4516939" y="2589300"/>
                  </a:lnTo>
                  <a:lnTo>
                    <a:pt x="4529484" y="2859646"/>
                  </a:lnTo>
                  <a:lnTo>
                    <a:pt x="4547314" y="3053414"/>
                  </a:lnTo>
                  <a:lnTo>
                    <a:pt x="4564406" y="3242229"/>
                  </a:lnTo>
                  <a:lnTo>
                    <a:pt x="4395515" y="3516348"/>
                  </a:lnTo>
                  <a:lnTo>
                    <a:pt x="4245336" y="3490667"/>
                  </a:lnTo>
                  <a:lnTo>
                    <a:pt x="4112985" y="3377762"/>
                  </a:lnTo>
                  <a:lnTo>
                    <a:pt x="3977758" y="3207730"/>
                  </a:lnTo>
                  <a:lnTo>
                    <a:pt x="3909750" y="3036533"/>
                  </a:lnTo>
                  <a:lnTo>
                    <a:pt x="3714674" y="2936173"/>
                  </a:lnTo>
                  <a:lnTo>
                    <a:pt x="3512697" y="2855260"/>
                  </a:lnTo>
                  <a:lnTo>
                    <a:pt x="3267442" y="2987611"/>
                  </a:lnTo>
                  <a:lnTo>
                    <a:pt x="3059821" y="3202133"/>
                  </a:lnTo>
                  <a:lnTo>
                    <a:pt x="2914925" y="3434844"/>
                  </a:lnTo>
                  <a:lnTo>
                    <a:pt x="2763128" y="3649366"/>
                  </a:lnTo>
                  <a:lnTo>
                    <a:pt x="2548606" y="3744082"/>
                  </a:lnTo>
                  <a:lnTo>
                    <a:pt x="2317153" y="3863888"/>
                  </a:lnTo>
                  <a:lnTo>
                    <a:pt x="2386779" y="3994981"/>
                  </a:lnTo>
                  <a:lnTo>
                    <a:pt x="2451004" y="4140404"/>
                  </a:lnTo>
                  <a:lnTo>
                    <a:pt x="2310251" y="4262195"/>
                  </a:lnTo>
                  <a:lnTo>
                    <a:pt x="2115175" y="4237106"/>
                  </a:lnTo>
                  <a:lnTo>
                    <a:pt x="1925743" y="4142389"/>
                  </a:lnTo>
                  <a:lnTo>
                    <a:pt x="1718122" y="4004395"/>
                  </a:lnTo>
                  <a:lnTo>
                    <a:pt x="1475601" y="3989934"/>
                  </a:lnTo>
                  <a:lnTo>
                    <a:pt x="1242891" y="3851939"/>
                  </a:lnTo>
                  <a:lnTo>
                    <a:pt x="1045080" y="3821864"/>
                  </a:lnTo>
                  <a:lnTo>
                    <a:pt x="841845" y="3707702"/>
                  </a:lnTo>
                  <a:lnTo>
                    <a:pt x="730199" y="3576609"/>
                  </a:lnTo>
                  <a:lnTo>
                    <a:pt x="585303" y="3596055"/>
                  </a:lnTo>
                  <a:lnTo>
                    <a:pt x="416575" y="3696415"/>
                  </a:lnTo>
                  <a:lnTo>
                    <a:pt x="280450" y="3688256"/>
                  </a:lnTo>
                  <a:lnTo>
                    <a:pt x="0" y="3630522"/>
                  </a:lnTo>
                  <a:close/>
                </a:path>
              </a:pathLst>
            </a:custGeom>
            <a:solidFill>
              <a:srgbClr val="FFFF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任意多边形 83"/>
            <p:cNvSpPr>
              <a:spLocks/>
            </p:cNvSpPr>
            <p:nvPr/>
          </p:nvSpPr>
          <p:spPr bwMode="auto">
            <a:xfrm>
              <a:off x="3605213" y="4038879"/>
              <a:ext cx="796925" cy="514350"/>
            </a:xfrm>
            <a:custGeom>
              <a:avLst/>
              <a:gdLst/>
              <a:ahLst/>
              <a:cxnLst/>
              <a:rect l="0" t="0" r="r" b="b"/>
              <a:pathLst>
                <a:path w="6557219" h="4243952">
                  <a:moveTo>
                    <a:pt x="2131027" y="0"/>
                  </a:moveTo>
                  <a:lnTo>
                    <a:pt x="2105069" y="279726"/>
                  </a:lnTo>
                  <a:lnTo>
                    <a:pt x="1972719" y="392631"/>
                  </a:lnTo>
                  <a:lnTo>
                    <a:pt x="1834724" y="412077"/>
                  </a:lnTo>
                  <a:lnTo>
                    <a:pt x="1733107" y="650431"/>
                  </a:lnTo>
                  <a:lnTo>
                    <a:pt x="1494753" y="600252"/>
                  </a:lnTo>
                  <a:lnTo>
                    <a:pt x="1262042" y="657333"/>
                  </a:lnTo>
                  <a:lnTo>
                    <a:pt x="1048778" y="820417"/>
                  </a:lnTo>
                  <a:lnTo>
                    <a:pt x="884436" y="977858"/>
                  </a:lnTo>
                  <a:lnTo>
                    <a:pt x="746441" y="1040583"/>
                  </a:lnTo>
                  <a:lnTo>
                    <a:pt x="626635" y="952768"/>
                  </a:lnTo>
                  <a:lnTo>
                    <a:pt x="537563" y="979116"/>
                  </a:lnTo>
                  <a:lnTo>
                    <a:pt x="289792" y="1162904"/>
                  </a:lnTo>
                  <a:lnTo>
                    <a:pt x="164342" y="1277067"/>
                  </a:lnTo>
                  <a:lnTo>
                    <a:pt x="246513" y="1440151"/>
                  </a:lnTo>
                  <a:lnTo>
                    <a:pt x="359418" y="1509777"/>
                  </a:lnTo>
                  <a:lnTo>
                    <a:pt x="307980" y="1629583"/>
                  </a:lnTo>
                  <a:lnTo>
                    <a:pt x="125450" y="1724299"/>
                  </a:lnTo>
                  <a:lnTo>
                    <a:pt x="0" y="1869195"/>
                  </a:lnTo>
                  <a:lnTo>
                    <a:pt x="91588" y="1992129"/>
                  </a:lnTo>
                  <a:lnTo>
                    <a:pt x="202290" y="2173356"/>
                  </a:lnTo>
                  <a:lnTo>
                    <a:pt x="296699" y="2362834"/>
                  </a:lnTo>
                  <a:lnTo>
                    <a:pt x="485360" y="2500906"/>
                  </a:lnTo>
                  <a:lnTo>
                    <a:pt x="772772" y="2717091"/>
                  </a:lnTo>
                  <a:lnTo>
                    <a:pt x="658144" y="3001394"/>
                  </a:lnTo>
                  <a:lnTo>
                    <a:pt x="516238" y="3197409"/>
                  </a:lnTo>
                  <a:lnTo>
                    <a:pt x="750353" y="3516996"/>
                  </a:lnTo>
                  <a:lnTo>
                    <a:pt x="898387" y="3319102"/>
                  </a:lnTo>
                  <a:lnTo>
                    <a:pt x="1206210" y="3272997"/>
                  </a:lnTo>
                  <a:lnTo>
                    <a:pt x="1399245" y="3416169"/>
                  </a:lnTo>
                  <a:lnTo>
                    <a:pt x="1388586" y="3752375"/>
                  </a:lnTo>
                  <a:lnTo>
                    <a:pt x="1530820" y="3996375"/>
                  </a:lnTo>
                  <a:lnTo>
                    <a:pt x="1862167" y="4052361"/>
                  </a:lnTo>
                  <a:lnTo>
                    <a:pt x="2163089" y="4020997"/>
                  </a:lnTo>
                  <a:lnTo>
                    <a:pt x="2374554" y="3851859"/>
                  </a:lnTo>
                  <a:lnTo>
                    <a:pt x="2329858" y="3548113"/>
                  </a:lnTo>
                  <a:lnTo>
                    <a:pt x="2365068" y="3355324"/>
                  </a:lnTo>
                  <a:lnTo>
                    <a:pt x="2382790" y="3019118"/>
                  </a:lnTo>
                  <a:lnTo>
                    <a:pt x="2907171" y="3179687"/>
                  </a:lnTo>
                  <a:lnTo>
                    <a:pt x="2948416" y="2959210"/>
                  </a:lnTo>
                  <a:cubicBezTo>
                    <a:pt x="2949003" y="2844205"/>
                    <a:pt x="2949591" y="2729199"/>
                    <a:pt x="2950178" y="2614194"/>
                  </a:cubicBezTo>
                  <a:lnTo>
                    <a:pt x="3309247" y="2975993"/>
                  </a:lnTo>
                  <a:lnTo>
                    <a:pt x="3454299" y="3499435"/>
                  </a:lnTo>
                  <a:lnTo>
                    <a:pt x="3515145" y="3909189"/>
                  </a:lnTo>
                  <a:lnTo>
                    <a:pt x="4174603" y="4243952"/>
                  </a:lnTo>
                  <a:lnTo>
                    <a:pt x="4321012" y="3856347"/>
                  </a:lnTo>
                  <a:lnTo>
                    <a:pt x="4573014" y="3643712"/>
                  </a:lnTo>
                  <a:lnTo>
                    <a:pt x="4904361" y="3681811"/>
                  </a:lnTo>
                  <a:lnTo>
                    <a:pt x="5296306" y="3796727"/>
                  </a:lnTo>
                  <a:lnTo>
                    <a:pt x="5769030" y="3681811"/>
                  </a:lnTo>
                  <a:lnTo>
                    <a:pt x="6170943" y="3519976"/>
                  </a:lnTo>
                  <a:lnTo>
                    <a:pt x="6418085" y="3317061"/>
                  </a:lnTo>
                  <a:lnTo>
                    <a:pt x="6557219" y="3026754"/>
                  </a:lnTo>
                  <a:lnTo>
                    <a:pt x="6285734" y="3036676"/>
                  </a:lnTo>
                  <a:lnTo>
                    <a:pt x="5969047" y="2875906"/>
                  </a:lnTo>
                  <a:lnTo>
                    <a:pt x="5772012" y="2896485"/>
                  </a:lnTo>
                  <a:lnTo>
                    <a:pt x="5592617" y="2938506"/>
                  </a:lnTo>
                  <a:lnTo>
                    <a:pt x="5422943" y="2749392"/>
                  </a:lnTo>
                  <a:lnTo>
                    <a:pt x="5059131" y="2086699"/>
                  </a:lnTo>
                  <a:lnTo>
                    <a:pt x="4819992" y="1958268"/>
                  </a:lnTo>
                  <a:lnTo>
                    <a:pt x="4475945" y="1880802"/>
                  </a:lnTo>
                  <a:lnTo>
                    <a:pt x="4203251" y="1648954"/>
                  </a:lnTo>
                  <a:lnTo>
                    <a:pt x="4041411" y="1534867"/>
                  </a:lnTo>
                  <a:lnTo>
                    <a:pt x="3883970" y="1327246"/>
                  </a:lnTo>
                  <a:lnTo>
                    <a:pt x="3700182" y="1169806"/>
                  </a:lnTo>
                  <a:lnTo>
                    <a:pt x="3480016" y="1144716"/>
                  </a:lnTo>
                  <a:lnTo>
                    <a:pt x="3202769" y="1119626"/>
                  </a:lnTo>
                  <a:lnTo>
                    <a:pt x="3006436" y="1137814"/>
                  </a:lnTo>
                  <a:lnTo>
                    <a:pt x="2793172" y="1023652"/>
                  </a:lnTo>
                  <a:lnTo>
                    <a:pt x="2800073" y="822933"/>
                  </a:lnTo>
                  <a:lnTo>
                    <a:pt x="2901690" y="690582"/>
                  </a:lnTo>
                  <a:lnTo>
                    <a:pt x="3059131" y="563874"/>
                  </a:lnTo>
                  <a:lnTo>
                    <a:pt x="3114955" y="331164"/>
                  </a:lnTo>
                  <a:lnTo>
                    <a:pt x="2957514" y="119157"/>
                  </a:lnTo>
                  <a:lnTo>
                    <a:pt x="2131027" y="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任意多边形 84"/>
            <p:cNvSpPr>
              <a:spLocks/>
            </p:cNvSpPr>
            <p:nvPr/>
          </p:nvSpPr>
          <p:spPr bwMode="auto">
            <a:xfrm>
              <a:off x="3116263" y="3813175"/>
              <a:ext cx="792163" cy="795338"/>
            </a:xfrm>
            <a:custGeom>
              <a:avLst/>
              <a:gdLst/>
              <a:ahLst/>
              <a:cxnLst/>
              <a:rect l="0" t="0" r="r" b="b"/>
              <a:pathLst>
                <a:path w="2498" h="2503">
                  <a:moveTo>
                    <a:pt x="2358" y="919"/>
                  </a:moveTo>
                  <a:lnTo>
                    <a:pt x="2348" y="1024"/>
                  </a:lnTo>
                  <a:lnTo>
                    <a:pt x="2297" y="1067"/>
                  </a:lnTo>
                  <a:lnTo>
                    <a:pt x="2244" y="1075"/>
                  </a:lnTo>
                  <a:lnTo>
                    <a:pt x="2205" y="1166"/>
                  </a:lnTo>
                  <a:lnTo>
                    <a:pt x="2114" y="1147"/>
                  </a:lnTo>
                  <a:lnTo>
                    <a:pt x="2025" y="1169"/>
                  </a:lnTo>
                  <a:lnTo>
                    <a:pt x="1943" y="1231"/>
                  </a:lnTo>
                  <a:lnTo>
                    <a:pt x="1880" y="1291"/>
                  </a:lnTo>
                  <a:lnTo>
                    <a:pt x="1827" y="1315"/>
                  </a:lnTo>
                  <a:lnTo>
                    <a:pt x="1781" y="1282"/>
                  </a:lnTo>
                  <a:lnTo>
                    <a:pt x="1747" y="1292"/>
                  </a:lnTo>
                  <a:lnTo>
                    <a:pt x="1652" y="1362"/>
                  </a:lnTo>
                  <a:lnTo>
                    <a:pt x="1604" y="1406"/>
                  </a:lnTo>
                  <a:lnTo>
                    <a:pt x="1636" y="1468"/>
                  </a:lnTo>
                  <a:lnTo>
                    <a:pt x="1679" y="1495"/>
                  </a:lnTo>
                  <a:lnTo>
                    <a:pt x="1659" y="1540"/>
                  </a:lnTo>
                  <a:lnTo>
                    <a:pt x="1589" y="1577"/>
                  </a:lnTo>
                  <a:lnTo>
                    <a:pt x="1541" y="1632"/>
                  </a:lnTo>
                  <a:lnTo>
                    <a:pt x="1576" y="1679"/>
                  </a:lnTo>
                  <a:lnTo>
                    <a:pt x="1619" y="1748"/>
                  </a:lnTo>
                  <a:lnTo>
                    <a:pt x="1655" y="1821"/>
                  </a:lnTo>
                  <a:lnTo>
                    <a:pt x="1725" y="1872"/>
                  </a:lnTo>
                  <a:lnTo>
                    <a:pt x="1620" y="1945"/>
                  </a:lnTo>
                  <a:lnTo>
                    <a:pt x="1586" y="2058"/>
                  </a:lnTo>
                  <a:lnTo>
                    <a:pt x="1599" y="2139"/>
                  </a:lnTo>
                  <a:lnTo>
                    <a:pt x="1516" y="2203"/>
                  </a:lnTo>
                  <a:lnTo>
                    <a:pt x="1442" y="2103"/>
                  </a:lnTo>
                  <a:lnTo>
                    <a:pt x="1424" y="2017"/>
                  </a:lnTo>
                  <a:lnTo>
                    <a:pt x="1327" y="1927"/>
                  </a:lnTo>
                  <a:lnTo>
                    <a:pt x="1242" y="2026"/>
                  </a:lnTo>
                  <a:lnTo>
                    <a:pt x="1232" y="2135"/>
                  </a:lnTo>
                  <a:lnTo>
                    <a:pt x="1304" y="2232"/>
                  </a:lnTo>
                  <a:lnTo>
                    <a:pt x="1245" y="2302"/>
                  </a:lnTo>
                  <a:lnTo>
                    <a:pt x="1103" y="2323"/>
                  </a:lnTo>
                  <a:lnTo>
                    <a:pt x="1050" y="2450"/>
                  </a:lnTo>
                  <a:lnTo>
                    <a:pt x="965" y="2503"/>
                  </a:lnTo>
                  <a:lnTo>
                    <a:pt x="907" y="2456"/>
                  </a:lnTo>
                  <a:lnTo>
                    <a:pt x="855" y="2355"/>
                  </a:lnTo>
                  <a:lnTo>
                    <a:pt x="956" y="2249"/>
                  </a:lnTo>
                  <a:lnTo>
                    <a:pt x="972" y="2151"/>
                  </a:lnTo>
                  <a:lnTo>
                    <a:pt x="954" y="2050"/>
                  </a:lnTo>
                  <a:lnTo>
                    <a:pt x="984" y="1941"/>
                  </a:lnTo>
                  <a:lnTo>
                    <a:pt x="992" y="1788"/>
                  </a:lnTo>
                  <a:lnTo>
                    <a:pt x="1015" y="1672"/>
                  </a:lnTo>
                  <a:lnTo>
                    <a:pt x="907" y="1580"/>
                  </a:lnTo>
                  <a:lnTo>
                    <a:pt x="840" y="1665"/>
                  </a:lnTo>
                  <a:lnTo>
                    <a:pt x="776" y="1784"/>
                  </a:lnTo>
                  <a:lnTo>
                    <a:pt x="549" y="1810"/>
                  </a:lnTo>
                  <a:lnTo>
                    <a:pt x="459" y="1872"/>
                  </a:lnTo>
                  <a:lnTo>
                    <a:pt x="445" y="1702"/>
                  </a:lnTo>
                  <a:lnTo>
                    <a:pt x="436" y="1528"/>
                  </a:lnTo>
                  <a:lnTo>
                    <a:pt x="475" y="1293"/>
                  </a:lnTo>
                  <a:lnTo>
                    <a:pt x="437" y="1202"/>
                  </a:lnTo>
                  <a:lnTo>
                    <a:pt x="362" y="1221"/>
                  </a:lnTo>
                  <a:lnTo>
                    <a:pt x="260" y="1307"/>
                  </a:lnTo>
                  <a:lnTo>
                    <a:pt x="193" y="1346"/>
                  </a:lnTo>
                  <a:lnTo>
                    <a:pt x="142" y="1301"/>
                  </a:lnTo>
                  <a:lnTo>
                    <a:pt x="121" y="1229"/>
                  </a:lnTo>
                  <a:lnTo>
                    <a:pt x="92" y="1147"/>
                  </a:lnTo>
                  <a:lnTo>
                    <a:pt x="54" y="1071"/>
                  </a:lnTo>
                  <a:lnTo>
                    <a:pt x="0" y="975"/>
                  </a:lnTo>
                  <a:lnTo>
                    <a:pt x="118" y="958"/>
                  </a:lnTo>
                  <a:lnTo>
                    <a:pt x="198" y="959"/>
                  </a:lnTo>
                  <a:lnTo>
                    <a:pt x="280" y="907"/>
                  </a:lnTo>
                  <a:lnTo>
                    <a:pt x="354" y="852"/>
                  </a:lnTo>
                  <a:lnTo>
                    <a:pt x="461" y="747"/>
                  </a:lnTo>
                  <a:lnTo>
                    <a:pt x="527" y="653"/>
                  </a:lnTo>
                  <a:lnTo>
                    <a:pt x="607" y="619"/>
                  </a:lnTo>
                  <a:lnTo>
                    <a:pt x="698" y="667"/>
                  </a:lnTo>
                  <a:lnTo>
                    <a:pt x="775" y="747"/>
                  </a:lnTo>
                  <a:lnTo>
                    <a:pt x="821" y="800"/>
                  </a:lnTo>
                  <a:lnTo>
                    <a:pt x="886" y="851"/>
                  </a:lnTo>
                  <a:lnTo>
                    <a:pt x="949" y="841"/>
                  </a:lnTo>
                  <a:cubicBezTo>
                    <a:pt x="948" y="817"/>
                    <a:pt x="948" y="793"/>
                    <a:pt x="947" y="769"/>
                  </a:cubicBezTo>
                  <a:lnTo>
                    <a:pt x="923" y="706"/>
                  </a:lnTo>
                  <a:lnTo>
                    <a:pt x="913" y="670"/>
                  </a:lnTo>
                  <a:lnTo>
                    <a:pt x="918" y="598"/>
                  </a:lnTo>
                  <a:lnTo>
                    <a:pt x="969" y="550"/>
                  </a:lnTo>
                  <a:lnTo>
                    <a:pt x="1029" y="518"/>
                  </a:lnTo>
                  <a:lnTo>
                    <a:pt x="1096" y="486"/>
                  </a:lnTo>
                  <a:lnTo>
                    <a:pt x="1166" y="453"/>
                  </a:lnTo>
                  <a:lnTo>
                    <a:pt x="1235" y="364"/>
                  </a:lnTo>
                  <a:lnTo>
                    <a:pt x="1308" y="345"/>
                  </a:lnTo>
                  <a:lnTo>
                    <a:pt x="1439" y="333"/>
                  </a:lnTo>
                  <a:lnTo>
                    <a:pt x="1505" y="364"/>
                  </a:lnTo>
                  <a:lnTo>
                    <a:pt x="1596" y="328"/>
                  </a:lnTo>
                  <a:lnTo>
                    <a:pt x="1675" y="359"/>
                  </a:lnTo>
                  <a:lnTo>
                    <a:pt x="1758" y="349"/>
                  </a:lnTo>
                  <a:lnTo>
                    <a:pt x="1824" y="333"/>
                  </a:lnTo>
                  <a:lnTo>
                    <a:pt x="1767" y="279"/>
                  </a:lnTo>
                  <a:lnTo>
                    <a:pt x="1764" y="210"/>
                  </a:lnTo>
                  <a:lnTo>
                    <a:pt x="1880" y="138"/>
                  </a:lnTo>
                  <a:lnTo>
                    <a:pt x="1991" y="76"/>
                  </a:lnTo>
                  <a:lnTo>
                    <a:pt x="2085" y="0"/>
                  </a:lnTo>
                  <a:lnTo>
                    <a:pt x="2168" y="3"/>
                  </a:lnTo>
                  <a:lnTo>
                    <a:pt x="2228" y="33"/>
                  </a:lnTo>
                  <a:lnTo>
                    <a:pt x="2315" y="42"/>
                  </a:lnTo>
                  <a:lnTo>
                    <a:pt x="2330" y="103"/>
                  </a:lnTo>
                  <a:lnTo>
                    <a:pt x="2378" y="127"/>
                  </a:lnTo>
                  <a:lnTo>
                    <a:pt x="2330" y="207"/>
                  </a:lnTo>
                  <a:lnTo>
                    <a:pt x="2291" y="219"/>
                  </a:lnTo>
                  <a:lnTo>
                    <a:pt x="2234" y="228"/>
                  </a:lnTo>
                  <a:lnTo>
                    <a:pt x="2211" y="280"/>
                  </a:lnTo>
                  <a:lnTo>
                    <a:pt x="2223" y="319"/>
                  </a:lnTo>
                  <a:lnTo>
                    <a:pt x="2294" y="307"/>
                  </a:lnTo>
                  <a:lnTo>
                    <a:pt x="2370" y="318"/>
                  </a:lnTo>
                  <a:lnTo>
                    <a:pt x="2373" y="426"/>
                  </a:lnTo>
                  <a:lnTo>
                    <a:pt x="2427" y="609"/>
                  </a:lnTo>
                  <a:lnTo>
                    <a:pt x="2498" y="691"/>
                  </a:lnTo>
                  <a:lnTo>
                    <a:pt x="2480" y="768"/>
                  </a:lnTo>
                  <a:lnTo>
                    <a:pt x="2415" y="847"/>
                  </a:lnTo>
                  <a:lnTo>
                    <a:pt x="2358" y="919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任意多边形 85"/>
            <p:cNvSpPr>
              <a:spLocks/>
            </p:cNvSpPr>
            <p:nvPr/>
          </p:nvSpPr>
          <p:spPr bwMode="auto">
            <a:xfrm>
              <a:off x="2922588" y="3179763"/>
              <a:ext cx="420688" cy="341313"/>
            </a:xfrm>
            <a:custGeom>
              <a:avLst/>
              <a:gdLst>
                <a:gd name="T0" fmla="*/ 236963 w 3461584"/>
                <a:gd name="T1" fmla="*/ 0 h 2808009"/>
                <a:gd name="T2" fmla="*/ 201952 w 3461584"/>
                <a:gd name="T3" fmla="*/ 15428 h 2808009"/>
                <a:gd name="T4" fmla="*/ 164676 w 3461584"/>
                <a:gd name="T5" fmla="*/ 25790 h 2808009"/>
                <a:gd name="T6" fmla="*/ 126725 w 3461584"/>
                <a:gd name="T7" fmla="*/ 38339 h 2808009"/>
                <a:gd name="T8" fmla="*/ 105058 w 3461584"/>
                <a:gd name="T9" fmla="*/ 64490 h 2808009"/>
                <a:gd name="T10" fmla="*/ 67743 w 3461584"/>
                <a:gd name="T11" fmla="*/ 80799 h 2808009"/>
                <a:gd name="T12" fmla="*/ 49057 w 3461584"/>
                <a:gd name="T13" fmla="*/ 63652 h 2808009"/>
                <a:gd name="T14" fmla="*/ 33209 w 3461584"/>
                <a:gd name="T15" fmla="*/ 77828 h 2808009"/>
                <a:gd name="T16" fmla="*/ 24464 w 3461584"/>
                <a:gd name="T17" fmla="*/ 97223 h 2808009"/>
                <a:gd name="T18" fmla="*/ 20218 w 3461584"/>
                <a:gd name="T19" fmla="*/ 162187 h 2808009"/>
                <a:gd name="T20" fmla="*/ 22673 w 3461584"/>
                <a:gd name="T21" fmla="*/ 182172 h 2808009"/>
                <a:gd name="T22" fmla="*/ 29152 w 3461584"/>
                <a:gd name="T23" fmla="*/ 217751 h 2808009"/>
                <a:gd name="T24" fmla="*/ 22123 w 3461584"/>
                <a:gd name="T25" fmla="*/ 243827 h 2808009"/>
                <a:gd name="T26" fmla="*/ 0 w 3461584"/>
                <a:gd name="T27" fmla="*/ 250098 h 2808009"/>
                <a:gd name="T28" fmla="*/ 23616 w 3461584"/>
                <a:gd name="T29" fmla="*/ 268723 h 2808009"/>
                <a:gd name="T30" fmla="*/ 60416 w 3461584"/>
                <a:gd name="T31" fmla="*/ 283530 h 2808009"/>
                <a:gd name="T32" fmla="*/ 79870 w 3461584"/>
                <a:gd name="T33" fmla="*/ 303415 h 2808009"/>
                <a:gd name="T34" fmla="*/ 92975 w 3461584"/>
                <a:gd name="T35" fmla="*/ 289015 h 2808009"/>
                <a:gd name="T36" fmla="*/ 79846 w 3461584"/>
                <a:gd name="T37" fmla="*/ 278019 h 2808009"/>
                <a:gd name="T38" fmla="*/ 99324 w 3461584"/>
                <a:gd name="T39" fmla="*/ 257701 h 2808009"/>
                <a:gd name="T40" fmla="*/ 125559 w 3461584"/>
                <a:gd name="T41" fmla="*/ 250514 h 2808009"/>
                <a:gd name="T42" fmla="*/ 147553 w 3461584"/>
                <a:gd name="T43" fmla="*/ 270831 h 2808009"/>
                <a:gd name="T44" fmla="*/ 152632 w 3461584"/>
                <a:gd name="T45" fmla="*/ 297066 h 2808009"/>
                <a:gd name="T46" fmla="*/ 155172 w 3461584"/>
                <a:gd name="T47" fmla="*/ 319491 h 2808009"/>
                <a:gd name="T48" fmla="*/ 171680 w 3461584"/>
                <a:gd name="T49" fmla="*/ 341078 h 2808009"/>
                <a:gd name="T50" fmla="*/ 202994 w 3461584"/>
                <a:gd name="T51" fmla="*/ 338107 h 2808009"/>
                <a:gd name="T52" fmla="*/ 231768 w 3461584"/>
                <a:gd name="T53" fmla="*/ 331758 h 2808009"/>
                <a:gd name="T54" fmla="*/ 254193 w 3461584"/>
                <a:gd name="T55" fmla="*/ 330488 h 2808009"/>
                <a:gd name="T56" fmla="*/ 279158 w 3461584"/>
                <a:gd name="T57" fmla="*/ 321599 h 2808009"/>
                <a:gd name="T58" fmla="*/ 297267 w 3461584"/>
                <a:gd name="T59" fmla="*/ 308305 h 2808009"/>
                <a:gd name="T60" fmla="*/ 311822 w 3461584"/>
                <a:gd name="T61" fmla="*/ 288991 h 2808009"/>
                <a:gd name="T62" fmla="*/ 332774 w 3461584"/>
                <a:gd name="T63" fmla="*/ 269943 h 2808009"/>
                <a:gd name="T64" fmla="*/ 331936 w 3461584"/>
                <a:gd name="T65" fmla="*/ 247315 h 2808009"/>
                <a:gd name="T66" fmla="*/ 360271 w 3461584"/>
                <a:gd name="T67" fmla="*/ 229105 h 2808009"/>
                <a:gd name="T68" fmla="*/ 389837 w 3461584"/>
                <a:gd name="T69" fmla="*/ 225217 h 2808009"/>
                <a:gd name="T70" fmla="*/ 420466 w 3461584"/>
                <a:gd name="T71" fmla="*/ 194057 h 2808009"/>
                <a:gd name="T72" fmla="*/ 420466 w 3461584"/>
                <a:gd name="T73" fmla="*/ 161676 h 2808009"/>
                <a:gd name="T74" fmla="*/ 412847 w 3461584"/>
                <a:gd name="T75" fmla="*/ 128457 h 2808009"/>
                <a:gd name="T76" fmla="*/ 405913 w 3461584"/>
                <a:gd name="T77" fmla="*/ 95695 h 2808009"/>
                <a:gd name="T78" fmla="*/ 377723 w 3461584"/>
                <a:gd name="T79" fmla="*/ 104380 h 2808009"/>
                <a:gd name="T80" fmla="*/ 345343 w 3461584"/>
                <a:gd name="T81" fmla="*/ 102476 h 2808009"/>
                <a:gd name="T82" fmla="*/ 325457 w 3461584"/>
                <a:gd name="T83" fmla="*/ 91047 h 2808009"/>
                <a:gd name="T84" fmla="*/ 299748 w 3461584"/>
                <a:gd name="T85" fmla="*/ 87411 h 2808009"/>
                <a:gd name="T86" fmla="*/ 291172 w 3461584"/>
                <a:gd name="T87" fmla="*/ 60571 h 2808009"/>
                <a:gd name="T88" fmla="*/ 274029 w 3461584"/>
                <a:gd name="T89" fmla="*/ 55924 h 2808009"/>
                <a:gd name="T90" fmla="*/ 269610 w 3461584"/>
                <a:gd name="T91" fmla="*/ 41752 h 2808009"/>
                <a:gd name="T92" fmla="*/ 248048 w 3461584"/>
                <a:gd name="T93" fmla="*/ 24000 h 2808009"/>
                <a:gd name="T94" fmla="*/ 236963 w 3461584"/>
                <a:gd name="T95" fmla="*/ 0 h 28080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461584" h="2808009">
                  <a:moveTo>
                    <a:pt x="1950855" y="0"/>
                  </a:moveTo>
                  <a:lnTo>
                    <a:pt x="1662617" y="127014"/>
                  </a:lnTo>
                  <a:lnTo>
                    <a:pt x="1355732" y="212321"/>
                  </a:lnTo>
                  <a:lnTo>
                    <a:pt x="1043290" y="315639"/>
                  </a:lnTo>
                  <a:lnTo>
                    <a:pt x="864917" y="530930"/>
                  </a:lnTo>
                  <a:lnTo>
                    <a:pt x="557707" y="665199"/>
                  </a:lnTo>
                  <a:lnTo>
                    <a:pt x="403873" y="524029"/>
                  </a:lnTo>
                  <a:lnTo>
                    <a:pt x="273404" y="640738"/>
                  </a:lnTo>
                  <a:lnTo>
                    <a:pt x="201407" y="800409"/>
                  </a:lnTo>
                  <a:lnTo>
                    <a:pt x="166449" y="1335243"/>
                  </a:lnTo>
                  <a:lnTo>
                    <a:pt x="186660" y="1499779"/>
                  </a:lnTo>
                  <a:lnTo>
                    <a:pt x="240000" y="1792692"/>
                  </a:lnTo>
                  <a:lnTo>
                    <a:pt x="182134" y="2007369"/>
                  </a:lnTo>
                  <a:lnTo>
                    <a:pt x="0" y="2058991"/>
                  </a:lnTo>
                  <a:lnTo>
                    <a:pt x="194426" y="2212329"/>
                  </a:lnTo>
                  <a:lnTo>
                    <a:pt x="497391" y="2334226"/>
                  </a:lnTo>
                  <a:lnTo>
                    <a:pt x="657551" y="2497940"/>
                  </a:lnTo>
                  <a:lnTo>
                    <a:pt x="765441" y="2379391"/>
                  </a:lnTo>
                  <a:lnTo>
                    <a:pt x="657347" y="2288857"/>
                  </a:lnTo>
                  <a:lnTo>
                    <a:pt x="817712" y="2121591"/>
                  </a:lnTo>
                  <a:lnTo>
                    <a:pt x="1033696" y="2062419"/>
                  </a:lnTo>
                  <a:lnTo>
                    <a:pt x="1214764" y="2229685"/>
                  </a:lnTo>
                  <a:lnTo>
                    <a:pt x="1256581" y="2445669"/>
                  </a:lnTo>
                  <a:lnTo>
                    <a:pt x="1277489" y="2630290"/>
                  </a:lnTo>
                  <a:lnTo>
                    <a:pt x="1413393" y="2808009"/>
                  </a:lnTo>
                  <a:lnTo>
                    <a:pt x="1671193" y="2783548"/>
                  </a:lnTo>
                  <a:lnTo>
                    <a:pt x="1908085" y="2731277"/>
                  </a:lnTo>
                  <a:lnTo>
                    <a:pt x="2092706" y="2720823"/>
                  </a:lnTo>
                  <a:lnTo>
                    <a:pt x="2298236" y="2647644"/>
                  </a:lnTo>
                  <a:lnTo>
                    <a:pt x="2447322" y="2538197"/>
                  </a:lnTo>
                  <a:lnTo>
                    <a:pt x="2567148" y="2379187"/>
                  </a:lnTo>
                  <a:lnTo>
                    <a:pt x="2739641" y="2222375"/>
                  </a:lnTo>
                  <a:lnTo>
                    <a:pt x="2732740" y="2036079"/>
                  </a:lnTo>
                  <a:lnTo>
                    <a:pt x="2966013" y="1886159"/>
                  </a:lnTo>
                  <a:lnTo>
                    <a:pt x="3209423" y="1854153"/>
                  </a:lnTo>
                  <a:lnTo>
                    <a:pt x="3461584" y="1597618"/>
                  </a:lnTo>
                  <a:lnTo>
                    <a:pt x="3461584" y="1331038"/>
                  </a:lnTo>
                  <a:lnTo>
                    <a:pt x="3398861" y="1057556"/>
                  </a:lnTo>
                  <a:lnTo>
                    <a:pt x="3341772" y="787832"/>
                  </a:lnTo>
                  <a:lnTo>
                    <a:pt x="3109697" y="859336"/>
                  </a:lnTo>
                  <a:lnTo>
                    <a:pt x="2843117" y="843655"/>
                  </a:lnTo>
                  <a:lnTo>
                    <a:pt x="2679403" y="749568"/>
                  </a:lnTo>
                  <a:lnTo>
                    <a:pt x="2467749" y="719634"/>
                  </a:lnTo>
                  <a:lnTo>
                    <a:pt x="2397142" y="498669"/>
                  </a:lnTo>
                  <a:lnTo>
                    <a:pt x="2256011" y="460405"/>
                  </a:lnTo>
                  <a:lnTo>
                    <a:pt x="2219626" y="343735"/>
                  </a:lnTo>
                  <a:lnTo>
                    <a:pt x="2042110" y="197582"/>
                  </a:lnTo>
                  <a:lnTo>
                    <a:pt x="1950855" y="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任意多边形 86"/>
            <p:cNvSpPr>
              <a:spLocks/>
            </p:cNvSpPr>
            <p:nvPr/>
          </p:nvSpPr>
          <p:spPr bwMode="auto">
            <a:xfrm>
              <a:off x="2744788" y="2292350"/>
              <a:ext cx="434975" cy="566738"/>
            </a:xfrm>
            <a:custGeom>
              <a:avLst/>
              <a:gdLst>
                <a:gd name="T0" fmla="*/ 83183 w 3578535"/>
                <a:gd name="T1" fmla="*/ 229555 h 4659156"/>
                <a:gd name="T2" fmla="*/ 58799 w 3578535"/>
                <a:gd name="T3" fmla="*/ 250007 h 4659156"/>
                <a:gd name="T4" fmla="*/ 43789 w 3578535"/>
                <a:gd name="T5" fmla="*/ 270368 h 4659156"/>
                <a:gd name="T6" fmla="*/ 21999 w 3578535"/>
                <a:gd name="T7" fmla="*/ 305492 h 4659156"/>
                <a:gd name="T8" fmla="*/ 7827 w 3578535"/>
                <a:gd name="T9" fmla="*/ 320026 h 4659156"/>
                <a:gd name="T10" fmla="*/ 0 w 3578535"/>
                <a:gd name="T11" fmla="*/ 335740 h 4659156"/>
                <a:gd name="T12" fmla="*/ 22723 w 3578535"/>
                <a:gd name="T13" fmla="*/ 349569 h 4659156"/>
                <a:gd name="T14" fmla="*/ 51770 w 3578535"/>
                <a:gd name="T15" fmla="*/ 371473 h 4659156"/>
                <a:gd name="T16" fmla="*/ 70014 w 3578535"/>
                <a:gd name="T17" fmla="*/ 394176 h 4659156"/>
                <a:gd name="T18" fmla="*/ 100951 w 3578535"/>
                <a:gd name="T19" fmla="*/ 402673 h 4659156"/>
                <a:gd name="T20" fmla="*/ 117653 w 3578535"/>
                <a:gd name="T21" fmla="*/ 424147 h 4659156"/>
                <a:gd name="T22" fmla="*/ 128590 w 3578535"/>
                <a:gd name="T23" fmla="*/ 438883 h 4659156"/>
                <a:gd name="T24" fmla="*/ 148113 w 3578535"/>
                <a:gd name="T25" fmla="*/ 464007 h 4659156"/>
                <a:gd name="T26" fmla="*/ 170379 w 3578535"/>
                <a:gd name="T27" fmla="*/ 485797 h 4659156"/>
                <a:gd name="T28" fmla="*/ 185979 w 3578535"/>
                <a:gd name="T29" fmla="*/ 506159 h 4659156"/>
                <a:gd name="T30" fmla="*/ 213256 w 3578535"/>
                <a:gd name="T31" fmla="*/ 520673 h 4659156"/>
                <a:gd name="T32" fmla="*/ 237065 w 3578535"/>
                <a:gd name="T33" fmla="*/ 513549 h 4659156"/>
                <a:gd name="T34" fmla="*/ 268741 w 3578535"/>
                <a:gd name="T35" fmla="*/ 509492 h 4659156"/>
                <a:gd name="T36" fmla="*/ 282323 w 3578535"/>
                <a:gd name="T37" fmla="*/ 493892 h 4659156"/>
                <a:gd name="T38" fmla="*/ 298875 w 3578535"/>
                <a:gd name="T39" fmla="*/ 469741 h 4659156"/>
                <a:gd name="T40" fmla="*/ 322570 w 3578535"/>
                <a:gd name="T41" fmla="*/ 459245 h 4659156"/>
                <a:gd name="T42" fmla="*/ 349370 w 3578535"/>
                <a:gd name="T43" fmla="*/ 476159 h 4659156"/>
                <a:gd name="T44" fmla="*/ 368303 w 3578535"/>
                <a:gd name="T45" fmla="*/ 491283 h 4659156"/>
                <a:gd name="T46" fmla="*/ 382589 w 3578535"/>
                <a:gd name="T47" fmla="*/ 513187 h 4659156"/>
                <a:gd name="T48" fmla="*/ 382951 w 3578535"/>
                <a:gd name="T49" fmla="*/ 541530 h 4659156"/>
                <a:gd name="T50" fmla="*/ 387599 w 3578535"/>
                <a:gd name="T51" fmla="*/ 556768 h 4659156"/>
                <a:gd name="T52" fmla="*/ 410684 w 3578535"/>
                <a:gd name="T53" fmla="*/ 565930 h 4659156"/>
                <a:gd name="T54" fmla="*/ 434671 w 3578535"/>
                <a:gd name="T55" fmla="*/ 552294 h 4659156"/>
                <a:gd name="T56" fmla="*/ 431655 w 3578535"/>
                <a:gd name="T57" fmla="*/ 518426 h 4659156"/>
                <a:gd name="T58" fmla="*/ 425405 w 3578535"/>
                <a:gd name="T59" fmla="*/ 471631 h 4659156"/>
                <a:gd name="T60" fmla="*/ 401562 w 3578535"/>
                <a:gd name="T61" fmla="*/ 441472 h 4659156"/>
                <a:gd name="T62" fmla="*/ 393714 w 3578535"/>
                <a:gd name="T63" fmla="*/ 414196 h 4659156"/>
                <a:gd name="T64" fmla="*/ 398590 w 3578535"/>
                <a:gd name="T65" fmla="*/ 361930 h 4659156"/>
                <a:gd name="T66" fmla="*/ 399429 w 3578535"/>
                <a:gd name="T67" fmla="*/ 321092 h 4659156"/>
                <a:gd name="T68" fmla="*/ 390971 w 3578535"/>
                <a:gd name="T69" fmla="*/ 271797 h 4659156"/>
                <a:gd name="T70" fmla="*/ 395619 w 3578535"/>
                <a:gd name="T71" fmla="*/ 226083 h 4659156"/>
                <a:gd name="T72" fmla="*/ 402628 w 3578535"/>
                <a:gd name="T73" fmla="*/ 190122 h 4659156"/>
                <a:gd name="T74" fmla="*/ 388000 w 3578535"/>
                <a:gd name="T75" fmla="*/ 171074 h 4659156"/>
                <a:gd name="T76" fmla="*/ 385485 w 3578535"/>
                <a:gd name="T77" fmla="*/ 146541 h 4659156"/>
                <a:gd name="T78" fmla="*/ 393104 w 3578535"/>
                <a:gd name="T79" fmla="*/ 125817 h 4659156"/>
                <a:gd name="T80" fmla="*/ 404533 w 3578535"/>
                <a:gd name="T81" fmla="*/ 97474 h 4659156"/>
                <a:gd name="T82" fmla="*/ 404304 w 3578535"/>
                <a:gd name="T83" fmla="*/ 60218 h 4659156"/>
                <a:gd name="T84" fmla="*/ 403312 w 3578535"/>
                <a:gd name="T85" fmla="*/ 30655 h 4659156"/>
                <a:gd name="T86" fmla="*/ 373903 w 3578535"/>
                <a:gd name="T87" fmla="*/ 12674 h 4659156"/>
                <a:gd name="T88" fmla="*/ 336949 w 3578535"/>
                <a:gd name="T89" fmla="*/ 0 h 4659156"/>
                <a:gd name="T90" fmla="*/ 333522 w 3578535"/>
                <a:gd name="T91" fmla="*/ 27073 h 4659156"/>
                <a:gd name="T92" fmla="*/ 316856 w 3578535"/>
                <a:gd name="T93" fmla="*/ 48388 h 4659156"/>
                <a:gd name="T94" fmla="*/ 305427 w 3578535"/>
                <a:gd name="T95" fmla="*/ 70654 h 4659156"/>
                <a:gd name="T96" fmla="*/ 297198 w 3578535"/>
                <a:gd name="T97" fmla="*/ 99835 h 4659156"/>
                <a:gd name="T98" fmla="*/ 280532 w 3578535"/>
                <a:gd name="T99" fmla="*/ 122102 h 4659156"/>
                <a:gd name="T100" fmla="*/ 249808 w 3578535"/>
                <a:gd name="T101" fmla="*/ 149492 h 4659156"/>
                <a:gd name="T102" fmla="*/ 229198 w 3578535"/>
                <a:gd name="T103" fmla="*/ 158654 h 4659156"/>
                <a:gd name="T104" fmla="*/ 187770 w 3578535"/>
                <a:gd name="T105" fmla="*/ 159378 h 4659156"/>
                <a:gd name="T106" fmla="*/ 169199 w 3578535"/>
                <a:gd name="T107" fmla="*/ 168311 h 4659156"/>
                <a:gd name="T108" fmla="*/ 155390 w 3578535"/>
                <a:gd name="T109" fmla="*/ 178673 h 4659156"/>
                <a:gd name="T110" fmla="*/ 177180 w 3578535"/>
                <a:gd name="T111" fmla="*/ 219987 h 4659156"/>
                <a:gd name="T112" fmla="*/ 184913 w 3578535"/>
                <a:gd name="T113" fmla="*/ 241778 h 4659156"/>
                <a:gd name="T114" fmla="*/ 185731 w 3578535"/>
                <a:gd name="T115" fmla="*/ 257130 h 4659156"/>
                <a:gd name="T116" fmla="*/ 128227 w 3578535"/>
                <a:gd name="T117" fmla="*/ 250121 h 4659156"/>
                <a:gd name="T118" fmla="*/ 83183 w 3578535"/>
                <a:gd name="T119" fmla="*/ 229555 h 46591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578535" h="4659156">
                  <a:moveTo>
                    <a:pt x="684821" y="1889870"/>
                  </a:moveTo>
                  <a:lnTo>
                    <a:pt x="484075" y="2058242"/>
                  </a:lnTo>
                  <a:lnTo>
                    <a:pt x="360504" y="2225875"/>
                  </a:lnTo>
                  <a:lnTo>
                    <a:pt x="181108" y="2515038"/>
                  </a:lnTo>
                  <a:lnTo>
                    <a:pt x="64439" y="2634688"/>
                  </a:lnTo>
                  <a:lnTo>
                    <a:pt x="0" y="2764059"/>
                  </a:lnTo>
                  <a:lnTo>
                    <a:pt x="187071" y="2877910"/>
                  </a:lnTo>
                  <a:lnTo>
                    <a:pt x="426211" y="3058243"/>
                  </a:lnTo>
                  <a:lnTo>
                    <a:pt x="576403" y="3245152"/>
                  </a:lnTo>
                  <a:lnTo>
                    <a:pt x="831103" y="3315105"/>
                  </a:lnTo>
                  <a:lnTo>
                    <a:pt x="968609" y="3491890"/>
                  </a:lnTo>
                  <a:lnTo>
                    <a:pt x="1058644" y="3613211"/>
                  </a:lnTo>
                  <a:lnTo>
                    <a:pt x="1219376" y="3820048"/>
                  </a:lnTo>
                  <a:lnTo>
                    <a:pt x="1402690" y="3999443"/>
                  </a:lnTo>
                  <a:lnTo>
                    <a:pt x="1531121" y="4167076"/>
                  </a:lnTo>
                  <a:lnTo>
                    <a:pt x="1755681" y="4286564"/>
                  </a:lnTo>
                  <a:lnTo>
                    <a:pt x="1951695" y="4227922"/>
                  </a:lnTo>
                  <a:lnTo>
                    <a:pt x="2212477" y="4194518"/>
                  </a:lnTo>
                  <a:lnTo>
                    <a:pt x="2324288" y="4066089"/>
                  </a:lnTo>
                  <a:lnTo>
                    <a:pt x="2460559" y="3867255"/>
                  </a:lnTo>
                  <a:lnTo>
                    <a:pt x="2655635" y="3780844"/>
                  </a:lnTo>
                  <a:lnTo>
                    <a:pt x="2876273" y="3920098"/>
                  </a:lnTo>
                  <a:lnTo>
                    <a:pt x="3032146" y="4044608"/>
                  </a:lnTo>
                  <a:lnTo>
                    <a:pt x="3149754" y="4224941"/>
                  </a:lnTo>
                  <a:lnTo>
                    <a:pt x="3152736" y="4458282"/>
                  </a:lnTo>
                  <a:lnTo>
                    <a:pt x="3191000" y="4583730"/>
                  </a:lnTo>
                  <a:lnTo>
                    <a:pt x="3381052" y="4659156"/>
                  </a:lnTo>
                  <a:lnTo>
                    <a:pt x="3578535" y="4546895"/>
                  </a:lnTo>
                  <a:lnTo>
                    <a:pt x="3553709" y="4268064"/>
                  </a:lnTo>
                  <a:lnTo>
                    <a:pt x="3502253" y="3882815"/>
                  </a:lnTo>
                  <a:lnTo>
                    <a:pt x="3305952" y="3634527"/>
                  </a:lnTo>
                  <a:lnTo>
                    <a:pt x="3241349" y="3409968"/>
                  </a:lnTo>
                  <a:lnTo>
                    <a:pt x="3281491" y="2979674"/>
                  </a:lnTo>
                  <a:lnTo>
                    <a:pt x="3288393" y="2643468"/>
                  </a:lnTo>
                  <a:lnTo>
                    <a:pt x="3218766" y="2237635"/>
                  </a:lnTo>
                  <a:lnTo>
                    <a:pt x="3257030" y="1861287"/>
                  </a:lnTo>
                  <a:lnTo>
                    <a:pt x="3314732" y="1565222"/>
                  </a:lnTo>
                  <a:lnTo>
                    <a:pt x="3194305" y="1408410"/>
                  </a:lnTo>
                  <a:lnTo>
                    <a:pt x="3173601" y="1206433"/>
                  </a:lnTo>
                  <a:lnTo>
                    <a:pt x="3236326" y="1035819"/>
                  </a:lnTo>
                  <a:lnTo>
                    <a:pt x="3330413" y="802479"/>
                  </a:lnTo>
                  <a:lnTo>
                    <a:pt x="3328535" y="495757"/>
                  </a:lnTo>
                  <a:lnTo>
                    <a:pt x="3320367" y="252371"/>
                  </a:lnTo>
                  <a:lnTo>
                    <a:pt x="3078248" y="104339"/>
                  </a:lnTo>
                  <a:lnTo>
                    <a:pt x="2774015" y="0"/>
                  </a:lnTo>
                  <a:lnTo>
                    <a:pt x="2745800" y="222887"/>
                  </a:lnTo>
                  <a:lnTo>
                    <a:pt x="2608590" y="398362"/>
                  </a:lnTo>
                  <a:lnTo>
                    <a:pt x="2514504" y="581678"/>
                  </a:lnTo>
                  <a:lnTo>
                    <a:pt x="2446755" y="821917"/>
                  </a:lnTo>
                  <a:lnTo>
                    <a:pt x="2309546" y="1005233"/>
                  </a:lnTo>
                  <a:lnTo>
                    <a:pt x="2056603" y="1230731"/>
                  </a:lnTo>
                  <a:lnTo>
                    <a:pt x="1886929" y="1306156"/>
                  </a:lnTo>
                  <a:lnTo>
                    <a:pt x="1545862" y="1312119"/>
                  </a:lnTo>
                  <a:lnTo>
                    <a:pt x="1392970" y="1385665"/>
                  </a:lnTo>
                  <a:lnTo>
                    <a:pt x="1279282" y="1470972"/>
                  </a:lnTo>
                  <a:lnTo>
                    <a:pt x="1458677" y="1811098"/>
                  </a:lnTo>
                  <a:lnTo>
                    <a:pt x="1522342" y="1990493"/>
                  </a:lnTo>
                  <a:lnTo>
                    <a:pt x="1529078" y="2116882"/>
                  </a:lnTo>
                  <a:lnTo>
                    <a:pt x="1055663" y="2059181"/>
                  </a:lnTo>
                  <a:lnTo>
                    <a:pt x="684821" y="1889870"/>
                  </a:lnTo>
                  <a:close/>
                </a:path>
              </a:pathLst>
            </a:custGeom>
            <a:solidFill>
              <a:srgbClr val="FFFF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任意多边形 87"/>
            <p:cNvSpPr>
              <a:spLocks/>
            </p:cNvSpPr>
            <p:nvPr/>
          </p:nvSpPr>
          <p:spPr bwMode="auto">
            <a:xfrm>
              <a:off x="3135313" y="3017838"/>
              <a:ext cx="400050" cy="660400"/>
            </a:xfrm>
            <a:custGeom>
              <a:avLst/>
              <a:gdLst/>
              <a:ahLst/>
              <a:cxnLst/>
              <a:rect l="0" t="0" r="r" b="b"/>
              <a:pathLst>
                <a:path w="3290362" h="5435584">
                  <a:moveTo>
                    <a:pt x="204496" y="1327291"/>
                  </a:moveTo>
                  <a:lnTo>
                    <a:pt x="275041" y="1302353"/>
                  </a:lnTo>
                  <a:lnTo>
                    <a:pt x="439694" y="1284630"/>
                  </a:lnTo>
                  <a:lnTo>
                    <a:pt x="505400" y="1084696"/>
                  </a:lnTo>
                  <a:lnTo>
                    <a:pt x="430914" y="890559"/>
                  </a:lnTo>
                  <a:lnTo>
                    <a:pt x="295746" y="668042"/>
                  </a:lnTo>
                  <a:lnTo>
                    <a:pt x="293703" y="477825"/>
                  </a:lnTo>
                  <a:lnTo>
                    <a:pt x="446595" y="431719"/>
                  </a:lnTo>
                  <a:lnTo>
                    <a:pt x="555423" y="416978"/>
                  </a:lnTo>
                  <a:lnTo>
                    <a:pt x="605450" y="245425"/>
                  </a:lnTo>
                  <a:lnTo>
                    <a:pt x="706439" y="93471"/>
                  </a:lnTo>
                  <a:lnTo>
                    <a:pt x="913639" y="0"/>
                  </a:lnTo>
                  <a:lnTo>
                    <a:pt x="1192678" y="202424"/>
                  </a:lnTo>
                  <a:lnTo>
                    <a:pt x="1480943" y="455406"/>
                  </a:lnTo>
                  <a:lnTo>
                    <a:pt x="1644657" y="791612"/>
                  </a:lnTo>
                  <a:lnTo>
                    <a:pt x="1900579" y="770296"/>
                  </a:lnTo>
                  <a:lnTo>
                    <a:pt x="2221104" y="627287"/>
                  </a:lnTo>
                  <a:lnTo>
                    <a:pt x="2548530" y="595924"/>
                  </a:lnTo>
                  <a:lnTo>
                    <a:pt x="2806330" y="472353"/>
                  </a:lnTo>
                  <a:lnTo>
                    <a:pt x="2985724" y="324321"/>
                  </a:lnTo>
                  <a:lnTo>
                    <a:pt x="2973268" y="433681"/>
                  </a:lnTo>
                  <a:lnTo>
                    <a:pt x="2882855" y="571871"/>
                  </a:lnTo>
                  <a:lnTo>
                    <a:pt x="2736498" y="669511"/>
                  </a:lnTo>
                  <a:lnTo>
                    <a:pt x="2530968" y="766947"/>
                  </a:lnTo>
                  <a:lnTo>
                    <a:pt x="2304530" y="903259"/>
                  </a:lnTo>
                  <a:lnTo>
                    <a:pt x="2203541" y="920615"/>
                  </a:lnTo>
                  <a:lnTo>
                    <a:pt x="2039828" y="1098335"/>
                  </a:lnTo>
                  <a:lnTo>
                    <a:pt x="1809838" y="1241140"/>
                  </a:lnTo>
                  <a:lnTo>
                    <a:pt x="1687941" y="1422209"/>
                  </a:lnTo>
                  <a:lnTo>
                    <a:pt x="1726205" y="1620837"/>
                  </a:lnTo>
                  <a:lnTo>
                    <a:pt x="1796524" y="1899995"/>
                  </a:lnTo>
                  <a:lnTo>
                    <a:pt x="1771370" y="2063259"/>
                  </a:lnTo>
                  <a:lnTo>
                    <a:pt x="1914583" y="2181399"/>
                  </a:lnTo>
                  <a:lnTo>
                    <a:pt x="2043381" y="2108220"/>
                  </a:lnTo>
                  <a:lnTo>
                    <a:pt x="2311431" y="2195406"/>
                  </a:lnTo>
                  <a:lnTo>
                    <a:pt x="2464690" y="2181399"/>
                  </a:lnTo>
                  <a:lnTo>
                    <a:pt x="2656213" y="2069957"/>
                  </a:lnTo>
                  <a:lnTo>
                    <a:pt x="2840835" y="1892236"/>
                  </a:lnTo>
                  <a:lnTo>
                    <a:pt x="2955830" y="1801702"/>
                  </a:lnTo>
                  <a:lnTo>
                    <a:pt x="3015002" y="1707615"/>
                  </a:lnTo>
                  <a:lnTo>
                    <a:pt x="3140451" y="1665798"/>
                  </a:lnTo>
                  <a:lnTo>
                    <a:pt x="3203459" y="1739018"/>
                  </a:lnTo>
                  <a:lnTo>
                    <a:pt x="3290362" y="1808603"/>
                  </a:lnTo>
                  <a:lnTo>
                    <a:pt x="3234539" y="1958514"/>
                  </a:lnTo>
                  <a:lnTo>
                    <a:pt x="3035910" y="2028140"/>
                  </a:lnTo>
                  <a:lnTo>
                    <a:pt x="2879098" y="2122227"/>
                  </a:lnTo>
                  <a:lnTo>
                    <a:pt x="2827032" y="2237019"/>
                  </a:lnTo>
                  <a:lnTo>
                    <a:pt x="2621502" y="2571551"/>
                  </a:lnTo>
                  <a:lnTo>
                    <a:pt x="2415972" y="2731711"/>
                  </a:lnTo>
                  <a:lnTo>
                    <a:pt x="2339652" y="2859039"/>
                  </a:lnTo>
                  <a:lnTo>
                    <a:pt x="2249323" y="3000783"/>
                  </a:lnTo>
                  <a:lnTo>
                    <a:pt x="2480716" y="3038730"/>
                  </a:lnTo>
                  <a:lnTo>
                    <a:pt x="2727565" y="3222051"/>
                  </a:lnTo>
                  <a:lnTo>
                    <a:pt x="2795304" y="3482308"/>
                  </a:lnTo>
                  <a:lnTo>
                    <a:pt x="2669591" y="3653153"/>
                  </a:lnTo>
                  <a:lnTo>
                    <a:pt x="2549785" y="3873319"/>
                  </a:lnTo>
                  <a:lnTo>
                    <a:pt x="2374156" y="4048948"/>
                  </a:lnTo>
                  <a:lnTo>
                    <a:pt x="2255608" y="4206389"/>
                  </a:lnTo>
                  <a:lnTo>
                    <a:pt x="2411791" y="4338740"/>
                  </a:lnTo>
                  <a:lnTo>
                    <a:pt x="2386701" y="4540717"/>
                  </a:lnTo>
                  <a:lnTo>
                    <a:pt x="2379800" y="4779071"/>
                  </a:lnTo>
                  <a:lnTo>
                    <a:pt x="2159634" y="4779071"/>
                  </a:lnTo>
                  <a:lnTo>
                    <a:pt x="1964559" y="4798518"/>
                  </a:lnTo>
                  <a:lnTo>
                    <a:pt x="1763839" y="4974147"/>
                  </a:lnTo>
                  <a:lnTo>
                    <a:pt x="1628973" y="5273356"/>
                  </a:lnTo>
                  <a:lnTo>
                    <a:pt x="1446722" y="5435584"/>
                  </a:lnTo>
                  <a:lnTo>
                    <a:pt x="1201187" y="5405707"/>
                  </a:lnTo>
                  <a:lnTo>
                    <a:pt x="1169196" y="5104628"/>
                  </a:lnTo>
                  <a:lnTo>
                    <a:pt x="1049390" y="4903908"/>
                  </a:lnTo>
                  <a:lnTo>
                    <a:pt x="836126" y="4954088"/>
                  </a:lnTo>
                  <a:lnTo>
                    <a:pt x="627247" y="4916453"/>
                  </a:lnTo>
                  <a:lnTo>
                    <a:pt x="363803" y="5066993"/>
                  </a:lnTo>
                  <a:lnTo>
                    <a:pt x="250899" y="5217532"/>
                  </a:lnTo>
                  <a:lnTo>
                    <a:pt x="100360" y="5179897"/>
                  </a:lnTo>
                  <a:lnTo>
                    <a:pt x="0" y="5072636"/>
                  </a:lnTo>
                  <a:lnTo>
                    <a:pt x="19446" y="4821737"/>
                  </a:lnTo>
                  <a:lnTo>
                    <a:pt x="101617" y="4621018"/>
                  </a:lnTo>
                  <a:lnTo>
                    <a:pt x="415241" y="4664296"/>
                  </a:lnTo>
                  <a:lnTo>
                    <a:pt x="622861" y="4513757"/>
                  </a:lnTo>
                  <a:lnTo>
                    <a:pt x="911395" y="4637949"/>
                  </a:lnTo>
                  <a:lnTo>
                    <a:pt x="1081034" y="4607673"/>
                  </a:lnTo>
                  <a:lnTo>
                    <a:pt x="1208361" y="4355526"/>
                  </a:lnTo>
                  <a:lnTo>
                    <a:pt x="1186760" y="4149308"/>
                  </a:lnTo>
                  <a:lnTo>
                    <a:pt x="1055306" y="4020549"/>
                  </a:lnTo>
                  <a:lnTo>
                    <a:pt x="859333" y="4006913"/>
                  </a:lnTo>
                  <a:lnTo>
                    <a:pt x="701901" y="3865489"/>
                  </a:lnTo>
                  <a:lnTo>
                    <a:pt x="821727" y="3706479"/>
                  </a:lnTo>
                  <a:lnTo>
                    <a:pt x="994220" y="3549667"/>
                  </a:lnTo>
                  <a:lnTo>
                    <a:pt x="987319" y="3363371"/>
                  </a:lnTo>
                  <a:lnTo>
                    <a:pt x="1220592" y="3213451"/>
                  </a:lnTo>
                  <a:lnTo>
                    <a:pt x="1464002" y="3181445"/>
                  </a:lnTo>
                  <a:lnTo>
                    <a:pt x="1716163" y="2924910"/>
                  </a:lnTo>
                  <a:lnTo>
                    <a:pt x="1716163" y="2658330"/>
                  </a:lnTo>
                  <a:lnTo>
                    <a:pt x="1653440" y="2384848"/>
                  </a:lnTo>
                  <a:lnTo>
                    <a:pt x="1596351" y="2115124"/>
                  </a:lnTo>
                  <a:lnTo>
                    <a:pt x="1364276" y="2186628"/>
                  </a:lnTo>
                  <a:lnTo>
                    <a:pt x="1097696" y="2170947"/>
                  </a:lnTo>
                  <a:lnTo>
                    <a:pt x="933982" y="2076860"/>
                  </a:lnTo>
                  <a:lnTo>
                    <a:pt x="722328" y="2046926"/>
                  </a:lnTo>
                  <a:lnTo>
                    <a:pt x="651721" y="1825961"/>
                  </a:lnTo>
                  <a:lnTo>
                    <a:pt x="510590" y="1787697"/>
                  </a:lnTo>
                  <a:lnTo>
                    <a:pt x="474205" y="1671027"/>
                  </a:lnTo>
                  <a:lnTo>
                    <a:pt x="296689" y="1524874"/>
                  </a:lnTo>
                  <a:lnTo>
                    <a:pt x="204496" y="1327291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任意多边形 88"/>
            <p:cNvSpPr>
              <a:spLocks/>
            </p:cNvSpPr>
            <p:nvPr/>
          </p:nvSpPr>
          <p:spPr bwMode="auto">
            <a:xfrm>
              <a:off x="3140075" y="3441700"/>
              <a:ext cx="539750" cy="641350"/>
            </a:xfrm>
            <a:custGeom>
              <a:avLst/>
              <a:gdLst/>
              <a:ahLst/>
              <a:cxnLst/>
              <a:rect l="0" t="0" r="r" b="b"/>
              <a:pathLst>
                <a:path w="4453304" h="5282554">
                  <a:moveTo>
                    <a:pt x="218430" y="1729644"/>
                  </a:moveTo>
                  <a:lnTo>
                    <a:pt x="164342" y="1916699"/>
                  </a:lnTo>
                  <a:lnTo>
                    <a:pt x="82171" y="2155053"/>
                  </a:lnTo>
                  <a:lnTo>
                    <a:pt x="0" y="2400308"/>
                  </a:lnTo>
                  <a:lnTo>
                    <a:pt x="100360" y="2508827"/>
                  </a:lnTo>
                  <a:lnTo>
                    <a:pt x="275880" y="2567555"/>
                  </a:lnTo>
                  <a:lnTo>
                    <a:pt x="515132" y="2622005"/>
                  </a:lnTo>
                  <a:lnTo>
                    <a:pt x="628145" y="2741426"/>
                  </a:lnTo>
                  <a:lnTo>
                    <a:pt x="674299" y="3018785"/>
                  </a:lnTo>
                  <a:lnTo>
                    <a:pt x="624120" y="3226405"/>
                  </a:lnTo>
                  <a:lnTo>
                    <a:pt x="613778" y="3409865"/>
                  </a:lnTo>
                  <a:lnTo>
                    <a:pt x="1019287" y="3347316"/>
                  </a:lnTo>
                  <a:lnTo>
                    <a:pt x="1112433" y="3547252"/>
                  </a:lnTo>
                  <a:lnTo>
                    <a:pt x="1158538" y="3810075"/>
                  </a:lnTo>
                  <a:lnTo>
                    <a:pt x="1142859" y="4138440"/>
                  </a:lnTo>
                  <a:lnTo>
                    <a:pt x="1183327" y="4768506"/>
                  </a:lnTo>
                  <a:lnTo>
                    <a:pt x="1391877" y="4681645"/>
                  </a:lnTo>
                  <a:lnTo>
                    <a:pt x="1639021" y="4817917"/>
                  </a:lnTo>
                  <a:lnTo>
                    <a:pt x="1958606" y="5158043"/>
                  </a:lnTo>
                  <a:lnTo>
                    <a:pt x="2118400" y="5282554"/>
                  </a:lnTo>
                  <a:lnTo>
                    <a:pt x="2285007" y="5263323"/>
                  </a:lnTo>
                  <a:cubicBezTo>
                    <a:pt x="2284355" y="5207634"/>
                    <a:pt x="2283704" y="5151946"/>
                    <a:pt x="2283052" y="5096257"/>
                  </a:cubicBezTo>
                  <a:lnTo>
                    <a:pt x="2192884" y="4815874"/>
                  </a:lnTo>
                  <a:lnTo>
                    <a:pt x="2210609" y="4623779"/>
                  </a:lnTo>
                  <a:lnTo>
                    <a:pt x="2342238" y="4500421"/>
                  </a:lnTo>
                  <a:lnTo>
                    <a:pt x="2847738" y="4255108"/>
                  </a:lnTo>
                  <a:lnTo>
                    <a:pt x="3035136" y="4020830"/>
                  </a:lnTo>
                  <a:lnTo>
                    <a:pt x="3211551" y="3971745"/>
                  </a:lnTo>
                  <a:lnTo>
                    <a:pt x="3563437" y="3939442"/>
                  </a:lnTo>
                  <a:lnTo>
                    <a:pt x="3737033" y="4010947"/>
                  </a:lnTo>
                  <a:lnTo>
                    <a:pt x="3979353" y="3918167"/>
                  </a:lnTo>
                  <a:lnTo>
                    <a:pt x="3846965" y="3799089"/>
                  </a:lnTo>
                  <a:lnTo>
                    <a:pt x="3731969" y="3673639"/>
                  </a:lnTo>
                  <a:lnTo>
                    <a:pt x="3637882" y="3509926"/>
                  </a:lnTo>
                  <a:lnTo>
                    <a:pt x="3641435" y="3405385"/>
                  </a:lnTo>
                  <a:lnTo>
                    <a:pt x="3662343" y="3269481"/>
                  </a:lnTo>
                  <a:lnTo>
                    <a:pt x="3700607" y="3095314"/>
                  </a:lnTo>
                  <a:lnTo>
                    <a:pt x="3752877" y="2983871"/>
                  </a:lnTo>
                  <a:lnTo>
                    <a:pt x="3909689" y="2868876"/>
                  </a:lnTo>
                  <a:lnTo>
                    <a:pt x="4087410" y="2827059"/>
                  </a:lnTo>
                  <a:lnTo>
                    <a:pt x="4230215" y="2921146"/>
                  </a:lnTo>
                  <a:lnTo>
                    <a:pt x="4289387" y="3046596"/>
                  </a:lnTo>
                  <a:lnTo>
                    <a:pt x="4449751" y="3213862"/>
                  </a:lnTo>
                  <a:cubicBezTo>
                    <a:pt x="4450935" y="3152321"/>
                    <a:pt x="4452120" y="3090781"/>
                    <a:pt x="4453304" y="3029240"/>
                  </a:cubicBezTo>
                  <a:lnTo>
                    <a:pt x="4338308" y="2875981"/>
                  </a:lnTo>
                  <a:lnTo>
                    <a:pt x="4327854" y="2659997"/>
                  </a:lnTo>
                  <a:lnTo>
                    <a:pt x="4359216" y="2478929"/>
                  </a:lnTo>
                  <a:lnTo>
                    <a:pt x="4449955" y="2284182"/>
                  </a:lnTo>
                  <a:lnTo>
                    <a:pt x="4323893" y="2151502"/>
                  </a:lnTo>
                  <a:lnTo>
                    <a:pt x="4097659" y="2019151"/>
                  </a:lnTo>
                  <a:lnTo>
                    <a:pt x="3867464" y="2022500"/>
                  </a:lnTo>
                  <a:lnTo>
                    <a:pt x="3765942" y="2226232"/>
                  </a:lnTo>
                  <a:lnTo>
                    <a:pt x="3637677" y="2461573"/>
                  </a:lnTo>
                  <a:lnTo>
                    <a:pt x="3393884" y="2391947"/>
                  </a:lnTo>
                  <a:lnTo>
                    <a:pt x="3146538" y="2214227"/>
                  </a:lnTo>
                  <a:lnTo>
                    <a:pt x="2871178" y="1991342"/>
                  </a:lnTo>
                  <a:lnTo>
                    <a:pt x="2878079" y="1677718"/>
                  </a:lnTo>
                  <a:lnTo>
                    <a:pt x="2982416" y="1559170"/>
                  </a:lnTo>
                  <a:lnTo>
                    <a:pt x="3135879" y="1635901"/>
                  </a:lnTo>
                  <a:lnTo>
                    <a:pt x="3386778" y="1702179"/>
                  </a:lnTo>
                  <a:lnTo>
                    <a:pt x="3442602" y="1517557"/>
                  </a:lnTo>
                  <a:lnTo>
                    <a:pt x="3334508" y="1349662"/>
                  </a:lnTo>
                  <a:lnTo>
                    <a:pt x="3434867" y="1116952"/>
                  </a:lnTo>
                  <a:lnTo>
                    <a:pt x="3540871" y="934421"/>
                  </a:lnTo>
                  <a:lnTo>
                    <a:pt x="3433610" y="694809"/>
                  </a:lnTo>
                  <a:lnTo>
                    <a:pt x="3306902" y="455197"/>
                  </a:lnTo>
                  <a:lnTo>
                    <a:pt x="2946227" y="139058"/>
                  </a:lnTo>
                  <a:lnTo>
                    <a:pt x="2762689" y="0"/>
                  </a:lnTo>
                  <a:lnTo>
                    <a:pt x="2632121" y="171670"/>
                  </a:lnTo>
                  <a:lnTo>
                    <a:pt x="2507611" y="397170"/>
                  </a:lnTo>
                  <a:lnTo>
                    <a:pt x="2339978" y="560883"/>
                  </a:lnTo>
                  <a:lnTo>
                    <a:pt x="2225350" y="724596"/>
                  </a:lnTo>
                  <a:lnTo>
                    <a:pt x="2376200" y="858988"/>
                  </a:lnTo>
                  <a:lnTo>
                    <a:pt x="2352678" y="1038383"/>
                  </a:lnTo>
                  <a:lnTo>
                    <a:pt x="2341694" y="1300266"/>
                  </a:lnTo>
                  <a:lnTo>
                    <a:pt x="2116357" y="1297286"/>
                  </a:lnTo>
                  <a:lnTo>
                    <a:pt x="1933042" y="1316887"/>
                  </a:lnTo>
                  <a:lnTo>
                    <a:pt x="1730127" y="1489381"/>
                  </a:lnTo>
                  <a:lnTo>
                    <a:pt x="1597776" y="1790305"/>
                  </a:lnTo>
                  <a:lnTo>
                    <a:pt x="1407681" y="1947131"/>
                  </a:lnTo>
                  <a:lnTo>
                    <a:pt x="1164501" y="1918734"/>
                  </a:lnTo>
                  <a:lnTo>
                    <a:pt x="1138937" y="1625651"/>
                  </a:lnTo>
                  <a:lnTo>
                    <a:pt x="1010506" y="1421797"/>
                  </a:lnTo>
                  <a:lnTo>
                    <a:pt x="781088" y="1466798"/>
                  </a:lnTo>
                  <a:lnTo>
                    <a:pt x="596834" y="1432617"/>
                  </a:lnTo>
                  <a:lnTo>
                    <a:pt x="324455" y="1588491"/>
                  </a:lnTo>
                  <a:lnTo>
                    <a:pt x="218430" y="1729644"/>
                  </a:lnTo>
                  <a:close/>
                </a:path>
              </a:pathLst>
            </a:custGeom>
            <a:solidFill>
              <a:srgbClr val="FFFF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任意多边形 89"/>
            <p:cNvSpPr>
              <a:spLocks/>
            </p:cNvSpPr>
            <p:nvPr/>
          </p:nvSpPr>
          <p:spPr bwMode="auto">
            <a:xfrm>
              <a:off x="2819400" y="3429000"/>
              <a:ext cx="463550" cy="461963"/>
            </a:xfrm>
            <a:custGeom>
              <a:avLst/>
              <a:gdLst/>
              <a:ahLst/>
              <a:cxnLst/>
              <a:rect l="0" t="0" r="r" b="b"/>
              <a:pathLst>
                <a:path w="3816695" h="3801951">
                  <a:moveTo>
                    <a:pt x="2861478" y="1828190"/>
                  </a:moveTo>
                  <a:lnTo>
                    <a:pt x="2802898" y="2014588"/>
                  </a:lnTo>
                  <a:lnTo>
                    <a:pt x="2720727" y="2252942"/>
                  </a:lnTo>
                  <a:lnTo>
                    <a:pt x="2638556" y="2498197"/>
                  </a:lnTo>
                  <a:lnTo>
                    <a:pt x="2738916" y="2606716"/>
                  </a:lnTo>
                  <a:lnTo>
                    <a:pt x="2914436" y="2665444"/>
                  </a:lnTo>
                  <a:lnTo>
                    <a:pt x="3153688" y="2719894"/>
                  </a:lnTo>
                  <a:lnTo>
                    <a:pt x="3266701" y="2839315"/>
                  </a:lnTo>
                  <a:lnTo>
                    <a:pt x="3312855" y="3116674"/>
                  </a:lnTo>
                  <a:lnTo>
                    <a:pt x="3262676" y="3324294"/>
                  </a:lnTo>
                  <a:lnTo>
                    <a:pt x="3251804" y="3505305"/>
                  </a:lnTo>
                  <a:lnTo>
                    <a:pt x="3256869" y="3676500"/>
                  </a:lnTo>
                  <a:lnTo>
                    <a:pt x="3089236" y="3801951"/>
                  </a:lnTo>
                  <a:lnTo>
                    <a:pt x="2893221" y="3783290"/>
                  </a:lnTo>
                  <a:lnTo>
                    <a:pt x="2702067" y="3669600"/>
                  </a:lnTo>
                  <a:lnTo>
                    <a:pt x="2542272" y="3568613"/>
                  </a:lnTo>
                  <a:lnTo>
                    <a:pt x="2319755" y="3392198"/>
                  </a:lnTo>
                  <a:lnTo>
                    <a:pt x="2070735" y="3263769"/>
                  </a:lnTo>
                  <a:lnTo>
                    <a:pt x="1807638" y="3178735"/>
                  </a:lnTo>
                  <a:lnTo>
                    <a:pt x="1668659" y="2960802"/>
                  </a:lnTo>
                  <a:lnTo>
                    <a:pt x="1633375" y="2801009"/>
                  </a:lnTo>
                  <a:lnTo>
                    <a:pt x="1626250" y="2619296"/>
                  </a:lnTo>
                  <a:lnTo>
                    <a:pt x="1462761" y="2431402"/>
                  </a:lnTo>
                  <a:lnTo>
                    <a:pt x="924579" y="2265647"/>
                  </a:lnTo>
                  <a:lnTo>
                    <a:pt x="743142" y="2026508"/>
                  </a:lnTo>
                  <a:lnTo>
                    <a:pt x="711534" y="1938873"/>
                  </a:lnTo>
                  <a:lnTo>
                    <a:pt x="494121" y="1739223"/>
                  </a:lnTo>
                  <a:lnTo>
                    <a:pt x="288224" y="1529407"/>
                  </a:lnTo>
                  <a:lnTo>
                    <a:pt x="99826" y="1368380"/>
                  </a:lnTo>
                  <a:lnTo>
                    <a:pt x="0" y="1003921"/>
                  </a:lnTo>
                  <a:lnTo>
                    <a:pt x="14086" y="819219"/>
                  </a:lnTo>
                  <a:lnTo>
                    <a:pt x="174536" y="694054"/>
                  </a:lnTo>
                  <a:lnTo>
                    <a:pt x="638233" y="483297"/>
                  </a:lnTo>
                  <a:lnTo>
                    <a:pt x="818568" y="379327"/>
                  </a:lnTo>
                  <a:lnTo>
                    <a:pt x="809228" y="166796"/>
                  </a:lnTo>
                  <a:lnTo>
                    <a:pt x="861854" y="0"/>
                  </a:lnTo>
                  <a:lnTo>
                    <a:pt x="1058808" y="156812"/>
                  </a:lnTo>
                  <a:lnTo>
                    <a:pt x="1374474" y="289164"/>
                  </a:lnTo>
                  <a:lnTo>
                    <a:pt x="1518586" y="442626"/>
                  </a:lnTo>
                  <a:lnTo>
                    <a:pt x="1627414" y="323507"/>
                  </a:lnTo>
                  <a:lnTo>
                    <a:pt x="1523609" y="230359"/>
                  </a:lnTo>
                  <a:lnTo>
                    <a:pt x="1668659" y="70566"/>
                  </a:lnTo>
                  <a:lnTo>
                    <a:pt x="1889299" y="5961"/>
                  </a:lnTo>
                  <a:lnTo>
                    <a:pt x="2078411" y="175473"/>
                  </a:lnTo>
                  <a:lnTo>
                    <a:pt x="2128436" y="417592"/>
                  </a:lnTo>
                  <a:lnTo>
                    <a:pt x="2139258" y="580366"/>
                  </a:lnTo>
                  <a:lnTo>
                    <a:pt x="2273652" y="751756"/>
                  </a:lnTo>
                  <a:lnTo>
                    <a:pt x="2514831" y="729339"/>
                  </a:lnTo>
                  <a:lnTo>
                    <a:pt x="2756950" y="678373"/>
                  </a:lnTo>
                  <a:lnTo>
                    <a:pt x="2952025" y="662692"/>
                  </a:lnTo>
                  <a:lnTo>
                    <a:pt x="3151021" y="596046"/>
                  </a:lnTo>
                  <a:lnTo>
                    <a:pt x="3306671" y="482377"/>
                  </a:lnTo>
                  <a:lnTo>
                    <a:pt x="3478448" y="627409"/>
                  </a:lnTo>
                  <a:lnTo>
                    <a:pt x="3665681" y="633370"/>
                  </a:lnTo>
                  <a:lnTo>
                    <a:pt x="3793172" y="766661"/>
                  </a:lnTo>
                  <a:lnTo>
                    <a:pt x="3816695" y="973498"/>
                  </a:lnTo>
                  <a:lnTo>
                    <a:pt x="3684602" y="1222537"/>
                  </a:lnTo>
                  <a:lnTo>
                    <a:pt x="3516709" y="1246040"/>
                  </a:lnTo>
                  <a:lnTo>
                    <a:pt x="3229425" y="1128430"/>
                  </a:lnTo>
                  <a:lnTo>
                    <a:pt x="3027450" y="1273482"/>
                  </a:lnTo>
                  <a:lnTo>
                    <a:pt x="2708966" y="1233339"/>
                  </a:lnTo>
                  <a:lnTo>
                    <a:pt x="2622350" y="1427650"/>
                  </a:lnTo>
                  <a:lnTo>
                    <a:pt x="2608916" y="1689198"/>
                  </a:lnTo>
                  <a:lnTo>
                    <a:pt x="2700022" y="1786265"/>
                  </a:lnTo>
                  <a:lnTo>
                    <a:pt x="2861478" y="182819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任意多边形 90"/>
            <p:cNvSpPr>
              <a:spLocks/>
            </p:cNvSpPr>
            <p:nvPr/>
          </p:nvSpPr>
          <p:spPr bwMode="auto">
            <a:xfrm>
              <a:off x="2935288" y="3543300"/>
              <a:ext cx="180975" cy="165100"/>
            </a:xfrm>
            <a:custGeom>
              <a:avLst/>
              <a:gdLst>
                <a:gd name="T0" fmla="*/ 650 w 3390940"/>
                <a:gd name="T1" fmla="*/ 36700 h 3063910"/>
                <a:gd name="T2" fmla="*/ 0 w 3390940"/>
                <a:gd name="T3" fmla="*/ 62514 h 3063910"/>
                <a:gd name="T4" fmla="*/ 21905 w 3390940"/>
                <a:gd name="T5" fmla="*/ 83124 h 3063910"/>
                <a:gd name="T6" fmla="*/ 33219 w 3390940"/>
                <a:gd name="T7" fmla="*/ 110742 h 3063910"/>
                <a:gd name="T8" fmla="*/ 60076 w 3390940"/>
                <a:gd name="T9" fmla="*/ 118984 h 3063910"/>
                <a:gd name="T10" fmla="*/ 62896 w 3390940"/>
                <a:gd name="T11" fmla="*/ 131923 h 3063910"/>
                <a:gd name="T12" fmla="*/ 84573 w 3390940"/>
                <a:gd name="T13" fmla="*/ 143351 h 3063910"/>
                <a:gd name="T14" fmla="*/ 106591 w 3390940"/>
                <a:gd name="T15" fmla="*/ 159427 h 3063910"/>
                <a:gd name="T16" fmla="*/ 137905 w 3390940"/>
                <a:gd name="T17" fmla="*/ 164189 h 3063910"/>
                <a:gd name="T18" fmla="*/ 156114 w 3390940"/>
                <a:gd name="T19" fmla="*/ 137295 h 3063910"/>
                <a:gd name="T20" fmla="*/ 180648 w 3390940"/>
                <a:gd name="T21" fmla="*/ 118476 h 3063910"/>
                <a:gd name="T22" fmla="*/ 181714 w 3390940"/>
                <a:gd name="T23" fmla="*/ 95619 h 3063910"/>
                <a:gd name="T24" fmla="*/ 165325 w 3390940"/>
                <a:gd name="T25" fmla="*/ 82117 h 3063910"/>
                <a:gd name="T26" fmla="*/ 152305 w 3390940"/>
                <a:gd name="T27" fmla="*/ 92037 h 3063910"/>
                <a:gd name="T28" fmla="*/ 133029 w 3390940"/>
                <a:gd name="T29" fmla="*/ 88538 h 3063910"/>
                <a:gd name="T30" fmla="*/ 152076 w 3390940"/>
                <a:gd name="T31" fmla="*/ 66552 h 3063910"/>
                <a:gd name="T32" fmla="*/ 128153 w 3390940"/>
                <a:gd name="T33" fmla="*/ 48571 h 3063910"/>
                <a:gd name="T34" fmla="*/ 137791 w 3390940"/>
                <a:gd name="T35" fmla="*/ 17143 h 3063910"/>
                <a:gd name="T36" fmla="*/ 117791 w 3390940"/>
                <a:gd name="T37" fmla="*/ 952 h 3063910"/>
                <a:gd name="T38" fmla="*/ 100763 w 3390940"/>
                <a:gd name="T39" fmla="*/ 8571 h 3063910"/>
                <a:gd name="T40" fmla="*/ 91353 w 3390940"/>
                <a:gd name="T41" fmla="*/ 25714 h 3063910"/>
                <a:gd name="T42" fmla="*/ 56344 w 3390940"/>
                <a:gd name="T43" fmla="*/ 0 h 3063910"/>
                <a:gd name="T44" fmla="*/ 27887 w 3390940"/>
                <a:gd name="T45" fmla="*/ 19886 h 3063910"/>
                <a:gd name="T46" fmla="*/ 32649 w 3390940"/>
                <a:gd name="T47" fmla="*/ 43695 h 3063910"/>
                <a:gd name="T48" fmla="*/ 650 w 3390940"/>
                <a:gd name="T49" fmla="*/ 36700 h 30639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0940" h="3063910">
                  <a:moveTo>
                    <a:pt x="12132" y="684856"/>
                  </a:moveTo>
                  <a:lnTo>
                    <a:pt x="0" y="1166564"/>
                  </a:lnTo>
                  <a:lnTo>
                    <a:pt x="408758" y="1551160"/>
                  </a:lnTo>
                  <a:lnTo>
                    <a:pt x="619892" y="2066551"/>
                  </a:lnTo>
                  <a:lnTo>
                    <a:pt x="1121069" y="2220351"/>
                  </a:lnTo>
                  <a:lnTo>
                    <a:pt x="1173696" y="2461793"/>
                  </a:lnTo>
                  <a:lnTo>
                    <a:pt x="1578197" y="2675057"/>
                  </a:lnTo>
                  <a:lnTo>
                    <a:pt x="1989082" y="2975052"/>
                  </a:lnTo>
                  <a:lnTo>
                    <a:pt x="2573426" y="3063910"/>
                  </a:lnTo>
                  <a:lnTo>
                    <a:pt x="2913228" y="2562036"/>
                  </a:lnTo>
                  <a:lnTo>
                    <a:pt x="3371043" y="2210857"/>
                  </a:lnTo>
                  <a:lnTo>
                    <a:pt x="3390940" y="1784325"/>
                  </a:lnTo>
                  <a:lnTo>
                    <a:pt x="3085116" y="1532375"/>
                  </a:lnTo>
                  <a:lnTo>
                    <a:pt x="2842140" y="1717495"/>
                  </a:lnTo>
                  <a:lnTo>
                    <a:pt x="2482441" y="1652202"/>
                  </a:lnTo>
                  <a:lnTo>
                    <a:pt x="2837878" y="1241910"/>
                  </a:lnTo>
                  <a:lnTo>
                    <a:pt x="2391452" y="906371"/>
                  </a:lnTo>
                  <a:lnTo>
                    <a:pt x="2571299" y="319896"/>
                  </a:lnTo>
                  <a:lnTo>
                    <a:pt x="2198085" y="17770"/>
                  </a:lnTo>
                  <a:lnTo>
                    <a:pt x="1880319" y="159946"/>
                  </a:lnTo>
                  <a:lnTo>
                    <a:pt x="1704730" y="479843"/>
                  </a:lnTo>
                  <a:lnTo>
                    <a:pt x="1051421" y="0"/>
                  </a:lnTo>
                  <a:lnTo>
                    <a:pt x="520391" y="371083"/>
                  </a:lnTo>
                  <a:lnTo>
                    <a:pt x="609250" y="815382"/>
                  </a:lnTo>
                  <a:lnTo>
                    <a:pt x="12132" y="684856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任意多边形 91"/>
            <p:cNvSpPr>
              <a:spLocks/>
            </p:cNvSpPr>
            <p:nvPr/>
          </p:nvSpPr>
          <p:spPr bwMode="auto">
            <a:xfrm>
              <a:off x="3581400" y="3784600"/>
              <a:ext cx="112713" cy="142875"/>
            </a:xfrm>
            <a:custGeom>
              <a:avLst/>
              <a:gdLst>
                <a:gd name="T0" fmla="*/ 0 w 2103659"/>
                <a:gd name="T1" fmla="*/ 82111 h 2644049"/>
                <a:gd name="T2" fmla="*/ 10788 w 2103659"/>
                <a:gd name="T3" fmla="*/ 101442 h 2644049"/>
                <a:gd name="T4" fmla="*/ 26865 w 2103659"/>
                <a:gd name="T5" fmla="*/ 118470 h 2644049"/>
                <a:gd name="T6" fmla="*/ 40988 w 2103659"/>
                <a:gd name="T7" fmla="*/ 132282 h 2644049"/>
                <a:gd name="T8" fmla="*/ 66998 w 2103659"/>
                <a:gd name="T9" fmla="*/ 141689 h 2644049"/>
                <a:gd name="T10" fmla="*/ 89741 w 2103659"/>
                <a:gd name="T11" fmla="*/ 138832 h 2644049"/>
                <a:gd name="T12" fmla="*/ 112731 w 2103659"/>
                <a:gd name="T13" fmla="*/ 134591 h 2644049"/>
                <a:gd name="T14" fmla="*/ 95817 w 2103659"/>
                <a:gd name="T15" fmla="*/ 116089 h 2644049"/>
                <a:gd name="T16" fmla="*/ 94502 w 2103659"/>
                <a:gd name="T17" fmla="*/ 94457 h 2644049"/>
                <a:gd name="T18" fmla="*/ 92712 w 2103659"/>
                <a:gd name="T19" fmla="*/ 65842 h 2644049"/>
                <a:gd name="T20" fmla="*/ 98609 w 2103659"/>
                <a:gd name="T21" fmla="*/ 46470 h 2644049"/>
                <a:gd name="T22" fmla="*/ 78312 w 2103659"/>
                <a:gd name="T23" fmla="*/ 24870 h 2644049"/>
                <a:gd name="T24" fmla="*/ 70693 w 2103659"/>
                <a:gd name="T25" fmla="*/ 10109 h 2644049"/>
                <a:gd name="T26" fmla="*/ 54845 w 2103659"/>
                <a:gd name="T27" fmla="*/ 0 h 2644049"/>
                <a:gd name="T28" fmla="*/ 32465 w 2103659"/>
                <a:gd name="T29" fmla="*/ 5099 h 2644049"/>
                <a:gd name="T30" fmla="*/ 14007 w 2103659"/>
                <a:gd name="T31" fmla="*/ 19270 h 2644049"/>
                <a:gd name="T32" fmla="*/ 6865 w 2103659"/>
                <a:gd name="T33" fmla="*/ 34394 h 2644049"/>
                <a:gd name="T34" fmla="*/ 4008 w 2103659"/>
                <a:gd name="T35" fmla="*/ 49632 h 2644049"/>
                <a:gd name="T36" fmla="*/ 198 w 2103659"/>
                <a:gd name="T37" fmla="*/ 66184 h 2644049"/>
                <a:gd name="T38" fmla="*/ 0 w 2103659"/>
                <a:gd name="T39" fmla="*/ 82111 h 26440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03659" h="2644049">
                  <a:moveTo>
                    <a:pt x="0" y="1532271"/>
                  </a:moveTo>
                  <a:lnTo>
                    <a:pt x="201319" y="1892996"/>
                  </a:lnTo>
                  <a:lnTo>
                    <a:pt x="501318" y="2210765"/>
                  </a:lnTo>
                  <a:lnTo>
                    <a:pt x="764874" y="2468511"/>
                  </a:lnTo>
                  <a:lnTo>
                    <a:pt x="1250240" y="2644049"/>
                  </a:lnTo>
                  <a:lnTo>
                    <a:pt x="1674641" y="2590731"/>
                  </a:lnTo>
                  <a:lnTo>
                    <a:pt x="2103659" y="2511597"/>
                  </a:lnTo>
                  <a:lnTo>
                    <a:pt x="1788028" y="2166333"/>
                  </a:lnTo>
                  <a:lnTo>
                    <a:pt x="1763496" y="1762664"/>
                  </a:lnTo>
                  <a:lnTo>
                    <a:pt x="1730086" y="1228671"/>
                  </a:lnTo>
                  <a:lnTo>
                    <a:pt x="1840126" y="867170"/>
                  </a:lnTo>
                  <a:lnTo>
                    <a:pt x="1461377" y="464106"/>
                  </a:lnTo>
                  <a:lnTo>
                    <a:pt x="1319201" y="188639"/>
                  </a:lnTo>
                  <a:lnTo>
                    <a:pt x="1023456" y="0"/>
                  </a:lnTo>
                  <a:lnTo>
                    <a:pt x="605820" y="95150"/>
                  </a:lnTo>
                  <a:lnTo>
                    <a:pt x="261391" y="359605"/>
                  </a:lnTo>
                  <a:lnTo>
                    <a:pt x="128104" y="641827"/>
                  </a:lnTo>
                  <a:lnTo>
                    <a:pt x="74786" y="926179"/>
                  </a:lnTo>
                  <a:lnTo>
                    <a:pt x="3698" y="1235060"/>
                  </a:lnTo>
                  <a:cubicBezTo>
                    <a:pt x="2465" y="1334130"/>
                    <a:pt x="1233" y="1433201"/>
                    <a:pt x="0" y="1532271"/>
                  </a:cubicBez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3" name="组合 98"/>
            <p:cNvGrpSpPr/>
            <p:nvPr/>
          </p:nvGrpSpPr>
          <p:grpSpPr>
            <a:xfrm>
              <a:off x="2214563" y="4986338"/>
              <a:ext cx="534987" cy="1036638"/>
              <a:chOff x="2214563" y="4986338"/>
              <a:chExt cx="534987" cy="1036638"/>
            </a:xfrm>
          </p:grpSpPr>
          <p:sp>
            <p:nvSpPr>
              <p:cNvPr id="52" name="任意多边形 80"/>
              <p:cNvSpPr>
                <a:spLocks/>
              </p:cNvSpPr>
              <p:nvPr/>
            </p:nvSpPr>
            <p:spPr bwMode="auto">
              <a:xfrm>
                <a:off x="2214563" y="4986338"/>
                <a:ext cx="533400" cy="1036638"/>
              </a:xfrm>
              <a:custGeom>
                <a:avLst/>
                <a:gdLst/>
                <a:ahLst/>
                <a:cxnLst/>
                <a:rect l="0" t="0" r="r" b="b"/>
                <a:pathLst>
                  <a:path w="4388485" h="8531051">
                    <a:moveTo>
                      <a:pt x="4295338" y="5095976"/>
                    </a:moveTo>
                    <a:lnTo>
                      <a:pt x="3994988" y="5135092"/>
                    </a:lnTo>
                    <a:lnTo>
                      <a:pt x="3744089" y="5213498"/>
                    </a:lnTo>
                    <a:lnTo>
                      <a:pt x="3486289" y="5159553"/>
                    </a:lnTo>
                    <a:lnTo>
                      <a:pt x="3291213" y="5065466"/>
                    </a:lnTo>
                    <a:lnTo>
                      <a:pt x="2986369" y="5065466"/>
                    </a:lnTo>
                    <a:lnTo>
                      <a:pt x="2831436" y="4964478"/>
                    </a:lnTo>
                    <a:lnTo>
                      <a:pt x="2573635" y="4839028"/>
                    </a:lnTo>
                    <a:lnTo>
                      <a:pt x="2416823" y="4908654"/>
                    </a:lnTo>
                    <a:lnTo>
                      <a:pt x="2423725" y="5103730"/>
                    </a:lnTo>
                    <a:lnTo>
                      <a:pt x="2408044" y="5330168"/>
                    </a:lnTo>
                    <a:lnTo>
                      <a:pt x="2329638" y="5556606"/>
                    </a:lnTo>
                    <a:lnTo>
                      <a:pt x="2448186" y="5720320"/>
                    </a:lnTo>
                    <a:lnTo>
                      <a:pt x="2495229" y="5931077"/>
                    </a:lnTo>
                    <a:cubicBezTo>
                      <a:pt x="2493977" y="6012409"/>
                      <a:pt x="2492724" y="6093742"/>
                      <a:pt x="2491472" y="6175074"/>
                    </a:cubicBezTo>
                    <a:lnTo>
                      <a:pt x="2546030" y="6388976"/>
                    </a:lnTo>
                    <a:lnTo>
                      <a:pt x="2397998" y="6622315"/>
                    </a:lnTo>
                    <a:lnTo>
                      <a:pt x="2268791" y="6812368"/>
                    </a:lnTo>
                    <a:lnTo>
                      <a:pt x="2369780" y="7016223"/>
                    </a:lnTo>
                    <a:lnTo>
                      <a:pt x="2409922" y="7226980"/>
                    </a:lnTo>
                    <a:lnTo>
                      <a:pt x="2324615" y="7381914"/>
                    </a:lnTo>
                    <a:lnTo>
                      <a:pt x="2080386" y="7549114"/>
                    </a:lnTo>
                    <a:lnTo>
                      <a:pt x="1882233" y="7764551"/>
                    </a:lnTo>
                    <a:lnTo>
                      <a:pt x="1667555" y="8142943"/>
                    </a:lnTo>
                    <a:lnTo>
                      <a:pt x="1599359" y="8491037"/>
                    </a:lnTo>
                    <a:lnTo>
                      <a:pt x="1356750" y="8531051"/>
                    </a:lnTo>
                    <a:lnTo>
                      <a:pt x="1076367" y="8325317"/>
                    </a:lnTo>
                    <a:lnTo>
                      <a:pt x="867489" y="8200480"/>
                    </a:lnTo>
                    <a:lnTo>
                      <a:pt x="923312" y="7754505"/>
                    </a:lnTo>
                    <a:lnTo>
                      <a:pt x="844906" y="7381913"/>
                    </a:lnTo>
                    <a:lnTo>
                      <a:pt x="609688" y="7162377"/>
                    </a:lnTo>
                    <a:lnTo>
                      <a:pt x="374470" y="7171156"/>
                    </a:lnTo>
                    <a:lnTo>
                      <a:pt x="257801" y="6904576"/>
                    </a:lnTo>
                    <a:lnTo>
                      <a:pt x="0" y="6779127"/>
                    </a:lnTo>
                    <a:lnTo>
                      <a:pt x="243998" y="6512546"/>
                    </a:lnTo>
                    <a:lnTo>
                      <a:pt x="486117" y="6317471"/>
                    </a:lnTo>
                    <a:lnTo>
                      <a:pt x="792227" y="6183243"/>
                    </a:lnTo>
                    <a:lnTo>
                      <a:pt x="886314" y="5589236"/>
                    </a:lnTo>
                    <a:lnTo>
                      <a:pt x="863732" y="5012789"/>
                    </a:lnTo>
                    <a:lnTo>
                      <a:pt x="829225" y="4612592"/>
                    </a:lnTo>
                    <a:lnTo>
                      <a:pt x="555743" y="4403713"/>
                    </a:lnTo>
                    <a:lnTo>
                      <a:pt x="407711" y="3977176"/>
                    </a:lnTo>
                    <a:lnTo>
                      <a:pt x="405833" y="3553784"/>
                    </a:lnTo>
                    <a:lnTo>
                      <a:pt x="548842" y="3362465"/>
                    </a:lnTo>
                    <a:lnTo>
                      <a:pt x="501798" y="3003676"/>
                    </a:lnTo>
                    <a:lnTo>
                      <a:pt x="454755" y="2604745"/>
                    </a:lnTo>
                    <a:lnTo>
                      <a:pt x="344987" y="2357603"/>
                    </a:lnTo>
                    <a:lnTo>
                      <a:pt x="306723" y="1882144"/>
                    </a:lnTo>
                    <a:lnTo>
                      <a:pt x="212634" y="1448706"/>
                    </a:lnTo>
                    <a:lnTo>
                      <a:pt x="304843" y="1091183"/>
                    </a:lnTo>
                    <a:lnTo>
                      <a:pt x="351888" y="736151"/>
                    </a:lnTo>
                    <a:lnTo>
                      <a:pt x="459366" y="536267"/>
                    </a:lnTo>
                    <a:lnTo>
                      <a:pt x="598867" y="374218"/>
                    </a:lnTo>
                    <a:lnTo>
                      <a:pt x="964557" y="300671"/>
                    </a:lnTo>
                    <a:lnTo>
                      <a:pt x="1378231" y="234024"/>
                    </a:lnTo>
                    <a:lnTo>
                      <a:pt x="1543985" y="321210"/>
                    </a:lnTo>
                    <a:lnTo>
                      <a:pt x="1687157" y="359475"/>
                    </a:lnTo>
                    <a:lnTo>
                      <a:pt x="1897914" y="300671"/>
                    </a:lnTo>
                    <a:lnTo>
                      <a:pt x="2220318" y="306632"/>
                    </a:lnTo>
                    <a:lnTo>
                      <a:pt x="2415556" y="519267"/>
                    </a:lnTo>
                    <a:lnTo>
                      <a:pt x="2641056" y="674978"/>
                    </a:lnTo>
                    <a:lnTo>
                      <a:pt x="2925359" y="564434"/>
                    </a:lnTo>
                    <a:lnTo>
                      <a:pt x="3135177" y="530089"/>
                    </a:lnTo>
                    <a:lnTo>
                      <a:pt x="3313631" y="645657"/>
                    </a:lnTo>
                    <a:lnTo>
                      <a:pt x="3375418" y="461404"/>
                    </a:lnTo>
                    <a:lnTo>
                      <a:pt x="3520468" y="191841"/>
                    </a:lnTo>
                    <a:lnTo>
                      <a:pt x="3679322" y="54631"/>
                    </a:lnTo>
                    <a:lnTo>
                      <a:pt x="3897874" y="0"/>
                    </a:lnTo>
                    <a:lnTo>
                      <a:pt x="3963625" y="196087"/>
                    </a:lnTo>
                    <a:lnTo>
                      <a:pt x="3979306" y="497787"/>
                    </a:lnTo>
                    <a:lnTo>
                      <a:pt x="3963625" y="684083"/>
                    </a:lnTo>
                    <a:lnTo>
                      <a:pt x="3728407" y="715445"/>
                    </a:lnTo>
                    <a:lnTo>
                      <a:pt x="3573474" y="840895"/>
                    </a:lnTo>
                    <a:lnTo>
                      <a:pt x="3503848" y="1035970"/>
                    </a:lnTo>
                    <a:lnTo>
                      <a:pt x="3575352" y="1236069"/>
                    </a:lnTo>
                    <a:lnTo>
                      <a:pt x="3425442" y="1424243"/>
                    </a:lnTo>
                    <a:lnTo>
                      <a:pt x="3387178" y="1751670"/>
                    </a:lnTo>
                    <a:lnTo>
                      <a:pt x="3481265" y="2059659"/>
                    </a:lnTo>
                    <a:lnTo>
                      <a:pt x="3543990" y="2373282"/>
                    </a:lnTo>
                    <a:lnTo>
                      <a:pt x="3550891" y="2606622"/>
                    </a:lnTo>
                    <a:lnTo>
                      <a:pt x="3723384" y="2714512"/>
                    </a:lnTo>
                    <a:lnTo>
                      <a:pt x="3777329" y="2940950"/>
                    </a:lnTo>
                    <a:lnTo>
                      <a:pt x="3549013" y="3104663"/>
                    </a:lnTo>
                    <a:lnTo>
                      <a:pt x="3331354" y="3087104"/>
                    </a:lnTo>
                    <a:lnTo>
                      <a:pt x="3103853" y="3122921"/>
                    </a:lnTo>
                    <a:lnTo>
                      <a:pt x="2934302" y="3252695"/>
                    </a:lnTo>
                    <a:lnTo>
                      <a:pt x="2990125" y="3438991"/>
                    </a:lnTo>
                    <a:lnTo>
                      <a:pt x="3090050" y="3655469"/>
                    </a:lnTo>
                    <a:lnTo>
                      <a:pt x="3228487" y="3886232"/>
                    </a:lnTo>
                    <a:lnTo>
                      <a:pt x="3479386" y="3830409"/>
                    </a:lnTo>
                    <a:lnTo>
                      <a:pt x="3721506" y="3996000"/>
                    </a:lnTo>
                    <a:lnTo>
                      <a:pt x="3947944" y="4238120"/>
                    </a:lnTo>
                    <a:lnTo>
                      <a:pt x="4095976" y="4088209"/>
                    </a:lnTo>
                    <a:lnTo>
                      <a:pt x="4196964" y="4213659"/>
                    </a:lnTo>
                    <a:lnTo>
                      <a:pt x="4244008" y="4542964"/>
                    </a:lnTo>
                    <a:lnTo>
                      <a:pt x="4388485" y="4743150"/>
                    </a:lnTo>
                    <a:lnTo>
                      <a:pt x="4295338" y="5095976"/>
                    </a:lnTo>
                    <a:close/>
                  </a:path>
                </a:pathLst>
              </a:custGeom>
              <a:solidFill>
                <a:srgbClr val="FFC000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任意多边形 93"/>
              <p:cNvSpPr>
                <a:spLocks/>
              </p:cNvSpPr>
              <p:nvPr/>
            </p:nvSpPr>
            <p:spPr bwMode="auto">
              <a:xfrm>
                <a:off x="2654300" y="5684838"/>
                <a:ext cx="95250" cy="146050"/>
              </a:xfrm>
              <a:custGeom>
                <a:avLst/>
                <a:gdLst>
                  <a:gd name="T0" fmla="*/ 3121 w 1755547"/>
                  <a:gd name="T1" fmla="*/ 25938 h 2731201"/>
                  <a:gd name="T2" fmla="*/ 5238 w 1755547"/>
                  <a:gd name="T3" fmla="*/ 61893 h 2731201"/>
                  <a:gd name="T4" fmla="*/ 0 w 1755547"/>
                  <a:gd name="T5" fmla="*/ 92617 h 2731201"/>
                  <a:gd name="T6" fmla="*/ 4172 w 1755547"/>
                  <a:gd name="T7" fmla="*/ 128807 h 2731201"/>
                  <a:gd name="T8" fmla="*/ 15469 w 1755547"/>
                  <a:gd name="T9" fmla="*/ 146360 h 2731201"/>
                  <a:gd name="T10" fmla="*/ 44781 w 1755547"/>
                  <a:gd name="T11" fmla="*/ 126560 h 2731201"/>
                  <a:gd name="T12" fmla="*/ 67524 w 1755547"/>
                  <a:gd name="T13" fmla="*/ 113817 h 2731201"/>
                  <a:gd name="T14" fmla="*/ 91991 w 1755547"/>
                  <a:gd name="T15" fmla="*/ 112593 h 2731201"/>
                  <a:gd name="T16" fmla="*/ 94076 w 1755547"/>
                  <a:gd name="T17" fmla="*/ 77969 h 2731201"/>
                  <a:gd name="T18" fmla="*/ 81809 w 1755547"/>
                  <a:gd name="T19" fmla="*/ 33074 h 2731201"/>
                  <a:gd name="T20" fmla="*/ 58876 w 1755547"/>
                  <a:gd name="T21" fmla="*/ 0 h 2731201"/>
                  <a:gd name="T22" fmla="*/ 42514 w 1755547"/>
                  <a:gd name="T23" fmla="*/ 11397 h 2731201"/>
                  <a:gd name="T24" fmla="*/ 13581 w 1755547"/>
                  <a:gd name="T25" fmla="*/ 10331 h 2731201"/>
                  <a:gd name="T26" fmla="*/ 3121 w 1755547"/>
                  <a:gd name="T27" fmla="*/ 25938 h 273120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55547" h="2731201">
                    <a:moveTo>
                      <a:pt x="58247" y="484033"/>
                    </a:moveTo>
                    <a:lnTo>
                      <a:pt x="97751" y="1154974"/>
                    </a:lnTo>
                    <a:lnTo>
                      <a:pt x="0" y="1728307"/>
                    </a:lnTo>
                    <a:lnTo>
                      <a:pt x="77846" y="2403643"/>
                    </a:lnTo>
                    <a:lnTo>
                      <a:pt x="288673" y="2731201"/>
                    </a:lnTo>
                    <a:lnTo>
                      <a:pt x="835656" y="2361711"/>
                    </a:lnTo>
                    <a:lnTo>
                      <a:pt x="1260058" y="2123922"/>
                    </a:lnTo>
                    <a:lnTo>
                      <a:pt x="1716630" y="2101077"/>
                    </a:lnTo>
                    <a:lnTo>
                      <a:pt x="1755547" y="1454966"/>
                    </a:lnTo>
                    <a:lnTo>
                      <a:pt x="1526640" y="617186"/>
                    </a:lnTo>
                    <a:lnTo>
                      <a:pt x="1098689" y="0"/>
                    </a:lnTo>
                    <a:lnTo>
                      <a:pt x="793358" y="212686"/>
                    </a:lnTo>
                    <a:lnTo>
                      <a:pt x="253439" y="192785"/>
                    </a:lnTo>
                    <a:lnTo>
                      <a:pt x="58247" y="484033"/>
                    </a:lnTo>
                    <a:close/>
                  </a:path>
                </a:pathLst>
              </a:custGeom>
              <a:solidFill>
                <a:srgbClr val="FFC000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4" name="任意多边形 94"/>
            <p:cNvSpPr>
              <a:spLocks/>
            </p:cNvSpPr>
            <p:nvPr/>
          </p:nvSpPr>
          <p:spPr bwMode="auto">
            <a:xfrm>
              <a:off x="3063875" y="4797425"/>
              <a:ext cx="223838" cy="385763"/>
            </a:xfrm>
            <a:custGeom>
              <a:avLst/>
              <a:gdLst>
                <a:gd name="T0" fmla="*/ 151435 w 4166884"/>
                <a:gd name="T1" fmla="*/ 0 h 7203548"/>
                <a:gd name="T2" fmla="*/ 142304 w 4166884"/>
                <a:gd name="T3" fmla="*/ 20661 h 7203548"/>
                <a:gd name="T4" fmla="*/ 120990 w 4166884"/>
                <a:gd name="T5" fmla="*/ 46737 h 7203548"/>
                <a:gd name="T6" fmla="*/ 104914 w 4166884"/>
                <a:gd name="T7" fmla="*/ 55556 h 7203548"/>
                <a:gd name="T8" fmla="*/ 92285 w 4166884"/>
                <a:gd name="T9" fmla="*/ 76871 h 7203548"/>
                <a:gd name="T10" fmla="*/ 73010 w 4166884"/>
                <a:gd name="T11" fmla="*/ 98433 h 7203548"/>
                <a:gd name="T12" fmla="*/ 64781 w 4166884"/>
                <a:gd name="T13" fmla="*/ 125575 h 7203548"/>
                <a:gd name="T14" fmla="*/ 63352 w 4166884"/>
                <a:gd name="T15" fmla="*/ 146889 h 7203548"/>
                <a:gd name="T16" fmla="*/ 71333 w 4166884"/>
                <a:gd name="T17" fmla="*/ 166299 h 7203548"/>
                <a:gd name="T18" fmla="*/ 81199 w 4166884"/>
                <a:gd name="T19" fmla="*/ 180242 h 7203548"/>
                <a:gd name="T20" fmla="*/ 80971 w 4166884"/>
                <a:gd name="T21" fmla="*/ 213937 h 7203548"/>
                <a:gd name="T22" fmla="*/ 66799 w 4166884"/>
                <a:gd name="T23" fmla="*/ 235727 h 7203548"/>
                <a:gd name="T24" fmla="*/ 44895 w 4166884"/>
                <a:gd name="T25" fmla="*/ 233118 h 7203548"/>
                <a:gd name="T26" fmla="*/ 30724 w 4166884"/>
                <a:gd name="T27" fmla="*/ 245499 h 7203548"/>
                <a:gd name="T28" fmla="*/ 9681 w 4166884"/>
                <a:gd name="T29" fmla="*/ 268480 h 7203548"/>
                <a:gd name="T30" fmla="*/ 0 w 4166884"/>
                <a:gd name="T31" fmla="*/ 299442 h 7203548"/>
                <a:gd name="T32" fmla="*/ 6552 w 4166884"/>
                <a:gd name="T33" fmla="*/ 313613 h 7203548"/>
                <a:gd name="T34" fmla="*/ 38571 w 4166884"/>
                <a:gd name="T35" fmla="*/ 308147 h 7203548"/>
                <a:gd name="T36" fmla="*/ 45848 w 4166884"/>
                <a:gd name="T37" fmla="*/ 352204 h 7203548"/>
                <a:gd name="T38" fmla="*/ 51348 w 4166884"/>
                <a:gd name="T39" fmla="*/ 386024 h 7203548"/>
                <a:gd name="T40" fmla="*/ 101219 w 4166884"/>
                <a:gd name="T41" fmla="*/ 371728 h 7203548"/>
                <a:gd name="T42" fmla="*/ 143207 w 4166884"/>
                <a:gd name="T43" fmla="*/ 347418 h 7203548"/>
                <a:gd name="T44" fmla="*/ 165523 w 4166884"/>
                <a:gd name="T45" fmla="*/ 309328 h 7203548"/>
                <a:gd name="T46" fmla="*/ 157542 w 4166884"/>
                <a:gd name="T47" fmla="*/ 281233 h 7203548"/>
                <a:gd name="T48" fmla="*/ 130990 w 4166884"/>
                <a:gd name="T49" fmla="*/ 253252 h 7203548"/>
                <a:gd name="T50" fmla="*/ 117200 w 4166884"/>
                <a:gd name="T51" fmla="*/ 221080 h 7203548"/>
                <a:gd name="T52" fmla="*/ 137904 w 4166884"/>
                <a:gd name="T53" fmla="*/ 186071 h 7203548"/>
                <a:gd name="T54" fmla="*/ 162076 w 4166884"/>
                <a:gd name="T55" fmla="*/ 152966 h 7203548"/>
                <a:gd name="T56" fmla="*/ 220304 w 4166884"/>
                <a:gd name="T57" fmla="*/ 86642 h 7203548"/>
                <a:gd name="T58" fmla="*/ 223295 w 4166884"/>
                <a:gd name="T59" fmla="*/ 51764 h 7203548"/>
                <a:gd name="T60" fmla="*/ 197561 w 4166884"/>
                <a:gd name="T61" fmla="*/ 26261 h 7203548"/>
                <a:gd name="T62" fmla="*/ 151435 w 4166884"/>
                <a:gd name="T63" fmla="*/ 0 h 72035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66884" h="7203548">
                  <a:moveTo>
                    <a:pt x="2825913" y="0"/>
                  </a:moveTo>
                  <a:lnTo>
                    <a:pt x="2655525" y="385555"/>
                  </a:lnTo>
                  <a:lnTo>
                    <a:pt x="2257783" y="872152"/>
                  </a:lnTo>
                  <a:lnTo>
                    <a:pt x="1957787" y="1036729"/>
                  </a:lnTo>
                  <a:lnTo>
                    <a:pt x="1722122" y="1434472"/>
                  </a:lnTo>
                  <a:lnTo>
                    <a:pt x="1362428" y="1836845"/>
                  </a:lnTo>
                  <a:lnTo>
                    <a:pt x="1208866" y="2343347"/>
                  </a:lnTo>
                  <a:lnTo>
                    <a:pt x="1182211" y="2741086"/>
                  </a:lnTo>
                  <a:lnTo>
                    <a:pt x="1331145" y="3103284"/>
                  </a:lnTo>
                  <a:lnTo>
                    <a:pt x="1515247" y="3363478"/>
                  </a:lnTo>
                  <a:cubicBezTo>
                    <a:pt x="1513828" y="3573070"/>
                    <a:pt x="1512408" y="3782663"/>
                    <a:pt x="1510989" y="3992255"/>
                  </a:cubicBezTo>
                  <a:lnTo>
                    <a:pt x="1246537" y="4398882"/>
                  </a:lnTo>
                  <a:lnTo>
                    <a:pt x="837786" y="4350195"/>
                  </a:lnTo>
                  <a:lnTo>
                    <a:pt x="573331" y="4581233"/>
                  </a:lnTo>
                  <a:lnTo>
                    <a:pt x="180664" y="5010083"/>
                  </a:lnTo>
                  <a:lnTo>
                    <a:pt x="0" y="5587852"/>
                  </a:lnTo>
                  <a:lnTo>
                    <a:pt x="122275" y="5852303"/>
                  </a:lnTo>
                  <a:lnTo>
                    <a:pt x="719769" y="5750299"/>
                  </a:lnTo>
                  <a:lnTo>
                    <a:pt x="855561" y="6572439"/>
                  </a:lnTo>
                  <a:lnTo>
                    <a:pt x="958196" y="7203548"/>
                  </a:lnTo>
                  <a:lnTo>
                    <a:pt x="1888830" y="6936768"/>
                  </a:lnTo>
                  <a:lnTo>
                    <a:pt x="2672370" y="6483122"/>
                  </a:lnTo>
                  <a:lnTo>
                    <a:pt x="3088808" y="5772327"/>
                  </a:lnTo>
                  <a:lnTo>
                    <a:pt x="2939878" y="5248055"/>
                  </a:lnTo>
                  <a:lnTo>
                    <a:pt x="2444388" y="4725906"/>
                  </a:lnTo>
                  <a:lnTo>
                    <a:pt x="2187064" y="4125546"/>
                  </a:lnTo>
                  <a:lnTo>
                    <a:pt x="2573421" y="3472241"/>
                  </a:lnTo>
                  <a:lnTo>
                    <a:pt x="3024478" y="2854476"/>
                  </a:lnTo>
                  <a:lnTo>
                    <a:pt x="4111070" y="1616819"/>
                  </a:lnTo>
                  <a:lnTo>
                    <a:pt x="4166884" y="965966"/>
                  </a:lnTo>
                  <a:lnTo>
                    <a:pt x="3686672" y="490057"/>
                  </a:lnTo>
                  <a:lnTo>
                    <a:pt x="2825913" y="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任意多边形 95"/>
            <p:cNvSpPr>
              <a:spLocks/>
            </p:cNvSpPr>
            <p:nvPr/>
          </p:nvSpPr>
          <p:spPr bwMode="auto">
            <a:xfrm>
              <a:off x="2571750" y="5056188"/>
              <a:ext cx="452438" cy="554038"/>
            </a:xfrm>
            <a:custGeom>
              <a:avLst/>
              <a:gdLst/>
              <a:ahLst/>
              <a:cxnLst/>
              <a:rect l="0" t="0" r="r" b="b"/>
              <a:pathLst>
                <a:path w="8458188" h="10338684">
                  <a:moveTo>
                    <a:pt x="7462593" y="5466449"/>
                  </a:moveTo>
                  <a:lnTo>
                    <a:pt x="6339894" y="5708324"/>
                  </a:lnTo>
                  <a:lnTo>
                    <a:pt x="5629013" y="5870401"/>
                  </a:lnTo>
                  <a:lnTo>
                    <a:pt x="4977834" y="6043863"/>
                  </a:lnTo>
                  <a:lnTo>
                    <a:pt x="4409130" y="6312573"/>
                  </a:lnTo>
                  <a:lnTo>
                    <a:pt x="3682606" y="6292672"/>
                  </a:lnTo>
                  <a:lnTo>
                    <a:pt x="3311522" y="6577024"/>
                  </a:lnTo>
                  <a:lnTo>
                    <a:pt x="3189247" y="7268004"/>
                  </a:lnTo>
                  <a:lnTo>
                    <a:pt x="3524275" y="7479667"/>
                  </a:lnTo>
                  <a:lnTo>
                    <a:pt x="4202993" y="7789783"/>
                  </a:lnTo>
                  <a:lnTo>
                    <a:pt x="4929517" y="7734338"/>
                  </a:lnTo>
                  <a:lnTo>
                    <a:pt x="5407233" y="7556618"/>
                  </a:lnTo>
                  <a:lnTo>
                    <a:pt x="5827563" y="7314747"/>
                  </a:lnTo>
                  <a:lnTo>
                    <a:pt x="6387386" y="7313515"/>
                  </a:lnTo>
                  <a:lnTo>
                    <a:pt x="6195960" y="8147727"/>
                  </a:lnTo>
                  <a:lnTo>
                    <a:pt x="5833761" y="8787520"/>
                  </a:lnTo>
                  <a:lnTo>
                    <a:pt x="5122511" y="9016427"/>
                  </a:lnTo>
                  <a:lnTo>
                    <a:pt x="4388673" y="8827885"/>
                  </a:lnTo>
                  <a:lnTo>
                    <a:pt x="4309256" y="9787750"/>
                  </a:lnTo>
                  <a:lnTo>
                    <a:pt x="4020276" y="10338684"/>
                  </a:lnTo>
                  <a:lnTo>
                    <a:pt x="3074372" y="10263353"/>
                  </a:lnTo>
                  <a:lnTo>
                    <a:pt x="3289121" y="9485627"/>
                  </a:lnTo>
                  <a:lnTo>
                    <a:pt x="2967098" y="9021054"/>
                  </a:lnTo>
                  <a:lnTo>
                    <a:pt x="2855838" y="8285645"/>
                  </a:lnTo>
                  <a:lnTo>
                    <a:pt x="2635816" y="7999166"/>
                  </a:lnTo>
                  <a:lnTo>
                    <a:pt x="2291388" y="8309804"/>
                  </a:lnTo>
                  <a:lnTo>
                    <a:pt x="1771373" y="7785532"/>
                  </a:lnTo>
                  <a:lnTo>
                    <a:pt x="1233586" y="7412318"/>
                  </a:lnTo>
                  <a:lnTo>
                    <a:pt x="669318" y="7527108"/>
                  </a:lnTo>
                  <a:lnTo>
                    <a:pt x="375901" y="7070021"/>
                  </a:lnTo>
                  <a:lnTo>
                    <a:pt x="138109" y="6556761"/>
                  </a:lnTo>
                  <a:lnTo>
                    <a:pt x="0" y="6093763"/>
                  </a:lnTo>
                  <a:lnTo>
                    <a:pt x="373770" y="5801078"/>
                  </a:lnTo>
                  <a:lnTo>
                    <a:pt x="895915" y="5723236"/>
                  </a:lnTo>
                  <a:lnTo>
                    <a:pt x="1387975" y="5771370"/>
                  </a:lnTo>
                  <a:lnTo>
                    <a:pt x="1519602" y="6269909"/>
                  </a:lnTo>
                  <a:lnTo>
                    <a:pt x="1819131" y="6500857"/>
                  </a:lnTo>
                  <a:lnTo>
                    <a:pt x="2139494" y="6274166"/>
                  </a:lnTo>
                  <a:lnTo>
                    <a:pt x="2344705" y="6025358"/>
                  </a:lnTo>
                  <a:lnTo>
                    <a:pt x="2486882" y="5658070"/>
                  </a:lnTo>
                  <a:lnTo>
                    <a:pt x="2241868" y="5397413"/>
                  </a:lnTo>
                  <a:lnTo>
                    <a:pt x="1914378" y="5379557"/>
                  </a:lnTo>
                  <a:lnTo>
                    <a:pt x="1780259" y="4876564"/>
                  </a:lnTo>
                  <a:lnTo>
                    <a:pt x="1389278" y="4612112"/>
                  </a:lnTo>
                  <a:lnTo>
                    <a:pt x="1373631" y="4076455"/>
                  </a:lnTo>
                  <a:lnTo>
                    <a:pt x="1242471" y="3412134"/>
                  </a:lnTo>
                  <a:lnTo>
                    <a:pt x="1016063" y="2685237"/>
                  </a:lnTo>
                  <a:lnTo>
                    <a:pt x="1115938" y="1958713"/>
                  </a:lnTo>
                  <a:lnTo>
                    <a:pt x="1445092" y="1520800"/>
                  </a:lnTo>
                  <a:lnTo>
                    <a:pt x="1280515" y="1069739"/>
                  </a:lnTo>
                  <a:lnTo>
                    <a:pt x="1449346" y="609798"/>
                  </a:lnTo>
                  <a:lnTo>
                    <a:pt x="1795905" y="354235"/>
                  </a:lnTo>
                  <a:lnTo>
                    <a:pt x="2315919" y="274262"/>
                  </a:lnTo>
                  <a:lnTo>
                    <a:pt x="2697183" y="102005"/>
                  </a:lnTo>
                  <a:lnTo>
                    <a:pt x="2954783" y="0"/>
                  </a:lnTo>
                  <a:lnTo>
                    <a:pt x="3316608" y="329427"/>
                  </a:lnTo>
                  <a:lnTo>
                    <a:pt x="3233676" y="1238574"/>
                  </a:lnTo>
                  <a:lnTo>
                    <a:pt x="3022543" y="1362980"/>
                  </a:lnTo>
                  <a:lnTo>
                    <a:pt x="2755960" y="1565229"/>
                  </a:lnTo>
                  <a:lnTo>
                    <a:pt x="2478366" y="1887625"/>
                  </a:lnTo>
                  <a:lnTo>
                    <a:pt x="2684876" y="2187621"/>
                  </a:lnTo>
                  <a:lnTo>
                    <a:pt x="3091504" y="2205395"/>
                  </a:lnTo>
                  <a:lnTo>
                    <a:pt x="3548945" y="2380984"/>
                  </a:lnTo>
                  <a:lnTo>
                    <a:pt x="3640304" y="2840926"/>
                  </a:lnTo>
                  <a:lnTo>
                    <a:pt x="3562461" y="3027535"/>
                  </a:lnTo>
                  <a:lnTo>
                    <a:pt x="3082615" y="3023277"/>
                  </a:lnTo>
                  <a:lnTo>
                    <a:pt x="2744948" y="3192108"/>
                  </a:lnTo>
                  <a:lnTo>
                    <a:pt x="2782619" y="3456560"/>
                  </a:lnTo>
                  <a:lnTo>
                    <a:pt x="3010967" y="3752771"/>
                  </a:lnTo>
                  <a:lnTo>
                    <a:pt x="3515901" y="3312257"/>
                  </a:lnTo>
                  <a:lnTo>
                    <a:pt x="4504750" y="3838663"/>
                  </a:lnTo>
                  <a:lnTo>
                    <a:pt x="4962565" y="3876334"/>
                  </a:lnTo>
                  <a:lnTo>
                    <a:pt x="5418249" y="3509878"/>
                  </a:lnTo>
                  <a:lnTo>
                    <a:pt x="5682700" y="3341043"/>
                  </a:lnTo>
                  <a:lnTo>
                    <a:pt x="6160416" y="3387602"/>
                  </a:lnTo>
                  <a:lnTo>
                    <a:pt x="6759847" y="3297449"/>
                  </a:lnTo>
                  <a:lnTo>
                    <a:pt x="6867039" y="3105381"/>
                  </a:lnTo>
                  <a:lnTo>
                    <a:pt x="6520483" y="2620907"/>
                  </a:lnTo>
                  <a:lnTo>
                    <a:pt x="6469296" y="2338682"/>
                  </a:lnTo>
                  <a:lnTo>
                    <a:pt x="6319993" y="1829878"/>
                  </a:lnTo>
                  <a:lnTo>
                    <a:pt x="6289449" y="1269861"/>
                  </a:lnTo>
                  <a:lnTo>
                    <a:pt x="6556027" y="883134"/>
                  </a:lnTo>
                  <a:lnTo>
                    <a:pt x="6820292" y="704123"/>
                  </a:lnTo>
                  <a:lnTo>
                    <a:pt x="7358267" y="894519"/>
                  </a:lnTo>
                  <a:lnTo>
                    <a:pt x="8011576" y="1940943"/>
                  </a:lnTo>
                  <a:lnTo>
                    <a:pt x="8458188" y="2886191"/>
                  </a:lnTo>
                  <a:lnTo>
                    <a:pt x="7673905" y="3156568"/>
                  </a:lnTo>
                  <a:lnTo>
                    <a:pt x="7445002" y="3845417"/>
                  </a:lnTo>
                  <a:lnTo>
                    <a:pt x="7345124" y="4634140"/>
                  </a:lnTo>
                  <a:lnTo>
                    <a:pt x="7676036" y="5249778"/>
                  </a:lnTo>
                  <a:lnTo>
                    <a:pt x="7462593" y="5466449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6" name="组合 99"/>
            <p:cNvGrpSpPr/>
            <p:nvPr/>
          </p:nvGrpSpPr>
          <p:grpSpPr>
            <a:xfrm>
              <a:off x="2466975" y="4448175"/>
              <a:ext cx="747713" cy="1481138"/>
              <a:chOff x="2466975" y="4448175"/>
              <a:chExt cx="747713" cy="1481138"/>
            </a:xfrm>
          </p:grpSpPr>
          <p:sp>
            <p:nvSpPr>
              <p:cNvPr id="48" name="任意多边形 79"/>
              <p:cNvSpPr>
                <a:spLocks/>
              </p:cNvSpPr>
              <p:nvPr/>
            </p:nvSpPr>
            <p:spPr bwMode="auto">
              <a:xfrm>
                <a:off x="2466975" y="5575300"/>
                <a:ext cx="280988" cy="354013"/>
              </a:xfrm>
              <a:custGeom>
                <a:avLst/>
                <a:gdLst>
                  <a:gd name="T0" fmla="*/ 269042 w 2311819"/>
                  <a:gd name="T1" fmla="*/ 31687 h 2919560"/>
                  <a:gd name="T2" fmla="*/ 233036 w 2311819"/>
                  <a:gd name="T3" fmla="*/ 35962 h 2919560"/>
                  <a:gd name="T4" fmla="*/ 202560 w 2311819"/>
                  <a:gd name="T5" fmla="*/ 45485 h 2919560"/>
                  <a:gd name="T6" fmla="*/ 171246 w 2311819"/>
                  <a:gd name="T7" fmla="*/ 38933 h 2919560"/>
                  <a:gd name="T8" fmla="*/ 147551 w 2311819"/>
                  <a:gd name="T9" fmla="*/ 27505 h 2919560"/>
                  <a:gd name="T10" fmla="*/ 110523 w 2311819"/>
                  <a:gd name="T11" fmla="*/ 27505 h 2919560"/>
                  <a:gd name="T12" fmla="*/ 91704 w 2311819"/>
                  <a:gd name="T13" fmla="*/ 15238 h 2919560"/>
                  <a:gd name="T14" fmla="*/ 60389 w 2311819"/>
                  <a:gd name="T15" fmla="*/ 0 h 2919560"/>
                  <a:gd name="T16" fmla="*/ 41342 w 2311819"/>
                  <a:gd name="T17" fmla="*/ 8457 h 2919560"/>
                  <a:gd name="T18" fmla="*/ 42180 w 2311819"/>
                  <a:gd name="T19" fmla="*/ 32152 h 2919560"/>
                  <a:gd name="T20" fmla="*/ 40276 w 2311819"/>
                  <a:gd name="T21" fmla="*/ 59657 h 2919560"/>
                  <a:gd name="T22" fmla="*/ 30752 w 2311819"/>
                  <a:gd name="T23" fmla="*/ 87162 h 2919560"/>
                  <a:gd name="T24" fmla="*/ 45152 w 2311819"/>
                  <a:gd name="T25" fmla="*/ 107047 h 2919560"/>
                  <a:gd name="T26" fmla="*/ 50866 w 2311819"/>
                  <a:gd name="T27" fmla="*/ 132647 h 2919560"/>
                  <a:gd name="T28" fmla="*/ 50409 w 2311819"/>
                  <a:gd name="T29" fmla="*/ 162285 h 2919560"/>
                  <a:gd name="T30" fmla="*/ 57036 w 2311819"/>
                  <a:gd name="T31" fmla="*/ 188266 h 2919560"/>
                  <a:gd name="T32" fmla="*/ 39055 w 2311819"/>
                  <a:gd name="T33" fmla="*/ 216609 h 2919560"/>
                  <a:gd name="T34" fmla="*/ 23361 w 2311819"/>
                  <a:gd name="T35" fmla="*/ 239694 h 2919560"/>
                  <a:gd name="T36" fmla="*/ 35628 w 2311819"/>
                  <a:gd name="T37" fmla="*/ 264456 h 2919560"/>
                  <a:gd name="T38" fmla="*/ 40504 w 2311819"/>
                  <a:gd name="T39" fmla="*/ 290056 h 2919560"/>
                  <a:gd name="T40" fmla="*/ 30142 w 2311819"/>
                  <a:gd name="T41" fmla="*/ 308875 h 2919560"/>
                  <a:gd name="T42" fmla="*/ 0 w 2311819"/>
                  <a:gd name="T43" fmla="*/ 329183 h 2919560"/>
                  <a:gd name="T44" fmla="*/ 37265 w 2311819"/>
                  <a:gd name="T45" fmla="*/ 324514 h 2919560"/>
                  <a:gd name="T46" fmla="*/ 127988 w 2311819"/>
                  <a:gd name="T47" fmla="*/ 340819 h 2919560"/>
                  <a:gd name="T48" fmla="*/ 167779 w 2311819"/>
                  <a:gd name="T49" fmla="*/ 354628 h 2919560"/>
                  <a:gd name="T50" fmla="*/ 212788 w 2311819"/>
                  <a:gd name="T51" fmla="*/ 348800 h 2919560"/>
                  <a:gd name="T52" fmla="*/ 256011 w 2311819"/>
                  <a:gd name="T53" fmla="*/ 341901 h 2919560"/>
                  <a:gd name="T54" fmla="*/ 272331 w 2311819"/>
                  <a:gd name="T55" fmla="*/ 316285 h 2919560"/>
                  <a:gd name="T56" fmla="*/ 273283 w 2311819"/>
                  <a:gd name="T57" fmla="*/ 282000 h 2919560"/>
                  <a:gd name="T58" fmla="*/ 244598 w 2311819"/>
                  <a:gd name="T59" fmla="*/ 275085 h 2919560"/>
                  <a:gd name="T60" fmla="*/ 280808 w 2311819"/>
                  <a:gd name="T61" fmla="*/ 222780 h 2919560"/>
                  <a:gd name="T62" fmla="*/ 255664 w 2311819"/>
                  <a:gd name="T63" fmla="*/ 224000 h 2919560"/>
                  <a:gd name="T64" fmla="*/ 230065 w 2311819"/>
                  <a:gd name="T65" fmla="*/ 238171 h 2919560"/>
                  <a:gd name="T66" fmla="*/ 203398 w 2311819"/>
                  <a:gd name="T67" fmla="*/ 256380 h 2919560"/>
                  <a:gd name="T68" fmla="*/ 191970 w 2311819"/>
                  <a:gd name="T69" fmla="*/ 238399 h 2919560"/>
                  <a:gd name="T70" fmla="*/ 188161 w 2311819"/>
                  <a:gd name="T71" fmla="*/ 208990 h 2919560"/>
                  <a:gd name="T72" fmla="*/ 193036 w 2311819"/>
                  <a:gd name="T73" fmla="*/ 170057 h 2919560"/>
                  <a:gd name="T74" fmla="*/ 191132 w 2311819"/>
                  <a:gd name="T75" fmla="*/ 136838 h 2919560"/>
                  <a:gd name="T76" fmla="*/ 202332 w 2311819"/>
                  <a:gd name="T77" fmla="*/ 119696 h 2919560"/>
                  <a:gd name="T78" fmla="*/ 230903 w 2311819"/>
                  <a:gd name="T79" fmla="*/ 121600 h 2919560"/>
                  <a:gd name="T80" fmla="*/ 246413 w 2311819"/>
                  <a:gd name="T81" fmla="*/ 109791 h 2919560"/>
                  <a:gd name="T82" fmla="*/ 256141 w 2311819"/>
                  <a:gd name="T83" fmla="*/ 67638 h 2919560"/>
                  <a:gd name="T84" fmla="*/ 269042 w 2311819"/>
                  <a:gd name="T85" fmla="*/ 31687 h 29195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311819" h="2919560">
                    <a:moveTo>
                      <a:pt x="2214951" y="260868"/>
                    </a:moveTo>
                    <a:lnTo>
                      <a:pt x="1918523" y="296064"/>
                    </a:lnTo>
                    <a:lnTo>
                      <a:pt x="1667624" y="374470"/>
                    </a:lnTo>
                    <a:lnTo>
                      <a:pt x="1409824" y="320525"/>
                    </a:lnTo>
                    <a:lnTo>
                      <a:pt x="1214748" y="226438"/>
                    </a:lnTo>
                    <a:lnTo>
                      <a:pt x="909904" y="226438"/>
                    </a:lnTo>
                    <a:lnTo>
                      <a:pt x="754971" y="125450"/>
                    </a:lnTo>
                    <a:lnTo>
                      <a:pt x="497170" y="0"/>
                    </a:lnTo>
                    <a:lnTo>
                      <a:pt x="340358" y="69626"/>
                    </a:lnTo>
                    <a:lnTo>
                      <a:pt x="347260" y="264702"/>
                    </a:lnTo>
                    <a:lnTo>
                      <a:pt x="331579" y="491140"/>
                    </a:lnTo>
                    <a:lnTo>
                      <a:pt x="253173" y="717578"/>
                    </a:lnTo>
                    <a:lnTo>
                      <a:pt x="371721" y="881292"/>
                    </a:lnTo>
                    <a:lnTo>
                      <a:pt x="418764" y="1092049"/>
                    </a:lnTo>
                    <a:cubicBezTo>
                      <a:pt x="417512" y="1173381"/>
                      <a:pt x="416259" y="1254714"/>
                      <a:pt x="415007" y="1336046"/>
                    </a:cubicBezTo>
                    <a:lnTo>
                      <a:pt x="469565" y="1549948"/>
                    </a:lnTo>
                    <a:lnTo>
                      <a:pt x="321533" y="1783287"/>
                    </a:lnTo>
                    <a:lnTo>
                      <a:pt x="192326" y="1973340"/>
                    </a:lnTo>
                    <a:lnTo>
                      <a:pt x="293315" y="2177195"/>
                    </a:lnTo>
                    <a:lnTo>
                      <a:pt x="333457" y="2387952"/>
                    </a:lnTo>
                    <a:lnTo>
                      <a:pt x="248150" y="2542886"/>
                    </a:lnTo>
                    <a:lnTo>
                      <a:pt x="0" y="2710081"/>
                    </a:lnTo>
                    <a:lnTo>
                      <a:pt x="306792" y="2671641"/>
                    </a:lnTo>
                    <a:lnTo>
                      <a:pt x="1053692" y="2805872"/>
                    </a:lnTo>
                    <a:lnTo>
                      <a:pt x="1381280" y="2919560"/>
                    </a:lnTo>
                    <a:lnTo>
                      <a:pt x="1751828" y="2871576"/>
                    </a:lnTo>
                    <a:lnTo>
                      <a:pt x="2107675" y="2814778"/>
                    </a:lnTo>
                    <a:lnTo>
                      <a:pt x="2242030" y="2603896"/>
                    </a:lnTo>
                    <a:lnTo>
                      <a:pt x="2249870" y="2321633"/>
                    </a:lnTo>
                    <a:lnTo>
                      <a:pt x="2013713" y="2264706"/>
                    </a:lnTo>
                    <a:lnTo>
                      <a:pt x="2311819" y="1834087"/>
                    </a:lnTo>
                    <a:lnTo>
                      <a:pt x="2104819" y="1844133"/>
                    </a:lnTo>
                    <a:lnTo>
                      <a:pt x="1894062" y="1960803"/>
                    </a:lnTo>
                    <a:lnTo>
                      <a:pt x="1674526" y="2110713"/>
                    </a:lnTo>
                    <a:lnTo>
                      <a:pt x="1580438" y="1962681"/>
                    </a:lnTo>
                    <a:lnTo>
                      <a:pt x="1549076" y="1720562"/>
                    </a:lnTo>
                    <a:lnTo>
                      <a:pt x="1589218" y="1400037"/>
                    </a:lnTo>
                    <a:lnTo>
                      <a:pt x="1573537" y="1126555"/>
                    </a:lnTo>
                    <a:lnTo>
                      <a:pt x="1665746" y="985424"/>
                    </a:lnTo>
                    <a:lnTo>
                      <a:pt x="1900964" y="1001105"/>
                    </a:lnTo>
                    <a:lnTo>
                      <a:pt x="2028657" y="903884"/>
                    </a:lnTo>
                    <a:lnTo>
                      <a:pt x="2108739" y="556846"/>
                    </a:lnTo>
                    <a:lnTo>
                      <a:pt x="2214951" y="260868"/>
                    </a:lnTo>
                    <a:close/>
                  </a:path>
                </a:pathLst>
              </a:custGeom>
              <a:solidFill>
                <a:srgbClr val="FFC000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任意多边形 81"/>
              <p:cNvSpPr>
                <a:spLocks/>
              </p:cNvSpPr>
              <p:nvPr/>
            </p:nvSpPr>
            <p:spPr bwMode="auto">
              <a:xfrm>
                <a:off x="2663825" y="4448175"/>
                <a:ext cx="550863" cy="814388"/>
              </a:xfrm>
              <a:custGeom>
                <a:avLst/>
                <a:gdLst/>
                <a:ahLst/>
                <a:cxnLst/>
                <a:rect l="0" t="0" r="r" b="b"/>
                <a:pathLst>
                  <a:path w="4540073" h="6713520">
                    <a:moveTo>
                      <a:pt x="354335" y="49994"/>
                    </a:moveTo>
                    <a:cubicBezTo>
                      <a:pt x="353886" y="145972"/>
                      <a:pt x="353438" y="241950"/>
                      <a:pt x="352989" y="337928"/>
                    </a:cubicBezTo>
                    <a:lnTo>
                      <a:pt x="520624" y="562488"/>
                    </a:lnTo>
                    <a:lnTo>
                      <a:pt x="856666" y="932098"/>
                    </a:lnTo>
                    <a:lnTo>
                      <a:pt x="915634" y="1232084"/>
                    </a:lnTo>
                    <a:lnTo>
                      <a:pt x="798964" y="1455541"/>
                    </a:lnTo>
                    <a:lnTo>
                      <a:pt x="622551" y="1488945"/>
                    </a:lnTo>
                    <a:lnTo>
                      <a:pt x="467617" y="1554651"/>
                    </a:lnTo>
                    <a:lnTo>
                      <a:pt x="283506" y="1558360"/>
                    </a:lnTo>
                    <a:lnTo>
                      <a:pt x="187234" y="1823273"/>
                    </a:lnTo>
                    <a:lnTo>
                      <a:pt x="150072" y="2034029"/>
                    </a:lnTo>
                    <a:lnTo>
                      <a:pt x="252939" y="2200723"/>
                    </a:lnTo>
                    <a:lnTo>
                      <a:pt x="466677" y="2282110"/>
                    </a:lnTo>
                    <a:lnTo>
                      <a:pt x="662486" y="2401276"/>
                    </a:lnTo>
                    <a:lnTo>
                      <a:pt x="708797" y="2561555"/>
                    </a:lnTo>
                    <a:lnTo>
                      <a:pt x="711572" y="3035140"/>
                    </a:lnTo>
                    <a:lnTo>
                      <a:pt x="653913" y="3219389"/>
                    </a:lnTo>
                    <a:lnTo>
                      <a:pt x="634360" y="3470455"/>
                    </a:lnTo>
                    <a:lnTo>
                      <a:pt x="510741" y="3503692"/>
                    </a:lnTo>
                    <a:lnTo>
                      <a:pt x="332855" y="3456041"/>
                    </a:lnTo>
                    <a:lnTo>
                      <a:pt x="186296" y="3451789"/>
                    </a:lnTo>
                    <a:lnTo>
                      <a:pt x="163" y="3619422"/>
                    </a:lnTo>
                    <a:cubicBezTo>
                      <a:pt x="109" y="3668766"/>
                      <a:pt x="54" y="3718110"/>
                      <a:pt x="0" y="3767454"/>
                    </a:cubicBezTo>
                    <a:lnTo>
                      <a:pt x="109768" y="3938069"/>
                    </a:lnTo>
                    <a:lnTo>
                      <a:pt x="171555" y="4207632"/>
                    </a:lnTo>
                    <a:lnTo>
                      <a:pt x="194705" y="4442891"/>
                    </a:lnTo>
                    <a:lnTo>
                      <a:pt x="265640" y="4627268"/>
                    </a:lnTo>
                    <a:lnTo>
                      <a:pt x="280383" y="4931173"/>
                    </a:lnTo>
                    <a:lnTo>
                      <a:pt x="270202" y="5124604"/>
                    </a:lnTo>
                    <a:lnTo>
                      <a:pt x="408977" y="5051296"/>
                    </a:lnTo>
                    <a:lnTo>
                      <a:pt x="545714" y="4999859"/>
                    </a:lnTo>
                    <a:lnTo>
                      <a:pt x="703155" y="5162943"/>
                    </a:lnTo>
                    <a:lnTo>
                      <a:pt x="684967" y="5345474"/>
                    </a:lnTo>
                    <a:lnTo>
                      <a:pt x="672422" y="5540550"/>
                    </a:lnTo>
                    <a:lnTo>
                      <a:pt x="552616" y="5617077"/>
                    </a:lnTo>
                    <a:lnTo>
                      <a:pt x="452256" y="5699248"/>
                    </a:lnTo>
                    <a:lnTo>
                      <a:pt x="332450" y="5837243"/>
                    </a:lnTo>
                    <a:lnTo>
                      <a:pt x="420265" y="5969594"/>
                    </a:lnTo>
                    <a:lnTo>
                      <a:pt x="602795" y="5976495"/>
                    </a:lnTo>
                    <a:lnTo>
                      <a:pt x="797871" y="6051765"/>
                    </a:lnTo>
                    <a:lnTo>
                      <a:pt x="849309" y="6246840"/>
                    </a:lnTo>
                    <a:lnTo>
                      <a:pt x="804773" y="6335913"/>
                    </a:lnTo>
                    <a:lnTo>
                      <a:pt x="598410" y="6335913"/>
                    </a:lnTo>
                    <a:lnTo>
                      <a:pt x="447870" y="6411183"/>
                    </a:lnTo>
                    <a:lnTo>
                      <a:pt x="466059" y="6530989"/>
                    </a:lnTo>
                    <a:lnTo>
                      <a:pt x="563290" y="6656439"/>
                    </a:lnTo>
                    <a:lnTo>
                      <a:pt x="794743" y="6462621"/>
                    </a:lnTo>
                    <a:lnTo>
                      <a:pt x="996720" y="6568624"/>
                    </a:lnTo>
                    <a:lnTo>
                      <a:pt x="1223787" y="6694074"/>
                    </a:lnTo>
                    <a:lnTo>
                      <a:pt x="1434534" y="6713520"/>
                    </a:lnTo>
                    <a:lnTo>
                      <a:pt x="1629610" y="6550436"/>
                    </a:lnTo>
                    <a:lnTo>
                      <a:pt x="1745032" y="6475166"/>
                    </a:lnTo>
                    <a:lnTo>
                      <a:pt x="1959554" y="6493355"/>
                    </a:lnTo>
                    <a:lnTo>
                      <a:pt x="2221739" y="6455720"/>
                    </a:lnTo>
                    <a:lnTo>
                      <a:pt x="2267534" y="6367905"/>
                    </a:lnTo>
                    <a:lnTo>
                      <a:pt x="2118253" y="6160284"/>
                    </a:lnTo>
                    <a:lnTo>
                      <a:pt x="2086261" y="6002844"/>
                    </a:lnTo>
                    <a:lnTo>
                      <a:pt x="2023537" y="5802124"/>
                    </a:lnTo>
                    <a:lnTo>
                      <a:pt x="2010992" y="5569414"/>
                    </a:lnTo>
                    <a:lnTo>
                      <a:pt x="2123896" y="5399428"/>
                    </a:lnTo>
                    <a:lnTo>
                      <a:pt x="2243702" y="5311613"/>
                    </a:lnTo>
                    <a:lnTo>
                      <a:pt x="2482056" y="5392527"/>
                    </a:lnTo>
                    <a:lnTo>
                      <a:pt x="2601862" y="5587602"/>
                    </a:lnTo>
                    <a:lnTo>
                      <a:pt x="2752402" y="5825956"/>
                    </a:lnTo>
                    <a:lnTo>
                      <a:pt x="2968626" y="6277329"/>
                    </a:lnTo>
                    <a:lnTo>
                      <a:pt x="3716108" y="6057136"/>
                    </a:lnTo>
                    <a:lnTo>
                      <a:pt x="3680115" y="5848530"/>
                    </a:lnTo>
                    <a:lnTo>
                      <a:pt x="3660668" y="5672901"/>
                    </a:lnTo>
                    <a:lnTo>
                      <a:pt x="3610488" y="5415101"/>
                    </a:lnTo>
                    <a:lnTo>
                      <a:pt x="3347044" y="5458379"/>
                    </a:lnTo>
                    <a:lnTo>
                      <a:pt x="3295607" y="5326028"/>
                    </a:lnTo>
                    <a:lnTo>
                      <a:pt x="3370876" y="5080773"/>
                    </a:lnTo>
                    <a:lnTo>
                      <a:pt x="3521416" y="4916430"/>
                    </a:lnTo>
                    <a:lnTo>
                      <a:pt x="3660668" y="4789723"/>
                    </a:lnTo>
                    <a:lnTo>
                      <a:pt x="3843199" y="4814813"/>
                    </a:lnTo>
                    <a:lnTo>
                      <a:pt x="3964263" y="4624123"/>
                    </a:lnTo>
                    <a:lnTo>
                      <a:pt x="3964263" y="4359421"/>
                    </a:lnTo>
                    <a:lnTo>
                      <a:pt x="3888993" y="4252160"/>
                    </a:lnTo>
                    <a:lnTo>
                      <a:pt x="3813723" y="4082174"/>
                    </a:lnTo>
                    <a:lnTo>
                      <a:pt x="3831912" y="3887099"/>
                    </a:lnTo>
                    <a:lnTo>
                      <a:pt x="3888993" y="3692023"/>
                    </a:lnTo>
                    <a:lnTo>
                      <a:pt x="4039533" y="3522037"/>
                    </a:lnTo>
                    <a:lnTo>
                      <a:pt x="4159338" y="3333863"/>
                    </a:lnTo>
                    <a:lnTo>
                      <a:pt x="4304234" y="3244790"/>
                    </a:lnTo>
                    <a:lnTo>
                      <a:pt x="4467319" y="3044071"/>
                    </a:lnTo>
                    <a:lnTo>
                      <a:pt x="4540073" y="2874258"/>
                    </a:lnTo>
                    <a:lnTo>
                      <a:pt x="4298117" y="2772313"/>
                    </a:lnTo>
                    <a:lnTo>
                      <a:pt x="4176055" y="2549477"/>
                    </a:lnTo>
                    <a:lnTo>
                      <a:pt x="3931014" y="2478290"/>
                    </a:lnTo>
                    <a:lnTo>
                      <a:pt x="3811208" y="2465745"/>
                    </a:lnTo>
                    <a:lnTo>
                      <a:pt x="3571846" y="2374790"/>
                    </a:lnTo>
                    <a:lnTo>
                      <a:pt x="3514515" y="2251223"/>
                    </a:lnTo>
                    <a:lnTo>
                      <a:pt x="3369619" y="2088139"/>
                    </a:lnTo>
                    <a:lnTo>
                      <a:pt x="3262358" y="2226133"/>
                    </a:lnTo>
                    <a:lnTo>
                      <a:pt x="3130007" y="2277571"/>
                    </a:lnTo>
                    <a:lnTo>
                      <a:pt x="2965664" y="2371029"/>
                    </a:lnTo>
                    <a:lnTo>
                      <a:pt x="2752400" y="2415566"/>
                    </a:lnTo>
                    <a:lnTo>
                      <a:pt x="2600603" y="2415566"/>
                    </a:lnTo>
                    <a:lnTo>
                      <a:pt x="2455707" y="2453200"/>
                    </a:lnTo>
                    <a:lnTo>
                      <a:pt x="2298266" y="2546659"/>
                    </a:lnTo>
                    <a:lnTo>
                      <a:pt x="2210451" y="2339038"/>
                    </a:lnTo>
                    <a:lnTo>
                      <a:pt x="2128280" y="2081238"/>
                    </a:lnTo>
                    <a:lnTo>
                      <a:pt x="2034822" y="1904350"/>
                    </a:lnTo>
                    <a:lnTo>
                      <a:pt x="2160272" y="1791446"/>
                    </a:lnTo>
                    <a:lnTo>
                      <a:pt x="2317713" y="1866716"/>
                    </a:lnTo>
                    <a:lnTo>
                      <a:pt x="2431875" y="1935084"/>
                    </a:lnTo>
                    <a:lnTo>
                      <a:pt x="2639496" y="1872359"/>
                    </a:lnTo>
                    <a:lnTo>
                      <a:pt x="2778748" y="1784544"/>
                    </a:lnTo>
                    <a:lnTo>
                      <a:pt x="2980725" y="1727463"/>
                    </a:lnTo>
                    <a:lnTo>
                      <a:pt x="3188346" y="1657837"/>
                    </a:lnTo>
                    <a:lnTo>
                      <a:pt x="3376520" y="1670382"/>
                    </a:lnTo>
                    <a:lnTo>
                      <a:pt x="3414155" y="1405680"/>
                    </a:lnTo>
                    <a:lnTo>
                      <a:pt x="3357074" y="1228793"/>
                    </a:lnTo>
                    <a:lnTo>
                      <a:pt x="3192732" y="1085155"/>
                    </a:lnTo>
                    <a:lnTo>
                      <a:pt x="2992012" y="945903"/>
                    </a:lnTo>
                    <a:lnTo>
                      <a:pt x="2897296" y="657369"/>
                    </a:lnTo>
                    <a:lnTo>
                      <a:pt x="2805339" y="563795"/>
                    </a:lnTo>
                    <a:lnTo>
                      <a:pt x="2664586" y="685586"/>
                    </a:lnTo>
                    <a:lnTo>
                      <a:pt x="2469510" y="660497"/>
                    </a:lnTo>
                    <a:lnTo>
                      <a:pt x="2280078" y="565780"/>
                    </a:lnTo>
                    <a:lnTo>
                      <a:pt x="2072457" y="427786"/>
                    </a:lnTo>
                    <a:lnTo>
                      <a:pt x="1829936" y="413325"/>
                    </a:lnTo>
                    <a:lnTo>
                      <a:pt x="1597226" y="275330"/>
                    </a:lnTo>
                    <a:lnTo>
                      <a:pt x="1399415" y="245255"/>
                    </a:lnTo>
                    <a:lnTo>
                      <a:pt x="1196180" y="131093"/>
                    </a:lnTo>
                    <a:lnTo>
                      <a:pt x="1084534" y="0"/>
                    </a:lnTo>
                    <a:lnTo>
                      <a:pt x="939638" y="19446"/>
                    </a:lnTo>
                    <a:lnTo>
                      <a:pt x="770910" y="119806"/>
                    </a:lnTo>
                    <a:lnTo>
                      <a:pt x="634785" y="111647"/>
                    </a:lnTo>
                    <a:lnTo>
                      <a:pt x="354335" y="49994"/>
                    </a:lnTo>
                    <a:close/>
                  </a:path>
                </a:pathLst>
              </a:custGeom>
              <a:solidFill>
                <a:srgbClr val="FFC000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任意多边形 92"/>
              <p:cNvSpPr>
                <a:spLocks/>
              </p:cNvSpPr>
              <p:nvPr/>
            </p:nvSpPr>
            <p:spPr bwMode="auto">
              <a:xfrm>
                <a:off x="2741613" y="5337175"/>
                <a:ext cx="249238" cy="136525"/>
              </a:xfrm>
              <a:custGeom>
                <a:avLst/>
                <a:gdLst>
                  <a:gd name="T0" fmla="*/ 229000 w 4628965"/>
                  <a:gd name="T1" fmla="*/ 11477 h 2537513"/>
                  <a:gd name="T2" fmla="*/ 168837 w 4628965"/>
                  <a:gd name="T3" fmla="*/ 24439 h 2537513"/>
                  <a:gd name="T4" fmla="*/ 130742 w 4628965"/>
                  <a:gd name="T5" fmla="*/ 33124 h 2537513"/>
                  <a:gd name="T6" fmla="*/ 95847 w 4628965"/>
                  <a:gd name="T7" fmla="*/ 42420 h 2537513"/>
                  <a:gd name="T8" fmla="*/ 65371 w 4628965"/>
                  <a:gd name="T9" fmla="*/ 56819 h 2537513"/>
                  <a:gd name="T10" fmla="*/ 26438 w 4628965"/>
                  <a:gd name="T11" fmla="*/ 55753 h 2537513"/>
                  <a:gd name="T12" fmla="*/ 6552 w 4628965"/>
                  <a:gd name="T13" fmla="*/ 70991 h 2537513"/>
                  <a:gd name="T14" fmla="*/ 0 w 4628965"/>
                  <a:gd name="T15" fmla="*/ 108019 h 2537513"/>
                  <a:gd name="T16" fmla="*/ 17953 w 4628965"/>
                  <a:gd name="T17" fmla="*/ 119362 h 2537513"/>
                  <a:gd name="T18" fmla="*/ 54325 w 4628965"/>
                  <a:gd name="T19" fmla="*/ 135980 h 2537513"/>
                  <a:gd name="T20" fmla="*/ 93258 w 4628965"/>
                  <a:gd name="T21" fmla="*/ 133009 h 2537513"/>
                  <a:gd name="T22" fmla="*/ 118857 w 4628965"/>
                  <a:gd name="T23" fmla="*/ 123485 h 2537513"/>
                  <a:gd name="T24" fmla="*/ 141382 w 4628965"/>
                  <a:gd name="T25" fmla="*/ 110524 h 2537513"/>
                  <a:gd name="T26" fmla="*/ 172811 w 4628965"/>
                  <a:gd name="T27" fmla="*/ 109981 h 2537513"/>
                  <a:gd name="T28" fmla="*/ 203162 w 4628965"/>
                  <a:gd name="T29" fmla="*/ 98952 h 2537513"/>
                  <a:gd name="T30" fmla="*/ 247923 w 4628965"/>
                  <a:gd name="T31" fmla="*/ 76800 h 2537513"/>
                  <a:gd name="T32" fmla="*/ 248057 w 4628965"/>
                  <a:gd name="T33" fmla="*/ 43695 h 2537513"/>
                  <a:gd name="T34" fmla="*/ 240552 w 4628965"/>
                  <a:gd name="T35" fmla="*/ 0 h 2537513"/>
                  <a:gd name="T36" fmla="*/ 229000 w 4628965"/>
                  <a:gd name="T37" fmla="*/ 11477 h 25375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628965" h="2537513">
                    <a:moveTo>
                      <a:pt x="4273346" y="214179"/>
                    </a:moveTo>
                    <a:lnTo>
                      <a:pt x="3150647" y="456054"/>
                    </a:lnTo>
                    <a:lnTo>
                      <a:pt x="2439766" y="618131"/>
                    </a:lnTo>
                    <a:lnTo>
                      <a:pt x="1788587" y="791593"/>
                    </a:lnTo>
                    <a:lnTo>
                      <a:pt x="1219883" y="1060303"/>
                    </a:lnTo>
                    <a:lnTo>
                      <a:pt x="493359" y="1040402"/>
                    </a:lnTo>
                    <a:lnTo>
                      <a:pt x="122275" y="1324754"/>
                    </a:lnTo>
                    <a:lnTo>
                      <a:pt x="0" y="2015734"/>
                    </a:lnTo>
                    <a:lnTo>
                      <a:pt x="335028" y="2227397"/>
                    </a:lnTo>
                    <a:lnTo>
                      <a:pt x="1013746" y="2537513"/>
                    </a:lnTo>
                    <a:lnTo>
                      <a:pt x="1740270" y="2482068"/>
                    </a:lnTo>
                    <a:lnTo>
                      <a:pt x="2217986" y="2304348"/>
                    </a:lnTo>
                    <a:lnTo>
                      <a:pt x="2638316" y="2062477"/>
                    </a:lnTo>
                    <a:lnTo>
                      <a:pt x="3224798" y="2052356"/>
                    </a:lnTo>
                    <a:lnTo>
                      <a:pt x="3791178" y="1846533"/>
                    </a:lnTo>
                    <a:lnTo>
                      <a:pt x="4626465" y="1433151"/>
                    </a:lnTo>
                    <a:cubicBezTo>
                      <a:pt x="4627298" y="1227229"/>
                      <a:pt x="4628132" y="1021308"/>
                      <a:pt x="4628965" y="815386"/>
                    </a:cubicBezTo>
                    <a:lnTo>
                      <a:pt x="4488920" y="0"/>
                    </a:lnTo>
                    <a:lnTo>
                      <a:pt x="4273346" y="214179"/>
                    </a:lnTo>
                    <a:close/>
                  </a:path>
                </a:pathLst>
              </a:custGeom>
              <a:solidFill>
                <a:srgbClr val="FFC000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任意多边形 96"/>
              <p:cNvSpPr>
                <a:spLocks/>
              </p:cNvSpPr>
              <p:nvPr/>
            </p:nvSpPr>
            <p:spPr bwMode="auto">
              <a:xfrm>
                <a:off x="2646363" y="5343525"/>
                <a:ext cx="58738" cy="60325"/>
              </a:xfrm>
              <a:custGeom>
                <a:avLst/>
                <a:gdLst>
                  <a:gd name="T0" fmla="*/ 0 w 1098936"/>
                  <a:gd name="T1" fmla="*/ 21266 h 1129693"/>
                  <a:gd name="T2" fmla="*/ 7187 w 1098936"/>
                  <a:gd name="T3" fmla="*/ 48070 h 1129693"/>
                  <a:gd name="T4" fmla="*/ 23092 w 1098936"/>
                  <a:gd name="T5" fmla="*/ 60538 h 1129693"/>
                  <a:gd name="T6" fmla="*/ 40768 w 1098936"/>
                  <a:gd name="T7" fmla="*/ 47594 h 1129693"/>
                  <a:gd name="T8" fmla="*/ 51130 w 1098936"/>
                  <a:gd name="T9" fmla="*/ 35327 h 1129693"/>
                  <a:gd name="T10" fmla="*/ 58890 w 1098936"/>
                  <a:gd name="T11" fmla="*/ 15655 h 1129693"/>
                  <a:gd name="T12" fmla="*/ 46483 w 1098936"/>
                  <a:gd name="T13" fmla="*/ 1746 h 1129693"/>
                  <a:gd name="T14" fmla="*/ 28385 w 1098936"/>
                  <a:gd name="T15" fmla="*/ 0 h 1129693"/>
                  <a:gd name="T16" fmla="*/ 0 w 1098936"/>
                  <a:gd name="T17" fmla="*/ 21266 h 11296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936" h="1129693">
                    <a:moveTo>
                      <a:pt x="0" y="396851"/>
                    </a:moveTo>
                    <a:lnTo>
                      <a:pt x="134123" y="897028"/>
                    </a:lnTo>
                    <a:lnTo>
                      <a:pt x="430924" y="1129693"/>
                    </a:lnTo>
                    <a:lnTo>
                      <a:pt x="760773" y="888143"/>
                    </a:lnTo>
                    <a:lnTo>
                      <a:pt x="954136" y="659235"/>
                    </a:lnTo>
                    <a:lnTo>
                      <a:pt x="1098936" y="292133"/>
                    </a:lnTo>
                    <a:lnTo>
                      <a:pt x="867405" y="32589"/>
                    </a:lnTo>
                    <a:lnTo>
                      <a:pt x="529683" y="0"/>
                    </a:lnTo>
                    <a:lnTo>
                      <a:pt x="0" y="396851"/>
                    </a:lnTo>
                    <a:close/>
                  </a:path>
                </a:pathLst>
              </a:custGeom>
              <a:solidFill>
                <a:srgbClr val="C4B798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7" name="任意多边形 97"/>
            <p:cNvSpPr>
              <a:spLocks/>
            </p:cNvSpPr>
            <p:nvPr/>
          </p:nvSpPr>
          <p:spPr bwMode="auto">
            <a:xfrm>
              <a:off x="1931988" y="2403475"/>
              <a:ext cx="255588" cy="146050"/>
            </a:xfrm>
            <a:custGeom>
              <a:avLst/>
              <a:gdLst>
                <a:gd name="T0" fmla="*/ 129601 w 4766515"/>
                <a:gd name="T1" fmla="*/ 396 h 2735498"/>
                <a:gd name="T2" fmla="*/ 114076 w 4766515"/>
                <a:gd name="T3" fmla="*/ 7143 h 2735498"/>
                <a:gd name="T4" fmla="*/ 102285 w 4766515"/>
                <a:gd name="T5" fmla="*/ 0 h 2735498"/>
                <a:gd name="T6" fmla="*/ 82762 w 4766515"/>
                <a:gd name="T7" fmla="*/ 14647 h 2735498"/>
                <a:gd name="T8" fmla="*/ 72731 w 4766515"/>
                <a:gd name="T9" fmla="*/ 32911 h 2735498"/>
                <a:gd name="T10" fmla="*/ 93466 w 4766515"/>
                <a:gd name="T11" fmla="*/ 41562 h 2735498"/>
                <a:gd name="T12" fmla="*/ 86323 w 4766515"/>
                <a:gd name="T13" fmla="*/ 59409 h 2735498"/>
                <a:gd name="T14" fmla="*/ 52628 w 4766515"/>
                <a:gd name="T15" fmla="*/ 60609 h 2735498"/>
                <a:gd name="T16" fmla="*/ 35238 w 4766515"/>
                <a:gd name="T17" fmla="*/ 42514 h 2735498"/>
                <a:gd name="T18" fmla="*/ 11106 w 4766515"/>
                <a:gd name="T19" fmla="*/ 41334 h 2735498"/>
                <a:gd name="T20" fmla="*/ 0 w 4766515"/>
                <a:gd name="T21" fmla="*/ 59543 h 2735498"/>
                <a:gd name="T22" fmla="*/ 31428 w 4766515"/>
                <a:gd name="T23" fmla="*/ 86571 h 2735498"/>
                <a:gd name="T24" fmla="*/ 51790 w 4766515"/>
                <a:gd name="T25" fmla="*/ 84076 h 2735498"/>
                <a:gd name="T26" fmla="*/ 78094 w 4766515"/>
                <a:gd name="T27" fmla="*/ 94914 h 2735498"/>
                <a:gd name="T28" fmla="*/ 91085 w 4766515"/>
                <a:gd name="T29" fmla="*/ 114438 h 2735498"/>
                <a:gd name="T30" fmla="*/ 77276 w 4766515"/>
                <a:gd name="T31" fmla="*/ 120400 h 2735498"/>
                <a:gd name="T32" fmla="*/ 70019 w 4766515"/>
                <a:gd name="T33" fmla="*/ 136342 h 2735498"/>
                <a:gd name="T34" fmla="*/ 82762 w 4766515"/>
                <a:gd name="T35" fmla="*/ 146590 h 2735498"/>
                <a:gd name="T36" fmla="*/ 110742 w 4766515"/>
                <a:gd name="T37" fmla="*/ 141714 h 2735498"/>
                <a:gd name="T38" fmla="*/ 151409 w 4766515"/>
                <a:gd name="T39" fmla="*/ 142089 h 2735498"/>
                <a:gd name="T40" fmla="*/ 210895 w 4766515"/>
                <a:gd name="T41" fmla="*/ 123257 h 2735498"/>
                <a:gd name="T42" fmla="*/ 226495 w 4766515"/>
                <a:gd name="T43" fmla="*/ 137543 h 2735498"/>
                <a:gd name="T44" fmla="*/ 250552 w 4766515"/>
                <a:gd name="T45" fmla="*/ 134138 h 2735498"/>
                <a:gd name="T46" fmla="*/ 255428 w 4766515"/>
                <a:gd name="T47" fmla="*/ 113848 h 2735498"/>
                <a:gd name="T48" fmla="*/ 232571 w 4766515"/>
                <a:gd name="T49" fmla="*/ 97885 h 2735498"/>
                <a:gd name="T50" fmla="*/ 243637 w 4766515"/>
                <a:gd name="T51" fmla="*/ 79428 h 2735498"/>
                <a:gd name="T52" fmla="*/ 244114 w 4766515"/>
                <a:gd name="T53" fmla="*/ 45847 h 2735498"/>
                <a:gd name="T54" fmla="*/ 239352 w 4766515"/>
                <a:gd name="T55" fmla="*/ 19067 h 2735498"/>
                <a:gd name="T56" fmla="*/ 225885 w 4766515"/>
                <a:gd name="T57" fmla="*/ 3715 h 2735498"/>
                <a:gd name="T58" fmla="*/ 203866 w 4766515"/>
                <a:gd name="T59" fmla="*/ 32742 h 2735498"/>
                <a:gd name="T60" fmla="*/ 185409 w 4766515"/>
                <a:gd name="T61" fmla="*/ 44171 h 2735498"/>
                <a:gd name="T62" fmla="*/ 167904 w 4766515"/>
                <a:gd name="T63" fmla="*/ 37981 h 2735498"/>
                <a:gd name="T64" fmla="*/ 145752 w 4766515"/>
                <a:gd name="T65" fmla="*/ 26190 h 2735498"/>
                <a:gd name="T66" fmla="*/ 129601 w 4766515"/>
                <a:gd name="T67" fmla="*/ 396 h 27354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66515" h="2735498">
                  <a:moveTo>
                    <a:pt x="2418477" y="7392"/>
                  </a:moveTo>
                  <a:lnTo>
                    <a:pt x="2128755" y="133287"/>
                  </a:lnTo>
                  <a:lnTo>
                    <a:pt x="1908732" y="0"/>
                  </a:lnTo>
                  <a:lnTo>
                    <a:pt x="1544407" y="273332"/>
                  </a:lnTo>
                  <a:lnTo>
                    <a:pt x="1357230" y="614148"/>
                  </a:lnTo>
                  <a:lnTo>
                    <a:pt x="1744155" y="775580"/>
                  </a:lnTo>
                  <a:lnTo>
                    <a:pt x="1610864" y="1108623"/>
                  </a:lnTo>
                  <a:lnTo>
                    <a:pt x="982091" y="1131020"/>
                  </a:lnTo>
                  <a:lnTo>
                    <a:pt x="657563" y="793354"/>
                  </a:lnTo>
                  <a:lnTo>
                    <a:pt x="207249" y="771322"/>
                  </a:lnTo>
                  <a:lnTo>
                    <a:pt x="0" y="1111119"/>
                  </a:lnTo>
                  <a:lnTo>
                    <a:pt x="586475" y="1615493"/>
                  </a:lnTo>
                  <a:lnTo>
                    <a:pt x="966444" y="1568934"/>
                  </a:lnTo>
                  <a:lnTo>
                    <a:pt x="1457306" y="1771182"/>
                  </a:lnTo>
                  <a:lnTo>
                    <a:pt x="1699726" y="2135511"/>
                  </a:lnTo>
                  <a:lnTo>
                    <a:pt x="1442032" y="2246767"/>
                  </a:lnTo>
                  <a:lnTo>
                    <a:pt x="1306610" y="2544266"/>
                  </a:lnTo>
                  <a:lnTo>
                    <a:pt x="1544407" y="2735498"/>
                  </a:lnTo>
                  <a:lnTo>
                    <a:pt x="2066552" y="2644513"/>
                  </a:lnTo>
                  <a:lnTo>
                    <a:pt x="2825422" y="2651510"/>
                  </a:lnTo>
                  <a:lnTo>
                    <a:pt x="3935482" y="2300085"/>
                  </a:lnTo>
                  <a:lnTo>
                    <a:pt x="4226596" y="2566667"/>
                  </a:lnTo>
                  <a:lnTo>
                    <a:pt x="4675526" y="2503128"/>
                  </a:lnTo>
                  <a:lnTo>
                    <a:pt x="4766515" y="2124496"/>
                  </a:lnTo>
                  <a:lnTo>
                    <a:pt x="4339986" y="1826627"/>
                  </a:lnTo>
                  <a:lnTo>
                    <a:pt x="4546489" y="1482202"/>
                  </a:lnTo>
                  <a:lnTo>
                    <a:pt x="4555378" y="855553"/>
                  </a:lnTo>
                  <a:lnTo>
                    <a:pt x="4466520" y="355809"/>
                  </a:lnTo>
                  <a:lnTo>
                    <a:pt x="4215211" y="69326"/>
                  </a:lnTo>
                  <a:lnTo>
                    <a:pt x="3804325" y="611003"/>
                  </a:lnTo>
                  <a:lnTo>
                    <a:pt x="3459897" y="824271"/>
                  </a:lnTo>
                  <a:lnTo>
                    <a:pt x="3133246" y="708750"/>
                  </a:lnTo>
                  <a:lnTo>
                    <a:pt x="2719857" y="488728"/>
                  </a:lnTo>
                  <a:lnTo>
                    <a:pt x="2418477" y="739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63" y="3908197"/>
            <a:ext cx="8286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43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936"/>
            <a:ext cx="8229600" cy="1143000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chemeClr val="tx2"/>
                </a:solidFill>
              </a:rPr>
              <a:t>COVID-19</a:t>
            </a:r>
          </a:p>
        </p:txBody>
      </p:sp>
      <p:pic>
        <p:nvPicPr>
          <p:cNvPr id="4" name="Picture 2" descr="C:\Users\Ceban Alexei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212976"/>
            <a:ext cx="20955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99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26646"/>
            <a:ext cx="9144000" cy="54055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pt-BR" sz="2250" b="1" dirty="0" err="1">
                <a:solidFill>
                  <a:srgbClr val="000000"/>
                </a:solidFill>
                <a:latin typeface="Open Sans"/>
              </a:rPr>
              <a:t>Weekly</a:t>
            </a:r>
            <a:r>
              <a:rPr lang="pt-BR" sz="225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2250" b="1" dirty="0" err="1">
                <a:solidFill>
                  <a:srgbClr val="000000"/>
                </a:solidFill>
                <a:latin typeface="Open Sans"/>
              </a:rPr>
              <a:t>evolution</a:t>
            </a:r>
            <a:r>
              <a:rPr lang="pt-BR" sz="225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2250" b="1" dirty="0" err="1">
                <a:solidFill>
                  <a:srgbClr val="000000"/>
                </a:solidFill>
                <a:latin typeface="Open Sans"/>
              </a:rPr>
              <a:t>of</a:t>
            </a:r>
            <a:r>
              <a:rPr lang="pt-BR" sz="2250" b="1" dirty="0">
                <a:solidFill>
                  <a:srgbClr val="000000"/>
                </a:solidFill>
                <a:latin typeface="Open Sans"/>
              </a:rPr>
              <a:t> new cases </a:t>
            </a:r>
            <a:r>
              <a:rPr lang="pt-BR" sz="2250" b="1" dirty="0" err="1">
                <a:solidFill>
                  <a:srgbClr val="000000"/>
                </a:solidFill>
                <a:latin typeface="Open Sans"/>
              </a:rPr>
              <a:t>and</a:t>
            </a:r>
            <a:r>
              <a:rPr lang="pt-BR" sz="225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2250" b="1" dirty="0" err="1">
                <a:solidFill>
                  <a:srgbClr val="000000"/>
                </a:solidFill>
                <a:latin typeface="Open Sans"/>
              </a:rPr>
              <a:t>deaths</a:t>
            </a:r>
            <a:r>
              <a:rPr lang="pt-BR" sz="2250" b="1" dirty="0">
                <a:solidFill>
                  <a:srgbClr val="000000"/>
                </a:solidFill>
                <a:latin typeface="Open Sans"/>
              </a:rPr>
              <a:t>, COVID-19</a:t>
            </a:r>
            <a:endParaRPr sz="2250" b="1" dirty="0">
              <a:latin typeface="Open San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8E9E8-ABBC-B94C-9121-8C03CD01D37E}"/>
              </a:ext>
            </a:extLst>
          </p:cNvPr>
          <p:cNvSpPr txBox="1">
            <a:spLocks/>
          </p:cNvSpPr>
          <p:nvPr/>
        </p:nvSpPr>
        <p:spPr>
          <a:xfrm>
            <a:off x="1119653" y="1443991"/>
            <a:ext cx="6096156" cy="889898"/>
          </a:xfrm>
          <a:prstGeom prst="rect">
            <a:avLst/>
          </a:prstGeom>
        </p:spPr>
        <p:txBody>
          <a:bodyPr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spcBef>
                <a:spcPts val="188"/>
              </a:spcBef>
            </a:pPr>
            <a:endParaRPr lang="en-MD" sz="12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5FE4759-52A2-1143-84B9-530B3538C9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441760"/>
              </p:ext>
            </p:extLst>
          </p:nvPr>
        </p:nvGraphicFramePr>
        <p:xfrm>
          <a:off x="261342" y="3074834"/>
          <a:ext cx="8572500" cy="361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3488866-DCBB-8547-9C19-50568AEFB32B}"/>
              </a:ext>
            </a:extLst>
          </p:cNvPr>
          <p:cNvGrpSpPr/>
          <p:nvPr/>
        </p:nvGrpSpPr>
        <p:grpSpPr>
          <a:xfrm>
            <a:off x="573627" y="1549693"/>
            <a:ext cx="5741906" cy="615922"/>
            <a:chOff x="0" y="-2"/>
            <a:chExt cx="17697906" cy="2285417"/>
          </a:xfrm>
        </p:grpSpPr>
        <p:grpSp>
          <p:nvGrpSpPr>
            <p:cNvPr id="8" name="Rectangle 10">
              <a:extLst>
                <a:ext uri="{FF2B5EF4-FFF2-40B4-BE49-F238E27FC236}">
                  <a16:creationId xmlns:a16="http://schemas.microsoft.com/office/drawing/2014/main" id="{2DB372E4-7F13-6640-8BF6-B67B7C65D3A7}"/>
                </a:ext>
              </a:extLst>
            </p:cNvPr>
            <p:cNvGrpSpPr/>
            <p:nvPr/>
          </p:nvGrpSpPr>
          <p:grpSpPr>
            <a:xfrm>
              <a:off x="0" y="-2"/>
              <a:ext cx="17697906" cy="2285417"/>
              <a:chOff x="0" y="-1"/>
              <a:chExt cx="17697905" cy="228541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C822141D-48AB-3440-AD3A-398F38DA5E0A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400"/>
              </a:p>
            </p:txBody>
          </p:sp>
          <p:sp>
            <p:nvSpPr>
              <p:cNvPr id="14" name="cazuri totale">
                <a:extLst>
                  <a:ext uri="{FF2B5EF4-FFF2-40B4-BE49-F238E27FC236}">
                    <a16:creationId xmlns:a16="http://schemas.microsoft.com/office/drawing/2014/main" id="{BCC65C26-8779-B94F-B06C-6BEA1603F0FC}"/>
                  </a:ext>
                </a:extLst>
              </p:cNvPr>
              <p:cNvSpPr/>
              <p:nvPr/>
            </p:nvSpPr>
            <p:spPr>
              <a:xfrm>
                <a:off x="6768000" y="687517"/>
                <a:ext cx="10585219" cy="818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1200" dirty="0" err="1"/>
                  <a:t>Discharged</a:t>
                </a:r>
                <a:r>
                  <a:rPr lang="ro-RO" sz="1200" dirty="0"/>
                  <a:t> </a:t>
                </a:r>
                <a:r>
                  <a:rPr lang="ro-RO" sz="1200" dirty="0" err="1"/>
                  <a:t>persons</a:t>
                </a:r>
                <a:endParaRPr sz="1200" dirty="0"/>
              </a:p>
            </p:txBody>
          </p:sp>
        </p:grpSp>
        <p:grpSp>
          <p:nvGrpSpPr>
            <p:cNvPr id="9" name="Rectangle 11">
              <a:extLst>
                <a:ext uri="{FF2B5EF4-FFF2-40B4-BE49-F238E27FC236}">
                  <a16:creationId xmlns:a16="http://schemas.microsoft.com/office/drawing/2014/main" id="{04EF8C80-A834-9B4B-923D-B2751F31F1E2}"/>
                </a:ext>
              </a:extLst>
            </p:cNvPr>
            <p:cNvGrpSpPr/>
            <p:nvPr/>
          </p:nvGrpSpPr>
          <p:grpSpPr>
            <a:xfrm>
              <a:off x="0" y="3008"/>
              <a:ext cx="6088441" cy="2282407"/>
              <a:chOff x="-1" y="-1"/>
              <a:chExt cx="6088440" cy="2282402"/>
            </a:xfrm>
          </p:grpSpPr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414D52DE-73F3-0E4B-B1D5-DC0DF3AB1FE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400" dirty="0"/>
              </a:p>
            </p:txBody>
          </p:sp>
          <p:sp>
            <p:nvSpPr>
              <p:cNvPr id="12" name="+156">
                <a:extLst>
                  <a:ext uri="{FF2B5EF4-FFF2-40B4-BE49-F238E27FC236}">
                    <a16:creationId xmlns:a16="http://schemas.microsoft.com/office/drawing/2014/main" id="{79AC475C-6EF1-FA41-A97B-D4B84A6FC34C}"/>
                  </a:ext>
                </a:extLst>
              </p:cNvPr>
              <p:cNvSpPr/>
              <p:nvPr/>
            </p:nvSpPr>
            <p:spPr>
              <a:xfrm>
                <a:off x="484560" y="113371"/>
                <a:ext cx="5512438" cy="2055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2400" b="1" dirty="0">
                    <a:solidFill>
                      <a:schemeClr val="bg1"/>
                    </a:solidFill>
                  </a:rPr>
                  <a:t>28.578 </a:t>
                </a:r>
                <a:r>
                  <a:rPr lang="ro-RO" sz="800" b="1" dirty="0">
                    <a:solidFill>
                      <a:schemeClr val="bg1"/>
                    </a:solidFill>
                  </a:rPr>
                  <a:t>(71.3%) </a:t>
                </a:r>
                <a:endParaRPr sz="18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" name="Group 8">
            <a:extLst>
              <a:ext uri="{FF2B5EF4-FFF2-40B4-BE49-F238E27FC236}">
                <a16:creationId xmlns:a16="http://schemas.microsoft.com/office/drawing/2014/main" id="{ED275D43-44EC-3E4F-9F1D-515171D4BE7C}"/>
              </a:ext>
            </a:extLst>
          </p:cNvPr>
          <p:cNvGrpSpPr/>
          <p:nvPr/>
        </p:nvGrpSpPr>
        <p:grpSpPr>
          <a:xfrm>
            <a:off x="581437" y="896989"/>
            <a:ext cx="5665692" cy="553996"/>
            <a:chOff x="0" y="-26921"/>
            <a:chExt cx="17708409" cy="2342227"/>
          </a:xfrm>
        </p:grpSpPr>
        <p:grpSp>
          <p:nvGrpSpPr>
            <p:cNvPr id="16" name="Rectangle 4">
              <a:extLst>
                <a:ext uri="{FF2B5EF4-FFF2-40B4-BE49-F238E27FC236}">
                  <a16:creationId xmlns:a16="http://schemas.microsoft.com/office/drawing/2014/main" id="{EF76D4F5-A847-B14B-B82E-30600EC416B1}"/>
                </a:ext>
              </a:extLst>
            </p:cNvPr>
            <p:cNvGrpSpPr/>
            <p:nvPr/>
          </p:nvGrpSpPr>
          <p:grpSpPr>
            <a:xfrm>
              <a:off x="0" y="-3"/>
              <a:ext cx="17708409" cy="2285417"/>
              <a:chOff x="0" y="-1"/>
              <a:chExt cx="17708408" cy="2285414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AEF90DD2-D5EB-5340-9401-8F56C0BBA154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400"/>
              </a:p>
            </p:txBody>
          </p:sp>
          <p:sp>
            <p:nvSpPr>
              <p:cNvPr id="21" name="cazuri noi înregistrate astăzi">
                <a:extLst>
                  <a:ext uri="{FF2B5EF4-FFF2-40B4-BE49-F238E27FC236}">
                    <a16:creationId xmlns:a16="http://schemas.microsoft.com/office/drawing/2014/main" id="{007E85B7-7558-504F-A4AB-0317C33A420F}"/>
                  </a:ext>
                </a:extLst>
              </p:cNvPr>
              <p:cNvSpPr/>
              <p:nvPr/>
            </p:nvSpPr>
            <p:spPr>
              <a:xfrm>
                <a:off x="6731592" y="361956"/>
                <a:ext cx="10752129" cy="1561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1200" dirty="0"/>
                  <a:t>Total </a:t>
                </a:r>
                <a:r>
                  <a:rPr lang="ro-RO" sz="1200" dirty="0" err="1"/>
                  <a:t>cases</a:t>
                </a:r>
                <a:endParaRPr sz="1200" dirty="0"/>
              </a:p>
            </p:txBody>
          </p:sp>
        </p:grpSp>
        <p:grpSp>
          <p:nvGrpSpPr>
            <p:cNvPr id="17" name="Rectangle 5">
              <a:extLst>
                <a:ext uri="{FF2B5EF4-FFF2-40B4-BE49-F238E27FC236}">
                  <a16:creationId xmlns:a16="http://schemas.microsoft.com/office/drawing/2014/main" id="{0FEA2FC7-F2FB-C840-AB57-953896829ACB}"/>
                </a:ext>
              </a:extLst>
            </p:cNvPr>
            <p:cNvGrpSpPr/>
            <p:nvPr/>
          </p:nvGrpSpPr>
          <p:grpSpPr>
            <a:xfrm>
              <a:off x="0" y="-26921"/>
              <a:ext cx="6088441" cy="2342227"/>
              <a:chOff x="-1" y="-29930"/>
              <a:chExt cx="6088440" cy="2342222"/>
            </a:xfrm>
          </p:grpSpPr>
          <p:sp>
            <p:nvSpPr>
              <p:cNvPr id="18" name="Rectangle">
                <a:extLst>
                  <a:ext uri="{FF2B5EF4-FFF2-40B4-BE49-F238E27FC236}">
                    <a16:creationId xmlns:a16="http://schemas.microsoft.com/office/drawing/2014/main" id="{0F25097C-9331-814A-95EE-367497A6ECDD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400" dirty="0"/>
              </a:p>
            </p:txBody>
          </p:sp>
          <p:sp>
            <p:nvSpPr>
              <p:cNvPr id="19" name="+156">
                <a:extLst>
                  <a:ext uri="{FF2B5EF4-FFF2-40B4-BE49-F238E27FC236}">
                    <a16:creationId xmlns:a16="http://schemas.microsoft.com/office/drawing/2014/main" id="{2EED2E10-2A47-F244-93AE-54F5A0D3BC0E}"/>
                  </a:ext>
                </a:extLst>
              </p:cNvPr>
              <p:cNvSpPr/>
              <p:nvPr/>
            </p:nvSpPr>
            <p:spPr>
              <a:xfrm>
                <a:off x="484559" y="-29930"/>
                <a:ext cx="5512439" cy="2342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2400" b="1" dirty="0">
                    <a:solidFill>
                      <a:schemeClr val="bg1"/>
                    </a:solidFill>
                  </a:rPr>
                  <a:t>40.055</a:t>
                </a:r>
                <a:endParaRPr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2" name="Group 8">
            <a:extLst>
              <a:ext uri="{FF2B5EF4-FFF2-40B4-BE49-F238E27FC236}">
                <a16:creationId xmlns:a16="http://schemas.microsoft.com/office/drawing/2014/main" id="{3BA47827-D5E5-3649-9B9A-D08395E83377}"/>
              </a:ext>
            </a:extLst>
          </p:cNvPr>
          <p:cNvGrpSpPr/>
          <p:nvPr/>
        </p:nvGrpSpPr>
        <p:grpSpPr>
          <a:xfrm>
            <a:off x="581437" y="2234502"/>
            <a:ext cx="5741906" cy="553996"/>
            <a:chOff x="0" y="-30010"/>
            <a:chExt cx="17708409" cy="2348409"/>
          </a:xfrm>
        </p:grpSpPr>
        <p:grpSp>
          <p:nvGrpSpPr>
            <p:cNvPr id="23" name="Rectangle 4">
              <a:extLst>
                <a:ext uri="{FF2B5EF4-FFF2-40B4-BE49-F238E27FC236}">
                  <a16:creationId xmlns:a16="http://schemas.microsoft.com/office/drawing/2014/main" id="{D1C3CDDA-7FF6-894A-84CA-A3BC9F53E20C}"/>
                </a:ext>
              </a:extLst>
            </p:cNvPr>
            <p:cNvGrpSpPr/>
            <p:nvPr/>
          </p:nvGrpSpPr>
          <p:grpSpPr>
            <a:xfrm>
              <a:off x="0" y="-3"/>
              <a:ext cx="17708409" cy="2285417"/>
              <a:chOff x="0" y="-1"/>
              <a:chExt cx="17708408" cy="2285414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DA2B3E63-71BA-9C46-B5B4-E4E34E884C2D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rPr lang="ro-RO" sz="2400" dirty="0"/>
                  <a:t>decese</a:t>
                </a:r>
                <a:endParaRPr sz="2400" dirty="0"/>
              </a:p>
            </p:txBody>
          </p:sp>
          <p:sp>
            <p:nvSpPr>
              <p:cNvPr id="28" name="cazuri noi înregistrate astăzi">
                <a:extLst>
                  <a:ext uri="{FF2B5EF4-FFF2-40B4-BE49-F238E27FC236}">
                    <a16:creationId xmlns:a16="http://schemas.microsoft.com/office/drawing/2014/main" id="{0F04F45B-43B3-914E-A7FC-673B6ABE9CC6}"/>
                  </a:ext>
                </a:extLst>
              </p:cNvPr>
              <p:cNvSpPr/>
              <p:nvPr/>
            </p:nvSpPr>
            <p:spPr>
              <a:xfrm>
                <a:off x="6731594" y="359901"/>
                <a:ext cx="10752128" cy="1565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1200" dirty="0" err="1"/>
                  <a:t>Deaths</a:t>
                </a:r>
                <a:endParaRPr sz="1200" dirty="0"/>
              </a:p>
            </p:txBody>
          </p:sp>
        </p:grpSp>
        <p:grpSp>
          <p:nvGrpSpPr>
            <p:cNvPr id="24" name="Rectangle 5">
              <a:extLst>
                <a:ext uri="{FF2B5EF4-FFF2-40B4-BE49-F238E27FC236}">
                  <a16:creationId xmlns:a16="http://schemas.microsoft.com/office/drawing/2014/main" id="{7AACE2C7-BFAE-B945-BA32-7BA20C63DE68}"/>
                </a:ext>
              </a:extLst>
            </p:cNvPr>
            <p:cNvGrpSpPr/>
            <p:nvPr/>
          </p:nvGrpSpPr>
          <p:grpSpPr>
            <a:xfrm>
              <a:off x="0" y="-30010"/>
              <a:ext cx="6088441" cy="2348409"/>
              <a:chOff x="-1" y="-33019"/>
              <a:chExt cx="6088440" cy="2348404"/>
            </a:xfrm>
          </p:grpSpPr>
          <p:sp>
            <p:nvSpPr>
              <p:cNvPr id="25" name="Rectangle">
                <a:extLst>
                  <a:ext uri="{FF2B5EF4-FFF2-40B4-BE49-F238E27FC236}">
                    <a16:creationId xmlns:a16="http://schemas.microsoft.com/office/drawing/2014/main" id="{EF29494B-4BC8-994B-B2EB-1D6A16AD6003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400" dirty="0"/>
              </a:p>
            </p:txBody>
          </p:sp>
          <p:sp>
            <p:nvSpPr>
              <p:cNvPr id="26" name="+156">
                <a:extLst>
                  <a:ext uri="{FF2B5EF4-FFF2-40B4-BE49-F238E27FC236}">
                    <a16:creationId xmlns:a16="http://schemas.microsoft.com/office/drawing/2014/main" id="{BF3E63ED-0FDE-5041-87AA-FABA657040FE}"/>
                  </a:ext>
                </a:extLst>
              </p:cNvPr>
              <p:cNvSpPr/>
              <p:nvPr/>
            </p:nvSpPr>
            <p:spPr>
              <a:xfrm>
                <a:off x="484561" y="-33019"/>
                <a:ext cx="5512439" cy="2348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2400" b="1" dirty="0">
                    <a:solidFill>
                      <a:schemeClr val="bg1"/>
                    </a:solidFill>
                  </a:rPr>
                  <a:t>1.074 </a:t>
                </a:r>
                <a:r>
                  <a:rPr lang="ro-RO" sz="1050" b="1" dirty="0">
                    <a:solidFill>
                      <a:schemeClr val="bg1"/>
                    </a:solidFill>
                  </a:rPr>
                  <a:t>(2.7%)</a:t>
                </a:r>
                <a:endParaRPr sz="24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44885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245641" y="5637845"/>
            <a:ext cx="261608" cy="27699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/>
            <a:fld id="{86CB4B4D-7CA3-9044-876B-883B54F8677D}" type="slidenum">
              <a:rPr kern="0"/>
              <a:pPr algn="ctr" hangingPunct="0"/>
              <a:t>6</a:t>
            </a:fld>
            <a:endParaRPr kern="0"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303347" y="5695552"/>
            <a:ext cx="146195" cy="161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685748"/>
            <a:fld id="{86CB4B4D-7CA3-9044-876B-883B54F8677D}" type="slidenum">
              <a:rPr lang="en-US" sz="600" kern="0"/>
              <a:pPr defTabSz="685748"/>
              <a:t>6</a:t>
            </a:fld>
            <a:endParaRPr lang="en-US" sz="600" kern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71" y="1171523"/>
            <a:ext cx="9144000" cy="54055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en-GB" sz="2250" b="1" dirty="0">
                <a:solidFill>
                  <a:srgbClr val="000000"/>
                </a:solidFill>
                <a:latin typeface="Open Sans"/>
              </a:rPr>
              <a:t>Descriptive analysis </a:t>
            </a:r>
            <a:r>
              <a:rPr lang="en-GB" sz="2250" b="1" dirty="0">
                <a:solidFill>
                  <a:srgbClr val="1D46F3"/>
                </a:solidFill>
                <a:latin typeface="Open Sans"/>
              </a:rPr>
              <a:t>COVID-19</a:t>
            </a:r>
            <a:endParaRPr lang="en-GB" sz="2250" b="1" dirty="0">
              <a:latin typeface="Open Sans"/>
            </a:endParaRPr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62369265-ADEF-4FD5-BB70-807C65D961AA}"/>
              </a:ext>
            </a:extLst>
          </p:cNvPr>
          <p:cNvGrpSpPr/>
          <p:nvPr/>
        </p:nvGrpSpPr>
        <p:grpSpPr>
          <a:xfrm>
            <a:off x="815507" y="1841684"/>
            <a:ext cx="3756491" cy="271293"/>
            <a:chOff x="0" y="-11243"/>
            <a:chExt cx="17708409" cy="2342208"/>
          </a:xfrm>
        </p:grpSpPr>
        <p:grpSp>
          <p:nvGrpSpPr>
            <p:cNvPr id="22" name="Rectangle 4">
              <a:extLst>
                <a:ext uri="{FF2B5EF4-FFF2-40B4-BE49-F238E27FC236}">
                  <a16:creationId xmlns:a16="http://schemas.microsoft.com/office/drawing/2014/main" id="{E599A54A-DA3D-4892-9AC2-AE4F6AA032EA}"/>
                </a:ext>
              </a:extLst>
            </p:cNvPr>
            <p:cNvGrpSpPr/>
            <p:nvPr/>
          </p:nvGrpSpPr>
          <p:grpSpPr>
            <a:xfrm>
              <a:off x="0" y="-2"/>
              <a:ext cx="17708409" cy="2285417"/>
              <a:chOff x="0" y="0"/>
              <a:chExt cx="17708408" cy="2285415"/>
            </a:xfrm>
          </p:grpSpPr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E81DB7BA-0B79-4208-9B8C-4F211BAEA414}"/>
                  </a:ext>
                </a:extLst>
              </p:cNvPr>
              <p:cNvSpPr/>
              <p:nvPr/>
            </p:nvSpPr>
            <p:spPr>
              <a:xfrm>
                <a:off x="0" y="0"/>
                <a:ext cx="17708408" cy="2285415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 hangingPunct="0">
                  <a:lnSpc>
                    <a:spcPct val="130000"/>
                  </a:lnSpc>
                  <a:spcBef>
                    <a:spcPts val="75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kern="0">
                  <a:solidFill>
                    <a:srgbClr val="F7F7F7"/>
                  </a:solidFill>
                  <a:latin typeface="Open Sans"/>
                  <a:sym typeface="Open Sans"/>
                </a:endParaRPr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7EB18BF-36EA-437B-8516-480081FB86CB}"/>
                  </a:ext>
                </a:extLst>
              </p:cNvPr>
              <p:cNvSpPr/>
              <p:nvPr/>
            </p:nvSpPr>
            <p:spPr>
              <a:xfrm>
                <a:off x="257785" y="146269"/>
                <a:ext cx="11109480" cy="1992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 defTabSz="685748" hangingPunct="0"/>
                <a:r>
                  <a:rPr lang="ro-RO" sz="1050" kern="0" dirty="0">
                    <a:solidFill>
                      <a:srgbClr val="000000"/>
                    </a:solidFill>
                  </a:rPr>
                  <a:t>R (t)</a:t>
                </a:r>
                <a:endParaRPr sz="1050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" name="Rectangle 5">
              <a:extLst>
                <a:ext uri="{FF2B5EF4-FFF2-40B4-BE49-F238E27FC236}">
                  <a16:creationId xmlns:a16="http://schemas.microsoft.com/office/drawing/2014/main" id="{C8DFE2CF-E099-47ED-9A8E-01CD7A6D8FBB}"/>
                </a:ext>
              </a:extLst>
            </p:cNvPr>
            <p:cNvGrpSpPr/>
            <p:nvPr/>
          </p:nvGrpSpPr>
          <p:grpSpPr>
            <a:xfrm>
              <a:off x="11619968" y="-11243"/>
              <a:ext cx="6088441" cy="2342208"/>
              <a:chOff x="11619966" y="-14254"/>
              <a:chExt cx="6088440" cy="2342206"/>
            </a:xfrm>
          </p:grpSpPr>
          <p:sp>
            <p:nvSpPr>
              <p:cNvPr id="24" name="Rectangle">
                <a:extLst>
                  <a:ext uri="{FF2B5EF4-FFF2-40B4-BE49-F238E27FC236}">
                    <a16:creationId xmlns:a16="http://schemas.microsoft.com/office/drawing/2014/main" id="{67AA6314-8156-4C0B-8AC1-8F81CA326094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 hangingPunct="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kern="0" dirty="0">
                  <a:solidFill>
                    <a:srgbClr val="F7F7F7"/>
                  </a:solidFill>
                  <a:latin typeface="Open Sans"/>
                  <a:sym typeface="Open Sans"/>
                </a:endParaRPr>
              </a:p>
            </p:txBody>
          </p:sp>
          <p:sp>
            <p:nvSpPr>
              <p:cNvPr id="25" name="+156">
                <a:extLst>
                  <a:ext uri="{FF2B5EF4-FFF2-40B4-BE49-F238E27FC236}">
                    <a16:creationId xmlns:a16="http://schemas.microsoft.com/office/drawing/2014/main" id="{C07A2219-D8ED-4358-AF1A-4A7C76F9039D}"/>
                  </a:ext>
                </a:extLst>
              </p:cNvPr>
              <p:cNvSpPr/>
              <p:nvPr/>
            </p:nvSpPr>
            <p:spPr>
              <a:xfrm>
                <a:off x="11619966" y="-14254"/>
                <a:ext cx="6088440" cy="2342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 defTabSz="685748" hangingPunct="0"/>
                <a:r>
                  <a:rPr lang="ro-RO" sz="1313" b="1" kern="0" dirty="0"/>
                  <a:t>1.03</a:t>
                </a:r>
                <a:endParaRPr sz="1313" b="1" kern="0" dirty="0"/>
              </a:p>
            </p:txBody>
          </p:sp>
        </p:grpSp>
      </p:grpSp>
      <p:grpSp>
        <p:nvGrpSpPr>
          <p:cNvPr id="78" name="Group 8">
            <a:extLst>
              <a:ext uri="{FF2B5EF4-FFF2-40B4-BE49-F238E27FC236}">
                <a16:creationId xmlns:a16="http://schemas.microsoft.com/office/drawing/2014/main" id="{C72A1CC7-599D-456B-8C2D-C91C03D53B66}"/>
              </a:ext>
            </a:extLst>
          </p:cNvPr>
          <p:cNvGrpSpPr/>
          <p:nvPr/>
        </p:nvGrpSpPr>
        <p:grpSpPr>
          <a:xfrm>
            <a:off x="815506" y="2155448"/>
            <a:ext cx="3756491" cy="273280"/>
            <a:chOff x="0" y="-28398"/>
            <a:chExt cx="17708409" cy="2359363"/>
          </a:xfrm>
        </p:grpSpPr>
        <p:grpSp>
          <p:nvGrpSpPr>
            <p:cNvPr id="79" name="Rectangle 4">
              <a:extLst>
                <a:ext uri="{FF2B5EF4-FFF2-40B4-BE49-F238E27FC236}">
                  <a16:creationId xmlns:a16="http://schemas.microsoft.com/office/drawing/2014/main" id="{9EDC548A-F7C8-4F5F-9A1E-6978B7FEC427}"/>
                </a:ext>
              </a:extLst>
            </p:cNvPr>
            <p:cNvGrpSpPr/>
            <p:nvPr/>
          </p:nvGrpSpPr>
          <p:grpSpPr>
            <a:xfrm>
              <a:off x="0" y="-28398"/>
              <a:ext cx="17708409" cy="2342207"/>
              <a:chOff x="0" y="-28397"/>
              <a:chExt cx="17708408" cy="2342205"/>
            </a:xfrm>
          </p:grpSpPr>
          <p:sp>
            <p:nvSpPr>
              <p:cNvPr id="83" name="Rectangle">
                <a:extLst>
                  <a:ext uri="{FF2B5EF4-FFF2-40B4-BE49-F238E27FC236}">
                    <a16:creationId xmlns:a16="http://schemas.microsoft.com/office/drawing/2014/main" id="{7A1BE745-7D12-4747-8832-DE3690975537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 hangingPunct="0">
                  <a:lnSpc>
                    <a:spcPct val="130000"/>
                  </a:lnSpc>
                  <a:spcBef>
                    <a:spcPts val="75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kern="0">
                  <a:solidFill>
                    <a:srgbClr val="F7F7F7"/>
                  </a:solidFill>
                  <a:latin typeface="Open Sans"/>
                  <a:sym typeface="Open Sans"/>
                </a:endParaRPr>
              </a:p>
            </p:txBody>
          </p:sp>
          <p:sp>
            <p:nvSpPr>
              <p:cNvPr id="84" name="cazuri noi înregistrate astăzi">
                <a:extLst>
                  <a:ext uri="{FF2B5EF4-FFF2-40B4-BE49-F238E27FC236}">
                    <a16:creationId xmlns:a16="http://schemas.microsoft.com/office/drawing/2014/main" id="{232CE98A-F4BD-4F2D-A7F9-62FB596AAA91}"/>
                  </a:ext>
                </a:extLst>
              </p:cNvPr>
              <p:cNvSpPr/>
              <p:nvPr/>
            </p:nvSpPr>
            <p:spPr>
              <a:xfrm>
                <a:off x="257785" y="-28397"/>
                <a:ext cx="11109480" cy="2342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 defTabSz="685748" hangingPunct="0"/>
                <a:r>
                  <a:rPr lang="ro-RO" sz="1313" kern="0" dirty="0">
                    <a:solidFill>
                      <a:srgbClr val="000000"/>
                    </a:solidFill>
                  </a:rPr>
                  <a:t>Median </a:t>
                </a:r>
                <a:r>
                  <a:rPr lang="ro-RO" sz="1313" kern="0" dirty="0" err="1">
                    <a:solidFill>
                      <a:srgbClr val="000000"/>
                    </a:solidFill>
                  </a:rPr>
                  <a:t>Age</a:t>
                </a:r>
                <a:endParaRPr sz="1313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0" name="Rectangle 5">
              <a:extLst>
                <a:ext uri="{FF2B5EF4-FFF2-40B4-BE49-F238E27FC236}">
                  <a16:creationId xmlns:a16="http://schemas.microsoft.com/office/drawing/2014/main" id="{1FA9D08C-4AE3-4B19-9ECF-1D6DB2A1B8BD}"/>
                </a:ext>
              </a:extLst>
            </p:cNvPr>
            <p:cNvGrpSpPr/>
            <p:nvPr/>
          </p:nvGrpSpPr>
          <p:grpSpPr>
            <a:xfrm>
              <a:off x="11619968" y="-11243"/>
              <a:ext cx="6088441" cy="2342208"/>
              <a:chOff x="11619966" y="-14254"/>
              <a:chExt cx="6088440" cy="2342206"/>
            </a:xfrm>
          </p:grpSpPr>
          <p:sp>
            <p:nvSpPr>
              <p:cNvPr id="81" name="Rectangle">
                <a:extLst>
                  <a:ext uri="{FF2B5EF4-FFF2-40B4-BE49-F238E27FC236}">
                    <a16:creationId xmlns:a16="http://schemas.microsoft.com/office/drawing/2014/main" id="{3900F4C3-6773-4C28-B79B-62FB1B52BF2E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 hangingPunct="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kern="0" dirty="0">
                  <a:solidFill>
                    <a:srgbClr val="F7F7F7"/>
                  </a:solidFill>
                  <a:latin typeface="Open Sans"/>
                  <a:sym typeface="Open Sans"/>
                </a:endParaRPr>
              </a:p>
            </p:txBody>
          </p:sp>
          <p:sp>
            <p:nvSpPr>
              <p:cNvPr id="82" name="+156">
                <a:extLst>
                  <a:ext uri="{FF2B5EF4-FFF2-40B4-BE49-F238E27FC236}">
                    <a16:creationId xmlns:a16="http://schemas.microsoft.com/office/drawing/2014/main" id="{1569B915-B43C-43B9-A0E5-6DC6E326EE50}"/>
                  </a:ext>
                </a:extLst>
              </p:cNvPr>
              <p:cNvSpPr/>
              <p:nvPr/>
            </p:nvSpPr>
            <p:spPr>
              <a:xfrm>
                <a:off x="11619966" y="-14254"/>
                <a:ext cx="6088440" cy="2342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 defTabSz="685748" hangingPunct="0"/>
                <a:r>
                  <a:rPr lang="ro-RO" sz="1313" b="1" kern="0" dirty="0"/>
                  <a:t>46.6  Ani</a:t>
                </a:r>
                <a:endParaRPr sz="1313" b="1" kern="0" dirty="0"/>
              </a:p>
            </p:txBody>
          </p:sp>
        </p:grp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EDB510F7-4F10-4198-8441-C6872937B5A5}"/>
              </a:ext>
            </a:extLst>
          </p:cNvPr>
          <p:cNvGrpSpPr/>
          <p:nvPr/>
        </p:nvGrpSpPr>
        <p:grpSpPr>
          <a:xfrm>
            <a:off x="4788352" y="1834453"/>
            <a:ext cx="3756491" cy="273280"/>
            <a:chOff x="0" y="-28398"/>
            <a:chExt cx="17708409" cy="2359363"/>
          </a:xfrm>
        </p:grpSpPr>
        <p:grpSp>
          <p:nvGrpSpPr>
            <p:cNvPr id="86" name="Rectangle 4">
              <a:extLst>
                <a:ext uri="{FF2B5EF4-FFF2-40B4-BE49-F238E27FC236}">
                  <a16:creationId xmlns:a16="http://schemas.microsoft.com/office/drawing/2014/main" id="{C3528445-046B-41B2-8F1C-C92C46E308DE}"/>
                </a:ext>
              </a:extLst>
            </p:cNvPr>
            <p:cNvGrpSpPr/>
            <p:nvPr/>
          </p:nvGrpSpPr>
          <p:grpSpPr>
            <a:xfrm>
              <a:off x="0" y="-28398"/>
              <a:ext cx="17708409" cy="2342207"/>
              <a:chOff x="0" y="-28397"/>
              <a:chExt cx="17708408" cy="2342205"/>
            </a:xfrm>
          </p:grpSpPr>
          <p:sp>
            <p:nvSpPr>
              <p:cNvPr id="90" name="Rectangle">
                <a:extLst>
                  <a:ext uri="{FF2B5EF4-FFF2-40B4-BE49-F238E27FC236}">
                    <a16:creationId xmlns:a16="http://schemas.microsoft.com/office/drawing/2014/main" id="{DDBEE73A-1A15-467F-AD36-FF1D01DA468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 hangingPunct="0">
                  <a:lnSpc>
                    <a:spcPct val="130000"/>
                  </a:lnSpc>
                  <a:spcBef>
                    <a:spcPts val="75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kern="0">
                  <a:solidFill>
                    <a:srgbClr val="F7F7F7"/>
                  </a:solidFill>
                  <a:latin typeface="Open Sans"/>
                  <a:sym typeface="Open Sans"/>
                </a:endParaRPr>
              </a:p>
            </p:txBody>
          </p:sp>
          <p:sp>
            <p:nvSpPr>
              <p:cNvPr id="91" name="cazuri noi înregistrate astăzi">
                <a:extLst>
                  <a:ext uri="{FF2B5EF4-FFF2-40B4-BE49-F238E27FC236}">
                    <a16:creationId xmlns:a16="http://schemas.microsoft.com/office/drawing/2014/main" id="{84308C58-8278-4B55-80A6-DA135B6CA183}"/>
                  </a:ext>
                </a:extLst>
              </p:cNvPr>
              <p:cNvSpPr/>
              <p:nvPr/>
            </p:nvSpPr>
            <p:spPr>
              <a:xfrm>
                <a:off x="257785" y="-28397"/>
                <a:ext cx="11109480" cy="2342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 defTabSz="685748" hangingPunct="0"/>
                <a:r>
                  <a:rPr lang="ro-RO" sz="1313" kern="0" dirty="0" err="1">
                    <a:solidFill>
                      <a:srgbClr val="000000"/>
                    </a:solidFill>
                  </a:rPr>
                  <a:t>Incubation</a:t>
                </a:r>
                <a:r>
                  <a:rPr lang="ro-RO" sz="1313" kern="0" dirty="0">
                    <a:solidFill>
                      <a:srgbClr val="000000"/>
                    </a:solidFill>
                  </a:rPr>
                  <a:t> period</a:t>
                </a:r>
                <a:endParaRPr sz="1313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7" name="Rectangle 5">
              <a:extLst>
                <a:ext uri="{FF2B5EF4-FFF2-40B4-BE49-F238E27FC236}">
                  <a16:creationId xmlns:a16="http://schemas.microsoft.com/office/drawing/2014/main" id="{E58370A0-D802-4D43-B2D2-050B4474CAAC}"/>
                </a:ext>
              </a:extLst>
            </p:cNvPr>
            <p:cNvGrpSpPr/>
            <p:nvPr/>
          </p:nvGrpSpPr>
          <p:grpSpPr>
            <a:xfrm>
              <a:off x="11619968" y="-11243"/>
              <a:ext cx="6088441" cy="2342208"/>
              <a:chOff x="11619966" y="-14254"/>
              <a:chExt cx="6088440" cy="2342206"/>
            </a:xfrm>
          </p:grpSpPr>
          <p:sp>
            <p:nvSpPr>
              <p:cNvPr id="88" name="Rectangle">
                <a:extLst>
                  <a:ext uri="{FF2B5EF4-FFF2-40B4-BE49-F238E27FC236}">
                    <a16:creationId xmlns:a16="http://schemas.microsoft.com/office/drawing/2014/main" id="{18E573DD-2AAA-446D-99C5-5A2DC68B7F9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 hangingPunct="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kern="0" dirty="0">
                  <a:solidFill>
                    <a:srgbClr val="F7F7F7"/>
                  </a:solidFill>
                  <a:latin typeface="Open Sans"/>
                  <a:sym typeface="Open Sans"/>
                </a:endParaRPr>
              </a:p>
            </p:txBody>
          </p:sp>
          <p:sp>
            <p:nvSpPr>
              <p:cNvPr id="89" name="+156">
                <a:extLst>
                  <a:ext uri="{FF2B5EF4-FFF2-40B4-BE49-F238E27FC236}">
                    <a16:creationId xmlns:a16="http://schemas.microsoft.com/office/drawing/2014/main" id="{88A0A1CA-84E1-4C88-BAFA-9EFE676FE920}"/>
                  </a:ext>
                </a:extLst>
              </p:cNvPr>
              <p:cNvSpPr/>
              <p:nvPr/>
            </p:nvSpPr>
            <p:spPr>
              <a:xfrm>
                <a:off x="11619966" y="-14254"/>
                <a:ext cx="6088440" cy="2342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 defTabSz="685748" hangingPunct="0"/>
                <a:r>
                  <a:rPr lang="ro-RO" sz="1313" b="1" kern="0" dirty="0"/>
                  <a:t>5 </a:t>
                </a:r>
                <a:r>
                  <a:rPr lang="ro-RO" sz="1313" b="1" kern="0" dirty="0" err="1"/>
                  <a:t>Days</a:t>
                </a:r>
                <a:endParaRPr sz="1313" b="1" kern="0" dirty="0"/>
              </a:p>
            </p:txBody>
          </p:sp>
        </p:grp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940DA01C-18A9-4F07-97B6-52BDAD5260F9}"/>
              </a:ext>
            </a:extLst>
          </p:cNvPr>
          <p:cNvGrpSpPr/>
          <p:nvPr/>
        </p:nvGrpSpPr>
        <p:grpSpPr>
          <a:xfrm>
            <a:off x="4788350" y="2150204"/>
            <a:ext cx="3756491" cy="273280"/>
            <a:chOff x="0" y="-28398"/>
            <a:chExt cx="17708409" cy="2359362"/>
          </a:xfrm>
        </p:grpSpPr>
        <p:grpSp>
          <p:nvGrpSpPr>
            <p:cNvPr id="93" name="Rectangle 4">
              <a:extLst>
                <a:ext uri="{FF2B5EF4-FFF2-40B4-BE49-F238E27FC236}">
                  <a16:creationId xmlns:a16="http://schemas.microsoft.com/office/drawing/2014/main" id="{92B4CD9C-9A28-4DF6-B550-7C3888C74A5C}"/>
                </a:ext>
              </a:extLst>
            </p:cNvPr>
            <p:cNvGrpSpPr/>
            <p:nvPr/>
          </p:nvGrpSpPr>
          <p:grpSpPr>
            <a:xfrm>
              <a:off x="0" y="-28398"/>
              <a:ext cx="17708409" cy="2342207"/>
              <a:chOff x="0" y="-28397"/>
              <a:chExt cx="17708408" cy="2342205"/>
            </a:xfrm>
          </p:grpSpPr>
          <p:sp>
            <p:nvSpPr>
              <p:cNvPr id="97" name="Rectangle">
                <a:extLst>
                  <a:ext uri="{FF2B5EF4-FFF2-40B4-BE49-F238E27FC236}">
                    <a16:creationId xmlns:a16="http://schemas.microsoft.com/office/drawing/2014/main" id="{36A0CEDD-C333-4DFA-B6A0-5ABA912A193B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 hangingPunct="0">
                  <a:lnSpc>
                    <a:spcPct val="130000"/>
                  </a:lnSpc>
                  <a:spcBef>
                    <a:spcPts val="75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kern="0">
                  <a:solidFill>
                    <a:srgbClr val="F7F7F7"/>
                  </a:solidFill>
                  <a:latin typeface="Open Sans"/>
                  <a:sym typeface="Open Sans"/>
                </a:endParaRPr>
              </a:p>
            </p:txBody>
          </p:sp>
          <p:sp>
            <p:nvSpPr>
              <p:cNvPr id="98" name="cazuri noi înregistrate astăzi">
                <a:extLst>
                  <a:ext uri="{FF2B5EF4-FFF2-40B4-BE49-F238E27FC236}">
                    <a16:creationId xmlns:a16="http://schemas.microsoft.com/office/drawing/2014/main" id="{BB4208E1-59F6-4864-97C1-A0F1B1B648CA}"/>
                  </a:ext>
                </a:extLst>
              </p:cNvPr>
              <p:cNvSpPr/>
              <p:nvPr/>
            </p:nvSpPr>
            <p:spPr>
              <a:xfrm>
                <a:off x="257785" y="-28397"/>
                <a:ext cx="11109480" cy="2342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 defTabSz="685748" hangingPunct="0"/>
                <a:r>
                  <a:rPr lang="ro-RO" sz="1313" kern="0" dirty="0">
                    <a:solidFill>
                      <a:srgbClr val="000000"/>
                    </a:solidFill>
                  </a:rPr>
                  <a:t> Urban</a:t>
                </a:r>
                <a:endParaRPr sz="1313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4" name="Rectangle 5">
              <a:extLst>
                <a:ext uri="{FF2B5EF4-FFF2-40B4-BE49-F238E27FC236}">
                  <a16:creationId xmlns:a16="http://schemas.microsoft.com/office/drawing/2014/main" id="{184A8F66-26F7-44F1-9CC0-550F48DC9B2A}"/>
                </a:ext>
              </a:extLst>
            </p:cNvPr>
            <p:cNvGrpSpPr/>
            <p:nvPr/>
          </p:nvGrpSpPr>
          <p:grpSpPr>
            <a:xfrm>
              <a:off x="11619968" y="-11239"/>
              <a:ext cx="6088441" cy="2342203"/>
              <a:chOff x="11619966" y="-14250"/>
              <a:chExt cx="6088440" cy="2342201"/>
            </a:xfrm>
          </p:grpSpPr>
          <p:sp>
            <p:nvSpPr>
              <p:cNvPr id="95" name="Rectangle">
                <a:extLst>
                  <a:ext uri="{FF2B5EF4-FFF2-40B4-BE49-F238E27FC236}">
                    <a16:creationId xmlns:a16="http://schemas.microsoft.com/office/drawing/2014/main" id="{1E06FA82-7536-426A-81D5-87169ADFB41A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 hangingPunct="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kern="0" dirty="0">
                  <a:solidFill>
                    <a:srgbClr val="F7F7F7"/>
                  </a:solidFill>
                  <a:latin typeface="Open Sans"/>
                  <a:sym typeface="Open Sans"/>
                </a:endParaRPr>
              </a:p>
            </p:txBody>
          </p:sp>
          <p:sp>
            <p:nvSpPr>
              <p:cNvPr id="96" name="+156">
                <a:extLst>
                  <a:ext uri="{FF2B5EF4-FFF2-40B4-BE49-F238E27FC236}">
                    <a16:creationId xmlns:a16="http://schemas.microsoft.com/office/drawing/2014/main" id="{3A70BFC5-283C-4BB5-9C14-3FCDD6E7859C}"/>
                  </a:ext>
                </a:extLst>
              </p:cNvPr>
              <p:cNvSpPr/>
              <p:nvPr/>
            </p:nvSpPr>
            <p:spPr>
              <a:xfrm>
                <a:off x="11619966" y="-14250"/>
                <a:ext cx="6088440" cy="234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 defTabSz="685748" hangingPunct="0"/>
                <a:r>
                  <a:rPr lang="ro-RO" sz="1313" b="1" kern="0" dirty="0"/>
                  <a:t>67.2%</a:t>
                </a:r>
                <a:endParaRPr sz="1313" b="1" kern="0" dirty="0"/>
              </a:p>
            </p:txBody>
          </p:sp>
        </p:grpSp>
      </p:grpSp>
      <p:grpSp>
        <p:nvGrpSpPr>
          <p:cNvPr id="99" name="Group 8">
            <a:extLst>
              <a:ext uri="{FF2B5EF4-FFF2-40B4-BE49-F238E27FC236}">
                <a16:creationId xmlns:a16="http://schemas.microsoft.com/office/drawing/2014/main" id="{88312878-556A-488A-B501-F88F0E26EA53}"/>
              </a:ext>
            </a:extLst>
          </p:cNvPr>
          <p:cNvGrpSpPr/>
          <p:nvPr/>
        </p:nvGrpSpPr>
        <p:grpSpPr>
          <a:xfrm>
            <a:off x="815506" y="2480579"/>
            <a:ext cx="3756491" cy="273280"/>
            <a:chOff x="0" y="-28398"/>
            <a:chExt cx="17708409" cy="2359363"/>
          </a:xfrm>
        </p:grpSpPr>
        <p:grpSp>
          <p:nvGrpSpPr>
            <p:cNvPr id="100" name="Rectangle 4">
              <a:extLst>
                <a:ext uri="{FF2B5EF4-FFF2-40B4-BE49-F238E27FC236}">
                  <a16:creationId xmlns:a16="http://schemas.microsoft.com/office/drawing/2014/main" id="{601252DD-4DC2-499D-B878-766E6DC2DBD4}"/>
                </a:ext>
              </a:extLst>
            </p:cNvPr>
            <p:cNvGrpSpPr/>
            <p:nvPr/>
          </p:nvGrpSpPr>
          <p:grpSpPr>
            <a:xfrm>
              <a:off x="0" y="-28398"/>
              <a:ext cx="17708409" cy="2342207"/>
              <a:chOff x="0" y="-28397"/>
              <a:chExt cx="17708408" cy="2342205"/>
            </a:xfrm>
          </p:grpSpPr>
          <p:sp>
            <p:nvSpPr>
              <p:cNvPr id="104" name="Rectangle">
                <a:extLst>
                  <a:ext uri="{FF2B5EF4-FFF2-40B4-BE49-F238E27FC236}">
                    <a16:creationId xmlns:a16="http://schemas.microsoft.com/office/drawing/2014/main" id="{01DDDE0D-8C42-4C5D-9A4F-039C50D622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 hangingPunct="0">
                  <a:lnSpc>
                    <a:spcPct val="130000"/>
                  </a:lnSpc>
                  <a:spcBef>
                    <a:spcPts val="75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kern="0">
                  <a:solidFill>
                    <a:srgbClr val="F7F7F7"/>
                  </a:solidFill>
                  <a:latin typeface="Open Sans"/>
                  <a:sym typeface="Open Sans"/>
                </a:endParaRPr>
              </a:p>
            </p:txBody>
          </p:sp>
          <p:sp>
            <p:nvSpPr>
              <p:cNvPr id="105" name="cazuri noi înregistrate astăzi">
                <a:extLst>
                  <a:ext uri="{FF2B5EF4-FFF2-40B4-BE49-F238E27FC236}">
                    <a16:creationId xmlns:a16="http://schemas.microsoft.com/office/drawing/2014/main" id="{A110AC77-C50F-4747-B68B-1FAB3597926E}"/>
                  </a:ext>
                </a:extLst>
              </p:cNvPr>
              <p:cNvSpPr/>
              <p:nvPr/>
            </p:nvSpPr>
            <p:spPr>
              <a:xfrm>
                <a:off x="257785" y="-28397"/>
                <a:ext cx="11109480" cy="2342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 defTabSz="685748" hangingPunct="0"/>
                <a:r>
                  <a:rPr lang="ro-RO" sz="1313" kern="0" dirty="0" err="1">
                    <a:solidFill>
                      <a:srgbClr val="000000"/>
                    </a:solidFill>
                  </a:rPr>
                  <a:t>Females</a:t>
                </a:r>
                <a:endParaRPr sz="1313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1" name="Rectangle 5">
              <a:extLst>
                <a:ext uri="{FF2B5EF4-FFF2-40B4-BE49-F238E27FC236}">
                  <a16:creationId xmlns:a16="http://schemas.microsoft.com/office/drawing/2014/main" id="{7CBF189E-E8BF-4C19-A49F-D97F21A002D8}"/>
                </a:ext>
              </a:extLst>
            </p:cNvPr>
            <p:cNvGrpSpPr/>
            <p:nvPr/>
          </p:nvGrpSpPr>
          <p:grpSpPr>
            <a:xfrm>
              <a:off x="11619968" y="-11243"/>
              <a:ext cx="6088441" cy="2342208"/>
              <a:chOff x="11619966" y="-14254"/>
              <a:chExt cx="6088440" cy="2342206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750FD02A-D881-49A3-8600-50FEDF94F90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 hangingPunct="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kern="0" dirty="0">
                  <a:solidFill>
                    <a:srgbClr val="F7F7F7"/>
                  </a:solidFill>
                  <a:latin typeface="Open Sans"/>
                  <a:sym typeface="Open Sans"/>
                </a:endParaRPr>
              </a:p>
            </p:txBody>
          </p:sp>
          <p:sp>
            <p:nvSpPr>
              <p:cNvPr id="103" name="+156">
                <a:extLst>
                  <a:ext uri="{FF2B5EF4-FFF2-40B4-BE49-F238E27FC236}">
                    <a16:creationId xmlns:a16="http://schemas.microsoft.com/office/drawing/2014/main" id="{52866704-D061-42B0-B2C2-77435110E39E}"/>
                  </a:ext>
                </a:extLst>
              </p:cNvPr>
              <p:cNvSpPr/>
              <p:nvPr/>
            </p:nvSpPr>
            <p:spPr>
              <a:xfrm>
                <a:off x="11619966" y="-14254"/>
                <a:ext cx="6088440" cy="2342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 defTabSz="685748" hangingPunct="0"/>
                <a:r>
                  <a:rPr lang="ro-RO" sz="1313" b="1" kern="0" dirty="0"/>
                  <a:t>58.7%</a:t>
                </a:r>
                <a:endParaRPr sz="1313" b="1" kern="0" dirty="0"/>
              </a:p>
            </p:txBody>
          </p:sp>
        </p:grpSp>
      </p:grpSp>
      <p:grpSp>
        <p:nvGrpSpPr>
          <p:cNvPr id="106" name="Group 8">
            <a:extLst>
              <a:ext uri="{FF2B5EF4-FFF2-40B4-BE49-F238E27FC236}">
                <a16:creationId xmlns:a16="http://schemas.microsoft.com/office/drawing/2014/main" id="{8D4DC8A3-FC1B-45A3-810C-D3CFB1532181}"/>
              </a:ext>
            </a:extLst>
          </p:cNvPr>
          <p:cNvGrpSpPr/>
          <p:nvPr/>
        </p:nvGrpSpPr>
        <p:grpSpPr>
          <a:xfrm>
            <a:off x="4788350" y="2483835"/>
            <a:ext cx="3756491" cy="273280"/>
            <a:chOff x="0" y="-28398"/>
            <a:chExt cx="17708409" cy="2359362"/>
          </a:xfrm>
        </p:grpSpPr>
        <p:grpSp>
          <p:nvGrpSpPr>
            <p:cNvPr id="107" name="Rectangle 4">
              <a:extLst>
                <a:ext uri="{FF2B5EF4-FFF2-40B4-BE49-F238E27FC236}">
                  <a16:creationId xmlns:a16="http://schemas.microsoft.com/office/drawing/2014/main" id="{7DD4D4D2-6050-49AC-B108-B19BE5C78237}"/>
                </a:ext>
              </a:extLst>
            </p:cNvPr>
            <p:cNvGrpSpPr/>
            <p:nvPr/>
          </p:nvGrpSpPr>
          <p:grpSpPr>
            <a:xfrm>
              <a:off x="0" y="-28398"/>
              <a:ext cx="17708409" cy="2342207"/>
              <a:chOff x="0" y="-28397"/>
              <a:chExt cx="17708408" cy="2342205"/>
            </a:xfrm>
          </p:grpSpPr>
          <p:sp>
            <p:nvSpPr>
              <p:cNvPr id="111" name="Rectangle">
                <a:extLst>
                  <a:ext uri="{FF2B5EF4-FFF2-40B4-BE49-F238E27FC236}">
                    <a16:creationId xmlns:a16="http://schemas.microsoft.com/office/drawing/2014/main" id="{7FE68BB7-C43F-4188-B8EB-FCE9E0018143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 hangingPunct="0">
                  <a:lnSpc>
                    <a:spcPct val="130000"/>
                  </a:lnSpc>
                  <a:spcBef>
                    <a:spcPts val="75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kern="0">
                  <a:solidFill>
                    <a:srgbClr val="F7F7F7"/>
                  </a:solidFill>
                  <a:latin typeface="Open Sans"/>
                  <a:sym typeface="Open Sans"/>
                </a:endParaRPr>
              </a:p>
            </p:txBody>
          </p:sp>
          <p:sp>
            <p:nvSpPr>
              <p:cNvPr id="112" name="cazuri noi înregistrate astăzi">
                <a:extLst>
                  <a:ext uri="{FF2B5EF4-FFF2-40B4-BE49-F238E27FC236}">
                    <a16:creationId xmlns:a16="http://schemas.microsoft.com/office/drawing/2014/main" id="{D2495DA6-B3C4-4688-96EA-CFAD79BA6FD7}"/>
                  </a:ext>
                </a:extLst>
              </p:cNvPr>
              <p:cNvSpPr/>
              <p:nvPr/>
            </p:nvSpPr>
            <p:spPr>
              <a:xfrm>
                <a:off x="257785" y="-28397"/>
                <a:ext cx="11109480" cy="2342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 defTabSz="685748" hangingPunct="0"/>
                <a:r>
                  <a:rPr lang="ro-RO" sz="1313" kern="0" dirty="0">
                    <a:solidFill>
                      <a:srgbClr val="000000"/>
                    </a:solidFill>
                  </a:rPr>
                  <a:t>Import</a:t>
                </a:r>
                <a:endParaRPr sz="1313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8" name="Rectangle 5">
              <a:extLst>
                <a:ext uri="{FF2B5EF4-FFF2-40B4-BE49-F238E27FC236}">
                  <a16:creationId xmlns:a16="http://schemas.microsoft.com/office/drawing/2014/main" id="{5CCA7B16-0547-42B1-8065-803D9097B85E}"/>
                </a:ext>
              </a:extLst>
            </p:cNvPr>
            <p:cNvGrpSpPr/>
            <p:nvPr/>
          </p:nvGrpSpPr>
          <p:grpSpPr>
            <a:xfrm>
              <a:off x="11619968" y="-11239"/>
              <a:ext cx="6088441" cy="2342203"/>
              <a:chOff x="11619966" y="-14250"/>
              <a:chExt cx="6088440" cy="2342201"/>
            </a:xfrm>
          </p:grpSpPr>
          <p:sp>
            <p:nvSpPr>
              <p:cNvPr id="109" name="Rectangle">
                <a:extLst>
                  <a:ext uri="{FF2B5EF4-FFF2-40B4-BE49-F238E27FC236}">
                    <a16:creationId xmlns:a16="http://schemas.microsoft.com/office/drawing/2014/main" id="{57C7742D-EA0E-4CEE-8C1A-C2369653D1E3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 hangingPunct="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kern="0" dirty="0">
                  <a:solidFill>
                    <a:srgbClr val="F7F7F7"/>
                  </a:solidFill>
                  <a:latin typeface="Open Sans"/>
                  <a:sym typeface="Open Sans"/>
                </a:endParaRPr>
              </a:p>
            </p:txBody>
          </p:sp>
          <p:sp>
            <p:nvSpPr>
              <p:cNvPr id="110" name="+156">
                <a:extLst>
                  <a:ext uri="{FF2B5EF4-FFF2-40B4-BE49-F238E27FC236}">
                    <a16:creationId xmlns:a16="http://schemas.microsoft.com/office/drawing/2014/main" id="{CDC1761E-0A9C-4C98-A5A7-7129CDBFA5B0}"/>
                  </a:ext>
                </a:extLst>
              </p:cNvPr>
              <p:cNvSpPr/>
              <p:nvPr/>
            </p:nvSpPr>
            <p:spPr>
              <a:xfrm>
                <a:off x="11619966" y="-14250"/>
                <a:ext cx="6088440" cy="234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 defTabSz="685748" hangingPunct="0"/>
                <a:r>
                  <a:rPr lang="ro-RO" sz="1313" b="1" kern="0" dirty="0"/>
                  <a:t>1 % (376 cazuri)</a:t>
                </a:r>
                <a:endParaRPr sz="1313" b="1" kern="0" dirty="0"/>
              </a:p>
            </p:txBody>
          </p:sp>
        </p:grpSp>
      </p:grp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AE826351-C247-4938-A733-C3DF4C7AD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931568"/>
              </p:ext>
            </p:extLst>
          </p:nvPr>
        </p:nvGraphicFramePr>
        <p:xfrm>
          <a:off x="815506" y="2962138"/>
          <a:ext cx="7927998" cy="3491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8187F6C1-B5FD-7440-9820-48F6733A09C0}"/>
              </a:ext>
            </a:extLst>
          </p:cNvPr>
          <p:cNvSpPr txBox="1"/>
          <p:nvPr/>
        </p:nvSpPr>
        <p:spPr>
          <a:xfrm>
            <a:off x="3592958" y="3013872"/>
            <a:ext cx="2181225" cy="3847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r>
              <a:rPr lang="en-MD" sz="1125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 (08.03-07.09.2020)</a:t>
            </a:r>
          </a:p>
          <a:p>
            <a:pPr algn="ctr" defTabSz="309563" hangingPunct="0"/>
            <a:endParaRPr lang="en-MD" sz="1125" b="1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7852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64DA-AB7E-664F-B12C-74AF1D74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931" y="296743"/>
            <a:ext cx="6864523" cy="937384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Open Sans"/>
              </a:rPr>
              <a:t>Children and pregnant women confirmed</a:t>
            </a:r>
            <a:r>
              <a:rPr lang="en-GB" sz="2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GB" sz="2400" b="1" dirty="0">
                <a:solidFill>
                  <a:srgbClr val="1D46F3"/>
                </a:solidFill>
                <a:latin typeface="Open Sans"/>
              </a:rPr>
              <a:t>COVID-19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088D6-CB2A-2D41-9317-1268E6819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719" b="22788"/>
          <a:stretch/>
        </p:blipFill>
        <p:spPr>
          <a:xfrm>
            <a:off x="6176010" y="1670144"/>
            <a:ext cx="1200150" cy="103686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C554BE1-3F0C-1D4B-B969-6D327C85E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759377" y="1778037"/>
            <a:ext cx="725805" cy="10368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B17052-EAC6-6E46-B0AE-AB5A246F70F8}"/>
              </a:ext>
            </a:extLst>
          </p:cNvPr>
          <p:cNvSpPr txBox="1"/>
          <p:nvPr/>
        </p:nvSpPr>
        <p:spPr>
          <a:xfrm>
            <a:off x="1979588" y="2186824"/>
            <a:ext cx="2808519" cy="192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r>
              <a:rPr lang="en-MD" sz="10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2.232 Infected children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E14C6-EC1A-2145-92B9-3BD571C5B0C5}"/>
              </a:ext>
            </a:extLst>
          </p:cNvPr>
          <p:cNvSpPr txBox="1"/>
          <p:nvPr/>
        </p:nvSpPr>
        <p:spPr>
          <a:xfrm>
            <a:off x="5448026" y="2822295"/>
            <a:ext cx="2808519" cy="2000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r>
              <a:rPr lang="en-MD" sz="105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309</a:t>
            </a:r>
            <a:endParaRPr lang="en-MD" sz="1000" b="1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6877A3B-2220-0149-A5A2-47A82C48A4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888638"/>
              </p:ext>
            </p:extLst>
          </p:nvPr>
        </p:nvGraphicFramePr>
        <p:xfrm>
          <a:off x="238124" y="2801438"/>
          <a:ext cx="4837931" cy="3291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EFF2850-87B4-254F-8C1F-81B8F50B8B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018289"/>
              </p:ext>
            </p:extLst>
          </p:nvPr>
        </p:nvGraphicFramePr>
        <p:xfrm>
          <a:off x="4427984" y="2924944"/>
          <a:ext cx="460851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4279135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91574" y="3486178"/>
            <a:ext cx="1752203" cy="1832938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4" name="Rectangle 33"/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8999" tIns="243000" rIns="135000" bIns="297000" rtlCol="0" anchor="b"/>
            <a:lstStyle/>
            <a:p>
              <a:pPr>
                <a:lnSpc>
                  <a:spcPct val="130000"/>
                </a:lnSpc>
                <a:spcBef>
                  <a:spcPts val="750"/>
                </a:spcBef>
              </a:pPr>
              <a:r>
                <a:rPr lang="en-US" sz="1200" dirty="0">
                  <a:solidFill>
                    <a:schemeClr val="tx1"/>
                  </a:solidFill>
                  <a:latin typeface="Montserrat Bold"/>
                </a:rPr>
                <a:t>Physicians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8999" tIns="243000" rIns="135000" rtlCol="0" anchor="t"/>
            <a:lstStyle/>
            <a:p>
              <a:pPr>
                <a:lnSpc>
                  <a:spcPct val="130000"/>
                </a:lnSpc>
                <a:spcBef>
                  <a:spcPts val="750"/>
                </a:spcBef>
              </a:pPr>
              <a:endParaRPr lang="en-US" sz="75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22" name="Group 32">
            <a:extLst>
              <a:ext uri="{FF2B5EF4-FFF2-40B4-BE49-F238E27FC236}">
                <a16:creationId xmlns:a16="http://schemas.microsoft.com/office/drawing/2014/main" id="{6095E445-0BB6-4494-8C94-A007C15B3F72}"/>
              </a:ext>
            </a:extLst>
          </p:cNvPr>
          <p:cNvGrpSpPr/>
          <p:nvPr/>
        </p:nvGrpSpPr>
        <p:grpSpPr>
          <a:xfrm>
            <a:off x="2537056" y="3505139"/>
            <a:ext cx="1746597" cy="1871663"/>
            <a:chOff x="1621034" y="3437888"/>
            <a:chExt cx="2328796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BD8FA53E-4B1A-407A-8EB3-5F41AF83D9A3}"/>
                </a:ext>
              </a:extLst>
            </p:cNvPr>
            <p:cNvSpPr/>
            <p:nvPr/>
          </p:nvSpPr>
          <p:spPr>
            <a:xfrm>
              <a:off x="1623189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8999" tIns="243000" rIns="135000" bIns="297000" rtlCol="0" anchor="b"/>
            <a:lstStyle/>
            <a:p>
              <a:pPr>
                <a:lnSpc>
                  <a:spcPct val="130000"/>
                </a:lnSpc>
                <a:spcBef>
                  <a:spcPts val="750"/>
                </a:spcBef>
              </a:pPr>
              <a:r>
                <a:rPr lang="ro-RO" sz="1500" dirty="0" err="1">
                  <a:solidFill>
                    <a:schemeClr val="tx1"/>
                  </a:solidFill>
                  <a:latin typeface="Montserrat Bold"/>
                </a:rPr>
                <a:t>Nurses</a:t>
              </a:r>
              <a:endParaRPr lang="en-US" sz="150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25" name="Rectangle 34">
              <a:extLst>
                <a:ext uri="{FF2B5EF4-FFF2-40B4-BE49-F238E27FC236}">
                  <a16:creationId xmlns:a16="http://schemas.microsoft.com/office/drawing/2014/main" id="{DCA391C3-BF55-4FAA-BF7A-0D89C4718B4A}"/>
                </a:ext>
              </a:extLst>
            </p:cNvPr>
            <p:cNvSpPr/>
            <p:nvPr/>
          </p:nvSpPr>
          <p:spPr>
            <a:xfrm flipV="1">
              <a:off x="1621034" y="3437888"/>
              <a:ext cx="2328796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8999" tIns="243000" rIns="135000" rtlCol="0" anchor="t"/>
            <a:lstStyle/>
            <a:p>
              <a:pPr>
                <a:lnSpc>
                  <a:spcPct val="130000"/>
                </a:lnSpc>
                <a:spcBef>
                  <a:spcPts val="750"/>
                </a:spcBef>
              </a:pPr>
              <a:endParaRPr lang="en-US" sz="75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AFEE9A52-7112-41A1-81A9-0655D62884C8}"/>
              </a:ext>
            </a:extLst>
          </p:cNvPr>
          <p:cNvGrpSpPr/>
          <p:nvPr/>
        </p:nvGrpSpPr>
        <p:grpSpPr>
          <a:xfrm>
            <a:off x="4572000" y="3498398"/>
            <a:ext cx="1743958" cy="1885145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63" name="Rectangle 33">
              <a:extLst>
                <a:ext uri="{FF2B5EF4-FFF2-40B4-BE49-F238E27FC236}">
                  <a16:creationId xmlns:a16="http://schemas.microsoft.com/office/drawing/2014/main" id="{ABDE925A-B08A-45D9-B877-B4B86F6886CE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8999" tIns="243000" rIns="135000" bIns="297000" rtlCol="0" anchor="b"/>
            <a:lstStyle/>
            <a:p>
              <a:pPr>
                <a:lnSpc>
                  <a:spcPct val="130000"/>
                </a:lnSpc>
                <a:spcBef>
                  <a:spcPts val="750"/>
                </a:spcBef>
              </a:pPr>
              <a:r>
                <a:rPr lang="ro-RO" sz="1500" dirty="0" err="1">
                  <a:solidFill>
                    <a:schemeClr val="tx1"/>
                  </a:solidFill>
                  <a:latin typeface="Montserrat Bold"/>
                </a:rPr>
                <a:t>Orderly</a:t>
              </a:r>
              <a:endParaRPr lang="en-US" sz="150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64" name="Rectangle 34">
              <a:extLst>
                <a:ext uri="{FF2B5EF4-FFF2-40B4-BE49-F238E27FC236}">
                  <a16:creationId xmlns:a16="http://schemas.microsoft.com/office/drawing/2014/main" id="{6F5C2865-29C5-4EBD-B920-4A8FA439C25B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8999" tIns="243000" rIns="135000" rtlCol="0" anchor="t"/>
            <a:lstStyle/>
            <a:p>
              <a:pPr>
                <a:lnSpc>
                  <a:spcPct val="130000"/>
                </a:lnSpc>
                <a:spcBef>
                  <a:spcPts val="750"/>
                </a:spcBef>
              </a:pPr>
              <a:endParaRPr lang="en-US" sz="75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DB4C4EF5-DE38-42DD-86C4-576104617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343037"/>
            <a:ext cx="9144000" cy="702665"/>
          </a:xfrm>
          <a:prstGeom prst="rect">
            <a:avLst/>
          </a:prstGeom>
        </p:spPr>
        <p:txBody>
          <a:bodyPr>
            <a:noAutofit/>
          </a:bodyPr>
          <a:lstStyle>
            <a:lvl1pPr defTabSz="1755490">
              <a:defRPr sz="9600" spc="-266"/>
            </a:lvl1pPr>
          </a:lstStyle>
          <a:p>
            <a:pPr algn="ctr"/>
            <a:r>
              <a:rPr lang="ro-RO" sz="2800" b="1" dirty="0">
                <a:solidFill>
                  <a:schemeClr val="tx1"/>
                </a:solidFill>
                <a:latin typeface="+mj-lt"/>
              </a:rPr>
              <a:t>HCW </a:t>
            </a:r>
            <a:r>
              <a:rPr lang="ro-RO" sz="2800" b="1" dirty="0">
                <a:solidFill>
                  <a:srgbClr val="1D46F3"/>
                </a:solidFill>
                <a:latin typeface="+mj-lt"/>
              </a:rPr>
              <a:t>COVID-19</a:t>
            </a:r>
          </a:p>
        </p:txBody>
      </p:sp>
      <p:grpSp>
        <p:nvGrpSpPr>
          <p:cNvPr id="67" name="Group 8">
            <a:extLst>
              <a:ext uri="{FF2B5EF4-FFF2-40B4-BE49-F238E27FC236}">
                <a16:creationId xmlns:a16="http://schemas.microsoft.com/office/drawing/2014/main" id="{1726E0C7-6571-4DBF-9173-C01B3EC0BDFF}"/>
              </a:ext>
            </a:extLst>
          </p:cNvPr>
          <p:cNvGrpSpPr/>
          <p:nvPr/>
        </p:nvGrpSpPr>
        <p:grpSpPr>
          <a:xfrm>
            <a:off x="533400" y="2278804"/>
            <a:ext cx="8346343" cy="703592"/>
            <a:chOff x="0" y="-2"/>
            <a:chExt cx="17754128" cy="2285416"/>
          </a:xfrm>
        </p:grpSpPr>
        <p:grpSp>
          <p:nvGrpSpPr>
            <p:cNvPr id="68" name="Rectangle 4">
              <a:extLst>
                <a:ext uri="{FF2B5EF4-FFF2-40B4-BE49-F238E27FC236}">
                  <a16:creationId xmlns:a16="http://schemas.microsoft.com/office/drawing/2014/main" id="{21035C47-F8CC-48FB-AE63-86F98FA7DBAE}"/>
                </a:ext>
              </a:extLst>
            </p:cNvPr>
            <p:cNvGrpSpPr/>
            <p:nvPr/>
          </p:nvGrpSpPr>
          <p:grpSpPr>
            <a:xfrm>
              <a:off x="0" y="-2"/>
              <a:ext cx="17754128" cy="2285416"/>
              <a:chOff x="0" y="-1"/>
              <a:chExt cx="17754127" cy="2285414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7739171F-6F51-4427-AB53-F3AD76D4042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>
                  <a:lnSpc>
                    <a:spcPct val="130000"/>
                  </a:lnSpc>
                  <a:spcBef>
                    <a:spcPts val="75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/>
              </a:p>
            </p:txBody>
          </p:sp>
          <p:sp>
            <p:nvSpPr>
              <p:cNvPr id="73" name="cazuri noi înregistrate astăzi">
                <a:extLst>
                  <a:ext uri="{FF2B5EF4-FFF2-40B4-BE49-F238E27FC236}">
                    <a16:creationId xmlns:a16="http://schemas.microsoft.com/office/drawing/2014/main" id="{1B74E9EE-D59F-4990-BF57-CACCF007B575}"/>
                  </a:ext>
                </a:extLst>
              </p:cNvPr>
              <p:cNvSpPr/>
              <p:nvPr/>
            </p:nvSpPr>
            <p:spPr>
              <a:xfrm>
                <a:off x="6267407" y="656719"/>
                <a:ext cx="11486720" cy="1049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1650" dirty="0" err="1"/>
                  <a:t>Cases</a:t>
                </a:r>
                <a:r>
                  <a:rPr lang="ro-RO" sz="1650" dirty="0"/>
                  <a:t> of </a:t>
                </a:r>
                <a:r>
                  <a:rPr lang="ro-RO" sz="1650" dirty="0" err="1"/>
                  <a:t>infection</a:t>
                </a:r>
                <a:r>
                  <a:rPr lang="ro-RO" sz="1650" dirty="0"/>
                  <a:t> </a:t>
                </a:r>
                <a:r>
                  <a:rPr lang="ro-RO" sz="1650" dirty="0" err="1"/>
                  <a:t>among</a:t>
                </a:r>
                <a:r>
                  <a:rPr lang="ro-RO" sz="1650" dirty="0"/>
                  <a:t> </a:t>
                </a:r>
                <a:r>
                  <a:rPr lang="ro-RO" sz="1650" dirty="0" err="1"/>
                  <a:t>health</a:t>
                </a:r>
                <a:r>
                  <a:rPr lang="ro-RO" sz="1650" dirty="0"/>
                  <a:t> care </a:t>
                </a:r>
                <a:r>
                  <a:rPr lang="ro-RO" sz="1650" dirty="0" err="1"/>
                  <a:t>workers</a:t>
                </a:r>
                <a:endParaRPr lang="en-US" sz="1650" dirty="0"/>
              </a:p>
            </p:txBody>
          </p:sp>
        </p:grpSp>
        <p:grpSp>
          <p:nvGrpSpPr>
            <p:cNvPr id="69" name="Rectangle 5">
              <a:extLst>
                <a:ext uri="{FF2B5EF4-FFF2-40B4-BE49-F238E27FC236}">
                  <a16:creationId xmlns:a16="http://schemas.microsoft.com/office/drawing/2014/main" id="{06086DAD-F78F-46E7-959E-EA89550769F4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70" name="Rectangle">
                <a:extLst>
                  <a:ext uri="{FF2B5EF4-FFF2-40B4-BE49-F238E27FC236}">
                    <a16:creationId xmlns:a16="http://schemas.microsoft.com/office/drawing/2014/main" id="{5A32C835-F0BA-4F77-8E55-B53AFEBB3568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dirty="0"/>
              </a:p>
            </p:txBody>
          </p:sp>
          <p:sp>
            <p:nvSpPr>
              <p:cNvPr id="71" name="+156">
                <a:extLst>
                  <a:ext uri="{FF2B5EF4-FFF2-40B4-BE49-F238E27FC236}">
                    <a16:creationId xmlns:a16="http://schemas.microsoft.com/office/drawing/2014/main" id="{0C083C6B-035A-48C0-BC4C-509847C35D53}"/>
                  </a:ext>
                </a:extLst>
              </p:cNvPr>
              <p:cNvSpPr/>
              <p:nvPr/>
            </p:nvSpPr>
            <p:spPr>
              <a:xfrm>
                <a:off x="-1" y="372666"/>
                <a:ext cx="5996999" cy="1537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625" b="1" dirty="0"/>
                  <a:t>4.686</a:t>
                </a:r>
                <a:endParaRPr sz="2625" b="1" dirty="0"/>
              </a:p>
            </p:txBody>
          </p:sp>
        </p:grpSp>
      </p:grpSp>
      <p:sp>
        <p:nvSpPr>
          <p:cNvPr id="74" name="Rectangle 34">
            <a:extLst>
              <a:ext uri="{FF2B5EF4-FFF2-40B4-BE49-F238E27FC236}">
                <a16:creationId xmlns:a16="http://schemas.microsoft.com/office/drawing/2014/main" id="{DC8D0853-69FE-423C-93F3-338DFF4D1644}"/>
              </a:ext>
            </a:extLst>
          </p:cNvPr>
          <p:cNvSpPr/>
          <p:nvPr/>
        </p:nvSpPr>
        <p:spPr>
          <a:xfrm flipV="1">
            <a:off x="4572000" y="3511880"/>
            <a:ext cx="1743958" cy="3872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8999" tIns="243000" rIns="135000" rtlCol="0" anchor="t"/>
          <a:lstStyle/>
          <a:p>
            <a:pPr>
              <a:lnSpc>
                <a:spcPct val="130000"/>
              </a:lnSpc>
              <a:spcBef>
                <a:spcPts val="750"/>
              </a:spcBef>
            </a:pPr>
            <a:endParaRPr lang="en-US" sz="75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77" name="+156">
            <a:extLst>
              <a:ext uri="{FF2B5EF4-FFF2-40B4-BE49-F238E27FC236}">
                <a16:creationId xmlns:a16="http://schemas.microsoft.com/office/drawing/2014/main" id="{F150A25A-6CE9-4433-AAAA-8C618A20EA07}"/>
              </a:ext>
            </a:extLst>
          </p:cNvPr>
          <p:cNvSpPr/>
          <p:nvPr/>
        </p:nvSpPr>
        <p:spPr>
          <a:xfrm>
            <a:off x="382268" y="3936916"/>
            <a:ext cx="1743958" cy="617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90" tIns="34290" rIns="34290" bIns="34290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sz="3563" b="1" dirty="0">
                <a:solidFill>
                  <a:srgbClr val="1D46F3"/>
                </a:solidFill>
              </a:rPr>
              <a:t>1.239</a:t>
            </a:r>
            <a:endParaRPr sz="3563" b="1" dirty="0">
              <a:solidFill>
                <a:srgbClr val="1D46F3"/>
              </a:solidFill>
            </a:endParaRPr>
          </a:p>
        </p:txBody>
      </p:sp>
      <p:sp>
        <p:nvSpPr>
          <p:cNvPr id="78" name="+156">
            <a:extLst>
              <a:ext uri="{FF2B5EF4-FFF2-40B4-BE49-F238E27FC236}">
                <a16:creationId xmlns:a16="http://schemas.microsoft.com/office/drawing/2014/main" id="{3FCDA824-DE64-49C5-8B7F-BF2E64D55AC1}"/>
              </a:ext>
            </a:extLst>
          </p:cNvPr>
          <p:cNvSpPr/>
          <p:nvPr/>
        </p:nvSpPr>
        <p:spPr>
          <a:xfrm>
            <a:off x="2549378" y="3924797"/>
            <a:ext cx="1743958" cy="617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90" tIns="34290" rIns="34290" bIns="34290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sz="3563" b="1" dirty="0">
                <a:solidFill>
                  <a:srgbClr val="1D46F3"/>
                </a:solidFill>
              </a:rPr>
              <a:t>2.044</a:t>
            </a:r>
            <a:endParaRPr sz="3563" b="1" dirty="0">
              <a:solidFill>
                <a:srgbClr val="1D46F3"/>
              </a:solidFill>
            </a:endParaRPr>
          </a:p>
        </p:txBody>
      </p:sp>
      <p:sp>
        <p:nvSpPr>
          <p:cNvPr id="79" name="+156">
            <a:extLst>
              <a:ext uri="{FF2B5EF4-FFF2-40B4-BE49-F238E27FC236}">
                <a16:creationId xmlns:a16="http://schemas.microsoft.com/office/drawing/2014/main" id="{1C46748C-7412-4A03-ABE0-2F607B485F55}"/>
              </a:ext>
            </a:extLst>
          </p:cNvPr>
          <p:cNvSpPr/>
          <p:nvPr/>
        </p:nvSpPr>
        <p:spPr>
          <a:xfrm>
            <a:off x="4572000" y="3896719"/>
            <a:ext cx="1743958" cy="617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90" tIns="34290" rIns="34290" bIns="34290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sz="3563" b="1" dirty="0">
                <a:solidFill>
                  <a:srgbClr val="1D46F3"/>
                </a:solidFill>
              </a:rPr>
              <a:t>844</a:t>
            </a:r>
            <a:endParaRPr sz="3563" b="1" dirty="0">
              <a:solidFill>
                <a:srgbClr val="1D46F3"/>
              </a:solidFill>
            </a:endParaRPr>
          </a:p>
        </p:txBody>
      </p:sp>
      <p:grpSp>
        <p:nvGrpSpPr>
          <p:cNvPr id="26" name="Group 32">
            <a:extLst>
              <a:ext uri="{FF2B5EF4-FFF2-40B4-BE49-F238E27FC236}">
                <a16:creationId xmlns:a16="http://schemas.microsoft.com/office/drawing/2014/main" id="{8F75F1C6-729B-0446-845F-47A1689B276A}"/>
              </a:ext>
            </a:extLst>
          </p:cNvPr>
          <p:cNvGrpSpPr/>
          <p:nvPr/>
        </p:nvGrpSpPr>
        <p:grpSpPr>
          <a:xfrm>
            <a:off x="6604305" y="3479036"/>
            <a:ext cx="1743958" cy="1885145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1957D24A-C2A1-EA49-BD26-CA296265289C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8999" tIns="243000" rIns="135000" bIns="297000" rtlCol="0" anchor="b"/>
            <a:lstStyle/>
            <a:p>
              <a:pPr>
                <a:lnSpc>
                  <a:spcPct val="130000"/>
                </a:lnSpc>
                <a:spcBef>
                  <a:spcPts val="750"/>
                </a:spcBef>
              </a:pPr>
              <a:r>
                <a:rPr lang="ro-RO" sz="1500" dirty="0">
                  <a:solidFill>
                    <a:schemeClr val="tx1"/>
                  </a:solidFill>
                  <a:latin typeface="Montserrat Bold"/>
                </a:rPr>
                <a:t>Auxiliar</a:t>
              </a:r>
              <a:endParaRPr lang="en-US" sz="150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id="{595B3213-E140-C543-83BC-064DC12E883E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8999" tIns="243000" rIns="135000" rtlCol="0" anchor="t"/>
            <a:lstStyle/>
            <a:p>
              <a:pPr>
                <a:lnSpc>
                  <a:spcPct val="130000"/>
                </a:lnSpc>
                <a:spcBef>
                  <a:spcPts val="750"/>
                </a:spcBef>
              </a:pPr>
              <a:endParaRPr lang="en-US" sz="75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30" name="Rectangle 34">
            <a:extLst>
              <a:ext uri="{FF2B5EF4-FFF2-40B4-BE49-F238E27FC236}">
                <a16:creationId xmlns:a16="http://schemas.microsoft.com/office/drawing/2014/main" id="{EC18C20E-9B90-614E-970D-80210A6E98DD}"/>
              </a:ext>
            </a:extLst>
          </p:cNvPr>
          <p:cNvSpPr/>
          <p:nvPr/>
        </p:nvSpPr>
        <p:spPr>
          <a:xfrm flipV="1">
            <a:off x="6613611" y="3550604"/>
            <a:ext cx="1743958" cy="3872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8999" tIns="243000" rIns="135000" rtlCol="0" anchor="t"/>
          <a:lstStyle/>
          <a:p>
            <a:pPr>
              <a:lnSpc>
                <a:spcPct val="130000"/>
              </a:lnSpc>
              <a:spcBef>
                <a:spcPts val="750"/>
              </a:spcBef>
            </a:pPr>
            <a:endParaRPr lang="en-US" sz="75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1" name="+156">
            <a:extLst>
              <a:ext uri="{FF2B5EF4-FFF2-40B4-BE49-F238E27FC236}">
                <a16:creationId xmlns:a16="http://schemas.microsoft.com/office/drawing/2014/main" id="{1CA3F770-1D73-A847-A67D-3A81A6F8B2EC}"/>
              </a:ext>
            </a:extLst>
          </p:cNvPr>
          <p:cNvSpPr/>
          <p:nvPr/>
        </p:nvSpPr>
        <p:spPr>
          <a:xfrm>
            <a:off x="6613611" y="3859245"/>
            <a:ext cx="1743958" cy="617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90" tIns="34290" rIns="34290" bIns="34290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sz="3563" b="1" dirty="0">
                <a:solidFill>
                  <a:srgbClr val="1D46F3"/>
                </a:solidFill>
              </a:rPr>
              <a:t>559</a:t>
            </a:r>
            <a:endParaRPr sz="3563" b="1" dirty="0">
              <a:solidFill>
                <a:srgbClr val="1D46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BF87-350A-3F4A-AF0E-FAFB74D5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305751"/>
            <a:ext cx="8538210" cy="276332"/>
          </a:xfrm>
        </p:spPr>
        <p:txBody>
          <a:bodyPr>
            <a:normAutofit fontScale="90000"/>
          </a:bodyPr>
          <a:lstStyle/>
          <a:p>
            <a:r>
              <a:rPr lang="en-GB" sz="1800" dirty="0"/>
              <a:t>Effective reproduction number depending on the administrative territory,</a:t>
            </a:r>
            <a:endParaRPr lang="en-MD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88013-7288-F34E-884E-7B09A9A9CDAC}"/>
              </a:ext>
            </a:extLst>
          </p:cNvPr>
          <p:cNvSpPr txBox="1"/>
          <p:nvPr/>
        </p:nvSpPr>
        <p:spPr>
          <a:xfrm>
            <a:off x="2176087" y="582083"/>
            <a:ext cx="4791825" cy="3847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r>
              <a:rPr lang="en-MD" sz="1125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Reproduction number</a:t>
            </a:r>
          </a:p>
          <a:p>
            <a:pPr algn="ctr" defTabSz="309563" hangingPunct="0"/>
            <a:r>
              <a:rPr lang="en-MD" sz="1125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Rt = 1.03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AB3B17-C732-6A49-BBED-9F48EF411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165" y="1124744"/>
            <a:ext cx="5915668" cy="56522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8816E27-03C7-6F4F-8BD1-775C2FC91863}"/>
              </a:ext>
            </a:extLst>
          </p:cNvPr>
          <p:cNvSpPr txBox="1"/>
          <p:nvPr/>
        </p:nvSpPr>
        <p:spPr>
          <a:xfrm>
            <a:off x="5535717" y="3575739"/>
            <a:ext cx="1455633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r>
              <a:rPr lang="en-MD" sz="75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Transnistria – </a:t>
            </a:r>
            <a:r>
              <a:rPr lang="en-MD" sz="750" dirty="0"/>
              <a:t>0.9</a:t>
            </a:r>
            <a:endParaRPr lang="en-MD" sz="75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28768A-F5AC-E540-9B2C-AFB3133BA01F}"/>
              </a:ext>
            </a:extLst>
          </p:cNvPr>
          <p:cNvSpPr txBox="1"/>
          <p:nvPr/>
        </p:nvSpPr>
        <p:spPr>
          <a:xfrm>
            <a:off x="3021485" y="2452943"/>
            <a:ext cx="1550515" cy="1020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r>
              <a:rPr lang="en-MD" sz="413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Bălți – 1.0</a:t>
            </a:r>
          </a:p>
        </p:txBody>
      </p:sp>
    </p:spTree>
    <p:extLst>
      <p:ext uri="{BB962C8B-B14F-4D97-AF65-F5344CB8AC3E}">
        <p14:creationId xmlns:p14="http://schemas.microsoft.com/office/powerpoint/2010/main" val="28641214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476</Words>
  <Application>Microsoft Macintosh PowerPoint</Application>
  <PresentationFormat>On-screen Show (4:3)</PresentationFormat>
  <Paragraphs>103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Calibri</vt:lpstr>
      <vt:lpstr>Helvetica Neue</vt:lpstr>
      <vt:lpstr>Helvetica Neue Light</vt:lpstr>
      <vt:lpstr>Helvetica Neue Medium</vt:lpstr>
      <vt:lpstr>Montserrat Black</vt:lpstr>
      <vt:lpstr>Montserrat Bold</vt:lpstr>
      <vt:lpstr>Open Sans</vt:lpstr>
      <vt:lpstr>Open Sans SemiBold</vt:lpstr>
      <vt:lpstr>Times New Roman</vt:lpstr>
      <vt:lpstr>Temă Office</vt:lpstr>
      <vt:lpstr>White</vt:lpstr>
      <vt:lpstr>1_White</vt:lpstr>
      <vt:lpstr>Excel.Chart.8</vt:lpstr>
      <vt:lpstr> Immunizations during the COVID-19</vt:lpstr>
      <vt:lpstr>Vaccination coverage of children age 1 year Moldova, 2005; 2010; 2015-2019</vt:lpstr>
      <vt:lpstr>Geographical distribution of MMR vaccine coverage at the age of 12 months, 2019</vt:lpstr>
      <vt:lpstr>COVID-19</vt:lpstr>
      <vt:lpstr>Weekly evolution of new cases and deaths, COVID-19</vt:lpstr>
      <vt:lpstr>Descriptive analysis COVID-19</vt:lpstr>
      <vt:lpstr>Children and pregnant women confirmed COVID-19</vt:lpstr>
      <vt:lpstr>HCW COVID-19</vt:lpstr>
      <vt:lpstr>Effective reproduction number depending on the administrative territory,</vt:lpstr>
      <vt:lpstr>Immunization process during COVID-19</vt:lpstr>
      <vt:lpstr>Restrictions</vt:lpstr>
      <vt:lpstr>Measures</vt:lpstr>
      <vt:lpstr>EPI ACTIVITIES</vt:lpstr>
      <vt:lpstr>Communication&amp;advocacy campaign</vt:lpstr>
      <vt:lpstr>Web Page</vt:lpstr>
      <vt:lpstr>Video</vt:lpstr>
      <vt:lpstr>Tv shows</vt:lpstr>
      <vt:lpstr>Infographics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Săptămâna Europeană a Imunizării 2020 Imunizările pe timp de Pandemia COVID-19</dc:title>
  <dc:creator>Ceban Alexei</dc:creator>
  <cp:lastModifiedBy>Alexei Ceban</cp:lastModifiedBy>
  <cp:revision>29</cp:revision>
  <dcterms:created xsi:type="dcterms:W3CDTF">2020-04-27T11:56:27Z</dcterms:created>
  <dcterms:modified xsi:type="dcterms:W3CDTF">2020-09-12T10:14:39Z</dcterms:modified>
</cp:coreProperties>
</file>