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2"/>
  </p:notesMasterIdLst>
  <p:sldIdLst>
    <p:sldId id="256" r:id="rId2"/>
    <p:sldId id="258" r:id="rId3"/>
    <p:sldId id="265" r:id="rId4"/>
    <p:sldId id="261" r:id="rId5"/>
    <p:sldId id="262" r:id="rId6"/>
    <p:sldId id="260" r:id="rId7"/>
    <p:sldId id="267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a Bakradze" initials="TB" lastIdx="1" clrIdx="0">
    <p:extLst>
      <p:ext uri="{19B8F6BF-5375-455C-9EA6-DF929625EA0E}">
        <p15:presenceInfo xmlns:p15="http://schemas.microsoft.com/office/powerpoint/2012/main" userId="S-1-5-21-814208047-3971608839-2166339660-78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9C4"/>
    <a:srgbClr val="00759E"/>
    <a:srgbClr val="008080"/>
    <a:srgbClr val="3399FF"/>
    <a:srgbClr val="BC0000"/>
    <a:srgbClr val="FF9966"/>
    <a:srgbClr val="CCFF66"/>
    <a:srgbClr val="EC9520"/>
    <a:srgbClr val="ED9C2F"/>
    <a:srgbClr val="1C92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721" autoAdjust="0"/>
  </p:normalViewPr>
  <p:slideViewPr>
    <p:cSldViewPr snapToGrid="0">
      <p:cViewPr varScale="1">
        <p:scale>
          <a:sx n="86" d="100"/>
          <a:sy n="86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761E15-5855-489F-88DD-91F28E924FE9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D6DF67-8A68-4741-977A-A73A84203A86}">
      <dgm:prSet phldrT="[Text]" custT="1"/>
      <dgm:spPr>
        <a:solidFill>
          <a:schemeClr val="accent3">
            <a:lumMod val="75000"/>
          </a:schemeClr>
        </a:solidFill>
        <a:ln>
          <a:solidFill>
            <a:srgbClr val="FFE699"/>
          </a:solidFill>
        </a:ln>
        <a:effectLst>
          <a:glow rad="127000">
            <a:srgbClr val="FFFF00">
              <a:alpha val="40000"/>
            </a:srgbClr>
          </a:glow>
        </a:effectLst>
      </dgm:spPr>
      <dgm:t>
        <a:bodyPr/>
        <a:lstStyle/>
        <a:p>
          <a:r>
            <a:rPr lang="ka-GE" sz="1800" dirty="0" smtClean="0">
              <a:latin typeface="Calibri" panose="020F0502020204030204" pitchFamily="34" charset="0"/>
              <a:cs typeface="Calibri" panose="020F0502020204030204" pitchFamily="34" charset="0"/>
            </a:rPr>
            <a:t>ხარვეზები კომუნიკაციაში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4F9D3D-1A03-4042-B76F-D5CD160C7D8C}" type="parTrans" cxnId="{3871F6A9-BF9B-4153-A5F4-D9C85C53E646}">
      <dgm:prSet/>
      <dgm:spPr/>
      <dgm:t>
        <a:bodyPr/>
        <a:lstStyle/>
        <a:p>
          <a:endParaRPr lang="en-US"/>
        </a:p>
      </dgm:t>
    </dgm:pt>
    <dgm:pt modelId="{3FE98AB0-DB79-42A7-AC06-EFACAF7428D5}" type="sibTrans" cxnId="{3871F6A9-BF9B-4153-A5F4-D9C85C53E646}">
      <dgm:prSet/>
      <dgm:spPr/>
      <dgm:t>
        <a:bodyPr/>
        <a:lstStyle/>
        <a:p>
          <a:endParaRPr lang="en-US"/>
        </a:p>
      </dgm:t>
    </dgm:pt>
    <dgm:pt modelId="{EA066EDA-063B-438F-8E1D-D2ED24A36B89}">
      <dgm:prSet phldrT="[Text]" custT="1"/>
      <dgm:spPr>
        <a:solidFill>
          <a:srgbClr val="116E93"/>
        </a:solidFill>
        <a:ln>
          <a:solidFill>
            <a:srgbClr val="DAD912"/>
          </a:solidFill>
        </a:ln>
        <a:effectLst>
          <a:glow rad="127000">
            <a:srgbClr val="FFFF00">
              <a:alpha val="40000"/>
            </a:srgbClr>
          </a:glow>
        </a:effectLst>
      </dgm:spPr>
      <dgm:t>
        <a:bodyPr/>
        <a:lstStyle/>
        <a:p>
          <a:r>
            <a:rPr lang="ka-GE" sz="1800" dirty="0" smtClean="0">
              <a:latin typeface="Calibri" panose="020F0502020204030204" pitchFamily="34" charset="0"/>
              <a:cs typeface="Calibri" panose="020F0502020204030204" pitchFamily="34" charset="0"/>
            </a:rPr>
            <a:t>მონაცემთა ადმინისტრირების ხარვეზები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07D8F0-AF34-450E-8AAA-9FB06F0F6087}" type="parTrans" cxnId="{DF847ED1-B022-4467-9446-B90875BE1B24}">
      <dgm:prSet/>
      <dgm:spPr/>
      <dgm:t>
        <a:bodyPr/>
        <a:lstStyle/>
        <a:p>
          <a:endParaRPr lang="en-US"/>
        </a:p>
      </dgm:t>
    </dgm:pt>
    <dgm:pt modelId="{11B31050-E7AC-4816-8990-22474904AE37}" type="sibTrans" cxnId="{DF847ED1-B022-4467-9446-B90875BE1B24}">
      <dgm:prSet/>
      <dgm:spPr/>
      <dgm:t>
        <a:bodyPr/>
        <a:lstStyle/>
        <a:p>
          <a:endParaRPr lang="en-US"/>
        </a:p>
      </dgm:t>
    </dgm:pt>
    <dgm:pt modelId="{21BE8B06-8F33-43CB-A3B0-EF84F3F9999B}">
      <dgm:prSet phldrT="[Text]" custT="1"/>
      <dgm:spPr>
        <a:solidFill>
          <a:srgbClr val="993366"/>
        </a:solidFill>
        <a:ln>
          <a:solidFill>
            <a:srgbClr val="DAD912"/>
          </a:solidFill>
        </a:ln>
        <a:effectLst>
          <a:glow rad="127000">
            <a:srgbClr val="FFFF00">
              <a:alpha val="40000"/>
            </a:srgbClr>
          </a:glow>
        </a:effectLst>
      </dgm:spPr>
      <dgm:t>
        <a:bodyPr/>
        <a:lstStyle/>
        <a:p>
          <a:r>
            <a:rPr lang="ka-GE" sz="1800" dirty="0" smtClean="0">
              <a:latin typeface="Calibri" panose="020F0502020204030204" pitchFamily="34" charset="0"/>
              <a:cs typeface="Calibri" panose="020F0502020204030204" pitchFamily="34" charset="0"/>
            </a:rPr>
            <a:t>არასაკმარისი ადამიანური რესურსი</a:t>
          </a:r>
          <a:endParaRPr lang="en-US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CEFB39-BE7A-4E08-98C3-80B12462E039}" type="parTrans" cxnId="{A76ED99B-C72A-4505-BA3D-5B6E9666E85D}">
      <dgm:prSet/>
      <dgm:spPr/>
      <dgm:t>
        <a:bodyPr/>
        <a:lstStyle/>
        <a:p>
          <a:endParaRPr lang="en-US"/>
        </a:p>
      </dgm:t>
    </dgm:pt>
    <dgm:pt modelId="{1E94DB19-4A1B-4642-BA61-5963531C9534}" type="sibTrans" cxnId="{A76ED99B-C72A-4505-BA3D-5B6E9666E85D}">
      <dgm:prSet/>
      <dgm:spPr/>
      <dgm:t>
        <a:bodyPr/>
        <a:lstStyle/>
        <a:p>
          <a:endParaRPr lang="en-US"/>
        </a:p>
      </dgm:t>
    </dgm:pt>
    <dgm:pt modelId="{1E8F038E-F3FC-48CE-A9CE-65F737714BF9}" type="pres">
      <dgm:prSet presAssocID="{89761E15-5855-489F-88DD-91F28E924FE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65BFCC-C1E4-4CC0-8101-4365F86144FA}" type="pres">
      <dgm:prSet presAssocID="{E7D6DF67-8A68-4741-977A-A73A84203A86}" presName="node" presStyleLbl="node1" presStyleIdx="0" presStyleCnt="3" custScaleX="101851" custLinFactNeighborX="-377" custLinFactNeighborY="9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56B87-472F-4127-BF3C-BD7173184667}" type="pres">
      <dgm:prSet presAssocID="{3FE98AB0-DB79-42A7-AC06-EFACAF7428D5}" presName="sibTrans" presStyleCnt="0"/>
      <dgm:spPr/>
    </dgm:pt>
    <dgm:pt modelId="{EE860B32-E69A-45C1-978E-12D1FE52FAD1}" type="pres">
      <dgm:prSet presAssocID="{EA066EDA-063B-438F-8E1D-D2ED24A36B89}" presName="node" presStyleLbl="node1" presStyleIdx="1" presStyleCnt="3" custScaleX="115560" custLinFactNeighborX="7330" custLinFactNeighborY="4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40C4D8-A25C-4365-A6AC-5649E66B2E88}" type="pres">
      <dgm:prSet presAssocID="{11B31050-E7AC-4816-8990-22474904AE37}" presName="sibTrans" presStyleCnt="0"/>
      <dgm:spPr/>
    </dgm:pt>
    <dgm:pt modelId="{17B4A62E-0943-4152-B5B4-A68F9902791F}" type="pres">
      <dgm:prSet presAssocID="{21BE8B06-8F33-43CB-A3B0-EF84F3F9999B}" presName="node" presStyleLbl="node1" presStyleIdx="2" presStyleCnt="3" custLinFactNeighborX="-20370" custLinFactNeighborY="4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847ED1-B022-4467-9446-B90875BE1B24}" srcId="{89761E15-5855-489F-88DD-91F28E924FE9}" destId="{EA066EDA-063B-438F-8E1D-D2ED24A36B89}" srcOrd="1" destOrd="0" parTransId="{7507D8F0-AF34-450E-8AAA-9FB06F0F6087}" sibTransId="{11B31050-E7AC-4816-8990-22474904AE37}"/>
    <dgm:cxn modelId="{3871F6A9-BF9B-4153-A5F4-D9C85C53E646}" srcId="{89761E15-5855-489F-88DD-91F28E924FE9}" destId="{E7D6DF67-8A68-4741-977A-A73A84203A86}" srcOrd="0" destOrd="0" parTransId="{634F9D3D-1A03-4042-B76F-D5CD160C7D8C}" sibTransId="{3FE98AB0-DB79-42A7-AC06-EFACAF7428D5}"/>
    <dgm:cxn modelId="{1538DB85-1756-4D71-841E-9CA7FAB2B0BB}" type="presOf" srcId="{EA066EDA-063B-438F-8E1D-D2ED24A36B89}" destId="{EE860B32-E69A-45C1-978E-12D1FE52FAD1}" srcOrd="0" destOrd="0" presId="urn:microsoft.com/office/officeart/2005/8/layout/hList6"/>
    <dgm:cxn modelId="{FCED3DEA-F6AF-4B15-AF30-FAE995C7E407}" type="presOf" srcId="{E7D6DF67-8A68-4741-977A-A73A84203A86}" destId="{4B65BFCC-C1E4-4CC0-8101-4365F86144FA}" srcOrd="0" destOrd="0" presId="urn:microsoft.com/office/officeart/2005/8/layout/hList6"/>
    <dgm:cxn modelId="{88C40E60-E800-4DB4-9215-22627228023E}" type="presOf" srcId="{21BE8B06-8F33-43CB-A3B0-EF84F3F9999B}" destId="{17B4A62E-0943-4152-B5B4-A68F9902791F}" srcOrd="0" destOrd="0" presId="urn:microsoft.com/office/officeart/2005/8/layout/hList6"/>
    <dgm:cxn modelId="{6961F82A-E59C-4F91-AE87-66593CD438C4}" type="presOf" srcId="{89761E15-5855-489F-88DD-91F28E924FE9}" destId="{1E8F038E-F3FC-48CE-A9CE-65F737714BF9}" srcOrd="0" destOrd="0" presId="urn:microsoft.com/office/officeart/2005/8/layout/hList6"/>
    <dgm:cxn modelId="{A76ED99B-C72A-4505-BA3D-5B6E9666E85D}" srcId="{89761E15-5855-489F-88DD-91F28E924FE9}" destId="{21BE8B06-8F33-43CB-A3B0-EF84F3F9999B}" srcOrd="2" destOrd="0" parTransId="{B6CEFB39-BE7A-4E08-98C3-80B12462E039}" sibTransId="{1E94DB19-4A1B-4642-BA61-5963531C9534}"/>
    <dgm:cxn modelId="{8235EC90-70BF-4ABB-B320-52ED73510DDF}" type="presParOf" srcId="{1E8F038E-F3FC-48CE-A9CE-65F737714BF9}" destId="{4B65BFCC-C1E4-4CC0-8101-4365F86144FA}" srcOrd="0" destOrd="0" presId="urn:microsoft.com/office/officeart/2005/8/layout/hList6"/>
    <dgm:cxn modelId="{33FD8988-C2D2-4096-8554-177CECA27C02}" type="presParOf" srcId="{1E8F038E-F3FC-48CE-A9CE-65F737714BF9}" destId="{88756B87-472F-4127-BF3C-BD7173184667}" srcOrd="1" destOrd="0" presId="urn:microsoft.com/office/officeart/2005/8/layout/hList6"/>
    <dgm:cxn modelId="{41E0C4F1-D510-43BE-A1D5-44F48A9330DF}" type="presParOf" srcId="{1E8F038E-F3FC-48CE-A9CE-65F737714BF9}" destId="{EE860B32-E69A-45C1-978E-12D1FE52FAD1}" srcOrd="2" destOrd="0" presId="urn:microsoft.com/office/officeart/2005/8/layout/hList6"/>
    <dgm:cxn modelId="{DEB221AC-4886-4189-B880-5807CD283815}" type="presParOf" srcId="{1E8F038E-F3FC-48CE-A9CE-65F737714BF9}" destId="{5940C4D8-A25C-4365-A6AC-5649E66B2E88}" srcOrd="3" destOrd="0" presId="urn:microsoft.com/office/officeart/2005/8/layout/hList6"/>
    <dgm:cxn modelId="{F8C2C475-3FDD-4DF7-AA15-DE313509200D}" type="presParOf" srcId="{1E8F038E-F3FC-48CE-A9CE-65F737714BF9}" destId="{17B4A62E-0943-4152-B5B4-A68F9902791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5BFCC-C1E4-4CC0-8101-4365F86144FA}">
      <dsp:nvSpPr>
        <dsp:cNvPr id="0" name=""/>
        <dsp:cNvSpPr/>
      </dsp:nvSpPr>
      <dsp:spPr>
        <a:xfrm rot="16200000">
          <a:off x="-965101" y="965101"/>
          <a:ext cx="4119962" cy="2189759"/>
        </a:xfrm>
        <a:prstGeom prst="flowChartManualOperation">
          <a:avLst/>
        </a:prstGeom>
        <a:solidFill>
          <a:schemeClr val="accent3">
            <a:lumMod val="75000"/>
          </a:schemeClr>
        </a:solidFill>
        <a:ln w="19050" cap="rnd" cmpd="sng" algn="ctr">
          <a:solidFill>
            <a:srgbClr val="FFE699"/>
          </a:solidFill>
          <a:prstDash val="solid"/>
        </a:ln>
        <a:effectLst>
          <a:glow rad="1270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ხარვეზები კომუნიკაციაში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5400000">
        <a:off x="0" y="823992"/>
        <a:ext cx="2189759" cy="2471978"/>
      </dsp:txXfrm>
    </dsp:sp>
    <dsp:sp modelId="{EE860B32-E69A-45C1-978E-12D1FE52FAD1}">
      <dsp:nvSpPr>
        <dsp:cNvPr id="0" name=""/>
        <dsp:cNvSpPr/>
      </dsp:nvSpPr>
      <dsp:spPr>
        <a:xfrm rot="16200000">
          <a:off x="1545702" y="817731"/>
          <a:ext cx="4119962" cy="2484498"/>
        </a:xfrm>
        <a:prstGeom prst="flowChartManualOperation">
          <a:avLst/>
        </a:prstGeom>
        <a:solidFill>
          <a:srgbClr val="116E93"/>
        </a:solidFill>
        <a:ln w="19050" cap="rnd" cmpd="sng" algn="ctr">
          <a:solidFill>
            <a:srgbClr val="DAD912"/>
          </a:solidFill>
          <a:prstDash val="solid"/>
        </a:ln>
        <a:effectLst>
          <a:glow rad="1270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მონაცემთა ადმინისტრირების ხარვეზები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5400000">
        <a:off x="2363434" y="823991"/>
        <a:ext cx="2484498" cy="2471978"/>
      </dsp:txXfrm>
    </dsp:sp>
    <dsp:sp modelId="{17B4A62E-0943-4152-B5B4-A68F9902791F}">
      <dsp:nvSpPr>
        <dsp:cNvPr id="0" name=""/>
        <dsp:cNvSpPr/>
      </dsp:nvSpPr>
      <dsp:spPr>
        <a:xfrm rot="16200000">
          <a:off x="3979515" y="984999"/>
          <a:ext cx="4119962" cy="2149963"/>
        </a:xfrm>
        <a:prstGeom prst="flowChartManualOperation">
          <a:avLst/>
        </a:prstGeom>
        <a:solidFill>
          <a:srgbClr val="993366"/>
        </a:solidFill>
        <a:ln w="19050" cap="rnd" cmpd="sng" algn="ctr">
          <a:solidFill>
            <a:srgbClr val="DAD912"/>
          </a:solidFill>
          <a:prstDash val="solid"/>
        </a:ln>
        <a:effectLst>
          <a:glow rad="127000">
            <a:srgbClr val="FFFF00">
              <a:alpha val="40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არასაკმარისი ადამიანური რესურსი</a:t>
          </a:r>
          <a:endParaRPr lang="en-US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5400000">
        <a:off x="4964514" y="823992"/>
        <a:ext cx="2149963" cy="2471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6F3F1-6B43-4148-BC22-DB4531465EA9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11531-2859-43E0-9B5F-1651AA156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89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11531-2859-43E0-9B5F-1651AA1562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31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11531-2859-43E0-9B5F-1651AA1562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04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11531-2859-43E0-9B5F-1651AA1562D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60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0383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1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44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89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76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1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6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2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5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2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2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82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90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4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91D59B1-FBB2-40BF-A067-389E38E816B2}" type="datetimeFigureOut">
              <a:rPr lang="en-US" smtClean="0"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EBE3-AA1F-4BD8-A3F9-BE96E0E7B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43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391" y="1586381"/>
            <a:ext cx="4474473" cy="1313691"/>
          </a:xfrm>
          <a:prstGeom prst="rect">
            <a:avLst/>
          </a:prstGeom>
          <a:effectLst>
            <a:glow rad="1193800">
              <a:schemeClr val="tx1">
                <a:lumMod val="95000"/>
                <a:alpha val="8100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3326" y="2848937"/>
            <a:ext cx="9144000" cy="1431266"/>
          </a:xfrm>
        </p:spPr>
        <p:txBody>
          <a:bodyPr>
            <a:normAutofit/>
          </a:bodyPr>
          <a:lstStyle/>
          <a:p>
            <a:pPr algn="ctr"/>
            <a:r>
              <a:rPr lang="ka-GE" sz="1800" dirty="0" smtClean="0"/>
              <a:t/>
            </a:r>
            <a:br>
              <a:rPr lang="ka-GE" sz="1800" dirty="0" smtClean="0"/>
            </a:br>
            <a:r>
              <a:rPr lang="ka-GE" sz="2000" dirty="0" smtClean="0"/>
              <a:t> </a:t>
            </a:r>
            <a:r>
              <a:rPr lang="ka-GE" sz="2400" b="1" dirty="0" smtClean="0"/>
              <a:t>პოლიტიკის დეპარტამენტი</a:t>
            </a:r>
            <a:br>
              <a:rPr lang="ka-GE" sz="2400" b="1" dirty="0" smtClean="0"/>
            </a:br>
            <a:r>
              <a:rPr lang="ka-GE" sz="2400" b="1" dirty="0" smtClean="0"/>
              <a:t>ჯანმრთელობის დაცვის სამმართველო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3463" y="4712268"/>
            <a:ext cx="9478537" cy="1655762"/>
          </a:xfrm>
          <a:effectLst>
            <a:glow>
              <a:schemeClr val="accent1"/>
            </a:glow>
          </a:effectLst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solidFill>
                  <a:srgbClr val="DAD912"/>
                </a:solidFill>
              </a:rPr>
              <a:t>ახალი კორონა ვირუსით (</a:t>
            </a:r>
            <a:r>
              <a:rPr lang="en-US" sz="2800" b="1" dirty="0">
                <a:solidFill>
                  <a:srgbClr val="DAD912"/>
                </a:solidFill>
              </a:rPr>
              <a:t> </a:t>
            </a:r>
            <a:r>
              <a:rPr lang="en-US" sz="2800" b="1" dirty="0" smtClean="0">
                <a:solidFill>
                  <a:srgbClr val="DAD912"/>
                </a:solidFill>
              </a:rPr>
              <a:t>SARS-COV-2) </a:t>
            </a:r>
            <a:r>
              <a:rPr lang="ka-GE" sz="2800" b="1" dirty="0" smtClean="0">
                <a:solidFill>
                  <a:srgbClr val="DAD912"/>
                </a:solidFill>
              </a:rPr>
              <a:t>გამოწვეული ინფექციის (</a:t>
            </a:r>
            <a:r>
              <a:rPr lang="en-US" sz="2800" b="1" dirty="0" smtClean="0">
                <a:solidFill>
                  <a:srgbClr val="DAD912"/>
                </a:solidFill>
              </a:rPr>
              <a:t>COVID-19)</a:t>
            </a:r>
            <a:r>
              <a:rPr lang="ka-GE" sz="2800" b="1" dirty="0" smtClean="0">
                <a:solidFill>
                  <a:srgbClr val="DAD912"/>
                </a:solidFill>
              </a:rPr>
              <a:t> მართვის მიზნით</a:t>
            </a:r>
          </a:p>
          <a:p>
            <a:pPr algn="ctr"/>
            <a:r>
              <a:rPr lang="ka-GE" sz="2800" b="1" dirty="0" smtClean="0">
                <a:solidFill>
                  <a:srgbClr val="DAD912"/>
                </a:solidFill>
              </a:rPr>
              <a:t> განხორციელებული საქმიანობა</a:t>
            </a:r>
            <a:endParaRPr lang="en-US" sz="2800" b="1" dirty="0">
              <a:solidFill>
                <a:srgbClr val="DAD912"/>
              </a:solidFill>
            </a:endParaRPr>
          </a:p>
        </p:txBody>
      </p:sp>
      <p:pic>
        <p:nvPicPr>
          <p:cNvPr id="1026" name="Picture 2" descr="საქართველოში კორონავირუსი კიდევ 8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51267" cy="35008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24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69565" y="61536"/>
            <a:ext cx="11058198" cy="1161970"/>
          </a:xfrm>
        </p:spPr>
        <p:txBody>
          <a:bodyPr/>
          <a:lstStyle/>
          <a:p>
            <a:pPr algn="ctr"/>
            <a:r>
              <a:rPr lang="ka-GE" sz="18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ახალი კორონა ვირუსის მართვის პროცესში მიღებული გამოცდილების საფუძველზე, მნიშვნელოვანია</a:t>
            </a:r>
            <a:r>
              <a:rPr lang="en-US" sz="18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18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არსებობდეს პრიორიტეტების ჩარჩო, </a:t>
            </a:r>
            <a:r>
              <a:rPr lang="ka-GE" sz="1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რომელიც გამოიყენება სახელმძღვანელოდ სტრუქტურული ერთეულის დონეზე </a:t>
            </a:r>
            <a:endParaRPr lang="en-US" sz="18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6"/>
          <p:cNvSpPr>
            <a:spLocks/>
          </p:cNvSpPr>
          <p:nvPr/>
        </p:nvSpPr>
        <p:spPr bwMode="auto">
          <a:xfrm>
            <a:off x="3198849" y="5575782"/>
            <a:ext cx="3212974" cy="696176"/>
          </a:xfrm>
          <a:custGeom>
            <a:avLst/>
            <a:gdLst>
              <a:gd name="T0" fmla="*/ 1703 w 1703"/>
              <a:gd name="T1" fmla="*/ 184 h 369"/>
              <a:gd name="T2" fmla="*/ 1508 w 1703"/>
              <a:gd name="T3" fmla="*/ 0 h 369"/>
              <a:gd name="T4" fmla="*/ 1508 w 1703"/>
              <a:gd name="T5" fmla="*/ 0 h 369"/>
              <a:gd name="T6" fmla="*/ 0 w 1703"/>
              <a:gd name="T7" fmla="*/ 0 h 369"/>
              <a:gd name="T8" fmla="*/ 0 w 1703"/>
              <a:gd name="T9" fmla="*/ 369 h 369"/>
              <a:gd name="T10" fmla="*/ 1508 w 1703"/>
              <a:gd name="T11" fmla="*/ 369 h 369"/>
              <a:gd name="T12" fmla="*/ 1508 w 1703"/>
              <a:gd name="T13" fmla="*/ 369 h 369"/>
              <a:gd name="T14" fmla="*/ 1703 w 1703"/>
              <a:gd name="T15" fmla="*/ 184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3" h="369">
                <a:moveTo>
                  <a:pt x="1703" y="184"/>
                </a:moveTo>
                <a:lnTo>
                  <a:pt x="1508" y="0"/>
                </a:lnTo>
                <a:lnTo>
                  <a:pt x="1508" y="0"/>
                </a:lnTo>
                <a:lnTo>
                  <a:pt x="0" y="0"/>
                </a:lnTo>
                <a:lnTo>
                  <a:pt x="0" y="369"/>
                </a:lnTo>
                <a:lnTo>
                  <a:pt x="1508" y="369"/>
                </a:lnTo>
                <a:lnTo>
                  <a:pt x="1508" y="369"/>
                </a:lnTo>
                <a:lnTo>
                  <a:pt x="1703" y="18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4" name="Freeform 7"/>
          <p:cNvSpPr>
            <a:spLocks/>
          </p:cNvSpPr>
          <p:nvPr/>
        </p:nvSpPr>
        <p:spPr bwMode="auto">
          <a:xfrm>
            <a:off x="3072026" y="4849311"/>
            <a:ext cx="3466621" cy="703138"/>
          </a:xfrm>
          <a:custGeom>
            <a:avLst/>
            <a:gdLst>
              <a:gd name="T0" fmla="*/ 1972 w 1972"/>
              <a:gd name="T1" fmla="*/ 185 h 369"/>
              <a:gd name="T2" fmla="*/ 1778 w 1972"/>
              <a:gd name="T3" fmla="*/ 0 h 369"/>
              <a:gd name="T4" fmla="*/ 1778 w 1972"/>
              <a:gd name="T5" fmla="*/ 0 h 369"/>
              <a:gd name="T6" fmla="*/ 0 w 1972"/>
              <a:gd name="T7" fmla="*/ 0 h 369"/>
              <a:gd name="T8" fmla="*/ 0 w 1972"/>
              <a:gd name="T9" fmla="*/ 369 h 369"/>
              <a:gd name="T10" fmla="*/ 1778 w 1972"/>
              <a:gd name="T11" fmla="*/ 369 h 369"/>
              <a:gd name="T12" fmla="*/ 1778 w 1972"/>
              <a:gd name="T13" fmla="*/ 369 h 369"/>
              <a:gd name="T14" fmla="*/ 1972 w 1972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2" h="369">
                <a:moveTo>
                  <a:pt x="1972" y="185"/>
                </a:moveTo>
                <a:lnTo>
                  <a:pt x="1778" y="0"/>
                </a:lnTo>
                <a:lnTo>
                  <a:pt x="1778" y="0"/>
                </a:lnTo>
                <a:lnTo>
                  <a:pt x="0" y="0"/>
                </a:lnTo>
                <a:lnTo>
                  <a:pt x="0" y="369"/>
                </a:lnTo>
                <a:lnTo>
                  <a:pt x="1778" y="369"/>
                </a:lnTo>
                <a:lnTo>
                  <a:pt x="1778" y="369"/>
                </a:lnTo>
                <a:lnTo>
                  <a:pt x="1972" y="185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5" name="Freeform 8"/>
          <p:cNvSpPr>
            <a:spLocks/>
          </p:cNvSpPr>
          <p:nvPr/>
        </p:nvSpPr>
        <p:spPr bwMode="auto">
          <a:xfrm>
            <a:off x="3230137" y="4147757"/>
            <a:ext cx="2854509" cy="701835"/>
          </a:xfrm>
          <a:custGeom>
            <a:avLst/>
            <a:gdLst>
              <a:gd name="T0" fmla="*/ 1513 w 1513"/>
              <a:gd name="T1" fmla="*/ 185 h 372"/>
              <a:gd name="T2" fmla="*/ 1319 w 1513"/>
              <a:gd name="T3" fmla="*/ 0 h 372"/>
              <a:gd name="T4" fmla="*/ 1319 w 1513"/>
              <a:gd name="T5" fmla="*/ 0 h 372"/>
              <a:gd name="T6" fmla="*/ 0 w 1513"/>
              <a:gd name="T7" fmla="*/ 0 h 372"/>
              <a:gd name="T8" fmla="*/ 0 w 1513"/>
              <a:gd name="T9" fmla="*/ 372 h 372"/>
              <a:gd name="T10" fmla="*/ 1319 w 1513"/>
              <a:gd name="T11" fmla="*/ 372 h 372"/>
              <a:gd name="T12" fmla="*/ 1319 w 1513"/>
              <a:gd name="T13" fmla="*/ 369 h 372"/>
              <a:gd name="T14" fmla="*/ 1513 w 1513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3" h="372">
                <a:moveTo>
                  <a:pt x="1513" y="185"/>
                </a:moveTo>
                <a:lnTo>
                  <a:pt x="1319" y="0"/>
                </a:lnTo>
                <a:lnTo>
                  <a:pt x="1319" y="0"/>
                </a:lnTo>
                <a:lnTo>
                  <a:pt x="0" y="0"/>
                </a:lnTo>
                <a:lnTo>
                  <a:pt x="0" y="372"/>
                </a:lnTo>
                <a:lnTo>
                  <a:pt x="1319" y="372"/>
                </a:lnTo>
                <a:lnTo>
                  <a:pt x="1319" y="369"/>
                </a:lnTo>
                <a:lnTo>
                  <a:pt x="1513" y="185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6" name="Freeform 9"/>
          <p:cNvSpPr>
            <a:spLocks/>
          </p:cNvSpPr>
          <p:nvPr/>
        </p:nvSpPr>
        <p:spPr bwMode="auto">
          <a:xfrm>
            <a:off x="3230137" y="2049184"/>
            <a:ext cx="3083363" cy="705043"/>
          </a:xfrm>
          <a:custGeom>
            <a:avLst/>
            <a:gdLst>
              <a:gd name="T0" fmla="*/ 1726 w 1726"/>
              <a:gd name="T1" fmla="*/ 185 h 370"/>
              <a:gd name="T2" fmla="*/ 1530 w 1726"/>
              <a:gd name="T3" fmla="*/ 0 h 370"/>
              <a:gd name="T4" fmla="*/ 1530 w 1726"/>
              <a:gd name="T5" fmla="*/ 0 h 370"/>
              <a:gd name="T6" fmla="*/ 0 w 1726"/>
              <a:gd name="T7" fmla="*/ 0 h 370"/>
              <a:gd name="T8" fmla="*/ 0 w 1726"/>
              <a:gd name="T9" fmla="*/ 370 h 370"/>
              <a:gd name="T10" fmla="*/ 1530 w 1726"/>
              <a:gd name="T11" fmla="*/ 370 h 370"/>
              <a:gd name="T12" fmla="*/ 1530 w 1726"/>
              <a:gd name="T13" fmla="*/ 370 h 370"/>
              <a:gd name="T14" fmla="*/ 1726 w 1726"/>
              <a:gd name="T15" fmla="*/ 185 h 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26" h="370">
                <a:moveTo>
                  <a:pt x="1726" y="185"/>
                </a:moveTo>
                <a:lnTo>
                  <a:pt x="1530" y="0"/>
                </a:lnTo>
                <a:lnTo>
                  <a:pt x="1530" y="0"/>
                </a:lnTo>
                <a:lnTo>
                  <a:pt x="0" y="0"/>
                </a:lnTo>
                <a:lnTo>
                  <a:pt x="0" y="370"/>
                </a:lnTo>
                <a:lnTo>
                  <a:pt x="1530" y="370"/>
                </a:lnTo>
                <a:lnTo>
                  <a:pt x="1530" y="370"/>
                </a:lnTo>
                <a:lnTo>
                  <a:pt x="1726" y="185"/>
                </a:lnTo>
                <a:close/>
              </a:path>
            </a:pathLst>
          </a:custGeom>
          <a:solidFill>
            <a:srgbClr val="1A888E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7" name="Freeform 10"/>
          <p:cNvSpPr>
            <a:spLocks/>
          </p:cNvSpPr>
          <p:nvPr/>
        </p:nvSpPr>
        <p:spPr bwMode="auto">
          <a:xfrm>
            <a:off x="3230138" y="1347962"/>
            <a:ext cx="2922428" cy="699949"/>
          </a:xfrm>
          <a:custGeom>
            <a:avLst/>
            <a:gdLst>
              <a:gd name="T0" fmla="*/ 2053 w 2053"/>
              <a:gd name="T1" fmla="*/ 187 h 371"/>
              <a:gd name="T2" fmla="*/ 1859 w 2053"/>
              <a:gd name="T3" fmla="*/ 2 h 371"/>
              <a:gd name="T4" fmla="*/ 1859 w 2053"/>
              <a:gd name="T5" fmla="*/ 0 h 371"/>
              <a:gd name="T6" fmla="*/ 0 w 2053"/>
              <a:gd name="T7" fmla="*/ 0 h 371"/>
              <a:gd name="T8" fmla="*/ 0 w 2053"/>
              <a:gd name="T9" fmla="*/ 371 h 371"/>
              <a:gd name="T10" fmla="*/ 1859 w 2053"/>
              <a:gd name="T11" fmla="*/ 371 h 371"/>
              <a:gd name="T12" fmla="*/ 1859 w 2053"/>
              <a:gd name="T13" fmla="*/ 371 h 371"/>
              <a:gd name="T14" fmla="*/ 2053 w 2053"/>
              <a:gd name="T15" fmla="*/ 18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3" h="371">
                <a:moveTo>
                  <a:pt x="2053" y="187"/>
                </a:moveTo>
                <a:lnTo>
                  <a:pt x="1859" y="2"/>
                </a:lnTo>
                <a:lnTo>
                  <a:pt x="1859" y="0"/>
                </a:lnTo>
                <a:lnTo>
                  <a:pt x="0" y="0"/>
                </a:lnTo>
                <a:lnTo>
                  <a:pt x="0" y="371"/>
                </a:lnTo>
                <a:lnTo>
                  <a:pt x="1859" y="371"/>
                </a:lnTo>
                <a:lnTo>
                  <a:pt x="1859" y="371"/>
                </a:lnTo>
                <a:lnTo>
                  <a:pt x="2053" y="187"/>
                </a:lnTo>
                <a:close/>
              </a:path>
            </a:pathLst>
          </a:custGeom>
          <a:solidFill>
            <a:schemeClr val="accent3">
              <a:alpha val="63922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8" name="Freeform 11"/>
          <p:cNvSpPr>
            <a:spLocks/>
          </p:cNvSpPr>
          <p:nvPr/>
        </p:nvSpPr>
        <p:spPr bwMode="auto">
          <a:xfrm>
            <a:off x="3230137" y="2749747"/>
            <a:ext cx="3452578" cy="696176"/>
          </a:xfrm>
          <a:custGeom>
            <a:avLst/>
            <a:gdLst>
              <a:gd name="T0" fmla="*/ 1830 w 1830"/>
              <a:gd name="T1" fmla="*/ 185 h 369"/>
              <a:gd name="T2" fmla="*/ 1636 w 1830"/>
              <a:gd name="T3" fmla="*/ 0 h 369"/>
              <a:gd name="T4" fmla="*/ 1636 w 1830"/>
              <a:gd name="T5" fmla="*/ 0 h 369"/>
              <a:gd name="T6" fmla="*/ 0 w 1830"/>
              <a:gd name="T7" fmla="*/ 0 h 369"/>
              <a:gd name="T8" fmla="*/ 0 w 1830"/>
              <a:gd name="T9" fmla="*/ 369 h 369"/>
              <a:gd name="T10" fmla="*/ 1636 w 1830"/>
              <a:gd name="T11" fmla="*/ 369 h 369"/>
              <a:gd name="T12" fmla="*/ 1636 w 1830"/>
              <a:gd name="T13" fmla="*/ 369 h 369"/>
              <a:gd name="T14" fmla="*/ 1830 w 1830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30" h="369">
                <a:moveTo>
                  <a:pt x="1830" y="185"/>
                </a:moveTo>
                <a:lnTo>
                  <a:pt x="1636" y="0"/>
                </a:lnTo>
                <a:lnTo>
                  <a:pt x="1636" y="0"/>
                </a:lnTo>
                <a:lnTo>
                  <a:pt x="0" y="0"/>
                </a:lnTo>
                <a:lnTo>
                  <a:pt x="0" y="369"/>
                </a:lnTo>
                <a:lnTo>
                  <a:pt x="1636" y="369"/>
                </a:lnTo>
                <a:lnTo>
                  <a:pt x="1636" y="369"/>
                </a:lnTo>
                <a:lnTo>
                  <a:pt x="1830" y="185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59" name="Freeform 12"/>
          <p:cNvSpPr>
            <a:spLocks/>
          </p:cNvSpPr>
          <p:nvPr/>
        </p:nvSpPr>
        <p:spPr bwMode="auto">
          <a:xfrm>
            <a:off x="3174383" y="3446335"/>
            <a:ext cx="3136761" cy="701835"/>
          </a:xfrm>
          <a:custGeom>
            <a:avLst/>
            <a:gdLst>
              <a:gd name="T0" fmla="*/ 1613 w 1613"/>
              <a:gd name="T1" fmla="*/ 187 h 372"/>
              <a:gd name="T2" fmla="*/ 1418 w 1613"/>
              <a:gd name="T3" fmla="*/ 3 h 372"/>
              <a:gd name="T4" fmla="*/ 1418 w 1613"/>
              <a:gd name="T5" fmla="*/ 0 h 372"/>
              <a:gd name="T6" fmla="*/ 0 w 1613"/>
              <a:gd name="T7" fmla="*/ 0 h 372"/>
              <a:gd name="T8" fmla="*/ 0 w 1613"/>
              <a:gd name="T9" fmla="*/ 372 h 372"/>
              <a:gd name="T10" fmla="*/ 1418 w 1613"/>
              <a:gd name="T11" fmla="*/ 372 h 372"/>
              <a:gd name="T12" fmla="*/ 1418 w 1613"/>
              <a:gd name="T13" fmla="*/ 372 h 372"/>
              <a:gd name="T14" fmla="*/ 1613 w 1613"/>
              <a:gd name="T15" fmla="*/ 187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3" h="372">
                <a:moveTo>
                  <a:pt x="1613" y="187"/>
                </a:moveTo>
                <a:lnTo>
                  <a:pt x="1418" y="3"/>
                </a:lnTo>
                <a:lnTo>
                  <a:pt x="1418" y="0"/>
                </a:lnTo>
                <a:lnTo>
                  <a:pt x="0" y="0"/>
                </a:lnTo>
                <a:lnTo>
                  <a:pt x="0" y="372"/>
                </a:lnTo>
                <a:lnTo>
                  <a:pt x="1418" y="372"/>
                </a:lnTo>
                <a:lnTo>
                  <a:pt x="1418" y="372"/>
                </a:lnTo>
                <a:lnTo>
                  <a:pt x="1613" y="18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0" name="Rectangle 13"/>
          <p:cNvSpPr>
            <a:spLocks noChangeArrowheads="1"/>
          </p:cNvSpPr>
          <p:nvPr/>
        </p:nvSpPr>
        <p:spPr bwMode="auto">
          <a:xfrm>
            <a:off x="2024564" y="3442149"/>
            <a:ext cx="499964" cy="17923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1" name="Freeform 14"/>
          <p:cNvSpPr>
            <a:spLocks/>
          </p:cNvSpPr>
          <p:nvPr/>
        </p:nvSpPr>
        <p:spPr bwMode="auto">
          <a:xfrm>
            <a:off x="2524528" y="1351735"/>
            <a:ext cx="711269" cy="2269646"/>
          </a:xfrm>
          <a:custGeom>
            <a:avLst/>
            <a:gdLst>
              <a:gd name="T0" fmla="*/ 0 w 377"/>
              <a:gd name="T1" fmla="*/ 1203 h 1203"/>
              <a:gd name="T2" fmla="*/ 377 w 377"/>
              <a:gd name="T3" fmla="*/ 369 h 1203"/>
              <a:gd name="T4" fmla="*/ 377 w 377"/>
              <a:gd name="T5" fmla="*/ 0 h 1203"/>
              <a:gd name="T6" fmla="*/ 0 w 377"/>
              <a:gd name="T7" fmla="*/ 1108 h 1203"/>
              <a:gd name="T8" fmla="*/ 0 w 377"/>
              <a:gd name="T9" fmla="*/ 1203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203">
                <a:moveTo>
                  <a:pt x="0" y="1203"/>
                </a:moveTo>
                <a:lnTo>
                  <a:pt x="377" y="369"/>
                </a:lnTo>
                <a:lnTo>
                  <a:pt x="377" y="0"/>
                </a:lnTo>
                <a:lnTo>
                  <a:pt x="0" y="1108"/>
                </a:lnTo>
                <a:lnTo>
                  <a:pt x="0" y="1203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2024564" y="3621381"/>
            <a:ext cx="499964" cy="173572"/>
          </a:xfrm>
          <a:prstGeom prst="rect">
            <a:avLst/>
          </a:prstGeom>
          <a:solidFill>
            <a:srgbClr val="1C9298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3" name="Freeform 16"/>
          <p:cNvSpPr>
            <a:spLocks/>
          </p:cNvSpPr>
          <p:nvPr/>
        </p:nvSpPr>
        <p:spPr bwMode="auto">
          <a:xfrm>
            <a:off x="2524528" y="2053571"/>
            <a:ext cx="705609" cy="1741383"/>
          </a:xfrm>
          <a:custGeom>
            <a:avLst/>
            <a:gdLst>
              <a:gd name="T0" fmla="*/ 0 w 374"/>
              <a:gd name="T1" fmla="*/ 923 h 923"/>
              <a:gd name="T2" fmla="*/ 374 w 374"/>
              <a:gd name="T3" fmla="*/ 369 h 923"/>
              <a:gd name="T4" fmla="*/ 374 w 374"/>
              <a:gd name="T5" fmla="*/ 0 h 923"/>
              <a:gd name="T6" fmla="*/ 0 w 374"/>
              <a:gd name="T7" fmla="*/ 831 h 923"/>
              <a:gd name="T8" fmla="*/ 0 w 374"/>
              <a:gd name="T9" fmla="*/ 923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3">
                <a:moveTo>
                  <a:pt x="0" y="923"/>
                </a:moveTo>
                <a:lnTo>
                  <a:pt x="374" y="369"/>
                </a:lnTo>
                <a:lnTo>
                  <a:pt x="374" y="0"/>
                </a:lnTo>
                <a:lnTo>
                  <a:pt x="0" y="831"/>
                </a:lnTo>
                <a:lnTo>
                  <a:pt x="0" y="92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2024564" y="3794954"/>
            <a:ext cx="499964" cy="17923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5" name="Freeform 18"/>
          <p:cNvSpPr>
            <a:spLocks/>
          </p:cNvSpPr>
          <p:nvPr/>
        </p:nvSpPr>
        <p:spPr bwMode="auto">
          <a:xfrm>
            <a:off x="2524528" y="2749747"/>
            <a:ext cx="705609" cy="1224439"/>
          </a:xfrm>
          <a:custGeom>
            <a:avLst/>
            <a:gdLst>
              <a:gd name="T0" fmla="*/ 0 w 374"/>
              <a:gd name="T1" fmla="*/ 649 h 649"/>
              <a:gd name="T2" fmla="*/ 374 w 374"/>
              <a:gd name="T3" fmla="*/ 369 h 649"/>
              <a:gd name="T4" fmla="*/ 374 w 374"/>
              <a:gd name="T5" fmla="*/ 0 h 649"/>
              <a:gd name="T6" fmla="*/ 0 w 374"/>
              <a:gd name="T7" fmla="*/ 554 h 649"/>
              <a:gd name="T8" fmla="*/ 0 w 374"/>
              <a:gd name="T9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9">
                <a:moveTo>
                  <a:pt x="0" y="649"/>
                </a:moveTo>
                <a:lnTo>
                  <a:pt x="374" y="369"/>
                </a:lnTo>
                <a:lnTo>
                  <a:pt x="374" y="0"/>
                </a:lnTo>
                <a:lnTo>
                  <a:pt x="0" y="554"/>
                </a:lnTo>
                <a:lnTo>
                  <a:pt x="0" y="649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6" name="Rectangle 19"/>
          <p:cNvSpPr>
            <a:spLocks noChangeArrowheads="1"/>
          </p:cNvSpPr>
          <p:nvPr/>
        </p:nvSpPr>
        <p:spPr bwMode="auto">
          <a:xfrm>
            <a:off x="2024564" y="3974185"/>
            <a:ext cx="499964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7" name="Freeform 20"/>
          <p:cNvSpPr>
            <a:spLocks/>
          </p:cNvSpPr>
          <p:nvPr/>
        </p:nvSpPr>
        <p:spPr bwMode="auto">
          <a:xfrm>
            <a:off x="2524528" y="3445922"/>
            <a:ext cx="705609" cy="701835"/>
          </a:xfrm>
          <a:custGeom>
            <a:avLst/>
            <a:gdLst>
              <a:gd name="T0" fmla="*/ 0 w 374"/>
              <a:gd name="T1" fmla="*/ 372 h 372"/>
              <a:gd name="T2" fmla="*/ 374 w 374"/>
              <a:gd name="T3" fmla="*/ 372 h 372"/>
              <a:gd name="T4" fmla="*/ 374 w 374"/>
              <a:gd name="T5" fmla="*/ 0 h 372"/>
              <a:gd name="T6" fmla="*/ 0 w 374"/>
              <a:gd name="T7" fmla="*/ 280 h 372"/>
              <a:gd name="T8" fmla="*/ 0 w 374"/>
              <a:gd name="T9" fmla="*/ 372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372">
                <a:moveTo>
                  <a:pt x="0" y="372"/>
                </a:moveTo>
                <a:lnTo>
                  <a:pt x="374" y="372"/>
                </a:lnTo>
                <a:lnTo>
                  <a:pt x="374" y="0"/>
                </a:lnTo>
                <a:lnTo>
                  <a:pt x="0" y="280"/>
                </a:lnTo>
                <a:lnTo>
                  <a:pt x="0" y="372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8" name="Rectangle 21"/>
          <p:cNvSpPr>
            <a:spLocks noChangeArrowheads="1"/>
          </p:cNvSpPr>
          <p:nvPr/>
        </p:nvSpPr>
        <p:spPr bwMode="auto">
          <a:xfrm>
            <a:off x="2024564" y="4147757"/>
            <a:ext cx="499964" cy="1792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69" name="Freeform 22"/>
          <p:cNvSpPr>
            <a:spLocks/>
          </p:cNvSpPr>
          <p:nvPr/>
        </p:nvSpPr>
        <p:spPr bwMode="auto">
          <a:xfrm>
            <a:off x="2524528" y="4149907"/>
            <a:ext cx="711269" cy="708854"/>
          </a:xfrm>
          <a:custGeom>
            <a:avLst/>
            <a:gdLst>
              <a:gd name="T0" fmla="*/ 0 w 377"/>
              <a:gd name="T1" fmla="*/ 95 h 372"/>
              <a:gd name="T2" fmla="*/ 377 w 377"/>
              <a:gd name="T3" fmla="*/ 372 h 372"/>
              <a:gd name="T4" fmla="*/ 377 w 377"/>
              <a:gd name="T5" fmla="*/ 0 h 372"/>
              <a:gd name="T6" fmla="*/ 0 w 377"/>
              <a:gd name="T7" fmla="*/ 0 h 372"/>
              <a:gd name="T8" fmla="*/ 0 w 377"/>
              <a:gd name="T9" fmla="*/ 9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372">
                <a:moveTo>
                  <a:pt x="0" y="95"/>
                </a:moveTo>
                <a:lnTo>
                  <a:pt x="377" y="372"/>
                </a:lnTo>
                <a:lnTo>
                  <a:pt x="377" y="0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0" name="Rectangle 23"/>
          <p:cNvSpPr>
            <a:spLocks noChangeArrowheads="1"/>
          </p:cNvSpPr>
          <p:nvPr/>
        </p:nvSpPr>
        <p:spPr bwMode="auto">
          <a:xfrm>
            <a:off x="2024564" y="4326990"/>
            <a:ext cx="499964" cy="17357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1" name="Freeform 24"/>
          <p:cNvSpPr>
            <a:spLocks/>
          </p:cNvSpPr>
          <p:nvPr/>
        </p:nvSpPr>
        <p:spPr bwMode="auto">
          <a:xfrm>
            <a:off x="2524528" y="4320400"/>
            <a:ext cx="705609" cy="1243276"/>
          </a:xfrm>
          <a:custGeom>
            <a:avLst/>
            <a:gdLst>
              <a:gd name="T0" fmla="*/ 0 w 374"/>
              <a:gd name="T1" fmla="*/ 92 h 646"/>
              <a:gd name="T2" fmla="*/ 374 w 374"/>
              <a:gd name="T3" fmla="*/ 646 h 646"/>
              <a:gd name="T4" fmla="*/ 374 w 374"/>
              <a:gd name="T5" fmla="*/ 277 h 646"/>
              <a:gd name="T6" fmla="*/ 0 w 374"/>
              <a:gd name="T7" fmla="*/ 0 h 646"/>
              <a:gd name="T8" fmla="*/ 0 w 374"/>
              <a:gd name="T9" fmla="*/ 92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6">
                <a:moveTo>
                  <a:pt x="0" y="92"/>
                </a:moveTo>
                <a:lnTo>
                  <a:pt x="374" y="646"/>
                </a:lnTo>
                <a:lnTo>
                  <a:pt x="374" y="277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2024564" y="4500562"/>
            <a:ext cx="499964" cy="17923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3" name="Freeform 26"/>
          <p:cNvSpPr>
            <a:spLocks/>
          </p:cNvSpPr>
          <p:nvPr/>
        </p:nvSpPr>
        <p:spPr bwMode="auto">
          <a:xfrm>
            <a:off x="2524528" y="4500562"/>
            <a:ext cx="705609" cy="1747042"/>
          </a:xfrm>
          <a:custGeom>
            <a:avLst/>
            <a:gdLst>
              <a:gd name="T0" fmla="*/ 0 w 374"/>
              <a:gd name="T1" fmla="*/ 95 h 926"/>
              <a:gd name="T2" fmla="*/ 374 w 374"/>
              <a:gd name="T3" fmla="*/ 926 h 926"/>
              <a:gd name="T4" fmla="*/ 374 w 374"/>
              <a:gd name="T5" fmla="*/ 557 h 926"/>
              <a:gd name="T6" fmla="*/ 0 w 374"/>
              <a:gd name="T7" fmla="*/ 0 h 926"/>
              <a:gd name="T8" fmla="*/ 0 w 374"/>
              <a:gd name="T9" fmla="*/ 95 h 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6">
                <a:moveTo>
                  <a:pt x="0" y="95"/>
                </a:moveTo>
                <a:lnTo>
                  <a:pt x="374" y="926"/>
                </a:lnTo>
                <a:lnTo>
                  <a:pt x="374" y="557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206693" y="147042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97484" y="3579299"/>
            <a:ext cx="2220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პრიორიტეტების</a:t>
            </a:r>
          </a:p>
          <a:p>
            <a:pPr algn="ctr"/>
            <a:r>
              <a:rPr lang="ka-GE" sz="2000" b="1" dirty="0" smtClean="0">
                <a:solidFill>
                  <a:srgbClr val="FFFF00"/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ჩარჩო</a:t>
            </a:r>
            <a:endParaRPr lang="en-US" sz="2000" b="1" dirty="0">
              <a:solidFill>
                <a:srgbClr val="FFFF00"/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87" name="Freeform 45"/>
          <p:cNvSpPr>
            <a:spLocks noEditPoints="1"/>
          </p:cNvSpPr>
          <p:nvPr/>
        </p:nvSpPr>
        <p:spPr bwMode="auto">
          <a:xfrm>
            <a:off x="3386625" y="5028834"/>
            <a:ext cx="275015" cy="367691"/>
          </a:xfrm>
          <a:custGeom>
            <a:avLst/>
            <a:gdLst>
              <a:gd name="T0" fmla="*/ 1760 w 2342"/>
              <a:gd name="T1" fmla="*/ 892 h 3323"/>
              <a:gd name="T2" fmla="*/ 1635 w 2342"/>
              <a:gd name="T3" fmla="*/ 1232 h 3323"/>
              <a:gd name="T4" fmla="*/ 1433 w 2342"/>
              <a:gd name="T5" fmla="*/ 1474 h 3323"/>
              <a:gd name="T6" fmla="*/ 1388 w 2342"/>
              <a:gd name="T7" fmla="*/ 1504 h 3323"/>
              <a:gd name="T8" fmla="*/ 1311 w 2342"/>
              <a:gd name="T9" fmla="*/ 1626 h 3323"/>
              <a:gd name="T10" fmla="*/ 1272 w 2342"/>
              <a:gd name="T11" fmla="*/ 1843 h 3323"/>
              <a:gd name="T12" fmla="*/ 1254 w 2342"/>
              <a:gd name="T13" fmla="*/ 2063 h 3323"/>
              <a:gd name="T14" fmla="*/ 1249 w 2342"/>
              <a:gd name="T15" fmla="*/ 2195 h 3323"/>
              <a:gd name="T16" fmla="*/ 1393 w 2342"/>
              <a:gd name="T17" fmla="*/ 2251 h 3323"/>
              <a:gd name="T18" fmla="*/ 1583 w 2342"/>
              <a:gd name="T19" fmla="*/ 2410 h 3323"/>
              <a:gd name="T20" fmla="*/ 1716 w 2342"/>
              <a:gd name="T21" fmla="*/ 2532 h 3323"/>
              <a:gd name="T22" fmla="*/ 1788 w 2342"/>
              <a:gd name="T23" fmla="*/ 2630 h 3323"/>
              <a:gd name="T24" fmla="*/ 1814 w 2342"/>
              <a:gd name="T25" fmla="*/ 2748 h 3323"/>
              <a:gd name="T26" fmla="*/ 640 w 2342"/>
              <a:gd name="T27" fmla="*/ 2589 h 3323"/>
              <a:gd name="T28" fmla="*/ 802 w 2342"/>
              <a:gd name="T29" fmla="*/ 2411 h 3323"/>
              <a:gd name="T30" fmla="*/ 942 w 2342"/>
              <a:gd name="T31" fmla="*/ 2300 h 3323"/>
              <a:gd name="T32" fmla="*/ 1015 w 2342"/>
              <a:gd name="T33" fmla="*/ 2253 h 3323"/>
              <a:gd name="T34" fmla="*/ 1150 w 2342"/>
              <a:gd name="T35" fmla="*/ 2205 h 3323"/>
              <a:gd name="T36" fmla="*/ 1145 w 2342"/>
              <a:gd name="T37" fmla="*/ 2122 h 3323"/>
              <a:gd name="T38" fmla="*/ 1106 w 2342"/>
              <a:gd name="T39" fmla="*/ 1811 h 3323"/>
              <a:gd name="T40" fmla="*/ 1043 w 2342"/>
              <a:gd name="T41" fmla="*/ 1615 h 3323"/>
              <a:gd name="T42" fmla="*/ 997 w 2342"/>
              <a:gd name="T43" fmla="*/ 1527 h 3323"/>
              <a:gd name="T44" fmla="*/ 800 w 2342"/>
              <a:gd name="T45" fmla="*/ 1383 h 3323"/>
              <a:gd name="T46" fmla="*/ 646 w 2342"/>
              <a:gd name="T47" fmla="*/ 1130 h 3323"/>
              <a:gd name="T48" fmla="*/ 565 w 2342"/>
              <a:gd name="T49" fmla="*/ 805 h 3323"/>
              <a:gd name="T50" fmla="*/ 354 w 2342"/>
              <a:gd name="T51" fmla="*/ 676 h 3323"/>
              <a:gd name="T52" fmla="*/ 465 w 2342"/>
              <a:gd name="T53" fmla="*/ 1089 h 3323"/>
              <a:gd name="T54" fmla="*/ 659 w 2342"/>
              <a:gd name="T55" fmla="*/ 1423 h 3323"/>
              <a:gd name="T56" fmla="*/ 808 w 2342"/>
              <a:gd name="T57" fmla="*/ 1732 h 3323"/>
              <a:gd name="T58" fmla="*/ 572 w 2342"/>
              <a:gd name="T59" fmla="*/ 2000 h 3323"/>
              <a:gd name="T60" fmla="*/ 410 w 2342"/>
              <a:gd name="T61" fmla="*/ 2370 h 3323"/>
              <a:gd name="T62" fmla="*/ 336 w 2342"/>
              <a:gd name="T63" fmla="*/ 2805 h 3323"/>
              <a:gd name="T64" fmla="*/ 1955 w 2342"/>
              <a:gd name="T65" fmla="*/ 2453 h 3323"/>
              <a:gd name="T66" fmla="*/ 1809 w 2342"/>
              <a:gd name="T67" fmla="*/ 2068 h 3323"/>
              <a:gd name="T68" fmla="*/ 1586 w 2342"/>
              <a:gd name="T69" fmla="*/ 1776 h 3323"/>
              <a:gd name="T70" fmla="*/ 1636 w 2342"/>
              <a:gd name="T71" fmla="*/ 1477 h 3323"/>
              <a:gd name="T72" fmla="*/ 1844 w 2342"/>
              <a:gd name="T73" fmla="*/ 1164 h 3323"/>
              <a:gd name="T74" fmla="*/ 1973 w 2342"/>
              <a:gd name="T75" fmla="*/ 764 h 3323"/>
              <a:gd name="T76" fmla="*/ 0 w 2342"/>
              <a:gd name="T77" fmla="*/ 0 h 3323"/>
              <a:gd name="T78" fmla="*/ 2210 w 2342"/>
              <a:gd name="T79" fmla="*/ 497 h 3323"/>
              <a:gd name="T80" fmla="*/ 2134 w 2342"/>
              <a:gd name="T81" fmla="*/ 978 h 3323"/>
              <a:gd name="T82" fmla="*/ 1957 w 2342"/>
              <a:gd name="T83" fmla="*/ 1391 h 3323"/>
              <a:gd name="T84" fmla="*/ 1808 w 2342"/>
              <a:gd name="T85" fmla="*/ 1709 h 3323"/>
              <a:gd name="T86" fmla="*/ 2039 w 2342"/>
              <a:gd name="T87" fmla="*/ 2066 h 3323"/>
              <a:gd name="T88" fmla="*/ 2176 w 2342"/>
              <a:gd name="T89" fmla="*/ 2511 h 3323"/>
              <a:gd name="T90" fmla="*/ 2213 w 2342"/>
              <a:gd name="T91" fmla="*/ 3010 h 3323"/>
              <a:gd name="T92" fmla="*/ 130 w 2342"/>
              <a:gd name="T93" fmla="*/ 3010 h 3323"/>
              <a:gd name="T94" fmla="*/ 165 w 2342"/>
              <a:gd name="T95" fmla="*/ 2511 h 3323"/>
              <a:gd name="T96" fmla="*/ 304 w 2342"/>
              <a:gd name="T97" fmla="*/ 2066 h 3323"/>
              <a:gd name="T98" fmla="*/ 534 w 2342"/>
              <a:gd name="T99" fmla="*/ 1709 h 3323"/>
              <a:gd name="T100" fmla="*/ 386 w 2342"/>
              <a:gd name="T101" fmla="*/ 1391 h 3323"/>
              <a:gd name="T102" fmla="*/ 209 w 2342"/>
              <a:gd name="T103" fmla="*/ 978 h 3323"/>
              <a:gd name="T104" fmla="*/ 132 w 2342"/>
              <a:gd name="T105" fmla="*/ 497 h 3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42" h="3323">
                <a:moveTo>
                  <a:pt x="552" y="661"/>
                </a:moveTo>
                <a:lnTo>
                  <a:pt x="1790" y="661"/>
                </a:lnTo>
                <a:lnTo>
                  <a:pt x="1784" y="740"/>
                </a:lnTo>
                <a:lnTo>
                  <a:pt x="1774" y="817"/>
                </a:lnTo>
                <a:lnTo>
                  <a:pt x="1760" y="892"/>
                </a:lnTo>
                <a:lnTo>
                  <a:pt x="1742" y="966"/>
                </a:lnTo>
                <a:lnTo>
                  <a:pt x="1720" y="1037"/>
                </a:lnTo>
                <a:lnTo>
                  <a:pt x="1695" y="1106"/>
                </a:lnTo>
                <a:lnTo>
                  <a:pt x="1667" y="1170"/>
                </a:lnTo>
                <a:lnTo>
                  <a:pt x="1635" y="1232"/>
                </a:lnTo>
                <a:lnTo>
                  <a:pt x="1600" y="1289"/>
                </a:lnTo>
                <a:lnTo>
                  <a:pt x="1562" y="1343"/>
                </a:lnTo>
                <a:lnTo>
                  <a:pt x="1522" y="1392"/>
                </a:lnTo>
                <a:lnTo>
                  <a:pt x="1478" y="1436"/>
                </a:lnTo>
                <a:lnTo>
                  <a:pt x="1433" y="1474"/>
                </a:lnTo>
                <a:lnTo>
                  <a:pt x="1431" y="1475"/>
                </a:lnTo>
                <a:lnTo>
                  <a:pt x="1425" y="1478"/>
                </a:lnTo>
                <a:lnTo>
                  <a:pt x="1416" y="1484"/>
                </a:lnTo>
                <a:lnTo>
                  <a:pt x="1402" y="1492"/>
                </a:lnTo>
                <a:lnTo>
                  <a:pt x="1388" y="1504"/>
                </a:lnTo>
                <a:lnTo>
                  <a:pt x="1371" y="1518"/>
                </a:lnTo>
                <a:lnTo>
                  <a:pt x="1351" y="1536"/>
                </a:lnTo>
                <a:lnTo>
                  <a:pt x="1337" y="1561"/>
                </a:lnTo>
                <a:lnTo>
                  <a:pt x="1324" y="1591"/>
                </a:lnTo>
                <a:lnTo>
                  <a:pt x="1311" y="1626"/>
                </a:lnTo>
                <a:lnTo>
                  <a:pt x="1301" y="1665"/>
                </a:lnTo>
                <a:lnTo>
                  <a:pt x="1292" y="1706"/>
                </a:lnTo>
                <a:lnTo>
                  <a:pt x="1284" y="1750"/>
                </a:lnTo>
                <a:lnTo>
                  <a:pt x="1278" y="1796"/>
                </a:lnTo>
                <a:lnTo>
                  <a:pt x="1272" y="1843"/>
                </a:lnTo>
                <a:lnTo>
                  <a:pt x="1266" y="1889"/>
                </a:lnTo>
                <a:lnTo>
                  <a:pt x="1262" y="1935"/>
                </a:lnTo>
                <a:lnTo>
                  <a:pt x="1258" y="1980"/>
                </a:lnTo>
                <a:lnTo>
                  <a:pt x="1256" y="2023"/>
                </a:lnTo>
                <a:lnTo>
                  <a:pt x="1254" y="2063"/>
                </a:lnTo>
                <a:lnTo>
                  <a:pt x="1252" y="2099"/>
                </a:lnTo>
                <a:lnTo>
                  <a:pt x="1251" y="2131"/>
                </a:lnTo>
                <a:lnTo>
                  <a:pt x="1250" y="2159"/>
                </a:lnTo>
                <a:lnTo>
                  <a:pt x="1250" y="2179"/>
                </a:lnTo>
                <a:lnTo>
                  <a:pt x="1249" y="2195"/>
                </a:lnTo>
                <a:lnTo>
                  <a:pt x="1249" y="2202"/>
                </a:lnTo>
                <a:lnTo>
                  <a:pt x="1285" y="2207"/>
                </a:lnTo>
                <a:lnTo>
                  <a:pt x="1321" y="2217"/>
                </a:lnTo>
                <a:lnTo>
                  <a:pt x="1356" y="2232"/>
                </a:lnTo>
                <a:lnTo>
                  <a:pt x="1393" y="2251"/>
                </a:lnTo>
                <a:lnTo>
                  <a:pt x="1430" y="2276"/>
                </a:lnTo>
                <a:lnTo>
                  <a:pt x="1468" y="2307"/>
                </a:lnTo>
                <a:lnTo>
                  <a:pt x="1509" y="2344"/>
                </a:lnTo>
                <a:lnTo>
                  <a:pt x="1547" y="2379"/>
                </a:lnTo>
                <a:lnTo>
                  <a:pt x="1583" y="2410"/>
                </a:lnTo>
                <a:lnTo>
                  <a:pt x="1616" y="2439"/>
                </a:lnTo>
                <a:lnTo>
                  <a:pt x="1644" y="2465"/>
                </a:lnTo>
                <a:lnTo>
                  <a:pt x="1671" y="2489"/>
                </a:lnTo>
                <a:lnTo>
                  <a:pt x="1695" y="2512"/>
                </a:lnTo>
                <a:lnTo>
                  <a:pt x="1716" y="2532"/>
                </a:lnTo>
                <a:lnTo>
                  <a:pt x="1735" y="2553"/>
                </a:lnTo>
                <a:lnTo>
                  <a:pt x="1752" y="2571"/>
                </a:lnTo>
                <a:lnTo>
                  <a:pt x="1766" y="2591"/>
                </a:lnTo>
                <a:lnTo>
                  <a:pt x="1778" y="2610"/>
                </a:lnTo>
                <a:lnTo>
                  <a:pt x="1788" y="2630"/>
                </a:lnTo>
                <a:lnTo>
                  <a:pt x="1796" y="2650"/>
                </a:lnTo>
                <a:lnTo>
                  <a:pt x="1803" y="2672"/>
                </a:lnTo>
                <a:lnTo>
                  <a:pt x="1808" y="2695"/>
                </a:lnTo>
                <a:lnTo>
                  <a:pt x="1812" y="2721"/>
                </a:lnTo>
                <a:lnTo>
                  <a:pt x="1814" y="2748"/>
                </a:lnTo>
                <a:lnTo>
                  <a:pt x="588" y="2748"/>
                </a:lnTo>
                <a:lnTo>
                  <a:pt x="593" y="2706"/>
                </a:lnTo>
                <a:lnTo>
                  <a:pt x="604" y="2665"/>
                </a:lnTo>
                <a:lnTo>
                  <a:pt x="620" y="2626"/>
                </a:lnTo>
                <a:lnTo>
                  <a:pt x="640" y="2589"/>
                </a:lnTo>
                <a:lnTo>
                  <a:pt x="665" y="2552"/>
                </a:lnTo>
                <a:lnTo>
                  <a:pt x="693" y="2516"/>
                </a:lnTo>
                <a:lnTo>
                  <a:pt x="727" y="2481"/>
                </a:lnTo>
                <a:lnTo>
                  <a:pt x="763" y="2446"/>
                </a:lnTo>
                <a:lnTo>
                  <a:pt x="802" y="2411"/>
                </a:lnTo>
                <a:lnTo>
                  <a:pt x="844" y="2377"/>
                </a:lnTo>
                <a:lnTo>
                  <a:pt x="889" y="2342"/>
                </a:lnTo>
                <a:lnTo>
                  <a:pt x="934" y="2307"/>
                </a:lnTo>
                <a:lnTo>
                  <a:pt x="937" y="2304"/>
                </a:lnTo>
                <a:lnTo>
                  <a:pt x="942" y="2300"/>
                </a:lnTo>
                <a:lnTo>
                  <a:pt x="951" y="2293"/>
                </a:lnTo>
                <a:lnTo>
                  <a:pt x="962" y="2285"/>
                </a:lnTo>
                <a:lnTo>
                  <a:pt x="977" y="2275"/>
                </a:lnTo>
                <a:lnTo>
                  <a:pt x="995" y="2264"/>
                </a:lnTo>
                <a:lnTo>
                  <a:pt x="1015" y="2253"/>
                </a:lnTo>
                <a:lnTo>
                  <a:pt x="1038" y="2241"/>
                </a:lnTo>
                <a:lnTo>
                  <a:pt x="1063" y="2231"/>
                </a:lnTo>
                <a:lnTo>
                  <a:pt x="1090" y="2220"/>
                </a:lnTo>
                <a:lnTo>
                  <a:pt x="1119" y="2212"/>
                </a:lnTo>
                <a:lnTo>
                  <a:pt x="1150" y="2205"/>
                </a:lnTo>
                <a:lnTo>
                  <a:pt x="1148" y="2203"/>
                </a:lnTo>
                <a:lnTo>
                  <a:pt x="1147" y="2201"/>
                </a:lnTo>
                <a:lnTo>
                  <a:pt x="1147" y="2199"/>
                </a:lnTo>
                <a:lnTo>
                  <a:pt x="1146" y="2199"/>
                </a:lnTo>
                <a:lnTo>
                  <a:pt x="1145" y="2122"/>
                </a:lnTo>
                <a:lnTo>
                  <a:pt x="1141" y="2050"/>
                </a:lnTo>
                <a:lnTo>
                  <a:pt x="1135" y="1983"/>
                </a:lnTo>
                <a:lnTo>
                  <a:pt x="1126" y="1921"/>
                </a:lnTo>
                <a:lnTo>
                  <a:pt x="1117" y="1864"/>
                </a:lnTo>
                <a:lnTo>
                  <a:pt x="1106" y="1811"/>
                </a:lnTo>
                <a:lnTo>
                  <a:pt x="1094" y="1763"/>
                </a:lnTo>
                <a:lnTo>
                  <a:pt x="1082" y="1720"/>
                </a:lnTo>
                <a:lnTo>
                  <a:pt x="1068" y="1681"/>
                </a:lnTo>
                <a:lnTo>
                  <a:pt x="1056" y="1646"/>
                </a:lnTo>
                <a:lnTo>
                  <a:pt x="1043" y="1615"/>
                </a:lnTo>
                <a:lnTo>
                  <a:pt x="1032" y="1590"/>
                </a:lnTo>
                <a:lnTo>
                  <a:pt x="1020" y="1568"/>
                </a:lnTo>
                <a:lnTo>
                  <a:pt x="1011" y="1550"/>
                </a:lnTo>
                <a:lnTo>
                  <a:pt x="1003" y="1536"/>
                </a:lnTo>
                <a:lnTo>
                  <a:pt x="997" y="1527"/>
                </a:lnTo>
                <a:lnTo>
                  <a:pt x="993" y="1521"/>
                </a:lnTo>
                <a:lnTo>
                  <a:pt x="992" y="1519"/>
                </a:lnTo>
                <a:lnTo>
                  <a:pt x="881" y="1457"/>
                </a:lnTo>
                <a:lnTo>
                  <a:pt x="840" y="1422"/>
                </a:lnTo>
                <a:lnTo>
                  <a:pt x="800" y="1383"/>
                </a:lnTo>
                <a:lnTo>
                  <a:pt x="764" y="1338"/>
                </a:lnTo>
                <a:lnTo>
                  <a:pt x="730" y="1291"/>
                </a:lnTo>
                <a:lnTo>
                  <a:pt x="700" y="1241"/>
                </a:lnTo>
                <a:lnTo>
                  <a:pt x="672" y="1187"/>
                </a:lnTo>
                <a:lnTo>
                  <a:pt x="646" y="1130"/>
                </a:lnTo>
                <a:lnTo>
                  <a:pt x="625" y="1070"/>
                </a:lnTo>
                <a:lnTo>
                  <a:pt x="606" y="1007"/>
                </a:lnTo>
                <a:lnTo>
                  <a:pt x="589" y="942"/>
                </a:lnTo>
                <a:lnTo>
                  <a:pt x="576" y="875"/>
                </a:lnTo>
                <a:lnTo>
                  <a:pt x="565" y="805"/>
                </a:lnTo>
                <a:lnTo>
                  <a:pt x="557" y="733"/>
                </a:lnTo>
                <a:lnTo>
                  <a:pt x="552" y="661"/>
                </a:lnTo>
                <a:close/>
                <a:moveTo>
                  <a:pt x="336" y="498"/>
                </a:moveTo>
                <a:lnTo>
                  <a:pt x="343" y="588"/>
                </a:lnTo>
                <a:lnTo>
                  <a:pt x="354" y="676"/>
                </a:lnTo>
                <a:lnTo>
                  <a:pt x="369" y="764"/>
                </a:lnTo>
                <a:lnTo>
                  <a:pt x="387" y="849"/>
                </a:lnTo>
                <a:lnTo>
                  <a:pt x="410" y="931"/>
                </a:lnTo>
                <a:lnTo>
                  <a:pt x="435" y="1012"/>
                </a:lnTo>
                <a:lnTo>
                  <a:pt x="465" y="1089"/>
                </a:lnTo>
                <a:lnTo>
                  <a:pt x="497" y="1164"/>
                </a:lnTo>
                <a:lnTo>
                  <a:pt x="533" y="1235"/>
                </a:lnTo>
                <a:lnTo>
                  <a:pt x="572" y="1302"/>
                </a:lnTo>
                <a:lnTo>
                  <a:pt x="614" y="1364"/>
                </a:lnTo>
                <a:lnTo>
                  <a:pt x="659" y="1423"/>
                </a:lnTo>
                <a:lnTo>
                  <a:pt x="706" y="1477"/>
                </a:lnTo>
                <a:lnTo>
                  <a:pt x="756" y="1526"/>
                </a:lnTo>
                <a:lnTo>
                  <a:pt x="808" y="1569"/>
                </a:lnTo>
                <a:lnTo>
                  <a:pt x="915" y="1651"/>
                </a:lnTo>
                <a:lnTo>
                  <a:pt x="808" y="1732"/>
                </a:lnTo>
                <a:lnTo>
                  <a:pt x="756" y="1776"/>
                </a:lnTo>
                <a:lnTo>
                  <a:pt x="706" y="1826"/>
                </a:lnTo>
                <a:lnTo>
                  <a:pt x="659" y="1879"/>
                </a:lnTo>
                <a:lnTo>
                  <a:pt x="614" y="1937"/>
                </a:lnTo>
                <a:lnTo>
                  <a:pt x="572" y="2000"/>
                </a:lnTo>
                <a:lnTo>
                  <a:pt x="533" y="2068"/>
                </a:lnTo>
                <a:lnTo>
                  <a:pt x="497" y="2138"/>
                </a:lnTo>
                <a:lnTo>
                  <a:pt x="465" y="2212"/>
                </a:lnTo>
                <a:lnTo>
                  <a:pt x="435" y="2290"/>
                </a:lnTo>
                <a:lnTo>
                  <a:pt x="410" y="2370"/>
                </a:lnTo>
                <a:lnTo>
                  <a:pt x="387" y="2453"/>
                </a:lnTo>
                <a:lnTo>
                  <a:pt x="369" y="2538"/>
                </a:lnTo>
                <a:lnTo>
                  <a:pt x="354" y="2625"/>
                </a:lnTo>
                <a:lnTo>
                  <a:pt x="343" y="2715"/>
                </a:lnTo>
                <a:lnTo>
                  <a:pt x="336" y="2805"/>
                </a:lnTo>
                <a:lnTo>
                  <a:pt x="2006" y="2805"/>
                </a:lnTo>
                <a:lnTo>
                  <a:pt x="1999" y="2715"/>
                </a:lnTo>
                <a:lnTo>
                  <a:pt x="1988" y="2625"/>
                </a:lnTo>
                <a:lnTo>
                  <a:pt x="1973" y="2538"/>
                </a:lnTo>
                <a:lnTo>
                  <a:pt x="1955" y="2453"/>
                </a:lnTo>
                <a:lnTo>
                  <a:pt x="1932" y="2370"/>
                </a:lnTo>
                <a:lnTo>
                  <a:pt x="1907" y="2290"/>
                </a:lnTo>
                <a:lnTo>
                  <a:pt x="1877" y="2212"/>
                </a:lnTo>
                <a:lnTo>
                  <a:pt x="1844" y="2138"/>
                </a:lnTo>
                <a:lnTo>
                  <a:pt x="1809" y="2068"/>
                </a:lnTo>
                <a:lnTo>
                  <a:pt x="1770" y="2000"/>
                </a:lnTo>
                <a:lnTo>
                  <a:pt x="1728" y="1937"/>
                </a:lnTo>
                <a:lnTo>
                  <a:pt x="1684" y="1879"/>
                </a:lnTo>
                <a:lnTo>
                  <a:pt x="1636" y="1826"/>
                </a:lnTo>
                <a:lnTo>
                  <a:pt x="1586" y="1776"/>
                </a:lnTo>
                <a:lnTo>
                  <a:pt x="1534" y="1732"/>
                </a:lnTo>
                <a:lnTo>
                  <a:pt x="1427" y="1651"/>
                </a:lnTo>
                <a:lnTo>
                  <a:pt x="1534" y="1569"/>
                </a:lnTo>
                <a:lnTo>
                  <a:pt x="1586" y="1526"/>
                </a:lnTo>
                <a:lnTo>
                  <a:pt x="1636" y="1477"/>
                </a:lnTo>
                <a:lnTo>
                  <a:pt x="1684" y="1423"/>
                </a:lnTo>
                <a:lnTo>
                  <a:pt x="1728" y="1364"/>
                </a:lnTo>
                <a:lnTo>
                  <a:pt x="1770" y="1302"/>
                </a:lnTo>
                <a:lnTo>
                  <a:pt x="1809" y="1235"/>
                </a:lnTo>
                <a:lnTo>
                  <a:pt x="1844" y="1164"/>
                </a:lnTo>
                <a:lnTo>
                  <a:pt x="1877" y="1089"/>
                </a:lnTo>
                <a:lnTo>
                  <a:pt x="1907" y="1012"/>
                </a:lnTo>
                <a:lnTo>
                  <a:pt x="1932" y="931"/>
                </a:lnTo>
                <a:lnTo>
                  <a:pt x="1955" y="849"/>
                </a:lnTo>
                <a:lnTo>
                  <a:pt x="1973" y="764"/>
                </a:lnTo>
                <a:lnTo>
                  <a:pt x="1988" y="676"/>
                </a:lnTo>
                <a:lnTo>
                  <a:pt x="1999" y="588"/>
                </a:lnTo>
                <a:lnTo>
                  <a:pt x="2006" y="498"/>
                </a:lnTo>
                <a:lnTo>
                  <a:pt x="336" y="498"/>
                </a:lnTo>
                <a:close/>
                <a:moveTo>
                  <a:pt x="0" y="0"/>
                </a:moveTo>
                <a:lnTo>
                  <a:pt x="2342" y="0"/>
                </a:lnTo>
                <a:lnTo>
                  <a:pt x="2342" y="313"/>
                </a:lnTo>
                <a:lnTo>
                  <a:pt x="2213" y="313"/>
                </a:lnTo>
                <a:lnTo>
                  <a:pt x="2213" y="395"/>
                </a:lnTo>
                <a:lnTo>
                  <a:pt x="2210" y="497"/>
                </a:lnTo>
                <a:lnTo>
                  <a:pt x="2204" y="596"/>
                </a:lnTo>
                <a:lnTo>
                  <a:pt x="2193" y="694"/>
                </a:lnTo>
                <a:lnTo>
                  <a:pt x="2176" y="791"/>
                </a:lnTo>
                <a:lnTo>
                  <a:pt x="2157" y="885"/>
                </a:lnTo>
                <a:lnTo>
                  <a:pt x="2134" y="978"/>
                </a:lnTo>
                <a:lnTo>
                  <a:pt x="2105" y="1067"/>
                </a:lnTo>
                <a:lnTo>
                  <a:pt x="2073" y="1153"/>
                </a:lnTo>
                <a:lnTo>
                  <a:pt x="2039" y="1236"/>
                </a:lnTo>
                <a:lnTo>
                  <a:pt x="1999" y="1315"/>
                </a:lnTo>
                <a:lnTo>
                  <a:pt x="1957" y="1391"/>
                </a:lnTo>
                <a:lnTo>
                  <a:pt x="1910" y="1463"/>
                </a:lnTo>
                <a:lnTo>
                  <a:pt x="1861" y="1530"/>
                </a:lnTo>
                <a:lnTo>
                  <a:pt x="1808" y="1593"/>
                </a:lnTo>
                <a:lnTo>
                  <a:pt x="1753" y="1651"/>
                </a:lnTo>
                <a:lnTo>
                  <a:pt x="1808" y="1709"/>
                </a:lnTo>
                <a:lnTo>
                  <a:pt x="1861" y="1772"/>
                </a:lnTo>
                <a:lnTo>
                  <a:pt x="1910" y="1839"/>
                </a:lnTo>
                <a:lnTo>
                  <a:pt x="1957" y="1911"/>
                </a:lnTo>
                <a:lnTo>
                  <a:pt x="1999" y="1987"/>
                </a:lnTo>
                <a:lnTo>
                  <a:pt x="2039" y="2066"/>
                </a:lnTo>
                <a:lnTo>
                  <a:pt x="2073" y="2149"/>
                </a:lnTo>
                <a:lnTo>
                  <a:pt x="2105" y="2235"/>
                </a:lnTo>
                <a:lnTo>
                  <a:pt x="2134" y="2324"/>
                </a:lnTo>
                <a:lnTo>
                  <a:pt x="2157" y="2416"/>
                </a:lnTo>
                <a:lnTo>
                  <a:pt x="2176" y="2511"/>
                </a:lnTo>
                <a:lnTo>
                  <a:pt x="2193" y="2607"/>
                </a:lnTo>
                <a:lnTo>
                  <a:pt x="2204" y="2705"/>
                </a:lnTo>
                <a:lnTo>
                  <a:pt x="2210" y="2806"/>
                </a:lnTo>
                <a:lnTo>
                  <a:pt x="2213" y="2907"/>
                </a:lnTo>
                <a:lnTo>
                  <a:pt x="2213" y="3010"/>
                </a:lnTo>
                <a:lnTo>
                  <a:pt x="2342" y="3010"/>
                </a:lnTo>
                <a:lnTo>
                  <a:pt x="2342" y="3323"/>
                </a:lnTo>
                <a:lnTo>
                  <a:pt x="0" y="3323"/>
                </a:lnTo>
                <a:lnTo>
                  <a:pt x="0" y="3010"/>
                </a:lnTo>
                <a:lnTo>
                  <a:pt x="130" y="3010"/>
                </a:lnTo>
                <a:lnTo>
                  <a:pt x="130" y="2907"/>
                </a:lnTo>
                <a:lnTo>
                  <a:pt x="132" y="2806"/>
                </a:lnTo>
                <a:lnTo>
                  <a:pt x="139" y="2705"/>
                </a:lnTo>
                <a:lnTo>
                  <a:pt x="150" y="2607"/>
                </a:lnTo>
                <a:lnTo>
                  <a:pt x="165" y="2511"/>
                </a:lnTo>
                <a:lnTo>
                  <a:pt x="185" y="2416"/>
                </a:lnTo>
                <a:lnTo>
                  <a:pt x="209" y="2324"/>
                </a:lnTo>
                <a:lnTo>
                  <a:pt x="237" y="2235"/>
                </a:lnTo>
                <a:lnTo>
                  <a:pt x="269" y="2149"/>
                </a:lnTo>
                <a:lnTo>
                  <a:pt x="304" y="2066"/>
                </a:lnTo>
                <a:lnTo>
                  <a:pt x="343" y="1987"/>
                </a:lnTo>
                <a:lnTo>
                  <a:pt x="386" y="1911"/>
                </a:lnTo>
                <a:lnTo>
                  <a:pt x="432" y="1839"/>
                </a:lnTo>
                <a:lnTo>
                  <a:pt x="481" y="1772"/>
                </a:lnTo>
                <a:lnTo>
                  <a:pt x="534" y="1709"/>
                </a:lnTo>
                <a:lnTo>
                  <a:pt x="590" y="1651"/>
                </a:lnTo>
                <a:lnTo>
                  <a:pt x="534" y="1593"/>
                </a:lnTo>
                <a:lnTo>
                  <a:pt x="481" y="1530"/>
                </a:lnTo>
                <a:lnTo>
                  <a:pt x="432" y="1463"/>
                </a:lnTo>
                <a:lnTo>
                  <a:pt x="386" y="1391"/>
                </a:lnTo>
                <a:lnTo>
                  <a:pt x="343" y="1315"/>
                </a:lnTo>
                <a:lnTo>
                  <a:pt x="304" y="1236"/>
                </a:lnTo>
                <a:lnTo>
                  <a:pt x="269" y="1153"/>
                </a:lnTo>
                <a:lnTo>
                  <a:pt x="237" y="1067"/>
                </a:lnTo>
                <a:lnTo>
                  <a:pt x="209" y="978"/>
                </a:lnTo>
                <a:lnTo>
                  <a:pt x="185" y="885"/>
                </a:lnTo>
                <a:lnTo>
                  <a:pt x="165" y="791"/>
                </a:lnTo>
                <a:lnTo>
                  <a:pt x="150" y="694"/>
                </a:lnTo>
                <a:lnTo>
                  <a:pt x="139" y="596"/>
                </a:lnTo>
                <a:lnTo>
                  <a:pt x="132" y="497"/>
                </a:lnTo>
                <a:lnTo>
                  <a:pt x="130" y="395"/>
                </a:lnTo>
                <a:lnTo>
                  <a:pt x="130" y="313"/>
                </a:lnTo>
                <a:lnTo>
                  <a:pt x="0" y="313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328251" y="4318746"/>
            <a:ext cx="368137" cy="353484"/>
            <a:chOff x="4616450" y="4732338"/>
            <a:chExt cx="638175" cy="612774"/>
          </a:xfrm>
          <a:solidFill>
            <a:srgbClr val="FFFF00"/>
          </a:solidFill>
        </p:grpSpPr>
        <p:sp>
          <p:nvSpPr>
            <p:cNvPr id="89" name="Freeform 50"/>
            <p:cNvSpPr>
              <a:spLocks noEditPoints="1"/>
            </p:cNvSpPr>
            <p:nvPr/>
          </p:nvSpPr>
          <p:spPr bwMode="auto">
            <a:xfrm>
              <a:off x="4616450" y="4883150"/>
              <a:ext cx="638175" cy="461962"/>
            </a:xfrm>
            <a:custGeom>
              <a:avLst/>
              <a:gdLst>
                <a:gd name="T0" fmla="*/ 1731 w 3614"/>
                <a:gd name="T1" fmla="*/ 469 h 2623"/>
                <a:gd name="T2" fmla="*/ 1630 w 3614"/>
                <a:gd name="T3" fmla="*/ 601 h 2623"/>
                <a:gd name="T4" fmla="*/ 1456 w 3614"/>
                <a:gd name="T5" fmla="*/ 738 h 2623"/>
                <a:gd name="T6" fmla="*/ 1390 w 3614"/>
                <a:gd name="T7" fmla="*/ 965 h 2623"/>
                <a:gd name="T8" fmla="*/ 1454 w 3614"/>
                <a:gd name="T9" fmla="*/ 1181 h 2623"/>
                <a:gd name="T10" fmla="*/ 1614 w 3614"/>
                <a:gd name="T11" fmla="*/ 1306 h 2623"/>
                <a:gd name="T12" fmla="*/ 1862 w 3614"/>
                <a:gd name="T13" fmla="*/ 1379 h 2623"/>
                <a:gd name="T14" fmla="*/ 2016 w 3614"/>
                <a:gd name="T15" fmla="*/ 1451 h 2623"/>
                <a:gd name="T16" fmla="*/ 2079 w 3614"/>
                <a:gd name="T17" fmla="*/ 1577 h 2623"/>
                <a:gd name="T18" fmla="*/ 2044 w 3614"/>
                <a:gd name="T19" fmla="*/ 1747 h 2623"/>
                <a:gd name="T20" fmla="*/ 1909 w 3614"/>
                <a:gd name="T21" fmla="*/ 1846 h 2623"/>
                <a:gd name="T22" fmla="*/ 1763 w 3614"/>
                <a:gd name="T23" fmla="*/ 1848 h 2623"/>
                <a:gd name="T24" fmla="*/ 1626 w 3614"/>
                <a:gd name="T25" fmla="*/ 1760 h 2623"/>
                <a:gd name="T26" fmla="*/ 1568 w 3614"/>
                <a:gd name="T27" fmla="*/ 1627 h 2623"/>
                <a:gd name="T28" fmla="*/ 1483 w 3614"/>
                <a:gd name="T29" fmla="*/ 1587 h 2623"/>
                <a:gd name="T30" fmla="*/ 1376 w 3614"/>
                <a:gd name="T31" fmla="*/ 1648 h 2623"/>
                <a:gd name="T32" fmla="*/ 1411 w 3614"/>
                <a:gd name="T33" fmla="*/ 1802 h 2623"/>
                <a:gd name="T34" fmla="*/ 1538 w 3614"/>
                <a:gd name="T35" fmla="*/ 1950 h 2623"/>
                <a:gd name="T36" fmla="*/ 1720 w 3614"/>
                <a:gd name="T37" fmla="*/ 2071 h 2623"/>
                <a:gd name="T38" fmla="*/ 1780 w 3614"/>
                <a:gd name="T39" fmla="*/ 2149 h 2623"/>
                <a:gd name="T40" fmla="*/ 1903 w 3614"/>
                <a:gd name="T41" fmla="*/ 2128 h 2623"/>
                <a:gd name="T42" fmla="*/ 1975 w 3614"/>
                <a:gd name="T43" fmla="*/ 2011 h 2623"/>
                <a:gd name="T44" fmla="*/ 2170 w 3614"/>
                <a:gd name="T45" fmla="*/ 1896 h 2623"/>
                <a:gd name="T46" fmla="*/ 2275 w 3614"/>
                <a:gd name="T47" fmla="*/ 1695 h 2623"/>
                <a:gd name="T48" fmla="*/ 2256 w 3614"/>
                <a:gd name="T49" fmla="*/ 1446 h 2623"/>
                <a:gd name="T50" fmla="*/ 2150 w 3614"/>
                <a:gd name="T51" fmla="*/ 1301 h 2623"/>
                <a:gd name="T52" fmla="*/ 1968 w 3614"/>
                <a:gd name="T53" fmla="*/ 1212 h 2623"/>
                <a:gd name="T54" fmla="*/ 1778 w 3614"/>
                <a:gd name="T55" fmla="*/ 1169 h 2623"/>
                <a:gd name="T56" fmla="*/ 1631 w 3614"/>
                <a:gd name="T57" fmla="*/ 1083 h 2623"/>
                <a:gd name="T58" fmla="*/ 1588 w 3614"/>
                <a:gd name="T59" fmla="*/ 953 h 2623"/>
                <a:gd name="T60" fmla="*/ 1639 w 3614"/>
                <a:gd name="T61" fmla="*/ 816 h 2623"/>
                <a:gd name="T62" fmla="*/ 1786 w 3614"/>
                <a:gd name="T63" fmla="*/ 743 h 2623"/>
                <a:gd name="T64" fmla="*/ 1944 w 3614"/>
                <a:gd name="T65" fmla="*/ 772 h 2623"/>
                <a:gd name="T66" fmla="*/ 2030 w 3614"/>
                <a:gd name="T67" fmla="*/ 884 h 2623"/>
                <a:gd name="T68" fmla="*/ 2101 w 3614"/>
                <a:gd name="T69" fmla="*/ 939 h 2623"/>
                <a:gd name="T70" fmla="*/ 2215 w 3614"/>
                <a:gd name="T71" fmla="*/ 901 h 2623"/>
                <a:gd name="T72" fmla="*/ 2212 w 3614"/>
                <a:gd name="T73" fmla="*/ 786 h 2623"/>
                <a:gd name="T74" fmla="*/ 2083 w 3614"/>
                <a:gd name="T75" fmla="*/ 638 h 2623"/>
                <a:gd name="T76" fmla="*/ 1927 w 3614"/>
                <a:gd name="T77" fmla="*/ 509 h 2623"/>
                <a:gd name="T78" fmla="*/ 1867 w 3614"/>
                <a:gd name="T79" fmla="*/ 431 h 2623"/>
                <a:gd name="T80" fmla="*/ 2380 w 3614"/>
                <a:gd name="T81" fmla="*/ 59 h 2623"/>
                <a:gd name="T82" fmla="*/ 2801 w 3614"/>
                <a:gd name="T83" fmla="*/ 452 h 2623"/>
                <a:gd name="T84" fmla="*/ 3171 w 3614"/>
                <a:gd name="T85" fmla="*/ 952 h 2623"/>
                <a:gd name="T86" fmla="*/ 3455 w 3614"/>
                <a:gd name="T87" fmla="*/ 1490 h 2623"/>
                <a:gd name="T88" fmla="*/ 3589 w 3614"/>
                <a:gd name="T89" fmla="*/ 1965 h 2623"/>
                <a:gd name="T90" fmla="*/ 3611 w 3614"/>
                <a:gd name="T91" fmla="*/ 2335 h 2623"/>
                <a:gd name="T92" fmla="*/ 3517 w 3614"/>
                <a:gd name="T93" fmla="*/ 2525 h 2623"/>
                <a:gd name="T94" fmla="*/ 3326 w 3614"/>
                <a:gd name="T95" fmla="*/ 2619 h 2623"/>
                <a:gd name="T96" fmla="*/ 204 w 3614"/>
                <a:gd name="T97" fmla="*/ 2596 h 2623"/>
                <a:gd name="T98" fmla="*/ 45 w 3614"/>
                <a:gd name="T99" fmla="*/ 2458 h 2623"/>
                <a:gd name="T100" fmla="*/ 1 w 3614"/>
                <a:gd name="T101" fmla="*/ 2215 h 2623"/>
                <a:gd name="T102" fmla="*/ 61 w 3614"/>
                <a:gd name="T103" fmla="*/ 1780 h 2623"/>
                <a:gd name="T104" fmla="*/ 261 w 3614"/>
                <a:gd name="T105" fmla="*/ 1275 h 2623"/>
                <a:gd name="T106" fmla="*/ 583 w 3614"/>
                <a:gd name="T107" fmla="*/ 744 h 2623"/>
                <a:gd name="T108" fmla="*/ 977 w 3614"/>
                <a:gd name="T109" fmla="*/ 279 h 2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14" h="2623">
                  <a:moveTo>
                    <a:pt x="1801" y="428"/>
                  </a:moveTo>
                  <a:lnTo>
                    <a:pt x="1780" y="431"/>
                  </a:lnTo>
                  <a:lnTo>
                    <a:pt x="1761" y="439"/>
                  </a:lnTo>
                  <a:lnTo>
                    <a:pt x="1744" y="452"/>
                  </a:lnTo>
                  <a:lnTo>
                    <a:pt x="1731" y="469"/>
                  </a:lnTo>
                  <a:lnTo>
                    <a:pt x="1723" y="487"/>
                  </a:lnTo>
                  <a:lnTo>
                    <a:pt x="1720" y="509"/>
                  </a:lnTo>
                  <a:lnTo>
                    <a:pt x="1720" y="576"/>
                  </a:lnTo>
                  <a:lnTo>
                    <a:pt x="1674" y="587"/>
                  </a:lnTo>
                  <a:lnTo>
                    <a:pt x="1630" y="601"/>
                  </a:lnTo>
                  <a:lnTo>
                    <a:pt x="1590" y="619"/>
                  </a:lnTo>
                  <a:lnTo>
                    <a:pt x="1552" y="641"/>
                  </a:lnTo>
                  <a:lnTo>
                    <a:pt x="1520" y="666"/>
                  </a:lnTo>
                  <a:lnTo>
                    <a:pt x="1486" y="700"/>
                  </a:lnTo>
                  <a:lnTo>
                    <a:pt x="1456" y="738"/>
                  </a:lnTo>
                  <a:lnTo>
                    <a:pt x="1433" y="777"/>
                  </a:lnTo>
                  <a:lnTo>
                    <a:pt x="1413" y="820"/>
                  </a:lnTo>
                  <a:lnTo>
                    <a:pt x="1400" y="866"/>
                  </a:lnTo>
                  <a:lnTo>
                    <a:pt x="1392" y="915"/>
                  </a:lnTo>
                  <a:lnTo>
                    <a:pt x="1390" y="965"/>
                  </a:lnTo>
                  <a:lnTo>
                    <a:pt x="1392" y="1016"/>
                  </a:lnTo>
                  <a:lnTo>
                    <a:pt x="1401" y="1063"/>
                  </a:lnTo>
                  <a:lnTo>
                    <a:pt x="1414" y="1108"/>
                  </a:lnTo>
                  <a:lnTo>
                    <a:pt x="1434" y="1151"/>
                  </a:lnTo>
                  <a:lnTo>
                    <a:pt x="1454" y="1181"/>
                  </a:lnTo>
                  <a:lnTo>
                    <a:pt x="1477" y="1210"/>
                  </a:lnTo>
                  <a:lnTo>
                    <a:pt x="1502" y="1236"/>
                  </a:lnTo>
                  <a:lnTo>
                    <a:pt x="1531" y="1259"/>
                  </a:lnTo>
                  <a:lnTo>
                    <a:pt x="1562" y="1279"/>
                  </a:lnTo>
                  <a:lnTo>
                    <a:pt x="1614" y="1306"/>
                  </a:lnTo>
                  <a:lnTo>
                    <a:pt x="1666" y="1325"/>
                  </a:lnTo>
                  <a:lnTo>
                    <a:pt x="1719" y="1343"/>
                  </a:lnTo>
                  <a:lnTo>
                    <a:pt x="1773" y="1357"/>
                  </a:lnTo>
                  <a:lnTo>
                    <a:pt x="1829" y="1370"/>
                  </a:lnTo>
                  <a:lnTo>
                    <a:pt x="1862" y="1379"/>
                  </a:lnTo>
                  <a:lnTo>
                    <a:pt x="1896" y="1388"/>
                  </a:lnTo>
                  <a:lnTo>
                    <a:pt x="1929" y="1400"/>
                  </a:lnTo>
                  <a:lnTo>
                    <a:pt x="1960" y="1414"/>
                  </a:lnTo>
                  <a:lnTo>
                    <a:pt x="1990" y="1431"/>
                  </a:lnTo>
                  <a:lnTo>
                    <a:pt x="2016" y="1451"/>
                  </a:lnTo>
                  <a:lnTo>
                    <a:pt x="2040" y="1475"/>
                  </a:lnTo>
                  <a:lnTo>
                    <a:pt x="2055" y="1496"/>
                  </a:lnTo>
                  <a:lnTo>
                    <a:pt x="2066" y="1520"/>
                  </a:lnTo>
                  <a:lnTo>
                    <a:pt x="2074" y="1547"/>
                  </a:lnTo>
                  <a:lnTo>
                    <a:pt x="2079" y="1577"/>
                  </a:lnTo>
                  <a:lnTo>
                    <a:pt x="2081" y="1609"/>
                  </a:lnTo>
                  <a:lnTo>
                    <a:pt x="2079" y="1647"/>
                  </a:lnTo>
                  <a:lnTo>
                    <a:pt x="2071" y="1683"/>
                  </a:lnTo>
                  <a:lnTo>
                    <a:pt x="2060" y="1716"/>
                  </a:lnTo>
                  <a:lnTo>
                    <a:pt x="2044" y="1747"/>
                  </a:lnTo>
                  <a:lnTo>
                    <a:pt x="2023" y="1775"/>
                  </a:lnTo>
                  <a:lnTo>
                    <a:pt x="1999" y="1799"/>
                  </a:lnTo>
                  <a:lnTo>
                    <a:pt x="1971" y="1818"/>
                  </a:lnTo>
                  <a:lnTo>
                    <a:pt x="1941" y="1834"/>
                  </a:lnTo>
                  <a:lnTo>
                    <a:pt x="1909" y="1846"/>
                  </a:lnTo>
                  <a:lnTo>
                    <a:pt x="1874" y="1854"/>
                  </a:lnTo>
                  <a:lnTo>
                    <a:pt x="1853" y="1856"/>
                  </a:lnTo>
                  <a:lnTo>
                    <a:pt x="1832" y="1857"/>
                  </a:lnTo>
                  <a:lnTo>
                    <a:pt x="1797" y="1855"/>
                  </a:lnTo>
                  <a:lnTo>
                    <a:pt x="1763" y="1848"/>
                  </a:lnTo>
                  <a:lnTo>
                    <a:pt x="1731" y="1838"/>
                  </a:lnTo>
                  <a:lnTo>
                    <a:pt x="1700" y="1824"/>
                  </a:lnTo>
                  <a:lnTo>
                    <a:pt x="1673" y="1806"/>
                  </a:lnTo>
                  <a:lnTo>
                    <a:pt x="1648" y="1784"/>
                  </a:lnTo>
                  <a:lnTo>
                    <a:pt x="1626" y="1760"/>
                  </a:lnTo>
                  <a:lnTo>
                    <a:pt x="1611" y="1738"/>
                  </a:lnTo>
                  <a:lnTo>
                    <a:pt x="1597" y="1712"/>
                  </a:lnTo>
                  <a:lnTo>
                    <a:pt x="1586" y="1682"/>
                  </a:lnTo>
                  <a:lnTo>
                    <a:pt x="1575" y="1647"/>
                  </a:lnTo>
                  <a:lnTo>
                    <a:pt x="1568" y="1627"/>
                  </a:lnTo>
                  <a:lnTo>
                    <a:pt x="1557" y="1612"/>
                  </a:lnTo>
                  <a:lnTo>
                    <a:pt x="1541" y="1599"/>
                  </a:lnTo>
                  <a:lnTo>
                    <a:pt x="1524" y="1590"/>
                  </a:lnTo>
                  <a:lnTo>
                    <a:pt x="1504" y="1586"/>
                  </a:lnTo>
                  <a:lnTo>
                    <a:pt x="1483" y="1587"/>
                  </a:lnTo>
                  <a:lnTo>
                    <a:pt x="1438" y="1594"/>
                  </a:lnTo>
                  <a:lnTo>
                    <a:pt x="1418" y="1601"/>
                  </a:lnTo>
                  <a:lnTo>
                    <a:pt x="1399" y="1613"/>
                  </a:lnTo>
                  <a:lnTo>
                    <a:pt x="1386" y="1630"/>
                  </a:lnTo>
                  <a:lnTo>
                    <a:pt x="1376" y="1648"/>
                  </a:lnTo>
                  <a:lnTo>
                    <a:pt x="1372" y="1669"/>
                  </a:lnTo>
                  <a:lnTo>
                    <a:pt x="1373" y="1691"/>
                  </a:lnTo>
                  <a:lnTo>
                    <a:pt x="1384" y="1731"/>
                  </a:lnTo>
                  <a:lnTo>
                    <a:pt x="1396" y="1767"/>
                  </a:lnTo>
                  <a:lnTo>
                    <a:pt x="1411" y="1802"/>
                  </a:lnTo>
                  <a:lnTo>
                    <a:pt x="1430" y="1834"/>
                  </a:lnTo>
                  <a:lnTo>
                    <a:pt x="1454" y="1869"/>
                  </a:lnTo>
                  <a:lnTo>
                    <a:pt x="1480" y="1900"/>
                  </a:lnTo>
                  <a:lnTo>
                    <a:pt x="1509" y="1927"/>
                  </a:lnTo>
                  <a:lnTo>
                    <a:pt x="1538" y="1950"/>
                  </a:lnTo>
                  <a:lnTo>
                    <a:pt x="1570" y="1969"/>
                  </a:lnTo>
                  <a:lnTo>
                    <a:pt x="1617" y="1990"/>
                  </a:lnTo>
                  <a:lnTo>
                    <a:pt x="1668" y="2007"/>
                  </a:lnTo>
                  <a:lnTo>
                    <a:pt x="1720" y="2019"/>
                  </a:lnTo>
                  <a:lnTo>
                    <a:pt x="1720" y="2071"/>
                  </a:lnTo>
                  <a:lnTo>
                    <a:pt x="1723" y="2093"/>
                  </a:lnTo>
                  <a:lnTo>
                    <a:pt x="1731" y="2112"/>
                  </a:lnTo>
                  <a:lnTo>
                    <a:pt x="1744" y="2128"/>
                  </a:lnTo>
                  <a:lnTo>
                    <a:pt x="1761" y="2141"/>
                  </a:lnTo>
                  <a:lnTo>
                    <a:pt x="1780" y="2149"/>
                  </a:lnTo>
                  <a:lnTo>
                    <a:pt x="1801" y="2152"/>
                  </a:lnTo>
                  <a:lnTo>
                    <a:pt x="1846" y="2152"/>
                  </a:lnTo>
                  <a:lnTo>
                    <a:pt x="1867" y="2149"/>
                  </a:lnTo>
                  <a:lnTo>
                    <a:pt x="1887" y="2141"/>
                  </a:lnTo>
                  <a:lnTo>
                    <a:pt x="1903" y="2128"/>
                  </a:lnTo>
                  <a:lnTo>
                    <a:pt x="1915" y="2112"/>
                  </a:lnTo>
                  <a:lnTo>
                    <a:pt x="1924" y="2093"/>
                  </a:lnTo>
                  <a:lnTo>
                    <a:pt x="1927" y="2071"/>
                  </a:lnTo>
                  <a:lnTo>
                    <a:pt x="1927" y="2022"/>
                  </a:lnTo>
                  <a:lnTo>
                    <a:pt x="1975" y="2011"/>
                  </a:lnTo>
                  <a:lnTo>
                    <a:pt x="2020" y="1996"/>
                  </a:lnTo>
                  <a:lnTo>
                    <a:pt x="2061" y="1977"/>
                  </a:lnTo>
                  <a:lnTo>
                    <a:pt x="2101" y="1954"/>
                  </a:lnTo>
                  <a:lnTo>
                    <a:pt x="2137" y="1927"/>
                  </a:lnTo>
                  <a:lnTo>
                    <a:pt x="2170" y="1896"/>
                  </a:lnTo>
                  <a:lnTo>
                    <a:pt x="2200" y="1861"/>
                  </a:lnTo>
                  <a:lnTo>
                    <a:pt x="2226" y="1823"/>
                  </a:lnTo>
                  <a:lnTo>
                    <a:pt x="2246" y="1782"/>
                  </a:lnTo>
                  <a:lnTo>
                    <a:pt x="2263" y="1740"/>
                  </a:lnTo>
                  <a:lnTo>
                    <a:pt x="2275" y="1695"/>
                  </a:lnTo>
                  <a:lnTo>
                    <a:pt x="2282" y="1647"/>
                  </a:lnTo>
                  <a:lnTo>
                    <a:pt x="2284" y="1598"/>
                  </a:lnTo>
                  <a:lnTo>
                    <a:pt x="2280" y="1545"/>
                  </a:lnTo>
                  <a:lnTo>
                    <a:pt x="2272" y="1494"/>
                  </a:lnTo>
                  <a:lnTo>
                    <a:pt x="2256" y="1446"/>
                  </a:lnTo>
                  <a:lnTo>
                    <a:pt x="2241" y="1412"/>
                  </a:lnTo>
                  <a:lnTo>
                    <a:pt x="2222" y="1381"/>
                  </a:lnTo>
                  <a:lnTo>
                    <a:pt x="2201" y="1352"/>
                  </a:lnTo>
                  <a:lnTo>
                    <a:pt x="2177" y="1325"/>
                  </a:lnTo>
                  <a:lnTo>
                    <a:pt x="2150" y="1301"/>
                  </a:lnTo>
                  <a:lnTo>
                    <a:pt x="2119" y="1278"/>
                  </a:lnTo>
                  <a:lnTo>
                    <a:pt x="2085" y="1257"/>
                  </a:lnTo>
                  <a:lnTo>
                    <a:pt x="2047" y="1239"/>
                  </a:lnTo>
                  <a:lnTo>
                    <a:pt x="2009" y="1224"/>
                  </a:lnTo>
                  <a:lnTo>
                    <a:pt x="1968" y="1212"/>
                  </a:lnTo>
                  <a:lnTo>
                    <a:pt x="1926" y="1202"/>
                  </a:lnTo>
                  <a:lnTo>
                    <a:pt x="1885" y="1195"/>
                  </a:lnTo>
                  <a:lnTo>
                    <a:pt x="1848" y="1187"/>
                  </a:lnTo>
                  <a:lnTo>
                    <a:pt x="1813" y="1179"/>
                  </a:lnTo>
                  <a:lnTo>
                    <a:pt x="1778" y="1169"/>
                  </a:lnTo>
                  <a:lnTo>
                    <a:pt x="1744" y="1158"/>
                  </a:lnTo>
                  <a:lnTo>
                    <a:pt x="1713" y="1144"/>
                  </a:lnTo>
                  <a:lnTo>
                    <a:pt x="1683" y="1128"/>
                  </a:lnTo>
                  <a:lnTo>
                    <a:pt x="1656" y="1108"/>
                  </a:lnTo>
                  <a:lnTo>
                    <a:pt x="1631" y="1083"/>
                  </a:lnTo>
                  <a:lnTo>
                    <a:pt x="1616" y="1061"/>
                  </a:lnTo>
                  <a:lnTo>
                    <a:pt x="1604" y="1036"/>
                  </a:lnTo>
                  <a:lnTo>
                    <a:pt x="1595" y="1011"/>
                  </a:lnTo>
                  <a:lnTo>
                    <a:pt x="1590" y="983"/>
                  </a:lnTo>
                  <a:lnTo>
                    <a:pt x="1588" y="953"/>
                  </a:lnTo>
                  <a:lnTo>
                    <a:pt x="1590" y="922"/>
                  </a:lnTo>
                  <a:lnTo>
                    <a:pt x="1596" y="893"/>
                  </a:lnTo>
                  <a:lnTo>
                    <a:pt x="1606" y="865"/>
                  </a:lnTo>
                  <a:lnTo>
                    <a:pt x="1620" y="840"/>
                  </a:lnTo>
                  <a:lnTo>
                    <a:pt x="1639" y="816"/>
                  </a:lnTo>
                  <a:lnTo>
                    <a:pt x="1662" y="794"/>
                  </a:lnTo>
                  <a:lnTo>
                    <a:pt x="1689" y="775"/>
                  </a:lnTo>
                  <a:lnTo>
                    <a:pt x="1719" y="761"/>
                  </a:lnTo>
                  <a:lnTo>
                    <a:pt x="1752" y="750"/>
                  </a:lnTo>
                  <a:lnTo>
                    <a:pt x="1786" y="743"/>
                  </a:lnTo>
                  <a:lnTo>
                    <a:pt x="1822" y="741"/>
                  </a:lnTo>
                  <a:lnTo>
                    <a:pt x="1855" y="742"/>
                  </a:lnTo>
                  <a:lnTo>
                    <a:pt x="1887" y="749"/>
                  </a:lnTo>
                  <a:lnTo>
                    <a:pt x="1916" y="759"/>
                  </a:lnTo>
                  <a:lnTo>
                    <a:pt x="1944" y="772"/>
                  </a:lnTo>
                  <a:lnTo>
                    <a:pt x="1968" y="788"/>
                  </a:lnTo>
                  <a:lnTo>
                    <a:pt x="1990" y="809"/>
                  </a:lnTo>
                  <a:lnTo>
                    <a:pt x="2005" y="830"/>
                  </a:lnTo>
                  <a:lnTo>
                    <a:pt x="2020" y="855"/>
                  </a:lnTo>
                  <a:lnTo>
                    <a:pt x="2030" y="884"/>
                  </a:lnTo>
                  <a:lnTo>
                    <a:pt x="2039" y="901"/>
                  </a:lnTo>
                  <a:lnTo>
                    <a:pt x="2050" y="916"/>
                  </a:lnTo>
                  <a:lnTo>
                    <a:pt x="2066" y="927"/>
                  </a:lnTo>
                  <a:lnTo>
                    <a:pt x="2082" y="934"/>
                  </a:lnTo>
                  <a:lnTo>
                    <a:pt x="2101" y="939"/>
                  </a:lnTo>
                  <a:lnTo>
                    <a:pt x="2119" y="938"/>
                  </a:lnTo>
                  <a:lnTo>
                    <a:pt x="2163" y="932"/>
                  </a:lnTo>
                  <a:lnTo>
                    <a:pt x="2183" y="925"/>
                  </a:lnTo>
                  <a:lnTo>
                    <a:pt x="2200" y="916"/>
                  </a:lnTo>
                  <a:lnTo>
                    <a:pt x="2215" y="901"/>
                  </a:lnTo>
                  <a:lnTo>
                    <a:pt x="2226" y="884"/>
                  </a:lnTo>
                  <a:lnTo>
                    <a:pt x="2231" y="865"/>
                  </a:lnTo>
                  <a:lnTo>
                    <a:pt x="2232" y="844"/>
                  </a:lnTo>
                  <a:lnTo>
                    <a:pt x="2228" y="824"/>
                  </a:lnTo>
                  <a:lnTo>
                    <a:pt x="2212" y="786"/>
                  </a:lnTo>
                  <a:lnTo>
                    <a:pt x="2193" y="751"/>
                  </a:lnTo>
                  <a:lnTo>
                    <a:pt x="2170" y="718"/>
                  </a:lnTo>
                  <a:lnTo>
                    <a:pt x="2143" y="688"/>
                  </a:lnTo>
                  <a:lnTo>
                    <a:pt x="2115" y="661"/>
                  </a:lnTo>
                  <a:lnTo>
                    <a:pt x="2083" y="638"/>
                  </a:lnTo>
                  <a:lnTo>
                    <a:pt x="2048" y="618"/>
                  </a:lnTo>
                  <a:lnTo>
                    <a:pt x="2011" y="600"/>
                  </a:lnTo>
                  <a:lnTo>
                    <a:pt x="1970" y="587"/>
                  </a:lnTo>
                  <a:lnTo>
                    <a:pt x="1927" y="577"/>
                  </a:lnTo>
                  <a:lnTo>
                    <a:pt x="1927" y="509"/>
                  </a:lnTo>
                  <a:lnTo>
                    <a:pt x="1924" y="488"/>
                  </a:lnTo>
                  <a:lnTo>
                    <a:pt x="1916" y="469"/>
                  </a:lnTo>
                  <a:lnTo>
                    <a:pt x="1903" y="452"/>
                  </a:lnTo>
                  <a:lnTo>
                    <a:pt x="1887" y="439"/>
                  </a:lnTo>
                  <a:lnTo>
                    <a:pt x="1867" y="431"/>
                  </a:lnTo>
                  <a:lnTo>
                    <a:pt x="1846" y="428"/>
                  </a:lnTo>
                  <a:lnTo>
                    <a:pt x="1801" y="428"/>
                  </a:lnTo>
                  <a:close/>
                  <a:moveTo>
                    <a:pt x="1321" y="0"/>
                  </a:moveTo>
                  <a:lnTo>
                    <a:pt x="2292" y="0"/>
                  </a:lnTo>
                  <a:lnTo>
                    <a:pt x="2380" y="59"/>
                  </a:lnTo>
                  <a:lnTo>
                    <a:pt x="2467" y="126"/>
                  </a:lnTo>
                  <a:lnTo>
                    <a:pt x="2553" y="199"/>
                  </a:lnTo>
                  <a:lnTo>
                    <a:pt x="2638" y="279"/>
                  </a:lnTo>
                  <a:lnTo>
                    <a:pt x="2720" y="363"/>
                  </a:lnTo>
                  <a:lnTo>
                    <a:pt x="2801" y="452"/>
                  </a:lnTo>
                  <a:lnTo>
                    <a:pt x="2880" y="547"/>
                  </a:lnTo>
                  <a:lnTo>
                    <a:pt x="2957" y="643"/>
                  </a:lnTo>
                  <a:lnTo>
                    <a:pt x="3031" y="744"/>
                  </a:lnTo>
                  <a:lnTo>
                    <a:pt x="3103" y="848"/>
                  </a:lnTo>
                  <a:lnTo>
                    <a:pt x="3171" y="952"/>
                  </a:lnTo>
                  <a:lnTo>
                    <a:pt x="3235" y="1059"/>
                  </a:lnTo>
                  <a:lnTo>
                    <a:pt x="3296" y="1167"/>
                  </a:lnTo>
                  <a:lnTo>
                    <a:pt x="3354" y="1275"/>
                  </a:lnTo>
                  <a:lnTo>
                    <a:pt x="3406" y="1382"/>
                  </a:lnTo>
                  <a:lnTo>
                    <a:pt x="3455" y="1490"/>
                  </a:lnTo>
                  <a:lnTo>
                    <a:pt x="3494" y="1588"/>
                  </a:lnTo>
                  <a:lnTo>
                    <a:pt x="3526" y="1684"/>
                  </a:lnTo>
                  <a:lnTo>
                    <a:pt x="3552" y="1780"/>
                  </a:lnTo>
                  <a:lnTo>
                    <a:pt x="3573" y="1873"/>
                  </a:lnTo>
                  <a:lnTo>
                    <a:pt x="3589" y="1965"/>
                  </a:lnTo>
                  <a:lnTo>
                    <a:pt x="3600" y="2052"/>
                  </a:lnTo>
                  <a:lnTo>
                    <a:pt x="3608" y="2136"/>
                  </a:lnTo>
                  <a:lnTo>
                    <a:pt x="3613" y="2215"/>
                  </a:lnTo>
                  <a:lnTo>
                    <a:pt x="3614" y="2289"/>
                  </a:lnTo>
                  <a:lnTo>
                    <a:pt x="3611" y="2335"/>
                  </a:lnTo>
                  <a:lnTo>
                    <a:pt x="3603" y="2378"/>
                  </a:lnTo>
                  <a:lnTo>
                    <a:pt x="3588" y="2419"/>
                  </a:lnTo>
                  <a:lnTo>
                    <a:pt x="3569" y="2458"/>
                  </a:lnTo>
                  <a:lnTo>
                    <a:pt x="3545" y="2493"/>
                  </a:lnTo>
                  <a:lnTo>
                    <a:pt x="3517" y="2525"/>
                  </a:lnTo>
                  <a:lnTo>
                    <a:pt x="3484" y="2553"/>
                  </a:lnTo>
                  <a:lnTo>
                    <a:pt x="3449" y="2577"/>
                  </a:lnTo>
                  <a:lnTo>
                    <a:pt x="3411" y="2596"/>
                  </a:lnTo>
                  <a:lnTo>
                    <a:pt x="3369" y="2610"/>
                  </a:lnTo>
                  <a:lnTo>
                    <a:pt x="3326" y="2619"/>
                  </a:lnTo>
                  <a:lnTo>
                    <a:pt x="3280" y="2623"/>
                  </a:lnTo>
                  <a:lnTo>
                    <a:pt x="333" y="2623"/>
                  </a:lnTo>
                  <a:lnTo>
                    <a:pt x="288" y="2619"/>
                  </a:lnTo>
                  <a:lnTo>
                    <a:pt x="244" y="2610"/>
                  </a:lnTo>
                  <a:lnTo>
                    <a:pt x="204" y="2596"/>
                  </a:lnTo>
                  <a:lnTo>
                    <a:pt x="164" y="2577"/>
                  </a:lnTo>
                  <a:lnTo>
                    <a:pt x="129" y="2553"/>
                  </a:lnTo>
                  <a:lnTo>
                    <a:pt x="98" y="2525"/>
                  </a:lnTo>
                  <a:lnTo>
                    <a:pt x="69" y="2493"/>
                  </a:lnTo>
                  <a:lnTo>
                    <a:pt x="45" y="2458"/>
                  </a:lnTo>
                  <a:lnTo>
                    <a:pt x="26" y="2419"/>
                  </a:lnTo>
                  <a:lnTo>
                    <a:pt x="12" y="2378"/>
                  </a:lnTo>
                  <a:lnTo>
                    <a:pt x="3" y="2335"/>
                  </a:lnTo>
                  <a:lnTo>
                    <a:pt x="0" y="2289"/>
                  </a:lnTo>
                  <a:lnTo>
                    <a:pt x="1" y="2215"/>
                  </a:lnTo>
                  <a:lnTo>
                    <a:pt x="5" y="2136"/>
                  </a:lnTo>
                  <a:lnTo>
                    <a:pt x="13" y="2052"/>
                  </a:lnTo>
                  <a:lnTo>
                    <a:pt x="25" y="1965"/>
                  </a:lnTo>
                  <a:lnTo>
                    <a:pt x="41" y="1873"/>
                  </a:lnTo>
                  <a:lnTo>
                    <a:pt x="61" y="1780"/>
                  </a:lnTo>
                  <a:lnTo>
                    <a:pt x="88" y="1684"/>
                  </a:lnTo>
                  <a:lnTo>
                    <a:pt x="121" y="1588"/>
                  </a:lnTo>
                  <a:lnTo>
                    <a:pt x="159" y="1490"/>
                  </a:lnTo>
                  <a:lnTo>
                    <a:pt x="208" y="1382"/>
                  </a:lnTo>
                  <a:lnTo>
                    <a:pt x="261" y="1275"/>
                  </a:lnTo>
                  <a:lnTo>
                    <a:pt x="318" y="1167"/>
                  </a:lnTo>
                  <a:lnTo>
                    <a:pt x="379" y="1059"/>
                  </a:lnTo>
                  <a:lnTo>
                    <a:pt x="444" y="952"/>
                  </a:lnTo>
                  <a:lnTo>
                    <a:pt x="512" y="848"/>
                  </a:lnTo>
                  <a:lnTo>
                    <a:pt x="583" y="744"/>
                  </a:lnTo>
                  <a:lnTo>
                    <a:pt x="657" y="643"/>
                  </a:lnTo>
                  <a:lnTo>
                    <a:pt x="733" y="547"/>
                  </a:lnTo>
                  <a:lnTo>
                    <a:pt x="812" y="452"/>
                  </a:lnTo>
                  <a:lnTo>
                    <a:pt x="894" y="363"/>
                  </a:lnTo>
                  <a:lnTo>
                    <a:pt x="977" y="279"/>
                  </a:lnTo>
                  <a:lnTo>
                    <a:pt x="1061" y="199"/>
                  </a:lnTo>
                  <a:lnTo>
                    <a:pt x="1147" y="126"/>
                  </a:lnTo>
                  <a:lnTo>
                    <a:pt x="1233" y="59"/>
                  </a:lnTo>
                  <a:lnTo>
                    <a:pt x="13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90" name="Freeform 51"/>
            <p:cNvSpPr>
              <a:spLocks/>
            </p:cNvSpPr>
            <p:nvPr/>
          </p:nvSpPr>
          <p:spPr bwMode="auto">
            <a:xfrm>
              <a:off x="4800600" y="4732338"/>
              <a:ext cx="276225" cy="115887"/>
            </a:xfrm>
            <a:custGeom>
              <a:avLst/>
              <a:gdLst>
                <a:gd name="T0" fmla="*/ 780 w 1563"/>
                <a:gd name="T1" fmla="*/ 0 h 657"/>
                <a:gd name="T2" fmla="*/ 782 w 1563"/>
                <a:gd name="T3" fmla="*/ 0 h 657"/>
                <a:gd name="T4" fmla="*/ 1417 w 1563"/>
                <a:gd name="T5" fmla="*/ 2 h 657"/>
                <a:gd name="T6" fmla="*/ 1448 w 1563"/>
                <a:gd name="T7" fmla="*/ 6 h 657"/>
                <a:gd name="T8" fmla="*/ 1475 w 1563"/>
                <a:gd name="T9" fmla="*/ 15 h 657"/>
                <a:gd name="T10" fmla="*/ 1501 w 1563"/>
                <a:gd name="T11" fmla="*/ 28 h 657"/>
                <a:gd name="T12" fmla="*/ 1521 w 1563"/>
                <a:gd name="T13" fmla="*/ 46 h 657"/>
                <a:gd name="T14" fmla="*/ 1539 w 1563"/>
                <a:gd name="T15" fmla="*/ 67 h 657"/>
                <a:gd name="T16" fmla="*/ 1551 w 1563"/>
                <a:gd name="T17" fmla="*/ 91 h 657"/>
                <a:gd name="T18" fmla="*/ 1560 w 1563"/>
                <a:gd name="T19" fmla="*/ 118 h 657"/>
                <a:gd name="T20" fmla="*/ 1563 w 1563"/>
                <a:gd name="T21" fmla="*/ 145 h 657"/>
                <a:gd name="T22" fmla="*/ 1561 w 1563"/>
                <a:gd name="T23" fmla="*/ 174 h 657"/>
                <a:gd name="T24" fmla="*/ 1552 w 1563"/>
                <a:gd name="T25" fmla="*/ 202 h 657"/>
                <a:gd name="T26" fmla="*/ 1538 w 1563"/>
                <a:gd name="T27" fmla="*/ 229 h 657"/>
                <a:gd name="T28" fmla="*/ 1254 w 1563"/>
                <a:gd name="T29" fmla="*/ 657 h 657"/>
                <a:gd name="T30" fmla="*/ 310 w 1563"/>
                <a:gd name="T31" fmla="*/ 657 h 657"/>
                <a:gd name="T32" fmla="*/ 25 w 1563"/>
                <a:gd name="T33" fmla="*/ 229 h 657"/>
                <a:gd name="T34" fmla="*/ 11 w 1563"/>
                <a:gd name="T35" fmla="*/ 202 h 657"/>
                <a:gd name="T36" fmla="*/ 2 w 1563"/>
                <a:gd name="T37" fmla="*/ 174 h 657"/>
                <a:gd name="T38" fmla="*/ 0 w 1563"/>
                <a:gd name="T39" fmla="*/ 145 h 657"/>
                <a:gd name="T40" fmla="*/ 3 w 1563"/>
                <a:gd name="T41" fmla="*/ 118 h 657"/>
                <a:gd name="T42" fmla="*/ 12 w 1563"/>
                <a:gd name="T43" fmla="*/ 91 h 657"/>
                <a:gd name="T44" fmla="*/ 25 w 1563"/>
                <a:gd name="T45" fmla="*/ 67 h 657"/>
                <a:gd name="T46" fmla="*/ 41 w 1563"/>
                <a:gd name="T47" fmla="*/ 46 h 657"/>
                <a:gd name="T48" fmla="*/ 63 w 1563"/>
                <a:gd name="T49" fmla="*/ 28 h 657"/>
                <a:gd name="T50" fmla="*/ 87 w 1563"/>
                <a:gd name="T51" fmla="*/ 15 h 657"/>
                <a:gd name="T52" fmla="*/ 115 w 1563"/>
                <a:gd name="T53" fmla="*/ 6 h 657"/>
                <a:gd name="T54" fmla="*/ 145 w 1563"/>
                <a:gd name="T55" fmla="*/ 2 h 657"/>
                <a:gd name="T56" fmla="*/ 780 w 1563"/>
                <a:gd name="T57" fmla="*/ 0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63" h="657">
                  <a:moveTo>
                    <a:pt x="780" y="0"/>
                  </a:moveTo>
                  <a:lnTo>
                    <a:pt x="782" y="0"/>
                  </a:lnTo>
                  <a:lnTo>
                    <a:pt x="1417" y="2"/>
                  </a:lnTo>
                  <a:lnTo>
                    <a:pt x="1448" y="6"/>
                  </a:lnTo>
                  <a:lnTo>
                    <a:pt x="1475" y="15"/>
                  </a:lnTo>
                  <a:lnTo>
                    <a:pt x="1501" y="28"/>
                  </a:lnTo>
                  <a:lnTo>
                    <a:pt x="1521" y="46"/>
                  </a:lnTo>
                  <a:lnTo>
                    <a:pt x="1539" y="67"/>
                  </a:lnTo>
                  <a:lnTo>
                    <a:pt x="1551" y="91"/>
                  </a:lnTo>
                  <a:lnTo>
                    <a:pt x="1560" y="118"/>
                  </a:lnTo>
                  <a:lnTo>
                    <a:pt x="1563" y="145"/>
                  </a:lnTo>
                  <a:lnTo>
                    <a:pt x="1561" y="174"/>
                  </a:lnTo>
                  <a:lnTo>
                    <a:pt x="1552" y="202"/>
                  </a:lnTo>
                  <a:lnTo>
                    <a:pt x="1538" y="229"/>
                  </a:lnTo>
                  <a:lnTo>
                    <a:pt x="1254" y="657"/>
                  </a:lnTo>
                  <a:lnTo>
                    <a:pt x="310" y="657"/>
                  </a:lnTo>
                  <a:lnTo>
                    <a:pt x="25" y="229"/>
                  </a:lnTo>
                  <a:lnTo>
                    <a:pt x="11" y="202"/>
                  </a:lnTo>
                  <a:lnTo>
                    <a:pt x="2" y="174"/>
                  </a:lnTo>
                  <a:lnTo>
                    <a:pt x="0" y="145"/>
                  </a:lnTo>
                  <a:lnTo>
                    <a:pt x="3" y="118"/>
                  </a:lnTo>
                  <a:lnTo>
                    <a:pt x="12" y="91"/>
                  </a:lnTo>
                  <a:lnTo>
                    <a:pt x="25" y="67"/>
                  </a:lnTo>
                  <a:lnTo>
                    <a:pt x="41" y="46"/>
                  </a:lnTo>
                  <a:lnTo>
                    <a:pt x="63" y="28"/>
                  </a:lnTo>
                  <a:lnTo>
                    <a:pt x="87" y="15"/>
                  </a:lnTo>
                  <a:lnTo>
                    <a:pt x="115" y="6"/>
                  </a:lnTo>
                  <a:lnTo>
                    <a:pt x="145" y="2"/>
                  </a:lnTo>
                  <a:lnTo>
                    <a:pt x="78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366872" y="5746362"/>
            <a:ext cx="338814" cy="330350"/>
            <a:chOff x="4276725" y="4691063"/>
            <a:chExt cx="347663" cy="349250"/>
          </a:xfrm>
          <a:solidFill>
            <a:srgbClr val="FFFF00"/>
          </a:solidFill>
        </p:grpSpPr>
        <p:sp>
          <p:nvSpPr>
            <p:cNvPr id="92" name="Freeform 56"/>
            <p:cNvSpPr>
              <a:spLocks noEditPoints="1"/>
            </p:cNvSpPr>
            <p:nvPr/>
          </p:nvSpPr>
          <p:spPr bwMode="auto">
            <a:xfrm>
              <a:off x="4340225" y="4691063"/>
              <a:ext cx="284163" cy="161925"/>
            </a:xfrm>
            <a:custGeom>
              <a:avLst/>
              <a:gdLst>
                <a:gd name="T0" fmla="*/ 2252 w 2690"/>
                <a:gd name="T1" fmla="*/ 1266 h 1529"/>
                <a:gd name="T2" fmla="*/ 2362 w 2690"/>
                <a:gd name="T3" fmla="*/ 1202 h 1529"/>
                <a:gd name="T4" fmla="*/ 2182 w 2690"/>
                <a:gd name="T5" fmla="*/ 848 h 1529"/>
                <a:gd name="T6" fmla="*/ 2007 w 2690"/>
                <a:gd name="T7" fmla="*/ 1266 h 1529"/>
                <a:gd name="T8" fmla="*/ 2210 w 2690"/>
                <a:gd name="T9" fmla="*/ 889 h 1529"/>
                <a:gd name="T10" fmla="*/ 1945 w 2690"/>
                <a:gd name="T11" fmla="*/ 591 h 1529"/>
                <a:gd name="T12" fmla="*/ 1661 w 2690"/>
                <a:gd name="T13" fmla="*/ 1266 h 1529"/>
                <a:gd name="T14" fmla="*/ 1986 w 2690"/>
                <a:gd name="T15" fmla="*/ 628 h 1529"/>
                <a:gd name="T16" fmla="*/ 1657 w 2690"/>
                <a:gd name="T17" fmla="*/ 403 h 1529"/>
                <a:gd name="T18" fmla="*/ 1210 w 2690"/>
                <a:gd name="T19" fmla="*/ 1266 h 1529"/>
                <a:gd name="T20" fmla="*/ 1782 w 2690"/>
                <a:gd name="T21" fmla="*/ 471 h 1529"/>
                <a:gd name="T22" fmla="*/ 1657 w 2690"/>
                <a:gd name="T23" fmla="*/ 403 h 1529"/>
                <a:gd name="T24" fmla="*/ 574 w 2690"/>
                <a:gd name="T25" fmla="*/ 348 h 1529"/>
                <a:gd name="T26" fmla="*/ 445 w 2690"/>
                <a:gd name="T27" fmla="*/ 403 h 1529"/>
                <a:gd name="T28" fmla="*/ 478 w 2690"/>
                <a:gd name="T29" fmla="*/ 530 h 1529"/>
                <a:gd name="T30" fmla="*/ 1318 w 2690"/>
                <a:gd name="T31" fmla="*/ 289 h 1529"/>
                <a:gd name="T32" fmla="*/ 990 w 2690"/>
                <a:gd name="T33" fmla="*/ 1045 h 1529"/>
                <a:gd name="T34" fmla="*/ 1392 w 2690"/>
                <a:gd name="T35" fmla="*/ 305 h 1529"/>
                <a:gd name="T36" fmla="*/ 1052 w 2690"/>
                <a:gd name="T37" fmla="*/ 263 h 1529"/>
                <a:gd name="T38" fmla="*/ 906 w 2690"/>
                <a:gd name="T39" fmla="*/ 271 h 1529"/>
                <a:gd name="T40" fmla="*/ 737 w 2690"/>
                <a:gd name="T41" fmla="*/ 792 h 1529"/>
                <a:gd name="T42" fmla="*/ 1052 w 2690"/>
                <a:gd name="T43" fmla="*/ 263 h 1529"/>
                <a:gd name="T44" fmla="*/ 1146 w 2690"/>
                <a:gd name="T45" fmla="*/ 2 h 1529"/>
                <a:gd name="T46" fmla="*/ 1332 w 2690"/>
                <a:gd name="T47" fmla="*/ 23 h 1529"/>
                <a:gd name="T48" fmla="*/ 1512 w 2690"/>
                <a:gd name="T49" fmla="*/ 64 h 1529"/>
                <a:gd name="T50" fmla="*/ 1687 w 2690"/>
                <a:gd name="T51" fmla="*/ 126 h 1529"/>
                <a:gd name="T52" fmla="*/ 1853 w 2690"/>
                <a:gd name="T53" fmla="*/ 206 h 1529"/>
                <a:gd name="T54" fmla="*/ 2009 w 2690"/>
                <a:gd name="T55" fmla="*/ 304 h 1529"/>
                <a:gd name="T56" fmla="*/ 2155 w 2690"/>
                <a:gd name="T57" fmla="*/ 421 h 1529"/>
                <a:gd name="T58" fmla="*/ 2286 w 2690"/>
                <a:gd name="T59" fmla="*/ 554 h 1529"/>
                <a:gd name="T60" fmla="*/ 2400 w 2690"/>
                <a:gd name="T61" fmla="*/ 698 h 1529"/>
                <a:gd name="T62" fmla="*/ 2498 w 2690"/>
                <a:gd name="T63" fmla="*/ 855 h 1529"/>
                <a:gd name="T64" fmla="*/ 2577 w 2690"/>
                <a:gd name="T65" fmla="*/ 1023 h 1529"/>
                <a:gd name="T66" fmla="*/ 2637 w 2690"/>
                <a:gd name="T67" fmla="*/ 1197 h 1529"/>
                <a:gd name="T68" fmla="*/ 2677 w 2690"/>
                <a:gd name="T69" fmla="*/ 1380 h 1529"/>
                <a:gd name="T70" fmla="*/ 2689 w 2690"/>
                <a:gd name="T71" fmla="*/ 1488 h 1529"/>
                <a:gd name="T72" fmla="*/ 2677 w 2690"/>
                <a:gd name="T73" fmla="*/ 1513 h 1529"/>
                <a:gd name="T74" fmla="*/ 2653 w 2690"/>
                <a:gd name="T75" fmla="*/ 1527 h 1529"/>
                <a:gd name="T76" fmla="*/ 1123 w 2690"/>
                <a:gd name="T77" fmla="*/ 1529 h 1529"/>
                <a:gd name="T78" fmla="*/ 1097 w 2690"/>
                <a:gd name="T79" fmla="*/ 1523 h 1529"/>
                <a:gd name="T80" fmla="*/ 14 w 2690"/>
                <a:gd name="T81" fmla="*/ 440 h 1529"/>
                <a:gd name="T82" fmla="*/ 1 w 2690"/>
                <a:gd name="T83" fmla="*/ 416 h 1529"/>
                <a:gd name="T84" fmla="*/ 2 w 2690"/>
                <a:gd name="T85" fmla="*/ 388 h 1529"/>
                <a:gd name="T86" fmla="*/ 18 w 2690"/>
                <a:gd name="T87" fmla="*/ 365 h 1529"/>
                <a:gd name="T88" fmla="*/ 171 w 2690"/>
                <a:gd name="T89" fmla="*/ 256 h 1529"/>
                <a:gd name="T90" fmla="*/ 333 w 2690"/>
                <a:gd name="T91" fmla="*/ 166 h 1529"/>
                <a:gd name="T92" fmla="*/ 504 w 2690"/>
                <a:gd name="T93" fmla="*/ 94 h 1529"/>
                <a:gd name="T94" fmla="*/ 682 w 2690"/>
                <a:gd name="T95" fmla="*/ 42 h 1529"/>
                <a:gd name="T96" fmla="*/ 866 w 2690"/>
                <a:gd name="T97" fmla="*/ 10 h 1529"/>
                <a:gd name="T98" fmla="*/ 1052 w 2690"/>
                <a:gd name="T99" fmla="*/ 0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90" h="1529">
                  <a:moveTo>
                    <a:pt x="2339" y="1139"/>
                  </a:moveTo>
                  <a:lnTo>
                    <a:pt x="2252" y="1266"/>
                  </a:lnTo>
                  <a:lnTo>
                    <a:pt x="2382" y="1266"/>
                  </a:lnTo>
                  <a:lnTo>
                    <a:pt x="2362" y="1202"/>
                  </a:lnTo>
                  <a:lnTo>
                    <a:pt x="2339" y="1139"/>
                  </a:lnTo>
                  <a:close/>
                  <a:moveTo>
                    <a:pt x="2182" y="848"/>
                  </a:moveTo>
                  <a:lnTo>
                    <a:pt x="1904" y="1266"/>
                  </a:lnTo>
                  <a:lnTo>
                    <a:pt x="2007" y="1266"/>
                  </a:lnTo>
                  <a:lnTo>
                    <a:pt x="2236" y="931"/>
                  </a:lnTo>
                  <a:lnTo>
                    <a:pt x="2210" y="889"/>
                  </a:lnTo>
                  <a:lnTo>
                    <a:pt x="2182" y="848"/>
                  </a:lnTo>
                  <a:close/>
                  <a:moveTo>
                    <a:pt x="1945" y="591"/>
                  </a:moveTo>
                  <a:lnTo>
                    <a:pt x="1497" y="1266"/>
                  </a:lnTo>
                  <a:lnTo>
                    <a:pt x="1661" y="1266"/>
                  </a:lnTo>
                  <a:lnTo>
                    <a:pt x="2046" y="686"/>
                  </a:lnTo>
                  <a:lnTo>
                    <a:pt x="1986" y="628"/>
                  </a:lnTo>
                  <a:lnTo>
                    <a:pt x="1945" y="591"/>
                  </a:lnTo>
                  <a:close/>
                  <a:moveTo>
                    <a:pt x="1657" y="403"/>
                  </a:moveTo>
                  <a:lnTo>
                    <a:pt x="1135" y="1190"/>
                  </a:lnTo>
                  <a:lnTo>
                    <a:pt x="1210" y="1266"/>
                  </a:lnTo>
                  <a:lnTo>
                    <a:pt x="1255" y="1266"/>
                  </a:lnTo>
                  <a:lnTo>
                    <a:pt x="1782" y="471"/>
                  </a:lnTo>
                  <a:lnTo>
                    <a:pt x="1721" y="436"/>
                  </a:lnTo>
                  <a:lnTo>
                    <a:pt x="1657" y="403"/>
                  </a:lnTo>
                  <a:close/>
                  <a:moveTo>
                    <a:pt x="615" y="334"/>
                  </a:moveTo>
                  <a:lnTo>
                    <a:pt x="574" y="348"/>
                  </a:lnTo>
                  <a:lnTo>
                    <a:pt x="509" y="374"/>
                  </a:lnTo>
                  <a:lnTo>
                    <a:pt x="445" y="403"/>
                  </a:lnTo>
                  <a:lnTo>
                    <a:pt x="382" y="436"/>
                  </a:lnTo>
                  <a:lnTo>
                    <a:pt x="478" y="530"/>
                  </a:lnTo>
                  <a:lnTo>
                    <a:pt x="615" y="334"/>
                  </a:lnTo>
                  <a:close/>
                  <a:moveTo>
                    <a:pt x="1318" y="289"/>
                  </a:moveTo>
                  <a:lnTo>
                    <a:pt x="883" y="937"/>
                  </a:lnTo>
                  <a:lnTo>
                    <a:pt x="990" y="1045"/>
                  </a:lnTo>
                  <a:lnTo>
                    <a:pt x="1466" y="326"/>
                  </a:lnTo>
                  <a:lnTo>
                    <a:pt x="1392" y="305"/>
                  </a:lnTo>
                  <a:lnTo>
                    <a:pt x="1318" y="289"/>
                  </a:lnTo>
                  <a:close/>
                  <a:moveTo>
                    <a:pt x="1052" y="263"/>
                  </a:moveTo>
                  <a:lnTo>
                    <a:pt x="979" y="265"/>
                  </a:lnTo>
                  <a:lnTo>
                    <a:pt x="906" y="271"/>
                  </a:lnTo>
                  <a:lnTo>
                    <a:pt x="622" y="676"/>
                  </a:lnTo>
                  <a:lnTo>
                    <a:pt x="737" y="792"/>
                  </a:lnTo>
                  <a:lnTo>
                    <a:pt x="1091" y="264"/>
                  </a:lnTo>
                  <a:lnTo>
                    <a:pt x="1052" y="263"/>
                  </a:lnTo>
                  <a:close/>
                  <a:moveTo>
                    <a:pt x="1052" y="0"/>
                  </a:moveTo>
                  <a:lnTo>
                    <a:pt x="1146" y="2"/>
                  </a:lnTo>
                  <a:lnTo>
                    <a:pt x="1239" y="10"/>
                  </a:lnTo>
                  <a:lnTo>
                    <a:pt x="1332" y="23"/>
                  </a:lnTo>
                  <a:lnTo>
                    <a:pt x="1423" y="41"/>
                  </a:lnTo>
                  <a:lnTo>
                    <a:pt x="1512" y="64"/>
                  </a:lnTo>
                  <a:lnTo>
                    <a:pt x="1600" y="92"/>
                  </a:lnTo>
                  <a:lnTo>
                    <a:pt x="1687" y="126"/>
                  </a:lnTo>
                  <a:lnTo>
                    <a:pt x="1771" y="164"/>
                  </a:lnTo>
                  <a:lnTo>
                    <a:pt x="1853" y="206"/>
                  </a:lnTo>
                  <a:lnTo>
                    <a:pt x="1933" y="253"/>
                  </a:lnTo>
                  <a:lnTo>
                    <a:pt x="2009" y="304"/>
                  </a:lnTo>
                  <a:lnTo>
                    <a:pt x="2084" y="361"/>
                  </a:lnTo>
                  <a:lnTo>
                    <a:pt x="2155" y="421"/>
                  </a:lnTo>
                  <a:lnTo>
                    <a:pt x="2223" y="485"/>
                  </a:lnTo>
                  <a:lnTo>
                    <a:pt x="2286" y="554"/>
                  </a:lnTo>
                  <a:lnTo>
                    <a:pt x="2345" y="625"/>
                  </a:lnTo>
                  <a:lnTo>
                    <a:pt x="2400" y="698"/>
                  </a:lnTo>
                  <a:lnTo>
                    <a:pt x="2451" y="776"/>
                  </a:lnTo>
                  <a:lnTo>
                    <a:pt x="2498" y="855"/>
                  </a:lnTo>
                  <a:lnTo>
                    <a:pt x="2540" y="937"/>
                  </a:lnTo>
                  <a:lnTo>
                    <a:pt x="2577" y="1023"/>
                  </a:lnTo>
                  <a:lnTo>
                    <a:pt x="2609" y="1109"/>
                  </a:lnTo>
                  <a:lnTo>
                    <a:pt x="2637" y="1197"/>
                  </a:lnTo>
                  <a:lnTo>
                    <a:pt x="2659" y="1288"/>
                  </a:lnTo>
                  <a:lnTo>
                    <a:pt x="2677" y="1380"/>
                  </a:lnTo>
                  <a:lnTo>
                    <a:pt x="2690" y="1474"/>
                  </a:lnTo>
                  <a:lnTo>
                    <a:pt x="2689" y="1488"/>
                  </a:lnTo>
                  <a:lnTo>
                    <a:pt x="2685" y="1501"/>
                  </a:lnTo>
                  <a:lnTo>
                    <a:pt x="2677" y="1513"/>
                  </a:lnTo>
                  <a:lnTo>
                    <a:pt x="2666" y="1522"/>
                  </a:lnTo>
                  <a:lnTo>
                    <a:pt x="2653" y="1527"/>
                  </a:lnTo>
                  <a:lnTo>
                    <a:pt x="2640" y="1529"/>
                  </a:lnTo>
                  <a:lnTo>
                    <a:pt x="1123" y="1529"/>
                  </a:lnTo>
                  <a:lnTo>
                    <a:pt x="1110" y="1528"/>
                  </a:lnTo>
                  <a:lnTo>
                    <a:pt x="1097" y="1523"/>
                  </a:lnTo>
                  <a:lnTo>
                    <a:pt x="1087" y="1515"/>
                  </a:lnTo>
                  <a:lnTo>
                    <a:pt x="14" y="440"/>
                  </a:lnTo>
                  <a:lnTo>
                    <a:pt x="6" y="429"/>
                  </a:lnTo>
                  <a:lnTo>
                    <a:pt x="1" y="416"/>
                  </a:lnTo>
                  <a:lnTo>
                    <a:pt x="0" y="402"/>
                  </a:lnTo>
                  <a:lnTo>
                    <a:pt x="2" y="388"/>
                  </a:lnTo>
                  <a:lnTo>
                    <a:pt x="9" y="375"/>
                  </a:lnTo>
                  <a:lnTo>
                    <a:pt x="18" y="365"/>
                  </a:lnTo>
                  <a:lnTo>
                    <a:pt x="93" y="308"/>
                  </a:lnTo>
                  <a:lnTo>
                    <a:pt x="171" y="256"/>
                  </a:lnTo>
                  <a:lnTo>
                    <a:pt x="250" y="208"/>
                  </a:lnTo>
                  <a:lnTo>
                    <a:pt x="333" y="166"/>
                  </a:lnTo>
                  <a:lnTo>
                    <a:pt x="417" y="128"/>
                  </a:lnTo>
                  <a:lnTo>
                    <a:pt x="504" y="94"/>
                  </a:lnTo>
                  <a:lnTo>
                    <a:pt x="592" y="65"/>
                  </a:lnTo>
                  <a:lnTo>
                    <a:pt x="682" y="42"/>
                  </a:lnTo>
                  <a:lnTo>
                    <a:pt x="773" y="24"/>
                  </a:lnTo>
                  <a:lnTo>
                    <a:pt x="866" y="10"/>
                  </a:lnTo>
                  <a:lnTo>
                    <a:pt x="958" y="3"/>
                  </a:lnTo>
                  <a:lnTo>
                    <a:pt x="105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93" name="Freeform 57"/>
            <p:cNvSpPr>
              <a:spLocks noEditPoints="1"/>
            </p:cNvSpPr>
            <p:nvPr/>
          </p:nvSpPr>
          <p:spPr bwMode="auto">
            <a:xfrm>
              <a:off x="4276725" y="4754563"/>
              <a:ext cx="157163" cy="250825"/>
            </a:xfrm>
            <a:custGeom>
              <a:avLst/>
              <a:gdLst>
                <a:gd name="T0" fmla="*/ 403 w 1481"/>
                <a:gd name="T1" fmla="*/ 446 h 2369"/>
                <a:gd name="T2" fmla="*/ 348 w 1481"/>
                <a:gd name="T3" fmla="*/ 575 h 2369"/>
                <a:gd name="T4" fmla="*/ 301 w 1481"/>
                <a:gd name="T5" fmla="*/ 731 h 2369"/>
                <a:gd name="T6" fmla="*/ 273 w 1481"/>
                <a:gd name="T7" fmla="*/ 891 h 2369"/>
                <a:gd name="T8" fmla="*/ 263 w 1481"/>
                <a:gd name="T9" fmla="*/ 1053 h 2369"/>
                <a:gd name="T10" fmla="*/ 276 w 1481"/>
                <a:gd name="T11" fmla="*/ 1241 h 2369"/>
                <a:gd name="T12" fmla="*/ 312 w 1481"/>
                <a:gd name="T13" fmla="*/ 1423 h 2369"/>
                <a:gd name="T14" fmla="*/ 373 w 1481"/>
                <a:gd name="T15" fmla="*/ 1598 h 2369"/>
                <a:gd name="T16" fmla="*/ 448 w 1481"/>
                <a:gd name="T17" fmla="*/ 1748 h 2369"/>
                <a:gd name="T18" fmla="*/ 529 w 1481"/>
                <a:gd name="T19" fmla="*/ 1872 h 2369"/>
                <a:gd name="T20" fmla="*/ 624 w 1481"/>
                <a:gd name="T21" fmla="*/ 1988 h 2369"/>
                <a:gd name="T22" fmla="*/ 435 w 1481"/>
                <a:gd name="T23" fmla="*/ 383 h 2369"/>
                <a:gd name="T24" fmla="*/ 415 w 1481"/>
                <a:gd name="T25" fmla="*/ 1 h 2369"/>
                <a:gd name="T26" fmla="*/ 439 w 1481"/>
                <a:gd name="T27" fmla="*/ 15 h 2369"/>
                <a:gd name="T28" fmla="*/ 1475 w 1481"/>
                <a:gd name="T29" fmla="*/ 1054 h 2369"/>
                <a:gd name="T30" fmla="*/ 1481 w 1481"/>
                <a:gd name="T31" fmla="*/ 1081 h 2369"/>
                <a:gd name="T32" fmla="*/ 1474 w 1481"/>
                <a:gd name="T33" fmla="*/ 1106 h 2369"/>
                <a:gd name="T34" fmla="*/ 704 w 1481"/>
                <a:gd name="T35" fmla="*/ 2356 h 2369"/>
                <a:gd name="T36" fmla="*/ 679 w 1481"/>
                <a:gd name="T37" fmla="*/ 2368 h 2369"/>
                <a:gd name="T38" fmla="*/ 654 w 1481"/>
                <a:gd name="T39" fmla="*/ 2366 h 2369"/>
                <a:gd name="T40" fmla="*/ 564 w 1481"/>
                <a:gd name="T41" fmla="*/ 2298 h 2369"/>
                <a:gd name="T42" fmla="*/ 429 w 1481"/>
                <a:gd name="T43" fmla="*/ 2166 h 2369"/>
                <a:gd name="T44" fmla="*/ 311 w 1481"/>
                <a:gd name="T45" fmla="*/ 2020 h 2369"/>
                <a:gd name="T46" fmla="*/ 211 w 1481"/>
                <a:gd name="T47" fmla="*/ 1863 h 2369"/>
                <a:gd name="T48" fmla="*/ 128 w 1481"/>
                <a:gd name="T49" fmla="*/ 1696 h 2369"/>
                <a:gd name="T50" fmla="*/ 66 w 1481"/>
                <a:gd name="T51" fmla="*/ 1521 h 2369"/>
                <a:gd name="T52" fmla="*/ 24 w 1481"/>
                <a:gd name="T53" fmla="*/ 1338 h 2369"/>
                <a:gd name="T54" fmla="*/ 3 w 1481"/>
                <a:gd name="T55" fmla="*/ 1150 h 2369"/>
                <a:gd name="T56" fmla="*/ 3 w 1481"/>
                <a:gd name="T57" fmla="*/ 960 h 2369"/>
                <a:gd name="T58" fmla="*/ 24 w 1481"/>
                <a:gd name="T59" fmla="*/ 775 h 2369"/>
                <a:gd name="T60" fmla="*/ 66 w 1481"/>
                <a:gd name="T61" fmla="*/ 593 h 2369"/>
                <a:gd name="T62" fmla="*/ 127 w 1481"/>
                <a:gd name="T63" fmla="*/ 419 h 2369"/>
                <a:gd name="T64" fmla="*/ 209 w 1481"/>
                <a:gd name="T65" fmla="*/ 251 h 2369"/>
                <a:gd name="T66" fmla="*/ 308 w 1481"/>
                <a:gd name="T67" fmla="*/ 93 h 2369"/>
                <a:gd name="T68" fmla="*/ 374 w 1481"/>
                <a:gd name="T69" fmla="*/ 9 h 2369"/>
                <a:gd name="T70" fmla="*/ 401 w 1481"/>
                <a:gd name="T71" fmla="*/ 0 h 2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81" h="2369">
                  <a:moveTo>
                    <a:pt x="435" y="383"/>
                  </a:moveTo>
                  <a:lnTo>
                    <a:pt x="403" y="446"/>
                  </a:lnTo>
                  <a:lnTo>
                    <a:pt x="373" y="510"/>
                  </a:lnTo>
                  <a:lnTo>
                    <a:pt x="348" y="575"/>
                  </a:lnTo>
                  <a:lnTo>
                    <a:pt x="322" y="653"/>
                  </a:lnTo>
                  <a:lnTo>
                    <a:pt x="301" y="731"/>
                  </a:lnTo>
                  <a:lnTo>
                    <a:pt x="284" y="810"/>
                  </a:lnTo>
                  <a:lnTo>
                    <a:pt x="273" y="891"/>
                  </a:lnTo>
                  <a:lnTo>
                    <a:pt x="266" y="972"/>
                  </a:lnTo>
                  <a:lnTo>
                    <a:pt x="263" y="1053"/>
                  </a:lnTo>
                  <a:lnTo>
                    <a:pt x="266" y="1148"/>
                  </a:lnTo>
                  <a:lnTo>
                    <a:pt x="276" y="1241"/>
                  </a:lnTo>
                  <a:lnTo>
                    <a:pt x="291" y="1333"/>
                  </a:lnTo>
                  <a:lnTo>
                    <a:pt x="312" y="1423"/>
                  </a:lnTo>
                  <a:lnTo>
                    <a:pt x="340" y="1512"/>
                  </a:lnTo>
                  <a:lnTo>
                    <a:pt x="373" y="1598"/>
                  </a:lnTo>
                  <a:lnTo>
                    <a:pt x="413" y="1683"/>
                  </a:lnTo>
                  <a:lnTo>
                    <a:pt x="448" y="1748"/>
                  </a:lnTo>
                  <a:lnTo>
                    <a:pt x="487" y="1811"/>
                  </a:lnTo>
                  <a:lnTo>
                    <a:pt x="529" y="1872"/>
                  </a:lnTo>
                  <a:lnTo>
                    <a:pt x="574" y="1931"/>
                  </a:lnTo>
                  <a:lnTo>
                    <a:pt x="624" y="1988"/>
                  </a:lnTo>
                  <a:lnTo>
                    <a:pt x="1162" y="1111"/>
                  </a:lnTo>
                  <a:lnTo>
                    <a:pt x="435" y="383"/>
                  </a:lnTo>
                  <a:close/>
                  <a:moveTo>
                    <a:pt x="401" y="0"/>
                  </a:moveTo>
                  <a:lnTo>
                    <a:pt x="415" y="1"/>
                  </a:lnTo>
                  <a:lnTo>
                    <a:pt x="428" y="6"/>
                  </a:lnTo>
                  <a:lnTo>
                    <a:pt x="439" y="15"/>
                  </a:lnTo>
                  <a:lnTo>
                    <a:pt x="1466" y="1043"/>
                  </a:lnTo>
                  <a:lnTo>
                    <a:pt x="1475" y="1054"/>
                  </a:lnTo>
                  <a:lnTo>
                    <a:pt x="1480" y="1067"/>
                  </a:lnTo>
                  <a:lnTo>
                    <a:pt x="1481" y="1081"/>
                  </a:lnTo>
                  <a:lnTo>
                    <a:pt x="1479" y="1094"/>
                  </a:lnTo>
                  <a:lnTo>
                    <a:pt x="1474" y="1106"/>
                  </a:lnTo>
                  <a:lnTo>
                    <a:pt x="713" y="2345"/>
                  </a:lnTo>
                  <a:lnTo>
                    <a:pt x="704" y="2356"/>
                  </a:lnTo>
                  <a:lnTo>
                    <a:pt x="692" y="2364"/>
                  </a:lnTo>
                  <a:lnTo>
                    <a:pt x="679" y="2368"/>
                  </a:lnTo>
                  <a:lnTo>
                    <a:pt x="670" y="2369"/>
                  </a:lnTo>
                  <a:lnTo>
                    <a:pt x="654" y="2366"/>
                  </a:lnTo>
                  <a:lnTo>
                    <a:pt x="639" y="2359"/>
                  </a:lnTo>
                  <a:lnTo>
                    <a:pt x="564" y="2298"/>
                  </a:lnTo>
                  <a:lnTo>
                    <a:pt x="494" y="2234"/>
                  </a:lnTo>
                  <a:lnTo>
                    <a:pt x="429" y="2166"/>
                  </a:lnTo>
                  <a:lnTo>
                    <a:pt x="368" y="2094"/>
                  </a:lnTo>
                  <a:lnTo>
                    <a:pt x="311" y="2020"/>
                  </a:lnTo>
                  <a:lnTo>
                    <a:pt x="259" y="1944"/>
                  </a:lnTo>
                  <a:lnTo>
                    <a:pt x="211" y="1863"/>
                  </a:lnTo>
                  <a:lnTo>
                    <a:pt x="167" y="1781"/>
                  </a:lnTo>
                  <a:lnTo>
                    <a:pt x="128" y="1696"/>
                  </a:lnTo>
                  <a:lnTo>
                    <a:pt x="95" y="1610"/>
                  </a:lnTo>
                  <a:lnTo>
                    <a:pt x="66" y="1521"/>
                  </a:lnTo>
                  <a:lnTo>
                    <a:pt x="43" y="1430"/>
                  </a:lnTo>
                  <a:lnTo>
                    <a:pt x="24" y="1338"/>
                  </a:lnTo>
                  <a:lnTo>
                    <a:pt x="11" y="1244"/>
                  </a:lnTo>
                  <a:lnTo>
                    <a:pt x="3" y="1150"/>
                  </a:lnTo>
                  <a:lnTo>
                    <a:pt x="0" y="1053"/>
                  </a:lnTo>
                  <a:lnTo>
                    <a:pt x="3" y="960"/>
                  </a:lnTo>
                  <a:lnTo>
                    <a:pt x="11" y="867"/>
                  </a:lnTo>
                  <a:lnTo>
                    <a:pt x="24" y="775"/>
                  </a:lnTo>
                  <a:lnTo>
                    <a:pt x="42" y="684"/>
                  </a:lnTo>
                  <a:lnTo>
                    <a:pt x="66" y="593"/>
                  </a:lnTo>
                  <a:lnTo>
                    <a:pt x="94" y="505"/>
                  </a:lnTo>
                  <a:lnTo>
                    <a:pt x="127" y="419"/>
                  </a:lnTo>
                  <a:lnTo>
                    <a:pt x="165" y="333"/>
                  </a:lnTo>
                  <a:lnTo>
                    <a:pt x="209" y="251"/>
                  </a:lnTo>
                  <a:lnTo>
                    <a:pt x="256" y="170"/>
                  </a:lnTo>
                  <a:lnTo>
                    <a:pt x="308" y="93"/>
                  </a:lnTo>
                  <a:lnTo>
                    <a:pt x="364" y="19"/>
                  </a:lnTo>
                  <a:lnTo>
                    <a:pt x="374" y="9"/>
                  </a:lnTo>
                  <a:lnTo>
                    <a:pt x="387" y="3"/>
                  </a:lnTo>
                  <a:lnTo>
                    <a:pt x="4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94" name="Freeform 58"/>
            <p:cNvSpPr>
              <a:spLocks/>
            </p:cNvSpPr>
            <p:nvPr/>
          </p:nvSpPr>
          <p:spPr bwMode="auto">
            <a:xfrm>
              <a:off x="4373563" y="4878388"/>
              <a:ext cx="250825" cy="161925"/>
            </a:xfrm>
            <a:custGeom>
              <a:avLst/>
              <a:gdLst>
                <a:gd name="T0" fmla="*/ 832 w 2375"/>
                <a:gd name="T1" fmla="*/ 0 h 1530"/>
                <a:gd name="T2" fmla="*/ 2325 w 2375"/>
                <a:gd name="T3" fmla="*/ 0 h 1530"/>
                <a:gd name="T4" fmla="*/ 2338 w 2375"/>
                <a:gd name="T5" fmla="*/ 2 h 1530"/>
                <a:gd name="T6" fmla="*/ 2351 w 2375"/>
                <a:gd name="T7" fmla="*/ 8 h 1530"/>
                <a:gd name="T8" fmla="*/ 2362 w 2375"/>
                <a:gd name="T9" fmla="*/ 17 h 1530"/>
                <a:gd name="T10" fmla="*/ 2370 w 2375"/>
                <a:gd name="T11" fmla="*/ 29 h 1530"/>
                <a:gd name="T12" fmla="*/ 2374 w 2375"/>
                <a:gd name="T13" fmla="*/ 42 h 1530"/>
                <a:gd name="T14" fmla="*/ 2375 w 2375"/>
                <a:gd name="T15" fmla="*/ 56 h 1530"/>
                <a:gd name="T16" fmla="*/ 2362 w 2375"/>
                <a:gd name="T17" fmla="*/ 150 h 1530"/>
                <a:gd name="T18" fmla="*/ 2344 w 2375"/>
                <a:gd name="T19" fmla="*/ 242 h 1530"/>
                <a:gd name="T20" fmla="*/ 2322 w 2375"/>
                <a:gd name="T21" fmla="*/ 333 h 1530"/>
                <a:gd name="T22" fmla="*/ 2294 w 2375"/>
                <a:gd name="T23" fmla="*/ 421 h 1530"/>
                <a:gd name="T24" fmla="*/ 2262 w 2375"/>
                <a:gd name="T25" fmla="*/ 507 h 1530"/>
                <a:gd name="T26" fmla="*/ 2225 w 2375"/>
                <a:gd name="T27" fmla="*/ 592 h 1530"/>
                <a:gd name="T28" fmla="*/ 2183 w 2375"/>
                <a:gd name="T29" fmla="*/ 674 h 1530"/>
                <a:gd name="T30" fmla="*/ 2136 w 2375"/>
                <a:gd name="T31" fmla="*/ 754 h 1530"/>
                <a:gd name="T32" fmla="*/ 2085 w 2375"/>
                <a:gd name="T33" fmla="*/ 831 h 1530"/>
                <a:gd name="T34" fmla="*/ 2030 w 2375"/>
                <a:gd name="T35" fmla="*/ 905 h 1530"/>
                <a:gd name="T36" fmla="*/ 1971 w 2375"/>
                <a:gd name="T37" fmla="*/ 976 h 1530"/>
                <a:gd name="T38" fmla="*/ 1908 w 2375"/>
                <a:gd name="T39" fmla="*/ 1045 h 1530"/>
                <a:gd name="T40" fmla="*/ 1840 w 2375"/>
                <a:gd name="T41" fmla="*/ 1109 h 1530"/>
                <a:gd name="T42" fmla="*/ 1769 w 2375"/>
                <a:gd name="T43" fmla="*/ 1169 h 1530"/>
                <a:gd name="T44" fmla="*/ 1694 w 2375"/>
                <a:gd name="T45" fmla="*/ 1226 h 1530"/>
                <a:gd name="T46" fmla="*/ 1618 w 2375"/>
                <a:gd name="T47" fmla="*/ 1277 h 1530"/>
                <a:gd name="T48" fmla="*/ 1538 w 2375"/>
                <a:gd name="T49" fmla="*/ 1324 h 1530"/>
                <a:gd name="T50" fmla="*/ 1456 w 2375"/>
                <a:gd name="T51" fmla="*/ 1366 h 1530"/>
                <a:gd name="T52" fmla="*/ 1372 w 2375"/>
                <a:gd name="T53" fmla="*/ 1404 h 1530"/>
                <a:gd name="T54" fmla="*/ 1285 w 2375"/>
                <a:gd name="T55" fmla="*/ 1437 h 1530"/>
                <a:gd name="T56" fmla="*/ 1197 w 2375"/>
                <a:gd name="T57" fmla="*/ 1465 h 1530"/>
                <a:gd name="T58" fmla="*/ 1108 w 2375"/>
                <a:gd name="T59" fmla="*/ 1488 h 1530"/>
                <a:gd name="T60" fmla="*/ 1017 w 2375"/>
                <a:gd name="T61" fmla="*/ 1506 h 1530"/>
                <a:gd name="T62" fmla="*/ 924 w 2375"/>
                <a:gd name="T63" fmla="*/ 1519 h 1530"/>
                <a:gd name="T64" fmla="*/ 831 w 2375"/>
                <a:gd name="T65" fmla="*/ 1527 h 1530"/>
                <a:gd name="T66" fmla="*/ 737 w 2375"/>
                <a:gd name="T67" fmla="*/ 1530 h 1530"/>
                <a:gd name="T68" fmla="*/ 644 w 2375"/>
                <a:gd name="T69" fmla="*/ 1527 h 1530"/>
                <a:gd name="T70" fmla="*/ 553 w 2375"/>
                <a:gd name="T71" fmla="*/ 1520 h 1530"/>
                <a:gd name="T72" fmla="*/ 462 w 2375"/>
                <a:gd name="T73" fmla="*/ 1507 h 1530"/>
                <a:gd name="T74" fmla="*/ 373 w 2375"/>
                <a:gd name="T75" fmla="*/ 1490 h 1530"/>
                <a:gd name="T76" fmla="*/ 285 w 2375"/>
                <a:gd name="T77" fmla="*/ 1468 h 1530"/>
                <a:gd name="T78" fmla="*/ 199 w 2375"/>
                <a:gd name="T79" fmla="*/ 1440 h 1530"/>
                <a:gd name="T80" fmla="*/ 113 w 2375"/>
                <a:gd name="T81" fmla="*/ 1407 h 1530"/>
                <a:gd name="T82" fmla="*/ 29 w 2375"/>
                <a:gd name="T83" fmla="*/ 1370 h 1530"/>
                <a:gd name="T84" fmla="*/ 17 w 2375"/>
                <a:gd name="T85" fmla="*/ 1362 h 1530"/>
                <a:gd name="T86" fmla="*/ 8 w 2375"/>
                <a:gd name="T87" fmla="*/ 1352 h 1530"/>
                <a:gd name="T88" fmla="*/ 2 w 2375"/>
                <a:gd name="T89" fmla="*/ 1339 h 1530"/>
                <a:gd name="T90" fmla="*/ 0 w 2375"/>
                <a:gd name="T91" fmla="*/ 1325 h 1530"/>
                <a:gd name="T92" fmla="*/ 2 w 2375"/>
                <a:gd name="T93" fmla="*/ 1311 h 1530"/>
                <a:gd name="T94" fmla="*/ 8 w 2375"/>
                <a:gd name="T95" fmla="*/ 1298 h 1530"/>
                <a:gd name="T96" fmla="*/ 789 w 2375"/>
                <a:gd name="T97" fmla="*/ 24 h 1530"/>
                <a:gd name="T98" fmla="*/ 798 w 2375"/>
                <a:gd name="T99" fmla="*/ 14 h 1530"/>
                <a:gd name="T100" fmla="*/ 808 w 2375"/>
                <a:gd name="T101" fmla="*/ 7 h 1530"/>
                <a:gd name="T102" fmla="*/ 820 w 2375"/>
                <a:gd name="T103" fmla="*/ 2 h 1530"/>
                <a:gd name="T104" fmla="*/ 832 w 2375"/>
                <a:gd name="T105" fmla="*/ 0 h 1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375" h="1530">
                  <a:moveTo>
                    <a:pt x="832" y="0"/>
                  </a:moveTo>
                  <a:lnTo>
                    <a:pt x="2325" y="0"/>
                  </a:lnTo>
                  <a:lnTo>
                    <a:pt x="2338" y="2"/>
                  </a:lnTo>
                  <a:lnTo>
                    <a:pt x="2351" y="8"/>
                  </a:lnTo>
                  <a:lnTo>
                    <a:pt x="2362" y="17"/>
                  </a:lnTo>
                  <a:lnTo>
                    <a:pt x="2370" y="29"/>
                  </a:lnTo>
                  <a:lnTo>
                    <a:pt x="2374" y="42"/>
                  </a:lnTo>
                  <a:lnTo>
                    <a:pt x="2375" y="56"/>
                  </a:lnTo>
                  <a:lnTo>
                    <a:pt x="2362" y="150"/>
                  </a:lnTo>
                  <a:lnTo>
                    <a:pt x="2344" y="242"/>
                  </a:lnTo>
                  <a:lnTo>
                    <a:pt x="2322" y="333"/>
                  </a:lnTo>
                  <a:lnTo>
                    <a:pt x="2294" y="421"/>
                  </a:lnTo>
                  <a:lnTo>
                    <a:pt x="2262" y="507"/>
                  </a:lnTo>
                  <a:lnTo>
                    <a:pt x="2225" y="592"/>
                  </a:lnTo>
                  <a:lnTo>
                    <a:pt x="2183" y="674"/>
                  </a:lnTo>
                  <a:lnTo>
                    <a:pt x="2136" y="754"/>
                  </a:lnTo>
                  <a:lnTo>
                    <a:pt x="2085" y="831"/>
                  </a:lnTo>
                  <a:lnTo>
                    <a:pt x="2030" y="905"/>
                  </a:lnTo>
                  <a:lnTo>
                    <a:pt x="1971" y="976"/>
                  </a:lnTo>
                  <a:lnTo>
                    <a:pt x="1908" y="1045"/>
                  </a:lnTo>
                  <a:lnTo>
                    <a:pt x="1840" y="1109"/>
                  </a:lnTo>
                  <a:lnTo>
                    <a:pt x="1769" y="1169"/>
                  </a:lnTo>
                  <a:lnTo>
                    <a:pt x="1694" y="1226"/>
                  </a:lnTo>
                  <a:lnTo>
                    <a:pt x="1618" y="1277"/>
                  </a:lnTo>
                  <a:lnTo>
                    <a:pt x="1538" y="1324"/>
                  </a:lnTo>
                  <a:lnTo>
                    <a:pt x="1456" y="1366"/>
                  </a:lnTo>
                  <a:lnTo>
                    <a:pt x="1372" y="1404"/>
                  </a:lnTo>
                  <a:lnTo>
                    <a:pt x="1285" y="1437"/>
                  </a:lnTo>
                  <a:lnTo>
                    <a:pt x="1197" y="1465"/>
                  </a:lnTo>
                  <a:lnTo>
                    <a:pt x="1108" y="1488"/>
                  </a:lnTo>
                  <a:lnTo>
                    <a:pt x="1017" y="1506"/>
                  </a:lnTo>
                  <a:lnTo>
                    <a:pt x="924" y="1519"/>
                  </a:lnTo>
                  <a:lnTo>
                    <a:pt x="831" y="1527"/>
                  </a:lnTo>
                  <a:lnTo>
                    <a:pt x="737" y="1530"/>
                  </a:lnTo>
                  <a:lnTo>
                    <a:pt x="644" y="1527"/>
                  </a:lnTo>
                  <a:lnTo>
                    <a:pt x="553" y="1520"/>
                  </a:lnTo>
                  <a:lnTo>
                    <a:pt x="462" y="1507"/>
                  </a:lnTo>
                  <a:lnTo>
                    <a:pt x="373" y="1490"/>
                  </a:lnTo>
                  <a:lnTo>
                    <a:pt x="285" y="1468"/>
                  </a:lnTo>
                  <a:lnTo>
                    <a:pt x="199" y="1440"/>
                  </a:lnTo>
                  <a:lnTo>
                    <a:pt x="113" y="1407"/>
                  </a:lnTo>
                  <a:lnTo>
                    <a:pt x="29" y="1370"/>
                  </a:lnTo>
                  <a:lnTo>
                    <a:pt x="17" y="1362"/>
                  </a:lnTo>
                  <a:lnTo>
                    <a:pt x="8" y="1352"/>
                  </a:lnTo>
                  <a:lnTo>
                    <a:pt x="2" y="1339"/>
                  </a:lnTo>
                  <a:lnTo>
                    <a:pt x="0" y="1325"/>
                  </a:lnTo>
                  <a:lnTo>
                    <a:pt x="2" y="1311"/>
                  </a:lnTo>
                  <a:lnTo>
                    <a:pt x="8" y="1298"/>
                  </a:lnTo>
                  <a:lnTo>
                    <a:pt x="789" y="24"/>
                  </a:lnTo>
                  <a:lnTo>
                    <a:pt x="798" y="14"/>
                  </a:lnTo>
                  <a:lnTo>
                    <a:pt x="808" y="7"/>
                  </a:lnTo>
                  <a:lnTo>
                    <a:pt x="820" y="2"/>
                  </a:lnTo>
                  <a:lnTo>
                    <a:pt x="8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286774" y="3580149"/>
            <a:ext cx="408090" cy="410866"/>
            <a:chOff x="7156450" y="2708275"/>
            <a:chExt cx="233363" cy="234950"/>
          </a:xfrm>
          <a:solidFill>
            <a:srgbClr val="FFFF00"/>
          </a:solidFill>
        </p:grpSpPr>
        <p:sp>
          <p:nvSpPr>
            <p:cNvPr id="103" name="Rectangle 33"/>
            <p:cNvSpPr>
              <a:spLocks noChangeArrowheads="1"/>
            </p:cNvSpPr>
            <p:nvPr/>
          </p:nvSpPr>
          <p:spPr bwMode="auto">
            <a:xfrm>
              <a:off x="7156450" y="2803525"/>
              <a:ext cx="41275" cy="123825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04" name="Freeform 34"/>
            <p:cNvSpPr>
              <a:spLocks noEditPoints="1"/>
            </p:cNvSpPr>
            <p:nvPr/>
          </p:nvSpPr>
          <p:spPr bwMode="auto">
            <a:xfrm>
              <a:off x="7215188" y="2708275"/>
              <a:ext cx="174625" cy="234950"/>
            </a:xfrm>
            <a:custGeom>
              <a:avLst/>
              <a:gdLst>
                <a:gd name="T0" fmla="*/ 790 w 2315"/>
                <a:gd name="T1" fmla="*/ 1051 h 3103"/>
                <a:gd name="T2" fmla="*/ 645 w 2315"/>
                <a:gd name="T3" fmla="*/ 1093 h 3103"/>
                <a:gd name="T4" fmla="*/ 513 w 2315"/>
                <a:gd name="T5" fmla="*/ 1176 h 3103"/>
                <a:gd name="T6" fmla="*/ 407 w 2315"/>
                <a:gd name="T7" fmla="*/ 1297 h 3103"/>
                <a:gd name="T8" fmla="*/ 338 w 2315"/>
                <a:gd name="T9" fmla="*/ 1438 h 3103"/>
                <a:gd name="T10" fmla="*/ 311 w 2315"/>
                <a:gd name="T11" fmla="*/ 1590 h 3103"/>
                <a:gd name="T12" fmla="*/ 324 w 2315"/>
                <a:gd name="T13" fmla="*/ 1743 h 3103"/>
                <a:gd name="T14" fmla="*/ 378 w 2315"/>
                <a:gd name="T15" fmla="*/ 1890 h 3103"/>
                <a:gd name="T16" fmla="*/ 473 w 2315"/>
                <a:gd name="T17" fmla="*/ 2018 h 3103"/>
                <a:gd name="T18" fmla="*/ 600 w 2315"/>
                <a:gd name="T19" fmla="*/ 2115 h 3103"/>
                <a:gd name="T20" fmla="*/ 741 w 2315"/>
                <a:gd name="T21" fmla="*/ 2170 h 3103"/>
                <a:gd name="T22" fmla="*/ 891 w 2315"/>
                <a:gd name="T23" fmla="*/ 2184 h 3103"/>
                <a:gd name="T24" fmla="*/ 1039 w 2315"/>
                <a:gd name="T25" fmla="*/ 2157 h 3103"/>
                <a:gd name="T26" fmla="*/ 1176 w 2315"/>
                <a:gd name="T27" fmla="*/ 2087 h 3103"/>
                <a:gd name="T28" fmla="*/ 1294 w 2315"/>
                <a:gd name="T29" fmla="*/ 1977 h 3103"/>
                <a:gd name="T30" fmla="*/ 1375 w 2315"/>
                <a:gd name="T31" fmla="*/ 1842 h 3103"/>
                <a:gd name="T32" fmla="*/ 1415 w 2315"/>
                <a:gd name="T33" fmla="*/ 1693 h 3103"/>
                <a:gd name="T34" fmla="*/ 1415 w 2315"/>
                <a:gd name="T35" fmla="*/ 1539 h 3103"/>
                <a:gd name="T36" fmla="*/ 1375 w 2315"/>
                <a:gd name="T37" fmla="*/ 1390 h 3103"/>
                <a:gd name="T38" fmla="*/ 1294 w 2315"/>
                <a:gd name="T39" fmla="*/ 1253 h 3103"/>
                <a:gd name="T40" fmla="*/ 1176 w 2315"/>
                <a:gd name="T41" fmla="*/ 1143 h 3103"/>
                <a:gd name="T42" fmla="*/ 1039 w 2315"/>
                <a:gd name="T43" fmla="*/ 1074 h 3103"/>
                <a:gd name="T44" fmla="*/ 891 w 2315"/>
                <a:gd name="T45" fmla="*/ 1046 h 3103"/>
                <a:gd name="T46" fmla="*/ 1320 w 2315"/>
                <a:gd name="T47" fmla="*/ 1046 h 3103"/>
                <a:gd name="T48" fmla="*/ 1417 w 2315"/>
                <a:gd name="T49" fmla="*/ 1140 h 3103"/>
                <a:gd name="T50" fmla="*/ 1515 w 2315"/>
                <a:gd name="T51" fmla="*/ 1297 h 3103"/>
                <a:gd name="T52" fmla="*/ 1571 w 2315"/>
                <a:gd name="T53" fmla="*/ 1468 h 3103"/>
                <a:gd name="T54" fmla="*/ 1584 w 2315"/>
                <a:gd name="T55" fmla="*/ 1647 h 3103"/>
                <a:gd name="T56" fmla="*/ 1555 w 2315"/>
                <a:gd name="T57" fmla="*/ 1825 h 3103"/>
                <a:gd name="T58" fmla="*/ 1484 w 2315"/>
                <a:gd name="T59" fmla="*/ 1992 h 3103"/>
                <a:gd name="T60" fmla="*/ 1664 w 2315"/>
                <a:gd name="T61" fmla="*/ 2118 h 3103"/>
                <a:gd name="T62" fmla="*/ 2315 w 2315"/>
                <a:gd name="T63" fmla="*/ 2800 h 3103"/>
                <a:gd name="T64" fmla="*/ 2307 w 2315"/>
                <a:gd name="T65" fmla="*/ 2859 h 3103"/>
                <a:gd name="T66" fmla="*/ 2276 w 2315"/>
                <a:gd name="T67" fmla="*/ 2943 h 3103"/>
                <a:gd name="T68" fmla="*/ 2209 w 2315"/>
                <a:gd name="T69" fmla="*/ 3030 h 3103"/>
                <a:gd name="T70" fmla="*/ 2128 w 2315"/>
                <a:gd name="T71" fmla="*/ 3078 h 3103"/>
                <a:gd name="T72" fmla="*/ 2053 w 2315"/>
                <a:gd name="T73" fmla="*/ 3099 h 3103"/>
                <a:gd name="T74" fmla="*/ 2010 w 2315"/>
                <a:gd name="T75" fmla="*/ 3103 h 3103"/>
                <a:gd name="T76" fmla="*/ 1403 w 2315"/>
                <a:gd name="T77" fmla="*/ 2335 h 3103"/>
                <a:gd name="T78" fmla="*/ 774 w 2315"/>
                <a:gd name="T79" fmla="*/ 2903 h 3103"/>
                <a:gd name="T80" fmla="*/ 657 w 2315"/>
                <a:gd name="T81" fmla="*/ 2320 h 3103"/>
                <a:gd name="T82" fmla="*/ 544 w 2315"/>
                <a:gd name="T83" fmla="*/ 2903 h 3103"/>
                <a:gd name="T84" fmla="*/ 545 w 2315"/>
                <a:gd name="T85" fmla="*/ 687 h 3103"/>
                <a:gd name="T86" fmla="*/ 657 w 2315"/>
                <a:gd name="T87" fmla="*/ 911 h 3103"/>
                <a:gd name="T88" fmla="*/ 774 w 2315"/>
                <a:gd name="T89" fmla="*/ 0 h 3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315" h="3103">
                  <a:moveTo>
                    <a:pt x="891" y="1046"/>
                  </a:moveTo>
                  <a:lnTo>
                    <a:pt x="841" y="1046"/>
                  </a:lnTo>
                  <a:lnTo>
                    <a:pt x="790" y="1051"/>
                  </a:lnTo>
                  <a:lnTo>
                    <a:pt x="741" y="1061"/>
                  </a:lnTo>
                  <a:lnTo>
                    <a:pt x="693" y="1074"/>
                  </a:lnTo>
                  <a:lnTo>
                    <a:pt x="645" y="1093"/>
                  </a:lnTo>
                  <a:lnTo>
                    <a:pt x="600" y="1116"/>
                  </a:lnTo>
                  <a:lnTo>
                    <a:pt x="555" y="1143"/>
                  </a:lnTo>
                  <a:lnTo>
                    <a:pt x="513" y="1176"/>
                  </a:lnTo>
                  <a:lnTo>
                    <a:pt x="474" y="1213"/>
                  </a:lnTo>
                  <a:lnTo>
                    <a:pt x="438" y="1253"/>
                  </a:lnTo>
                  <a:lnTo>
                    <a:pt x="407" y="1297"/>
                  </a:lnTo>
                  <a:lnTo>
                    <a:pt x="379" y="1342"/>
                  </a:lnTo>
                  <a:lnTo>
                    <a:pt x="356" y="1390"/>
                  </a:lnTo>
                  <a:lnTo>
                    <a:pt x="338" y="1438"/>
                  </a:lnTo>
                  <a:lnTo>
                    <a:pt x="325" y="1487"/>
                  </a:lnTo>
                  <a:lnTo>
                    <a:pt x="316" y="1539"/>
                  </a:lnTo>
                  <a:lnTo>
                    <a:pt x="311" y="1590"/>
                  </a:lnTo>
                  <a:lnTo>
                    <a:pt x="311" y="1641"/>
                  </a:lnTo>
                  <a:lnTo>
                    <a:pt x="316" y="1693"/>
                  </a:lnTo>
                  <a:lnTo>
                    <a:pt x="324" y="1743"/>
                  </a:lnTo>
                  <a:lnTo>
                    <a:pt x="338" y="1794"/>
                  </a:lnTo>
                  <a:lnTo>
                    <a:pt x="356" y="1842"/>
                  </a:lnTo>
                  <a:lnTo>
                    <a:pt x="378" y="1890"/>
                  </a:lnTo>
                  <a:lnTo>
                    <a:pt x="406" y="1935"/>
                  </a:lnTo>
                  <a:lnTo>
                    <a:pt x="437" y="1977"/>
                  </a:lnTo>
                  <a:lnTo>
                    <a:pt x="473" y="2018"/>
                  </a:lnTo>
                  <a:lnTo>
                    <a:pt x="513" y="2054"/>
                  </a:lnTo>
                  <a:lnTo>
                    <a:pt x="554" y="2087"/>
                  </a:lnTo>
                  <a:lnTo>
                    <a:pt x="600" y="2115"/>
                  </a:lnTo>
                  <a:lnTo>
                    <a:pt x="645" y="2138"/>
                  </a:lnTo>
                  <a:lnTo>
                    <a:pt x="693" y="2157"/>
                  </a:lnTo>
                  <a:lnTo>
                    <a:pt x="741" y="2170"/>
                  </a:lnTo>
                  <a:lnTo>
                    <a:pt x="790" y="2179"/>
                  </a:lnTo>
                  <a:lnTo>
                    <a:pt x="841" y="2184"/>
                  </a:lnTo>
                  <a:lnTo>
                    <a:pt x="891" y="2184"/>
                  </a:lnTo>
                  <a:lnTo>
                    <a:pt x="941" y="2179"/>
                  </a:lnTo>
                  <a:lnTo>
                    <a:pt x="990" y="2170"/>
                  </a:lnTo>
                  <a:lnTo>
                    <a:pt x="1039" y="2157"/>
                  </a:lnTo>
                  <a:lnTo>
                    <a:pt x="1087" y="2138"/>
                  </a:lnTo>
                  <a:lnTo>
                    <a:pt x="1132" y="2115"/>
                  </a:lnTo>
                  <a:lnTo>
                    <a:pt x="1176" y="2087"/>
                  </a:lnTo>
                  <a:lnTo>
                    <a:pt x="1218" y="2054"/>
                  </a:lnTo>
                  <a:lnTo>
                    <a:pt x="1258" y="2018"/>
                  </a:lnTo>
                  <a:lnTo>
                    <a:pt x="1294" y="1977"/>
                  </a:lnTo>
                  <a:lnTo>
                    <a:pt x="1326" y="1934"/>
                  </a:lnTo>
                  <a:lnTo>
                    <a:pt x="1352" y="1888"/>
                  </a:lnTo>
                  <a:lnTo>
                    <a:pt x="1375" y="1842"/>
                  </a:lnTo>
                  <a:lnTo>
                    <a:pt x="1393" y="1793"/>
                  </a:lnTo>
                  <a:lnTo>
                    <a:pt x="1406" y="1743"/>
                  </a:lnTo>
                  <a:lnTo>
                    <a:pt x="1415" y="1693"/>
                  </a:lnTo>
                  <a:lnTo>
                    <a:pt x="1419" y="1641"/>
                  </a:lnTo>
                  <a:lnTo>
                    <a:pt x="1419" y="1590"/>
                  </a:lnTo>
                  <a:lnTo>
                    <a:pt x="1415" y="1539"/>
                  </a:lnTo>
                  <a:lnTo>
                    <a:pt x="1406" y="1487"/>
                  </a:lnTo>
                  <a:lnTo>
                    <a:pt x="1393" y="1438"/>
                  </a:lnTo>
                  <a:lnTo>
                    <a:pt x="1375" y="1390"/>
                  </a:lnTo>
                  <a:lnTo>
                    <a:pt x="1352" y="1342"/>
                  </a:lnTo>
                  <a:lnTo>
                    <a:pt x="1325" y="1297"/>
                  </a:lnTo>
                  <a:lnTo>
                    <a:pt x="1294" y="1253"/>
                  </a:lnTo>
                  <a:lnTo>
                    <a:pt x="1258" y="1213"/>
                  </a:lnTo>
                  <a:lnTo>
                    <a:pt x="1218" y="1176"/>
                  </a:lnTo>
                  <a:lnTo>
                    <a:pt x="1176" y="1143"/>
                  </a:lnTo>
                  <a:lnTo>
                    <a:pt x="1132" y="1115"/>
                  </a:lnTo>
                  <a:lnTo>
                    <a:pt x="1086" y="1093"/>
                  </a:lnTo>
                  <a:lnTo>
                    <a:pt x="1039" y="1074"/>
                  </a:lnTo>
                  <a:lnTo>
                    <a:pt x="990" y="1061"/>
                  </a:lnTo>
                  <a:lnTo>
                    <a:pt x="941" y="1051"/>
                  </a:lnTo>
                  <a:lnTo>
                    <a:pt x="891" y="1046"/>
                  </a:lnTo>
                  <a:close/>
                  <a:moveTo>
                    <a:pt x="774" y="0"/>
                  </a:moveTo>
                  <a:lnTo>
                    <a:pt x="1320" y="0"/>
                  </a:lnTo>
                  <a:lnTo>
                    <a:pt x="1320" y="1046"/>
                  </a:lnTo>
                  <a:lnTo>
                    <a:pt x="1348" y="1069"/>
                  </a:lnTo>
                  <a:lnTo>
                    <a:pt x="1375" y="1094"/>
                  </a:lnTo>
                  <a:lnTo>
                    <a:pt x="1417" y="1140"/>
                  </a:lnTo>
                  <a:lnTo>
                    <a:pt x="1455" y="1191"/>
                  </a:lnTo>
                  <a:lnTo>
                    <a:pt x="1488" y="1242"/>
                  </a:lnTo>
                  <a:lnTo>
                    <a:pt x="1515" y="1297"/>
                  </a:lnTo>
                  <a:lnTo>
                    <a:pt x="1538" y="1352"/>
                  </a:lnTo>
                  <a:lnTo>
                    <a:pt x="1557" y="1410"/>
                  </a:lnTo>
                  <a:lnTo>
                    <a:pt x="1571" y="1468"/>
                  </a:lnTo>
                  <a:lnTo>
                    <a:pt x="1580" y="1528"/>
                  </a:lnTo>
                  <a:lnTo>
                    <a:pt x="1584" y="1587"/>
                  </a:lnTo>
                  <a:lnTo>
                    <a:pt x="1584" y="1647"/>
                  </a:lnTo>
                  <a:lnTo>
                    <a:pt x="1579" y="1707"/>
                  </a:lnTo>
                  <a:lnTo>
                    <a:pt x="1569" y="1766"/>
                  </a:lnTo>
                  <a:lnTo>
                    <a:pt x="1555" y="1825"/>
                  </a:lnTo>
                  <a:lnTo>
                    <a:pt x="1536" y="1881"/>
                  </a:lnTo>
                  <a:lnTo>
                    <a:pt x="1512" y="1937"/>
                  </a:lnTo>
                  <a:lnTo>
                    <a:pt x="1484" y="1992"/>
                  </a:lnTo>
                  <a:lnTo>
                    <a:pt x="1451" y="2043"/>
                  </a:lnTo>
                  <a:lnTo>
                    <a:pt x="1579" y="2171"/>
                  </a:lnTo>
                  <a:lnTo>
                    <a:pt x="1664" y="2118"/>
                  </a:lnTo>
                  <a:lnTo>
                    <a:pt x="2315" y="2786"/>
                  </a:lnTo>
                  <a:lnTo>
                    <a:pt x="2315" y="2791"/>
                  </a:lnTo>
                  <a:lnTo>
                    <a:pt x="2315" y="2800"/>
                  </a:lnTo>
                  <a:lnTo>
                    <a:pt x="2314" y="2815"/>
                  </a:lnTo>
                  <a:lnTo>
                    <a:pt x="2311" y="2835"/>
                  </a:lnTo>
                  <a:lnTo>
                    <a:pt x="2307" y="2859"/>
                  </a:lnTo>
                  <a:lnTo>
                    <a:pt x="2300" y="2884"/>
                  </a:lnTo>
                  <a:lnTo>
                    <a:pt x="2290" y="2913"/>
                  </a:lnTo>
                  <a:lnTo>
                    <a:pt x="2276" y="2943"/>
                  </a:lnTo>
                  <a:lnTo>
                    <a:pt x="2257" y="2974"/>
                  </a:lnTo>
                  <a:lnTo>
                    <a:pt x="2234" y="3005"/>
                  </a:lnTo>
                  <a:lnTo>
                    <a:pt x="2209" y="3030"/>
                  </a:lnTo>
                  <a:lnTo>
                    <a:pt x="2183" y="3050"/>
                  </a:lnTo>
                  <a:lnTo>
                    <a:pt x="2156" y="3066"/>
                  </a:lnTo>
                  <a:lnTo>
                    <a:pt x="2128" y="3078"/>
                  </a:lnTo>
                  <a:lnTo>
                    <a:pt x="2101" y="3087"/>
                  </a:lnTo>
                  <a:lnTo>
                    <a:pt x="2076" y="3095"/>
                  </a:lnTo>
                  <a:lnTo>
                    <a:pt x="2053" y="3099"/>
                  </a:lnTo>
                  <a:lnTo>
                    <a:pt x="2034" y="3102"/>
                  </a:lnTo>
                  <a:lnTo>
                    <a:pt x="2019" y="3103"/>
                  </a:lnTo>
                  <a:lnTo>
                    <a:pt x="2010" y="3103"/>
                  </a:lnTo>
                  <a:lnTo>
                    <a:pt x="2006" y="3103"/>
                  </a:lnTo>
                  <a:lnTo>
                    <a:pt x="1355" y="2435"/>
                  </a:lnTo>
                  <a:lnTo>
                    <a:pt x="1403" y="2335"/>
                  </a:lnTo>
                  <a:lnTo>
                    <a:pt x="1320" y="2252"/>
                  </a:lnTo>
                  <a:lnTo>
                    <a:pt x="1320" y="2903"/>
                  </a:lnTo>
                  <a:lnTo>
                    <a:pt x="774" y="2903"/>
                  </a:lnTo>
                  <a:lnTo>
                    <a:pt x="774" y="2345"/>
                  </a:lnTo>
                  <a:lnTo>
                    <a:pt x="715" y="2336"/>
                  </a:lnTo>
                  <a:lnTo>
                    <a:pt x="657" y="2320"/>
                  </a:lnTo>
                  <a:lnTo>
                    <a:pt x="600" y="2300"/>
                  </a:lnTo>
                  <a:lnTo>
                    <a:pt x="544" y="2274"/>
                  </a:lnTo>
                  <a:lnTo>
                    <a:pt x="544" y="2903"/>
                  </a:lnTo>
                  <a:lnTo>
                    <a:pt x="0" y="2903"/>
                  </a:lnTo>
                  <a:lnTo>
                    <a:pt x="0" y="687"/>
                  </a:lnTo>
                  <a:lnTo>
                    <a:pt x="545" y="687"/>
                  </a:lnTo>
                  <a:lnTo>
                    <a:pt x="545" y="957"/>
                  </a:lnTo>
                  <a:lnTo>
                    <a:pt x="601" y="932"/>
                  </a:lnTo>
                  <a:lnTo>
                    <a:pt x="657" y="911"/>
                  </a:lnTo>
                  <a:lnTo>
                    <a:pt x="715" y="896"/>
                  </a:lnTo>
                  <a:lnTo>
                    <a:pt x="774" y="885"/>
                  </a:lnTo>
                  <a:lnTo>
                    <a:pt x="7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</p:grpSp>
      <p:sp>
        <p:nvSpPr>
          <p:cNvPr id="105" name="Freeform 12"/>
          <p:cNvSpPr>
            <a:spLocks noEditPoints="1"/>
          </p:cNvSpPr>
          <p:nvPr/>
        </p:nvSpPr>
        <p:spPr bwMode="auto">
          <a:xfrm>
            <a:off x="3294029" y="1549973"/>
            <a:ext cx="372867" cy="295926"/>
          </a:xfrm>
          <a:custGeom>
            <a:avLst/>
            <a:gdLst>
              <a:gd name="T0" fmla="*/ 3526 w 3526"/>
              <a:gd name="T1" fmla="*/ 2803 h 2803"/>
              <a:gd name="T2" fmla="*/ 0 w 3526"/>
              <a:gd name="T3" fmla="*/ 1227 h 2803"/>
              <a:gd name="T4" fmla="*/ 69 w 3526"/>
              <a:gd name="T5" fmla="*/ 1291 h 2803"/>
              <a:gd name="T6" fmla="*/ 150 w 3526"/>
              <a:gd name="T7" fmla="*/ 1340 h 2803"/>
              <a:gd name="T8" fmla="*/ 241 w 3526"/>
              <a:gd name="T9" fmla="*/ 1372 h 2803"/>
              <a:gd name="T10" fmla="*/ 341 w 3526"/>
              <a:gd name="T11" fmla="*/ 1382 h 2803"/>
              <a:gd name="T12" fmla="*/ 513 w 3526"/>
              <a:gd name="T13" fmla="*/ 1663 h 2803"/>
              <a:gd name="T14" fmla="*/ 921 w 3526"/>
              <a:gd name="T15" fmla="*/ 1382 h 2803"/>
              <a:gd name="T16" fmla="*/ 2494 w 3526"/>
              <a:gd name="T17" fmla="*/ 1663 h 2803"/>
              <a:gd name="T18" fmla="*/ 2900 w 3526"/>
              <a:gd name="T19" fmla="*/ 1382 h 2803"/>
              <a:gd name="T20" fmla="*/ 3223 w 3526"/>
              <a:gd name="T21" fmla="*/ 1379 h 2803"/>
              <a:gd name="T22" fmla="*/ 3323 w 3526"/>
              <a:gd name="T23" fmla="*/ 1355 h 2803"/>
              <a:gd name="T24" fmla="*/ 3414 w 3526"/>
              <a:gd name="T25" fmla="*/ 1309 h 2803"/>
              <a:gd name="T26" fmla="*/ 3492 w 3526"/>
              <a:gd name="T27" fmla="*/ 1245 h 2803"/>
              <a:gd name="T28" fmla="*/ 1317 w 3526"/>
              <a:gd name="T29" fmla="*/ 133 h 2803"/>
              <a:gd name="T30" fmla="*/ 2217 w 3526"/>
              <a:gd name="T31" fmla="*/ 350 h 2803"/>
              <a:gd name="T32" fmla="*/ 1317 w 3526"/>
              <a:gd name="T33" fmla="*/ 133 h 2803"/>
              <a:gd name="T34" fmla="*/ 2284 w 3526"/>
              <a:gd name="T35" fmla="*/ 0 h 2803"/>
              <a:gd name="T36" fmla="*/ 2317 w 3526"/>
              <a:gd name="T37" fmla="*/ 9 h 2803"/>
              <a:gd name="T38" fmla="*/ 2341 w 3526"/>
              <a:gd name="T39" fmla="*/ 32 h 2803"/>
              <a:gd name="T40" fmla="*/ 2350 w 3526"/>
              <a:gd name="T41" fmla="*/ 67 h 2803"/>
              <a:gd name="T42" fmla="*/ 3526 w 3526"/>
              <a:gd name="T43" fmla="*/ 350 h 2803"/>
              <a:gd name="T44" fmla="*/ 3514 w 3526"/>
              <a:gd name="T45" fmla="*/ 1041 h 2803"/>
              <a:gd name="T46" fmla="*/ 3476 w 3526"/>
              <a:gd name="T47" fmla="*/ 1123 h 2803"/>
              <a:gd name="T48" fmla="*/ 3420 w 3526"/>
              <a:gd name="T49" fmla="*/ 1193 h 2803"/>
              <a:gd name="T50" fmla="*/ 3347 w 3526"/>
              <a:gd name="T51" fmla="*/ 1246 h 2803"/>
              <a:gd name="T52" fmla="*/ 3263 w 3526"/>
              <a:gd name="T53" fmla="*/ 1281 h 2803"/>
              <a:gd name="T54" fmla="*/ 3169 w 3526"/>
              <a:gd name="T55" fmla="*/ 1293 h 2803"/>
              <a:gd name="T56" fmla="*/ 2900 w 3526"/>
              <a:gd name="T57" fmla="*/ 1184 h 2803"/>
              <a:gd name="T58" fmla="*/ 2494 w 3526"/>
              <a:gd name="T59" fmla="*/ 1293 h 2803"/>
              <a:gd name="T60" fmla="*/ 921 w 3526"/>
              <a:gd name="T61" fmla="*/ 1184 h 2803"/>
              <a:gd name="T62" fmla="*/ 513 w 3526"/>
              <a:gd name="T63" fmla="*/ 1293 h 2803"/>
              <a:gd name="T64" fmla="*/ 294 w 3526"/>
              <a:gd name="T65" fmla="*/ 1291 h 2803"/>
              <a:gd name="T66" fmla="*/ 208 w 3526"/>
              <a:gd name="T67" fmla="*/ 1268 h 2803"/>
              <a:gd name="T68" fmla="*/ 131 w 3526"/>
              <a:gd name="T69" fmla="*/ 1226 h 2803"/>
              <a:gd name="T70" fmla="*/ 66 w 3526"/>
              <a:gd name="T71" fmla="*/ 1167 h 2803"/>
              <a:gd name="T72" fmla="*/ 17 w 3526"/>
              <a:gd name="T73" fmla="*/ 1094 h 2803"/>
              <a:gd name="T74" fmla="*/ 0 w 3526"/>
              <a:gd name="T75" fmla="*/ 350 h 2803"/>
              <a:gd name="T76" fmla="*/ 1182 w 3526"/>
              <a:gd name="T77" fmla="*/ 67 h 2803"/>
              <a:gd name="T78" fmla="*/ 1192 w 3526"/>
              <a:gd name="T79" fmla="*/ 32 h 2803"/>
              <a:gd name="T80" fmla="*/ 1216 w 3526"/>
              <a:gd name="T81" fmla="*/ 9 h 2803"/>
              <a:gd name="T82" fmla="*/ 1250 w 3526"/>
              <a:gd name="T83" fmla="*/ 0 h 2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526" h="2803">
                <a:moveTo>
                  <a:pt x="3526" y="1207"/>
                </a:moveTo>
                <a:lnTo>
                  <a:pt x="3526" y="2803"/>
                </a:lnTo>
                <a:lnTo>
                  <a:pt x="0" y="2803"/>
                </a:lnTo>
                <a:lnTo>
                  <a:pt x="0" y="1227"/>
                </a:lnTo>
                <a:lnTo>
                  <a:pt x="32" y="1260"/>
                </a:lnTo>
                <a:lnTo>
                  <a:pt x="69" y="1291"/>
                </a:lnTo>
                <a:lnTo>
                  <a:pt x="108" y="1318"/>
                </a:lnTo>
                <a:lnTo>
                  <a:pt x="150" y="1340"/>
                </a:lnTo>
                <a:lnTo>
                  <a:pt x="195" y="1359"/>
                </a:lnTo>
                <a:lnTo>
                  <a:pt x="241" y="1372"/>
                </a:lnTo>
                <a:lnTo>
                  <a:pt x="290" y="1379"/>
                </a:lnTo>
                <a:lnTo>
                  <a:pt x="341" y="1382"/>
                </a:lnTo>
                <a:lnTo>
                  <a:pt x="513" y="1382"/>
                </a:lnTo>
                <a:lnTo>
                  <a:pt x="513" y="1663"/>
                </a:lnTo>
                <a:lnTo>
                  <a:pt x="921" y="1663"/>
                </a:lnTo>
                <a:lnTo>
                  <a:pt x="921" y="1382"/>
                </a:lnTo>
                <a:lnTo>
                  <a:pt x="2494" y="1382"/>
                </a:lnTo>
                <a:lnTo>
                  <a:pt x="2494" y="1663"/>
                </a:lnTo>
                <a:lnTo>
                  <a:pt x="2900" y="1663"/>
                </a:lnTo>
                <a:lnTo>
                  <a:pt x="2900" y="1382"/>
                </a:lnTo>
                <a:lnTo>
                  <a:pt x="3169" y="1382"/>
                </a:lnTo>
                <a:lnTo>
                  <a:pt x="3223" y="1379"/>
                </a:lnTo>
                <a:lnTo>
                  <a:pt x="3275" y="1371"/>
                </a:lnTo>
                <a:lnTo>
                  <a:pt x="3323" y="1355"/>
                </a:lnTo>
                <a:lnTo>
                  <a:pt x="3371" y="1335"/>
                </a:lnTo>
                <a:lnTo>
                  <a:pt x="3414" y="1309"/>
                </a:lnTo>
                <a:lnTo>
                  <a:pt x="3455" y="1280"/>
                </a:lnTo>
                <a:lnTo>
                  <a:pt x="3492" y="1245"/>
                </a:lnTo>
                <a:lnTo>
                  <a:pt x="3526" y="1207"/>
                </a:lnTo>
                <a:close/>
                <a:moveTo>
                  <a:pt x="1317" y="133"/>
                </a:moveTo>
                <a:lnTo>
                  <a:pt x="1317" y="350"/>
                </a:lnTo>
                <a:lnTo>
                  <a:pt x="2217" y="350"/>
                </a:lnTo>
                <a:lnTo>
                  <a:pt x="2217" y="133"/>
                </a:lnTo>
                <a:lnTo>
                  <a:pt x="1317" y="133"/>
                </a:lnTo>
                <a:close/>
                <a:moveTo>
                  <a:pt x="1250" y="0"/>
                </a:moveTo>
                <a:lnTo>
                  <a:pt x="2284" y="0"/>
                </a:lnTo>
                <a:lnTo>
                  <a:pt x="2301" y="2"/>
                </a:lnTo>
                <a:lnTo>
                  <a:pt x="2317" y="9"/>
                </a:lnTo>
                <a:lnTo>
                  <a:pt x="2330" y="19"/>
                </a:lnTo>
                <a:lnTo>
                  <a:pt x="2341" y="32"/>
                </a:lnTo>
                <a:lnTo>
                  <a:pt x="2348" y="49"/>
                </a:lnTo>
                <a:lnTo>
                  <a:pt x="2350" y="67"/>
                </a:lnTo>
                <a:lnTo>
                  <a:pt x="2350" y="350"/>
                </a:lnTo>
                <a:lnTo>
                  <a:pt x="3526" y="350"/>
                </a:lnTo>
                <a:lnTo>
                  <a:pt x="3526" y="995"/>
                </a:lnTo>
                <a:lnTo>
                  <a:pt x="3514" y="1041"/>
                </a:lnTo>
                <a:lnTo>
                  <a:pt x="3498" y="1083"/>
                </a:lnTo>
                <a:lnTo>
                  <a:pt x="3476" y="1123"/>
                </a:lnTo>
                <a:lnTo>
                  <a:pt x="3450" y="1160"/>
                </a:lnTo>
                <a:lnTo>
                  <a:pt x="3420" y="1193"/>
                </a:lnTo>
                <a:lnTo>
                  <a:pt x="3385" y="1221"/>
                </a:lnTo>
                <a:lnTo>
                  <a:pt x="3347" y="1246"/>
                </a:lnTo>
                <a:lnTo>
                  <a:pt x="3306" y="1267"/>
                </a:lnTo>
                <a:lnTo>
                  <a:pt x="3263" y="1281"/>
                </a:lnTo>
                <a:lnTo>
                  <a:pt x="3216" y="1291"/>
                </a:lnTo>
                <a:lnTo>
                  <a:pt x="3169" y="1293"/>
                </a:lnTo>
                <a:lnTo>
                  <a:pt x="2900" y="1293"/>
                </a:lnTo>
                <a:lnTo>
                  <a:pt x="2900" y="1184"/>
                </a:lnTo>
                <a:lnTo>
                  <a:pt x="2494" y="1184"/>
                </a:lnTo>
                <a:lnTo>
                  <a:pt x="2494" y="1293"/>
                </a:lnTo>
                <a:lnTo>
                  <a:pt x="921" y="1293"/>
                </a:lnTo>
                <a:lnTo>
                  <a:pt x="921" y="1184"/>
                </a:lnTo>
                <a:lnTo>
                  <a:pt x="513" y="1184"/>
                </a:lnTo>
                <a:lnTo>
                  <a:pt x="513" y="1293"/>
                </a:lnTo>
                <a:lnTo>
                  <a:pt x="341" y="1293"/>
                </a:lnTo>
                <a:lnTo>
                  <a:pt x="294" y="1291"/>
                </a:lnTo>
                <a:lnTo>
                  <a:pt x="250" y="1282"/>
                </a:lnTo>
                <a:lnTo>
                  <a:pt x="208" y="1268"/>
                </a:lnTo>
                <a:lnTo>
                  <a:pt x="168" y="1249"/>
                </a:lnTo>
                <a:lnTo>
                  <a:pt x="131" y="1226"/>
                </a:lnTo>
                <a:lnTo>
                  <a:pt x="96" y="1198"/>
                </a:lnTo>
                <a:lnTo>
                  <a:pt x="66" y="1167"/>
                </a:lnTo>
                <a:lnTo>
                  <a:pt x="40" y="1132"/>
                </a:lnTo>
                <a:lnTo>
                  <a:pt x="17" y="1094"/>
                </a:lnTo>
                <a:lnTo>
                  <a:pt x="0" y="1054"/>
                </a:lnTo>
                <a:lnTo>
                  <a:pt x="0" y="350"/>
                </a:lnTo>
                <a:lnTo>
                  <a:pt x="1182" y="350"/>
                </a:lnTo>
                <a:lnTo>
                  <a:pt x="1182" y="67"/>
                </a:lnTo>
                <a:lnTo>
                  <a:pt x="1185" y="49"/>
                </a:lnTo>
                <a:lnTo>
                  <a:pt x="1192" y="32"/>
                </a:lnTo>
                <a:lnTo>
                  <a:pt x="1202" y="19"/>
                </a:lnTo>
                <a:lnTo>
                  <a:pt x="1216" y="9"/>
                </a:lnTo>
                <a:lnTo>
                  <a:pt x="1232" y="2"/>
                </a:lnTo>
                <a:lnTo>
                  <a:pt x="1250" y="0"/>
                </a:lnTo>
                <a:close/>
              </a:path>
            </a:pathLst>
          </a:custGeom>
          <a:solidFill>
            <a:srgbClr val="FFFF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3320963" y="2201989"/>
            <a:ext cx="363603" cy="399432"/>
            <a:chOff x="4776788" y="2243138"/>
            <a:chExt cx="434976" cy="477838"/>
          </a:xfrm>
          <a:solidFill>
            <a:srgbClr val="FFFF00"/>
          </a:solidFill>
        </p:grpSpPr>
        <p:sp>
          <p:nvSpPr>
            <p:cNvPr id="107" name="Freeform 17"/>
            <p:cNvSpPr>
              <a:spLocks noEditPoints="1"/>
            </p:cNvSpPr>
            <p:nvPr/>
          </p:nvSpPr>
          <p:spPr bwMode="auto">
            <a:xfrm>
              <a:off x="4848226" y="2316163"/>
              <a:ext cx="292100" cy="404813"/>
            </a:xfrm>
            <a:custGeom>
              <a:avLst/>
              <a:gdLst>
                <a:gd name="T0" fmla="*/ 750 w 2029"/>
                <a:gd name="T1" fmla="*/ 299 h 2800"/>
                <a:gd name="T2" fmla="*/ 479 w 2029"/>
                <a:gd name="T3" fmla="*/ 466 h 2800"/>
                <a:gd name="T4" fmla="*/ 304 w 2029"/>
                <a:gd name="T5" fmla="*/ 723 h 2800"/>
                <a:gd name="T6" fmla="*/ 259 w 2029"/>
                <a:gd name="T7" fmla="*/ 1034 h 2800"/>
                <a:gd name="T8" fmla="*/ 314 w 2029"/>
                <a:gd name="T9" fmla="*/ 1283 h 2800"/>
                <a:gd name="T10" fmla="*/ 414 w 2029"/>
                <a:gd name="T11" fmla="*/ 1472 h 2800"/>
                <a:gd name="T12" fmla="*/ 530 w 2029"/>
                <a:gd name="T13" fmla="*/ 1646 h 2800"/>
                <a:gd name="T14" fmla="*/ 603 w 2029"/>
                <a:gd name="T15" fmla="*/ 1843 h 2800"/>
                <a:gd name="T16" fmla="*/ 647 w 2029"/>
                <a:gd name="T17" fmla="*/ 1978 h 2800"/>
                <a:gd name="T18" fmla="*/ 1346 w 2029"/>
                <a:gd name="T19" fmla="*/ 2011 h 2800"/>
                <a:gd name="T20" fmla="*/ 1421 w 2029"/>
                <a:gd name="T21" fmla="*/ 1912 h 2800"/>
                <a:gd name="T22" fmla="*/ 1460 w 2029"/>
                <a:gd name="T23" fmla="*/ 1721 h 2800"/>
                <a:gd name="T24" fmla="*/ 1570 w 2029"/>
                <a:gd name="T25" fmla="*/ 1538 h 2800"/>
                <a:gd name="T26" fmla="*/ 1678 w 2029"/>
                <a:gd name="T27" fmla="*/ 1364 h 2800"/>
                <a:gd name="T28" fmla="*/ 1756 w 2029"/>
                <a:gd name="T29" fmla="*/ 1143 h 2800"/>
                <a:gd name="T30" fmla="*/ 1760 w 2029"/>
                <a:gd name="T31" fmla="*/ 844 h 2800"/>
                <a:gd name="T32" fmla="*/ 1634 w 2029"/>
                <a:gd name="T33" fmla="*/ 559 h 2800"/>
                <a:gd name="T34" fmla="*/ 1397 w 2029"/>
                <a:gd name="T35" fmla="*/ 352 h 2800"/>
                <a:gd name="T36" fmla="*/ 1084 w 2029"/>
                <a:gd name="T37" fmla="*/ 258 h 2800"/>
                <a:gd name="T38" fmla="*/ 1258 w 2029"/>
                <a:gd name="T39" fmla="*/ 29 h 2800"/>
                <a:gd name="T40" fmla="*/ 1613 w 2029"/>
                <a:gd name="T41" fmla="*/ 188 h 2800"/>
                <a:gd name="T42" fmla="*/ 1877 w 2029"/>
                <a:gd name="T43" fmla="*/ 461 h 2800"/>
                <a:gd name="T44" fmla="*/ 2015 w 2029"/>
                <a:gd name="T45" fmla="*/ 815 h 2800"/>
                <a:gd name="T46" fmla="*/ 2013 w 2029"/>
                <a:gd name="T47" fmla="*/ 1166 h 2800"/>
                <a:gd name="T48" fmla="*/ 1934 w 2029"/>
                <a:gd name="T49" fmla="*/ 1424 h 2800"/>
                <a:gd name="T50" fmla="*/ 1825 w 2029"/>
                <a:gd name="T51" fmla="*/ 1617 h 2800"/>
                <a:gd name="T52" fmla="*/ 1714 w 2029"/>
                <a:gd name="T53" fmla="*/ 1785 h 2800"/>
                <a:gd name="T54" fmla="*/ 1677 w 2029"/>
                <a:gd name="T55" fmla="*/ 1934 h 2800"/>
                <a:gd name="T56" fmla="*/ 1572 w 2029"/>
                <a:gd name="T57" fmla="*/ 2150 h 2800"/>
                <a:gd name="T58" fmla="*/ 1487 w 2029"/>
                <a:gd name="T59" fmla="*/ 2294 h 2800"/>
                <a:gd name="T60" fmla="*/ 1480 w 2029"/>
                <a:gd name="T61" fmla="*/ 2429 h 2800"/>
                <a:gd name="T62" fmla="*/ 1476 w 2029"/>
                <a:gd name="T63" fmla="*/ 2492 h 2800"/>
                <a:gd name="T64" fmla="*/ 1446 w 2029"/>
                <a:gd name="T65" fmla="*/ 2575 h 2800"/>
                <a:gd name="T66" fmla="*/ 1340 w 2029"/>
                <a:gd name="T67" fmla="*/ 2666 h 2800"/>
                <a:gd name="T68" fmla="*/ 1184 w 2029"/>
                <a:gd name="T69" fmla="*/ 2779 h 2800"/>
                <a:gd name="T70" fmla="*/ 891 w 2029"/>
                <a:gd name="T71" fmla="*/ 2798 h 2800"/>
                <a:gd name="T72" fmla="*/ 762 w 2029"/>
                <a:gd name="T73" fmla="*/ 2698 h 2800"/>
                <a:gd name="T74" fmla="*/ 607 w 2029"/>
                <a:gd name="T75" fmla="*/ 2606 h 2800"/>
                <a:gd name="T76" fmla="*/ 556 w 2029"/>
                <a:gd name="T77" fmla="*/ 2509 h 2800"/>
                <a:gd name="T78" fmla="*/ 551 w 2029"/>
                <a:gd name="T79" fmla="*/ 2466 h 2800"/>
                <a:gd name="T80" fmla="*/ 545 w 2029"/>
                <a:gd name="T81" fmla="*/ 2350 h 2800"/>
                <a:gd name="T82" fmla="*/ 538 w 2029"/>
                <a:gd name="T83" fmla="*/ 2221 h 2800"/>
                <a:gd name="T84" fmla="*/ 376 w 2029"/>
                <a:gd name="T85" fmla="*/ 2025 h 2800"/>
                <a:gd name="T86" fmla="*/ 340 w 2029"/>
                <a:gd name="T87" fmla="*/ 1839 h 2800"/>
                <a:gd name="T88" fmla="*/ 248 w 2029"/>
                <a:gd name="T89" fmla="*/ 1682 h 2800"/>
                <a:gd name="T90" fmla="*/ 138 w 2029"/>
                <a:gd name="T91" fmla="*/ 1508 h 2800"/>
                <a:gd name="T92" fmla="*/ 41 w 2029"/>
                <a:gd name="T93" fmla="*/ 1278 h 2800"/>
                <a:gd name="T94" fmla="*/ 0 w 2029"/>
                <a:gd name="T95" fmla="*/ 973 h 2800"/>
                <a:gd name="T96" fmla="*/ 80 w 2029"/>
                <a:gd name="T97" fmla="*/ 595 h 2800"/>
                <a:gd name="T98" fmla="*/ 298 w 2029"/>
                <a:gd name="T99" fmla="*/ 286 h 2800"/>
                <a:gd name="T100" fmla="*/ 621 w 2029"/>
                <a:gd name="T101" fmla="*/ 77 h 2800"/>
                <a:gd name="T102" fmla="*/ 1014 w 2029"/>
                <a:gd name="T103" fmla="*/ 0 h 2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29" h="2800">
                  <a:moveTo>
                    <a:pt x="1014" y="255"/>
                  </a:moveTo>
                  <a:lnTo>
                    <a:pt x="945" y="258"/>
                  </a:lnTo>
                  <a:lnTo>
                    <a:pt x="878" y="266"/>
                  </a:lnTo>
                  <a:lnTo>
                    <a:pt x="813" y="281"/>
                  </a:lnTo>
                  <a:lnTo>
                    <a:pt x="750" y="299"/>
                  </a:lnTo>
                  <a:lnTo>
                    <a:pt x="690" y="324"/>
                  </a:lnTo>
                  <a:lnTo>
                    <a:pt x="632" y="354"/>
                  </a:lnTo>
                  <a:lnTo>
                    <a:pt x="578" y="387"/>
                  </a:lnTo>
                  <a:lnTo>
                    <a:pt x="527" y="424"/>
                  </a:lnTo>
                  <a:lnTo>
                    <a:pt x="479" y="466"/>
                  </a:lnTo>
                  <a:lnTo>
                    <a:pt x="435" y="511"/>
                  </a:lnTo>
                  <a:lnTo>
                    <a:pt x="396" y="559"/>
                  </a:lnTo>
                  <a:lnTo>
                    <a:pt x="361" y="611"/>
                  </a:lnTo>
                  <a:lnTo>
                    <a:pt x="330" y="666"/>
                  </a:lnTo>
                  <a:lnTo>
                    <a:pt x="304" y="723"/>
                  </a:lnTo>
                  <a:lnTo>
                    <a:pt x="284" y="783"/>
                  </a:lnTo>
                  <a:lnTo>
                    <a:pt x="270" y="844"/>
                  </a:lnTo>
                  <a:lnTo>
                    <a:pt x="260" y="908"/>
                  </a:lnTo>
                  <a:lnTo>
                    <a:pt x="257" y="973"/>
                  </a:lnTo>
                  <a:lnTo>
                    <a:pt x="259" y="1034"/>
                  </a:lnTo>
                  <a:lnTo>
                    <a:pt x="264" y="1090"/>
                  </a:lnTo>
                  <a:lnTo>
                    <a:pt x="273" y="1143"/>
                  </a:lnTo>
                  <a:lnTo>
                    <a:pt x="284" y="1193"/>
                  </a:lnTo>
                  <a:lnTo>
                    <a:pt x="298" y="1240"/>
                  </a:lnTo>
                  <a:lnTo>
                    <a:pt x="314" y="1283"/>
                  </a:lnTo>
                  <a:lnTo>
                    <a:pt x="331" y="1325"/>
                  </a:lnTo>
                  <a:lnTo>
                    <a:pt x="351" y="1364"/>
                  </a:lnTo>
                  <a:lnTo>
                    <a:pt x="371" y="1402"/>
                  </a:lnTo>
                  <a:lnTo>
                    <a:pt x="393" y="1437"/>
                  </a:lnTo>
                  <a:lnTo>
                    <a:pt x="414" y="1472"/>
                  </a:lnTo>
                  <a:lnTo>
                    <a:pt x="437" y="1505"/>
                  </a:lnTo>
                  <a:lnTo>
                    <a:pt x="458" y="1537"/>
                  </a:lnTo>
                  <a:lnTo>
                    <a:pt x="483" y="1573"/>
                  </a:lnTo>
                  <a:lnTo>
                    <a:pt x="507" y="1610"/>
                  </a:lnTo>
                  <a:lnTo>
                    <a:pt x="530" y="1646"/>
                  </a:lnTo>
                  <a:lnTo>
                    <a:pt x="551" y="1683"/>
                  </a:lnTo>
                  <a:lnTo>
                    <a:pt x="569" y="1721"/>
                  </a:lnTo>
                  <a:lnTo>
                    <a:pt x="584" y="1760"/>
                  </a:lnTo>
                  <a:lnTo>
                    <a:pt x="595" y="1800"/>
                  </a:lnTo>
                  <a:lnTo>
                    <a:pt x="603" y="1843"/>
                  </a:lnTo>
                  <a:lnTo>
                    <a:pt x="605" y="1888"/>
                  </a:lnTo>
                  <a:lnTo>
                    <a:pt x="608" y="1912"/>
                  </a:lnTo>
                  <a:lnTo>
                    <a:pt x="617" y="1936"/>
                  </a:lnTo>
                  <a:lnTo>
                    <a:pt x="630" y="1958"/>
                  </a:lnTo>
                  <a:lnTo>
                    <a:pt x="647" y="1978"/>
                  </a:lnTo>
                  <a:lnTo>
                    <a:pt x="665" y="1996"/>
                  </a:lnTo>
                  <a:lnTo>
                    <a:pt x="683" y="2011"/>
                  </a:lnTo>
                  <a:lnTo>
                    <a:pt x="701" y="2025"/>
                  </a:lnTo>
                  <a:lnTo>
                    <a:pt x="1328" y="2025"/>
                  </a:lnTo>
                  <a:lnTo>
                    <a:pt x="1346" y="2011"/>
                  </a:lnTo>
                  <a:lnTo>
                    <a:pt x="1364" y="1996"/>
                  </a:lnTo>
                  <a:lnTo>
                    <a:pt x="1383" y="1978"/>
                  </a:lnTo>
                  <a:lnTo>
                    <a:pt x="1399" y="1958"/>
                  </a:lnTo>
                  <a:lnTo>
                    <a:pt x="1412" y="1936"/>
                  </a:lnTo>
                  <a:lnTo>
                    <a:pt x="1421" y="1912"/>
                  </a:lnTo>
                  <a:lnTo>
                    <a:pt x="1424" y="1888"/>
                  </a:lnTo>
                  <a:lnTo>
                    <a:pt x="1426" y="1843"/>
                  </a:lnTo>
                  <a:lnTo>
                    <a:pt x="1434" y="1800"/>
                  </a:lnTo>
                  <a:lnTo>
                    <a:pt x="1445" y="1760"/>
                  </a:lnTo>
                  <a:lnTo>
                    <a:pt x="1460" y="1721"/>
                  </a:lnTo>
                  <a:lnTo>
                    <a:pt x="1478" y="1684"/>
                  </a:lnTo>
                  <a:lnTo>
                    <a:pt x="1498" y="1646"/>
                  </a:lnTo>
                  <a:lnTo>
                    <a:pt x="1520" y="1610"/>
                  </a:lnTo>
                  <a:lnTo>
                    <a:pt x="1545" y="1574"/>
                  </a:lnTo>
                  <a:lnTo>
                    <a:pt x="1570" y="1538"/>
                  </a:lnTo>
                  <a:lnTo>
                    <a:pt x="1592" y="1506"/>
                  </a:lnTo>
                  <a:lnTo>
                    <a:pt x="1614" y="1473"/>
                  </a:lnTo>
                  <a:lnTo>
                    <a:pt x="1636" y="1438"/>
                  </a:lnTo>
                  <a:lnTo>
                    <a:pt x="1658" y="1402"/>
                  </a:lnTo>
                  <a:lnTo>
                    <a:pt x="1678" y="1364"/>
                  </a:lnTo>
                  <a:lnTo>
                    <a:pt x="1698" y="1325"/>
                  </a:lnTo>
                  <a:lnTo>
                    <a:pt x="1715" y="1283"/>
                  </a:lnTo>
                  <a:lnTo>
                    <a:pt x="1731" y="1240"/>
                  </a:lnTo>
                  <a:lnTo>
                    <a:pt x="1745" y="1193"/>
                  </a:lnTo>
                  <a:lnTo>
                    <a:pt x="1756" y="1143"/>
                  </a:lnTo>
                  <a:lnTo>
                    <a:pt x="1765" y="1090"/>
                  </a:lnTo>
                  <a:lnTo>
                    <a:pt x="1770" y="1034"/>
                  </a:lnTo>
                  <a:lnTo>
                    <a:pt x="1772" y="973"/>
                  </a:lnTo>
                  <a:lnTo>
                    <a:pt x="1769" y="908"/>
                  </a:lnTo>
                  <a:lnTo>
                    <a:pt x="1760" y="844"/>
                  </a:lnTo>
                  <a:lnTo>
                    <a:pt x="1745" y="782"/>
                  </a:lnTo>
                  <a:lnTo>
                    <a:pt x="1725" y="723"/>
                  </a:lnTo>
                  <a:lnTo>
                    <a:pt x="1700" y="666"/>
                  </a:lnTo>
                  <a:lnTo>
                    <a:pt x="1668" y="610"/>
                  </a:lnTo>
                  <a:lnTo>
                    <a:pt x="1634" y="559"/>
                  </a:lnTo>
                  <a:lnTo>
                    <a:pt x="1594" y="511"/>
                  </a:lnTo>
                  <a:lnTo>
                    <a:pt x="1550" y="466"/>
                  </a:lnTo>
                  <a:lnTo>
                    <a:pt x="1503" y="424"/>
                  </a:lnTo>
                  <a:lnTo>
                    <a:pt x="1451" y="386"/>
                  </a:lnTo>
                  <a:lnTo>
                    <a:pt x="1397" y="352"/>
                  </a:lnTo>
                  <a:lnTo>
                    <a:pt x="1339" y="324"/>
                  </a:lnTo>
                  <a:lnTo>
                    <a:pt x="1278" y="299"/>
                  </a:lnTo>
                  <a:lnTo>
                    <a:pt x="1216" y="281"/>
                  </a:lnTo>
                  <a:lnTo>
                    <a:pt x="1151" y="266"/>
                  </a:lnTo>
                  <a:lnTo>
                    <a:pt x="1084" y="258"/>
                  </a:lnTo>
                  <a:lnTo>
                    <a:pt x="1014" y="255"/>
                  </a:lnTo>
                  <a:close/>
                  <a:moveTo>
                    <a:pt x="1014" y="0"/>
                  </a:moveTo>
                  <a:lnTo>
                    <a:pt x="1097" y="3"/>
                  </a:lnTo>
                  <a:lnTo>
                    <a:pt x="1179" y="13"/>
                  </a:lnTo>
                  <a:lnTo>
                    <a:pt x="1258" y="29"/>
                  </a:lnTo>
                  <a:lnTo>
                    <a:pt x="1335" y="50"/>
                  </a:lnTo>
                  <a:lnTo>
                    <a:pt x="1408" y="77"/>
                  </a:lnTo>
                  <a:lnTo>
                    <a:pt x="1480" y="109"/>
                  </a:lnTo>
                  <a:lnTo>
                    <a:pt x="1548" y="147"/>
                  </a:lnTo>
                  <a:lnTo>
                    <a:pt x="1613" y="188"/>
                  </a:lnTo>
                  <a:lnTo>
                    <a:pt x="1673" y="235"/>
                  </a:lnTo>
                  <a:lnTo>
                    <a:pt x="1731" y="286"/>
                  </a:lnTo>
                  <a:lnTo>
                    <a:pt x="1783" y="340"/>
                  </a:lnTo>
                  <a:lnTo>
                    <a:pt x="1833" y="399"/>
                  </a:lnTo>
                  <a:lnTo>
                    <a:pt x="1877" y="461"/>
                  </a:lnTo>
                  <a:lnTo>
                    <a:pt x="1915" y="526"/>
                  </a:lnTo>
                  <a:lnTo>
                    <a:pt x="1949" y="595"/>
                  </a:lnTo>
                  <a:lnTo>
                    <a:pt x="1976" y="667"/>
                  </a:lnTo>
                  <a:lnTo>
                    <a:pt x="1999" y="739"/>
                  </a:lnTo>
                  <a:lnTo>
                    <a:pt x="2015" y="815"/>
                  </a:lnTo>
                  <a:lnTo>
                    <a:pt x="2025" y="893"/>
                  </a:lnTo>
                  <a:lnTo>
                    <a:pt x="2029" y="973"/>
                  </a:lnTo>
                  <a:lnTo>
                    <a:pt x="2026" y="1041"/>
                  </a:lnTo>
                  <a:lnTo>
                    <a:pt x="2021" y="1105"/>
                  </a:lnTo>
                  <a:lnTo>
                    <a:pt x="2013" y="1166"/>
                  </a:lnTo>
                  <a:lnTo>
                    <a:pt x="2001" y="1224"/>
                  </a:lnTo>
                  <a:lnTo>
                    <a:pt x="1988" y="1278"/>
                  </a:lnTo>
                  <a:lnTo>
                    <a:pt x="1972" y="1329"/>
                  </a:lnTo>
                  <a:lnTo>
                    <a:pt x="1953" y="1378"/>
                  </a:lnTo>
                  <a:lnTo>
                    <a:pt x="1934" y="1424"/>
                  </a:lnTo>
                  <a:lnTo>
                    <a:pt x="1913" y="1466"/>
                  </a:lnTo>
                  <a:lnTo>
                    <a:pt x="1892" y="1507"/>
                  </a:lnTo>
                  <a:lnTo>
                    <a:pt x="1869" y="1546"/>
                  </a:lnTo>
                  <a:lnTo>
                    <a:pt x="1847" y="1583"/>
                  </a:lnTo>
                  <a:lnTo>
                    <a:pt x="1825" y="1617"/>
                  </a:lnTo>
                  <a:lnTo>
                    <a:pt x="1803" y="1649"/>
                  </a:lnTo>
                  <a:lnTo>
                    <a:pt x="1781" y="1681"/>
                  </a:lnTo>
                  <a:lnTo>
                    <a:pt x="1756" y="1719"/>
                  </a:lnTo>
                  <a:lnTo>
                    <a:pt x="1733" y="1753"/>
                  </a:lnTo>
                  <a:lnTo>
                    <a:pt x="1714" y="1785"/>
                  </a:lnTo>
                  <a:lnTo>
                    <a:pt x="1700" y="1813"/>
                  </a:lnTo>
                  <a:lnTo>
                    <a:pt x="1689" y="1839"/>
                  </a:lnTo>
                  <a:lnTo>
                    <a:pt x="1682" y="1864"/>
                  </a:lnTo>
                  <a:lnTo>
                    <a:pt x="1680" y="1888"/>
                  </a:lnTo>
                  <a:lnTo>
                    <a:pt x="1677" y="1934"/>
                  </a:lnTo>
                  <a:lnTo>
                    <a:pt x="1667" y="1980"/>
                  </a:lnTo>
                  <a:lnTo>
                    <a:pt x="1652" y="2025"/>
                  </a:lnTo>
                  <a:lnTo>
                    <a:pt x="1630" y="2068"/>
                  </a:lnTo>
                  <a:lnTo>
                    <a:pt x="1604" y="2110"/>
                  </a:lnTo>
                  <a:lnTo>
                    <a:pt x="1572" y="2150"/>
                  </a:lnTo>
                  <a:lnTo>
                    <a:pt x="1534" y="2187"/>
                  </a:lnTo>
                  <a:lnTo>
                    <a:pt x="1491" y="2221"/>
                  </a:lnTo>
                  <a:lnTo>
                    <a:pt x="1490" y="2242"/>
                  </a:lnTo>
                  <a:lnTo>
                    <a:pt x="1489" y="2267"/>
                  </a:lnTo>
                  <a:lnTo>
                    <a:pt x="1487" y="2294"/>
                  </a:lnTo>
                  <a:lnTo>
                    <a:pt x="1486" y="2322"/>
                  </a:lnTo>
                  <a:lnTo>
                    <a:pt x="1484" y="2350"/>
                  </a:lnTo>
                  <a:lnTo>
                    <a:pt x="1483" y="2378"/>
                  </a:lnTo>
                  <a:lnTo>
                    <a:pt x="1481" y="2405"/>
                  </a:lnTo>
                  <a:lnTo>
                    <a:pt x="1480" y="2429"/>
                  </a:lnTo>
                  <a:lnTo>
                    <a:pt x="1479" y="2449"/>
                  </a:lnTo>
                  <a:lnTo>
                    <a:pt x="1478" y="2466"/>
                  </a:lnTo>
                  <a:lnTo>
                    <a:pt x="1478" y="2476"/>
                  </a:lnTo>
                  <a:lnTo>
                    <a:pt x="1476" y="2479"/>
                  </a:lnTo>
                  <a:lnTo>
                    <a:pt x="1476" y="2492"/>
                  </a:lnTo>
                  <a:lnTo>
                    <a:pt x="1474" y="2506"/>
                  </a:lnTo>
                  <a:lnTo>
                    <a:pt x="1470" y="2522"/>
                  </a:lnTo>
                  <a:lnTo>
                    <a:pt x="1465" y="2539"/>
                  </a:lnTo>
                  <a:lnTo>
                    <a:pt x="1457" y="2557"/>
                  </a:lnTo>
                  <a:lnTo>
                    <a:pt x="1446" y="2575"/>
                  </a:lnTo>
                  <a:lnTo>
                    <a:pt x="1432" y="2594"/>
                  </a:lnTo>
                  <a:lnTo>
                    <a:pt x="1416" y="2613"/>
                  </a:lnTo>
                  <a:lnTo>
                    <a:pt x="1395" y="2631"/>
                  </a:lnTo>
                  <a:lnTo>
                    <a:pt x="1370" y="2650"/>
                  </a:lnTo>
                  <a:lnTo>
                    <a:pt x="1340" y="2666"/>
                  </a:lnTo>
                  <a:lnTo>
                    <a:pt x="1307" y="2683"/>
                  </a:lnTo>
                  <a:lnTo>
                    <a:pt x="1267" y="2698"/>
                  </a:lnTo>
                  <a:lnTo>
                    <a:pt x="1244" y="2727"/>
                  </a:lnTo>
                  <a:lnTo>
                    <a:pt x="1216" y="2754"/>
                  </a:lnTo>
                  <a:lnTo>
                    <a:pt x="1184" y="2779"/>
                  </a:lnTo>
                  <a:lnTo>
                    <a:pt x="1162" y="2790"/>
                  </a:lnTo>
                  <a:lnTo>
                    <a:pt x="1138" y="2798"/>
                  </a:lnTo>
                  <a:lnTo>
                    <a:pt x="1113" y="2800"/>
                  </a:lnTo>
                  <a:lnTo>
                    <a:pt x="916" y="2800"/>
                  </a:lnTo>
                  <a:lnTo>
                    <a:pt x="891" y="2798"/>
                  </a:lnTo>
                  <a:lnTo>
                    <a:pt x="867" y="2790"/>
                  </a:lnTo>
                  <a:lnTo>
                    <a:pt x="845" y="2779"/>
                  </a:lnTo>
                  <a:lnTo>
                    <a:pt x="813" y="2754"/>
                  </a:lnTo>
                  <a:lnTo>
                    <a:pt x="785" y="2727"/>
                  </a:lnTo>
                  <a:lnTo>
                    <a:pt x="762" y="2698"/>
                  </a:lnTo>
                  <a:lnTo>
                    <a:pt x="720" y="2681"/>
                  </a:lnTo>
                  <a:lnTo>
                    <a:pt x="684" y="2664"/>
                  </a:lnTo>
                  <a:lnTo>
                    <a:pt x="653" y="2646"/>
                  </a:lnTo>
                  <a:lnTo>
                    <a:pt x="628" y="2626"/>
                  </a:lnTo>
                  <a:lnTo>
                    <a:pt x="607" y="2606"/>
                  </a:lnTo>
                  <a:lnTo>
                    <a:pt x="590" y="2585"/>
                  </a:lnTo>
                  <a:lnTo>
                    <a:pt x="578" y="2566"/>
                  </a:lnTo>
                  <a:lnTo>
                    <a:pt x="567" y="2546"/>
                  </a:lnTo>
                  <a:lnTo>
                    <a:pt x="561" y="2527"/>
                  </a:lnTo>
                  <a:lnTo>
                    <a:pt x="556" y="2509"/>
                  </a:lnTo>
                  <a:lnTo>
                    <a:pt x="554" y="2494"/>
                  </a:lnTo>
                  <a:lnTo>
                    <a:pt x="552" y="2479"/>
                  </a:lnTo>
                  <a:lnTo>
                    <a:pt x="552" y="2479"/>
                  </a:lnTo>
                  <a:lnTo>
                    <a:pt x="552" y="2476"/>
                  </a:lnTo>
                  <a:lnTo>
                    <a:pt x="551" y="2466"/>
                  </a:lnTo>
                  <a:lnTo>
                    <a:pt x="550" y="2449"/>
                  </a:lnTo>
                  <a:lnTo>
                    <a:pt x="549" y="2429"/>
                  </a:lnTo>
                  <a:lnTo>
                    <a:pt x="548" y="2405"/>
                  </a:lnTo>
                  <a:lnTo>
                    <a:pt x="546" y="2378"/>
                  </a:lnTo>
                  <a:lnTo>
                    <a:pt x="545" y="2350"/>
                  </a:lnTo>
                  <a:lnTo>
                    <a:pt x="543" y="2322"/>
                  </a:lnTo>
                  <a:lnTo>
                    <a:pt x="542" y="2294"/>
                  </a:lnTo>
                  <a:lnTo>
                    <a:pt x="540" y="2267"/>
                  </a:lnTo>
                  <a:lnTo>
                    <a:pt x="539" y="2242"/>
                  </a:lnTo>
                  <a:lnTo>
                    <a:pt x="538" y="2221"/>
                  </a:lnTo>
                  <a:lnTo>
                    <a:pt x="495" y="2187"/>
                  </a:lnTo>
                  <a:lnTo>
                    <a:pt x="457" y="2150"/>
                  </a:lnTo>
                  <a:lnTo>
                    <a:pt x="425" y="2110"/>
                  </a:lnTo>
                  <a:lnTo>
                    <a:pt x="398" y="2068"/>
                  </a:lnTo>
                  <a:lnTo>
                    <a:pt x="376" y="2025"/>
                  </a:lnTo>
                  <a:lnTo>
                    <a:pt x="362" y="1980"/>
                  </a:lnTo>
                  <a:lnTo>
                    <a:pt x="352" y="1934"/>
                  </a:lnTo>
                  <a:lnTo>
                    <a:pt x="349" y="1888"/>
                  </a:lnTo>
                  <a:lnTo>
                    <a:pt x="347" y="1864"/>
                  </a:lnTo>
                  <a:lnTo>
                    <a:pt x="340" y="1839"/>
                  </a:lnTo>
                  <a:lnTo>
                    <a:pt x="329" y="1813"/>
                  </a:lnTo>
                  <a:lnTo>
                    <a:pt x="315" y="1785"/>
                  </a:lnTo>
                  <a:lnTo>
                    <a:pt x="296" y="1753"/>
                  </a:lnTo>
                  <a:lnTo>
                    <a:pt x="274" y="1719"/>
                  </a:lnTo>
                  <a:lnTo>
                    <a:pt x="248" y="1682"/>
                  </a:lnTo>
                  <a:lnTo>
                    <a:pt x="227" y="1650"/>
                  </a:lnTo>
                  <a:lnTo>
                    <a:pt x="205" y="1617"/>
                  </a:lnTo>
                  <a:lnTo>
                    <a:pt x="182" y="1583"/>
                  </a:lnTo>
                  <a:lnTo>
                    <a:pt x="160" y="1546"/>
                  </a:lnTo>
                  <a:lnTo>
                    <a:pt x="138" y="1508"/>
                  </a:lnTo>
                  <a:lnTo>
                    <a:pt x="116" y="1466"/>
                  </a:lnTo>
                  <a:lnTo>
                    <a:pt x="95" y="1424"/>
                  </a:lnTo>
                  <a:lnTo>
                    <a:pt x="76" y="1378"/>
                  </a:lnTo>
                  <a:lnTo>
                    <a:pt x="57" y="1329"/>
                  </a:lnTo>
                  <a:lnTo>
                    <a:pt x="41" y="1278"/>
                  </a:lnTo>
                  <a:lnTo>
                    <a:pt x="28" y="1224"/>
                  </a:lnTo>
                  <a:lnTo>
                    <a:pt x="16" y="1166"/>
                  </a:lnTo>
                  <a:lnTo>
                    <a:pt x="8" y="1105"/>
                  </a:lnTo>
                  <a:lnTo>
                    <a:pt x="2" y="1041"/>
                  </a:lnTo>
                  <a:lnTo>
                    <a:pt x="0" y="973"/>
                  </a:lnTo>
                  <a:lnTo>
                    <a:pt x="4" y="893"/>
                  </a:lnTo>
                  <a:lnTo>
                    <a:pt x="14" y="815"/>
                  </a:lnTo>
                  <a:lnTo>
                    <a:pt x="30" y="739"/>
                  </a:lnTo>
                  <a:lnTo>
                    <a:pt x="53" y="667"/>
                  </a:lnTo>
                  <a:lnTo>
                    <a:pt x="80" y="595"/>
                  </a:lnTo>
                  <a:lnTo>
                    <a:pt x="114" y="526"/>
                  </a:lnTo>
                  <a:lnTo>
                    <a:pt x="152" y="461"/>
                  </a:lnTo>
                  <a:lnTo>
                    <a:pt x="196" y="399"/>
                  </a:lnTo>
                  <a:lnTo>
                    <a:pt x="246" y="340"/>
                  </a:lnTo>
                  <a:lnTo>
                    <a:pt x="298" y="286"/>
                  </a:lnTo>
                  <a:lnTo>
                    <a:pt x="356" y="235"/>
                  </a:lnTo>
                  <a:lnTo>
                    <a:pt x="416" y="188"/>
                  </a:lnTo>
                  <a:lnTo>
                    <a:pt x="481" y="147"/>
                  </a:lnTo>
                  <a:lnTo>
                    <a:pt x="549" y="109"/>
                  </a:lnTo>
                  <a:lnTo>
                    <a:pt x="621" y="77"/>
                  </a:lnTo>
                  <a:lnTo>
                    <a:pt x="695" y="50"/>
                  </a:lnTo>
                  <a:lnTo>
                    <a:pt x="771" y="29"/>
                  </a:lnTo>
                  <a:lnTo>
                    <a:pt x="850" y="13"/>
                  </a:lnTo>
                  <a:lnTo>
                    <a:pt x="932" y="3"/>
                  </a:lnTo>
                  <a:lnTo>
                    <a:pt x="10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08" name="Freeform 18"/>
            <p:cNvSpPr>
              <a:spLocks/>
            </p:cNvSpPr>
            <p:nvPr/>
          </p:nvSpPr>
          <p:spPr bwMode="auto">
            <a:xfrm>
              <a:off x="4984751" y="2243138"/>
              <a:ext cx="19050" cy="46038"/>
            </a:xfrm>
            <a:custGeom>
              <a:avLst/>
              <a:gdLst>
                <a:gd name="T0" fmla="*/ 63 w 127"/>
                <a:gd name="T1" fmla="*/ 0 h 318"/>
                <a:gd name="T2" fmla="*/ 63 w 127"/>
                <a:gd name="T3" fmla="*/ 0 h 318"/>
                <a:gd name="T4" fmla="*/ 80 w 127"/>
                <a:gd name="T5" fmla="*/ 2 h 318"/>
                <a:gd name="T6" fmla="*/ 96 w 127"/>
                <a:gd name="T7" fmla="*/ 9 h 318"/>
                <a:gd name="T8" fmla="*/ 109 w 127"/>
                <a:gd name="T9" fmla="*/ 19 h 318"/>
                <a:gd name="T10" fmla="*/ 119 w 127"/>
                <a:gd name="T11" fmla="*/ 32 h 318"/>
                <a:gd name="T12" fmla="*/ 125 w 127"/>
                <a:gd name="T13" fmla="*/ 47 h 318"/>
                <a:gd name="T14" fmla="*/ 127 w 127"/>
                <a:gd name="T15" fmla="*/ 64 h 318"/>
                <a:gd name="T16" fmla="*/ 127 w 127"/>
                <a:gd name="T17" fmla="*/ 254 h 318"/>
                <a:gd name="T18" fmla="*/ 125 w 127"/>
                <a:gd name="T19" fmla="*/ 272 h 318"/>
                <a:gd name="T20" fmla="*/ 119 w 127"/>
                <a:gd name="T21" fmla="*/ 286 h 318"/>
                <a:gd name="T22" fmla="*/ 109 w 127"/>
                <a:gd name="T23" fmla="*/ 300 h 318"/>
                <a:gd name="T24" fmla="*/ 96 w 127"/>
                <a:gd name="T25" fmla="*/ 309 h 318"/>
                <a:gd name="T26" fmla="*/ 80 w 127"/>
                <a:gd name="T27" fmla="*/ 315 h 318"/>
                <a:gd name="T28" fmla="*/ 63 w 127"/>
                <a:gd name="T29" fmla="*/ 318 h 318"/>
                <a:gd name="T30" fmla="*/ 47 w 127"/>
                <a:gd name="T31" fmla="*/ 315 h 318"/>
                <a:gd name="T32" fmla="*/ 31 w 127"/>
                <a:gd name="T33" fmla="*/ 309 h 318"/>
                <a:gd name="T34" fmla="*/ 18 w 127"/>
                <a:gd name="T35" fmla="*/ 300 h 318"/>
                <a:gd name="T36" fmla="*/ 8 w 127"/>
                <a:gd name="T37" fmla="*/ 286 h 318"/>
                <a:gd name="T38" fmla="*/ 2 w 127"/>
                <a:gd name="T39" fmla="*/ 272 h 318"/>
                <a:gd name="T40" fmla="*/ 0 w 127"/>
                <a:gd name="T41" fmla="*/ 254 h 318"/>
                <a:gd name="T42" fmla="*/ 0 w 127"/>
                <a:gd name="T43" fmla="*/ 64 h 318"/>
                <a:gd name="T44" fmla="*/ 2 w 127"/>
                <a:gd name="T45" fmla="*/ 47 h 318"/>
                <a:gd name="T46" fmla="*/ 8 w 127"/>
                <a:gd name="T47" fmla="*/ 32 h 318"/>
                <a:gd name="T48" fmla="*/ 18 w 127"/>
                <a:gd name="T49" fmla="*/ 19 h 318"/>
                <a:gd name="T50" fmla="*/ 31 w 127"/>
                <a:gd name="T51" fmla="*/ 9 h 318"/>
                <a:gd name="T52" fmla="*/ 47 w 127"/>
                <a:gd name="T53" fmla="*/ 2 h 318"/>
                <a:gd name="T54" fmla="*/ 63 w 127"/>
                <a:gd name="T55" fmla="*/ 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7" h="318">
                  <a:moveTo>
                    <a:pt x="63" y="0"/>
                  </a:moveTo>
                  <a:lnTo>
                    <a:pt x="63" y="0"/>
                  </a:lnTo>
                  <a:lnTo>
                    <a:pt x="80" y="2"/>
                  </a:lnTo>
                  <a:lnTo>
                    <a:pt x="96" y="9"/>
                  </a:lnTo>
                  <a:lnTo>
                    <a:pt x="109" y="19"/>
                  </a:lnTo>
                  <a:lnTo>
                    <a:pt x="119" y="32"/>
                  </a:lnTo>
                  <a:lnTo>
                    <a:pt x="125" y="47"/>
                  </a:lnTo>
                  <a:lnTo>
                    <a:pt x="127" y="64"/>
                  </a:lnTo>
                  <a:lnTo>
                    <a:pt x="127" y="254"/>
                  </a:lnTo>
                  <a:lnTo>
                    <a:pt x="125" y="272"/>
                  </a:lnTo>
                  <a:lnTo>
                    <a:pt x="119" y="286"/>
                  </a:lnTo>
                  <a:lnTo>
                    <a:pt x="109" y="300"/>
                  </a:lnTo>
                  <a:lnTo>
                    <a:pt x="96" y="309"/>
                  </a:lnTo>
                  <a:lnTo>
                    <a:pt x="80" y="315"/>
                  </a:lnTo>
                  <a:lnTo>
                    <a:pt x="63" y="318"/>
                  </a:lnTo>
                  <a:lnTo>
                    <a:pt x="47" y="315"/>
                  </a:lnTo>
                  <a:lnTo>
                    <a:pt x="31" y="309"/>
                  </a:lnTo>
                  <a:lnTo>
                    <a:pt x="18" y="300"/>
                  </a:lnTo>
                  <a:lnTo>
                    <a:pt x="8" y="286"/>
                  </a:lnTo>
                  <a:lnTo>
                    <a:pt x="2" y="272"/>
                  </a:lnTo>
                  <a:lnTo>
                    <a:pt x="0" y="254"/>
                  </a:lnTo>
                  <a:lnTo>
                    <a:pt x="0" y="64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8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09" name="Freeform 19"/>
            <p:cNvSpPr>
              <a:spLocks/>
            </p:cNvSpPr>
            <p:nvPr/>
          </p:nvSpPr>
          <p:spPr bwMode="auto">
            <a:xfrm>
              <a:off x="4881563" y="2271713"/>
              <a:ext cx="31750" cy="41275"/>
            </a:xfrm>
            <a:custGeom>
              <a:avLst/>
              <a:gdLst>
                <a:gd name="T0" fmla="*/ 64 w 224"/>
                <a:gd name="T1" fmla="*/ 0 h 293"/>
                <a:gd name="T2" fmla="*/ 80 w 224"/>
                <a:gd name="T3" fmla="*/ 2 h 293"/>
                <a:gd name="T4" fmla="*/ 95 w 224"/>
                <a:gd name="T5" fmla="*/ 8 h 293"/>
                <a:gd name="T6" fmla="*/ 109 w 224"/>
                <a:gd name="T7" fmla="*/ 18 h 293"/>
                <a:gd name="T8" fmla="*/ 119 w 224"/>
                <a:gd name="T9" fmla="*/ 32 h 293"/>
                <a:gd name="T10" fmla="*/ 216 w 224"/>
                <a:gd name="T11" fmla="*/ 197 h 293"/>
                <a:gd name="T12" fmla="*/ 222 w 224"/>
                <a:gd name="T13" fmla="*/ 213 h 293"/>
                <a:gd name="T14" fmla="*/ 224 w 224"/>
                <a:gd name="T15" fmla="*/ 230 h 293"/>
                <a:gd name="T16" fmla="*/ 222 w 224"/>
                <a:gd name="T17" fmla="*/ 245 h 293"/>
                <a:gd name="T18" fmla="*/ 216 w 224"/>
                <a:gd name="T19" fmla="*/ 261 h 293"/>
                <a:gd name="T20" fmla="*/ 206 w 224"/>
                <a:gd name="T21" fmla="*/ 274 h 293"/>
                <a:gd name="T22" fmla="*/ 193 w 224"/>
                <a:gd name="T23" fmla="*/ 285 h 293"/>
                <a:gd name="T24" fmla="*/ 177 w 224"/>
                <a:gd name="T25" fmla="*/ 291 h 293"/>
                <a:gd name="T26" fmla="*/ 160 w 224"/>
                <a:gd name="T27" fmla="*/ 293 h 293"/>
                <a:gd name="T28" fmla="*/ 143 w 224"/>
                <a:gd name="T29" fmla="*/ 291 h 293"/>
                <a:gd name="T30" fmla="*/ 129 w 224"/>
                <a:gd name="T31" fmla="*/ 285 h 293"/>
                <a:gd name="T32" fmla="*/ 115 w 224"/>
                <a:gd name="T33" fmla="*/ 274 h 293"/>
                <a:gd name="T34" fmla="*/ 105 w 224"/>
                <a:gd name="T35" fmla="*/ 261 h 293"/>
                <a:gd name="T36" fmla="*/ 8 w 224"/>
                <a:gd name="T37" fmla="*/ 95 h 293"/>
                <a:gd name="T38" fmla="*/ 2 w 224"/>
                <a:gd name="T39" fmla="*/ 80 h 293"/>
                <a:gd name="T40" fmla="*/ 0 w 224"/>
                <a:gd name="T41" fmla="*/ 63 h 293"/>
                <a:gd name="T42" fmla="*/ 2 w 224"/>
                <a:gd name="T43" fmla="*/ 48 h 293"/>
                <a:gd name="T44" fmla="*/ 8 w 224"/>
                <a:gd name="T45" fmla="*/ 32 h 293"/>
                <a:gd name="T46" fmla="*/ 19 w 224"/>
                <a:gd name="T47" fmla="*/ 19 h 293"/>
                <a:gd name="T48" fmla="*/ 31 w 224"/>
                <a:gd name="T49" fmla="*/ 9 h 293"/>
                <a:gd name="T50" fmla="*/ 48 w 224"/>
                <a:gd name="T51" fmla="*/ 2 h 293"/>
                <a:gd name="T52" fmla="*/ 64 w 224"/>
                <a:gd name="T53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4" h="293">
                  <a:moveTo>
                    <a:pt x="64" y="0"/>
                  </a:moveTo>
                  <a:lnTo>
                    <a:pt x="80" y="2"/>
                  </a:lnTo>
                  <a:lnTo>
                    <a:pt x="95" y="8"/>
                  </a:lnTo>
                  <a:lnTo>
                    <a:pt x="109" y="18"/>
                  </a:lnTo>
                  <a:lnTo>
                    <a:pt x="119" y="32"/>
                  </a:lnTo>
                  <a:lnTo>
                    <a:pt x="216" y="197"/>
                  </a:lnTo>
                  <a:lnTo>
                    <a:pt x="222" y="213"/>
                  </a:lnTo>
                  <a:lnTo>
                    <a:pt x="224" y="230"/>
                  </a:lnTo>
                  <a:lnTo>
                    <a:pt x="222" y="245"/>
                  </a:lnTo>
                  <a:lnTo>
                    <a:pt x="216" y="261"/>
                  </a:lnTo>
                  <a:lnTo>
                    <a:pt x="206" y="274"/>
                  </a:lnTo>
                  <a:lnTo>
                    <a:pt x="193" y="285"/>
                  </a:lnTo>
                  <a:lnTo>
                    <a:pt x="177" y="291"/>
                  </a:lnTo>
                  <a:lnTo>
                    <a:pt x="160" y="293"/>
                  </a:lnTo>
                  <a:lnTo>
                    <a:pt x="143" y="291"/>
                  </a:lnTo>
                  <a:lnTo>
                    <a:pt x="129" y="285"/>
                  </a:lnTo>
                  <a:lnTo>
                    <a:pt x="115" y="274"/>
                  </a:lnTo>
                  <a:lnTo>
                    <a:pt x="105" y="261"/>
                  </a:lnTo>
                  <a:lnTo>
                    <a:pt x="8" y="95"/>
                  </a:lnTo>
                  <a:lnTo>
                    <a:pt x="2" y="80"/>
                  </a:lnTo>
                  <a:lnTo>
                    <a:pt x="0" y="63"/>
                  </a:lnTo>
                  <a:lnTo>
                    <a:pt x="2" y="48"/>
                  </a:lnTo>
                  <a:lnTo>
                    <a:pt x="8" y="32"/>
                  </a:lnTo>
                  <a:lnTo>
                    <a:pt x="19" y="19"/>
                  </a:lnTo>
                  <a:lnTo>
                    <a:pt x="31" y="9"/>
                  </a:lnTo>
                  <a:lnTo>
                    <a:pt x="48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0" name="Freeform 20"/>
            <p:cNvSpPr>
              <a:spLocks/>
            </p:cNvSpPr>
            <p:nvPr/>
          </p:nvSpPr>
          <p:spPr bwMode="auto">
            <a:xfrm>
              <a:off x="4805363" y="2346325"/>
              <a:ext cx="41275" cy="33338"/>
            </a:xfrm>
            <a:custGeom>
              <a:avLst/>
              <a:gdLst>
                <a:gd name="T0" fmla="*/ 64 w 294"/>
                <a:gd name="T1" fmla="*/ 0 h 222"/>
                <a:gd name="T2" fmla="*/ 79 w 294"/>
                <a:gd name="T3" fmla="*/ 2 h 222"/>
                <a:gd name="T4" fmla="*/ 96 w 294"/>
                <a:gd name="T5" fmla="*/ 8 h 222"/>
                <a:gd name="T6" fmla="*/ 263 w 294"/>
                <a:gd name="T7" fmla="*/ 103 h 222"/>
                <a:gd name="T8" fmla="*/ 276 w 294"/>
                <a:gd name="T9" fmla="*/ 114 h 222"/>
                <a:gd name="T10" fmla="*/ 286 w 294"/>
                <a:gd name="T11" fmla="*/ 127 h 222"/>
                <a:gd name="T12" fmla="*/ 292 w 294"/>
                <a:gd name="T13" fmla="*/ 142 h 222"/>
                <a:gd name="T14" fmla="*/ 294 w 294"/>
                <a:gd name="T15" fmla="*/ 158 h 222"/>
                <a:gd name="T16" fmla="*/ 292 w 294"/>
                <a:gd name="T17" fmla="*/ 175 h 222"/>
                <a:gd name="T18" fmla="*/ 286 w 294"/>
                <a:gd name="T19" fmla="*/ 190 h 222"/>
                <a:gd name="T20" fmla="*/ 275 w 294"/>
                <a:gd name="T21" fmla="*/ 204 h 222"/>
                <a:gd name="T22" fmla="*/ 262 w 294"/>
                <a:gd name="T23" fmla="*/ 214 h 222"/>
                <a:gd name="T24" fmla="*/ 246 w 294"/>
                <a:gd name="T25" fmla="*/ 220 h 222"/>
                <a:gd name="T26" fmla="*/ 230 w 294"/>
                <a:gd name="T27" fmla="*/ 222 h 222"/>
                <a:gd name="T28" fmla="*/ 213 w 294"/>
                <a:gd name="T29" fmla="*/ 220 h 222"/>
                <a:gd name="T30" fmla="*/ 198 w 294"/>
                <a:gd name="T31" fmla="*/ 213 h 222"/>
                <a:gd name="T32" fmla="*/ 31 w 294"/>
                <a:gd name="T33" fmla="*/ 118 h 222"/>
                <a:gd name="T34" fmla="*/ 18 w 294"/>
                <a:gd name="T35" fmla="*/ 108 h 222"/>
                <a:gd name="T36" fmla="*/ 8 w 294"/>
                <a:gd name="T37" fmla="*/ 95 h 222"/>
                <a:gd name="T38" fmla="*/ 2 w 294"/>
                <a:gd name="T39" fmla="*/ 80 h 222"/>
                <a:gd name="T40" fmla="*/ 0 w 294"/>
                <a:gd name="T41" fmla="*/ 63 h 222"/>
                <a:gd name="T42" fmla="*/ 2 w 294"/>
                <a:gd name="T43" fmla="*/ 47 h 222"/>
                <a:gd name="T44" fmla="*/ 8 w 294"/>
                <a:gd name="T45" fmla="*/ 31 h 222"/>
                <a:gd name="T46" fmla="*/ 19 w 294"/>
                <a:gd name="T47" fmla="*/ 18 h 222"/>
                <a:gd name="T48" fmla="*/ 32 w 294"/>
                <a:gd name="T49" fmla="*/ 8 h 222"/>
                <a:gd name="T50" fmla="*/ 47 w 294"/>
                <a:gd name="T51" fmla="*/ 2 h 222"/>
                <a:gd name="T52" fmla="*/ 64 w 294"/>
                <a:gd name="T53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4" h="222">
                  <a:moveTo>
                    <a:pt x="64" y="0"/>
                  </a:moveTo>
                  <a:lnTo>
                    <a:pt x="79" y="2"/>
                  </a:lnTo>
                  <a:lnTo>
                    <a:pt x="96" y="8"/>
                  </a:lnTo>
                  <a:lnTo>
                    <a:pt x="263" y="103"/>
                  </a:lnTo>
                  <a:lnTo>
                    <a:pt x="276" y="114"/>
                  </a:lnTo>
                  <a:lnTo>
                    <a:pt x="286" y="127"/>
                  </a:lnTo>
                  <a:lnTo>
                    <a:pt x="292" y="142"/>
                  </a:lnTo>
                  <a:lnTo>
                    <a:pt x="294" y="158"/>
                  </a:lnTo>
                  <a:lnTo>
                    <a:pt x="292" y="175"/>
                  </a:lnTo>
                  <a:lnTo>
                    <a:pt x="286" y="190"/>
                  </a:lnTo>
                  <a:lnTo>
                    <a:pt x="275" y="204"/>
                  </a:lnTo>
                  <a:lnTo>
                    <a:pt x="262" y="214"/>
                  </a:lnTo>
                  <a:lnTo>
                    <a:pt x="246" y="220"/>
                  </a:lnTo>
                  <a:lnTo>
                    <a:pt x="230" y="222"/>
                  </a:lnTo>
                  <a:lnTo>
                    <a:pt x="213" y="220"/>
                  </a:lnTo>
                  <a:lnTo>
                    <a:pt x="198" y="213"/>
                  </a:lnTo>
                  <a:lnTo>
                    <a:pt x="31" y="118"/>
                  </a:lnTo>
                  <a:lnTo>
                    <a:pt x="18" y="108"/>
                  </a:lnTo>
                  <a:lnTo>
                    <a:pt x="8" y="95"/>
                  </a:lnTo>
                  <a:lnTo>
                    <a:pt x="2" y="80"/>
                  </a:lnTo>
                  <a:lnTo>
                    <a:pt x="0" y="63"/>
                  </a:lnTo>
                  <a:lnTo>
                    <a:pt x="2" y="47"/>
                  </a:lnTo>
                  <a:lnTo>
                    <a:pt x="8" y="31"/>
                  </a:lnTo>
                  <a:lnTo>
                    <a:pt x="19" y="18"/>
                  </a:lnTo>
                  <a:lnTo>
                    <a:pt x="32" y="8"/>
                  </a:lnTo>
                  <a:lnTo>
                    <a:pt x="47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1" name="Freeform 21"/>
            <p:cNvSpPr>
              <a:spLocks/>
            </p:cNvSpPr>
            <p:nvPr/>
          </p:nvSpPr>
          <p:spPr bwMode="auto">
            <a:xfrm>
              <a:off x="4776788" y="2449513"/>
              <a:ext cx="46038" cy="19050"/>
            </a:xfrm>
            <a:custGeom>
              <a:avLst/>
              <a:gdLst>
                <a:gd name="T0" fmla="*/ 64 w 321"/>
                <a:gd name="T1" fmla="*/ 0 h 128"/>
                <a:gd name="T2" fmla="*/ 257 w 321"/>
                <a:gd name="T3" fmla="*/ 0 h 128"/>
                <a:gd name="T4" fmla="*/ 273 w 321"/>
                <a:gd name="T5" fmla="*/ 4 h 128"/>
                <a:gd name="T6" fmla="*/ 289 w 321"/>
                <a:gd name="T7" fmla="*/ 10 h 128"/>
                <a:gd name="T8" fmla="*/ 302 w 321"/>
                <a:gd name="T9" fmla="*/ 19 h 128"/>
                <a:gd name="T10" fmla="*/ 312 w 321"/>
                <a:gd name="T11" fmla="*/ 33 h 128"/>
                <a:gd name="T12" fmla="*/ 318 w 321"/>
                <a:gd name="T13" fmla="*/ 47 h 128"/>
                <a:gd name="T14" fmla="*/ 321 w 321"/>
                <a:gd name="T15" fmla="*/ 65 h 128"/>
                <a:gd name="T16" fmla="*/ 318 w 321"/>
                <a:gd name="T17" fmla="*/ 82 h 128"/>
                <a:gd name="T18" fmla="*/ 312 w 321"/>
                <a:gd name="T19" fmla="*/ 96 h 128"/>
                <a:gd name="T20" fmla="*/ 302 w 321"/>
                <a:gd name="T21" fmla="*/ 110 h 128"/>
                <a:gd name="T22" fmla="*/ 289 w 321"/>
                <a:gd name="T23" fmla="*/ 119 h 128"/>
                <a:gd name="T24" fmla="*/ 273 w 321"/>
                <a:gd name="T25" fmla="*/ 126 h 128"/>
                <a:gd name="T26" fmla="*/ 257 w 321"/>
                <a:gd name="T27" fmla="*/ 128 h 128"/>
                <a:gd name="T28" fmla="*/ 64 w 321"/>
                <a:gd name="T29" fmla="*/ 128 h 128"/>
                <a:gd name="T30" fmla="*/ 47 w 321"/>
                <a:gd name="T31" fmla="*/ 126 h 128"/>
                <a:gd name="T32" fmla="*/ 32 w 321"/>
                <a:gd name="T33" fmla="*/ 119 h 128"/>
                <a:gd name="T34" fmla="*/ 19 w 321"/>
                <a:gd name="T35" fmla="*/ 110 h 128"/>
                <a:gd name="T36" fmla="*/ 9 w 321"/>
                <a:gd name="T37" fmla="*/ 96 h 128"/>
                <a:gd name="T38" fmla="*/ 2 w 321"/>
                <a:gd name="T39" fmla="*/ 82 h 128"/>
                <a:gd name="T40" fmla="*/ 0 w 321"/>
                <a:gd name="T41" fmla="*/ 65 h 128"/>
                <a:gd name="T42" fmla="*/ 2 w 321"/>
                <a:gd name="T43" fmla="*/ 47 h 128"/>
                <a:gd name="T44" fmla="*/ 9 w 321"/>
                <a:gd name="T45" fmla="*/ 33 h 128"/>
                <a:gd name="T46" fmla="*/ 19 w 321"/>
                <a:gd name="T47" fmla="*/ 19 h 128"/>
                <a:gd name="T48" fmla="*/ 32 w 321"/>
                <a:gd name="T49" fmla="*/ 10 h 128"/>
                <a:gd name="T50" fmla="*/ 47 w 321"/>
                <a:gd name="T51" fmla="*/ 4 h 128"/>
                <a:gd name="T52" fmla="*/ 64 w 321"/>
                <a:gd name="T5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21" h="128">
                  <a:moveTo>
                    <a:pt x="64" y="0"/>
                  </a:moveTo>
                  <a:lnTo>
                    <a:pt x="257" y="0"/>
                  </a:lnTo>
                  <a:lnTo>
                    <a:pt x="273" y="4"/>
                  </a:lnTo>
                  <a:lnTo>
                    <a:pt x="289" y="10"/>
                  </a:lnTo>
                  <a:lnTo>
                    <a:pt x="302" y="19"/>
                  </a:lnTo>
                  <a:lnTo>
                    <a:pt x="312" y="33"/>
                  </a:lnTo>
                  <a:lnTo>
                    <a:pt x="318" y="47"/>
                  </a:lnTo>
                  <a:lnTo>
                    <a:pt x="321" y="65"/>
                  </a:lnTo>
                  <a:lnTo>
                    <a:pt x="318" y="82"/>
                  </a:lnTo>
                  <a:lnTo>
                    <a:pt x="312" y="96"/>
                  </a:lnTo>
                  <a:lnTo>
                    <a:pt x="302" y="110"/>
                  </a:lnTo>
                  <a:lnTo>
                    <a:pt x="289" y="119"/>
                  </a:lnTo>
                  <a:lnTo>
                    <a:pt x="273" y="126"/>
                  </a:lnTo>
                  <a:lnTo>
                    <a:pt x="257" y="128"/>
                  </a:lnTo>
                  <a:lnTo>
                    <a:pt x="64" y="128"/>
                  </a:lnTo>
                  <a:lnTo>
                    <a:pt x="47" y="126"/>
                  </a:lnTo>
                  <a:lnTo>
                    <a:pt x="32" y="119"/>
                  </a:lnTo>
                  <a:lnTo>
                    <a:pt x="19" y="110"/>
                  </a:lnTo>
                  <a:lnTo>
                    <a:pt x="9" y="96"/>
                  </a:lnTo>
                  <a:lnTo>
                    <a:pt x="2" y="82"/>
                  </a:lnTo>
                  <a:lnTo>
                    <a:pt x="0" y="65"/>
                  </a:lnTo>
                  <a:lnTo>
                    <a:pt x="2" y="47"/>
                  </a:lnTo>
                  <a:lnTo>
                    <a:pt x="9" y="33"/>
                  </a:lnTo>
                  <a:lnTo>
                    <a:pt x="19" y="19"/>
                  </a:lnTo>
                  <a:lnTo>
                    <a:pt x="32" y="10"/>
                  </a:lnTo>
                  <a:lnTo>
                    <a:pt x="47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2" name="Freeform 22"/>
            <p:cNvSpPr>
              <a:spLocks/>
            </p:cNvSpPr>
            <p:nvPr/>
          </p:nvSpPr>
          <p:spPr bwMode="auto">
            <a:xfrm>
              <a:off x="4805363" y="2540000"/>
              <a:ext cx="41275" cy="31750"/>
            </a:xfrm>
            <a:custGeom>
              <a:avLst/>
              <a:gdLst>
                <a:gd name="T0" fmla="*/ 230 w 294"/>
                <a:gd name="T1" fmla="*/ 0 h 224"/>
                <a:gd name="T2" fmla="*/ 247 w 294"/>
                <a:gd name="T3" fmla="*/ 3 h 224"/>
                <a:gd name="T4" fmla="*/ 262 w 294"/>
                <a:gd name="T5" fmla="*/ 9 h 224"/>
                <a:gd name="T6" fmla="*/ 275 w 294"/>
                <a:gd name="T7" fmla="*/ 19 h 224"/>
                <a:gd name="T8" fmla="*/ 286 w 294"/>
                <a:gd name="T9" fmla="*/ 33 h 224"/>
                <a:gd name="T10" fmla="*/ 292 w 294"/>
                <a:gd name="T11" fmla="*/ 48 h 224"/>
                <a:gd name="T12" fmla="*/ 294 w 294"/>
                <a:gd name="T13" fmla="*/ 65 h 224"/>
                <a:gd name="T14" fmla="*/ 292 w 294"/>
                <a:gd name="T15" fmla="*/ 80 h 224"/>
                <a:gd name="T16" fmla="*/ 286 w 294"/>
                <a:gd name="T17" fmla="*/ 96 h 224"/>
                <a:gd name="T18" fmla="*/ 275 w 294"/>
                <a:gd name="T19" fmla="*/ 110 h 224"/>
                <a:gd name="T20" fmla="*/ 263 w 294"/>
                <a:gd name="T21" fmla="*/ 120 h 224"/>
                <a:gd name="T22" fmla="*/ 96 w 294"/>
                <a:gd name="T23" fmla="*/ 215 h 224"/>
                <a:gd name="T24" fmla="*/ 80 w 294"/>
                <a:gd name="T25" fmla="*/ 221 h 224"/>
                <a:gd name="T26" fmla="*/ 64 w 294"/>
                <a:gd name="T27" fmla="*/ 224 h 224"/>
                <a:gd name="T28" fmla="*/ 47 w 294"/>
                <a:gd name="T29" fmla="*/ 221 h 224"/>
                <a:gd name="T30" fmla="*/ 32 w 294"/>
                <a:gd name="T31" fmla="*/ 216 h 224"/>
                <a:gd name="T32" fmla="*/ 19 w 294"/>
                <a:gd name="T33" fmla="*/ 205 h 224"/>
                <a:gd name="T34" fmla="*/ 8 w 294"/>
                <a:gd name="T35" fmla="*/ 192 h 224"/>
                <a:gd name="T36" fmla="*/ 2 w 294"/>
                <a:gd name="T37" fmla="*/ 176 h 224"/>
                <a:gd name="T38" fmla="*/ 0 w 294"/>
                <a:gd name="T39" fmla="*/ 159 h 224"/>
                <a:gd name="T40" fmla="*/ 2 w 294"/>
                <a:gd name="T41" fmla="*/ 144 h 224"/>
                <a:gd name="T42" fmla="*/ 8 w 294"/>
                <a:gd name="T43" fmla="*/ 128 h 224"/>
                <a:gd name="T44" fmla="*/ 18 w 294"/>
                <a:gd name="T45" fmla="*/ 116 h 224"/>
                <a:gd name="T46" fmla="*/ 31 w 294"/>
                <a:gd name="T47" fmla="*/ 105 h 224"/>
                <a:gd name="T48" fmla="*/ 198 w 294"/>
                <a:gd name="T49" fmla="*/ 10 h 224"/>
                <a:gd name="T50" fmla="*/ 215 w 294"/>
                <a:gd name="T51" fmla="*/ 2 h 224"/>
                <a:gd name="T52" fmla="*/ 230 w 294"/>
                <a:gd name="T53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4" h="224">
                  <a:moveTo>
                    <a:pt x="230" y="0"/>
                  </a:moveTo>
                  <a:lnTo>
                    <a:pt x="247" y="3"/>
                  </a:lnTo>
                  <a:lnTo>
                    <a:pt x="262" y="9"/>
                  </a:lnTo>
                  <a:lnTo>
                    <a:pt x="275" y="19"/>
                  </a:lnTo>
                  <a:lnTo>
                    <a:pt x="286" y="33"/>
                  </a:lnTo>
                  <a:lnTo>
                    <a:pt x="292" y="48"/>
                  </a:lnTo>
                  <a:lnTo>
                    <a:pt x="294" y="65"/>
                  </a:lnTo>
                  <a:lnTo>
                    <a:pt x="292" y="80"/>
                  </a:lnTo>
                  <a:lnTo>
                    <a:pt x="286" y="96"/>
                  </a:lnTo>
                  <a:lnTo>
                    <a:pt x="275" y="110"/>
                  </a:lnTo>
                  <a:lnTo>
                    <a:pt x="263" y="120"/>
                  </a:lnTo>
                  <a:lnTo>
                    <a:pt x="96" y="215"/>
                  </a:lnTo>
                  <a:lnTo>
                    <a:pt x="80" y="221"/>
                  </a:lnTo>
                  <a:lnTo>
                    <a:pt x="64" y="224"/>
                  </a:lnTo>
                  <a:lnTo>
                    <a:pt x="47" y="221"/>
                  </a:lnTo>
                  <a:lnTo>
                    <a:pt x="32" y="216"/>
                  </a:lnTo>
                  <a:lnTo>
                    <a:pt x="19" y="205"/>
                  </a:lnTo>
                  <a:lnTo>
                    <a:pt x="8" y="192"/>
                  </a:lnTo>
                  <a:lnTo>
                    <a:pt x="2" y="176"/>
                  </a:lnTo>
                  <a:lnTo>
                    <a:pt x="0" y="159"/>
                  </a:lnTo>
                  <a:lnTo>
                    <a:pt x="2" y="144"/>
                  </a:lnTo>
                  <a:lnTo>
                    <a:pt x="8" y="128"/>
                  </a:lnTo>
                  <a:lnTo>
                    <a:pt x="18" y="116"/>
                  </a:lnTo>
                  <a:lnTo>
                    <a:pt x="31" y="105"/>
                  </a:lnTo>
                  <a:lnTo>
                    <a:pt x="198" y="10"/>
                  </a:lnTo>
                  <a:lnTo>
                    <a:pt x="215" y="2"/>
                  </a:lnTo>
                  <a:lnTo>
                    <a:pt x="2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3" name="Freeform 23"/>
            <p:cNvSpPr>
              <a:spLocks/>
            </p:cNvSpPr>
            <p:nvPr/>
          </p:nvSpPr>
          <p:spPr bwMode="auto">
            <a:xfrm>
              <a:off x="5141913" y="2540000"/>
              <a:ext cx="41275" cy="31750"/>
            </a:xfrm>
            <a:custGeom>
              <a:avLst/>
              <a:gdLst>
                <a:gd name="T0" fmla="*/ 64 w 294"/>
                <a:gd name="T1" fmla="*/ 0 h 224"/>
                <a:gd name="T2" fmla="*/ 80 w 294"/>
                <a:gd name="T3" fmla="*/ 2 h 224"/>
                <a:gd name="T4" fmla="*/ 96 w 294"/>
                <a:gd name="T5" fmla="*/ 10 h 224"/>
                <a:gd name="T6" fmla="*/ 263 w 294"/>
                <a:gd name="T7" fmla="*/ 105 h 224"/>
                <a:gd name="T8" fmla="*/ 276 w 294"/>
                <a:gd name="T9" fmla="*/ 116 h 224"/>
                <a:gd name="T10" fmla="*/ 286 w 294"/>
                <a:gd name="T11" fmla="*/ 128 h 224"/>
                <a:gd name="T12" fmla="*/ 292 w 294"/>
                <a:gd name="T13" fmla="*/ 144 h 224"/>
                <a:gd name="T14" fmla="*/ 294 w 294"/>
                <a:gd name="T15" fmla="*/ 159 h 224"/>
                <a:gd name="T16" fmla="*/ 292 w 294"/>
                <a:gd name="T17" fmla="*/ 176 h 224"/>
                <a:gd name="T18" fmla="*/ 286 w 294"/>
                <a:gd name="T19" fmla="*/ 192 h 224"/>
                <a:gd name="T20" fmla="*/ 275 w 294"/>
                <a:gd name="T21" fmla="*/ 205 h 224"/>
                <a:gd name="T22" fmla="*/ 262 w 294"/>
                <a:gd name="T23" fmla="*/ 216 h 224"/>
                <a:gd name="T24" fmla="*/ 247 w 294"/>
                <a:gd name="T25" fmla="*/ 221 h 224"/>
                <a:gd name="T26" fmla="*/ 230 w 294"/>
                <a:gd name="T27" fmla="*/ 224 h 224"/>
                <a:gd name="T28" fmla="*/ 214 w 294"/>
                <a:gd name="T29" fmla="*/ 221 h 224"/>
                <a:gd name="T30" fmla="*/ 198 w 294"/>
                <a:gd name="T31" fmla="*/ 215 h 224"/>
                <a:gd name="T32" fmla="*/ 31 w 294"/>
                <a:gd name="T33" fmla="*/ 120 h 224"/>
                <a:gd name="T34" fmla="*/ 19 w 294"/>
                <a:gd name="T35" fmla="*/ 110 h 224"/>
                <a:gd name="T36" fmla="*/ 8 w 294"/>
                <a:gd name="T37" fmla="*/ 96 h 224"/>
                <a:gd name="T38" fmla="*/ 2 w 294"/>
                <a:gd name="T39" fmla="*/ 80 h 224"/>
                <a:gd name="T40" fmla="*/ 0 w 294"/>
                <a:gd name="T41" fmla="*/ 65 h 224"/>
                <a:gd name="T42" fmla="*/ 2 w 294"/>
                <a:gd name="T43" fmla="*/ 48 h 224"/>
                <a:gd name="T44" fmla="*/ 8 w 294"/>
                <a:gd name="T45" fmla="*/ 33 h 224"/>
                <a:gd name="T46" fmla="*/ 19 w 294"/>
                <a:gd name="T47" fmla="*/ 19 h 224"/>
                <a:gd name="T48" fmla="*/ 32 w 294"/>
                <a:gd name="T49" fmla="*/ 9 h 224"/>
                <a:gd name="T50" fmla="*/ 47 w 294"/>
                <a:gd name="T51" fmla="*/ 3 h 224"/>
                <a:gd name="T52" fmla="*/ 64 w 294"/>
                <a:gd name="T53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4" h="224">
                  <a:moveTo>
                    <a:pt x="64" y="0"/>
                  </a:moveTo>
                  <a:lnTo>
                    <a:pt x="80" y="2"/>
                  </a:lnTo>
                  <a:lnTo>
                    <a:pt x="96" y="10"/>
                  </a:lnTo>
                  <a:lnTo>
                    <a:pt x="263" y="105"/>
                  </a:lnTo>
                  <a:lnTo>
                    <a:pt x="276" y="116"/>
                  </a:lnTo>
                  <a:lnTo>
                    <a:pt x="286" y="128"/>
                  </a:lnTo>
                  <a:lnTo>
                    <a:pt x="292" y="144"/>
                  </a:lnTo>
                  <a:lnTo>
                    <a:pt x="294" y="159"/>
                  </a:lnTo>
                  <a:lnTo>
                    <a:pt x="292" y="176"/>
                  </a:lnTo>
                  <a:lnTo>
                    <a:pt x="286" y="192"/>
                  </a:lnTo>
                  <a:lnTo>
                    <a:pt x="275" y="205"/>
                  </a:lnTo>
                  <a:lnTo>
                    <a:pt x="262" y="216"/>
                  </a:lnTo>
                  <a:lnTo>
                    <a:pt x="247" y="221"/>
                  </a:lnTo>
                  <a:lnTo>
                    <a:pt x="230" y="224"/>
                  </a:lnTo>
                  <a:lnTo>
                    <a:pt x="214" y="221"/>
                  </a:lnTo>
                  <a:lnTo>
                    <a:pt x="198" y="215"/>
                  </a:lnTo>
                  <a:lnTo>
                    <a:pt x="31" y="120"/>
                  </a:lnTo>
                  <a:lnTo>
                    <a:pt x="19" y="110"/>
                  </a:lnTo>
                  <a:lnTo>
                    <a:pt x="8" y="96"/>
                  </a:lnTo>
                  <a:lnTo>
                    <a:pt x="2" y="80"/>
                  </a:lnTo>
                  <a:lnTo>
                    <a:pt x="0" y="65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19"/>
                  </a:lnTo>
                  <a:lnTo>
                    <a:pt x="32" y="9"/>
                  </a:lnTo>
                  <a:lnTo>
                    <a:pt x="47" y="3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4" name="Freeform 24"/>
            <p:cNvSpPr>
              <a:spLocks/>
            </p:cNvSpPr>
            <p:nvPr/>
          </p:nvSpPr>
          <p:spPr bwMode="auto">
            <a:xfrm>
              <a:off x="5165726" y="2449513"/>
              <a:ext cx="46038" cy="19050"/>
            </a:xfrm>
            <a:custGeom>
              <a:avLst/>
              <a:gdLst>
                <a:gd name="T0" fmla="*/ 64 w 321"/>
                <a:gd name="T1" fmla="*/ 0 h 128"/>
                <a:gd name="T2" fmla="*/ 257 w 321"/>
                <a:gd name="T3" fmla="*/ 0 h 128"/>
                <a:gd name="T4" fmla="*/ 274 w 321"/>
                <a:gd name="T5" fmla="*/ 4 h 128"/>
                <a:gd name="T6" fmla="*/ 290 w 321"/>
                <a:gd name="T7" fmla="*/ 10 h 128"/>
                <a:gd name="T8" fmla="*/ 302 w 321"/>
                <a:gd name="T9" fmla="*/ 19 h 128"/>
                <a:gd name="T10" fmla="*/ 312 w 321"/>
                <a:gd name="T11" fmla="*/ 33 h 128"/>
                <a:gd name="T12" fmla="*/ 319 w 321"/>
                <a:gd name="T13" fmla="*/ 47 h 128"/>
                <a:gd name="T14" fmla="*/ 321 w 321"/>
                <a:gd name="T15" fmla="*/ 65 h 128"/>
                <a:gd name="T16" fmla="*/ 319 w 321"/>
                <a:gd name="T17" fmla="*/ 82 h 128"/>
                <a:gd name="T18" fmla="*/ 312 w 321"/>
                <a:gd name="T19" fmla="*/ 96 h 128"/>
                <a:gd name="T20" fmla="*/ 302 w 321"/>
                <a:gd name="T21" fmla="*/ 110 h 128"/>
                <a:gd name="T22" fmla="*/ 290 w 321"/>
                <a:gd name="T23" fmla="*/ 119 h 128"/>
                <a:gd name="T24" fmla="*/ 274 w 321"/>
                <a:gd name="T25" fmla="*/ 126 h 128"/>
                <a:gd name="T26" fmla="*/ 257 w 321"/>
                <a:gd name="T27" fmla="*/ 128 h 128"/>
                <a:gd name="T28" fmla="*/ 64 w 321"/>
                <a:gd name="T29" fmla="*/ 128 h 128"/>
                <a:gd name="T30" fmla="*/ 48 w 321"/>
                <a:gd name="T31" fmla="*/ 126 h 128"/>
                <a:gd name="T32" fmla="*/ 32 w 321"/>
                <a:gd name="T33" fmla="*/ 119 h 128"/>
                <a:gd name="T34" fmla="*/ 19 w 321"/>
                <a:gd name="T35" fmla="*/ 110 h 128"/>
                <a:gd name="T36" fmla="*/ 9 w 321"/>
                <a:gd name="T37" fmla="*/ 96 h 128"/>
                <a:gd name="T38" fmla="*/ 3 w 321"/>
                <a:gd name="T39" fmla="*/ 82 h 128"/>
                <a:gd name="T40" fmla="*/ 0 w 321"/>
                <a:gd name="T41" fmla="*/ 65 h 128"/>
                <a:gd name="T42" fmla="*/ 3 w 321"/>
                <a:gd name="T43" fmla="*/ 47 h 128"/>
                <a:gd name="T44" fmla="*/ 9 w 321"/>
                <a:gd name="T45" fmla="*/ 33 h 128"/>
                <a:gd name="T46" fmla="*/ 19 w 321"/>
                <a:gd name="T47" fmla="*/ 19 h 128"/>
                <a:gd name="T48" fmla="*/ 32 w 321"/>
                <a:gd name="T49" fmla="*/ 10 h 128"/>
                <a:gd name="T50" fmla="*/ 48 w 321"/>
                <a:gd name="T51" fmla="*/ 4 h 128"/>
                <a:gd name="T52" fmla="*/ 64 w 321"/>
                <a:gd name="T5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21" h="128">
                  <a:moveTo>
                    <a:pt x="64" y="0"/>
                  </a:moveTo>
                  <a:lnTo>
                    <a:pt x="257" y="0"/>
                  </a:lnTo>
                  <a:lnTo>
                    <a:pt x="274" y="4"/>
                  </a:lnTo>
                  <a:lnTo>
                    <a:pt x="290" y="10"/>
                  </a:lnTo>
                  <a:lnTo>
                    <a:pt x="302" y="19"/>
                  </a:lnTo>
                  <a:lnTo>
                    <a:pt x="312" y="33"/>
                  </a:lnTo>
                  <a:lnTo>
                    <a:pt x="319" y="47"/>
                  </a:lnTo>
                  <a:lnTo>
                    <a:pt x="321" y="65"/>
                  </a:lnTo>
                  <a:lnTo>
                    <a:pt x="319" y="82"/>
                  </a:lnTo>
                  <a:lnTo>
                    <a:pt x="312" y="96"/>
                  </a:lnTo>
                  <a:lnTo>
                    <a:pt x="302" y="110"/>
                  </a:lnTo>
                  <a:lnTo>
                    <a:pt x="290" y="119"/>
                  </a:lnTo>
                  <a:lnTo>
                    <a:pt x="274" y="126"/>
                  </a:lnTo>
                  <a:lnTo>
                    <a:pt x="257" y="128"/>
                  </a:lnTo>
                  <a:lnTo>
                    <a:pt x="64" y="128"/>
                  </a:lnTo>
                  <a:lnTo>
                    <a:pt x="48" y="126"/>
                  </a:lnTo>
                  <a:lnTo>
                    <a:pt x="32" y="119"/>
                  </a:lnTo>
                  <a:lnTo>
                    <a:pt x="19" y="110"/>
                  </a:lnTo>
                  <a:lnTo>
                    <a:pt x="9" y="96"/>
                  </a:lnTo>
                  <a:lnTo>
                    <a:pt x="3" y="82"/>
                  </a:lnTo>
                  <a:lnTo>
                    <a:pt x="0" y="65"/>
                  </a:lnTo>
                  <a:lnTo>
                    <a:pt x="3" y="47"/>
                  </a:lnTo>
                  <a:lnTo>
                    <a:pt x="9" y="33"/>
                  </a:lnTo>
                  <a:lnTo>
                    <a:pt x="19" y="19"/>
                  </a:lnTo>
                  <a:lnTo>
                    <a:pt x="32" y="10"/>
                  </a:lnTo>
                  <a:lnTo>
                    <a:pt x="48" y="4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5" name="Freeform 25"/>
            <p:cNvSpPr>
              <a:spLocks/>
            </p:cNvSpPr>
            <p:nvPr/>
          </p:nvSpPr>
          <p:spPr bwMode="auto">
            <a:xfrm>
              <a:off x="5141913" y="2346325"/>
              <a:ext cx="41275" cy="33338"/>
            </a:xfrm>
            <a:custGeom>
              <a:avLst/>
              <a:gdLst>
                <a:gd name="T0" fmla="*/ 230 w 294"/>
                <a:gd name="T1" fmla="*/ 0 h 222"/>
                <a:gd name="T2" fmla="*/ 247 w 294"/>
                <a:gd name="T3" fmla="*/ 2 h 222"/>
                <a:gd name="T4" fmla="*/ 262 w 294"/>
                <a:gd name="T5" fmla="*/ 8 h 222"/>
                <a:gd name="T6" fmla="*/ 275 w 294"/>
                <a:gd name="T7" fmla="*/ 18 h 222"/>
                <a:gd name="T8" fmla="*/ 286 w 294"/>
                <a:gd name="T9" fmla="*/ 31 h 222"/>
                <a:gd name="T10" fmla="*/ 292 w 294"/>
                <a:gd name="T11" fmla="*/ 47 h 222"/>
                <a:gd name="T12" fmla="*/ 294 w 294"/>
                <a:gd name="T13" fmla="*/ 63 h 222"/>
                <a:gd name="T14" fmla="*/ 292 w 294"/>
                <a:gd name="T15" fmla="*/ 80 h 222"/>
                <a:gd name="T16" fmla="*/ 286 w 294"/>
                <a:gd name="T17" fmla="*/ 95 h 222"/>
                <a:gd name="T18" fmla="*/ 276 w 294"/>
                <a:gd name="T19" fmla="*/ 108 h 222"/>
                <a:gd name="T20" fmla="*/ 263 w 294"/>
                <a:gd name="T21" fmla="*/ 118 h 222"/>
                <a:gd name="T22" fmla="*/ 96 w 294"/>
                <a:gd name="T23" fmla="*/ 213 h 222"/>
                <a:gd name="T24" fmla="*/ 80 w 294"/>
                <a:gd name="T25" fmla="*/ 220 h 222"/>
                <a:gd name="T26" fmla="*/ 64 w 294"/>
                <a:gd name="T27" fmla="*/ 222 h 222"/>
                <a:gd name="T28" fmla="*/ 48 w 294"/>
                <a:gd name="T29" fmla="*/ 220 h 222"/>
                <a:gd name="T30" fmla="*/ 32 w 294"/>
                <a:gd name="T31" fmla="*/ 214 h 222"/>
                <a:gd name="T32" fmla="*/ 19 w 294"/>
                <a:gd name="T33" fmla="*/ 204 h 222"/>
                <a:gd name="T34" fmla="*/ 8 w 294"/>
                <a:gd name="T35" fmla="*/ 190 h 222"/>
                <a:gd name="T36" fmla="*/ 2 w 294"/>
                <a:gd name="T37" fmla="*/ 175 h 222"/>
                <a:gd name="T38" fmla="*/ 0 w 294"/>
                <a:gd name="T39" fmla="*/ 158 h 222"/>
                <a:gd name="T40" fmla="*/ 2 w 294"/>
                <a:gd name="T41" fmla="*/ 142 h 222"/>
                <a:gd name="T42" fmla="*/ 8 w 294"/>
                <a:gd name="T43" fmla="*/ 127 h 222"/>
                <a:gd name="T44" fmla="*/ 19 w 294"/>
                <a:gd name="T45" fmla="*/ 114 h 222"/>
                <a:gd name="T46" fmla="*/ 31 w 294"/>
                <a:gd name="T47" fmla="*/ 103 h 222"/>
                <a:gd name="T48" fmla="*/ 198 w 294"/>
                <a:gd name="T49" fmla="*/ 8 h 222"/>
                <a:gd name="T50" fmla="*/ 215 w 294"/>
                <a:gd name="T51" fmla="*/ 2 h 222"/>
                <a:gd name="T52" fmla="*/ 230 w 294"/>
                <a:gd name="T53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4" h="222">
                  <a:moveTo>
                    <a:pt x="230" y="0"/>
                  </a:moveTo>
                  <a:lnTo>
                    <a:pt x="247" y="2"/>
                  </a:lnTo>
                  <a:lnTo>
                    <a:pt x="262" y="8"/>
                  </a:lnTo>
                  <a:lnTo>
                    <a:pt x="275" y="18"/>
                  </a:lnTo>
                  <a:lnTo>
                    <a:pt x="286" y="31"/>
                  </a:lnTo>
                  <a:lnTo>
                    <a:pt x="292" y="47"/>
                  </a:lnTo>
                  <a:lnTo>
                    <a:pt x="294" y="63"/>
                  </a:lnTo>
                  <a:lnTo>
                    <a:pt x="292" y="80"/>
                  </a:lnTo>
                  <a:lnTo>
                    <a:pt x="286" y="95"/>
                  </a:lnTo>
                  <a:lnTo>
                    <a:pt x="276" y="108"/>
                  </a:lnTo>
                  <a:lnTo>
                    <a:pt x="263" y="118"/>
                  </a:lnTo>
                  <a:lnTo>
                    <a:pt x="96" y="213"/>
                  </a:lnTo>
                  <a:lnTo>
                    <a:pt x="80" y="220"/>
                  </a:lnTo>
                  <a:lnTo>
                    <a:pt x="64" y="222"/>
                  </a:lnTo>
                  <a:lnTo>
                    <a:pt x="48" y="220"/>
                  </a:lnTo>
                  <a:lnTo>
                    <a:pt x="32" y="214"/>
                  </a:lnTo>
                  <a:lnTo>
                    <a:pt x="19" y="204"/>
                  </a:lnTo>
                  <a:lnTo>
                    <a:pt x="8" y="190"/>
                  </a:lnTo>
                  <a:lnTo>
                    <a:pt x="2" y="175"/>
                  </a:lnTo>
                  <a:lnTo>
                    <a:pt x="0" y="158"/>
                  </a:lnTo>
                  <a:lnTo>
                    <a:pt x="2" y="142"/>
                  </a:lnTo>
                  <a:lnTo>
                    <a:pt x="8" y="127"/>
                  </a:lnTo>
                  <a:lnTo>
                    <a:pt x="19" y="114"/>
                  </a:lnTo>
                  <a:lnTo>
                    <a:pt x="31" y="103"/>
                  </a:lnTo>
                  <a:lnTo>
                    <a:pt x="198" y="8"/>
                  </a:lnTo>
                  <a:lnTo>
                    <a:pt x="215" y="2"/>
                  </a:lnTo>
                  <a:lnTo>
                    <a:pt x="2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6" name="Freeform 26"/>
            <p:cNvSpPr>
              <a:spLocks/>
            </p:cNvSpPr>
            <p:nvPr/>
          </p:nvSpPr>
          <p:spPr bwMode="auto">
            <a:xfrm>
              <a:off x="5075238" y="2271713"/>
              <a:ext cx="31750" cy="41275"/>
            </a:xfrm>
            <a:custGeom>
              <a:avLst/>
              <a:gdLst>
                <a:gd name="T0" fmla="*/ 159 w 224"/>
                <a:gd name="T1" fmla="*/ 0 h 292"/>
                <a:gd name="T2" fmla="*/ 176 w 224"/>
                <a:gd name="T3" fmla="*/ 2 h 292"/>
                <a:gd name="T4" fmla="*/ 192 w 224"/>
                <a:gd name="T5" fmla="*/ 9 h 292"/>
                <a:gd name="T6" fmla="*/ 205 w 224"/>
                <a:gd name="T7" fmla="*/ 19 h 292"/>
                <a:gd name="T8" fmla="*/ 216 w 224"/>
                <a:gd name="T9" fmla="*/ 32 h 292"/>
                <a:gd name="T10" fmla="*/ 222 w 224"/>
                <a:gd name="T11" fmla="*/ 48 h 292"/>
                <a:gd name="T12" fmla="*/ 224 w 224"/>
                <a:gd name="T13" fmla="*/ 63 h 292"/>
                <a:gd name="T14" fmla="*/ 222 w 224"/>
                <a:gd name="T15" fmla="*/ 80 h 292"/>
                <a:gd name="T16" fmla="*/ 216 w 224"/>
                <a:gd name="T17" fmla="*/ 95 h 292"/>
                <a:gd name="T18" fmla="*/ 119 w 224"/>
                <a:gd name="T19" fmla="*/ 261 h 292"/>
                <a:gd name="T20" fmla="*/ 109 w 224"/>
                <a:gd name="T21" fmla="*/ 274 h 292"/>
                <a:gd name="T22" fmla="*/ 95 w 224"/>
                <a:gd name="T23" fmla="*/ 285 h 292"/>
                <a:gd name="T24" fmla="*/ 81 w 224"/>
                <a:gd name="T25" fmla="*/ 290 h 292"/>
                <a:gd name="T26" fmla="*/ 64 w 224"/>
                <a:gd name="T27" fmla="*/ 292 h 292"/>
                <a:gd name="T28" fmla="*/ 48 w 224"/>
                <a:gd name="T29" fmla="*/ 290 h 292"/>
                <a:gd name="T30" fmla="*/ 32 w 224"/>
                <a:gd name="T31" fmla="*/ 284 h 292"/>
                <a:gd name="T32" fmla="*/ 18 w 224"/>
                <a:gd name="T33" fmla="*/ 273 h 292"/>
                <a:gd name="T34" fmla="*/ 8 w 224"/>
                <a:gd name="T35" fmla="*/ 261 h 292"/>
                <a:gd name="T36" fmla="*/ 2 w 224"/>
                <a:gd name="T37" fmla="*/ 245 h 292"/>
                <a:gd name="T38" fmla="*/ 0 w 224"/>
                <a:gd name="T39" fmla="*/ 230 h 292"/>
                <a:gd name="T40" fmla="*/ 2 w 224"/>
                <a:gd name="T41" fmla="*/ 213 h 292"/>
                <a:gd name="T42" fmla="*/ 8 w 224"/>
                <a:gd name="T43" fmla="*/ 197 h 292"/>
                <a:gd name="T44" fmla="*/ 105 w 224"/>
                <a:gd name="T45" fmla="*/ 32 h 292"/>
                <a:gd name="T46" fmla="*/ 115 w 224"/>
                <a:gd name="T47" fmla="*/ 18 h 292"/>
                <a:gd name="T48" fmla="*/ 129 w 224"/>
                <a:gd name="T49" fmla="*/ 8 h 292"/>
                <a:gd name="T50" fmla="*/ 144 w 224"/>
                <a:gd name="T51" fmla="*/ 2 h 292"/>
                <a:gd name="T52" fmla="*/ 159 w 224"/>
                <a:gd name="T53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4" h="292">
                  <a:moveTo>
                    <a:pt x="159" y="0"/>
                  </a:moveTo>
                  <a:lnTo>
                    <a:pt x="176" y="2"/>
                  </a:lnTo>
                  <a:lnTo>
                    <a:pt x="192" y="9"/>
                  </a:lnTo>
                  <a:lnTo>
                    <a:pt x="205" y="19"/>
                  </a:lnTo>
                  <a:lnTo>
                    <a:pt x="216" y="32"/>
                  </a:lnTo>
                  <a:lnTo>
                    <a:pt x="222" y="48"/>
                  </a:lnTo>
                  <a:lnTo>
                    <a:pt x="224" y="63"/>
                  </a:lnTo>
                  <a:lnTo>
                    <a:pt x="222" y="80"/>
                  </a:lnTo>
                  <a:lnTo>
                    <a:pt x="216" y="95"/>
                  </a:lnTo>
                  <a:lnTo>
                    <a:pt x="119" y="261"/>
                  </a:lnTo>
                  <a:lnTo>
                    <a:pt x="109" y="274"/>
                  </a:lnTo>
                  <a:lnTo>
                    <a:pt x="95" y="285"/>
                  </a:lnTo>
                  <a:lnTo>
                    <a:pt x="81" y="290"/>
                  </a:lnTo>
                  <a:lnTo>
                    <a:pt x="64" y="292"/>
                  </a:lnTo>
                  <a:lnTo>
                    <a:pt x="48" y="290"/>
                  </a:lnTo>
                  <a:lnTo>
                    <a:pt x="32" y="284"/>
                  </a:lnTo>
                  <a:lnTo>
                    <a:pt x="18" y="273"/>
                  </a:lnTo>
                  <a:lnTo>
                    <a:pt x="8" y="261"/>
                  </a:lnTo>
                  <a:lnTo>
                    <a:pt x="2" y="245"/>
                  </a:lnTo>
                  <a:lnTo>
                    <a:pt x="0" y="230"/>
                  </a:lnTo>
                  <a:lnTo>
                    <a:pt x="2" y="213"/>
                  </a:lnTo>
                  <a:lnTo>
                    <a:pt x="8" y="197"/>
                  </a:lnTo>
                  <a:lnTo>
                    <a:pt x="105" y="32"/>
                  </a:lnTo>
                  <a:lnTo>
                    <a:pt x="115" y="18"/>
                  </a:lnTo>
                  <a:lnTo>
                    <a:pt x="129" y="8"/>
                  </a:lnTo>
                  <a:lnTo>
                    <a:pt x="144" y="2"/>
                  </a:lnTo>
                  <a:lnTo>
                    <a:pt x="1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7" name="Freeform 27"/>
            <p:cNvSpPr>
              <a:spLocks/>
            </p:cNvSpPr>
            <p:nvPr/>
          </p:nvSpPr>
          <p:spPr bwMode="auto">
            <a:xfrm>
              <a:off x="4972051" y="2382838"/>
              <a:ext cx="44450" cy="142875"/>
            </a:xfrm>
            <a:custGeom>
              <a:avLst/>
              <a:gdLst>
                <a:gd name="T0" fmla="*/ 154 w 308"/>
                <a:gd name="T1" fmla="*/ 0 h 991"/>
                <a:gd name="T2" fmla="*/ 186 w 308"/>
                <a:gd name="T3" fmla="*/ 2 h 991"/>
                <a:gd name="T4" fmla="*/ 213 w 308"/>
                <a:gd name="T5" fmla="*/ 8 h 991"/>
                <a:gd name="T6" fmla="*/ 238 w 308"/>
                <a:gd name="T7" fmla="*/ 17 h 991"/>
                <a:gd name="T8" fmla="*/ 259 w 308"/>
                <a:gd name="T9" fmla="*/ 30 h 991"/>
                <a:gd name="T10" fmla="*/ 277 w 308"/>
                <a:gd name="T11" fmla="*/ 47 h 991"/>
                <a:gd name="T12" fmla="*/ 291 w 308"/>
                <a:gd name="T13" fmla="*/ 67 h 991"/>
                <a:gd name="T14" fmla="*/ 301 w 308"/>
                <a:gd name="T15" fmla="*/ 91 h 991"/>
                <a:gd name="T16" fmla="*/ 306 w 308"/>
                <a:gd name="T17" fmla="*/ 119 h 991"/>
                <a:gd name="T18" fmla="*/ 308 w 308"/>
                <a:gd name="T19" fmla="*/ 150 h 991"/>
                <a:gd name="T20" fmla="*/ 308 w 308"/>
                <a:gd name="T21" fmla="*/ 375 h 991"/>
                <a:gd name="T22" fmla="*/ 307 w 308"/>
                <a:gd name="T23" fmla="*/ 405 h 991"/>
                <a:gd name="T24" fmla="*/ 304 w 308"/>
                <a:gd name="T25" fmla="*/ 435 h 991"/>
                <a:gd name="T26" fmla="*/ 301 w 308"/>
                <a:gd name="T27" fmla="*/ 466 h 991"/>
                <a:gd name="T28" fmla="*/ 240 w 308"/>
                <a:gd name="T29" fmla="*/ 920 h 991"/>
                <a:gd name="T30" fmla="*/ 236 w 308"/>
                <a:gd name="T31" fmla="*/ 942 h 991"/>
                <a:gd name="T32" fmla="*/ 229 w 308"/>
                <a:gd name="T33" fmla="*/ 959 h 991"/>
                <a:gd name="T34" fmla="*/ 219 w 308"/>
                <a:gd name="T35" fmla="*/ 972 h 991"/>
                <a:gd name="T36" fmla="*/ 207 w 308"/>
                <a:gd name="T37" fmla="*/ 981 h 991"/>
                <a:gd name="T38" fmla="*/ 192 w 308"/>
                <a:gd name="T39" fmla="*/ 987 h 991"/>
                <a:gd name="T40" fmla="*/ 174 w 308"/>
                <a:gd name="T41" fmla="*/ 990 h 991"/>
                <a:gd name="T42" fmla="*/ 154 w 308"/>
                <a:gd name="T43" fmla="*/ 991 h 991"/>
                <a:gd name="T44" fmla="*/ 135 w 308"/>
                <a:gd name="T45" fmla="*/ 990 h 991"/>
                <a:gd name="T46" fmla="*/ 117 w 308"/>
                <a:gd name="T47" fmla="*/ 987 h 991"/>
                <a:gd name="T48" fmla="*/ 102 w 308"/>
                <a:gd name="T49" fmla="*/ 981 h 991"/>
                <a:gd name="T50" fmla="*/ 90 w 308"/>
                <a:gd name="T51" fmla="*/ 972 h 991"/>
                <a:gd name="T52" fmla="*/ 80 w 308"/>
                <a:gd name="T53" fmla="*/ 959 h 991"/>
                <a:gd name="T54" fmla="*/ 73 w 308"/>
                <a:gd name="T55" fmla="*/ 942 h 991"/>
                <a:gd name="T56" fmla="*/ 69 w 308"/>
                <a:gd name="T57" fmla="*/ 920 h 991"/>
                <a:gd name="T58" fmla="*/ 8 w 308"/>
                <a:gd name="T59" fmla="*/ 466 h 991"/>
                <a:gd name="T60" fmla="*/ 5 w 308"/>
                <a:gd name="T61" fmla="*/ 435 h 991"/>
                <a:gd name="T62" fmla="*/ 2 w 308"/>
                <a:gd name="T63" fmla="*/ 405 h 991"/>
                <a:gd name="T64" fmla="*/ 0 w 308"/>
                <a:gd name="T65" fmla="*/ 375 h 991"/>
                <a:gd name="T66" fmla="*/ 0 w 308"/>
                <a:gd name="T67" fmla="*/ 150 h 991"/>
                <a:gd name="T68" fmla="*/ 3 w 308"/>
                <a:gd name="T69" fmla="*/ 119 h 991"/>
                <a:gd name="T70" fmla="*/ 8 w 308"/>
                <a:gd name="T71" fmla="*/ 91 h 991"/>
                <a:gd name="T72" fmla="*/ 18 w 308"/>
                <a:gd name="T73" fmla="*/ 67 h 991"/>
                <a:gd name="T74" fmla="*/ 32 w 308"/>
                <a:gd name="T75" fmla="*/ 47 h 991"/>
                <a:gd name="T76" fmla="*/ 50 w 308"/>
                <a:gd name="T77" fmla="*/ 30 h 991"/>
                <a:gd name="T78" fmla="*/ 71 w 308"/>
                <a:gd name="T79" fmla="*/ 17 h 991"/>
                <a:gd name="T80" fmla="*/ 96 w 308"/>
                <a:gd name="T81" fmla="*/ 8 h 991"/>
                <a:gd name="T82" fmla="*/ 123 w 308"/>
                <a:gd name="T83" fmla="*/ 2 h 991"/>
                <a:gd name="T84" fmla="*/ 154 w 308"/>
                <a:gd name="T85" fmla="*/ 0 h 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8" h="991">
                  <a:moveTo>
                    <a:pt x="154" y="0"/>
                  </a:moveTo>
                  <a:lnTo>
                    <a:pt x="186" y="2"/>
                  </a:lnTo>
                  <a:lnTo>
                    <a:pt x="213" y="8"/>
                  </a:lnTo>
                  <a:lnTo>
                    <a:pt x="238" y="17"/>
                  </a:lnTo>
                  <a:lnTo>
                    <a:pt x="259" y="30"/>
                  </a:lnTo>
                  <a:lnTo>
                    <a:pt x="277" y="47"/>
                  </a:lnTo>
                  <a:lnTo>
                    <a:pt x="291" y="67"/>
                  </a:lnTo>
                  <a:lnTo>
                    <a:pt x="301" y="91"/>
                  </a:lnTo>
                  <a:lnTo>
                    <a:pt x="306" y="119"/>
                  </a:lnTo>
                  <a:lnTo>
                    <a:pt x="308" y="150"/>
                  </a:lnTo>
                  <a:lnTo>
                    <a:pt x="308" y="375"/>
                  </a:lnTo>
                  <a:lnTo>
                    <a:pt x="307" y="405"/>
                  </a:lnTo>
                  <a:lnTo>
                    <a:pt x="304" y="435"/>
                  </a:lnTo>
                  <a:lnTo>
                    <a:pt x="301" y="466"/>
                  </a:lnTo>
                  <a:lnTo>
                    <a:pt x="240" y="920"/>
                  </a:lnTo>
                  <a:lnTo>
                    <a:pt x="236" y="942"/>
                  </a:lnTo>
                  <a:lnTo>
                    <a:pt x="229" y="959"/>
                  </a:lnTo>
                  <a:lnTo>
                    <a:pt x="219" y="972"/>
                  </a:lnTo>
                  <a:lnTo>
                    <a:pt x="207" y="981"/>
                  </a:lnTo>
                  <a:lnTo>
                    <a:pt x="192" y="987"/>
                  </a:lnTo>
                  <a:lnTo>
                    <a:pt x="174" y="990"/>
                  </a:lnTo>
                  <a:lnTo>
                    <a:pt x="154" y="991"/>
                  </a:lnTo>
                  <a:lnTo>
                    <a:pt x="135" y="990"/>
                  </a:lnTo>
                  <a:lnTo>
                    <a:pt x="117" y="987"/>
                  </a:lnTo>
                  <a:lnTo>
                    <a:pt x="102" y="981"/>
                  </a:lnTo>
                  <a:lnTo>
                    <a:pt x="90" y="972"/>
                  </a:lnTo>
                  <a:lnTo>
                    <a:pt x="80" y="959"/>
                  </a:lnTo>
                  <a:lnTo>
                    <a:pt x="73" y="942"/>
                  </a:lnTo>
                  <a:lnTo>
                    <a:pt x="69" y="920"/>
                  </a:lnTo>
                  <a:lnTo>
                    <a:pt x="8" y="466"/>
                  </a:lnTo>
                  <a:lnTo>
                    <a:pt x="5" y="435"/>
                  </a:lnTo>
                  <a:lnTo>
                    <a:pt x="2" y="405"/>
                  </a:lnTo>
                  <a:lnTo>
                    <a:pt x="0" y="375"/>
                  </a:lnTo>
                  <a:lnTo>
                    <a:pt x="0" y="150"/>
                  </a:lnTo>
                  <a:lnTo>
                    <a:pt x="3" y="119"/>
                  </a:lnTo>
                  <a:lnTo>
                    <a:pt x="8" y="91"/>
                  </a:lnTo>
                  <a:lnTo>
                    <a:pt x="18" y="67"/>
                  </a:lnTo>
                  <a:lnTo>
                    <a:pt x="32" y="47"/>
                  </a:lnTo>
                  <a:lnTo>
                    <a:pt x="50" y="30"/>
                  </a:lnTo>
                  <a:lnTo>
                    <a:pt x="71" y="17"/>
                  </a:lnTo>
                  <a:lnTo>
                    <a:pt x="96" y="8"/>
                  </a:lnTo>
                  <a:lnTo>
                    <a:pt x="123" y="2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18" name="Freeform 28"/>
            <p:cNvSpPr>
              <a:spLocks/>
            </p:cNvSpPr>
            <p:nvPr/>
          </p:nvSpPr>
          <p:spPr bwMode="auto">
            <a:xfrm>
              <a:off x="4970463" y="2543175"/>
              <a:ext cx="47625" cy="46038"/>
            </a:xfrm>
            <a:custGeom>
              <a:avLst/>
              <a:gdLst>
                <a:gd name="T0" fmla="*/ 160 w 321"/>
                <a:gd name="T1" fmla="*/ 0 h 319"/>
                <a:gd name="T2" fmla="*/ 193 w 321"/>
                <a:gd name="T3" fmla="*/ 4 h 319"/>
                <a:gd name="T4" fmla="*/ 222 w 321"/>
                <a:gd name="T5" fmla="*/ 14 h 319"/>
                <a:gd name="T6" fmla="*/ 250 w 321"/>
                <a:gd name="T7" fmla="*/ 28 h 319"/>
                <a:gd name="T8" fmla="*/ 274 w 321"/>
                <a:gd name="T9" fmla="*/ 47 h 319"/>
                <a:gd name="T10" fmla="*/ 294 w 321"/>
                <a:gd name="T11" fmla="*/ 71 h 319"/>
                <a:gd name="T12" fmla="*/ 308 w 321"/>
                <a:gd name="T13" fmla="*/ 98 h 319"/>
                <a:gd name="T14" fmla="*/ 318 w 321"/>
                <a:gd name="T15" fmla="*/ 128 h 319"/>
                <a:gd name="T16" fmla="*/ 321 w 321"/>
                <a:gd name="T17" fmla="*/ 159 h 319"/>
                <a:gd name="T18" fmla="*/ 318 w 321"/>
                <a:gd name="T19" fmla="*/ 192 h 319"/>
                <a:gd name="T20" fmla="*/ 308 w 321"/>
                <a:gd name="T21" fmla="*/ 222 h 319"/>
                <a:gd name="T22" fmla="*/ 294 w 321"/>
                <a:gd name="T23" fmla="*/ 249 h 319"/>
                <a:gd name="T24" fmla="*/ 274 w 321"/>
                <a:gd name="T25" fmla="*/ 272 h 319"/>
                <a:gd name="T26" fmla="*/ 250 w 321"/>
                <a:gd name="T27" fmla="*/ 291 h 319"/>
                <a:gd name="T28" fmla="*/ 222 w 321"/>
                <a:gd name="T29" fmla="*/ 306 h 319"/>
                <a:gd name="T30" fmla="*/ 193 w 321"/>
                <a:gd name="T31" fmla="*/ 315 h 319"/>
                <a:gd name="T32" fmla="*/ 160 w 321"/>
                <a:gd name="T33" fmla="*/ 319 h 319"/>
                <a:gd name="T34" fmla="*/ 128 w 321"/>
                <a:gd name="T35" fmla="*/ 315 h 319"/>
                <a:gd name="T36" fmla="*/ 99 w 321"/>
                <a:gd name="T37" fmla="*/ 306 h 319"/>
                <a:gd name="T38" fmla="*/ 71 w 321"/>
                <a:gd name="T39" fmla="*/ 291 h 319"/>
                <a:gd name="T40" fmla="*/ 47 w 321"/>
                <a:gd name="T41" fmla="*/ 272 h 319"/>
                <a:gd name="T42" fmla="*/ 27 w 321"/>
                <a:gd name="T43" fmla="*/ 249 h 319"/>
                <a:gd name="T44" fmla="*/ 13 w 321"/>
                <a:gd name="T45" fmla="*/ 222 h 319"/>
                <a:gd name="T46" fmla="*/ 3 w 321"/>
                <a:gd name="T47" fmla="*/ 192 h 319"/>
                <a:gd name="T48" fmla="*/ 0 w 321"/>
                <a:gd name="T49" fmla="*/ 159 h 319"/>
                <a:gd name="T50" fmla="*/ 3 w 321"/>
                <a:gd name="T51" fmla="*/ 128 h 319"/>
                <a:gd name="T52" fmla="*/ 13 w 321"/>
                <a:gd name="T53" fmla="*/ 98 h 319"/>
                <a:gd name="T54" fmla="*/ 27 w 321"/>
                <a:gd name="T55" fmla="*/ 71 h 319"/>
                <a:gd name="T56" fmla="*/ 47 w 321"/>
                <a:gd name="T57" fmla="*/ 47 h 319"/>
                <a:gd name="T58" fmla="*/ 71 w 321"/>
                <a:gd name="T59" fmla="*/ 28 h 319"/>
                <a:gd name="T60" fmla="*/ 99 w 321"/>
                <a:gd name="T61" fmla="*/ 14 h 319"/>
                <a:gd name="T62" fmla="*/ 128 w 321"/>
                <a:gd name="T63" fmla="*/ 4 h 319"/>
                <a:gd name="T64" fmla="*/ 160 w 321"/>
                <a:gd name="T65" fmla="*/ 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1" h="319">
                  <a:moveTo>
                    <a:pt x="160" y="0"/>
                  </a:moveTo>
                  <a:lnTo>
                    <a:pt x="193" y="4"/>
                  </a:lnTo>
                  <a:lnTo>
                    <a:pt x="222" y="14"/>
                  </a:lnTo>
                  <a:lnTo>
                    <a:pt x="250" y="28"/>
                  </a:lnTo>
                  <a:lnTo>
                    <a:pt x="274" y="47"/>
                  </a:lnTo>
                  <a:lnTo>
                    <a:pt x="294" y="71"/>
                  </a:lnTo>
                  <a:lnTo>
                    <a:pt x="308" y="98"/>
                  </a:lnTo>
                  <a:lnTo>
                    <a:pt x="318" y="128"/>
                  </a:lnTo>
                  <a:lnTo>
                    <a:pt x="321" y="159"/>
                  </a:lnTo>
                  <a:lnTo>
                    <a:pt x="318" y="192"/>
                  </a:lnTo>
                  <a:lnTo>
                    <a:pt x="308" y="222"/>
                  </a:lnTo>
                  <a:lnTo>
                    <a:pt x="294" y="249"/>
                  </a:lnTo>
                  <a:lnTo>
                    <a:pt x="274" y="272"/>
                  </a:lnTo>
                  <a:lnTo>
                    <a:pt x="250" y="291"/>
                  </a:lnTo>
                  <a:lnTo>
                    <a:pt x="222" y="306"/>
                  </a:lnTo>
                  <a:lnTo>
                    <a:pt x="193" y="315"/>
                  </a:lnTo>
                  <a:lnTo>
                    <a:pt x="160" y="319"/>
                  </a:lnTo>
                  <a:lnTo>
                    <a:pt x="128" y="315"/>
                  </a:lnTo>
                  <a:lnTo>
                    <a:pt x="99" y="306"/>
                  </a:lnTo>
                  <a:lnTo>
                    <a:pt x="71" y="291"/>
                  </a:lnTo>
                  <a:lnTo>
                    <a:pt x="47" y="272"/>
                  </a:lnTo>
                  <a:lnTo>
                    <a:pt x="27" y="249"/>
                  </a:lnTo>
                  <a:lnTo>
                    <a:pt x="13" y="222"/>
                  </a:lnTo>
                  <a:lnTo>
                    <a:pt x="3" y="192"/>
                  </a:lnTo>
                  <a:lnTo>
                    <a:pt x="0" y="159"/>
                  </a:lnTo>
                  <a:lnTo>
                    <a:pt x="3" y="128"/>
                  </a:lnTo>
                  <a:lnTo>
                    <a:pt x="13" y="98"/>
                  </a:lnTo>
                  <a:lnTo>
                    <a:pt x="27" y="71"/>
                  </a:lnTo>
                  <a:lnTo>
                    <a:pt x="47" y="47"/>
                  </a:lnTo>
                  <a:lnTo>
                    <a:pt x="71" y="28"/>
                  </a:lnTo>
                  <a:lnTo>
                    <a:pt x="99" y="14"/>
                  </a:lnTo>
                  <a:lnTo>
                    <a:pt x="128" y="4"/>
                  </a:lnTo>
                  <a:lnTo>
                    <a:pt x="16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3798037" y="1496025"/>
            <a:ext cx="2268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რისკების </a:t>
            </a:r>
            <a:r>
              <a:rPr lang="ka-GE" b="1" dirty="0" smtClean="0">
                <a:solidFill>
                  <a:schemeClr val="tx1">
                    <a:lumMod val="9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შეფასება</a:t>
            </a:r>
            <a:endParaRPr lang="en-US" sz="1600" b="1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3407218" y="2101486"/>
            <a:ext cx="28483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სამუშაო</a:t>
            </a:r>
            <a:r>
              <a:rPr lang="ka-GE" sz="1600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ჯგუფის  </a:t>
            </a:r>
          </a:p>
          <a:p>
            <a:pPr algn="ctr"/>
            <a:r>
              <a:rPr lang="ka-GE" sz="1600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შექმნა</a:t>
            </a:r>
            <a:endParaRPr lang="en-US" sz="1600" b="1" dirty="0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999227" y="2917295"/>
            <a:ext cx="2600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კომუნიკაცია</a:t>
            </a:r>
            <a:endParaRPr lang="en-US" sz="1600" b="1" dirty="0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573408" y="3592126"/>
            <a:ext cx="2838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მონაცემების შეგროვება</a:t>
            </a:r>
            <a:endParaRPr lang="en-US" b="1" dirty="0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865124" y="4237373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3839701" y="5034977"/>
            <a:ext cx="2471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დროის მენეჯმენტი</a:t>
            </a:r>
            <a:endParaRPr lang="en-US" b="1" dirty="0"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154670" y="2013131"/>
            <a:ext cx="69837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5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ადამიანური რესურსის  სრული მობილიზება, ფუნქციების განაწილება</a:t>
            </a:r>
          </a:p>
          <a:p>
            <a:r>
              <a:rPr lang="ka-GE" sz="15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 კადრების შესაძლებლობებისა და დატვირთვის გათვალისწინებით.</a:t>
            </a:r>
          </a:p>
          <a:p>
            <a:r>
              <a:rPr lang="ka-GE" sz="15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საჭიროებისას დამატებითი კადრების მოზიდვა.</a:t>
            </a: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259425" y="3384428"/>
            <a:ext cx="60612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მონაცემთა ბაზების შექმნა </a:t>
            </a:r>
            <a:r>
              <a:rPr lang="ka-GE" sz="15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მარტივად</a:t>
            </a:r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ადმინისტრირებადი </a:t>
            </a:r>
          </a:p>
          <a:p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მეთოდოლოგიით. </a:t>
            </a:r>
            <a:r>
              <a:rPr lang="ka-GE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</a:t>
            </a:r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ბაზების მუდმივდი განახლება და საფრთხის</a:t>
            </a:r>
          </a:p>
          <a:p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მართვაში მონაწილე  ყველა პირის/დანაყოფისთვის წვდომა.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127722" y="4193594"/>
            <a:ext cx="4921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ფინანსური რესურსების  მობილიზება სტრუქტურის</a:t>
            </a:r>
          </a:p>
          <a:p>
            <a:r>
              <a:rPr lang="ka-GE" sz="16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შეუფერხებლად და ეფექტურად  მოქმედებისთვის 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330538" y="5600384"/>
            <a:ext cx="5428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</a:t>
            </a:r>
            <a:r>
              <a:rPr lang="ka-GE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ბიუროკრატიული პროცედურების მინიმუმამდე დაყვანა, </a:t>
            </a:r>
          </a:p>
          <a:p>
            <a:r>
              <a:rPr lang="ka-GE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 სწრაფი და ეფეტური მოქმედებისთვის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cxnSp>
        <p:nvCxnSpPr>
          <p:cNvPr id="134" name="Straight Connector 133"/>
          <p:cNvCxnSpPr/>
          <p:nvPr/>
        </p:nvCxnSpPr>
        <p:spPr>
          <a:xfrm flipV="1">
            <a:off x="3230137" y="2026061"/>
            <a:ext cx="8961863" cy="17986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3230137" y="2744703"/>
            <a:ext cx="8961863" cy="633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3230137" y="3442149"/>
            <a:ext cx="8961863" cy="3141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3230137" y="4147757"/>
            <a:ext cx="8961863" cy="2367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3230137" y="4849311"/>
            <a:ext cx="9090563" cy="92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3230137" y="5552450"/>
            <a:ext cx="8961863" cy="4793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3230136" y="6268934"/>
            <a:ext cx="9016547" cy="3024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6148780" y="1380594"/>
            <a:ext cx="5708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რისკის დროული იდენტიფიცირება, შეფასება </a:t>
            </a:r>
          </a:p>
          <a:p>
            <a:r>
              <a:rPr lang="ka-GE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rPr>
              <a:t>და შესაძლო თანმხლები ეფექტების პროგნოზირება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 Light" charset="0"/>
              <a:cs typeface="Calibri" panose="020F0502020204030204" pitchFamily="34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605165" y="2684678"/>
            <a:ext cx="5052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შიდა სტრუქტურული და გარე უწყებებთან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უწყვეტი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კომუნიკაცია. ინფორმაციის აქტიური მიმოცვლა. ერთიანი გზავნილების შემუშავება.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822048" y="4163495"/>
            <a:ext cx="1987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ფინანსური უზრუნველყოფა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6574179" y="4796566"/>
            <a:ext cx="5672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კონკრეტული საქმის დროში დაგეგმვა, ფორსმაჟორულ რეჟიმში შესრულებისა და შესაძლო შეცდომების თავიდან აცილების მიზნით.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3682391" y="5566129"/>
            <a:ext cx="2195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პროცედურების გამარტივება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8" name="Group 147"/>
          <p:cNvGrpSpPr/>
          <p:nvPr/>
        </p:nvGrpSpPr>
        <p:grpSpPr>
          <a:xfrm>
            <a:off x="3271729" y="2923935"/>
            <a:ext cx="409964" cy="336902"/>
            <a:chOff x="7000875" y="2609851"/>
            <a:chExt cx="481013" cy="395288"/>
          </a:xfrm>
          <a:solidFill>
            <a:srgbClr val="FFFF00"/>
          </a:solidFill>
        </p:grpSpPr>
        <p:sp>
          <p:nvSpPr>
            <p:cNvPr id="149" name="Freeform 39"/>
            <p:cNvSpPr>
              <a:spLocks/>
            </p:cNvSpPr>
            <p:nvPr/>
          </p:nvSpPr>
          <p:spPr bwMode="auto">
            <a:xfrm>
              <a:off x="7000875" y="2638426"/>
              <a:ext cx="419100" cy="366713"/>
            </a:xfrm>
            <a:custGeom>
              <a:avLst/>
              <a:gdLst>
                <a:gd name="T0" fmla="*/ 2249 w 2905"/>
                <a:gd name="T1" fmla="*/ 239 h 2540"/>
                <a:gd name="T2" fmla="*/ 2885 w 2905"/>
                <a:gd name="T3" fmla="*/ 968 h 2540"/>
                <a:gd name="T4" fmla="*/ 2609 w 2905"/>
                <a:gd name="T5" fmla="*/ 1645 h 2540"/>
                <a:gd name="T6" fmla="*/ 2513 w 2905"/>
                <a:gd name="T7" fmla="*/ 1837 h 2540"/>
                <a:gd name="T8" fmla="*/ 2362 w 2905"/>
                <a:gd name="T9" fmla="*/ 1977 h 2540"/>
                <a:gd name="T10" fmla="*/ 2169 w 2905"/>
                <a:gd name="T11" fmla="*/ 2102 h 2540"/>
                <a:gd name="T12" fmla="*/ 2044 w 2905"/>
                <a:gd name="T13" fmla="*/ 2294 h 2540"/>
                <a:gd name="T14" fmla="*/ 1903 w 2905"/>
                <a:gd name="T15" fmla="*/ 2444 h 2540"/>
                <a:gd name="T16" fmla="*/ 1710 w 2905"/>
                <a:gd name="T17" fmla="*/ 2540 h 2540"/>
                <a:gd name="T18" fmla="*/ 1191 w 2905"/>
                <a:gd name="T19" fmla="*/ 2359 h 2540"/>
                <a:gd name="T20" fmla="*/ 1027 w 2905"/>
                <a:gd name="T21" fmla="*/ 2380 h 2540"/>
                <a:gd name="T22" fmla="*/ 934 w 2905"/>
                <a:gd name="T23" fmla="*/ 2229 h 2540"/>
                <a:gd name="T24" fmla="*/ 907 w 2905"/>
                <a:gd name="T25" fmla="*/ 2175 h 2540"/>
                <a:gd name="T26" fmla="*/ 745 w 2905"/>
                <a:gd name="T27" fmla="*/ 2107 h 2540"/>
                <a:gd name="T28" fmla="*/ 735 w 2905"/>
                <a:gd name="T29" fmla="*/ 1941 h 2540"/>
                <a:gd name="T30" fmla="*/ 612 w 2905"/>
                <a:gd name="T31" fmla="*/ 1952 h 2540"/>
                <a:gd name="T32" fmla="*/ 495 w 2905"/>
                <a:gd name="T33" fmla="*/ 1816 h 2540"/>
                <a:gd name="T34" fmla="*/ 490 w 2905"/>
                <a:gd name="T35" fmla="*/ 1730 h 2540"/>
                <a:gd name="T36" fmla="*/ 323 w 2905"/>
                <a:gd name="T37" fmla="*/ 1690 h 2540"/>
                <a:gd name="T38" fmla="*/ 284 w 2905"/>
                <a:gd name="T39" fmla="*/ 1525 h 2540"/>
                <a:gd name="T40" fmla="*/ 0 w 2905"/>
                <a:gd name="T41" fmla="*/ 904 h 2540"/>
                <a:gd name="T42" fmla="*/ 87 w 2905"/>
                <a:gd name="T43" fmla="*/ 837 h 2540"/>
                <a:gd name="T44" fmla="*/ 629 w 2905"/>
                <a:gd name="T45" fmla="*/ 1240 h 2540"/>
                <a:gd name="T46" fmla="*/ 771 w 2905"/>
                <a:gd name="T47" fmla="*/ 1357 h 2540"/>
                <a:gd name="T48" fmla="*/ 760 w 2905"/>
                <a:gd name="T49" fmla="*/ 1479 h 2540"/>
                <a:gd name="T50" fmla="*/ 927 w 2905"/>
                <a:gd name="T51" fmla="*/ 1489 h 2540"/>
                <a:gd name="T52" fmla="*/ 996 w 2905"/>
                <a:gd name="T53" fmla="*/ 1649 h 2540"/>
                <a:gd name="T54" fmla="*/ 1050 w 2905"/>
                <a:gd name="T55" fmla="*/ 1676 h 2540"/>
                <a:gd name="T56" fmla="*/ 1201 w 2905"/>
                <a:gd name="T57" fmla="*/ 1769 h 2540"/>
                <a:gd name="T58" fmla="*/ 1181 w 2905"/>
                <a:gd name="T59" fmla="*/ 1932 h 2540"/>
                <a:gd name="T60" fmla="*/ 1344 w 2905"/>
                <a:gd name="T61" fmla="*/ 1912 h 2540"/>
                <a:gd name="T62" fmla="*/ 1438 w 2905"/>
                <a:gd name="T63" fmla="*/ 2062 h 2540"/>
                <a:gd name="T64" fmla="*/ 1716 w 2905"/>
                <a:gd name="T65" fmla="*/ 2402 h 2540"/>
                <a:gd name="T66" fmla="*/ 1809 w 2905"/>
                <a:gd name="T67" fmla="*/ 2325 h 2540"/>
                <a:gd name="T68" fmla="*/ 1567 w 2905"/>
                <a:gd name="T69" fmla="*/ 2025 h 2540"/>
                <a:gd name="T70" fmla="*/ 1633 w 2905"/>
                <a:gd name="T71" fmla="*/ 1939 h 2540"/>
                <a:gd name="T72" fmla="*/ 1936 w 2905"/>
                <a:gd name="T73" fmla="*/ 2183 h 2540"/>
                <a:gd name="T74" fmla="*/ 2029 w 2905"/>
                <a:gd name="T75" fmla="*/ 2106 h 2540"/>
                <a:gd name="T76" fmla="*/ 1786 w 2905"/>
                <a:gd name="T77" fmla="*/ 1806 h 2540"/>
                <a:gd name="T78" fmla="*/ 1853 w 2905"/>
                <a:gd name="T79" fmla="*/ 1720 h 2540"/>
                <a:gd name="T80" fmla="*/ 2156 w 2905"/>
                <a:gd name="T81" fmla="*/ 1965 h 2540"/>
                <a:gd name="T82" fmla="*/ 2249 w 2905"/>
                <a:gd name="T83" fmla="*/ 1887 h 2540"/>
                <a:gd name="T84" fmla="*/ 2006 w 2905"/>
                <a:gd name="T85" fmla="*/ 1587 h 2540"/>
                <a:gd name="T86" fmla="*/ 2074 w 2905"/>
                <a:gd name="T87" fmla="*/ 1501 h 2540"/>
                <a:gd name="T88" fmla="*/ 2377 w 2905"/>
                <a:gd name="T89" fmla="*/ 1746 h 2540"/>
                <a:gd name="T90" fmla="*/ 2469 w 2905"/>
                <a:gd name="T91" fmla="*/ 1669 h 2540"/>
                <a:gd name="T92" fmla="*/ 2438 w 2905"/>
                <a:gd name="T93" fmla="*/ 1591 h 2540"/>
                <a:gd name="T94" fmla="*/ 2295 w 2905"/>
                <a:gd name="T95" fmla="*/ 1449 h 2540"/>
                <a:gd name="T96" fmla="*/ 2062 w 2905"/>
                <a:gd name="T97" fmla="*/ 1218 h 2540"/>
                <a:gd name="T98" fmla="*/ 1813 w 2905"/>
                <a:gd name="T99" fmla="*/ 970 h 2540"/>
                <a:gd name="T100" fmla="*/ 1616 w 2905"/>
                <a:gd name="T101" fmla="*/ 775 h 2540"/>
                <a:gd name="T102" fmla="*/ 1537 w 2905"/>
                <a:gd name="T103" fmla="*/ 706 h 2540"/>
                <a:gd name="T104" fmla="*/ 1428 w 2905"/>
                <a:gd name="T105" fmla="*/ 754 h 2540"/>
                <a:gd name="T106" fmla="*/ 1226 w 2905"/>
                <a:gd name="T107" fmla="*/ 1069 h 2540"/>
                <a:gd name="T108" fmla="*/ 976 w 2905"/>
                <a:gd name="T109" fmla="*/ 1147 h 2540"/>
                <a:gd name="T110" fmla="*/ 796 w 2905"/>
                <a:gd name="T111" fmla="*/ 1004 h 2540"/>
                <a:gd name="T112" fmla="*/ 1064 w 2905"/>
                <a:gd name="T113" fmla="*/ 203 h 2540"/>
                <a:gd name="T114" fmla="*/ 1158 w 2905"/>
                <a:gd name="T115" fmla="*/ 94 h 2540"/>
                <a:gd name="T116" fmla="*/ 1338 w 2905"/>
                <a:gd name="T117" fmla="*/ 10 h 2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05" h="2540">
                  <a:moveTo>
                    <a:pt x="1451" y="0"/>
                  </a:moveTo>
                  <a:lnTo>
                    <a:pt x="1493" y="3"/>
                  </a:lnTo>
                  <a:lnTo>
                    <a:pt x="1538" y="11"/>
                  </a:lnTo>
                  <a:lnTo>
                    <a:pt x="1585" y="23"/>
                  </a:lnTo>
                  <a:lnTo>
                    <a:pt x="2221" y="222"/>
                  </a:lnTo>
                  <a:lnTo>
                    <a:pt x="2236" y="229"/>
                  </a:lnTo>
                  <a:lnTo>
                    <a:pt x="2249" y="239"/>
                  </a:lnTo>
                  <a:lnTo>
                    <a:pt x="2885" y="870"/>
                  </a:lnTo>
                  <a:lnTo>
                    <a:pt x="2896" y="886"/>
                  </a:lnTo>
                  <a:lnTo>
                    <a:pt x="2903" y="902"/>
                  </a:lnTo>
                  <a:lnTo>
                    <a:pt x="2905" y="919"/>
                  </a:lnTo>
                  <a:lnTo>
                    <a:pt x="2903" y="936"/>
                  </a:lnTo>
                  <a:lnTo>
                    <a:pt x="2896" y="954"/>
                  </a:lnTo>
                  <a:lnTo>
                    <a:pt x="2885" y="968"/>
                  </a:lnTo>
                  <a:lnTo>
                    <a:pt x="2445" y="1405"/>
                  </a:lnTo>
                  <a:lnTo>
                    <a:pt x="2552" y="1511"/>
                  </a:lnTo>
                  <a:lnTo>
                    <a:pt x="2572" y="1534"/>
                  </a:lnTo>
                  <a:lnTo>
                    <a:pt x="2588" y="1560"/>
                  </a:lnTo>
                  <a:lnTo>
                    <a:pt x="2599" y="1587"/>
                  </a:lnTo>
                  <a:lnTo>
                    <a:pt x="2606" y="1615"/>
                  </a:lnTo>
                  <a:lnTo>
                    <a:pt x="2609" y="1645"/>
                  </a:lnTo>
                  <a:lnTo>
                    <a:pt x="2608" y="1675"/>
                  </a:lnTo>
                  <a:lnTo>
                    <a:pt x="2603" y="1705"/>
                  </a:lnTo>
                  <a:lnTo>
                    <a:pt x="2594" y="1734"/>
                  </a:lnTo>
                  <a:lnTo>
                    <a:pt x="2580" y="1762"/>
                  </a:lnTo>
                  <a:lnTo>
                    <a:pt x="2562" y="1790"/>
                  </a:lnTo>
                  <a:lnTo>
                    <a:pt x="2540" y="1815"/>
                  </a:lnTo>
                  <a:lnTo>
                    <a:pt x="2513" y="1837"/>
                  </a:lnTo>
                  <a:lnTo>
                    <a:pt x="2484" y="1857"/>
                  </a:lnTo>
                  <a:lnTo>
                    <a:pt x="2453" y="1870"/>
                  </a:lnTo>
                  <a:lnTo>
                    <a:pt x="2421" y="1879"/>
                  </a:lnTo>
                  <a:lnTo>
                    <a:pt x="2389" y="1883"/>
                  </a:lnTo>
                  <a:lnTo>
                    <a:pt x="2385" y="1915"/>
                  </a:lnTo>
                  <a:lnTo>
                    <a:pt x="2376" y="1947"/>
                  </a:lnTo>
                  <a:lnTo>
                    <a:pt x="2362" y="1977"/>
                  </a:lnTo>
                  <a:lnTo>
                    <a:pt x="2343" y="2007"/>
                  </a:lnTo>
                  <a:lnTo>
                    <a:pt x="2319" y="2033"/>
                  </a:lnTo>
                  <a:lnTo>
                    <a:pt x="2293" y="2056"/>
                  </a:lnTo>
                  <a:lnTo>
                    <a:pt x="2263" y="2075"/>
                  </a:lnTo>
                  <a:lnTo>
                    <a:pt x="2233" y="2089"/>
                  </a:lnTo>
                  <a:lnTo>
                    <a:pt x="2201" y="2098"/>
                  </a:lnTo>
                  <a:lnTo>
                    <a:pt x="2169" y="2102"/>
                  </a:lnTo>
                  <a:lnTo>
                    <a:pt x="2164" y="2134"/>
                  </a:lnTo>
                  <a:lnTo>
                    <a:pt x="2155" y="2166"/>
                  </a:lnTo>
                  <a:lnTo>
                    <a:pt x="2142" y="2196"/>
                  </a:lnTo>
                  <a:lnTo>
                    <a:pt x="2123" y="2226"/>
                  </a:lnTo>
                  <a:lnTo>
                    <a:pt x="2100" y="2252"/>
                  </a:lnTo>
                  <a:lnTo>
                    <a:pt x="2073" y="2275"/>
                  </a:lnTo>
                  <a:lnTo>
                    <a:pt x="2044" y="2294"/>
                  </a:lnTo>
                  <a:lnTo>
                    <a:pt x="2012" y="2308"/>
                  </a:lnTo>
                  <a:lnTo>
                    <a:pt x="1981" y="2316"/>
                  </a:lnTo>
                  <a:lnTo>
                    <a:pt x="1948" y="2321"/>
                  </a:lnTo>
                  <a:lnTo>
                    <a:pt x="1944" y="2352"/>
                  </a:lnTo>
                  <a:lnTo>
                    <a:pt x="1935" y="2385"/>
                  </a:lnTo>
                  <a:lnTo>
                    <a:pt x="1922" y="2415"/>
                  </a:lnTo>
                  <a:lnTo>
                    <a:pt x="1903" y="2444"/>
                  </a:lnTo>
                  <a:lnTo>
                    <a:pt x="1880" y="2471"/>
                  </a:lnTo>
                  <a:lnTo>
                    <a:pt x="1854" y="2492"/>
                  </a:lnTo>
                  <a:lnTo>
                    <a:pt x="1828" y="2510"/>
                  </a:lnTo>
                  <a:lnTo>
                    <a:pt x="1799" y="2524"/>
                  </a:lnTo>
                  <a:lnTo>
                    <a:pt x="1770" y="2533"/>
                  </a:lnTo>
                  <a:lnTo>
                    <a:pt x="1739" y="2539"/>
                  </a:lnTo>
                  <a:lnTo>
                    <a:pt x="1710" y="2540"/>
                  </a:lnTo>
                  <a:lnTo>
                    <a:pt x="1680" y="2537"/>
                  </a:lnTo>
                  <a:lnTo>
                    <a:pt x="1650" y="2530"/>
                  </a:lnTo>
                  <a:lnTo>
                    <a:pt x="1623" y="2519"/>
                  </a:lnTo>
                  <a:lnTo>
                    <a:pt x="1597" y="2503"/>
                  </a:lnTo>
                  <a:lnTo>
                    <a:pt x="1574" y="2483"/>
                  </a:lnTo>
                  <a:lnTo>
                    <a:pt x="1320" y="2231"/>
                  </a:lnTo>
                  <a:lnTo>
                    <a:pt x="1191" y="2359"/>
                  </a:lnTo>
                  <a:lnTo>
                    <a:pt x="1172" y="2375"/>
                  </a:lnTo>
                  <a:lnTo>
                    <a:pt x="1150" y="2387"/>
                  </a:lnTo>
                  <a:lnTo>
                    <a:pt x="1127" y="2394"/>
                  </a:lnTo>
                  <a:lnTo>
                    <a:pt x="1102" y="2396"/>
                  </a:lnTo>
                  <a:lnTo>
                    <a:pt x="1077" y="2395"/>
                  </a:lnTo>
                  <a:lnTo>
                    <a:pt x="1052" y="2389"/>
                  </a:lnTo>
                  <a:lnTo>
                    <a:pt x="1027" y="2380"/>
                  </a:lnTo>
                  <a:lnTo>
                    <a:pt x="1005" y="2365"/>
                  </a:lnTo>
                  <a:lnTo>
                    <a:pt x="983" y="2347"/>
                  </a:lnTo>
                  <a:lnTo>
                    <a:pt x="965" y="2326"/>
                  </a:lnTo>
                  <a:lnTo>
                    <a:pt x="951" y="2303"/>
                  </a:lnTo>
                  <a:lnTo>
                    <a:pt x="941" y="2278"/>
                  </a:lnTo>
                  <a:lnTo>
                    <a:pt x="935" y="2254"/>
                  </a:lnTo>
                  <a:lnTo>
                    <a:pt x="934" y="2229"/>
                  </a:lnTo>
                  <a:lnTo>
                    <a:pt x="936" y="2204"/>
                  </a:lnTo>
                  <a:lnTo>
                    <a:pt x="944" y="2181"/>
                  </a:lnTo>
                  <a:lnTo>
                    <a:pt x="955" y="2160"/>
                  </a:lnTo>
                  <a:lnTo>
                    <a:pt x="971" y="2140"/>
                  </a:lnTo>
                  <a:lnTo>
                    <a:pt x="952" y="2157"/>
                  </a:lnTo>
                  <a:lnTo>
                    <a:pt x="930" y="2168"/>
                  </a:lnTo>
                  <a:lnTo>
                    <a:pt x="907" y="2175"/>
                  </a:lnTo>
                  <a:lnTo>
                    <a:pt x="882" y="2178"/>
                  </a:lnTo>
                  <a:lnTo>
                    <a:pt x="857" y="2176"/>
                  </a:lnTo>
                  <a:lnTo>
                    <a:pt x="832" y="2170"/>
                  </a:lnTo>
                  <a:lnTo>
                    <a:pt x="808" y="2161"/>
                  </a:lnTo>
                  <a:lnTo>
                    <a:pt x="784" y="2147"/>
                  </a:lnTo>
                  <a:lnTo>
                    <a:pt x="763" y="2128"/>
                  </a:lnTo>
                  <a:lnTo>
                    <a:pt x="745" y="2107"/>
                  </a:lnTo>
                  <a:lnTo>
                    <a:pt x="730" y="2084"/>
                  </a:lnTo>
                  <a:lnTo>
                    <a:pt x="721" y="2060"/>
                  </a:lnTo>
                  <a:lnTo>
                    <a:pt x="715" y="2035"/>
                  </a:lnTo>
                  <a:lnTo>
                    <a:pt x="714" y="2011"/>
                  </a:lnTo>
                  <a:lnTo>
                    <a:pt x="716" y="1986"/>
                  </a:lnTo>
                  <a:lnTo>
                    <a:pt x="723" y="1963"/>
                  </a:lnTo>
                  <a:lnTo>
                    <a:pt x="735" y="1941"/>
                  </a:lnTo>
                  <a:lnTo>
                    <a:pt x="751" y="1922"/>
                  </a:lnTo>
                  <a:lnTo>
                    <a:pt x="731" y="1938"/>
                  </a:lnTo>
                  <a:lnTo>
                    <a:pt x="710" y="1949"/>
                  </a:lnTo>
                  <a:lnTo>
                    <a:pt x="686" y="1956"/>
                  </a:lnTo>
                  <a:lnTo>
                    <a:pt x="662" y="1959"/>
                  </a:lnTo>
                  <a:lnTo>
                    <a:pt x="636" y="1957"/>
                  </a:lnTo>
                  <a:lnTo>
                    <a:pt x="612" y="1952"/>
                  </a:lnTo>
                  <a:lnTo>
                    <a:pt x="588" y="1942"/>
                  </a:lnTo>
                  <a:lnTo>
                    <a:pt x="564" y="1928"/>
                  </a:lnTo>
                  <a:lnTo>
                    <a:pt x="543" y="1909"/>
                  </a:lnTo>
                  <a:lnTo>
                    <a:pt x="524" y="1888"/>
                  </a:lnTo>
                  <a:lnTo>
                    <a:pt x="511" y="1866"/>
                  </a:lnTo>
                  <a:lnTo>
                    <a:pt x="501" y="1841"/>
                  </a:lnTo>
                  <a:lnTo>
                    <a:pt x="495" y="1816"/>
                  </a:lnTo>
                  <a:lnTo>
                    <a:pt x="494" y="1792"/>
                  </a:lnTo>
                  <a:lnTo>
                    <a:pt x="497" y="1767"/>
                  </a:lnTo>
                  <a:lnTo>
                    <a:pt x="504" y="1744"/>
                  </a:lnTo>
                  <a:lnTo>
                    <a:pt x="515" y="1722"/>
                  </a:lnTo>
                  <a:lnTo>
                    <a:pt x="530" y="1703"/>
                  </a:lnTo>
                  <a:lnTo>
                    <a:pt x="511" y="1719"/>
                  </a:lnTo>
                  <a:lnTo>
                    <a:pt x="490" y="1730"/>
                  </a:lnTo>
                  <a:lnTo>
                    <a:pt x="466" y="1737"/>
                  </a:lnTo>
                  <a:lnTo>
                    <a:pt x="442" y="1740"/>
                  </a:lnTo>
                  <a:lnTo>
                    <a:pt x="417" y="1738"/>
                  </a:lnTo>
                  <a:lnTo>
                    <a:pt x="392" y="1733"/>
                  </a:lnTo>
                  <a:lnTo>
                    <a:pt x="367" y="1723"/>
                  </a:lnTo>
                  <a:lnTo>
                    <a:pt x="344" y="1709"/>
                  </a:lnTo>
                  <a:lnTo>
                    <a:pt x="323" y="1690"/>
                  </a:lnTo>
                  <a:lnTo>
                    <a:pt x="305" y="1670"/>
                  </a:lnTo>
                  <a:lnTo>
                    <a:pt x="291" y="1647"/>
                  </a:lnTo>
                  <a:lnTo>
                    <a:pt x="281" y="1622"/>
                  </a:lnTo>
                  <a:lnTo>
                    <a:pt x="275" y="1597"/>
                  </a:lnTo>
                  <a:lnTo>
                    <a:pt x="273" y="1573"/>
                  </a:lnTo>
                  <a:lnTo>
                    <a:pt x="276" y="1549"/>
                  </a:lnTo>
                  <a:lnTo>
                    <a:pt x="284" y="1525"/>
                  </a:lnTo>
                  <a:lnTo>
                    <a:pt x="295" y="1504"/>
                  </a:lnTo>
                  <a:lnTo>
                    <a:pt x="311" y="1485"/>
                  </a:lnTo>
                  <a:lnTo>
                    <a:pt x="432" y="1363"/>
                  </a:lnTo>
                  <a:lnTo>
                    <a:pt x="20" y="952"/>
                  </a:lnTo>
                  <a:lnTo>
                    <a:pt x="9" y="938"/>
                  </a:lnTo>
                  <a:lnTo>
                    <a:pt x="2" y="921"/>
                  </a:lnTo>
                  <a:lnTo>
                    <a:pt x="0" y="904"/>
                  </a:lnTo>
                  <a:lnTo>
                    <a:pt x="2" y="887"/>
                  </a:lnTo>
                  <a:lnTo>
                    <a:pt x="9" y="870"/>
                  </a:lnTo>
                  <a:lnTo>
                    <a:pt x="20" y="855"/>
                  </a:lnTo>
                  <a:lnTo>
                    <a:pt x="35" y="844"/>
                  </a:lnTo>
                  <a:lnTo>
                    <a:pt x="51" y="837"/>
                  </a:lnTo>
                  <a:lnTo>
                    <a:pt x="69" y="835"/>
                  </a:lnTo>
                  <a:lnTo>
                    <a:pt x="87" y="837"/>
                  </a:lnTo>
                  <a:lnTo>
                    <a:pt x="103" y="844"/>
                  </a:lnTo>
                  <a:lnTo>
                    <a:pt x="118" y="855"/>
                  </a:lnTo>
                  <a:lnTo>
                    <a:pt x="531" y="1267"/>
                  </a:lnTo>
                  <a:lnTo>
                    <a:pt x="554" y="1253"/>
                  </a:lnTo>
                  <a:lnTo>
                    <a:pt x="577" y="1243"/>
                  </a:lnTo>
                  <a:lnTo>
                    <a:pt x="603" y="1239"/>
                  </a:lnTo>
                  <a:lnTo>
                    <a:pt x="629" y="1240"/>
                  </a:lnTo>
                  <a:lnTo>
                    <a:pt x="656" y="1245"/>
                  </a:lnTo>
                  <a:lnTo>
                    <a:pt x="681" y="1255"/>
                  </a:lnTo>
                  <a:lnTo>
                    <a:pt x="706" y="1269"/>
                  </a:lnTo>
                  <a:lnTo>
                    <a:pt x="728" y="1288"/>
                  </a:lnTo>
                  <a:lnTo>
                    <a:pt x="747" y="1309"/>
                  </a:lnTo>
                  <a:lnTo>
                    <a:pt x="761" y="1333"/>
                  </a:lnTo>
                  <a:lnTo>
                    <a:pt x="771" y="1357"/>
                  </a:lnTo>
                  <a:lnTo>
                    <a:pt x="776" y="1381"/>
                  </a:lnTo>
                  <a:lnTo>
                    <a:pt x="778" y="1407"/>
                  </a:lnTo>
                  <a:lnTo>
                    <a:pt x="775" y="1431"/>
                  </a:lnTo>
                  <a:lnTo>
                    <a:pt x="768" y="1454"/>
                  </a:lnTo>
                  <a:lnTo>
                    <a:pt x="757" y="1476"/>
                  </a:lnTo>
                  <a:lnTo>
                    <a:pt x="741" y="1495"/>
                  </a:lnTo>
                  <a:lnTo>
                    <a:pt x="760" y="1479"/>
                  </a:lnTo>
                  <a:lnTo>
                    <a:pt x="781" y="1467"/>
                  </a:lnTo>
                  <a:lnTo>
                    <a:pt x="805" y="1460"/>
                  </a:lnTo>
                  <a:lnTo>
                    <a:pt x="829" y="1457"/>
                  </a:lnTo>
                  <a:lnTo>
                    <a:pt x="855" y="1459"/>
                  </a:lnTo>
                  <a:lnTo>
                    <a:pt x="879" y="1464"/>
                  </a:lnTo>
                  <a:lnTo>
                    <a:pt x="904" y="1475"/>
                  </a:lnTo>
                  <a:lnTo>
                    <a:pt x="927" y="1489"/>
                  </a:lnTo>
                  <a:lnTo>
                    <a:pt x="949" y="1507"/>
                  </a:lnTo>
                  <a:lnTo>
                    <a:pt x="967" y="1528"/>
                  </a:lnTo>
                  <a:lnTo>
                    <a:pt x="981" y="1551"/>
                  </a:lnTo>
                  <a:lnTo>
                    <a:pt x="990" y="1575"/>
                  </a:lnTo>
                  <a:lnTo>
                    <a:pt x="997" y="1600"/>
                  </a:lnTo>
                  <a:lnTo>
                    <a:pt x="998" y="1625"/>
                  </a:lnTo>
                  <a:lnTo>
                    <a:pt x="996" y="1649"/>
                  </a:lnTo>
                  <a:lnTo>
                    <a:pt x="988" y="1672"/>
                  </a:lnTo>
                  <a:lnTo>
                    <a:pt x="977" y="1694"/>
                  </a:lnTo>
                  <a:lnTo>
                    <a:pt x="961" y="1714"/>
                  </a:lnTo>
                  <a:lnTo>
                    <a:pt x="980" y="1698"/>
                  </a:lnTo>
                  <a:lnTo>
                    <a:pt x="1002" y="1686"/>
                  </a:lnTo>
                  <a:lnTo>
                    <a:pt x="1025" y="1679"/>
                  </a:lnTo>
                  <a:lnTo>
                    <a:pt x="1050" y="1676"/>
                  </a:lnTo>
                  <a:lnTo>
                    <a:pt x="1075" y="1678"/>
                  </a:lnTo>
                  <a:lnTo>
                    <a:pt x="1100" y="1683"/>
                  </a:lnTo>
                  <a:lnTo>
                    <a:pt x="1124" y="1693"/>
                  </a:lnTo>
                  <a:lnTo>
                    <a:pt x="1148" y="1708"/>
                  </a:lnTo>
                  <a:lnTo>
                    <a:pt x="1169" y="1725"/>
                  </a:lnTo>
                  <a:lnTo>
                    <a:pt x="1187" y="1746"/>
                  </a:lnTo>
                  <a:lnTo>
                    <a:pt x="1201" y="1769"/>
                  </a:lnTo>
                  <a:lnTo>
                    <a:pt x="1211" y="1794"/>
                  </a:lnTo>
                  <a:lnTo>
                    <a:pt x="1217" y="1818"/>
                  </a:lnTo>
                  <a:lnTo>
                    <a:pt x="1218" y="1843"/>
                  </a:lnTo>
                  <a:lnTo>
                    <a:pt x="1215" y="1868"/>
                  </a:lnTo>
                  <a:lnTo>
                    <a:pt x="1208" y="1891"/>
                  </a:lnTo>
                  <a:lnTo>
                    <a:pt x="1196" y="1912"/>
                  </a:lnTo>
                  <a:lnTo>
                    <a:pt x="1181" y="1932"/>
                  </a:lnTo>
                  <a:lnTo>
                    <a:pt x="1201" y="1916"/>
                  </a:lnTo>
                  <a:lnTo>
                    <a:pt x="1222" y="1905"/>
                  </a:lnTo>
                  <a:lnTo>
                    <a:pt x="1245" y="1898"/>
                  </a:lnTo>
                  <a:lnTo>
                    <a:pt x="1270" y="1895"/>
                  </a:lnTo>
                  <a:lnTo>
                    <a:pt x="1294" y="1896"/>
                  </a:lnTo>
                  <a:lnTo>
                    <a:pt x="1320" y="1902"/>
                  </a:lnTo>
                  <a:lnTo>
                    <a:pt x="1344" y="1912"/>
                  </a:lnTo>
                  <a:lnTo>
                    <a:pt x="1367" y="1926"/>
                  </a:lnTo>
                  <a:lnTo>
                    <a:pt x="1388" y="1944"/>
                  </a:lnTo>
                  <a:lnTo>
                    <a:pt x="1407" y="1965"/>
                  </a:lnTo>
                  <a:lnTo>
                    <a:pt x="1421" y="1988"/>
                  </a:lnTo>
                  <a:lnTo>
                    <a:pt x="1431" y="2013"/>
                  </a:lnTo>
                  <a:lnTo>
                    <a:pt x="1436" y="2037"/>
                  </a:lnTo>
                  <a:lnTo>
                    <a:pt x="1438" y="2062"/>
                  </a:lnTo>
                  <a:lnTo>
                    <a:pt x="1435" y="2087"/>
                  </a:lnTo>
                  <a:lnTo>
                    <a:pt x="1428" y="2110"/>
                  </a:lnTo>
                  <a:lnTo>
                    <a:pt x="1416" y="2131"/>
                  </a:lnTo>
                  <a:lnTo>
                    <a:pt x="1672" y="2386"/>
                  </a:lnTo>
                  <a:lnTo>
                    <a:pt x="1685" y="2395"/>
                  </a:lnTo>
                  <a:lnTo>
                    <a:pt x="1699" y="2401"/>
                  </a:lnTo>
                  <a:lnTo>
                    <a:pt x="1716" y="2402"/>
                  </a:lnTo>
                  <a:lnTo>
                    <a:pt x="1733" y="2400"/>
                  </a:lnTo>
                  <a:lnTo>
                    <a:pt x="1750" y="2395"/>
                  </a:lnTo>
                  <a:lnTo>
                    <a:pt x="1767" y="2386"/>
                  </a:lnTo>
                  <a:lnTo>
                    <a:pt x="1782" y="2374"/>
                  </a:lnTo>
                  <a:lnTo>
                    <a:pt x="1794" y="2358"/>
                  </a:lnTo>
                  <a:lnTo>
                    <a:pt x="1803" y="2342"/>
                  </a:lnTo>
                  <a:lnTo>
                    <a:pt x="1809" y="2325"/>
                  </a:lnTo>
                  <a:lnTo>
                    <a:pt x="1811" y="2308"/>
                  </a:lnTo>
                  <a:lnTo>
                    <a:pt x="1809" y="2291"/>
                  </a:lnTo>
                  <a:lnTo>
                    <a:pt x="1803" y="2276"/>
                  </a:lnTo>
                  <a:lnTo>
                    <a:pt x="1794" y="2264"/>
                  </a:lnTo>
                  <a:lnTo>
                    <a:pt x="1584" y="2055"/>
                  </a:lnTo>
                  <a:lnTo>
                    <a:pt x="1573" y="2041"/>
                  </a:lnTo>
                  <a:lnTo>
                    <a:pt x="1567" y="2025"/>
                  </a:lnTo>
                  <a:lnTo>
                    <a:pt x="1564" y="2007"/>
                  </a:lnTo>
                  <a:lnTo>
                    <a:pt x="1567" y="1989"/>
                  </a:lnTo>
                  <a:lnTo>
                    <a:pt x="1573" y="1973"/>
                  </a:lnTo>
                  <a:lnTo>
                    <a:pt x="1584" y="1958"/>
                  </a:lnTo>
                  <a:lnTo>
                    <a:pt x="1599" y="1947"/>
                  </a:lnTo>
                  <a:lnTo>
                    <a:pt x="1616" y="1941"/>
                  </a:lnTo>
                  <a:lnTo>
                    <a:pt x="1633" y="1939"/>
                  </a:lnTo>
                  <a:lnTo>
                    <a:pt x="1650" y="1941"/>
                  </a:lnTo>
                  <a:lnTo>
                    <a:pt x="1668" y="1947"/>
                  </a:lnTo>
                  <a:lnTo>
                    <a:pt x="1682" y="1958"/>
                  </a:lnTo>
                  <a:lnTo>
                    <a:pt x="1892" y="2167"/>
                  </a:lnTo>
                  <a:lnTo>
                    <a:pt x="1904" y="2176"/>
                  </a:lnTo>
                  <a:lnTo>
                    <a:pt x="1920" y="2182"/>
                  </a:lnTo>
                  <a:lnTo>
                    <a:pt x="1936" y="2183"/>
                  </a:lnTo>
                  <a:lnTo>
                    <a:pt x="1953" y="2182"/>
                  </a:lnTo>
                  <a:lnTo>
                    <a:pt x="1971" y="2176"/>
                  </a:lnTo>
                  <a:lnTo>
                    <a:pt x="1987" y="2167"/>
                  </a:lnTo>
                  <a:lnTo>
                    <a:pt x="2002" y="2155"/>
                  </a:lnTo>
                  <a:lnTo>
                    <a:pt x="2015" y="2139"/>
                  </a:lnTo>
                  <a:lnTo>
                    <a:pt x="2024" y="2123"/>
                  </a:lnTo>
                  <a:lnTo>
                    <a:pt x="2029" y="2106"/>
                  </a:lnTo>
                  <a:lnTo>
                    <a:pt x="2031" y="2089"/>
                  </a:lnTo>
                  <a:lnTo>
                    <a:pt x="2029" y="2073"/>
                  </a:lnTo>
                  <a:lnTo>
                    <a:pt x="2024" y="2058"/>
                  </a:lnTo>
                  <a:lnTo>
                    <a:pt x="2015" y="2045"/>
                  </a:lnTo>
                  <a:lnTo>
                    <a:pt x="1804" y="1837"/>
                  </a:lnTo>
                  <a:lnTo>
                    <a:pt x="1793" y="1822"/>
                  </a:lnTo>
                  <a:lnTo>
                    <a:pt x="1786" y="1806"/>
                  </a:lnTo>
                  <a:lnTo>
                    <a:pt x="1784" y="1788"/>
                  </a:lnTo>
                  <a:lnTo>
                    <a:pt x="1786" y="1770"/>
                  </a:lnTo>
                  <a:lnTo>
                    <a:pt x="1793" y="1754"/>
                  </a:lnTo>
                  <a:lnTo>
                    <a:pt x="1804" y="1740"/>
                  </a:lnTo>
                  <a:lnTo>
                    <a:pt x="1820" y="1729"/>
                  </a:lnTo>
                  <a:lnTo>
                    <a:pt x="1836" y="1722"/>
                  </a:lnTo>
                  <a:lnTo>
                    <a:pt x="1853" y="1720"/>
                  </a:lnTo>
                  <a:lnTo>
                    <a:pt x="1871" y="1722"/>
                  </a:lnTo>
                  <a:lnTo>
                    <a:pt x="1887" y="1729"/>
                  </a:lnTo>
                  <a:lnTo>
                    <a:pt x="1902" y="1740"/>
                  </a:lnTo>
                  <a:lnTo>
                    <a:pt x="2112" y="1948"/>
                  </a:lnTo>
                  <a:lnTo>
                    <a:pt x="2125" y="1957"/>
                  </a:lnTo>
                  <a:lnTo>
                    <a:pt x="2140" y="1963"/>
                  </a:lnTo>
                  <a:lnTo>
                    <a:pt x="2156" y="1965"/>
                  </a:lnTo>
                  <a:lnTo>
                    <a:pt x="2174" y="1963"/>
                  </a:lnTo>
                  <a:lnTo>
                    <a:pt x="2190" y="1957"/>
                  </a:lnTo>
                  <a:lnTo>
                    <a:pt x="2207" y="1949"/>
                  </a:lnTo>
                  <a:lnTo>
                    <a:pt x="2223" y="1936"/>
                  </a:lnTo>
                  <a:lnTo>
                    <a:pt x="2235" y="1920"/>
                  </a:lnTo>
                  <a:lnTo>
                    <a:pt x="2244" y="1904"/>
                  </a:lnTo>
                  <a:lnTo>
                    <a:pt x="2249" y="1887"/>
                  </a:lnTo>
                  <a:lnTo>
                    <a:pt x="2251" y="1871"/>
                  </a:lnTo>
                  <a:lnTo>
                    <a:pt x="2249" y="1855"/>
                  </a:lnTo>
                  <a:lnTo>
                    <a:pt x="2244" y="1839"/>
                  </a:lnTo>
                  <a:lnTo>
                    <a:pt x="2234" y="1826"/>
                  </a:lnTo>
                  <a:lnTo>
                    <a:pt x="2025" y="1618"/>
                  </a:lnTo>
                  <a:lnTo>
                    <a:pt x="2013" y="1603"/>
                  </a:lnTo>
                  <a:lnTo>
                    <a:pt x="2006" y="1587"/>
                  </a:lnTo>
                  <a:lnTo>
                    <a:pt x="2004" y="1570"/>
                  </a:lnTo>
                  <a:lnTo>
                    <a:pt x="2006" y="1553"/>
                  </a:lnTo>
                  <a:lnTo>
                    <a:pt x="2013" y="1535"/>
                  </a:lnTo>
                  <a:lnTo>
                    <a:pt x="2025" y="1521"/>
                  </a:lnTo>
                  <a:lnTo>
                    <a:pt x="2039" y="1510"/>
                  </a:lnTo>
                  <a:lnTo>
                    <a:pt x="2055" y="1503"/>
                  </a:lnTo>
                  <a:lnTo>
                    <a:pt x="2074" y="1501"/>
                  </a:lnTo>
                  <a:lnTo>
                    <a:pt x="2091" y="1503"/>
                  </a:lnTo>
                  <a:lnTo>
                    <a:pt x="2107" y="1510"/>
                  </a:lnTo>
                  <a:lnTo>
                    <a:pt x="2122" y="1521"/>
                  </a:lnTo>
                  <a:lnTo>
                    <a:pt x="2332" y="1729"/>
                  </a:lnTo>
                  <a:lnTo>
                    <a:pt x="2345" y="1739"/>
                  </a:lnTo>
                  <a:lnTo>
                    <a:pt x="2359" y="1744"/>
                  </a:lnTo>
                  <a:lnTo>
                    <a:pt x="2377" y="1746"/>
                  </a:lnTo>
                  <a:lnTo>
                    <a:pt x="2393" y="1744"/>
                  </a:lnTo>
                  <a:lnTo>
                    <a:pt x="2410" y="1739"/>
                  </a:lnTo>
                  <a:lnTo>
                    <a:pt x="2427" y="1730"/>
                  </a:lnTo>
                  <a:lnTo>
                    <a:pt x="2442" y="1718"/>
                  </a:lnTo>
                  <a:lnTo>
                    <a:pt x="2455" y="1703"/>
                  </a:lnTo>
                  <a:lnTo>
                    <a:pt x="2463" y="1685"/>
                  </a:lnTo>
                  <a:lnTo>
                    <a:pt x="2469" y="1669"/>
                  </a:lnTo>
                  <a:lnTo>
                    <a:pt x="2471" y="1652"/>
                  </a:lnTo>
                  <a:lnTo>
                    <a:pt x="2469" y="1636"/>
                  </a:lnTo>
                  <a:lnTo>
                    <a:pt x="2463" y="1620"/>
                  </a:lnTo>
                  <a:lnTo>
                    <a:pt x="2454" y="1608"/>
                  </a:lnTo>
                  <a:lnTo>
                    <a:pt x="2452" y="1606"/>
                  </a:lnTo>
                  <a:lnTo>
                    <a:pt x="2447" y="1600"/>
                  </a:lnTo>
                  <a:lnTo>
                    <a:pt x="2438" y="1591"/>
                  </a:lnTo>
                  <a:lnTo>
                    <a:pt x="2426" y="1579"/>
                  </a:lnTo>
                  <a:lnTo>
                    <a:pt x="2410" y="1564"/>
                  </a:lnTo>
                  <a:lnTo>
                    <a:pt x="2392" y="1545"/>
                  </a:lnTo>
                  <a:lnTo>
                    <a:pt x="2372" y="1525"/>
                  </a:lnTo>
                  <a:lnTo>
                    <a:pt x="2348" y="1502"/>
                  </a:lnTo>
                  <a:lnTo>
                    <a:pt x="2323" y="1477"/>
                  </a:lnTo>
                  <a:lnTo>
                    <a:pt x="2295" y="1449"/>
                  </a:lnTo>
                  <a:lnTo>
                    <a:pt x="2265" y="1420"/>
                  </a:lnTo>
                  <a:lnTo>
                    <a:pt x="2235" y="1389"/>
                  </a:lnTo>
                  <a:lnTo>
                    <a:pt x="2202" y="1357"/>
                  </a:lnTo>
                  <a:lnTo>
                    <a:pt x="2169" y="1323"/>
                  </a:lnTo>
                  <a:lnTo>
                    <a:pt x="2134" y="1289"/>
                  </a:lnTo>
                  <a:lnTo>
                    <a:pt x="2099" y="1254"/>
                  </a:lnTo>
                  <a:lnTo>
                    <a:pt x="2062" y="1218"/>
                  </a:lnTo>
                  <a:lnTo>
                    <a:pt x="2027" y="1182"/>
                  </a:lnTo>
                  <a:lnTo>
                    <a:pt x="1990" y="1146"/>
                  </a:lnTo>
                  <a:lnTo>
                    <a:pt x="1954" y="1110"/>
                  </a:lnTo>
                  <a:lnTo>
                    <a:pt x="1918" y="1074"/>
                  </a:lnTo>
                  <a:lnTo>
                    <a:pt x="1882" y="1039"/>
                  </a:lnTo>
                  <a:lnTo>
                    <a:pt x="1847" y="1003"/>
                  </a:lnTo>
                  <a:lnTo>
                    <a:pt x="1813" y="970"/>
                  </a:lnTo>
                  <a:lnTo>
                    <a:pt x="1780" y="937"/>
                  </a:lnTo>
                  <a:lnTo>
                    <a:pt x="1748" y="906"/>
                  </a:lnTo>
                  <a:lnTo>
                    <a:pt x="1718" y="875"/>
                  </a:lnTo>
                  <a:lnTo>
                    <a:pt x="1689" y="847"/>
                  </a:lnTo>
                  <a:lnTo>
                    <a:pt x="1663" y="821"/>
                  </a:lnTo>
                  <a:lnTo>
                    <a:pt x="1638" y="797"/>
                  </a:lnTo>
                  <a:lnTo>
                    <a:pt x="1616" y="775"/>
                  </a:lnTo>
                  <a:lnTo>
                    <a:pt x="1596" y="756"/>
                  </a:lnTo>
                  <a:lnTo>
                    <a:pt x="1579" y="740"/>
                  </a:lnTo>
                  <a:lnTo>
                    <a:pt x="1565" y="725"/>
                  </a:lnTo>
                  <a:lnTo>
                    <a:pt x="1560" y="721"/>
                  </a:lnTo>
                  <a:lnTo>
                    <a:pt x="1553" y="715"/>
                  </a:lnTo>
                  <a:lnTo>
                    <a:pt x="1546" y="711"/>
                  </a:lnTo>
                  <a:lnTo>
                    <a:pt x="1537" y="706"/>
                  </a:lnTo>
                  <a:lnTo>
                    <a:pt x="1527" y="704"/>
                  </a:lnTo>
                  <a:lnTo>
                    <a:pt x="1515" y="703"/>
                  </a:lnTo>
                  <a:lnTo>
                    <a:pt x="1501" y="705"/>
                  </a:lnTo>
                  <a:lnTo>
                    <a:pt x="1485" y="711"/>
                  </a:lnTo>
                  <a:lnTo>
                    <a:pt x="1468" y="720"/>
                  </a:lnTo>
                  <a:lnTo>
                    <a:pt x="1449" y="735"/>
                  </a:lnTo>
                  <a:lnTo>
                    <a:pt x="1428" y="754"/>
                  </a:lnTo>
                  <a:lnTo>
                    <a:pt x="1405" y="779"/>
                  </a:lnTo>
                  <a:lnTo>
                    <a:pt x="1383" y="808"/>
                  </a:lnTo>
                  <a:lnTo>
                    <a:pt x="1366" y="837"/>
                  </a:lnTo>
                  <a:lnTo>
                    <a:pt x="1270" y="1012"/>
                  </a:lnTo>
                  <a:lnTo>
                    <a:pt x="1259" y="1031"/>
                  </a:lnTo>
                  <a:lnTo>
                    <a:pt x="1244" y="1050"/>
                  </a:lnTo>
                  <a:lnTo>
                    <a:pt x="1226" y="1069"/>
                  </a:lnTo>
                  <a:lnTo>
                    <a:pt x="1194" y="1096"/>
                  </a:lnTo>
                  <a:lnTo>
                    <a:pt x="1161" y="1119"/>
                  </a:lnTo>
                  <a:lnTo>
                    <a:pt x="1125" y="1136"/>
                  </a:lnTo>
                  <a:lnTo>
                    <a:pt x="1089" y="1147"/>
                  </a:lnTo>
                  <a:lnTo>
                    <a:pt x="1052" y="1153"/>
                  </a:lnTo>
                  <a:lnTo>
                    <a:pt x="1014" y="1153"/>
                  </a:lnTo>
                  <a:lnTo>
                    <a:pt x="976" y="1147"/>
                  </a:lnTo>
                  <a:lnTo>
                    <a:pt x="944" y="1137"/>
                  </a:lnTo>
                  <a:lnTo>
                    <a:pt x="913" y="1123"/>
                  </a:lnTo>
                  <a:lnTo>
                    <a:pt x="883" y="1106"/>
                  </a:lnTo>
                  <a:lnTo>
                    <a:pt x="858" y="1085"/>
                  </a:lnTo>
                  <a:lnTo>
                    <a:pt x="833" y="1061"/>
                  </a:lnTo>
                  <a:lnTo>
                    <a:pt x="813" y="1034"/>
                  </a:lnTo>
                  <a:lnTo>
                    <a:pt x="796" y="1004"/>
                  </a:lnTo>
                  <a:lnTo>
                    <a:pt x="784" y="980"/>
                  </a:lnTo>
                  <a:lnTo>
                    <a:pt x="777" y="955"/>
                  </a:lnTo>
                  <a:lnTo>
                    <a:pt x="772" y="930"/>
                  </a:lnTo>
                  <a:lnTo>
                    <a:pt x="772" y="908"/>
                  </a:lnTo>
                  <a:lnTo>
                    <a:pt x="774" y="886"/>
                  </a:lnTo>
                  <a:lnTo>
                    <a:pt x="781" y="866"/>
                  </a:lnTo>
                  <a:lnTo>
                    <a:pt x="1064" y="203"/>
                  </a:lnTo>
                  <a:lnTo>
                    <a:pt x="1074" y="185"/>
                  </a:lnTo>
                  <a:lnTo>
                    <a:pt x="1086" y="166"/>
                  </a:lnTo>
                  <a:lnTo>
                    <a:pt x="1102" y="147"/>
                  </a:lnTo>
                  <a:lnTo>
                    <a:pt x="1120" y="126"/>
                  </a:lnTo>
                  <a:lnTo>
                    <a:pt x="1130" y="117"/>
                  </a:lnTo>
                  <a:lnTo>
                    <a:pt x="1142" y="106"/>
                  </a:lnTo>
                  <a:lnTo>
                    <a:pt x="1158" y="94"/>
                  </a:lnTo>
                  <a:lnTo>
                    <a:pt x="1176" y="81"/>
                  </a:lnTo>
                  <a:lnTo>
                    <a:pt x="1196" y="67"/>
                  </a:lnTo>
                  <a:lnTo>
                    <a:pt x="1220" y="53"/>
                  </a:lnTo>
                  <a:lnTo>
                    <a:pt x="1245" y="40"/>
                  </a:lnTo>
                  <a:lnTo>
                    <a:pt x="1274" y="28"/>
                  </a:lnTo>
                  <a:lnTo>
                    <a:pt x="1305" y="18"/>
                  </a:lnTo>
                  <a:lnTo>
                    <a:pt x="1338" y="10"/>
                  </a:lnTo>
                  <a:lnTo>
                    <a:pt x="1373" y="3"/>
                  </a:lnTo>
                  <a:lnTo>
                    <a:pt x="1412" y="0"/>
                  </a:lnTo>
                  <a:lnTo>
                    <a:pt x="145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  <p:sp>
          <p:nvSpPr>
            <p:cNvPr id="150" name="Freeform 40"/>
            <p:cNvSpPr>
              <a:spLocks noEditPoints="1"/>
            </p:cNvSpPr>
            <p:nvPr/>
          </p:nvSpPr>
          <p:spPr bwMode="auto">
            <a:xfrm>
              <a:off x="7332663" y="2609851"/>
              <a:ext cx="149225" cy="147638"/>
            </a:xfrm>
            <a:custGeom>
              <a:avLst/>
              <a:gdLst>
                <a:gd name="T0" fmla="*/ 671 w 1031"/>
                <a:gd name="T1" fmla="*/ 657 h 1025"/>
                <a:gd name="T2" fmla="*/ 626 w 1031"/>
                <a:gd name="T3" fmla="*/ 679 h 1025"/>
                <a:gd name="T4" fmla="*/ 595 w 1031"/>
                <a:gd name="T5" fmla="*/ 718 h 1025"/>
                <a:gd name="T6" fmla="*/ 584 w 1031"/>
                <a:gd name="T7" fmla="*/ 766 h 1025"/>
                <a:gd name="T8" fmla="*/ 595 w 1031"/>
                <a:gd name="T9" fmla="*/ 817 h 1025"/>
                <a:gd name="T10" fmla="*/ 626 w 1031"/>
                <a:gd name="T11" fmla="*/ 854 h 1025"/>
                <a:gd name="T12" fmla="*/ 671 w 1031"/>
                <a:gd name="T13" fmla="*/ 877 h 1025"/>
                <a:gd name="T14" fmla="*/ 723 w 1031"/>
                <a:gd name="T15" fmla="*/ 877 h 1025"/>
                <a:gd name="T16" fmla="*/ 768 w 1031"/>
                <a:gd name="T17" fmla="*/ 854 h 1025"/>
                <a:gd name="T18" fmla="*/ 800 w 1031"/>
                <a:gd name="T19" fmla="*/ 816 h 1025"/>
                <a:gd name="T20" fmla="*/ 811 w 1031"/>
                <a:gd name="T21" fmla="*/ 766 h 1025"/>
                <a:gd name="T22" fmla="*/ 800 w 1031"/>
                <a:gd name="T23" fmla="*/ 718 h 1025"/>
                <a:gd name="T24" fmla="*/ 768 w 1031"/>
                <a:gd name="T25" fmla="*/ 679 h 1025"/>
                <a:gd name="T26" fmla="*/ 723 w 1031"/>
                <a:gd name="T27" fmla="*/ 657 h 1025"/>
                <a:gd name="T28" fmla="*/ 345 w 1031"/>
                <a:gd name="T29" fmla="*/ 0 h 1025"/>
                <a:gd name="T30" fmla="*/ 391 w 1031"/>
                <a:gd name="T31" fmla="*/ 12 h 1025"/>
                <a:gd name="T32" fmla="*/ 432 w 1031"/>
                <a:gd name="T33" fmla="*/ 39 h 1025"/>
                <a:gd name="T34" fmla="*/ 1007 w 1031"/>
                <a:gd name="T35" fmla="*/ 615 h 1025"/>
                <a:gd name="T36" fmla="*/ 1027 w 1031"/>
                <a:gd name="T37" fmla="*/ 659 h 1025"/>
                <a:gd name="T38" fmla="*/ 1031 w 1031"/>
                <a:gd name="T39" fmla="*/ 705 h 1025"/>
                <a:gd name="T40" fmla="*/ 1019 w 1031"/>
                <a:gd name="T41" fmla="*/ 751 h 1025"/>
                <a:gd name="T42" fmla="*/ 992 w 1031"/>
                <a:gd name="T43" fmla="*/ 791 h 1025"/>
                <a:gd name="T44" fmla="*/ 776 w 1031"/>
                <a:gd name="T45" fmla="*/ 1001 h 1025"/>
                <a:gd name="T46" fmla="*/ 732 w 1031"/>
                <a:gd name="T47" fmla="*/ 1021 h 1025"/>
                <a:gd name="T48" fmla="*/ 686 w 1031"/>
                <a:gd name="T49" fmla="*/ 1025 h 1025"/>
                <a:gd name="T50" fmla="*/ 640 w 1031"/>
                <a:gd name="T51" fmla="*/ 1013 h 1025"/>
                <a:gd name="T52" fmla="*/ 600 w 1031"/>
                <a:gd name="T53" fmla="*/ 985 h 1025"/>
                <a:gd name="T54" fmla="*/ 24 w 1031"/>
                <a:gd name="T55" fmla="*/ 409 h 1025"/>
                <a:gd name="T56" fmla="*/ 4 w 1031"/>
                <a:gd name="T57" fmla="*/ 367 h 1025"/>
                <a:gd name="T58" fmla="*/ 0 w 1031"/>
                <a:gd name="T59" fmla="*/ 320 h 1025"/>
                <a:gd name="T60" fmla="*/ 11 w 1031"/>
                <a:gd name="T61" fmla="*/ 275 h 1025"/>
                <a:gd name="T62" fmla="*/ 40 w 1031"/>
                <a:gd name="T63" fmla="*/ 234 h 1025"/>
                <a:gd name="T64" fmla="*/ 255 w 1031"/>
                <a:gd name="T65" fmla="*/ 24 h 1025"/>
                <a:gd name="T66" fmla="*/ 298 w 1031"/>
                <a:gd name="T67" fmla="*/ 4 h 1025"/>
                <a:gd name="T68" fmla="*/ 345 w 1031"/>
                <a:gd name="T69" fmla="*/ 0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31" h="1025">
                  <a:moveTo>
                    <a:pt x="698" y="654"/>
                  </a:moveTo>
                  <a:lnTo>
                    <a:pt x="671" y="657"/>
                  </a:lnTo>
                  <a:lnTo>
                    <a:pt x="648" y="665"/>
                  </a:lnTo>
                  <a:lnTo>
                    <a:pt x="626" y="679"/>
                  </a:lnTo>
                  <a:lnTo>
                    <a:pt x="609" y="696"/>
                  </a:lnTo>
                  <a:lnTo>
                    <a:pt x="595" y="718"/>
                  </a:lnTo>
                  <a:lnTo>
                    <a:pt x="587" y="741"/>
                  </a:lnTo>
                  <a:lnTo>
                    <a:pt x="584" y="766"/>
                  </a:lnTo>
                  <a:lnTo>
                    <a:pt x="587" y="793"/>
                  </a:lnTo>
                  <a:lnTo>
                    <a:pt x="595" y="817"/>
                  </a:lnTo>
                  <a:lnTo>
                    <a:pt x="609" y="837"/>
                  </a:lnTo>
                  <a:lnTo>
                    <a:pt x="626" y="854"/>
                  </a:lnTo>
                  <a:lnTo>
                    <a:pt x="648" y="868"/>
                  </a:lnTo>
                  <a:lnTo>
                    <a:pt x="671" y="877"/>
                  </a:lnTo>
                  <a:lnTo>
                    <a:pt x="698" y="880"/>
                  </a:lnTo>
                  <a:lnTo>
                    <a:pt x="723" y="877"/>
                  </a:lnTo>
                  <a:lnTo>
                    <a:pt x="748" y="868"/>
                  </a:lnTo>
                  <a:lnTo>
                    <a:pt x="768" y="854"/>
                  </a:lnTo>
                  <a:lnTo>
                    <a:pt x="785" y="837"/>
                  </a:lnTo>
                  <a:lnTo>
                    <a:pt x="800" y="816"/>
                  </a:lnTo>
                  <a:lnTo>
                    <a:pt x="808" y="793"/>
                  </a:lnTo>
                  <a:lnTo>
                    <a:pt x="811" y="766"/>
                  </a:lnTo>
                  <a:lnTo>
                    <a:pt x="808" y="741"/>
                  </a:lnTo>
                  <a:lnTo>
                    <a:pt x="800" y="718"/>
                  </a:lnTo>
                  <a:lnTo>
                    <a:pt x="785" y="696"/>
                  </a:lnTo>
                  <a:lnTo>
                    <a:pt x="768" y="679"/>
                  </a:lnTo>
                  <a:lnTo>
                    <a:pt x="748" y="665"/>
                  </a:lnTo>
                  <a:lnTo>
                    <a:pt x="723" y="657"/>
                  </a:lnTo>
                  <a:lnTo>
                    <a:pt x="698" y="654"/>
                  </a:lnTo>
                  <a:close/>
                  <a:moveTo>
                    <a:pt x="345" y="0"/>
                  </a:moveTo>
                  <a:lnTo>
                    <a:pt x="368" y="4"/>
                  </a:lnTo>
                  <a:lnTo>
                    <a:pt x="391" y="12"/>
                  </a:lnTo>
                  <a:lnTo>
                    <a:pt x="412" y="24"/>
                  </a:lnTo>
                  <a:lnTo>
                    <a:pt x="432" y="39"/>
                  </a:lnTo>
                  <a:lnTo>
                    <a:pt x="992" y="596"/>
                  </a:lnTo>
                  <a:lnTo>
                    <a:pt x="1007" y="615"/>
                  </a:lnTo>
                  <a:lnTo>
                    <a:pt x="1019" y="637"/>
                  </a:lnTo>
                  <a:lnTo>
                    <a:pt x="1027" y="659"/>
                  </a:lnTo>
                  <a:lnTo>
                    <a:pt x="1031" y="682"/>
                  </a:lnTo>
                  <a:lnTo>
                    <a:pt x="1031" y="705"/>
                  </a:lnTo>
                  <a:lnTo>
                    <a:pt x="1027" y="729"/>
                  </a:lnTo>
                  <a:lnTo>
                    <a:pt x="1019" y="751"/>
                  </a:lnTo>
                  <a:lnTo>
                    <a:pt x="1007" y="771"/>
                  </a:lnTo>
                  <a:lnTo>
                    <a:pt x="992" y="791"/>
                  </a:lnTo>
                  <a:lnTo>
                    <a:pt x="796" y="985"/>
                  </a:lnTo>
                  <a:lnTo>
                    <a:pt x="776" y="1001"/>
                  </a:lnTo>
                  <a:lnTo>
                    <a:pt x="755" y="1013"/>
                  </a:lnTo>
                  <a:lnTo>
                    <a:pt x="732" y="1021"/>
                  </a:lnTo>
                  <a:lnTo>
                    <a:pt x="709" y="1025"/>
                  </a:lnTo>
                  <a:lnTo>
                    <a:pt x="686" y="1025"/>
                  </a:lnTo>
                  <a:lnTo>
                    <a:pt x="663" y="1021"/>
                  </a:lnTo>
                  <a:lnTo>
                    <a:pt x="640" y="1013"/>
                  </a:lnTo>
                  <a:lnTo>
                    <a:pt x="619" y="1001"/>
                  </a:lnTo>
                  <a:lnTo>
                    <a:pt x="600" y="985"/>
                  </a:lnTo>
                  <a:lnTo>
                    <a:pt x="40" y="429"/>
                  </a:lnTo>
                  <a:lnTo>
                    <a:pt x="24" y="409"/>
                  </a:lnTo>
                  <a:lnTo>
                    <a:pt x="11" y="389"/>
                  </a:lnTo>
                  <a:lnTo>
                    <a:pt x="4" y="367"/>
                  </a:lnTo>
                  <a:lnTo>
                    <a:pt x="0" y="344"/>
                  </a:lnTo>
                  <a:lnTo>
                    <a:pt x="0" y="320"/>
                  </a:lnTo>
                  <a:lnTo>
                    <a:pt x="4" y="297"/>
                  </a:lnTo>
                  <a:lnTo>
                    <a:pt x="11" y="275"/>
                  </a:lnTo>
                  <a:lnTo>
                    <a:pt x="24" y="253"/>
                  </a:lnTo>
                  <a:lnTo>
                    <a:pt x="40" y="234"/>
                  </a:lnTo>
                  <a:lnTo>
                    <a:pt x="236" y="39"/>
                  </a:lnTo>
                  <a:lnTo>
                    <a:pt x="255" y="24"/>
                  </a:lnTo>
                  <a:lnTo>
                    <a:pt x="275" y="12"/>
                  </a:lnTo>
                  <a:lnTo>
                    <a:pt x="298" y="4"/>
                  </a:lnTo>
                  <a:lnTo>
                    <a:pt x="321" y="0"/>
                  </a:lnTo>
                  <a:lnTo>
                    <a:pt x="3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ea typeface="Calibri Light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12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37">
            <a:extLst>
              <a:ext uri="{FF2B5EF4-FFF2-40B4-BE49-F238E27FC236}">
                <a16:creationId xmlns:a16="http://schemas.microsoft.com/office/drawing/2014/main" id="{50D5E90B-9FE4-4040-8837-EA39BBB57083}"/>
              </a:ext>
            </a:extLst>
          </p:cNvPr>
          <p:cNvSpPr txBox="1">
            <a:spLocks/>
          </p:cNvSpPr>
          <p:nvPr/>
        </p:nvSpPr>
        <p:spPr>
          <a:xfrm>
            <a:off x="175233" y="3470220"/>
            <a:ext cx="3436731" cy="4985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sz="1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კორონავირუსზე სწრაფი რეაგირების მიზნით, </a:t>
            </a:r>
            <a:endParaRPr lang="ka-GE" sz="1800" b="1" dirty="0" smtClean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ka-GE" sz="1800" b="1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საწყის </a:t>
            </a:r>
            <a:r>
              <a:rPr lang="ka-GE" sz="1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ეტაპზევე  გატარდა მნიშვნელოვანი ღონისძიებები</a:t>
            </a:r>
            <a:endParaRPr lang="en-ID" sz="18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4C5664-9D61-4312-93BB-7C6610FD021E}"/>
              </a:ext>
            </a:extLst>
          </p:cNvPr>
          <p:cNvCxnSpPr/>
          <p:nvPr/>
        </p:nvCxnSpPr>
        <p:spPr>
          <a:xfrm flipH="1">
            <a:off x="6188176" y="2594765"/>
            <a:ext cx="1239007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56DE59D-394A-4A33-A74A-F1B7AF30E24F}"/>
              </a:ext>
            </a:extLst>
          </p:cNvPr>
          <p:cNvCxnSpPr/>
          <p:nvPr/>
        </p:nvCxnSpPr>
        <p:spPr>
          <a:xfrm flipH="1">
            <a:off x="6188176" y="3808135"/>
            <a:ext cx="1239007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00B443-54C6-44B5-9841-0A5F64469F2B}"/>
              </a:ext>
            </a:extLst>
          </p:cNvPr>
          <p:cNvCxnSpPr/>
          <p:nvPr/>
        </p:nvCxnSpPr>
        <p:spPr>
          <a:xfrm flipH="1">
            <a:off x="6188176" y="5021505"/>
            <a:ext cx="1239007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038D6D-FAE8-481D-8DF6-8D4A3DBF61B5}"/>
              </a:ext>
            </a:extLst>
          </p:cNvPr>
          <p:cNvCxnSpPr/>
          <p:nvPr/>
        </p:nvCxnSpPr>
        <p:spPr>
          <a:xfrm flipH="1">
            <a:off x="5207224" y="1381395"/>
            <a:ext cx="221996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8CBD7D-5A19-4777-819E-C24F6EFA56EE}"/>
              </a:ext>
            </a:extLst>
          </p:cNvPr>
          <p:cNvCxnSpPr/>
          <p:nvPr/>
        </p:nvCxnSpPr>
        <p:spPr>
          <a:xfrm flipH="1">
            <a:off x="5207224" y="6234874"/>
            <a:ext cx="221996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17">
            <a:extLst>
              <a:ext uri="{FF2B5EF4-FFF2-40B4-BE49-F238E27FC236}">
                <a16:creationId xmlns:a16="http://schemas.microsoft.com/office/drawing/2014/main" id="{5B0DF156-0BE5-4472-A495-BB9A381B815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9446" y="1586143"/>
            <a:ext cx="2187240" cy="4443984"/>
            <a:chOff x="6337" y="1137"/>
            <a:chExt cx="1007" cy="2046"/>
          </a:xfrm>
          <a:solidFill>
            <a:schemeClr val="accent1"/>
          </a:solidFill>
          <a:effectLst>
            <a:outerShdw blurRad="25400" dist="38100" algn="l" rotWithShape="0">
              <a:prstClr val="black">
                <a:alpha val="25000"/>
              </a:prstClr>
            </a:outerShdw>
          </a:effectLst>
        </p:grpSpPr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F56AA9D-61A9-4131-B3BC-D6BCFFDE90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" y="2342"/>
              <a:ext cx="640" cy="634"/>
            </a:xfrm>
            <a:custGeom>
              <a:avLst/>
              <a:gdLst>
                <a:gd name="T0" fmla="*/ 153 w 340"/>
                <a:gd name="T1" fmla="*/ 337 h 337"/>
                <a:gd name="T2" fmla="*/ 0 w 340"/>
                <a:gd name="T3" fmla="*/ 126 h 337"/>
                <a:gd name="T4" fmla="*/ 92 w 340"/>
                <a:gd name="T5" fmla="*/ 0 h 337"/>
                <a:gd name="T6" fmla="*/ 340 w 340"/>
                <a:gd name="T7" fmla="*/ 80 h 337"/>
                <a:gd name="T8" fmla="*/ 153 w 340"/>
                <a:gd name="T9" fmla="*/ 337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" h="337">
                  <a:moveTo>
                    <a:pt x="153" y="337"/>
                  </a:moveTo>
                  <a:cubicBezTo>
                    <a:pt x="0" y="126"/>
                    <a:pt x="0" y="126"/>
                    <a:pt x="0" y="126"/>
                  </a:cubicBezTo>
                  <a:cubicBezTo>
                    <a:pt x="42" y="94"/>
                    <a:pt x="74" y="50"/>
                    <a:pt x="92" y="0"/>
                  </a:cubicBezTo>
                  <a:cubicBezTo>
                    <a:pt x="340" y="80"/>
                    <a:pt x="340" y="80"/>
                    <a:pt x="340" y="80"/>
                  </a:cubicBezTo>
                  <a:cubicBezTo>
                    <a:pt x="304" y="183"/>
                    <a:pt x="239" y="273"/>
                    <a:pt x="153" y="33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1B7AC596-2912-4838-ACEF-DA5E2FEF7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2" y="1861"/>
              <a:ext cx="512" cy="596"/>
            </a:xfrm>
            <a:custGeom>
              <a:avLst/>
              <a:gdLst>
                <a:gd name="T0" fmla="*/ 248 w 272"/>
                <a:gd name="T1" fmla="*/ 317 h 317"/>
                <a:gd name="T2" fmla="*/ 0 w 272"/>
                <a:gd name="T3" fmla="*/ 237 h 317"/>
                <a:gd name="T4" fmla="*/ 11 w 272"/>
                <a:gd name="T5" fmla="*/ 159 h 317"/>
                <a:gd name="T6" fmla="*/ 0 w 272"/>
                <a:gd name="T7" fmla="*/ 80 h 317"/>
                <a:gd name="T8" fmla="*/ 0 w 272"/>
                <a:gd name="T9" fmla="*/ 80 h 317"/>
                <a:gd name="T10" fmla="*/ 248 w 272"/>
                <a:gd name="T11" fmla="*/ 0 h 317"/>
                <a:gd name="T12" fmla="*/ 272 w 272"/>
                <a:gd name="T13" fmla="*/ 159 h 317"/>
                <a:gd name="T14" fmla="*/ 248 w 272"/>
                <a:gd name="T15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317">
                  <a:moveTo>
                    <a:pt x="248" y="317"/>
                  </a:moveTo>
                  <a:cubicBezTo>
                    <a:pt x="0" y="237"/>
                    <a:pt x="0" y="237"/>
                    <a:pt x="0" y="237"/>
                  </a:cubicBezTo>
                  <a:cubicBezTo>
                    <a:pt x="8" y="212"/>
                    <a:pt x="11" y="186"/>
                    <a:pt x="11" y="159"/>
                  </a:cubicBezTo>
                  <a:cubicBezTo>
                    <a:pt x="11" y="132"/>
                    <a:pt x="8" y="105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248" y="0"/>
                    <a:pt x="248" y="0"/>
                    <a:pt x="248" y="0"/>
                  </a:cubicBezTo>
                  <a:cubicBezTo>
                    <a:pt x="263" y="50"/>
                    <a:pt x="272" y="103"/>
                    <a:pt x="272" y="159"/>
                  </a:cubicBezTo>
                  <a:cubicBezTo>
                    <a:pt x="272" y="214"/>
                    <a:pt x="263" y="267"/>
                    <a:pt x="248" y="317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6B94FE6A-D7F2-4457-8DF5-932C325AB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" y="1342"/>
              <a:ext cx="640" cy="634"/>
            </a:xfrm>
            <a:custGeom>
              <a:avLst/>
              <a:gdLst>
                <a:gd name="T0" fmla="*/ 92 w 340"/>
                <a:gd name="T1" fmla="*/ 337 h 337"/>
                <a:gd name="T2" fmla="*/ 0 w 340"/>
                <a:gd name="T3" fmla="*/ 211 h 337"/>
                <a:gd name="T4" fmla="*/ 153 w 340"/>
                <a:gd name="T5" fmla="*/ 0 h 337"/>
                <a:gd name="T6" fmla="*/ 340 w 340"/>
                <a:gd name="T7" fmla="*/ 257 h 337"/>
                <a:gd name="T8" fmla="*/ 92 w 340"/>
                <a:gd name="T9" fmla="*/ 337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0" h="337">
                  <a:moveTo>
                    <a:pt x="92" y="337"/>
                  </a:moveTo>
                  <a:cubicBezTo>
                    <a:pt x="74" y="287"/>
                    <a:pt x="42" y="243"/>
                    <a:pt x="0" y="211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239" y="65"/>
                    <a:pt x="304" y="154"/>
                    <a:pt x="340" y="257"/>
                  </a:cubicBezTo>
                  <a:lnTo>
                    <a:pt x="92" y="337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023A92D1-41B2-451D-BFA0-0B91BD9BA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7" y="1137"/>
              <a:ext cx="569" cy="579"/>
            </a:xfrm>
            <a:custGeom>
              <a:avLst/>
              <a:gdLst>
                <a:gd name="T0" fmla="*/ 149 w 302"/>
                <a:gd name="T1" fmla="*/ 308 h 308"/>
                <a:gd name="T2" fmla="*/ 0 w 302"/>
                <a:gd name="T3" fmla="*/ 260 h 308"/>
                <a:gd name="T4" fmla="*/ 0 w 302"/>
                <a:gd name="T5" fmla="*/ 0 h 308"/>
                <a:gd name="T6" fmla="*/ 302 w 302"/>
                <a:gd name="T7" fmla="*/ 98 h 308"/>
                <a:gd name="T8" fmla="*/ 149 w 302"/>
                <a:gd name="T9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2" h="308">
                  <a:moveTo>
                    <a:pt x="149" y="308"/>
                  </a:moveTo>
                  <a:cubicBezTo>
                    <a:pt x="106" y="279"/>
                    <a:pt x="55" y="262"/>
                    <a:pt x="0" y="26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3" y="2"/>
                    <a:pt x="216" y="37"/>
                    <a:pt x="302" y="98"/>
                  </a:cubicBezTo>
                  <a:lnTo>
                    <a:pt x="149" y="308"/>
                  </a:lnTo>
                  <a:close/>
                </a:path>
              </a:pathLst>
            </a:custGeom>
            <a:solidFill>
              <a:schemeClr val="tx2"/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Freeform 27">
              <a:extLst>
                <a:ext uri="{FF2B5EF4-FFF2-40B4-BE49-F238E27FC236}">
                  <a16:creationId xmlns:a16="http://schemas.microsoft.com/office/drawing/2014/main" id="{86145221-F976-40B8-97B2-A79DF0AFD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7" y="2602"/>
              <a:ext cx="569" cy="581"/>
            </a:xfrm>
            <a:custGeom>
              <a:avLst/>
              <a:gdLst>
                <a:gd name="T0" fmla="*/ 0 w 302"/>
                <a:gd name="T1" fmla="*/ 309 h 309"/>
                <a:gd name="T2" fmla="*/ 0 w 302"/>
                <a:gd name="T3" fmla="*/ 48 h 309"/>
                <a:gd name="T4" fmla="*/ 149 w 302"/>
                <a:gd name="T5" fmla="*/ 0 h 309"/>
                <a:gd name="T6" fmla="*/ 302 w 302"/>
                <a:gd name="T7" fmla="*/ 211 h 309"/>
                <a:gd name="T8" fmla="*/ 0 w 302"/>
                <a:gd name="T9" fmla="*/ 309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2" h="309">
                  <a:moveTo>
                    <a:pt x="0" y="309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55" y="47"/>
                    <a:pt x="106" y="29"/>
                    <a:pt x="149" y="0"/>
                  </a:cubicBezTo>
                  <a:cubicBezTo>
                    <a:pt x="302" y="211"/>
                    <a:pt x="302" y="211"/>
                    <a:pt x="302" y="211"/>
                  </a:cubicBezTo>
                  <a:cubicBezTo>
                    <a:pt x="216" y="271"/>
                    <a:pt x="113" y="307"/>
                    <a:pt x="0" y="309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Freeform: Shape 33">
            <a:extLst>
              <a:ext uri="{FF2B5EF4-FFF2-40B4-BE49-F238E27FC236}">
                <a16:creationId xmlns:a16="http://schemas.microsoft.com/office/drawing/2014/main" id="{2A2419CD-82E8-463A-9356-0AC7BA16DC9A}"/>
              </a:ext>
            </a:extLst>
          </p:cNvPr>
          <p:cNvSpPr/>
          <p:nvPr/>
        </p:nvSpPr>
        <p:spPr>
          <a:xfrm>
            <a:off x="4619442" y="2195698"/>
            <a:ext cx="1568734" cy="3224874"/>
          </a:xfrm>
          <a:custGeom>
            <a:avLst/>
            <a:gdLst>
              <a:gd name="connsiteX0" fmla="*/ 0 w 1332503"/>
              <a:gd name="connsiteY0" fmla="*/ 0 h 2739252"/>
              <a:gd name="connsiteX1" fmla="*/ 101141 w 1332503"/>
              <a:gd name="connsiteY1" fmla="*/ 5108 h 2739252"/>
              <a:gd name="connsiteX2" fmla="*/ 1332503 w 1332503"/>
              <a:gd name="connsiteY2" fmla="*/ 1369626 h 2739252"/>
              <a:gd name="connsiteX3" fmla="*/ 101141 w 1332503"/>
              <a:gd name="connsiteY3" fmla="*/ 2734145 h 2739252"/>
              <a:gd name="connsiteX4" fmla="*/ 0 w 1332503"/>
              <a:gd name="connsiteY4" fmla="*/ 2739252 h 2739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503" h="2739252">
                <a:moveTo>
                  <a:pt x="0" y="0"/>
                </a:moveTo>
                <a:lnTo>
                  <a:pt x="101141" y="5108"/>
                </a:lnTo>
                <a:cubicBezTo>
                  <a:pt x="792779" y="75347"/>
                  <a:pt x="1332503" y="659457"/>
                  <a:pt x="1332503" y="1369626"/>
                </a:cubicBezTo>
                <a:cubicBezTo>
                  <a:pt x="1332503" y="2079796"/>
                  <a:pt x="792779" y="2663905"/>
                  <a:pt x="101141" y="2734145"/>
                </a:cubicBezTo>
                <a:lnTo>
                  <a:pt x="0" y="2739252"/>
                </a:lnTo>
                <a:close/>
              </a:path>
            </a:pathLst>
          </a:custGeom>
          <a:solidFill>
            <a:schemeClr val="bg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CA5D37A-DFAB-4C03-A10A-C6B9357FF378}"/>
              </a:ext>
            </a:extLst>
          </p:cNvPr>
          <p:cNvSpPr/>
          <p:nvPr/>
        </p:nvSpPr>
        <p:spPr>
          <a:xfrm>
            <a:off x="3663447" y="2891236"/>
            <a:ext cx="1833796" cy="1833796"/>
          </a:xfrm>
          <a:prstGeom prst="ellipse">
            <a:avLst/>
          </a:prstGeom>
          <a:solidFill>
            <a:srgbClr val="F0D47F"/>
          </a:solidFill>
          <a:ln w="63500">
            <a:noFill/>
          </a:ln>
          <a:effectLst>
            <a:innerShdw blurRad="63500" dist="25400" dir="108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EF06EF6-632A-4F67-96F2-A6B42F373523}"/>
              </a:ext>
            </a:extLst>
          </p:cNvPr>
          <p:cNvGrpSpPr/>
          <p:nvPr/>
        </p:nvGrpSpPr>
        <p:grpSpPr>
          <a:xfrm>
            <a:off x="510706" y="3319478"/>
            <a:ext cx="217365" cy="59687"/>
            <a:chOff x="616905" y="1107126"/>
            <a:chExt cx="317499" cy="8718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FE2E583-6C0A-44CC-A27C-47FCB08CCF06}"/>
                </a:ext>
              </a:extLst>
            </p:cNvPr>
            <p:cNvSpPr/>
            <p:nvPr/>
          </p:nvSpPr>
          <p:spPr>
            <a:xfrm>
              <a:off x="616905" y="1107126"/>
              <a:ext cx="87183" cy="8718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AFE15-3854-47F9-A907-A27CD9987677}"/>
                </a:ext>
              </a:extLst>
            </p:cNvPr>
            <p:cNvSpPr/>
            <p:nvPr/>
          </p:nvSpPr>
          <p:spPr>
            <a:xfrm>
              <a:off x="732063" y="1107126"/>
              <a:ext cx="87183" cy="871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8B87760-3F03-449F-89CA-35B104755A97}"/>
                </a:ext>
              </a:extLst>
            </p:cNvPr>
            <p:cNvSpPr/>
            <p:nvPr/>
          </p:nvSpPr>
          <p:spPr>
            <a:xfrm>
              <a:off x="847221" y="1107126"/>
              <a:ext cx="87183" cy="8718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07C3EFBE-7E64-4284-915D-C69A6899ADE3}"/>
              </a:ext>
            </a:extLst>
          </p:cNvPr>
          <p:cNvSpPr/>
          <p:nvPr/>
        </p:nvSpPr>
        <p:spPr>
          <a:xfrm>
            <a:off x="7454623" y="1241695"/>
            <a:ext cx="279400" cy="279400"/>
          </a:xfrm>
          <a:prstGeom prst="ellipse">
            <a:avLst/>
          </a:prstGeom>
          <a:solidFill>
            <a:srgbClr val="EBEBEB"/>
          </a:solidFill>
          <a:ln w="254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89908CA-CDDE-451E-82AB-CCA2A95F520D}"/>
              </a:ext>
            </a:extLst>
          </p:cNvPr>
          <p:cNvSpPr txBox="1"/>
          <p:nvPr/>
        </p:nvSpPr>
        <p:spPr>
          <a:xfrm>
            <a:off x="7824211" y="1156068"/>
            <a:ext cx="435844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საკარანტინე სივრცეების იდენტიფიცირება, მომზადება და ბენეფიციართა განთავსება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23857EF-0BBC-482D-94AA-C1E222EB3861}"/>
              </a:ext>
            </a:extLst>
          </p:cNvPr>
          <p:cNvSpPr/>
          <p:nvPr/>
        </p:nvSpPr>
        <p:spPr>
          <a:xfrm>
            <a:off x="7454623" y="2455065"/>
            <a:ext cx="279400" cy="279400"/>
          </a:xfrm>
          <a:prstGeom prst="ellipse">
            <a:avLst/>
          </a:prstGeom>
          <a:solidFill>
            <a:srgbClr val="FFE699"/>
          </a:solidFill>
          <a:ln w="254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F7084E6-D5F9-424C-AFC0-E2D0E90B820A}"/>
              </a:ext>
            </a:extLst>
          </p:cNvPr>
          <p:cNvSpPr/>
          <p:nvPr/>
        </p:nvSpPr>
        <p:spPr>
          <a:xfrm>
            <a:off x="7454623" y="3668435"/>
            <a:ext cx="279400" cy="279400"/>
          </a:xfrm>
          <a:prstGeom prst="ellipse">
            <a:avLst/>
          </a:prstGeom>
          <a:solidFill>
            <a:srgbClr val="F8C09F"/>
          </a:solidFill>
          <a:ln w="254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E99E2C-53F3-4055-80F7-2941F5B91379}"/>
              </a:ext>
            </a:extLst>
          </p:cNvPr>
          <p:cNvSpPr txBox="1"/>
          <p:nvPr/>
        </p:nvSpPr>
        <p:spPr>
          <a:xfrm>
            <a:off x="7824211" y="3158696"/>
            <a:ext cx="4282491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ჰოსპიტალური სექტორის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მობილიზება. კოვიდ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და ცხელების კლინიკების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განსაზღვრა; საჭირო მარეგულირებელი დოკუმენტების მომზადება.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2BDFE6C-BD14-4242-840E-55567DEDD228}"/>
              </a:ext>
            </a:extLst>
          </p:cNvPr>
          <p:cNvSpPr/>
          <p:nvPr/>
        </p:nvSpPr>
        <p:spPr>
          <a:xfrm>
            <a:off x="7454623" y="4881805"/>
            <a:ext cx="279400" cy="279400"/>
          </a:xfrm>
          <a:prstGeom prst="ellipse">
            <a:avLst/>
          </a:prstGeom>
          <a:solidFill>
            <a:srgbClr val="7C7C7C"/>
          </a:solidFill>
          <a:ln w="254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0CCF18-2F7A-4D1D-8C62-F132B7BB8489}"/>
              </a:ext>
            </a:extLst>
          </p:cNvPr>
          <p:cNvSpPr txBox="1"/>
          <p:nvPr/>
        </p:nvSpPr>
        <p:spPr>
          <a:xfrm>
            <a:off x="7857744" y="4401604"/>
            <a:ext cx="4215423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პირველადი ჯანდაცვის სექტორის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მობილიზება; ონლაინ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კლინიკების განსაზღვრა და მათი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მარეგულირებელი დოკუმენტების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მომზადება 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2E844C1-285F-420E-AAF0-F84792FB6DE6}"/>
              </a:ext>
            </a:extLst>
          </p:cNvPr>
          <p:cNvSpPr txBox="1"/>
          <p:nvPr/>
        </p:nvSpPr>
        <p:spPr>
          <a:xfrm>
            <a:off x="7857744" y="5644512"/>
            <a:ext cx="4323269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დაუდასტურებელი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და დადასტურებული შემთხვევების დაფინანსების მექანიზმების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შემუშავება; შესაბამისი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დადგენილებების მომზადება და წარდგენა დასამტკიცებლად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6D19066-4627-42FE-8822-155E453787CE}"/>
              </a:ext>
            </a:extLst>
          </p:cNvPr>
          <p:cNvSpPr/>
          <p:nvPr/>
        </p:nvSpPr>
        <p:spPr>
          <a:xfrm>
            <a:off x="7454623" y="6095174"/>
            <a:ext cx="279400" cy="279400"/>
          </a:xfrm>
          <a:prstGeom prst="ellipse">
            <a:avLst/>
          </a:prstGeom>
          <a:solidFill>
            <a:srgbClr val="548235"/>
          </a:solidFill>
          <a:ln w="254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F47AA1C-0F7F-45E3-98A4-5676BFD1CEE2}"/>
              </a:ext>
            </a:extLst>
          </p:cNvPr>
          <p:cNvCxnSpPr>
            <a:cxnSpLocks/>
          </p:cNvCxnSpPr>
          <p:nvPr/>
        </p:nvCxnSpPr>
        <p:spPr>
          <a:xfrm>
            <a:off x="5207223" y="1381395"/>
            <a:ext cx="0" cy="293139"/>
          </a:xfrm>
          <a:prstGeom prst="line">
            <a:avLst/>
          </a:prstGeom>
          <a:ln w="19050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7CF441F-1B31-4F5F-89C6-C431C2AA5473}"/>
              </a:ext>
            </a:extLst>
          </p:cNvPr>
          <p:cNvCxnSpPr>
            <a:cxnSpLocks/>
          </p:cNvCxnSpPr>
          <p:nvPr/>
        </p:nvCxnSpPr>
        <p:spPr>
          <a:xfrm>
            <a:off x="5207223" y="5941735"/>
            <a:ext cx="0" cy="293139"/>
          </a:xfrm>
          <a:prstGeom prst="line">
            <a:avLst/>
          </a:prstGeom>
          <a:ln w="19050" cap="sq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27">
            <a:extLst>
              <a:ext uri="{FF2B5EF4-FFF2-40B4-BE49-F238E27FC236}">
                <a16:creationId xmlns:a16="http://schemas.microsoft.com/office/drawing/2014/main" id="{5A7BF8E7-C544-425F-8874-C70A9F5F6251}"/>
              </a:ext>
            </a:extLst>
          </p:cNvPr>
          <p:cNvGrpSpPr>
            <a:grpSpLocks noChangeAspect="1"/>
          </p:cNvGrpSpPr>
          <p:nvPr/>
        </p:nvGrpSpPr>
        <p:grpSpPr bwMode="auto">
          <a:xfrm rot="20960543">
            <a:off x="415386" y="659163"/>
            <a:ext cx="2293495" cy="2393575"/>
            <a:chOff x="6374" y="2471"/>
            <a:chExt cx="1100" cy="1148"/>
          </a:xfrm>
        </p:grpSpPr>
        <p:sp>
          <p:nvSpPr>
            <p:cNvPr id="45" name="Rectangle 28">
              <a:extLst>
                <a:ext uri="{FF2B5EF4-FFF2-40B4-BE49-F238E27FC236}">
                  <a16:creationId xmlns:a16="http://schemas.microsoft.com/office/drawing/2014/main" id="{C2DC7B74-D432-486D-8AA8-C2A13EFFEB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4" y="2471"/>
              <a:ext cx="1100" cy="150"/>
            </a:xfrm>
            <a:prstGeom prst="rect">
              <a:avLst/>
            </a:prstGeom>
            <a:noFill/>
            <a:ln w="76200" cap="flat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Line 29">
              <a:extLst>
                <a:ext uri="{FF2B5EF4-FFF2-40B4-BE49-F238E27FC236}">
                  <a16:creationId xmlns:a16="http://schemas.microsoft.com/office/drawing/2014/main" id="{94FA1CD5-05C7-43D2-8ACC-7F611AD337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74" y="3320"/>
              <a:ext cx="1100" cy="0"/>
            </a:xfrm>
            <a:prstGeom prst="lin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30">
              <a:extLst>
                <a:ext uri="{FF2B5EF4-FFF2-40B4-BE49-F238E27FC236}">
                  <a16:creationId xmlns:a16="http://schemas.microsoft.com/office/drawing/2014/main" id="{0802A8D5-FDF2-42B7-A0B3-90829E8AB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4" y="2621"/>
              <a:ext cx="900" cy="699"/>
            </a:xfrm>
            <a:prstGeom prst="rect">
              <a:avLst/>
            </a:prstGeom>
            <a:noFill/>
            <a:ln w="76200" cap="flat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Line 31">
              <a:extLst>
                <a:ext uri="{FF2B5EF4-FFF2-40B4-BE49-F238E27FC236}">
                  <a16:creationId xmlns:a16="http://schemas.microsoft.com/office/drawing/2014/main" id="{11361085-7C0C-4335-9E18-D8C2DE538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4" y="3320"/>
              <a:ext cx="0" cy="149"/>
            </a:xfrm>
            <a:prstGeom prst="line">
              <a:avLst/>
            </a:prstGeom>
            <a:noFill/>
            <a:ln w="76200" cap="flat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Oval 32">
              <a:extLst>
                <a:ext uri="{FF2B5EF4-FFF2-40B4-BE49-F238E27FC236}">
                  <a16:creationId xmlns:a16="http://schemas.microsoft.com/office/drawing/2014/main" id="{F67DE6E5-DF18-4274-9AC3-575997B22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9" y="3469"/>
              <a:ext cx="150" cy="150"/>
            </a:xfrm>
            <a:prstGeom prst="ellipse">
              <a:avLst/>
            </a:prstGeom>
            <a:noFill/>
            <a:ln w="76200" cap="flat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Oval 33">
              <a:extLst>
                <a:ext uri="{FF2B5EF4-FFF2-40B4-BE49-F238E27FC236}">
                  <a16:creationId xmlns:a16="http://schemas.microsoft.com/office/drawing/2014/main" id="{C0A7CCD9-C7C4-4AD5-A87E-EED77B7B0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4" y="2770"/>
              <a:ext cx="400" cy="400"/>
            </a:xfrm>
            <a:prstGeom prst="ellips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Freeform 34">
              <a:extLst>
                <a:ext uri="{FF2B5EF4-FFF2-40B4-BE49-F238E27FC236}">
                  <a16:creationId xmlns:a16="http://schemas.microsoft.com/office/drawing/2014/main" id="{65F3D119-E0B1-44C1-A1B8-58DC5E84D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4" y="2795"/>
              <a:ext cx="300" cy="175"/>
            </a:xfrm>
            <a:custGeom>
              <a:avLst/>
              <a:gdLst>
                <a:gd name="T0" fmla="*/ 0 w 300"/>
                <a:gd name="T1" fmla="*/ 0 h 175"/>
                <a:gd name="T2" fmla="*/ 100 w 300"/>
                <a:gd name="T3" fmla="*/ 175 h 175"/>
                <a:gd name="T4" fmla="*/ 300 w 300"/>
                <a:gd name="T5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0" h="175">
                  <a:moveTo>
                    <a:pt x="0" y="0"/>
                  </a:moveTo>
                  <a:lnTo>
                    <a:pt x="100" y="175"/>
                  </a:lnTo>
                  <a:lnTo>
                    <a:pt x="300" y="175"/>
                  </a:lnTo>
                </a:path>
              </a:pathLst>
            </a:cu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Line 35">
              <a:extLst>
                <a:ext uri="{FF2B5EF4-FFF2-40B4-BE49-F238E27FC236}">
                  <a16:creationId xmlns:a16="http://schemas.microsoft.com/office/drawing/2014/main" id="{1FACF0A2-0A08-4BFE-9794-D6AF490DBD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4" y="2970"/>
              <a:ext cx="38" cy="200"/>
            </a:xfrm>
            <a:prstGeom prst="lin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Line 36">
              <a:extLst>
                <a:ext uri="{FF2B5EF4-FFF2-40B4-BE49-F238E27FC236}">
                  <a16:creationId xmlns:a16="http://schemas.microsoft.com/office/drawing/2014/main" id="{80775059-699D-404B-8E47-5DDDCEC82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" y="2770"/>
              <a:ext cx="150" cy="0"/>
            </a:xfrm>
            <a:prstGeom prst="lin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Line 37">
              <a:extLst>
                <a:ext uri="{FF2B5EF4-FFF2-40B4-BE49-F238E27FC236}">
                  <a16:creationId xmlns:a16="http://schemas.microsoft.com/office/drawing/2014/main" id="{848C6B31-25E3-46BA-A965-4C0EC1E82C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" y="2870"/>
              <a:ext cx="150" cy="0"/>
            </a:xfrm>
            <a:prstGeom prst="lin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Line 38">
              <a:extLst>
                <a:ext uri="{FF2B5EF4-FFF2-40B4-BE49-F238E27FC236}">
                  <a16:creationId xmlns:a16="http://schemas.microsoft.com/office/drawing/2014/main" id="{A7CC61F5-D720-4303-993E-6C230D5A6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" y="2970"/>
              <a:ext cx="150" cy="0"/>
            </a:xfrm>
            <a:prstGeom prst="line">
              <a:avLst/>
            </a:prstGeom>
            <a:noFill/>
            <a:ln w="76200" cap="rnd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A5E32FBA-C481-4FB0-921E-925F42A785C8}"/>
              </a:ext>
            </a:extLst>
          </p:cNvPr>
          <p:cNvSpPr txBox="1"/>
          <p:nvPr/>
        </p:nvSpPr>
        <p:spPr>
          <a:xfrm>
            <a:off x="4942966" y="1855950"/>
            <a:ext cx="52120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2000" b="1" i="1" dirty="0">
                <a:solidFill>
                  <a:schemeClr val="tx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ID" sz="2000" b="1" i="1" dirty="0">
              <a:solidFill>
                <a:schemeClr val="tx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A74ED4E-6C8B-44F2-9313-06BC8281749F}"/>
              </a:ext>
            </a:extLst>
          </p:cNvPr>
          <p:cNvSpPr txBox="1"/>
          <p:nvPr/>
        </p:nvSpPr>
        <p:spPr>
          <a:xfrm>
            <a:off x="4942966" y="5452540"/>
            <a:ext cx="52120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n-ID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8BB6153-308D-41CF-A21D-974739087F99}"/>
              </a:ext>
            </a:extLst>
          </p:cNvPr>
          <p:cNvSpPr txBox="1"/>
          <p:nvPr/>
        </p:nvSpPr>
        <p:spPr>
          <a:xfrm>
            <a:off x="5807700" y="2498160"/>
            <a:ext cx="52120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ID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7E9A1BB-A1D9-419F-B1AF-FD2B2358FCF3}"/>
              </a:ext>
            </a:extLst>
          </p:cNvPr>
          <p:cNvSpPr txBox="1"/>
          <p:nvPr/>
        </p:nvSpPr>
        <p:spPr>
          <a:xfrm>
            <a:off x="5807700" y="4863269"/>
            <a:ext cx="52120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ID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13A0844-3338-4AF5-A941-53B3F337F59C}"/>
              </a:ext>
            </a:extLst>
          </p:cNvPr>
          <p:cNvSpPr txBox="1"/>
          <p:nvPr/>
        </p:nvSpPr>
        <p:spPr>
          <a:xfrm>
            <a:off x="6188176" y="3654246"/>
            <a:ext cx="521203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id-ID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ID" sz="20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1" name="Group 30">
            <a:extLst>
              <a:ext uri="{FF2B5EF4-FFF2-40B4-BE49-F238E27FC236}">
                <a16:creationId xmlns:a16="http://schemas.microsoft.com/office/drawing/2014/main" id="{677CA14B-80EC-43C1-871A-0530184F08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88245" y="3517676"/>
            <a:ext cx="584200" cy="580916"/>
            <a:chOff x="2961" y="2082"/>
            <a:chExt cx="178" cy="177"/>
          </a:xfrm>
        </p:grpSpPr>
        <p:sp>
          <p:nvSpPr>
            <p:cNvPr id="62" name="Rectangle 31">
              <a:extLst>
                <a:ext uri="{FF2B5EF4-FFF2-40B4-BE49-F238E27FC236}">
                  <a16:creationId xmlns:a16="http://schemas.microsoft.com/office/drawing/2014/main" id="{F87D1AC3-87EE-4338-A3D7-22CE9F11B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2205"/>
              <a:ext cx="31" cy="54"/>
            </a:xfrm>
            <a:prstGeom prst="rect">
              <a:avLst/>
            </a:prstGeom>
            <a:noFill/>
            <a:ln w="28575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Freeform 32">
              <a:extLst>
                <a:ext uri="{FF2B5EF4-FFF2-40B4-BE49-F238E27FC236}">
                  <a16:creationId xmlns:a16="http://schemas.microsoft.com/office/drawing/2014/main" id="{86F9E0B8-BE45-4CB5-8D7E-98C6990E4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2" y="2228"/>
              <a:ext cx="132" cy="23"/>
            </a:xfrm>
            <a:custGeom>
              <a:avLst/>
              <a:gdLst>
                <a:gd name="T0" fmla="*/ 0 w 68"/>
                <a:gd name="T1" fmla="*/ 12 h 12"/>
                <a:gd name="T2" fmla="*/ 68 w 68"/>
                <a:gd name="T3" fmla="*/ 12 h 12"/>
                <a:gd name="T4" fmla="*/ 38 w 68"/>
                <a:gd name="T5" fmla="*/ 0 h 12"/>
                <a:gd name="T6" fmla="*/ 10 w 68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12">
                  <a:moveTo>
                    <a:pt x="0" y="12"/>
                  </a:moveTo>
                  <a:cubicBezTo>
                    <a:pt x="68" y="12"/>
                    <a:pt x="68" y="12"/>
                    <a:pt x="68" y="12"/>
                  </a:cubicBezTo>
                  <a:cubicBezTo>
                    <a:pt x="68" y="6"/>
                    <a:pt x="54" y="0"/>
                    <a:pt x="38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4" name="Freeform 33">
              <a:extLst>
                <a:ext uri="{FF2B5EF4-FFF2-40B4-BE49-F238E27FC236}">
                  <a16:creationId xmlns:a16="http://schemas.microsoft.com/office/drawing/2014/main" id="{A1E4B15B-D414-4040-8FE9-50B12148B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2" y="2213"/>
              <a:ext cx="58" cy="15"/>
            </a:xfrm>
            <a:custGeom>
              <a:avLst/>
              <a:gdLst>
                <a:gd name="T0" fmla="*/ 0 w 30"/>
                <a:gd name="T1" fmla="*/ 0 h 8"/>
                <a:gd name="T2" fmla="*/ 14 w 30"/>
                <a:gd name="T3" fmla="*/ 0 h 8"/>
                <a:gd name="T4" fmla="*/ 30 w 30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8">
                  <a:moveTo>
                    <a:pt x="0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23" y="0"/>
                    <a:pt x="28" y="6"/>
                    <a:pt x="30" y="8"/>
                  </a:cubicBezTo>
                </a:path>
              </a:pathLst>
            </a:custGeom>
            <a:noFill/>
            <a:ln w="28575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Oval 34">
              <a:extLst>
                <a:ext uri="{FF2B5EF4-FFF2-40B4-BE49-F238E27FC236}">
                  <a16:creationId xmlns:a16="http://schemas.microsoft.com/office/drawing/2014/main" id="{A417B264-AAFD-4E0B-B905-1443DA504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4" y="2120"/>
              <a:ext cx="46" cy="47"/>
            </a:xfrm>
            <a:prstGeom prst="ellipse">
              <a:avLst/>
            </a:prstGeom>
            <a:noFill/>
            <a:ln w="28575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Freeform 35">
              <a:extLst>
                <a:ext uri="{FF2B5EF4-FFF2-40B4-BE49-F238E27FC236}">
                  <a16:creationId xmlns:a16="http://schemas.microsoft.com/office/drawing/2014/main" id="{69BDC003-BB4E-4821-B845-BB9898191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5" y="2082"/>
              <a:ext cx="124" cy="123"/>
            </a:xfrm>
            <a:custGeom>
              <a:avLst/>
              <a:gdLst>
                <a:gd name="T0" fmla="*/ 57 w 64"/>
                <a:gd name="T1" fmla="*/ 27 h 64"/>
                <a:gd name="T2" fmla="*/ 64 w 64"/>
                <a:gd name="T3" fmla="*/ 23 h 64"/>
                <a:gd name="T4" fmla="*/ 56 w 64"/>
                <a:gd name="T5" fmla="*/ 9 h 64"/>
                <a:gd name="T6" fmla="*/ 49 w 64"/>
                <a:gd name="T7" fmla="*/ 13 h 64"/>
                <a:gd name="T8" fmla="*/ 40 w 64"/>
                <a:gd name="T9" fmla="*/ 7 h 64"/>
                <a:gd name="T10" fmla="*/ 40 w 64"/>
                <a:gd name="T11" fmla="*/ 0 h 64"/>
                <a:gd name="T12" fmla="*/ 24 w 64"/>
                <a:gd name="T13" fmla="*/ 0 h 64"/>
                <a:gd name="T14" fmla="*/ 24 w 64"/>
                <a:gd name="T15" fmla="*/ 7 h 64"/>
                <a:gd name="T16" fmla="*/ 15 w 64"/>
                <a:gd name="T17" fmla="*/ 13 h 64"/>
                <a:gd name="T18" fmla="*/ 8 w 64"/>
                <a:gd name="T19" fmla="*/ 9 h 64"/>
                <a:gd name="T20" fmla="*/ 0 w 64"/>
                <a:gd name="T21" fmla="*/ 23 h 64"/>
                <a:gd name="T22" fmla="*/ 7 w 64"/>
                <a:gd name="T23" fmla="*/ 27 h 64"/>
                <a:gd name="T24" fmla="*/ 7 w 64"/>
                <a:gd name="T25" fmla="*/ 37 h 64"/>
                <a:gd name="T26" fmla="*/ 0 w 64"/>
                <a:gd name="T27" fmla="*/ 41 h 64"/>
                <a:gd name="T28" fmla="*/ 8 w 64"/>
                <a:gd name="T29" fmla="*/ 55 h 64"/>
                <a:gd name="T30" fmla="*/ 15 w 64"/>
                <a:gd name="T31" fmla="*/ 51 h 64"/>
                <a:gd name="T32" fmla="*/ 24 w 64"/>
                <a:gd name="T33" fmla="*/ 57 h 64"/>
                <a:gd name="T34" fmla="*/ 24 w 64"/>
                <a:gd name="T35" fmla="*/ 64 h 64"/>
                <a:gd name="T36" fmla="*/ 40 w 64"/>
                <a:gd name="T37" fmla="*/ 64 h 64"/>
                <a:gd name="T38" fmla="*/ 40 w 64"/>
                <a:gd name="T39" fmla="*/ 57 h 64"/>
                <a:gd name="T40" fmla="*/ 49 w 64"/>
                <a:gd name="T41" fmla="*/ 51 h 64"/>
                <a:gd name="T42" fmla="*/ 56 w 64"/>
                <a:gd name="T43" fmla="*/ 55 h 64"/>
                <a:gd name="T44" fmla="*/ 64 w 64"/>
                <a:gd name="T45" fmla="*/ 41 h 64"/>
                <a:gd name="T46" fmla="*/ 57 w 64"/>
                <a:gd name="T47" fmla="*/ 37 h 64"/>
                <a:gd name="T48" fmla="*/ 57 w 64"/>
                <a:gd name="T49" fmla="*/ 2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" h="64">
                  <a:moveTo>
                    <a:pt x="57" y="27"/>
                  </a:moveTo>
                  <a:cubicBezTo>
                    <a:pt x="64" y="23"/>
                    <a:pt x="64" y="23"/>
                    <a:pt x="64" y="23"/>
                  </a:cubicBezTo>
                  <a:cubicBezTo>
                    <a:pt x="56" y="9"/>
                    <a:pt x="56" y="9"/>
                    <a:pt x="56" y="9"/>
                  </a:cubicBezTo>
                  <a:cubicBezTo>
                    <a:pt x="49" y="13"/>
                    <a:pt x="49" y="13"/>
                    <a:pt x="49" y="13"/>
                  </a:cubicBezTo>
                  <a:cubicBezTo>
                    <a:pt x="47" y="10"/>
                    <a:pt x="44" y="8"/>
                    <a:pt x="40" y="7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0" y="8"/>
                    <a:pt x="17" y="10"/>
                    <a:pt x="15" y="13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6" y="30"/>
                    <a:pt x="6" y="34"/>
                    <a:pt x="7" y="37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8" y="55"/>
                    <a:pt x="8" y="55"/>
                    <a:pt x="8" y="55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7" y="54"/>
                    <a:pt x="20" y="56"/>
                    <a:pt x="24" y="57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40" y="57"/>
                    <a:pt x="40" y="57"/>
                    <a:pt x="40" y="57"/>
                  </a:cubicBezTo>
                  <a:cubicBezTo>
                    <a:pt x="44" y="56"/>
                    <a:pt x="47" y="54"/>
                    <a:pt x="49" y="51"/>
                  </a:cubicBezTo>
                  <a:cubicBezTo>
                    <a:pt x="56" y="55"/>
                    <a:pt x="56" y="55"/>
                    <a:pt x="56" y="55"/>
                  </a:cubicBezTo>
                  <a:cubicBezTo>
                    <a:pt x="64" y="41"/>
                    <a:pt x="64" y="41"/>
                    <a:pt x="64" y="41"/>
                  </a:cubicBezTo>
                  <a:cubicBezTo>
                    <a:pt x="57" y="37"/>
                    <a:pt x="57" y="37"/>
                    <a:pt x="57" y="37"/>
                  </a:cubicBezTo>
                  <a:cubicBezTo>
                    <a:pt x="58" y="34"/>
                    <a:pt x="58" y="30"/>
                    <a:pt x="57" y="27"/>
                  </a:cubicBezTo>
                  <a:close/>
                </a:path>
              </a:pathLst>
            </a:custGeom>
            <a:noFill/>
            <a:ln w="28575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D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7790452" y="2271282"/>
            <a:ext cx="4350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ჩარტერული რეისების ჩამოსვლისა და მგზავრთა დაბინავების ზედამხედველობა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4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95" y="71335"/>
            <a:ext cx="10247971" cy="890426"/>
          </a:xfrm>
        </p:spPr>
        <p:txBody>
          <a:bodyPr/>
          <a:lstStyle/>
          <a:p>
            <a:pPr algn="ctr"/>
            <a:r>
              <a:rPr lang="ka-GE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შეიქმნა სამუშაო ჯგუფები, რომელთა  მუშაობის ორგანიზებას, შეხვედრების ოქმების მომზადებას და შესაბამის შემდგომ აქტივობებს ახორციელებს პოლიტიკის სამმართველო</a:t>
            </a:r>
            <a:r>
              <a:rPr lang="en-US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3811250" y="2051975"/>
            <a:ext cx="4095585" cy="3918802"/>
            <a:chOff x="3594703" y="1215570"/>
            <a:chExt cx="5076942" cy="5076942"/>
          </a:xfrm>
        </p:grpSpPr>
        <p:sp>
          <p:nvSpPr>
            <p:cNvPr id="68" name="Freeform 5"/>
            <p:cNvSpPr>
              <a:spLocks/>
            </p:cNvSpPr>
            <p:nvPr/>
          </p:nvSpPr>
          <p:spPr bwMode="auto">
            <a:xfrm>
              <a:off x="4339868" y="1215570"/>
              <a:ext cx="3585027" cy="1352692"/>
            </a:xfrm>
            <a:custGeom>
              <a:avLst/>
              <a:gdLst>
                <a:gd name="T0" fmla="*/ 1514 w 1514"/>
                <a:gd name="T1" fmla="*/ 315 h 571"/>
                <a:gd name="T2" fmla="*/ 1258 w 1514"/>
                <a:gd name="T3" fmla="*/ 571 h 571"/>
                <a:gd name="T4" fmla="*/ 256 w 1514"/>
                <a:gd name="T5" fmla="*/ 570 h 571"/>
                <a:gd name="T6" fmla="*/ 0 w 1514"/>
                <a:gd name="T7" fmla="*/ 314 h 571"/>
                <a:gd name="T8" fmla="*/ 757 w 1514"/>
                <a:gd name="T9" fmla="*/ 0 h 571"/>
                <a:gd name="T10" fmla="*/ 1514 w 1514"/>
                <a:gd name="T11" fmla="*/ 315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14" h="571">
                  <a:moveTo>
                    <a:pt x="1514" y="315"/>
                  </a:moveTo>
                  <a:cubicBezTo>
                    <a:pt x="1258" y="571"/>
                    <a:pt x="1258" y="571"/>
                    <a:pt x="1258" y="571"/>
                  </a:cubicBezTo>
                  <a:cubicBezTo>
                    <a:pt x="981" y="294"/>
                    <a:pt x="530" y="296"/>
                    <a:pt x="256" y="570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02" y="111"/>
                    <a:pt x="471" y="0"/>
                    <a:pt x="757" y="0"/>
                  </a:cubicBezTo>
                  <a:cubicBezTo>
                    <a:pt x="1043" y="0"/>
                    <a:pt x="1312" y="112"/>
                    <a:pt x="1514" y="315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3594703" y="1959154"/>
              <a:ext cx="1351108" cy="3591355"/>
            </a:xfrm>
            <a:custGeom>
              <a:avLst/>
              <a:gdLst>
                <a:gd name="T0" fmla="*/ 570 w 571"/>
                <a:gd name="T1" fmla="*/ 1261 h 1517"/>
                <a:gd name="T2" fmla="*/ 313 w 571"/>
                <a:gd name="T3" fmla="*/ 1517 h 1517"/>
                <a:gd name="T4" fmla="*/ 0 w 571"/>
                <a:gd name="T5" fmla="*/ 758 h 1517"/>
                <a:gd name="T6" fmla="*/ 315 w 571"/>
                <a:gd name="T7" fmla="*/ 0 h 1517"/>
                <a:gd name="T8" fmla="*/ 571 w 571"/>
                <a:gd name="T9" fmla="*/ 256 h 1517"/>
                <a:gd name="T10" fmla="*/ 570 w 571"/>
                <a:gd name="T11" fmla="*/ 1261 h 1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1" h="1517">
                  <a:moveTo>
                    <a:pt x="570" y="1261"/>
                  </a:moveTo>
                  <a:cubicBezTo>
                    <a:pt x="313" y="1517"/>
                    <a:pt x="313" y="1517"/>
                    <a:pt x="313" y="1517"/>
                  </a:cubicBezTo>
                  <a:cubicBezTo>
                    <a:pt x="111" y="1315"/>
                    <a:pt x="0" y="1045"/>
                    <a:pt x="0" y="758"/>
                  </a:cubicBezTo>
                  <a:cubicBezTo>
                    <a:pt x="0" y="472"/>
                    <a:pt x="112" y="202"/>
                    <a:pt x="315" y="0"/>
                  </a:cubicBezTo>
                  <a:cubicBezTo>
                    <a:pt x="571" y="256"/>
                    <a:pt x="571" y="256"/>
                    <a:pt x="571" y="256"/>
                  </a:cubicBezTo>
                  <a:cubicBezTo>
                    <a:pt x="294" y="533"/>
                    <a:pt x="293" y="984"/>
                    <a:pt x="570" y="126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Freeform 7"/>
            <p:cNvSpPr>
              <a:spLocks/>
            </p:cNvSpPr>
            <p:nvPr/>
          </p:nvSpPr>
          <p:spPr bwMode="auto">
            <a:xfrm>
              <a:off x="4335123" y="4942985"/>
              <a:ext cx="3594519" cy="1349527"/>
            </a:xfrm>
            <a:custGeom>
              <a:avLst/>
              <a:gdLst>
                <a:gd name="T0" fmla="*/ 1518 w 1518"/>
                <a:gd name="T1" fmla="*/ 256 h 570"/>
                <a:gd name="T2" fmla="*/ 759 w 1518"/>
                <a:gd name="T3" fmla="*/ 570 h 570"/>
                <a:gd name="T4" fmla="*/ 0 w 1518"/>
                <a:gd name="T5" fmla="*/ 257 h 570"/>
                <a:gd name="T6" fmla="*/ 257 w 1518"/>
                <a:gd name="T7" fmla="*/ 1 h 570"/>
                <a:gd name="T8" fmla="*/ 1261 w 1518"/>
                <a:gd name="T9" fmla="*/ 0 h 570"/>
                <a:gd name="T10" fmla="*/ 1518 w 1518"/>
                <a:gd name="T11" fmla="*/ 256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18" h="570">
                  <a:moveTo>
                    <a:pt x="1518" y="256"/>
                  </a:moveTo>
                  <a:cubicBezTo>
                    <a:pt x="1315" y="458"/>
                    <a:pt x="1045" y="570"/>
                    <a:pt x="759" y="570"/>
                  </a:cubicBezTo>
                  <a:cubicBezTo>
                    <a:pt x="473" y="570"/>
                    <a:pt x="203" y="459"/>
                    <a:pt x="0" y="257"/>
                  </a:cubicBezTo>
                  <a:cubicBezTo>
                    <a:pt x="257" y="1"/>
                    <a:pt x="257" y="1"/>
                    <a:pt x="257" y="1"/>
                  </a:cubicBezTo>
                  <a:cubicBezTo>
                    <a:pt x="533" y="278"/>
                    <a:pt x="985" y="276"/>
                    <a:pt x="1261" y="0"/>
                  </a:cubicBezTo>
                  <a:lnTo>
                    <a:pt x="1518" y="256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7318953" y="1960736"/>
              <a:ext cx="1352692" cy="3588191"/>
            </a:xfrm>
            <a:custGeom>
              <a:avLst/>
              <a:gdLst>
                <a:gd name="T0" fmla="*/ 258 w 571"/>
                <a:gd name="T1" fmla="*/ 1515 h 1515"/>
                <a:gd name="T2" fmla="*/ 1 w 571"/>
                <a:gd name="T3" fmla="*/ 1259 h 1515"/>
                <a:gd name="T4" fmla="*/ 0 w 571"/>
                <a:gd name="T5" fmla="*/ 256 h 1515"/>
                <a:gd name="T6" fmla="*/ 256 w 571"/>
                <a:gd name="T7" fmla="*/ 0 h 1515"/>
                <a:gd name="T8" fmla="*/ 571 w 571"/>
                <a:gd name="T9" fmla="*/ 757 h 1515"/>
                <a:gd name="T10" fmla="*/ 258 w 571"/>
                <a:gd name="T11" fmla="*/ 1515 h 1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1" h="1515">
                  <a:moveTo>
                    <a:pt x="258" y="1515"/>
                  </a:moveTo>
                  <a:cubicBezTo>
                    <a:pt x="1" y="1259"/>
                    <a:pt x="1" y="1259"/>
                    <a:pt x="1" y="1259"/>
                  </a:cubicBezTo>
                  <a:cubicBezTo>
                    <a:pt x="276" y="984"/>
                    <a:pt x="277" y="533"/>
                    <a:pt x="0" y="256"/>
                  </a:cubicBezTo>
                  <a:cubicBezTo>
                    <a:pt x="256" y="0"/>
                    <a:pt x="256" y="0"/>
                    <a:pt x="256" y="0"/>
                  </a:cubicBezTo>
                  <a:cubicBezTo>
                    <a:pt x="459" y="202"/>
                    <a:pt x="571" y="471"/>
                    <a:pt x="571" y="757"/>
                  </a:cubicBezTo>
                  <a:cubicBezTo>
                    <a:pt x="571" y="1044"/>
                    <a:pt x="460" y="1312"/>
                    <a:pt x="258" y="151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2" name="Freeform 9"/>
          <p:cNvSpPr>
            <a:spLocks/>
          </p:cNvSpPr>
          <p:nvPr/>
        </p:nvSpPr>
        <p:spPr bwMode="auto">
          <a:xfrm>
            <a:off x="6341010" y="1529261"/>
            <a:ext cx="2189651" cy="1808447"/>
          </a:xfrm>
          <a:custGeom>
            <a:avLst/>
            <a:gdLst>
              <a:gd name="T0" fmla="*/ 1004 w 1345"/>
              <a:gd name="T1" fmla="*/ 0 h 1161"/>
              <a:gd name="T2" fmla="*/ 332 w 1345"/>
              <a:gd name="T3" fmla="*/ 0 h 1161"/>
              <a:gd name="T4" fmla="*/ 0 w 1345"/>
              <a:gd name="T5" fmla="*/ 580 h 1161"/>
              <a:gd name="T6" fmla="*/ 339 w 1345"/>
              <a:gd name="T7" fmla="*/ 1161 h 1161"/>
              <a:gd name="T8" fmla="*/ 1013 w 1345"/>
              <a:gd name="T9" fmla="*/ 1161 h 1161"/>
              <a:gd name="T10" fmla="*/ 1345 w 1345"/>
              <a:gd name="T11" fmla="*/ 580 h 1161"/>
              <a:gd name="T12" fmla="*/ 1004 w 1345"/>
              <a:gd name="T13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45" h="1161">
                <a:moveTo>
                  <a:pt x="1004" y="0"/>
                </a:moveTo>
                <a:lnTo>
                  <a:pt x="332" y="0"/>
                </a:lnTo>
                <a:lnTo>
                  <a:pt x="0" y="580"/>
                </a:lnTo>
                <a:lnTo>
                  <a:pt x="339" y="1161"/>
                </a:lnTo>
                <a:lnTo>
                  <a:pt x="1013" y="1161"/>
                </a:lnTo>
                <a:lnTo>
                  <a:pt x="1345" y="580"/>
                </a:lnTo>
                <a:lnTo>
                  <a:pt x="1004" y="0"/>
                </a:lnTo>
                <a:close/>
              </a:path>
            </a:pathLst>
          </a:custGeom>
          <a:solidFill>
            <a:srgbClr val="FFFF00">
              <a:alpha val="61961"/>
            </a:srgbClr>
          </a:solidFill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>
            <a:outerShdw sx="102000" sy="102000" algn="ctr" rotWithShape="0">
              <a:prstClr val="black">
                <a:alpha val="64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Freeform 10"/>
          <p:cNvSpPr>
            <a:spLocks/>
          </p:cNvSpPr>
          <p:nvPr/>
        </p:nvSpPr>
        <p:spPr bwMode="auto">
          <a:xfrm>
            <a:off x="3111190" y="4362919"/>
            <a:ext cx="2388764" cy="1891911"/>
          </a:xfrm>
          <a:custGeom>
            <a:avLst/>
            <a:gdLst>
              <a:gd name="T0" fmla="*/ 1006 w 1346"/>
              <a:gd name="T1" fmla="*/ 0 h 1161"/>
              <a:gd name="T2" fmla="*/ 333 w 1346"/>
              <a:gd name="T3" fmla="*/ 0 h 1161"/>
              <a:gd name="T4" fmla="*/ 0 w 1346"/>
              <a:gd name="T5" fmla="*/ 580 h 1161"/>
              <a:gd name="T6" fmla="*/ 342 w 1346"/>
              <a:gd name="T7" fmla="*/ 1159 h 1161"/>
              <a:gd name="T8" fmla="*/ 1014 w 1346"/>
              <a:gd name="T9" fmla="*/ 1161 h 1161"/>
              <a:gd name="T10" fmla="*/ 1346 w 1346"/>
              <a:gd name="T11" fmla="*/ 580 h 1161"/>
              <a:gd name="T12" fmla="*/ 1006 w 1346"/>
              <a:gd name="T13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46" h="1161">
                <a:moveTo>
                  <a:pt x="1006" y="0"/>
                </a:moveTo>
                <a:lnTo>
                  <a:pt x="333" y="0"/>
                </a:lnTo>
                <a:lnTo>
                  <a:pt x="0" y="580"/>
                </a:lnTo>
                <a:lnTo>
                  <a:pt x="342" y="1159"/>
                </a:lnTo>
                <a:lnTo>
                  <a:pt x="1014" y="1161"/>
                </a:lnTo>
                <a:lnTo>
                  <a:pt x="1346" y="580"/>
                </a:lnTo>
                <a:lnTo>
                  <a:pt x="1006" y="0"/>
                </a:lnTo>
                <a:close/>
              </a:path>
            </a:pathLst>
          </a:custGeom>
          <a:solidFill>
            <a:srgbClr val="993366">
              <a:alpha val="61961"/>
            </a:srgbClr>
          </a:solidFill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>
            <a:outerShdw sx="102000" sy="102000" algn="ctr" rotWithShape="0">
              <a:prstClr val="black">
                <a:alpha val="64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Freeform 11"/>
          <p:cNvSpPr>
            <a:spLocks/>
          </p:cNvSpPr>
          <p:nvPr/>
        </p:nvSpPr>
        <p:spPr bwMode="auto">
          <a:xfrm>
            <a:off x="3339199" y="1542951"/>
            <a:ext cx="2205558" cy="1808447"/>
          </a:xfrm>
          <a:custGeom>
            <a:avLst/>
            <a:gdLst>
              <a:gd name="T0" fmla="*/ 1006 w 1346"/>
              <a:gd name="T1" fmla="*/ 0 h 1161"/>
              <a:gd name="T2" fmla="*/ 333 w 1346"/>
              <a:gd name="T3" fmla="*/ 0 h 1161"/>
              <a:gd name="T4" fmla="*/ 0 w 1346"/>
              <a:gd name="T5" fmla="*/ 580 h 1161"/>
              <a:gd name="T6" fmla="*/ 342 w 1346"/>
              <a:gd name="T7" fmla="*/ 1161 h 1161"/>
              <a:gd name="T8" fmla="*/ 1014 w 1346"/>
              <a:gd name="T9" fmla="*/ 1161 h 1161"/>
              <a:gd name="T10" fmla="*/ 1346 w 1346"/>
              <a:gd name="T11" fmla="*/ 580 h 1161"/>
              <a:gd name="T12" fmla="*/ 1006 w 1346"/>
              <a:gd name="T13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46" h="1161">
                <a:moveTo>
                  <a:pt x="1006" y="0"/>
                </a:moveTo>
                <a:lnTo>
                  <a:pt x="333" y="0"/>
                </a:lnTo>
                <a:lnTo>
                  <a:pt x="0" y="580"/>
                </a:lnTo>
                <a:lnTo>
                  <a:pt x="342" y="1161"/>
                </a:lnTo>
                <a:lnTo>
                  <a:pt x="1014" y="1161"/>
                </a:lnTo>
                <a:lnTo>
                  <a:pt x="1346" y="580"/>
                </a:lnTo>
                <a:lnTo>
                  <a:pt x="1006" y="0"/>
                </a:lnTo>
                <a:close/>
              </a:path>
            </a:pathLst>
          </a:custGeom>
          <a:solidFill>
            <a:srgbClr val="8DD6C1">
              <a:alpha val="61961"/>
            </a:srgbClr>
          </a:solidFill>
          <a:ln w="9525">
            <a:solidFill>
              <a:schemeClr val="accent3">
                <a:lumMod val="40000"/>
                <a:lumOff val="60000"/>
              </a:schemeClr>
            </a:solidFill>
            <a:round/>
            <a:headEnd/>
            <a:tailEnd/>
          </a:ln>
          <a:effectLst>
            <a:outerShdw sx="102000" sy="102000" algn="ctr" rotWithShape="0">
              <a:prstClr val="black">
                <a:alpha val="64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Freeform 12"/>
          <p:cNvSpPr>
            <a:spLocks/>
          </p:cNvSpPr>
          <p:nvPr/>
        </p:nvSpPr>
        <p:spPr bwMode="auto">
          <a:xfrm>
            <a:off x="6445330" y="4362919"/>
            <a:ext cx="2472746" cy="1891911"/>
          </a:xfrm>
          <a:custGeom>
            <a:avLst/>
            <a:gdLst>
              <a:gd name="T0" fmla="*/ 1004 w 1345"/>
              <a:gd name="T1" fmla="*/ 0 h 1161"/>
              <a:gd name="T2" fmla="*/ 332 w 1345"/>
              <a:gd name="T3" fmla="*/ 0 h 1161"/>
              <a:gd name="T4" fmla="*/ 0 w 1345"/>
              <a:gd name="T5" fmla="*/ 581 h 1161"/>
              <a:gd name="T6" fmla="*/ 339 w 1345"/>
              <a:gd name="T7" fmla="*/ 1161 h 1161"/>
              <a:gd name="T8" fmla="*/ 1013 w 1345"/>
              <a:gd name="T9" fmla="*/ 1161 h 1161"/>
              <a:gd name="T10" fmla="*/ 1345 w 1345"/>
              <a:gd name="T11" fmla="*/ 581 h 1161"/>
              <a:gd name="T12" fmla="*/ 1004 w 1345"/>
              <a:gd name="T13" fmla="*/ 0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45" h="1161">
                <a:moveTo>
                  <a:pt x="1004" y="0"/>
                </a:moveTo>
                <a:lnTo>
                  <a:pt x="332" y="0"/>
                </a:lnTo>
                <a:lnTo>
                  <a:pt x="0" y="581"/>
                </a:lnTo>
                <a:lnTo>
                  <a:pt x="339" y="1161"/>
                </a:lnTo>
                <a:lnTo>
                  <a:pt x="1013" y="1161"/>
                </a:lnTo>
                <a:lnTo>
                  <a:pt x="1345" y="581"/>
                </a:lnTo>
                <a:lnTo>
                  <a:pt x="1004" y="0"/>
                </a:lnTo>
                <a:close/>
              </a:path>
            </a:pathLst>
          </a:custGeom>
          <a:solidFill>
            <a:srgbClr val="FF99CC">
              <a:alpha val="61961"/>
            </a:srgbClr>
          </a:solidFill>
          <a:ln w="9525">
            <a:solidFill>
              <a:srgbClr val="00CC99"/>
            </a:solidFill>
            <a:round/>
            <a:headEnd/>
            <a:tailEnd/>
          </a:ln>
          <a:effectLst>
            <a:outerShdw sx="102000" sy="102000" algn="ctr" rotWithShape="0">
              <a:prstClr val="black">
                <a:alpha val="64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016808" y="2149614"/>
            <a:ext cx="28501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ka-GE" noProof="1">
                <a:latin typeface="Calibri" panose="020F0502020204030204" pitchFamily="34" charset="0"/>
                <a:cs typeface="Calibri" panose="020F0502020204030204" pitchFamily="34" charset="0"/>
              </a:rPr>
              <a:t>საკოორდინაციო </a:t>
            </a:r>
            <a:endParaRPr lang="en-US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218987"/>
            <a:r>
              <a:rPr lang="ka-GE" noProof="1" smtClean="0">
                <a:latin typeface="Calibri" panose="020F0502020204030204" pitchFamily="34" charset="0"/>
                <a:cs typeface="Calibri" panose="020F0502020204030204" pitchFamily="34" charset="0"/>
              </a:rPr>
              <a:t>კომისია</a:t>
            </a: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1218987"/>
            <a:endParaRPr lang="en-US" sz="1400" dirty="0">
              <a:solidFill>
                <a:srgbClr val="000000">
                  <a:lumMod val="75000"/>
                  <a:lumOff val="2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197115" y="2134225"/>
            <a:ext cx="23476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18987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კლინიკური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1218987"/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მართვის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defTabSz="1218987"/>
            <a:endParaRPr lang="en-US" sz="1400" kern="0" dirty="0">
              <a:solidFill>
                <a:srgbClr val="000000">
                  <a:lumMod val="75000"/>
                  <a:lumOff val="2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240052" y="4879710"/>
            <a:ext cx="2883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საზოგადოებრივი ჯანდაცვის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ექსპერტების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4981291" y="3215393"/>
            <a:ext cx="1848155" cy="1590716"/>
          </a:xfrm>
          <a:prstGeom prst="ellipse">
            <a:avLst/>
          </a:prstGeom>
          <a:solidFill>
            <a:srgbClr val="0F608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სამუშაო</a:t>
            </a:r>
            <a:r>
              <a:rPr kumimoji="0" lang="ka-GE" sz="2000" b="0" i="0" u="none" strike="noStrike" kern="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ჯგუფები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044817" y="5018210"/>
            <a:ext cx="2519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ლაბორატორიული </a:t>
            </a:r>
            <a:endParaRPr lang="ka-G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დიაგნოსტიკის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1161" y="217586"/>
            <a:ext cx="1030133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sz="2400" dirty="0" smtClean="0">
                <a:solidFill>
                  <a:srgbClr val="FFFF00"/>
                </a:solidFill>
              </a:rPr>
              <a:t>შემუშავდა და დამტკიცდა 30-ზე მეტი მარეგულირებელი დოკუმენტი (გაიდლაინი, პროტოკოლი, ბრძანება, რეკომენდაცია).</a:t>
            </a:r>
            <a:br>
              <a:rPr lang="ka-GE" sz="2400" dirty="0" smtClean="0">
                <a:solidFill>
                  <a:srgbClr val="FFFF00"/>
                </a:solidFill>
              </a:rPr>
            </a:br>
            <a:r>
              <a:rPr lang="ka-GE" sz="2400" dirty="0" smtClean="0">
                <a:solidFill>
                  <a:srgbClr val="FFFF00"/>
                </a:solidFill>
              </a:rPr>
              <a:t> მათ შორის ისეთი მნიშვნელოვანი დოკუმენტები როგორიცაა: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419549" y="1650389"/>
            <a:ext cx="5034578" cy="608717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8640" y="1746771"/>
            <a:ext cx="4281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COVID-19 შემთხვევის განსაზღვრება</a:t>
            </a:r>
            <a:endParaRPr lang="en-US" dirty="0"/>
          </a:p>
          <a:p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419549" y="2355489"/>
            <a:ext cx="11370832" cy="1355900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8640" y="2426792"/>
            <a:ext cx="10940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 smtClean="0"/>
              <a:t>ახალ </a:t>
            </a:r>
            <a:r>
              <a:rPr lang="ka-GE" dirty="0"/>
              <a:t>კორონავირუსთან (COVID-19) დაკავშირებული </a:t>
            </a:r>
            <a:r>
              <a:rPr lang="ka-GE" dirty="0" smtClean="0"/>
              <a:t>რეკომენდაციები </a:t>
            </a:r>
            <a:r>
              <a:rPr lang="ka-GE" dirty="0"/>
              <a:t>საერთაშორისო მოგზაურთათვის/ტურისტული </a:t>
            </a:r>
            <a:r>
              <a:rPr lang="ka-GE" dirty="0" smtClean="0"/>
              <a:t>კომპანიებისათვის/ </a:t>
            </a:r>
            <a:r>
              <a:rPr lang="ka-GE" dirty="0"/>
              <a:t>იზოლაციაში მყოფი </a:t>
            </a:r>
            <a:r>
              <a:rPr lang="ka-GE" dirty="0" smtClean="0"/>
              <a:t>პირებისათვის/ თვითიზოლაციაში </a:t>
            </a:r>
            <a:r>
              <a:rPr lang="ka-GE" dirty="0"/>
              <a:t>მყოფი </a:t>
            </a:r>
            <a:r>
              <a:rPr lang="ka-GE" dirty="0" smtClean="0"/>
              <a:t>პირებისთვის/ თვითმფრინავის </a:t>
            </a:r>
            <a:r>
              <a:rPr lang="ka-GE" dirty="0"/>
              <a:t>ბორტის ეკიპაჟის </a:t>
            </a:r>
            <a:r>
              <a:rPr lang="ka-GE" dirty="0" smtClean="0"/>
              <a:t>წევრებისათვის/</a:t>
            </a:r>
          </a:p>
          <a:p>
            <a:pPr lvl="0"/>
            <a:r>
              <a:rPr lang="ka-GE" dirty="0" smtClean="0"/>
              <a:t>მედია-ორგანიზაციებისა </a:t>
            </a:r>
            <a:r>
              <a:rPr lang="ka-GE" dirty="0"/>
              <a:t>და </a:t>
            </a:r>
            <a:r>
              <a:rPr lang="ka-GE" dirty="0" smtClean="0"/>
              <a:t>ჟურნალისტებისათვის და სხვა.</a:t>
            </a:r>
            <a:endParaRPr lang="en-US" dirty="0"/>
          </a:p>
          <a:p>
            <a:r>
              <a:rPr lang="ka-GE" dirty="0" smtClean="0"/>
              <a:t> </a:t>
            </a:r>
            <a:endParaRPr lang="en-US" dirty="0"/>
          </a:p>
        </p:txBody>
      </p:sp>
      <p:sp>
        <p:nvSpPr>
          <p:cNvPr id="10" name="Pentagon 9"/>
          <p:cNvSpPr/>
          <p:nvPr/>
        </p:nvSpPr>
        <p:spPr>
          <a:xfrm>
            <a:off x="419549" y="3807772"/>
            <a:ext cx="11370832" cy="640990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4094" y="3782692"/>
            <a:ext cx="1124174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,,ახალი კორონავირუსის (COVID-19) შემთხვევასთან კონტაქტირებულთა მართვის დროს გასატარებელი დროებითი მეთოდური რეკომენდაციები”</a:t>
            </a:r>
            <a:endParaRPr lang="en-US" dirty="0"/>
          </a:p>
          <a:p>
            <a:r>
              <a:rPr lang="ka-GE" dirty="0" smtClean="0"/>
              <a:t> </a:t>
            </a:r>
            <a:endParaRPr lang="en-US" dirty="0"/>
          </a:p>
        </p:txBody>
      </p:sp>
      <p:sp>
        <p:nvSpPr>
          <p:cNvPr id="12" name="Pentagon 11"/>
          <p:cNvSpPr/>
          <p:nvPr/>
        </p:nvSpPr>
        <p:spPr>
          <a:xfrm>
            <a:off x="419548" y="4545145"/>
            <a:ext cx="11370832" cy="640990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1822" y="4525479"/>
            <a:ext cx="11274013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ინფექციის პრევენციისა და კონტროლის დროებითი რეკომენდაცია (გაიდლაინი) სასწრაფო სამედიცინო დახმარების  მიმწოდებლებისათვის“</a:t>
            </a:r>
            <a:endParaRPr lang="en-US" dirty="0"/>
          </a:p>
          <a:p>
            <a:endParaRPr lang="en-US" dirty="0"/>
          </a:p>
        </p:txBody>
      </p:sp>
      <p:sp>
        <p:nvSpPr>
          <p:cNvPr id="14" name="Pentagon 13"/>
          <p:cNvSpPr/>
          <p:nvPr/>
        </p:nvSpPr>
        <p:spPr>
          <a:xfrm>
            <a:off x="419547" y="5282518"/>
            <a:ext cx="11370832" cy="1182828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19546" y="5262852"/>
            <a:ext cx="11112651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კორონავირუსის (COVID-19) ქვეყანაში შემოტანისა და გავრცელების რისკების შემცირების მიზნით რთული ეპიდსიტუაციის მქონე ქვეყნებიდან საქართველოში შემომსვლელ პირთა დროებითი იზოლაციის  პერიოდში სამედიცინო ზედამხედველობისა და საყოფაცხოვრებო მომსახურების განხორციელების პროტოკოლი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45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102198" y="718974"/>
            <a:ext cx="10284310" cy="861048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198" y="830181"/>
            <a:ext cx="107791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,,ინფექციის კონტროლის ღონისძიებები ახალი კორონავირუსით (SARS-CoV-2) გამოწვეული ინფექციით (COVID-19) დაინფიცირებული პაციენტის გარდაცვალების დროს“</a:t>
            </a:r>
            <a:endParaRPr lang="en-US" dirty="0"/>
          </a:p>
          <a:p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118333" y="1869152"/>
            <a:ext cx="10919013" cy="906851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8256" y="1869152"/>
            <a:ext cx="10499463" cy="906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სამედიცინო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დაწესებულებაში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ახალი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კორონავირუსით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(SARS-CoV-2)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გამოწვეული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ინფექციის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(COVID-19)-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შესაძლო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და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დადასტურებული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შემთხვევების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მართვისათვის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საჭირო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ინდივიდუალური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დაცვის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საშუალებების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იდს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გამოყენებისა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და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სხვა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უსაფრთხოების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ღონისძიებების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1600" dirty="0">
                <a:ea typeface="Calibri" panose="020F0502020204030204" pitchFamily="34" charset="0"/>
                <a:cs typeface="Sylfaen" panose="010A0502050306030303" pitchFamily="18" charset="0"/>
              </a:rPr>
              <a:t>რეკომენდაციები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118333" y="3038425"/>
            <a:ext cx="10779163" cy="959006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8184" y="3032788"/>
            <a:ext cx="10128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„რეკომენდაციები სახელმწიფო ზრუნვის 24 საათიან  </a:t>
            </a:r>
            <a:r>
              <a:rPr lang="ka-GE" dirty="0" smtClean="0"/>
              <a:t>დაწესებულებების/ ფსიქიკური </a:t>
            </a:r>
            <a:r>
              <a:rPr lang="ka-GE" dirty="0"/>
              <a:t>ჯანმრთელობის </a:t>
            </a:r>
            <a:r>
              <a:rPr lang="ka-GE" dirty="0" smtClean="0"/>
              <a:t>სერვისების/ ხანდაზმულთათვის </a:t>
            </a:r>
            <a:r>
              <a:rPr lang="ka-GE" dirty="0"/>
              <a:t>ახალი კორონავირუსით (SARS-CoV-2) გამოწვეული ინფექციის (COVID-19) გავრცელების დროს“</a:t>
            </a:r>
            <a:endParaRPr lang="en-US" dirty="0"/>
          </a:p>
        </p:txBody>
      </p:sp>
      <p:sp>
        <p:nvSpPr>
          <p:cNvPr id="12" name="Pentagon 11"/>
          <p:cNvSpPr/>
          <p:nvPr/>
        </p:nvSpPr>
        <p:spPr>
          <a:xfrm>
            <a:off x="102198" y="4212903"/>
            <a:ext cx="10779163" cy="849001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8256" y="4279719"/>
            <a:ext cx="10429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,,რეკომენდაციები სტომატოლოგიური დაწესებულებებისთვის ახალი კორონავირუსით </a:t>
            </a:r>
            <a:endParaRPr lang="ka-GE" dirty="0" smtClean="0"/>
          </a:p>
          <a:p>
            <a:pPr lvl="0"/>
            <a:r>
              <a:rPr lang="ka-GE" dirty="0" smtClean="0"/>
              <a:t>(</a:t>
            </a:r>
            <a:r>
              <a:rPr lang="ka-GE" dirty="0"/>
              <a:t>SARS-CoV-2) გამოწვეული ინფექციის (COVID-19) გავრცელების შემთხვევაში“</a:t>
            </a:r>
            <a:endParaRPr lang="en-US" dirty="0"/>
          </a:p>
          <a:p>
            <a:endParaRPr lang="en-US" dirty="0"/>
          </a:p>
        </p:txBody>
      </p:sp>
      <p:sp>
        <p:nvSpPr>
          <p:cNvPr id="15" name="Pentagon 14"/>
          <p:cNvSpPr/>
          <p:nvPr/>
        </p:nvSpPr>
        <p:spPr>
          <a:xfrm>
            <a:off x="118333" y="5344193"/>
            <a:ext cx="10779163" cy="849001"/>
          </a:xfrm>
          <a:prstGeom prst="homePlat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8258" y="5445527"/>
            <a:ext cx="10429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,,პერინატალური სერვისები ახალი კორონავირუსით (SARS-CoV-2) გამოწვეული ინფექციის (COVID-19) გავრცელების დროს“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1"/>
          <p:cNvSpPr txBox="1">
            <a:spLocks/>
          </p:cNvSpPr>
          <p:nvPr/>
        </p:nvSpPr>
        <p:spPr>
          <a:xfrm>
            <a:off x="154998" y="6174"/>
            <a:ext cx="10274439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ka-GE" sz="18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სხვადასხვა საგამონაკლისო დოკუმენტის შემუშავება და დამტკიცება კორონავირუსის გავრცელებისას დაწესებული შეზღუდვების გამო შექმნილი პრობლემური სიტუაციების გადაჭრის მიზნით, მაგ:</a:t>
            </a:r>
            <a:endParaRPr lang="en-US" sz="18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dirty="0">
              <a:solidFill>
                <a:srgbClr val="DAD9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8" name="Google Shape;438;p27"/>
          <p:cNvGrpSpPr/>
          <p:nvPr/>
        </p:nvGrpSpPr>
        <p:grpSpPr>
          <a:xfrm>
            <a:off x="1284121" y="1209176"/>
            <a:ext cx="9643234" cy="5432070"/>
            <a:chOff x="1159475" y="1017375"/>
            <a:chExt cx="6684775" cy="3905811"/>
          </a:xfrm>
          <a:noFill/>
        </p:grpSpPr>
        <p:sp>
          <p:nvSpPr>
            <p:cNvPr id="119" name="Google Shape;439;p27"/>
            <p:cNvSpPr/>
            <p:nvPr/>
          </p:nvSpPr>
          <p:spPr>
            <a:xfrm rot="5400000">
              <a:off x="4592195" y="3116531"/>
              <a:ext cx="1960159" cy="1653151"/>
            </a:xfrm>
            <a:custGeom>
              <a:avLst/>
              <a:gdLst/>
              <a:ahLst/>
              <a:cxnLst/>
              <a:rect l="l" t="t" r="r" b="b"/>
              <a:pathLst>
                <a:path w="31934" h="27693" extrusionOk="0">
                  <a:moveTo>
                    <a:pt x="7959" y="0"/>
                  </a:moveTo>
                  <a:lnTo>
                    <a:pt x="1" y="13846"/>
                  </a:lnTo>
                  <a:lnTo>
                    <a:pt x="7959" y="27692"/>
                  </a:lnTo>
                  <a:lnTo>
                    <a:pt x="23991" y="27692"/>
                  </a:lnTo>
                  <a:lnTo>
                    <a:pt x="31934" y="13846"/>
                  </a:lnTo>
                  <a:lnTo>
                    <a:pt x="23991" y="0"/>
                  </a:lnTo>
                  <a:close/>
                </a:path>
              </a:pathLst>
            </a:custGeom>
            <a:grpFill/>
            <a:ln w="28575" cap="flat" cmpd="sng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Google Shape;440;p27"/>
            <p:cNvSpPr/>
            <p:nvPr/>
          </p:nvSpPr>
          <p:spPr>
            <a:xfrm rot="5400000">
              <a:off x="3523598" y="1146816"/>
              <a:ext cx="1949331" cy="1690450"/>
            </a:xfrm>
            <a:custGeom>
              <a:avLst/>
              <a:gdLst/>
              <a:ahLst/>
              <a:cxnLst/>
              <a:rect l="l" t="t" r="r" b="b"/>
              <a:pathLst>
                <a:path w="31934" h="27693" extrusionOk="0">
                  <a:moveTo>
                    <a:pt x="7959" y="0"/>
                  </a:moveTo>
                  <a:lnTo>
                    <a:pt x="1" y="13846"/>
                  </a:lnTo>
                  <a:lnTo>
                    <a:pt x="7959" y="27692"/>
                  </a:lnTo>
                  <a:lnTo>
                    <a:pt x="23991" y="27692"/>
                  </a:lnTo>
                  <a:lnTo>
                    <a:pt x="31934" y="13846"/>
                  </a:lnTo>
                  <a:lnTo>
                    <a:pt x="23991" y="0"/>
                  </a:lnTo>
                  <a:close/>
                </a:path>
              </a:pathLst>
            </a:custGeom>
            <a:grpFill/>
            <a:ln w="28575" cap="flat" cmpd="sng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Google Shape;441;p27"/>
            <p:cNvSpPr/>
            <p:nvPr/>
          </p:nvSpPr>
          <p:spPr>
            <a:xfrm rot="5400000">
              <a:off x="1403285" y="1146816"/>
              <a:ext cx="1949331" cy="1690450"/>
            </a:xfrm>
            <a:custGeom>
              <a:avLst/>
              <a:gdLst/>
              <a:ahLst/>
              <a:cxnLst/>
              <a:rect l="l" t="t" r="r" b="b"/>
              <a:pathLst>
                <a:path w="31934" h="27693" extrusionOk="0">
                  <a:moveTo>
                    <a:pt x="7959" y="0"/>
                  </a:moveTo>
                  <a:lnTo>
                    <a:pt x="1" y="13846"/>
                  </a:lnTo>
                  <a:lnTo>
                    <a:pt x="7959" y="27692"/>
                  </a:lnTo>
                  <a:lnTo>
                    <a:pt x="23991" y="27692"/>
                  </a:lnTo>
                  <a:lnTo>
                    <a:pt x="31934" y="13846"/>
                  </a:lnTo>
                  <a:lnTo>
                    <a:pt x="23991" y="0"/>
                  </a:lnTo>
                  <a:close/>
                </a:path>
              </a:pathLst>
            </a:custGeom>
            <a:grpFill/>
            <a:ln w="28575" cap="flat" cmpd="sng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" name="Google Shape;442;p27"/>
            <p:cNvSpPr/>
            <p:nvPr/>
          </p:nvSpPr>
          <p:spPr>
            <a:xfrm rot="5400000">
              <a:off x="2481920" y="3027480"/>
              <a:ext cx="1960157" cy="1831255"/>
            </a:xfrm>
            <a:custGeom>
              <a:avLst/>
              <a:gdLst/>
              <a:ahLst/>
              <a:cxnLst/>
              <a:rect l="l" t="t" r="r" b="b"/>
              <a:pathLst>
                <a:path w="31934" h="27693" extrusionOk="0">
                  <a:moveTo>
                    <a:pt x="7959" y="0"/>
                  </a:moveTo>
                  <a:lnTo>
                    <a:pt x="1" y="13846"/>
                  </a:lnTo>
                  <a:lnTo>
                    <a:pt x="7959" y="27692"/>
                  </a:lnTo>
                  <a:lnTo>
                    <a:pt x="23991" y="27692"/>
                  </a:lnTo>
                  <a:lnTo>
                    <a:pt x="31934" y="13846"/>
                  </a:lnTo>
                  <a:lnTo>
                    <a:pt x="23991" y="0"/>
                  </a:lnTo>
                  <a:close/>
                </a:path>
              </a:pathLst>
            </a:custGeom>
            <a:grpFill/>
            <a:ln w="28575" cap="flat" cmpd="sng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" name="Google Shape;443;p27"/>
            <p:cNvSpPr/>
            <p:nvPr/>
          </p:nvSpPr>
          <p:spPr>
            <a:xfrm rot="5400000">
              <a:off x="5679198" y="1146816"/>
              <a:ext cx="1949331" cy="1690450"/>
            </a:xfrm>
            <a:custGeom>
              <a:avLst/>
              <a:gdLst/>
              <a:ahLst/>
              <a:cxnLst/>
              <a:rect l="l" t="t" r="r" b="b"/>
              <a:pathLst>
                <a:path w="31934" h="27693" extrusionOk="0">
                  <a:moveTo>
                    <a:pt x="7959" y="0"/>
                  </a:moveTo>
                  <a:lnTo>
                    <a:pt x="1" y="13846"/>
                  </a:lnTo>
                  <a:lnTo>
                    <a:pt x="7959" y="27692"/>
                  </a:lnTo>
                  <a:lnTo>
                    <a:pt x="23991" y="27692"/>
                  </a:lnTo>
                  <a:lnTo>
                    <a:pt x="31934" y="13846"/>
                  </a:lnTo>
                  <a:lnTo>
                    <a:pt x="23991" y="0"/>
                  </a:lnTo>
                  <a:close/>
                </a:path>
              </a:pathLst>
            </a:custGeom>
            <a:grpFill/>
            <a:ln w="28575" cap="flat" cmpd="sng">
              <a:solidFill>
                <a:srgbClr val="00B0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24" name="Google Shape;444;p27"/>
            <p:cNvGrpSpPr/>
            <p:nvPr/>
          </p:nvGrpSpPr>
          <p:grpSpPr>
            <a:xfrm>
              <a:off x="1159475" y="2018726"/>
              <a:ext cx="6684775" cy="1969049"/>
              <a:chOff x="1159475" y="2018726"/>
              <a:chExt cx="6684775" cy="1969049"/>
            </a:xfrm>
            <a:grpFill/>
          </p:grpSpPr>
          <p:cxnSp>
            <p:nvCxnSpPr>
              <p:cNvPr id="130" name="Google Shape;445;p27"/>
              <p:cNvCxnSpPr/>
              <p:nvPr/>
            </p:nvCxnSpPr>
            <p:spPr>
              <a:xfrm>
                <a:off x="3216375" y="2030700"/>
                <a:ext cx="447900" cy="600"/>
              </a:xfrm>
              <a:prstGeom prst="bentConnector3">
                <a:avLst>
                  <a:gd name="adj1" fmla="val 50000"/>
                </a:avLst>
              </a:prstGeom>
              <a:grpFill/>
              <a:ln w="28575" cap="flat" cmpd="sng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1" name="Google Shape;446;p27"/>
              <p:cNvCxnSpPr/>
              <p:nvPr/>
            </p:nvCxnSpPr>
            <p:spPr>
              <a:xfrm>
                <a:off x="5352125" y="2030700"/>
                <a:ext cx="447900" cy="600"/>
              </a:xfrm>
              <a:prstGeom prst="bentConnector3">
                <a:avLst>
                  <a:gd name="adj1" fmla="val 50000"/>
                </a:avLst>
              </a:prstGeom>
              <a:grpFill/>
              <a:ln w="28575" cap="flat" cmpd="sng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2" name="Google Shape;447;p27"/>
              <p:cNvCxnSpPr/>
              <p:nvPr/>
            </p:nvCxnSpPr>
            <p:spPr>
              <a:xfrm>
                <a:off x="4389850" y="3987176"/>
                <a:ext cx="343626" cy="599"/>
              </a:xfrm>
              <a:prstGeom prst="bentConnector3">
                <a:avLst>
                  <a:gd name="adj1" fmla="val 50000"/>
                </a:avLst>
              </a:prstGeom>
              <a:grpFill/>
              <a:ln w="28575" cap="flat" cmpd="sng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33" name="Google Shape;448;p27"/>
              <p:cNvSpPr/>
              <p:nvPr/>
            </p:nvSpPr>
            <p:spPr>
              <a:xfrm>
                <a:off x="6398850" y="2019250"/>
                <a:ext cx="1445400" cy="1968425"/>
              </a:xfrm>
              <a:custGeom>
                <a:avLst/>
                <a:gdLst/>
                <a:ahLst/>
                <a:cxnLst/>
                <a:rect l="l" t="t" r="r" b="b"/>
                <a:pathLst>
                  <a:path w="57816" h="78737" extrusionOk="0">
                    <a:moveTo>
                      <a:pt x="44310" y="47"/>
                    </a:moveTo>
                    <a:lnTo>
                      <a:pt x="57816" y="0"/>
                    </a:lnTo>
                    <a:lnTo>
                      <a:pt x="57816" y="78737"/>
                    </a:lnTo>
                    <a:lnTo>
                      <a:pt x="0" y="78713"/>
                    </a:lnTo>
                    <a:lnTo>
                      <a:pt x="0" y="67313"/>
                    </a:lnTo>
                  </a:path>
                </a:pathLst>
              </a:custGeom>
              <a:grpFill/>
              <a:ln w="28575" cap="flat" cmpd="sng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4" name="Google Shape;449;p27"/>
              <p:cNvSpPr/>
              <p:nvPr/>
            </p:nvSpPr>
            <p:spPr>
              <a:xfrm>
                <a:off x="1159475" y="2018726"/>
                <a:ext cx="1386896" cy="1968450"/>
              </a:xfrm>
              <a:custGeom>
                <a:avLst/>
                <a:gdLst/>
                <a:ahLst/>
                <a:cxnLst/>
                <a:rect l="l" t="t" r="r" b="b"/>
                <a:pathLst>
                  <a:path w="57814" h="78758" extrusionOk="0">
                    <a:moveTo>
                      <a:pt x="14827" y="0"/>
                    </a:moveTo>
                    <a:lnTo>
                      <a:pt x="0" y="21"/>
                    </a:lnTo>
                    <a:lnTo>
                      <a:pt x="0" y="78758"/>
                    </a:lnTo>
                    <a:lnTo>
                      <a:pt x="55121" y="78577"/>
                    </a:lnTo>
                    <a:lnTo>
                      <a:pt x="57814" y="78577"/>
                    </a:lnTo>
                  </a:path>
                </a:pathLst>
              </a:custGeom>
              <a:grpFill/>
              <a:ln w="28575" cap="flat" cmpd="sng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138" name="Google Shape;458;p27"/>
          <p:cNvSpPr txBox="1"/>
          <p:nvPr/>
        </p:nvSpPr>
        <p:spPr>
          <a:xfrm>
            <a:off x="2088313" y="2961454"/>
            <a:ext cx="1857818" cy="807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პროგრამების ფარგლებში მედიკამენტების გაცემის წესის გამარტივება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58A3BC"/>
              </a:solidFill>
              <a:latin typeface="Calibri" panose="020F0502020204030204" pitchFamily="34" charset="0"/>
              <a:ea typeface="Fira Sans Condensed Medium"/>
              <a:cs typeface="Calibri" panose="020F0502020204030204" pitchFamily="34" charset="0"/>
              <a:sym typeface="Fira Sans Condensed Medium"/>
            </a:endParaRPr>
          </a:p>
        </p:txBody>
      </p:sp>
      <p:sp>
        <p:nvSpPr>
          <p:cNvPr id="139" name="Google Shape;459;p27"/>
          <p:cNvSpPr txBox="1"/>
          <p:nvPr/>
        </p:nvSpPr>
        <p:spPr>
          <a:xfrm>
            <a:off x="5169330" y="2084179"/>
            <a:ext cx="1922205" cy="616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ჩანაცვლებით თერაპიაზე მყოფი პირებისთვის მეთადონის გაცემის წესი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000" dirty="0">
              <a:solidFill>
                <a:srgbClr val="F7F8F9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sp>
        <p:nvSpPr>
          <p:cNvPr id="143" name="Google Shape;463;p27"/>
          <p:cNvSpPr txBox="1"/>
          <p:nvPr/>
        </p:nvSpPr>
        <p:spPr>
          <a:xfrm>
            <a:off x="8205850" y="2091391"/>
            <a:ext cx="2008586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დიალიზზე მყოფი პირების  ტრანსპორტირების საკითხის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ორგანიზება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000" dirty="0">
              <a:solidFill>
                <a:srgbClr val="58A3BC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sp>
        <p:nvSpPr>
          <p:cNvPr id="145" name="Google Shape;465;p27"/>
          <p:cNvSpPr txBox="1"/>
          <p:nvPr/>
        </p:nvSpPr>
        <p:spPr>
          <a:xfrm>
            <a:off x="4533124" y="2825199"/>
            <a:ext cx="2412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666666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grpSp>
        <p:nvGrpSpPr>
          <p:cNvPr id="146" name="Google Shape;466;p27"/>
          <p:cNvGrpSpPr/>
          <p:nvPr/>
        </p:nvGrpSpPr>
        <p:grpSpPr>
          <a:xfrm rot="1292251">
            <a:off x="7498835" y="4175948"/>
            <a:ext cx="343001" cy="337026"/>
            <a:chOff x="-26993200" y="1961775"/>
            <a:chExt cx="301675" cy="295975"/>
          </a:xfrm>
        </p:grpSpPr>
        <p:sp>
          <p:nvSpPr>
            <p:cNvPr id="147" name="Google Shape;467;p27"/>
            <p:cNvSpPr/>
            <p:nvPr/>
          </p:nvSpPr>
          <p:spPr>
            <a:xfrm>
              <a:off x="-26993200" y="1961775"/>
              <a:ext cx="301675" cy="295975"/>
            </a:xfrm>
            <a:custGeom>
              <a:avLst/>
              <a:gdLst/>
              <a:ahLst/>
              <a:cxnLst/>
              <a:rect l="l" t="t" r="r" b="b"/>
              <a:pathLst>
                <a:path w="12067" h="11839" extrusionOk="0">
                  <a:moveTo>
                    <a:pt x="8601" y="685"/>
                  </a:moveTo>
                  <a:cubicBezTo>
                    <a:pt x="8664" y="685"/>
                    <a:pt x="8790" y="717"/>
                    <a:pt x="8822" y="811"/>
                  </a:cubicBezTo>
                  <a:lnTo>
                    <a:pt x="11279" y="3237"/>
                  </a:lnTo>
                  <a:cubicBezTo>
                    <a:pt x="11342" y="3332"/>
                    <a:pt x="11374" y="3395"/>
                    <a:pt x="11374" y="3489"/>
                  </a:cubicBezTo>
                  <a:cubicBezTo>
                    <a:pt x="11374" y="3552"/>
                    <a:pt x="11342" y="3647"/>
                    <a:pt x="11279" y="3710"/>
                  </a:cubicBezTo>
                  <a:cubicBezTo>
                    <a:pt x="11216" y="3773"/>
                    <a:pt x="11122" y="3804"/>
                    <a:pt x="11031" y="3804"/>
                  </a:cubicBezTo>
                  <a:cubicBezTo>
                    <a:pt x="10941" y="3804"/>
                    <a:pt x="10854" y="3773"/>
                    <a:pt x="10807" y="3710"/>
                  </a:cubicBezTo>
                  <a:lnTo>
                    <a:pt x="8349" y="1284"/>
                  </a:lnTo>
                  <a:cubicBezTo>
                    <a:pt x="8286" y="1189"/>
                    <a:pt x="8223" y="1126"/>
                    <a:pt x="8223" y="1032"/>
                  </a:cubicBezTo>
                  <a:cubicBezTo>
                    <a:pt x="8223" y="969"/>
                    <a:pt x="8286" y="843"/>
                    <a:pt x="8349" y="811"/>
                  </a:cubicBezTo>
                  <a:cubicBezTo>
                    <a:pt x="8444" y="717"/>
                    <a:pt x="8507" y="685"/>
                    <a:pt x="8601" y="685"/>
                  </a:cubicBezTo>
                  <a:close/>
                  <a:moveTo>
                    <a:pt x="7971" y="2103"/>
                  </a:moveTo>
                  <a:lnTo>
                    <a:pt x="8759" y="2891"/>
                  </a:lnTo>
                  <a:lnTo>
                    <a:pt x="9925" y="4056"/>
                  </a:lnTo>
                  <a:lnTo>
                    <a:pt x="7058" y="6955"/>
                  </a:lnTo>
                  <a:cubicBezTo>
                    <a:pt x="6617" y="6545"/>
                    <a:pt x="5986" y="6356"/>
                    <a:pt x="5325" y="6356"/>
                  </a:cubicBezTo>
                  <a:lnTo>
                    <a:pt x="5293" y="6356"/>
                  </a:lnTo>
                  <a:cubicBezTo>
                    <a:pt x="5256" y="6359"/>
                    <a:pt x="5219" y="6360"/>
                    <a:pt x="5182" y="6360"/>
                  </a:cubicBezTo>
                  <a:cubicBezTo>
                    <a:pt x="4779" y="6360"/>
                    <a:pt x="4385" y="6206"/>
                    <a:pt x="4096" y="5947"/>
                  </a:cubicBezTo>
                  <a:lnTo>
                    <a:pt x="5136" y="4939"/>
                  </a:lnTo>
                  <a:lnTo>
                    <a:pt x="5356" y="5159"/>
                  </a:lnTo>
                  <a:cubicBezTo>
                    <a:pt x="5451" y="5254"/>
                    <a:pt x="5514" y="5285"/>
                    <a:pt x="5608" y="5285"/>
                  </a:cubicBezTo>
                  <a:cubicBezTo>
                    <a:pt x="5671" y="5285"/>
                    <a:pt x="5797" y="5254"/>
                    <a:pt x="5829" y="5159"/>
                  </a:cubicBezTo>
                  <a:cubicBezTo>
                    <a:pt x="5955" y="5065"/>
                    <a:pt x="5955" y="4813"/>
                    <a:pt x="5829" y="4687"/>
                  </a:cubicBezTo>
                  <a:lnTo>
                    <a:pt x="5608" y="4466"/>
                  </a:lnTo>
                  <a:lnTo>
                    <a:pt x="6081" y="3993"/>
                  </a:lnTo>
                  <a:lnTo>
                    <a:pt x="6302" y="4214"/>
                  </a:lnTo>
                  <a:cubicBezTo>
                    <a:pt x="6396" y="4308"/>
                    <a:pt x="6459" y="4340"/>
                    <a:pt x="6554" y="4340"/>
                  </a:cubicBezTo>
                  <a:cubicBezTo>
                    <a:pt x="6617" y="4340"/>
                    <a:pt x="6743" y="4308"/>
                    <a:pt x="6774" y="4214"/>
                  </a:cubicBezTo>
                  <a:cubicBezTo>
                    <a:pt x="6900" y="4119"/>
                    <a:pt x="6900" y="3867"/>
                    <a:pt x="6774" y="3741"/>
                  </a:cubicBezTo>
                  <a:lnTo>
                    <a:pt x="6554" y="3521"/>
                  </a:lnTo>
                  <a:lnTo>
                    <a:pt x="7026" y="3048"/>
                  </a:lnTo>
                  <a:lnTo>
                    <a:pt x="7247" y="3269"/>
                  </a:lnTo>
                  <a:cubicBezTo>
                    <a:pt x="7341" y="3363"/>
                    <a:pt x="7404" y="3395"/>
                    <a:pt x="7499" y="3395"/>
                  </a:cubicBezTo>
                  <a:cubicBezTo>
                    <a:pt x="7562" y="3395"/>
                    <a:pt x="7688" y="3363"/>
                    <a:pt x="7719" y="3269"/>
                  </a:cubicBezTo>
                  <a:cubicBezTo>
                    <a:pt x="7845" y="3174"/>
                    <a:pt x="7845" y="2922"/>
                    <a:pt x="7719" y="2796"/>
                  </a:cubicBezTo>
                  <a:lnTo>
                    <a:pt x="7499" y="2576"/>
                  </a:lnTo>
                  <a:lnTo>
                    <a:pt x="7971" y="2103"/>
                  </a:lnTo>
                  <a:close/>
                  <a:moveTo>
                    <a:pt x="3592" y="6482"/>
                  </a:moveTo>
                  <a:cubicBezTo>
                    <a:pt x="4038" y="6839"/>
                    <a:pt x="4596" y="7084"/>
                    <a:pt x="5213" y="7084"/>
                  </a:cubicBezTo>
                  <a:cubicBezTo>
                    <a:pt x="5250" y="7084"/>
                    <a:pt x="5288" y="7083"/>
                    <a:pt x="5325" y="7081"/>
                  </a:cubicBezTo>
                  <a:cubicBezTo>
                    <a:pt x="5797" y="7081"/>
                    <a:pt x="6239" y="7175"/>
                    <a:pt x="6554" y="7459"/>
                  </a:cubicBezTo>
                  <a:lnTo>
                    <a:pt x="3277" y="10735"/>
                  </a:lnTo>
                  <a:cubicBezTo>
                    <a:pt x="2993" y="11003"/>
                    <a:pt x="2639" y="11137"/>
                    <a:pt x="2285" y="11137"/>
                  </a:cubicBezTo>
                  <a:cubicBezTo>
                    <a:pt x="1930" y="11137"/>
                    <a:pt x="1576" y="11003"/>
                    <a:pt x="1292" y="10735"/>
                  </a:cubicBezTo>
                  <a:cubicBezTo>
                    <a:pt x="757" y="10168"/>
                    <a:pt x="757" y="9318"/>
                    <a:pt x="1292" y="8751"/>
                  </a:cubicBezTo>
                  <a:lnTo>
                    <a:pt x="3592" y="6482"/>
                  </a:lnTo>
                  <a:close/>
                  <a:moveTo>
                    <a:pt x="8582" y="0"/>
                  </a:moveTo>
                  <a:cubicBezTo>
                    <a:pt x="8318" y="0"/>
                    <a:pt x="8050" y="103"/>
                    <a:pt x="7845" y="307"/>
                  </a:cubicBezTo>
                  <a:cubicBezTo>
                    <a:pt x="7656" y="496"/>
                    <a:pt x="7530" y="780"/>
                    <a:pt x="7530" y="1032"/>
                  </a:cubicBezTo>
                  <a:cubicBezTo>
                    <a:pt x="7530" y="1189"/>
                    <a:pt x="7562" y="1347"/>
                    <a:pt x="7656" y="1473"/>
                  </a:cubicBezTo>
                  <a:lnTo>
                    <a:pt x="6869" y="2261"/>
                  </a:lnTo>
                  <a:lnTo>
                    <a:pt x="4884" y="4245"/>
                  </a:lnTo>
                  <a:lnTo>
                    <a:pt x="820" y="8278"/>
                  </a:lnTo>
                  <a:cubicBezTo>
                    <a:pt x="1" y="9097"/>
                    <a:pt x="1" y="10420"/>
                    <a:pt x="820" y="11240"/>
                  </a:cubicBezTo>
                  <a:cubicBezTo>
                    <a:pt x="1229" y="11649"/>
                    <a:pt x="1796" y="11838"/>
                    <a:pt x="2300" y="11838"/>
                  </a:cubicBezTo>
                  <a:cubicBezTo>
                    <a:pt x="2836" y="11838"/>
                    <a:pt x="3340" y="11649"/>
                    <a:pt x="3750" y="11240"/>
                  </a:cubicBezTo>
                  <a:lnTo>
                    <a:pt x="10555" y="4434"/>
                  </a:lnTo>
                  <a:cubicBezTo>
                    <a:pt x="10712" y="4497"/>
                    <a:pt x="10838" y="4560"/>
                    <a:pt x="10996" y="4560"/>
                  </a:cubicBezTo>
                  <a:cubicBezTo>
                    <a:pt x="11279" y="4560"/>
                    <a:pt x="11531" y="4434"/>
                    <a:pt x="11752" y="4245"/>
                  </a:cubicBezTo>
                  <a:cubicBezTo>
                    <a:pt x="11941" y="4025"/>
                    <a:pt x="12067" y="3773"/>
                    <a:pt x="12067" y="3489"/>
                  </a:cubicBezTo>
                  <a:cubicBezTo>
                    <a:pt x="12067" y="3206"/>
                    <a:pt x="11941" y="2922"/>
                    <a:pt x="11752" y="2733"/>
                  </a:cubicBezTo>
                  <a:lnTo>
                    <a:pt x="9294" y="307"/>
                  </a:lnTo>
                  <a:cubicBezTo>
                    <a:pt x="9105" y="103"/>
                    <a:pt x="8846" y="0"/>
                    <a:pt x="8582" y="0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8" name="Google Shape;468;p27"/>
            <p:cNvSpPr/>
            <p:nvPr/>
          </p:nvSpPr>
          <p:spPr>
            <a:xfrm>
              <a:off x="-26900250" y="2164775"/>
              <a:ext cx="17350" cy="18150"/>
            </a:xfrm>
            <a:custGeom>
              <a:avLst/>
              <a:gdLst/>
              <a:ahLst/>
              <a:cxnLst/>
              <a:rect l="l" t="t" r="r" b="b"/>
              <a:pathLst>
                <a:path w="694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cubicBezTo>
                    <a:pt x="0" y="568"/>
                    <a:pt x="158" y="725"/>
                    <a:pt x="347" y="725"/>
                  </a:cubicBezTo>
                  <a:cubicBezTo>
                    <a:pt x="536" y="725"/>
                    <a:pt x="693" y="568"/>
                    <a:pt x="693" y="379"/>
                  </a:cubicBez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9" name="Google Shape;469;p27"/>
            <p:cNvSpPr/>
            <p:nvPr/>
          </p:nvSpPr>
          <p:spPr>
            <a:xfrm>
              <a:off x="-26938075" y="2177375"/>
              <a:ext cx="18150" cy="16575"/>
            </a:xfrm>
            <a:custGeom>
              <a:avLst/>
              <a:gdLst/>
              <a:ahLst/>
              <a:cxnLst/>
              <a:rect l="l" t="t" r="r" b="b"/>
              <a:pathLst>
                <a:path w="726" h="663" extrusionOk="0">
                  <a:moveTo>
                    <a:pt x="375" y="1"/>
                  </a:moveTo>
                  <a:cubicBezTo>
                    <a:pt x="292" y="1"/>
                    <a:pt x="206" y="32"/>
                    <a:pt x="127" y="95"/>
                  </a:cubicBezTo>
                  <a:cubicBezTo>
                    <a:pt x="1" y="221"/>
                    <a:pt x="1" y="442"/>
                    <a:pt x="127" y="568"/>
                  </a:cubicBezTo>
                  <a:cubicBezTo>
                    <a:pt x="190" y="631"/>
                    <a:pt x="277" y="662"/>
                    <a:pt x="363" y="662"/>
                  </a:cubicBezTo>
                  <a:cubicBezTo>
                    <a:pt x="450" y="662"/>
                    <a:pt x="536" y="631"/>
                    <a:pt x="599" y="568"/>
                  </a:cubicBezTo>
                  <a:cubicBezTo>
                    <a:pt x="725" y="442"/>
                    <a:pt x="725" y="221"/>
                    <a:pt x="599" y="95"/>
                  </a:cubicBezTo>
                  <a:cubicBezTo>
                    <a:pt x="536" y="32"/>
                    <a:pt x="458" y="1"/>
                    <a:pt x="375" y="1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0" name="Google Shape;470;p27"/>
          <p:cNvSpPr/>
          <p:nvPr/>
        </p:nvSpPr>
        <p:spPr>
          <a:xfrm>
            <a:off x="4362993" y="3999875"/>
            <a:ext cx="352725" cy="322908"/>
          </a:xfrm>
          <a:custGeom>
            <a:avLst/>
            <a:gdLst/>
            <a:ahLst/>
            <a:cxnLst/>
            <a:rect l="l" t="t" r="r" b="b"/>
            <a:pathLst>
              <a:path w="12477" h="11792" extrusionOk="0">
                <a:moveTo>
                  <a:pt x="10845" y="690"/>
                </a:moveTo>
                <a:cubicBezTo>
                  <a:pt x="11072" y="690"/>
                  <a:pt x="11264" y="705"/>
                  <a:pt x="11406" y="733"/>
                </a:cubicBezTo>
                <a:cubicBezTo>
                  <a:pt x="11469" y="1049"/>
                  <a:pt x="11469" y="1616"/>
                  <a:pt x="11374" y="2246"/>
                </a:cubicBezTo>
                <a:lnTo>
                  <a:pt x="9894" y="765"/>
                </a:lnTo>
                <a:cubicBezTo>
                  <a:pt x="10240" y="713"/>
                  <a:pt x="10568" y="690"/>
                  <a:pt x="10845" y="690"/>
                </a:cubicBezTo>
                <a:close/>
                <a:moveTo>
                  <a:pt x="9106" y="923"/>
                </a:moveTo>
                <a:lnTo>
                  <a:pt x="11280" y="3096"/>
                </a:lnTo>
                <a:cubicBezTo>
                  <a:pt x="11185" y="3317"/>
                  <a:pt x="11091" y="3569"/>
                  <a:pt x="10996" y="3789"/>
                </a:cubicBezTo>
                <a:lnTo>
                  <a:pt x="8350" y="1143"/>
                </a:lnTo>
                <a:cubicBezTo>
                  <a:pt x="8602" y="1049"/>
                  <a:pt x="8822" y="954"/>
                  <a:pt x="9106" y="923"/>
                </a:cubicBezTo>
                <a:close/>
                <a:moveTo>
                  <a:pt x="7720" y="1458"/>
                </a:moveTo>
                <a:lnTo>
                  <a:pt x="10618" y="4388"/>
                </a:lnTo>
                <a:cubicBezTo>
                  <a:pt x="10555" y="4451"/>
                  <a:pt x="10461" y="4577"/>
                  <a:pt x="10398" y="4672"/>
                </a:cubicBezTo>
                <a:cubicBezTo>
                  <a:pt x="10303" y="4766"/>
                  <a:pt x="10240" y="4861"/>
                  <a:pt x="10114" y="4892"/>
                </a:cubicBezTo>
                <a:lnTo>
                  <a:pt x="7216" y="1994"/>
                </a:lnTo>
                <a:cubicBezTo>
                  <a:pt x="7279" y="1899"/>
                  <a:pt x="7373" y="1773"/>
                  <a:pt x="7436" y="1710"/>
                </a:cubicBezTo>
                <a:cubicBezTo>
                  <a:pt x="7531" y="1616"/>
                  <a:pt x="7594" y="1553"/>
                  <a:pt x="7720" y="1458"/>
                </a:cubicBezTo>
                <a:close/>
                <a:moveTo>
                  <a:pt x="6901" y="2655"/>
                </a:moveTo>
                <a:lnTo>
                  <a:pt x="9515" y="5270"/>
                </a:lnTo>
                <a:cubicBezTo>
                  <a:pt x="9263" y="5365"/>
                  <a:pt x="9011" y="5459"/>
                  <a:pt x="8791" y="5522"/>
                </a:cubicBezTo>
                <a:lnTo>
                  <a:pt x="6649" y="3411"/>
                </a:lnTo>
                <a:cubicBezTo>
                  <a:pt x="6680" y="3159"/>
                  <a:pt x="6775" y="2876"/>
                  <a:pt x="6901" y="2655"/>
                </a:cubicBezTo>
                <a:close/>
                <a:moveTo>
                  <a:pt x="6491" y="4231"/>
                </a:moveTo>
                <a:lnTo>
                  <a:pt x="7877" y="5617"/>
                </a:lnTo>
                <a:cubicBezTo>
                  <a:pt x="7638" y="5643"/>
                  <a:pt x="7409" y="5653"/>
                  <a:pt x="7204" y="5653"/>
                </a:cubicBezTo>
                <a:cubicBezTo>
                  <a:pt x="6923" y="5653"/>
                  <a:pt x="6686" y="5635"/>
                  <a:pt x="6523" y="5617"/>
                </a:cubicBezTo>
                <a:cubicBezTo>
                  <a:pt x="6491" y="5333"/>
                  <a:pt x="6460" y="4829"/>
                  <a:pt x="6491" y="4231"/>
                </a:cubicBezTo>
                <a:close/>
                <a:moveTo>
                  <a:pt x="4982" y="6171"/>
                </a:moveTo>
                <a:cubicBezTo>
                  <a:pt x="5371" y="6171"/>
                  <a:pt x="5708" y="6201"/>
                  <a:pt x="5892" y="6247"/>
                </a:cubicBezTo>
                <a:cubicBezTo>
                  <a:pt x="5955" y="6499"/>
                  <a:pt x="5987" y="7034"/>
                  <a:pt x="5955" y="7602"/>
                </a:cubicBezTo>
                <a:lnTo>
                  <a:pt x="4538" y="6184"/>
                </a:lnTo>
                <a:cubicBezTo>
                  <a:pt x="4690" y="6175"/>
                  <a:pt x="4839" y="6171"/>
                  <a:pt x="4982" y="6171"/>
                </a:cubicBezTo>
                <a:close/>
                <a:moveTo>
                  <a:pt x="3719" y="6310"/>
                </a:moveTo>
                <a:lnTo>
                  <a:pt x="5829" y="8452"/>
                </a:lnTo>
                <a:cubicBezTo>
                  <a:pt x="5798" y="8673"/>
                  <a:pt x="5703" y="8956"/>
                  <a:pt x="5609" y="9177"/>
                </a:cubicBezTo>
                <a:lnTo>
                  <a:pt x="2962" y="6562"/>
                </a:lnTo>
                <a:cubicBezTo>
                  <a:pt x="3183" y="6436"/>
                  <a:pt x="3435" y="6341"/>
                  <a:pt x="3719" y="6310"/>
                </a:cubicBezTo>
                <a:close/>
                <a:moveTo>
                  <a:pt x="2332" y="6908"/>
                </a:moveTo>
                <a:lnTo>
                  <a:pt x="5231" y="9807"/>
                </a:lnTo>
                <a:cubicBezTo>
                  <a:pt x="5168" y="9901"/>
                  <a:pt x="5073" y="10027"/>
                  <a:pt x="5010" y="10090"/>
                </a:cubicBezTo>
                <a:cubicBezTo>
                  <a:pt x="4916" y="10185"/>
                  <a:pt x="4853" y="10248"/>
                  <a:pt x="4727" y="10342"/>
                </a:cubicBezTo>
                <a:lnTo>
                  <a:pt x="1797" y="7412"/>
                </a:lnTo>
                <a:cubicBezTo>
                  <a:pt x="1891" y="7349"/>
                  <a:pt x="1954" y="7223"/>
                  <a:pt x="2049" y="7129"/>
                </a:cubicBezTo>
                <a:cubicBezTo>
                  <a:pt x="2112" y="7066"/>
                  <a:pt x="2206" y="6971"/>
                  <a:pt x="2332" y="6908"/>
                </a:cubicBezTo>
                <a:close/>
                <a:moveTo>
                  <a:pt x="1450" y="8011"/>
                </a:moveTo>
                <a:lnTo>
                  <a:pt x="4097" y="10657"/>
                </a:lnTo>
                <a:cubicBezTo>
                  <a:pt x="3908" y="10752"/>
                  <a:pt x="3624" y="10847"/>
                  <a:pt x="3372" y="10910"/>
                </a:cubicBezTo>
                <a:lnTo>
                  <a:pt x="1230" y="8767"/>
                </a:lnTo>
                <a:cubicBezTo>
                  <a:pt x="1293" y="8515"/>
                  <a:pt x="1387" y="8232"/>
                  <a:pt x="1450" y="8011"/>
                </a:cubicBezTo>
                <a:close/>
                <a:moveTo>
                  <a:pt x="1072" y="9586"/>
                </a:moveTo>
                <a:lnTo>
                  <a:pt x="2553" y="11067"/>
                </a:lnTo>
                <a:cubicBezTo>
                  <a:pt x="2175" y="11124"/>
                  <a:pt x="1831" y="11135"/>
                  <a:pt x="1534" y="11135"/>
                </a:cubicBezTo>
                <a:cubicBezTo>
                  <a:pt x="1337" y="11135"/>
                  <a:pt x="1160" y="11130"/>
                  <a:pt x="1009" y="11130"/>
                </a:cubicBezTo>
                <a:cubicBezTo>
                  <a:pt x="978" y="10815"/>
                  <a:pt x="978" y="10216"/>
                  <a:pt x="1072" y="9586"/>
                </a:cubicBezTo>
                <a:close/>
                <a:moveTo>
                  <a:pt x="10872" y="1"/>
                </a:moveTo>
                <a:cubicBezTo>
                  <a:pt x="9797" y="1"/>
                  <a:pt x="8028" y="173"/>
                  <a:pt x="6964" y="1238"/>
                </a:cubicBezTo>
                <a:cubicBezTo>
                  <a:pt x="6775" y="1427"/>
                  <a:pt x="6617" y="1616"/>
                  <a:pt x="6491" y="1836"/>
                </a:cubicBezTo>
                <a:cubicBezTo>
                  <a:pt x="5735" y="3033"/>
                  <a:pt x="5735" y="4703"/>
                  <a:pt x="5829" y="5491"/>
                </a:cubicBezTo>
                <a:cubicBezTo>
                  <a:pt x="5619" y="5469"/>
                  <a:pt x="5344" y="5450"/>
                  <a:pt x="5031" y="5450"/>
                </a:cubicBezTo>
                <a:cubicBezTo>
                  <a:pt x="3989" y="5450"/>
                  <a:pt x="2521" y="5655"/>
                  <a:pt x="1576" y="6625"/>
                </a:cubicBezTo>
                <a:cubicBezTo>
                  <a:pt x="1" y="8200"/>
                  <a:pt x="348" y="11319"/>
                  <a:pt x="379" y="11445"/>
                </a:cubicBezTo>
                <a:cubicBezTo>
                  <a:pt x="442" y="11603"/>
                  <a:pt x="568" y="11697"/>
                  <a:pt x="726" y="11760"/>
                </a:cubicBezTo>
                <a:cubicBezTo>
                  <a:pt x="757" y="11760"/>
                  <a:pt x="1135" y="11792"/>
                  <a:pt x="1671" y="11792"/>
                </a:cubicBezTo>
                <a:cubicBezTo>
                  <a:pt x="2710" y="11792"/>
                  <a:pt x="4443" y="11603"/>
                  <a:pt x="5514" y="10531"/>
                </a:cubicBezTo>
                <a:cubicBezTo>
                  <a:pt x="6775" y="9271"/>
                  <a:pt x="6743" y="7192"/>
                  <a:pt x="6649" y="6278"/>
                </a:cubicBezTo>
                <a:cubicBezTo>
                  <a:pt x="6869" y="6278"/>
                  <a:pt x="7121" y="6310"/>
                  <a:pt x="7405" y="6310"/>
                </a:cubicBezTo>
                <a:cubicBezTo>
                  <a:pt x="8476" y="6310"/>
                  <a:pt x="9925" y="6121"/>
                  <a:pt x="10902" y="5144"/>
                </a:cubicBezTo>
                <a:cubicBezTo>
                  <a:pt x="12477" y="3600"/>
                  <a:pt x="12099" y="481"/>
                  <a:pt x="12099" y="355"/>
                </a:cubicBezTo>
                <a:cubicBezTo>
                  <a:pt x="12036" y="198"/>
                  <a:pt x="11941" y="103"/>
                  <a:pt x="11784" y="40"/>
                </a:cubicBezTo>
                <a:cubicBezTo>
                  <a:pt x="11743" y="40"/>
                  <a:pt x="11387" y="1"/>
                  <a:pt x="10872" y="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1" name="Google Shape;471;p27"/>
          <p:cNvGrpSpPr/>
          <p:nvPr/>
        </p:nvGrpSpPr>
        <p:grpSpPr>
          <a:xfrm>
            <a:off x="6013164" y="1656999"/>
            <a:ext cx="431940" cy="334886"/>
            <a:chOff x="-24683100" y="2340425"/>
            <a:chExt cx="242625" cy="296150"/>
          </a:xfrm>
        </p:grpSpPr>
        <p:sp>
          <p:nvSpPr>
            <p:cNvPr id="152" name="Google Shape;472;p27"/>
            <p:cNvSpPr/>
            <p:nvPr/>
          </p:nvSpPr>
          <p:spPr>
            <a:xfrm>
              <a:off x="-24683100" y="2392400"/>
              <a:ext cx="104000" cy="244175"/>
            </a:xfrm>
            <a:custGeom>
              <a:avLst/>
              <a:gdLst/>
              <a:ahLst/>
              <a:cxnLst/>
              <a:rect l="l" t="t" r="r" b="b"/>
              <a:pathLst>
                <a:path w="4160" h="9767" extrusionOk="0">
                  <a:moveTo>
                    <a:pt x="2080" y="725"/>
                  </a:moveTo>
                  <a:cubicBezTo>
                    <a:pt x="2836" y="725"/>
                    <a:pt x="3466" y="1324"/>
                    <a:pt x="3466" y="2080"/>
                  </a:cubicBezTo>
                  <a:lnTo>
                    <a:pt x="3466" y="4537"/>
                  </a:lnTo>
                  <a:lnTo>
                    <a:pt x="694" y="4537"/>
                  </a:lnTo>
                  <a:lnTo>
                    <a:pt x="694" y="2080"/>
                  </a:lnTo>
                  <a:cubicBezTo>
                    <a:pt x="694" y="1324"/>
                    <a:pt x="1324" y="725"/>
                    <a:pt x="2080" y="725"/>
                  </a:cubicBezTo>
                  <a:close/>
                  <a:moveTo>
                    <a:pt x="3466" y="5230"/>
                  </a:moveTo>
                  <a:lnTo>
                    <a:pt x="3466" y="7688"/>
                  </a:lnTo>
                  <a:cubicBezTo>
                    <a:pt x="3498" y="8475"/>
                    <a:pt x="2867" y="9074"/>
                    <a:pt x="2080" y="9074"/>
                  </a:cubicBezTo>
                  <a:cubicBezTo>
                    <a:pt x="1324" y="9074"/>
                    <a:pt x="694" y="8444"/>
                    <a:pt x="694" y="7688"/>
                  </a:cubicBezTo>
                  <a:lnTo>
                    <a:pt x="694" y="5230"/>
                  </a:lnTo>
                  <a:close/>
                  <a:moveTo>
                    <a:pt x="2080" y="0"/>
                  </a:moveTo>
                  <a:cubicBezTo>
                    <a:pt x="946" y="0"/>
                    <a:pt x="1" y="946"/>
                    <a:pt x="1" y="2080"/>
                  </a:cubicBezTo>
                  <a:lnTo>
                    <a:pt x="1" y="7688"/>
                  </a:lnTo>
                  <a:cubicBezTo>
                    <a:pt x="1" y="8822"/>
                    <a:pt x="946" y="9767"/>
                    <a:pt x="2080" y="9767"/>
                  </a:cubicBezTo>
                  <a:cubicBezTo>
                    <a:pt x="3214" y="9767"/>
                    <a:pt x="4159" y="8822"/>
                    <a:pt x="4159" y="7688"/>
                  </a:cubicBezTo>
                  <a:lnTo>
                    <a:pt x="4159" y="2080"/>
                  </a:lnTo>
                  <a:cubicBezTo>
                    <a:pt x="4159" y="946"/>
                    <a:pt x="3246" y="0"/>
                    <a:pt x="2080" y="0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3" name="Google Shape;473;p27"/>
            <p:cNvSpPr/>
            <p:nvPr/>
          </p:nvSpPr>
          <p:spPr>
            <a:xfrm>
              <a:off x="-24649225" y="2541250"/>
              <a:ext cx="26800" cy="60675"/>
            </a:xfrm>
            <a:custGeom>
              <a:avLst/>
              <a:gdLst/>
              <a:ahLst/>
              <a:cxnLst/>
              <a:rect l="l" t="t" r="r" b="b"/>
              <a:pathLst>
                <a:path w="1072" h="2427" extrusionOk="0">
                  <a:moveTo>
                    <a:pt x="378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1734"/>
                  </a:lnTo>
                  <a:cubicBezTo>
                    <a:pt x="0" y="2112"/>
                    <a:pt x="315" y="2427"/>
                    <a:pt x="725" y="2427"/>
                  </a:cubicBezTo>
                  <a:cubicBezTo>
                    <a:pt x="914" y="2427"/>
                    <a:pt x="1071" y="2269"/>
                    <a:pt x="1071" y="2080"/>
                  </a:cubicBezTo>
                  <a:cubicBezTo>
                    <a:pt x="1071" y="1891"/>
                    <a:pt x="914" y="1734"/>
                    <a:pt x="725" y="1734"/>
                  </a:cubicBezTo>
                  <a:lnTo>
                    <a:pt x="725" y="347"/>
                  </a:lnTo>
                  <a:cubicBezTo>
                    <a:pt x="725" y="158"/>
                    <a:pt x="567" y="1"/>
                    <a:pt x="378" y="1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4" name="Google Shape;474;p27"/>
            <p:cNvSpPr/>
            <p:nvPr/>
          </p:nvSpPr>
          <p:spPr>
            <a:xfrm>
              <a:off x="-24544475" y="2340425"/>
              <a:ext cx="104000" cy="244175"/>
            </a:xfrm>
            <a:custGeom>
              <a:avLst/>
              <a:gdLst/>
              <a:ahLst/>
              <a:cxnLst/>
              <a:rect l="l" t="t" r="r" b="b"/>
              <a:pathLst>
                <a:path w="4160" h="9767" extrusionOk="0">
                  <a:moveTo>
                    <a:pt x="2080" y="693"/>
                  </a:moveTo>
                  <a:cubicBezTo>
                    <a:pt x="2836" y="693"/>
                    <a:pt x="3466" y="1323"/>
                    <a:pt x="3466" y="2079"/>
                  </a:cubicBezTo>
                  <a:lnTo>
                    <a:pt x="3466" y="4537"/>
                  </a:lnTo>
                  <a:lnTo>
                    <a:pt x="694" y="4537"/>
                  </a:lnTo>
                  <a:lnTo>
                    <a:pt x="694" y="2079"/>
                  </a:lnTo>
                  <a:cubicBezTo>
                    <a:pt x="694" y="1323"/>
                    <a:pt x="1324" y="693"/>
                    <a:pt x="2080" y="693"/>
                  </a:cubicBezTo>
                  <a:close/>
                  <a:moveTo>
                    <a:pt x="3466" y="5261"/>
                  </a:moveTo>
                  <a:lnTo>
                    <a:pt x="3466" y="7719"/>
                  </a:lnTo>
                  <a:cubicBezTo>
                    <a:pt x="3497" y="8475"/>
                    <a:pt x="2867" y="9105"/>
                    <a:pt x="2080" y="9105"/>
                  </a:cubicBezTo>
                  <a:cubicBezTo>
                    <a:pt x="1324" y="9105"/>
                    <a:pt x="694" y="8475"/>
                    <a:pt x="694" y="7719"/>
                  </a:cubicBezTo>
                  <a:lnTo>
                    <a:pt x="694" y="5261"/>
                  </a:lnTo>
                  <a:close/>
                  <a:moveTo>
                    <a:pt x="2080" y="0"/>
                  </a:moveTo>
                  <a:cubicBezTo>
                    <a:pt x="946" y="0"/>
                    <a:pt x="0" y="945"/>
                    <a:pt x="0" y="2079"/>
                  </a:cubicBezTo>
                  <a:lnTo>
                    <a:pt x="0" y="7687"/>
                  </a:lnTo>
                  <a:cubicBezTo>
                    <a:pt x="0" y="8821"/>
                    <a:pt x="946" y="9767"/>
                    <a:pt x="2080" y="9767"/>
                  </a:cubicBezTo>
                  <a:cubicBezTo>
                    <a:pt x="3214" y="9767"/>
                    <a:pt x="4159" y="8821"/>
                    <a:pt x="4159" y="7687"/>
                  </a:cubicBezTo>
                  <a:lnTo>
                    <a:pt x="4159" y="2079"/>
                  </a:lnTo>
                  <a:cubicBezTo>
                    <a:pt x="4159" y="945"/>
                    <a:pt x="3277" y="0"/>
                    <a:pt x="2080" y="0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5" name="Google Shape;475;p27"/>
            <p:cNvSpPr/>
            <p:nvPr/>
          </p:nvSpPr>
          <p:spPr>
            <a:xfrm>
              <a:off x="-24501150" y="2375075"/>
              <a:ext cx="26800" cy="60675"/>
            </a:xfrm>
            <a:custGeom>
              <a:avLst/>
              <a:gdLst/>
              <a:ahLst/>
              <a:cxnLst/>
              <a:rect l="l" t="t" r="r" b="b"/>
              <a:pathLst>
                <a:path w="1072" h="2427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32" y="536"/>
                    <a:pt x="189" y="693"/>
                    <a:pt x="347" y="693"/>
                  </a:cubicBezTo>
                  <a:lnTo>
                    <a:pt x="347" y="2080"/>
                  </a:lnTo>
                  <a:cubicBezTo>
                    <a:pt x="347" y="2269"/>
                    <a:pt x="504" y="2426"/>
                    <a:pt x="693" y="2426"/>
                  </a:cubicBezTo>
                  <a:cubicBezTo>
                    <a:pt x="914" y="2426"/>
                    <a:pt x="1071" y="2269"/>
                    <a:pt x="1071" y="2080"/>
                  </a:cubicBezTo>
                  <a:lnTo>
                    <a:pt x="1071" y="693"/>
                  </a:lnTo>
                  <a:cubicBezTo>
                    <a:pt x="1071" y="315"/>
                    <a:pt x="756" y="0"/>
                    <a:pt x="347" y="0"/>
                  </a:cubicBezTo>
                  <a:close/>
                </a:path>
              </a:pathLst>
            </a:custGeom>
            <a:solidFill>
              <a:srgbClr val="F7F8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6" name="Google Shape;476;p27"/>
          <p:cNvSpPr/>
          <p:nvPr/>
        </p:nvSpPr>
        <p:spPr>
          <a:xfrm>
            <a:off x="9070911" y="1625560"/>
            <a:ext cx="278464" cy="278464"/>
          </a:xfrm>
          <a:custGeom>
            <a:avLst/>
            <a:gdLst/>
            <a:ahLst/>
            <a:cxnLst/>
            <a:rect l="l" t="t" r="r" b="b"/>
            <a:pathLst>
              <a:path w="11847" h="11847" extrusionOk="0">
                <a:moveTo>
                  <a:pt x="5546" y="662"/>
                </a:moveTo>
                <a:lnTo>
                  <a:pt x="5546" y="2741"/>
                </a:lnTo>
                <a:lnTo>
                  <a:pt x="4821" y="2741"/>
                </a:lnTo>
                <a:lnTo>
                  <a:pt x="4821" y="1040"/>
                </a:lnTo>
                <a:cubicBezTo>
                  <a:pt x="4821" y="819"/>
                  <a:pt x="4979" y="662"/>
                  <a:pt x="5199" y="662"/>
                </a:cubicBezTo>
                <a:close/>
                <a:moveTo>
                  <a:pt x="6932" y="662"/>
                </a:moveTo>
                <a:lnTo>
                  <a:pt x="6932" y="2773"/>
                </a:lnTo>
                <a:lnTo>
                  <a:pt x="6207" y="2773"/>
                </a:lnTo>
                <a:lnTo>
                  <a:pt x="6207" y="662"/>
                </a:lnTo>
                <a:close/>
                <a:moveTo>
                  <a:pt x="8350" y="662"/>
                </a:moveTo>
                <a:lnTo>
                  <a:pt x="8350" y="2773"/>
                </a:lnTo>
                <a:lnTo>
                  <a:pt x="7625" y="2773"/>
                </a:lnTo>
                <a:lnTo>
                  <a:pt x="7625" y="662"/>
                </a:lnTo>
                <a:close/>
                <a:moveTo>
                  <a:pt x="9704" y="662"/>
                </a:moveTo>
                <a:lnTo>
                  <a:pt x="9704" y="2773"/>
                </a:lnTo>
                <a:lnTo>
                  <a:pt x="9011" y="2773"/>
                </a:lnTo>
                <a:lnTo>
                  <a:pt x="9011" y="662"/>
                </a:lnTo>
                <a:close/>
                <a:moveTo>
                  <a:pt x="10744" y="662"/>
                </a:moveTo>
                <a:cubicBezTo>
                  <a:pt x="10933" y="662"/>
                  <a:pt x="11090" y="819"/>
                  <a:pt x="11090" y="1040"/>
                </a:cubicBezTo>
                <a:lnTo>
                  <a:pt x="11090" y="2773"/>
                </a:lnTo>
                <a:lnTo>
                  <a:pt x="10397" y="2773"/>
                </a:lnTo>
                <a:lnTo>
                  <a:pt x="10397" y="662"/>
                </a:lnTo>
                <a:close/>
                <a:moveTo>
                  <a:pt x="6270" y="5577"/>
                </a:moveTo>
                <a:lnTo>
                  <a:pt x="6270" y="9074"/>
                </a:lnTo>
                <a:lnTo>
                  <a:pt x="5546" y="9074"/>
                </a:lnTo>
                <a:lnTo>
                  <a:pt x="5546" y="5577"/>
                </a:lnTo>
                <a:close/>
                <a:moveTo>
                  <a:pt x="10397" y="5640"/>
                </a:moveTo>
                <a:lnTo>
                  <a:pt x="10397" y="6270"/>
                </a:lnTo>
                <a:lnTo>
                  <a:pt x="9358" y="6270"/>
                </a:lnTo>
                <a:cubicBezTo>
                  <a:pt x="9169" y="6270"/>
                  <a:pt x="9011" y="6427"/>
                  <a:pt x="9011" y="6616"/>
                </a:cubicBezTo>
                <a:cubicBezTo>
                  <a:pt x="9011" y="6805"/>
                  <a:pt x="9169" y="6963"/>
                  <a:pt x="9358" y="6963"/>
                </a:cubicBezTo>
                <a:lnTo>
                  <a:pt x="10397" y="6963"/>
                </a:lnTo>
                <a:lnTo>
                  <a:pt x="10397" y="7688"/>
                </a:lnTo>
                <a:lnTo>
                  <a:pt x="9358" y="7688"/>
                </a:lnTo>
                <a:cubicBezTo>
                  <a:pt x="9169" y="7688"/>
                  <a:pt x="9011" y="7845"/>
                  <a:pt x="9011" y="8034"/>
                </a:cubicBezTo>
                <a:cubicBezTo>
                  <a:pt x="9011" y="8223"/>
                  <a:pt x="9169" y="8381"/>
                  <a:pt x="9358" y="8381"/>
                </a:cubicBezTo>
                <a:lnTo>
                  <a:pt x="10397" y="8381"/>
                </a:lnTo>
                <a:lnTo>
                  <a:pt x="10397" y="9105"/>
                </a:lnTo>
                <a:lnTo>
                  <a:pt x="8287" y="9105"/>
                </a:lnTo>
                <a:lnTo>
                  <a:pt x="8287" y="5640"/>
                </a:lnTo>
                <a:close/>
                <a:moveTo>
                  <a:pt x="2080" y="7688"/>
                </a:moveTo>
                <a:cubicBezTo>
                  <a:pt x="2301" y="7688"/>
                  <a:pt x="2521" y="7719"/>
                  <a:pt x="2710" y="7845"/>
                </a:cubicBezTo>
                <a:cubicBezTo>
                  <a:pt x="2427" y="7971"/>
                  <a:pt x="2206" y="8129"/>
                  <a:pt x="1954" y="8318"/>
                </a:cubicBezTo>
                <a:lnTo>
                  <a:pt x="1923" y="8349"/>
                </a:lnTo>
                <a:cubicBezTo>
                  <a:pt x="1576" y="8696"/>
                  <a:pt x="1355" y="9200"/>
                  <a:pt x="1355" y="9767"/>
                </a:cubicBezTo>
                <a:cubicBezTo>
                  <a:pt x="1355" y="9956"/>
                  <a:pt x="1418" y="10113"/>
                  <a:pt x="1450" y="10302"/>
                </a:cubicBezTo>
                <a:cubicBezTo>
                  <a:pt x="977" y="10050"/>
                  <a:pt x="694" y="9578"/>
                  <a:pt x="694" y="9074"/>
                </a:cubicBezTo>
                <a:cubicBezTo>
                  <a:pt x="694" y="8318"/>
                  <a:pt x="1324" y="7688"/>
                  <a:pt x="2080" y="7688"/>
                </a:cubicBezTo>
                <a:close/>
                <a:moveTo>
                  <a:pt x="3403" y="8318"/>
                </a:moveTo>
                <a:cubicBezTo>
                  <a:pt x="4191" y="8349"/>
                  <a:pt x="4821" y="8979"/>
                  <a:pt x="4821" y="9735"/>
                </a:cubicBezTo>
                <a:cubicBezTo>
                  <a:pt x="4821" y="9987"/>
                  <a:pt x="4758" y="10239"/>
                  <a:pt x="4600" y="10491"/>
                </a:cubicBezTo>
                <a:lnTo>
                  <a:pt x="2679" y="8538"/>
                </a:lnTo>
                <a:cubicBezTo>
                  <a:pt x="2868" y="8381"/>
                  <a:pt x="3151" y="8318"/>
                  <a:pt x="3403" y="8318"/>
                </a:cubicBezTo>
                <a:close/>
                <a:moveTo>
                  <a:pt x="2238" y="9074"/>
                </a:moveTo>
                <a:lnTo>
                  <a:pt x="4128" y="10964"/>
                </a:lnTo>
                <a:cubicBezTo>
                  <a:pt x="3939" y="11059"/>
                  <a:pt x="3687" y="11122"/>
                  <a:pt x="3466" y="11122"/>
                </a:cubicBezTo>
                <a:cubicBezTo>
                  <a:pt x="3448" y="11122"/>
                  <a:pt x="3430" y="11123"/>
                  <a:pt x="3412" y="11123"/>
                </a:cubicBezTo>
                <a:cubicBezTo>
                  <a:pt x="2680" y="11123"/>
                  <a:pt x="2080" y="10504"/>
                  <a:pt x="2080" y="9735"/>
                </a:cubicBezTo>
                <a:cubicBezTo>
                  <a:pt x="2080" y="9483"/>
                  <a:pt x="2143" y="9263"/>
                  <a:pt x="2238" y="9074"/>
                </a:cubicBezTo>
                <a:close/>
                <a:moveTo>
                  <a:pt x="10334" y="3466"/>
                </a:moveTo>
                <a:lnTo>
                  <a:pt x="10334" y="4884"/>
                </a:lnTo>
                <a:lnTo>
                  <a:pt x="7940" y="4884"/>
                </a:lnTo>
                <a:cubicBezTo>
                  <a:pt x="7751" y="4884"/>
                  <a:pt x="7593" y="5041"/>
                  <a:pt x="7593" y="5230"/>
                </a:cubicBezTo>
                <a:lnTo>
                  <a:pt x="7593" y="9420"/>
                </a:lnTo>
                <a:cubicBezTo>
                  <a:pt x="7593" y="9609"/>
                  <a:pt x="7751" y="9767"/>
                  <a:pt x="7940" y="9767"/>
                </a:cubicBezTo>
                <a:lnTo>
                  <a:pt x="10397" y="9767"/>
                </a:lnTo>
                <a:lnTo>
                  <a:pt x="10397" y="10806"/>
                </a:lnTo>
                <a:cubicBezTo>
                  <a:pt x="10397" y="10996"/>
                  <a:pt x="10240" y="11153"/>
                  <a:pt x="10019" y="11153"/>
                </a:cubicBezTo>
                <a:lnTo>
                  <a:pt x="5861" y="11153"/>
                </a:lnTo>
                <a:cubicBezTo>
                  <a:pt x="5672" y="11153"/>
                  <a:pt x="5514" y="10996"/>
                  <a:pt x="5514" y="10806"/>
                </a:cubicBezTo>
                <a:lnTo>
                  <a:pt x="5514" y="9767"/>
                </a:lnTo>
                <a:lnTo>
                  <a:pt x="6522" y="9767"/>
                </a:lnTo>
                <a:cubicBezTo>
                  <a:pt x="6711" y="9767"/>
                  <a:pt x="6869" y="9609"/>
                  <a:pt x="6869" y="9420"/>
                </a:cubicBezTo>
                <a:lnTo>
                  <a:pt x="6869" y="5230"/>
                </a:lnTo>
                <a:cubicBezTo>
                  <a:pt x="6869" y="5041"/>
                  <a:pt x="6711" y="4884"/>
                  <a:pt x="6522" y="4884"/>
                </a:cubicBezTo>
                <a:lnTo>
                  <a:pt x="5514" y="4884"/>
                </a:lnTo>
                <a:lnTo>
                  <a:pt x="5514" y="3466"/>
                </a:lnTo>
                <a:close/>
                <a:moveTo>
                  <a:pt x="5199" y="0"/>
                </a:moveTo>
                <a:cubicBezTo>
                  <a:pt x="4600" y="0"/>
                  <a:pt x="4159" y="473"/>
                  <a:pt x="4159" y="1040"/>
                </a:cubicBezTo>
                <a:lnTo>
                  <a:pt x="4159" y="3119"/>
                </a:lnTo>
                <a:cubicBezTo>
                  <a:pt x="4159" y="3308"/>
                  <a:pt x="4317" y="3466"/>
                  <a:pt x="4506" y="3466"/>
                </a:cubicBezTo>
                <a:lnTo>
                  <a:pt x="4884" y="3466"/>
                </a:lnTo>
                <a:lnTo>
                  <a:pt x="4884" y="8192"/>
                </a:lnTo>
                <a:cubicBezTo>
                  <a:pt x="4569" y="7908"/>
                  <a:pt x="4128" y="7719"/>
                  <a:pt x="3655" y="7688"/>
                </a:cubicBezTo>
                <a:cubicBezTo>
                  <a:pt x="3277" y="7246"/>
                  <a:pt x="2710" y="6963"/>
                  <a:pt x="2080" y="6963"/>
                </a:cubicBezTo>
                <a:cubicBezTo>
                  <a:pt x="946" y="6963"/>
                  <a:pt x="1" y="7908"/>
                  <a:pt x="1" y="9074"/>
                </a:cubicBezTo>
                <a:cubicBezTo>
                  <a:pt x="1" y="10176"/>
                  <a:pt x="820" y="11027"/>
                  <a:pt x="1923" y="11153"/>
                </a:cubicBezTo>
                <a:cubicBezTo>
                  <a:pt x="2332" y="11594"/>
                  <a:pt x="2868" y="11846"/>
                  <a:pt x="3498" y="11846"/>
                </a:cubicBezTo>
                <a:cubicBezTo>
                  <a:pt x="4065" y="11846"/>
                  <a:pt x="4506" y="11657"/>
                  <a:pt x="4916" y="11311"/>
                </a:cubicBezTo>
                <a:cubicBezTo>
                  <a:pt x="4916" y="11311"/>
                  <a:pt x="4979" y="11279"/>
                  <a:pt x="4979" y="11216"/>
                </a:cubicBezTo>
                <a:cubicBezTo>
                  <a:pt x="5136" y="11594"/>
                  <a:pt x="5514" y="11846"/>
                  <a:pt x="5924" y="11846"/>
                </a:cubicBezTo>
                <a:lnTo>
                  <a:pt x="10114" y="11846"/>
                </a:lnTo>
                <a:cubicBezTo>
                  <a:pt x="10712" y="11846"/>
                  <a:pt x="11122" y="11374"/>
                  <a:pt x="11122" y="10838"/>
                </a:cubicBezTo>
                <a:lnTo>
                  <a:pt x="11122" y="3497"/>
                </a:lnTo>
                <a:lnTo>
                  <a:pt x="11500" y="3497"/>
                </a:lnTo>
                <a:cubicBezTo>
                  <a:pt x="11689" y="3497"/>
                  <a:pt x="11847" y="3340"/>
                  <a:pt x="11847" y="3151"/>
                </a:cubicBezTo>
                <a:lnTo>
                  <a:pt x="11847" y="1072"/>
                </a:lnTo>
                <a:cubicBezTo>
                  <a:pt x="11752" y="441"/>
                  <a:pt x="11343" y="0"/>
                  <a:pt x="1074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7" name="Google Shape;477;p27"/>
          <p:cNvGrpSpPr/>
          <p:nvPr/>
        </p:nvGrpSpPr>
        <p:grpSpPr>
          <a:xfrm>
            <a:off x="2890214" y="1528149"/>
            <a:ext cx="303278" cy="298051"/>
            <a:chOff x="-60988582" y="2310476"/>
            <a:chExt cx="316607" cy="311150"/>
          </a:xfrm>
          <a:solidFill>
            <a:schemeClr val="tx1"/>
          </a:solidFill>
        </p:grpSpPr>
        <p:sp>
          <p:nvSpPr>
            <p:cNvPr id="158" name="Google Shape;478;p27"/>
            <p:cNvSpPr/>
            <p:nvPr/>
          </p:nvSpPr>
          <p:spPr>
            <a:xfrm>
              <a:off x="-60988582" y="2310476"/>
              <a:ext cx="311125" cy="311150"/>
            </a:xfrm>
            <a:custGeom>
              <a:avLst/>
              <a:gdLst/>
              <a:ahLst/>
              <a:cxnLst/>
              <a:rect l="l" t="t" r="r" b="b"/>
              <a:pathLst>
                <a:path w="12445" h="12446" extrusionOk="0">
                  <a:moveTo>
                    <a:pt x="7877" y="883"/>
                  </a:moveTo>
                  <a:cubicBezTo>
                    <a:pt x="8097" y="883"/>
                    <a:pt x="8318" y="1072"/>
                    <a:pt x="8318" y="1324"/>
                  </a:cubicBezTo>
                  <a:lnTo>
                    <a:pt x="8318" y="10398"/>
                  </a:lnTo>
                  <a:cubicBezTo>
                    <a:pt x="8318" y="10870"/>
                    <a:pt x="8444" y="11311"/>
                    <a:pt x="8727" y="11626"/>
                  </a:cubicBezTo>
                  <a:lnTo>
                    <a:pt x="2111" y="11626"/>
                  </a:lnTo>
                  <a:cubicBezTo>
                    <a:pt x="1450" y="11626"/>
                    <a:pt x="851" y="11091"/>
                    <a:pt x="851" y="10398"/>
                  </a:cubicBezTo>
                  <a:lnTo>
                    <a:pt x="851" y="1324"/>
                  </a:lnTo>
                  <a:lnTo>
                    <a:pt x="820" y="1324"/>
                  </a:lnTo>
                  <a:cubicBezTo>
                    <a:pt x="820" y="1072"/>
                    <a:pt x="1009" y="883"/>
                    <a:pt x="1261" y="883"/>
                  </a:cubicBezTo>
                  <a:close/>
                  <a:moveTo>
                    <a:pt x="11500" y="10807"/>
                  </a:moveTo>
                  <a:cubicBezTo>
                    <a:pt x="11342" y="11280"/>
                    <a:pt x="10870" y="11626"/>
                    <a:pt x="10303" y="11626"/>
                  </a:cubicBezTo>
                  <a:cubicBezTo>
                    <a:pt x="9767" y="11626"/>
                    <a:pt x="9326" y="11280"/>
                    <a:pt x="9137" y="10807"/>
                  </a:cubicBezTo>
                  <a:close/>
                  <a:moveTo>
                    <a:pt x="1261" y="1"/>
                  </a:moveTo>
                  <a:cubicBezTo>
                    <a:pt x="568" y="1"/>
                    <a:pt x="32" y="568"/>
                    <a:pt x="32" y="1230"/>
                  </a:cubicBezTo>
                  <a:lnTo>
                    <a:pt x="32" y="10334"/>
                  </a:lnTo>
                  <a:cubicBezTo>
                    <a:pt x="0" y="11563"/>
                    <a:pt x="946" y="12445"/>
                    <a:pt x="2080" y="12445"/>
                  </a:cubicBezTo>
                  <a:lnTo>
                    <a:pt x="10334" y="12445"/>
                  </a:lnTo>
                  <a:cubicBezTo>
                    <a:pt x="11500" y="12445"/>
                    <a:pt x="12445" y="11500"/>
                    <a:pt x="12445" y="10366"/>
                  </a:cubicBezTo>
                  <a:cubicBezTo>
                    <a:pt x="12445" y="10145"/>
                    <a:pt x="12224" y="9925"/>
                    <a:pt x="12004" y="9925"/>
                  </a:cubicBezTo>
                  <a:lnTo>
                    <a:pt x="9074" y="9925"/>
                  </a:lnTo>
                  <a:lnTo>
                    <a:pt x="9074" y="1230"/>
                  </a:lnTo>
                  <a:cubicBezTo>
                    <a:pt x="9074" y="568"/>
                    <a:pt x="8538" y="1"/>
                    <a:pt x="7877" y="1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9" name="Google Shape;479;p27"/>
            <p:cNvSpPr/>
            <p:nvPr/>
          </p:nvSpPr>
          <p:spPr>
            <a:xfrm>
              <a:off x="-60947675" y="2353025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441"/>
                  </a:cubicBez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0" name="Google Shape;480;p27"/>
            <p:cNvSpPr/>
            <p:nvPr/>
          </p:nvSpPr>
          <p:spPr>
            <a:xfrm>
              <a:off x="-60947675" y="2415250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378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378"/>
                  </a:cubicBezTo>
                  <a:cubicBezTo>
                    <a:pt x="5829" y="158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1" name="Google Shape;481;p27"/>
            <p:cNvSpPr/>
            <p:nvPr/>
          </p:nvSpPr>
          <p:spPr>
            <a:xfrm>
              <a:off x="-60947675" y="2475875"/>
              <a:ext cx="145725" cy="22100"/>
            </a:xfrm>
            <a:custGeom>
              <a:avLst/>
              <a:gdLst/>
              <a:ahLst/>
              <a:cxnLst/>
              <a:rect l="l" t="t" r="r" b="b"/>
              <a:pathLst>
                <a:path w="5829" h="884" extrusionOk="0">
                  <a:moveTo>
                    <a:pt x="442" y="1"/>
                  </a:moveTo>
                  <a:cubicBezTo>
                    <a:pt x="190" y="1"/>
                    <a:pt x="1" y="221"/>
                    <a:pt x="1" y="442"/>
                  </a:cubicBezTo>
                  <a:cubicBezTo>
                    <a:pt x="1" y="694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94"/>
                    <a:pt x="5829" y="442"/>
                  </a:cubicBezTo>
                  <a:cubicBezTo>
                    <a:pt x="5829" y="221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2" name="Google Shape;482;p27"/>
            <p:cNvSpPr/>
            <p:nvPr/>
          </p:nvSpPr>
          <p:spPr>
            <a:xfrm>
              <a:off x="-60947675" y="2538100"/>
              <a:ext cx="145725" cy="22075"/>
            </a:xfrm>
            <a:custGeom>
              <a:avLst/>
              <a:gdLst/>
              <a:ahLst/>
              <a:cxnLst/>
              <a:rect l="l" t="t" r="r" b="b"/>
              <a:pathLst>
                <a:path w="5829" h="883" extrusionOk="0">
                  <a:moveTo>
                    <a:pt x="442" y="1"/>
                  </a:moveTo>
                  <a:cubicBezTo>
                    <a:pt x="190" y="1"/>
                    <a:pt x="1" y="190"/>
                    <a:pt x="1" y="442"/>
                  </a:cubicBezTo>
                  <a:cubicBezTo>
                    <a:pt x="1" y="662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62"/>
                    <a:pt x="5829" y="442"/>
                  </a:cubicBez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3" name="Google Shape;483;p27"/>
            <p:cNvSpPr/>
            <p:nvPr/>
          </p:nvSpPr>
          <p:spPr>
            <a:xfrm>
              <a:off x="-60740525" y="2312050"/>
              <a:ext cx="68550" cy="233950"/>
            </a:xfrm>
            <a:custGeom>
              <a:avLst/>
              <a:gdLst/>
              <a:ahLst/>
              <a:cxnLst/>
              <a:rect l="l" t="t" r="r" b="b"/>
              <a:pathLst>
                <a:path w="2742" h="9358" extrusionOk="0">
                  <a:moveTo>
                    <a:pt x="1796" y="789"/>
                  </a:moveTo>
                  <a:cubicBezTo>
                    <a:pt x="1891" y="789"/>
                    <a:pt x="1922" y="852"/>
                    <a:pt x="1922" y="946"/>
                  </a:cubicBezTo>
                  <a:lnTo>
                    <a:pt x="1922" y="1639"/>
                  </a:lnTo>
                  <a:lnTo>
                    <a:pt x="820" y="1639"/>
                  </a:lnTo>
                  <a:lnTo>
                    <a:pt x="820" y="946"/>
                  </a:lnTo>
                  <a:cubicBezTo>
                    <a:pt x="820" y="852"/>
                    <a:pt x="883" y="789"/>
                    <a:pt x="977" y="789"/>
                  </a:cubicBezTo>
                  <a:close/>
                  <a:moveTo>
                    <a:pt x="1922" y="2458"/>
                  </a:moveTo>
                  <a:lnTo>
                    <a:pt x="1922" y="6617"/>
                  </a:lnTo>
                  <a:lnTo>
                    <a:pt x="820" y="6617"/>
                  </a:lnTo>
                  <a:lnTo>
                    <a:pt x="820" y="2458"/>
                  </a:lnTo>
                  <a:close/>
                  <a:moveTo>
                    <a:pt x="1639" y="7436"/>
                  </a:moveTo>
                  <a:lnTo>
                    <a:pt x="1355" y="8035"/>
                  </a:lnTo>
                  <a:lnTo>
                    <a:pt x="1040" y="7436"/>
                  </a:lnTo>
                  <a:close/>
                  <a:moveTo>
                    <a:pt x="977" y="1"/>
                  </a:moveTo>
                  <a:cubicBezTo>
                    <a:pt x="410" y="1"/>
                    <a:pt x="1" y="410"/>
                    <a:pt x="1" y="946"/>
                  </a:cubicBezTo>
                  <a:lnTo>
                    <a:pt x="1" y="6995"/>
                  </a:lnTo>
                  <a:cubicBezTo>
                    <a:pt x="1" y="7090"/>
                    <a:pt x="1" y="7121"/>
                    <a:pt x="32" y="7184"/>
                  </a:cubicBezTo>
                  <a:lnTo>
                    <a:pt x="1009" y="9137"/>
                  </a:lnTo>
                  <a:cubicBezTo>
                    <a:pt x="1103" y="9295"/>
                    <a:pt x="1198" y="9358"/>
                    <a:pt x="1355" y="9358"/>
                  </a:cubicBezTo>
                  <a:cubicBezTo>
                    <a:pt x="1513" y="9358"/>
                    <a:pt x="1670" y="9295"/>
                    <a:pt x="1733" y="9137"/>
                  </a:cubicBezTo>
                  <a:lnTo>
                    <a:pt x="2678" y="7184"/>
                  </a:lnTo>
                  <a:cubicBezTo>
                    <a:pt x="2710" y="7153"/>
                    <a:pt x="2710" y="7090"/>
                    <a:pt x="2710" y="6995"/>
                  </a:cubicBezTo>
                  <a:lnTo>
                    <a:pt x="2710" y="946"/>
                  </a:lnTo>
                  <a:cubicBezTo>
                    <a:pt x="2741" y="410"/>
                    <a:pt x="2300" y="1"/>
                    <a:pt x="1796" y="1"/>
                  </a:cubicBezTo>
                  <a:close/>
                </a:path>
              </a:pathLst>
            </a:custGeom>
            <a:grpFill/>
            <a:ln>
              <a:solidFill>
                <a:srgbClr val="0AAAE3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4" name="Google Shape;484;p27"/>
          <p:cNvSpPr txBox="1"/>
          <p:nvPr/>
        </p:nvSpPr>
        <p:spPr>
          <a:xfrm>
            <a:off x="3745567" y="4836750"/>
            <a:ext cx="1212000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000" dirty="0">
              <a:solidFill>
                <a:srgbClr val="58A3BC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sp>
        <p:nvSpPr>
          <p:cNvPr id="165" name="Google Shape;485;p27"/>
          <p:cNvSpPr txBox="1"/>
          <p:nvPr/>
        </p:nvSpPr>
        <p:spPr>
          <a:xfrm>
            <a:off x="6439855" y="4522702"/>
            <a:ext cx="2440867" cy="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სტაციონარის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სანებართვო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პირობებში შესაბამისი ცვლილება სხვადასხვა საგამონაკლისო დაშვებების შესახებ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000" dirty="0">
              <a:solidFill>
                <a:srgbClr val="F7F8F9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sp>
        <p:nvSpPr>
          <p:cNvPr id="169" name="Google Shape;489;p27"/>
          <p:cNvSpPr txBox="1"/>
          <p:nvPr/>
        </p:nvSpPr>
        <p:spPr>
          <a:xfrm>
            <a:off x="1983330" y="4081329"/>
            <a:ext cx="2412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666666"/>
                </a:solidFill>
                <a:latin typeface="Calibri" panose="020F0502020204030204" pitchFamily="34" charset="0"/>
                <a:ea typeface="Saira Condensed"/>
                <a:cs typeface="Calibri" panose="020F0502020204030204" pitchFamily="34" charset="0"/>
                <a:sym typeface="Saira Condensed"/>
              </a:rPr>
              <a:t>5</a:t>
            </a:r>
            <a:endParaRPr sz="1200">
              <a:solidFill>
                <a:srgbClr val="666666"/>
              </a:solidFill>
              <a:latin typeface="Calibri" panose="020F0502020204030204" pitchFamily="34" charset="0"/>
              <a:ea typeface="Saira Condensed"/>
              <a:cs typeface="Calibri" panose="020F0502020204030204" pitchFamily="34" charset="0"/>
              <a:sym typeface="Saira Condensed"/>
            </a:endParaRPr>
          </a:p>
        </p:txBody>
      </p:sp>
      <p:sp>
        <p:nvSpPr>
          <p:cNvPr id="170" name="Google Shape;461;p27"/>
          <p:cNvSpPr txBox="1"/>
          <p:nvPr/>
        </p:nvSpPr>
        <p:spPr>
          <a:xfrm>
            <a:off x="3244057" y="5359991"/>
            <a:ext cx="2769107" cy="98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დროებითი</a:t>
            </a:r>
          </a:p>
          <a:p>
            <a:pPr algn="ctr"/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შრომისუუნარობის გამო დახმარების დანიშვნისა და გაცემის წესის ცვლილება </a:t>
            </a:r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(კარანტინში</a:t>
            </a:r>
          </a:p>
          <a:p>
            <a:pPr algn="ctr"/>
            <a:r>
              <a:rPr lang="ka-GE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მყოფი 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პირებისთვის ცნობის გაცემის მიზნით)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58A3BC"/>
              </a:solidFill>
              <a:latin typeface="Calibri" panose="020F0502020204030204" pitchFamily="34" charset="0"/>
              <a:ea typeface="Fira Sans Condensed Medium"/>
              <a:cs typeface="Calibri" panose="020F0502020204030204" pitchFamily="34" charset="0"/>
              <a:sym typeface="Fira Sans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501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170641"/>
            <a:ext cx="10650071" cy="1400530"/>
          </a:xfrm>
        </p:spPr>
        <p:txBody>
          <a:bodyPr/>
          <a:lstStyle/>
          <a:p>
            <a:pPr algn="ctr"/>
            <a:r>
              <a:rPr lang="ka-GE" sz="2500" dirty="0" smtClean="0"/>
              <a:t> </a:t>
            </a:r>
            <a:r>
              <a:rPr lang="ka-GE" sz="25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სატელეფონო კონსულტირების სისტემის ადმინისტრირება და მონიტორინგი</a:t>
            </a:r>
            <a:r>
              <a:rPr lang="en-US" sz="25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5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5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პროცესში ჩაერთო 25 პირველადი ჯანდაცვის დაწესებულება</a:t>
            </a:r>
            <a:endParaRPr lang="en-US" sz="25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112 Georgia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711" y="4436095"/>
            <a:ext cx="2468037" cy="242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orona virus, coronavirus, cough, coughing, covid19, symptom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76" y="1808354"/>
            <a:ext cx="3314478" cy="331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File:Doctor Talking on the Phone Cartoon.svg - Wikimedia Comm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346" y="1845707"/>
            <a:ext cx="7321108" cy="412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 rot="1976037">
            <a:off x="3134900" y="4915028"/>
            <a:ext cx="1531859" cy="5378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9218191">
            <a:off x="7393671" y="4862300"/>
            <a:ext cx="1419806" cy="5378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0800000">
            <a:off x="4125521" y="2933367"/>
            <a:ext cx="3858860" cy="5378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4642" b="2924"/>
          <a:stretch/>
        </p:blipFill>
        <p:spPr>
          <a:xfrm>
            <a:off x="5368079" y="1520824"/>
            <a:ext cx="1134578" cy="127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9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8719" y="42978"/>
            <a:ext cx="3436025" cy="6858000"/>
          </a:xfrm>
          <a:prstGeom prst="rect">
            <a:avLst/>
          </a:prstGeom>
          <a:gradFill>
            <a:gsLst>
              <a:gs pos="0">
                <a:srgbClr val="027BD1"/>
              </a:gs>
              <a:gs pos="100000">
                <a:srgbClr val="6329B1"/>
              </a:gs>
            </a:gsLst>
            <a:path path="circle">
              <a:fillToRect l="100000" t="100000"/>
            </a:path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3419833" y="696843"/>
            <a:ext cx="8648902" cy="6042287"/>
            <a:chOff x="1986459" y="542894"/>
            <a:chExt cx="8300959" cy="6042287"/>
          </a:xfrm>
        </p:grpSpPr>
        <p:grpSp>
          <p:nvGrpSpPr>
            <p:cNvPr id="73" name="Group 128"/>
            <p:cNvGrpSpPr>
              <a:grpSpLocks noChangeAspect="1"/>
            </p:cNvGrpSpPr>
            <p:nvPr/>
          </p:nvGrpSpPr>
          <p:grpSpPr bwMode="auto">
            <a:xfrm>
              <a:off x="4149928" y="542894"/>
              <a:ext cx="3892144" cy="5772213"/>
              <a:chOff x="1825" y="44"/>
              <a:chExt cx="2919" cy="4329"/>
            </a:xfrm>
          </p:grpSpPr>
          <p:sp>
            <p:nvSpPr>
              <p:cNvPr id="78" name="Oval 129"/>
              <p:cNvSpPr>
                <a:spLocks noChangeArrowheads="1"/>
              </p:cNvSpPr>
              <p:nvPr/>
            </p:nvSpPr>
            <p:spPr bwMode="auto">
              <a:xfrm>
                <a:off x="3242" y="1305"/>
                <a:ext cx="348" cy="345"/>
              </a:xfrm>
              <a:prstGeom prst="ellipse">
                <a:avLst/>
              </a:prstGeom>
              <a:solidFill>
                <a:srgbClr val="3B1A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79" name="Freeform 130"/>
              <p:cNvSpPr>
                <a:spLocks noEditPoints="1"/>
              </p:cNvSpPr>
              <p:nvPr/>
            </p:nvSpPr>
            <p:spPr bwMode="auto">
              <a:xfrm>
                <a:off x="3313" y="1416"/>
                <a:ext cx="206" cy="136"/>
              </a:xfrm>
              <a:custGeom>
                <a:avLst/>
                <a:gdLst>
                  <a:gd name="T0" fmla="*/ 29 w 113"/>
                  <a:gd name="T1" fmla="*/ 37 h 75"/>
                  <a:gd name="T2" fmla="*/ 56 w 113"/>
                  <a:gd name="T3" fmla="*/ 9 h 75"/>
                  <a:gd name="T4" fmla="*/ 84 w 113"/>
                  <a:gd name="T5" fmla="*/ 37 h 75"/>
                  <a:gd name="T6" fmla="*/ 56 w 113"/>
                  <a:gd name="T7" fmla="*/ 65 h 75"/>
                  <a:gd name="T8" fmla="*/ 29 w 113"/>
                  <a:gd name="T9" fmla="*/ 37 h 75"/>
                  <a:gd name="T10" fmla="*/ 102 w 113"/>
                  <a:gd name="T11" fmla="*/ 0 h 75"/>
                  <a:gd name="T12" fmla="*/ 102 w 113"/>
                  <a:gd name="T13" fmla="*/ 0 h 75"/>
                  <a:gd name="T14" fmla="*/ 10 w 113"/>
                  <a:gd name="T15" fmla="*/ 0 h 75"/>
                  <a:gd name="T16" fmla="*/ 0 w 113"/>
                  <a:gd name="T17" fmla="*/ 10 h 75"/>
                  <a:gd name="T18" fmla="*/ 0 w 113"/>
                  <a:gd name="T19" fmla="*/ 64 h 75"/>
                  <a:gd name="T20" fmla="*/ 10 w 113"/>
                  <a:gd name="T21" fmla="*/ 75 h 75"/>
                  <a:gd name="T22" fmla="*/ 102 w 113"/>
                  <a:gd name="T23" fmla="*/ 75 h 75"/>
                  <a:gd name="T24" fmla="*/ 113 w 113"/>
                  <a:gd name="T25" fmla="*/ 64 h 75"/>
                  <a:gd name="T26" fmla="*/ 113 w 113"/>
                  <a:gd name="T27" fmla="*/ 10 h 75"/>
                  <a:gd name="T28" fmla="*/ 102 w 113"/>
                  <a:gd name="T29" fmla="*/ 0 h 75"/>
                  <a:gd name="T30" fmla="*/ 85 w 113"/>
                  <a:gd name="T31" fmla="*/ 16 h 75"/>
                  <a:gd name="T32" fmla="*/ 85 w 113"/>
                  <a:gd name="T33" fmla="*/ 16 h 75"/>
                  <a:gd name="T34" fmla="*/ 85 w 113"/>
                  <a:gd name="T35" fmla="*/ 8 h 75"/>
                  <a:gd name="T36" fmla="*/ 86 w 113"/>
                  <a:gd name="T37" fmla="*/ 7 h 75"/>
                  <a:gd name="T38" fmla="*/ 102 w 113"/>
                  <a:gd name="T39" fmla="*/ 7 h 75"/>
                  <a:gd name="T40" fmla="*/ 103 w 113"/>
                  <a:gd name="T41" fmla="*/ 8 h 75"/>
                  <a:gd name="T42" fmla="*/ 103 w 113"/>
                  <a:gd name="T43" fmla="*/ 16 h 75"/>
                  <a:gd name="T44" fmla="*/ 102 w 113"/>
                  <a:gd name="T45" fmla="*/ 17 h 75"/>
                  <a:gd name="T46" fmla="*/ 86 w 113"/>
                  <a:gd name="T47" fmla="*/ 17 h 75"/>
                  <a:gd name="T48" fmla="*/ 85 w 113"/>
                  <a:gd name="T49" fmla="*/ 16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13" h="75">
                    <a:moveTo>
                      <a:pt x="29" y="37"/>
                    </a:moveTo>
                    <a:cubicBezTo>
                      <a:pt x="29" y="22"/>
                      <a:pt x="41" y="9"/>
                      <a:pt x="56" y="9"/>
                    </a:cubicBezTo>
                    <a:cubicBezTo>
                      <a:pt x="72" y="9"/>
                      <a:pt x="84" y="22"/>
                      <a:pt x="84" y="37"/>
                    </a:cubicBezTo>
                    <a:cubicBezTo>
                      <a:pt x="84" y="53"/>
                      <a:pt x="72" y="65"/>
                      <a:pt x="56" y="65"/>
                    </a:cubicBezTo>
                    <a:cubicBezTo>
                      <a:pt x="41" y="65"/>
                      <a:pt x="29" y="53"/>
                      <a:pt x="29" y="37"/>
                    </a:cubicBezTo>
                    <a:close/>
                    <a:moveTo>
                      <a:pt x="102" y="0"/>
                    </a:moveTo>
                    <a:cubicBezTo>
                      <a:pt x="102" y="0"/>
                      <a:pt x="102" y="0"/>
                      <a:pt x="102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5" y="0"/>
                      <a:pt x="0" y="4"/>
                      <a:pt x="0" y="10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70"/>
                      <a:pt x="5" y="75"/>
                      <a:pt x="10" y="75"/>
                    </a:cubicBezTo>
                    <a:cubicBezTo>
                      <a:pt x="102" y="75"/>
                      <a:pt x="102" y="75"/>
                      <a:pt x="102" y="75"/>
                    </a:cubicBezTo>
                    <a:cubicBezTo>
                      <a:pt x="108" y="75"/>
                      <a:pt x="113" y="70"/>
                      <a:pt x="113" y="64"/>
                    </a:cubicBezTo>
                    <a:cubicBezTo>
                      <a:pt x="113" y="10"/>
                      <a:pt x="113" y="10"/>
                      <a:pt x="113" y="10"/>
                    </a:cubicBezTo>
                    <a:cubicBezTo>
                      <a:pt x="113" y="4"/>
                      <a:pt x="108" y="0"/>
                      <a:pt x="102" y="0"/>
                    </a:cubicBezTo>
                    <a:close/>
                    <a:moveTo>
                      <a:pt x="85" y="16"/>
                    </a:moveTo>
                    <a:cubicBezTo>
                      <a:pt x="85" y="16"/>
                      <a:pt x="85" y="16"/>
                      <a:pt x="85" y="16"/>
                    </a:cubicBezTo>
                    <a:cubicBezTo>
                      <a:pt x="85" y="8"/>
                      <a:pt x="85" y="8"/>
                      <a:pt x="85" y="8"/>
                    </a:cubicBezTo>
                    <a:cubicBezTo>
                      <a:pt x="85" y="8"/>
                      <a:pt x="85" y="7"/>
                      <a:pt x="86" y="7"/>
                    </a:cubicBezTo>
                    <a:cubicBezTo>
                      <a:pt x="102" y="7"/>
                      <a:pt x="102" y="7"/>
                      <a:pt x="102" y="7"/>
                    </a:cubicBezTo>
                    <a:cubicBezTo>
                      <a:pt x="103" y="7"/>
                      <a:pt x="103" y="8"/>
                      <a:pt x="103" y="8"/>
                    </a:cubicBezTo>
                    <a:cubicBezTo>
                      <a:pt x="103" y="16"/>
                      <a:pt x="103" y="16"/>
                      <a:pt x="103" y="16"/>
                    </a:cubicBezTo>
                    <a:cubicBezTo>
                      <a:pt x="103" y="17"/>
                      <a:pt x="103" y="17"/>
                      <a:pt x="102" y="17"/>
                    </a:cubicBezTo>
                    <a:cubicBezTo>
                      <a:pt x="86" y="17"/>
                      <a:pt x="86" y="17"/>
                      <a:pt x="86" y="17"/>
                    </a:cubicBezTo>
                    <a:cubicBezTo>
                      <a:pt x="85" y="17"/>
                      <a:pt x="85" y="17"/>
                      <a:pt x="85" y="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0" name="Freeform 131"/>
              <p:cNvSpPr>
                <a:spLocks noEditPoints="1"/>
              </p:cNvSpPr>
              <p:nvPr/>
            </p:nvSpPr>
            <p:spPr bwMode="auto">
              <a:xfrm>
                <a:off x="3375" y="1443"/>
                <a:ext cx="82" cy="82"/>
              </a:xfrm>
              <a:custGeom>
                <a:avLst/>
                <a:gdLst>
                  <a:gd name="T0" fmla="*/ 22 w 45"/>
                  <a:gd name="T1" fmla="*/ 0 h 45"/>
                  <a:gd name="T2" fmla="*/ 0 w 45"/>
                  <a:gd name="T3" fmla="*/ 22 h 45"/>
                  <a:gd name="T4" fmla="*/ 22 w 45"/>
                  <a:gd name="T5" fmla="*/ 45 h 45"/>
                  <a:gd name="T6" fmla="*/ 45 w 45"/>
                  <a:gd name="T7" fmla="*/ 22 h 45"/>
                  <a:gd name="T8" fmla="*/ 22 w 45"/>
                  <a:gd name="T9" fmla="*/ 0 h 45"/>
                  <a:gd name="T10" fmla="*/ 3 w 45"/>
                  <a:gd name="T11" fmla="*/ 22 h 45"/>
                  <a:gd name="T12" fmla="*/ 3 w 45"/>
                  <a:gd name="T13" fmla="*/ 22 h 45"/>
                  <a:gd name="T14" fmla="*/ 22 w 45"/>
                  <a:gd name="T15" fmla="*/ 2 h 45"/>
                  <a:gd name="T16" fmla="*/ 42 w 45"/>
                  <a:gd name="T17" fmla="*/ 22 h 45"/>
                  <a:gd name="T18" fmla="*/ 22 w 45"/>
                  <a:gd name="T19" fmla="*/ 42 h 45"/>
                  <a:gd name="T20" fmla="*/ 3 w 45"/>
                  <a:gd name="T21" fmla="*/ 22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45">
                    <a:moveTo>
                      <a:pt x="22" y="0"/>
                    </a:moveTo>
                    <a:cubicBezTo>
                      <a:pt x="10" y="0"/>
                      <a:pt x="0" y="10"/>
                      <a:pt x="0" y="22"/>
                    </a:cubicBezTo>
                    <a:cubicBezTo>
                      <a:pt x="0" y="35"/>
                      <a:pt x="10" y="45"/>
                      <a:pt x="22" y="45"/>
                    </a:cubicBezTo>
                    <a:cubicBezTo>
                      <a:pt x="35" y="45"/>
                      <a:pt x="45" y="35"/>
                      <a:pt x="45" y="22"/>
                    </a:cubicBezTo>
                    <a:cubicBezTo>
                      <a:pt x="45" y="10"/>
                      <a:pt x="35" y="0"/>
                      <a:pt x="22" y="0"/>
                    </a:cubicBezTo>
                    <a:close/>
                    <a:moveTo>
                      <a:pt x="3" y="22"/>
                    </a:moveTo>
                    <a:cubicBezTo>
                      <a:pt x="3" y="22"/>
                      <a:pt x="3" y="22"/>
                      <a:pt x="3" y="22"/>
                    </a:cubicBezTo>
                    <a:cubicBezTo>
                      <a:pt x="3" y="11"/>
                      <a:pt x="11" y="2"/>
                      <a:pt x="22" y="2"/>
                    </a:cubicBezTo>
                    <a:cubicBezTo>
                      <a:pt x="33" y="2"/>
                      <a:pt x="42" y="11"/>
                      <a:pt x="42" y="22"/>
                    </a:cubicBezTo>
                    <a:cubicBezTo>
                      <a:pt x="42" y="33"/>
                      <a:pt x="33" y="42"/>
                      <a:pt x="22" y="42"/>
                    </a:cubicBezTo>
                    <a:cubicBezTo>
                      <a:pt x="11" y="42"/>
                      <a:pt x="3" y="33"/>
                      <a:pt x="3" y="2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1" name="Oval 132"/>
              <p:cNvSpPr>
                <a:spLocks noChangeArrowheads="1"/>
              </p:cNvSpPr>
              <p:nvPr/>
            </p:nvSpPr>
            <p:spPr bwMode="auto">
              <a:xfrm>
                <a:off x="3382" y="1451"/>
                <a:ext cx="68" cy="6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2" name="Freeform 133"/>
              <p:cNvSpPr>
                <a:spLocks/>
              </p:cNvSpPr>
              <p:nvPr/>
            </p:nvSpPr>
            <p:spPr bwMode="auto">
              <a:xfrm>
                <a:off x="3330" y="1403"/>
                <a:ext cx="29" cy="10"/>
              </a:xfrm>
              <a:custGeom>
                <a:avLst/>
                <a:gdLst>
                  <a:gd name="T0" fmla="*/ 1 w 16"/>
                  <a:gd name="T1" fmla="*/ 5 h 5"/>
                  <a:gd name="T2" fmla="*/ 15 w 16"/>
                  <a:gd name="T3" fmla="*/ 5 h 5"/>
                  <a:gd name="T4" fmla="*/ 16 w 16"/>
                  <a:gd name="T5" fmla="*/ 4 h 5"/>
                  <a:gd name="T6" fmla="*/ 16 w 16"/>
                  <a:gd name="T7" fmla="*/ 1 h 5"/>
                  <a:gd name="T8" fmla="*/ 15 w 16"/>
                  <a:gd name="T9" fmla="*/ 0 h 5"/>
                  <a:gd name="T10" fmla="*/ 1 w 16"/>
                  <a:gd name="T11" fmla="*/ 0 h 5"/>
                  <a:gd name="T12" fmla="*/ 0 w 16"/>
                  <a:gd name="T13" fmla="*/ 1 h 5"/>
                  <a:gd name="T14" fmla="*/ 0 w 16"/>
                  <a:gd name="T15" fmla="*/ 4 h 5"/>
                  <a:gd name="T16" fmla="*/ 1 w 16"/>
                  <a:gd name="T1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5">
                    <a:moveTo>
                      <a:pt x="1" y="5"/>
                    </a:moveTo>
                    <a:cubicBezTo>
                      <a:pt x="15" y="5"/>
                      <a:pt x="15" y="5"/>
                      <a:pt x="15" y="5"/>
                    </a:cubicBezTo>
                    <a:cubicBezTo>
                      <a:pt x="15" y="5"/>
                      <a:pt x="16" y="5"/>
                      <a:pt x="16" y="4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6" y="1"/>
                      <a:pt x="15" y="0"/>
                      <a:pt x="15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1" y="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3" name="Oval 134"/>
              <p:cNvSpPr>
                <a:spLocks noChangeArrowheads="1"/>
              </p:cNvSpPr>
              <p:nvPr/>
            </p:nvSpPr>
            <p:spPr bwMode="auto">
              <a:xfrm>
                <a:off x="3253" y="2122"/>
                <a:ext cx="431" cy="430"/>
              </a:xfrm>
              <a:prstGeom prst="ellipse">
                <a:avLst/>
              </a:prstGeom>
              <a:solidFill>
                <a:srgbClr val="0B5C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4" name="Freeform 135"/>
              <p:cNvSpPr>
                <a:spLocks/>
              </p:cNvSpPr>
              <p:nvPr/>
            </p:nvSpPr>
            <p:spPr bwMode="auto">
              <a:xfrm>
                <a:off x="3346" y="2266"/>
                <a:ext cx="73" cy="143"/>
              </a:xfrm>
              <a:custGeom>
                <a:avLst/>
                <a:gdLst>
                  <a:gd name="T0" fmla="*/ 0 w 73"/>
                  <a:gd name="T1" fmla="*/ 143 h 143"/>
                  <a:gd name="T2" fmla="*/ 73 w 73"/>
                  <a:gd name="T3" fmla="*/ 56 h 143"/>
                  <a:gd name="T4" fmla="*/ 0 w 73"/>
                  <a:gd name="T5" fmla="*/ 0 h 143"/>
                  <a:gd name="T6" fmla="*/ 0 w 73"/>
                  <a:gd name="T7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3" h="143">
                    <a:moveTo>
                      <a:pt x="0" y="143"/>
                    </a:moveTo>
                    <a:lnTo>
                      <a:pt x="73" y="56"/>
                    </a:lnTo>
                    <a:lnTo>
                      <a:pt x="0" y="0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5" name="Freeform 136"/>
              <p:cNvSpPr>
                <a:spLocks/>
              </p:cNvSpPr>
              <p:nvPr/>
            </p:nvSpPr>
            <p:spPr bwMode="auto">
              <a:xfrm>
                <a:off x="3519" y="2266"/>
                <a:ext cx="72" cy="143"/>
              </a:xfrm>
              <a:custGeom>
                <a:avLst/>
                <a:gdLst>
                  <a:gd name="T0" fmla="*/ 72 w 72"/>
                  <a:gd name="T1" fmla="*/ 143 h 143"/>
                  <a:gd name="T2" fmla="*/ 72 w 72"/>
                  <a:gd name="T3" fmla="*/ 0 h 143"/>
                  <a:gd name="T4" fmla="*/ 0 w 72"/>
                  <a:gd name="T5" fmla="*/ 56 h 143"/>
                  <a:gd name="T6" fmla="*/ 72 w 72"/>
                  <a:gd name="T7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2" h="143">
                    <a:moveTo>
                      <a:pt x="72" y="143"/>
                    </a:moveTo>
                    <a:lnTo>
                      <a:pt x="72" y="0"/>
                    </a:lnTo>
                    <a:lnTo>
                      <a:pt x="0" y="56"/>
                    </a:lnTo>
                    <a:lnTo>
                      <a:pt x="72" y="1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6" name="Rectangle 137"/>
              <p:cNvSpPr>
                <a:spLocks noChangeArrowheads="1"/>
              </p:cNvSpPr>
              <p:nvPr/>
            </p:nvSpPr>
            <p:spPr bwMode="auto">
              <a:xfrm>
                <a:off x="3591" y="2414"/>
                <a:ext cx="1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7" name="Freeform 138"/>
              <p:cNvSpPr>
                <a:spLocks/>
              </p:cNvSpPr>
              <p:nvPr/>
            </p:nvSpPr>
            <p:spPr bwMode="auto">
              <a:xfrm>
                <a:off x="3346" y="2414"/>
                <a:ext cx="2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  <a:gd name="T3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8" name="Freeform 139"/>
              <p:cNvSpPr>
                <a:spLocks/>
              </p:cNvSpPr>
              <p:nvPr/>
            </p:nvSpPr>
            <p:spPr bwMode="auto">
              <a:xfrm>
                <a:off x="3352" y="2327"/>
                <a:ext cx="236" cy="87"/>
              </a:xfrm>
              <a:custGeom>
                <a:avLst/>
                <a:gdLst>
                  <a:gd name="T0" fmla="*/ 236 w 236"/>
                  <a:gd name="T1" fmla="*/ 87 h 87"/>
                  <a:gd name="T2" fmla="*/ 234 w 236"/>
                  <a:gd name="T3" fmla="*/ 87 h 87"/>
                  <a:gd name="T4" fmla="*/ 161 w 236"/>
                  <a:gd name="T5" fmla="*/ 0 h 87"/>
                  <a:gd name="T6" fmla="*/ 118 w 236"/>
                  <a:gd name="T7" fmla="*/ 37 h 87"/>
                  <a:gd name="T8" fmla="*/ 72 w 236"/>
                  <a:gd name="T9" fmla="*/ 0 h 87"/>
                  <a:gd name="T10" fmla="*/ 0 w 236"/>
                  <a:gd name="T11" fmla="*/ 87 h 87"/>
                  <a:gd name="T12" fmla="*/ 0 w 236"/>
                  <a:gd name="T13" fmla="*/ 87 h 87"/>
                  <a:gd name="T14" fmla="*/ 236 w 236"/>
                  <a:gd name="T15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6" h="87">
                    <a:moveTo>
                      <a:pt x="236" y="87"/>
                    </a:moveTo>
                    <a:lnTo>
                      <a:pt x="234" y="87"/>
                    </a:lnTo>
                    <a:lnTo>
                      <a:pt x="161" y="0"/>
                    </a:lnTo>
                    <a:lnTo>
                      <a:pt x="118" y="37"/>
                    </a:lnTo>
                    <a:lnTo>
                      <a:pt x="72" y="0"/>
                    </a:lnTo>
                    <a:lnTo>
                      <a:pt x="0" y="87"/>
                    </a:lnTo>
                    <a:lnTo>
                      <a:pt x="0" y="87"/>
                    </a:lnTo>
                    <a:lnTo>
                      <a:pt x="236" y="8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9" name="Freeform 140"/>
              <p:cNvSpPr>
                <a:spLocks/>
              </p:cNvSpPr>
              <p:nvPr/>
            </p:nvSpPr>
            <p:spPr bwMode="auto">
              <a:xfrm>
                <a:off x="3352" y="2260"/>
                <a:ext cx="234" cy="94"/>
              </a:xfrm>
              <a:custGeom>
                <a:avLst/>
                <a:gdLst>
                  <a:gd name="T0" fmla="*/ 70 w 234"/>
                  <a:gd name="T1" fmla="*/ 56 h 94"/>
                  <a:gd name="T2" fmla="*/ 74 w 234"/>
                  <a:gd name="T3" fmla="*/ 60 h 94"/>
                  <a:gd name="T4" fmla="*/ 76 w 234"/>
                  <a:gd name="T5" fmla="*/ 62 h 94"/>
                  <a:gd name="T6" fmla="*/ 118 w 234"/>
                  <a:gd name="T7" fmla="*/ 94 h 94"/>
                  <a:gd name="T8" fmla="*/ 158 w 234"/>
                  <a:gd name="T9" fmla="*/ 62 h 94"/>
                  <a:gd name="T10" fmla="*/ 160 w 234"/>
                  <a:gd name="T11" fmla="*/ 60 h 94"/>
                  <a:gd name="T12" fmla="*/ 163 w 234"/>
                  <a:gd name="T13" fmla="*/ 56 h 94"/>
                  <a:gd name="T14" fmla="*/ 234 w 234"/>
                  <a:gd name="T15" fmla="*/ 0 h 94"/>
                  <a:gd name="T16" fmla="*/ 0 w 234"/>
                  <a:gd name="T17" fmla="*/ 0 h 94"/>
                  <a:gd name="T18" fmla="*/ 70 w 234"/>
                  <a:gd name="T19" fmla="*/ 5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4" h="94">
                    <a:moveTo>
                      <a:pt x="70" y="56"/>
                    </a:moveTo>
                    <a:lnTo>
                      <a:pt x="74" y="60"/>
                    </a:lnTo>
                    <a:lnTo>
                      <a:pt x="76" y="62"/>
                    </a:lnTo>
                    <a:lnTo>
                      <a:pt x="118" y="94"/>
                    </a:lnTo>
                    <a:lnTo>
                      <a:pt x="158" y="62"/>
                    </a:lnTo>
                    <a:lnTo>
                      <a:pt x="160" y="60"/>
                    </a:lnTo>
                    <a:lnTo>
                      <a:pt x="163" y="56"/>
                    </a:lnTo>
                    <a:lnTo>
                      <a:pt x="234" y="0"/>
                    </a:lnTo>
                    <a:lnTo>
                      <a:pt x="0" y="0"/>
                    </a:lnTo>
                    <a:lnTo>
                      <a:pt x="70" y="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0" name="Oval 141"/>
              <p:cNvSpPr>
                <a:spLocks noChangeArrowheads="1"/>
              </p:cNvSpPr>
              <p:nvPr/>
            </p:nvSpPr>
            <p:spPr bwMode="auto">
              <a:xfrm>
                <a:off x="3201" y="578"/>
                <a:ext cx="367" cy="368"/>
              </a:xfrm>
              <a:prstGeom prst="ellipse">
                <a:avLst/>
              </a:prstGeom>
              <a:solidFill>
                <a:srgbClr val="4D9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1" name="Oval 142"/>
              <p:cNvSpPr>
                <a:spLocks noChangeArrowheads="1"/>
              </p:cNvSpPr>
              <p:nvPr/>
            </p:nvSpPr>
            <p:spPr bwMode="auto">
              <a:xfrm>
                <a:off x="3135" y="44"/>
                <a:ext cx="386" cy="385"/>
              </a:xfrm>
              <a:prstGeom prst="ellipse">
                <a:avLst/>
              </a:prstGeom>
              <a:solidFill>
                <a:srgbClr val="027B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2" name="Oval 143"/>
              <p:cNvSpPr>
                <a:spLocks noChangeArrowheads="1"/>
              </p:cNvSpPr>
              <p:nvPr/>
            </p:nvSpPr>
            <p:spPr bwMode="auto">
              <a:xfrm>
                <a:off x="2970" y="2471"/>
                <a:ext cx="347" cy="346"/>
              </a:xfrm>
              <a:prstGeom prst="ellipse">
                <a:avLst/>
              </a:prstGeom>
              <a:solidFill>
                <a:srgbClr val="794C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3" name="Oval 144"/>
              <p:cNvSpPr>
                <a:spLocks noChangeArrowheads="1"/>
              </p:cNvSpPr>
              <p:nvPr/>
            </p:nvSpPr>
            <p:spPr bwMode="auto">
              <a:xfrm>
                <a:off x="3713" y="218"/>
                <a:ext cx="440" cy="440"/>
              </a:xfrm>
              <a:prstGeom prst="ellipse">
                <a:avLst/>
              </a:prstGeom>
              <a:solidFill>
                <a:srgbClr val="3B1A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4" name="Oval 145"/>
              <p:cNvSpPr>
                <a:spLocks noChangeArrowheads="1"/>
              </p:cNvSpPr>
              <p:nvPr/>
            </p:nvSpPr>
            <p:spPr bwMode="auto">
              <a:xfrm>
                <a:off x="2597" y="400"/>
                <a:ext cx="415" cy="415"/>
              </a:xfrm>
              <a:prstGeom prst="ellipse">
                <a:avLst/>
              </a:prstGeom>
              <a:solidFill>
                <a:srgbClr val="794C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5" name="Oval 146"/>
              <p:cNvSpPr>
                <a:spLocks noChangeArrowheads="1"/>
              </p:cNvSpPr>
              <p:nvPr/>
            </p:nvSpPr>
            <p:spPr bwMode="auto">
              <a:xfrm>
                <a:off x="2935" y="1703"/>
                <a:ext cx="442" cy="439"/>
              </a:xfrm>
              <a:prstGeom prst="ellipse">
                <a:avLst/>
              </a:prstGeom>
              <a:solidFill>
                <a:srgbClr val="4D9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6" name="Oval 147"/>
              <p:cNvSpPr>
                <a:spLocks noChangeArrowheads="1"/>
              </p:cNvSpPr>
              <p:nvPr/>
            </p:nvSpPr>
            <p:spPr bwMode="auto">
              <a:xfrm>
                <a:off x="2744" y="1048"/>
                <a:ext cx="444" cy="443"/>
              </a:xfrm>
              <a:prstGeom prst="ellipse">
                <a:avLst/>
              </a:prstGeom>
              <a:solidFill>
                <a:srgbClr val="0B5C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7" name="Freeform 148"/>
              <p:cNvSpPr>
                <a:spLocks noEditPoints="1"/>
              </p:cNvSpPr>
              <p:nvPr/>
            </p:nvSpPr>
            <p:spPr bwMode="auto">
              <a:xfrm>
                <a:off x="2846" y="1182"/>
                <a:ext cx="240" cy="174"/>
              </a:xfrm>
              <a:custGeom>
                <a:avLst/>
                <a:gdLst>
                  <a:gd name="T0" fmla="*/ 88 w 132"/>
                  <a:gd name="T1" fmla="*/ 96 h 96"/>
                  <a:gd name="T2" fmla="*/ 132 w 132"/>
                  <a:gd name="T3" fmla="*/ 96 h 96"/>
                  <a:gd name="T4" fmla="*/ 132 w 132"/>
                  <a:gd name="T5" fmla="*/ 0 h 96"/>
                  <a:gd name="T6" fmla="*/ 88 w 132"/>
                  <a:gd name="T7" fmla="*/ 0 h 96"/>
                  <a:gd name="T8" fmla="*/ 88 w 132"/>
                  <a:gd name="T9" fmla="*/ 40 h 96"/>
                  <a:gd name="T10" fmla="*/ 120 w 132"/>
                  <a:gd name="T11" fmla="*/ 85 h 96"/>
                  <a:gd name="T12" fmla="*/ 88 w 132"/>
                  <a:gd name="T13" fmla="*/ 85 h 96"/>
                  <a:gd name="T14" fmla="*/ 88 w 132"/>
                  <a:gd name="T15" fmla="*/ 96 h 96"/>
                  <a:gd name="T16" fmla="*/ 60 w 132"/>
                  <a:gd name="T17" fmla="*/ 96 h 96"/>
                  <a:gd name="T18" fmla="*/ 60 w 132"/>
                  <a:gd name="T19" fmla="*/ 85 h 96"/>
                  <a:gd name="T20" fmla="*/ 64 w 132"/>
                  <a:gd name="T21" fmla="*/ 85 h 96"/>
                  <a:gd name="T22" fmla="*/ 60 w 132"/>
                  <a:gd name="T23" fmla="*/ 80 h 96"/>
                  <a:gd name="T24" fmla="*/ 60 w 132"/>
                  <a:gd name="T25" fmla="*/ 73 h 96"/>
                  <a:gd name="T26" fmla="*/ 67 w 132"/>
                  <a:gd name="T27" fmla="*/ 83 h 96"/>
                  <a:gd name="T28" fmla="*/ 68 w 132"/>
                  <a:gd name="T29" fmla="*/ 85 h 96"/>
                  <a:gd name="T30" fmla="*/ 88 w 132"/>
                  <a:gd name="T31" fmla="*/ 85 h 96"/>
                  <a:gd name="T32" fmla="*/ 88 w 132"/>
                  <a:gd name="T33" fmla="*/ 96 h 96"/>
                  <a:gd name="T34" fmla="*/ 60 w 132"/>
                  <a:gd name="T35" fmla="*/ 96 h 96"/>
                  <a:gd name="T36" fmla="*/ 60 w 132"/>
                  <a:gd name="T37" fmla="*/ 96 h 96"/>
                  <a:gd name="T38" fmla="*/ 88 w 132"/>
                  <a:gd name="T39" fmla="*/ 0 h 96"/>
                  <a:gd name="T40" fmla="*/ 88 w 132"/>
                  <a:gd name="T41" fmla="*/ 40 h 96"/>
                  <a:gd name="T42" fmla="*/ 82 w 132"/>
                  <a:gd name="T43" fmla="*/ 32 h 96"/>
                  <a:gd name="T44" fmla="*/ 60 w 132"/>
                  <a:gd name="T45" fmla="*/ 62 h 96"/>
                  <a:gd name="T46" fmla="*/ 60 w 132"/>
                  <a:gd name="T47" fmla="*/ 0 h 96"/>
                  <a:gd name="T48" fmla="*/ 88 w 132"/>
                  <a:gd name="T49" fmla="*/ 0 h 96"/>
                  <a:gd name="T50" fmla="*/ 88 w 132"/>
                  <a:gd name="T51" fmla="*/ 0 h 96"/>
                  <a:gd name="T52" fmla="*/ 37 w 132"/>
                  <a:gd name="T53" fmla="*/ 96 h 96"/>
                  <a:gd name="T54" fmla="*/ 37 w 132"/>
                  <a:gd name="T55" fmla="*/ 96 h 96"/>
                  <a:gd name="T56" fmla="*/ 60 w 132"/>
                  <a:gd name="T57" fmla="*/ 96 h 96"/>
                  <a:gd name="T58" fmla="*/ 60 w 132"/>
                  <a:gd name="T59" fmla="*/ 85 h 96"/>
                  <a:gd name="T60" fmla="*/ 43 w 132"/>
                  <a:gd name="T61" fmla="*/ 85 h 96"/>
                  <a:gd name="T62" fmla="*/ 37 w 132"/>
                  <a:gd name="T63" fmla="*/ 85 h 96"/>
                  <a:gd name="T64" fmla="*/ 37 w 132"/>
                  <a:gd name="T65" fmla="*/ 96 h 96"/>
                  <a:gd name="T66" fmla="*/ 60 w 132"/>
                  <a:gd name="T67" fmla="*/ 0 h 96"/>
                  <a:gd name="T68" fmla="*/ 60 w 132"/>
                  <a:gd name="T69" fmla="*/ 0 h 96"/>
                  <a:gd name="T70" fmla="*/ 37 w 132"/>
                  <a:gd name="T71" fmla="*/ 0 h 96"/>
                  <a:gd name="T72" fmla="*/ 37 w 132"/>
                  <a:gd name="T73" fmla="*/ 17 h 96"/>
                  <a:gd name="T74" fmla="*/ 39 w 132"/>
                  <a:gd name="T75" fmla="*/ 23 h 96"/>
                  <a:gd name="T76" fmla="*/ 37 w 132"/>
                  <a:gd name="T77" fmla="*/ 30 h 96"/>
                  <a:gd name="T78" fmla="*/ 37 w 132"/>
                  <a:gd name="T79" fmla="*/ 48 h 96"/>
                  <a:gd name="T80" fmla="*/ 37 w 132"/>
                  <a:gd name="T81" fmla="*/ 48 h 96"/>
                  <a:gd name="T82" fmla="*/ 53 w 132"/>
                  <a:gd name="T83" fmla="*/ 71 h 96"/>
                  <a:gd name="T84" fmla="*/ 60 w 132"/>
                  <a:gd name="T85" fmla="*/ 80 h 96"/>
                  <a:gd name="T86" fmla="*/ 60 w 132"/>
                  <a:gd name="T87" fmla="*/ 73 h 96"/>
                  <a:gd name="T88" fmla="*/ 56 w 132"/>
                  <a:gd name="T89" fmla="*/ 68 h 96"/>
                  <a:gd name="T90" fmla="*/ 60 w 132"/>
                  <a:gd name="T91" fmla="*/ 62 h 96"/>
                  <a:gd name="T92" fmla="*/ 60 w 132"/>
                  <a:gd name="T93" fmla="*/ 0 h 96"/>
                  <a:gd name="T94" fmla="*/ 0 w 132"/>
                  <a:gd name="T95" fmla="*/ 96 h 96"/>
                  <a:gd name="T96" fmla="*/ 0 w 132"/>
                  <a:gd name="T97" fmla="*/ 0 h 96"/>
                  <a:gd name="T98" fmla="*/ 37 w 132"/>
                  <a:gd name="T99" fmla="*/ 0 h 96"/>
                  <a:gd name="T100" fmla="*/ 37 w 132"/>
                  <a:gd name="T101" fmla="*/ 17 h 96"/>
                  <a:gd name="T102" fmla="*/ 29 w 132"/>
                  <a:gd name="T103" fmla="*/ 13 h 96"/>
                  <a:gd name="T104" fmla="*/ 19 w 132"/>
                  <a:gd name="T105" fmla="*/ 23 h 96"/>
                  <a:gd name="T106" fmla="*/ 29 w 132"/>
                  <a:gd name="T107" fmla="*/ 34 h 96"/>
                  <a:gd name="T108" fmla="*/ 37 w 132"/>
                  <a:gd name="T109" fmla="*/ 30 h 96"/>
                  <a:gd name="T110" fmla="*/ 37 w 132"/>
                  <a:gd name="T111" fmla="*/ 48 h 96"/>
                  <a:gd name="T112" fmla="*/ 11 w 132"/>
                  <a:gd name="T113" fmla="*/ 85 h 96"/>
                  <a:gd name="T114" fmla="*/ 37 w 132"/>
                  <a:gd name="T115" fmla="*/ 85 h 96"/>
                  <a:gd name="T116" fmla="*/ 37 w 132"/>
                  <a:gd name="T117" fmla="*/ 96 h 96"/>
                  <a:gd name="T118" fmla="*/ 0 w 132"/>
                  <a:gd name="T11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32" h="96">
                    <a:moveTo>
                      <a:pt x="88" y="96"/>
                    </a:moveTo>
                    <a:cubicBezTo>
                      <a:pt x="132" y="96"/>
                      <a:pt x="132" y="96"/>
                      <a:pt x="132" y="96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88" y="40"/>
                      <a:pt x="88" y="40"/>
                      <a:pt x="88" y="40"/>
                    </a:cubicBezTo>
                    <a:cubicBezTo>
                      <a:pt x="120" y="85"/>
                      <a:pt x="120" y="85"/>
                      <a:pt x="120" y="85"/>
                    </a:cubicBezTo>
                    <a:cubicBezTo>
                      <a:pt x="88" y="85"/>
                      <a:pt x="88" y="85"/>
                      <a:pt x="88" y="85"/>
                    </a:cubicBezTo>
                    <a:cubicBezTo>
                      <a:pt x="88" y="96"/>
                      <a:pt x="88" y="96"/>
                      <a:pt x="88" y="96"/>
                    </a:cubicBezTo>
                    <a:close/>
                    <a:moveTo>
                      <a:pt x="60" y="96"/>
                    </a:moveTo>
                    <a:cubicBezTo>
                      <a:pt x="60" y="85"/>
                      <a:pt x="60" y="85"/>
                      <a:pt x="60" y="85"/>
                    </a:cubicBezTo>
                    <a:cubicBezTo>
                      <a:pt x="64" y="85"/>
                      <a:pt x="64" y="85"/>
                      <a:pt x="64" y="85"/>
                    </a:cubicBezTo>
                    <a:cubicBezTo>
                      <a:pt x="60" y="80"/>
                      <a:pt x="60" y="80"/>
                      <a:pt x="60" y="80"/>
                    </a:cubicBezTo>
                    <a:cubicBezTo>
                      <a:pt x="60" y="73"/>
                      <a:pt x="60" y="73"/>
                      <a:pt x="60" y="73"/>
                    </a:cubicBezTo>
                    <a:cubicBezTo>
                      <a:pt x="67" y="83"/>
                      <a:pt x="67" y="83"/>
                      <a:pt x="67" y="83"/>
                    </a:cubicBezTo>
                    <a:cubicBezTo>
                      <a:pt x="68" y="85"/>
                      <a:pt x="68" y="85"/>
                      <a:pt x="68" y="85"/>
                    </a:cubicBezTo>
                    <a:cubicBezTo>
                      <a:pt x="88" y="85"/>
                      <a:pt x="88" y="85"/>
                      <a:pt x="88" y="85"/>
                    </a:cubicBezTo>
                    <a:cubicBezTo>
                      <a:pt x="88" y="96"/>
                      <a:pt x="88" y="96"/>
                      <a:pt x="88" y="96"/>
                    </a:cubicBezTo>
                    <a:cubicBezTo>
                      <a:pt x="60" y="96"/>
                      <a:pt x="60" y="96"/>
                      <a:pt x="60" y="96"/>
                    </a:cubicBezTo>
                    <a:cubicBezTo>
                      <a:pt x="60" y="96"/>
                      <a:pt x="60" y="96"/>
                      <a:pt x="60" y="96"/>
                    </a:cubicBezTo>
                    <a:close/>
                    <a:moveTo>
                      <a:pt x="88" y="0"/>
                    </a:moveTo>
                    <a:cubicBezTo>
                      <a:pt x="88" y="40"/>
                      <a:pt x="88" y="40"/>
                      <a:pt x="88" y="40"/>
                    </a:cubicBezTo>
                    <a:cubicBezTo>
                      <a:pt x="82" y="32"/>
                      <a:pt x="82" y="32"/>
                      <a:pt x="82" y="32"/>
                    </a:cubicBezTo>
                    <a:cubicBezTo>
                      <a:pt x="60" y="62"/>
                      <a:pt x="60" y="62"/>
                      <a:pt x="60" y="62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88" y="0"/>
                      <a:pt x="88" y="0"/>
                      <a:pt x="88" y="0"/>
                    </a:cubicBezTo>
                    <a:close/>
                    <a:moveTo>
                      <a:pt x="37" y="96"/>
                    </a:moveTo>
                    <a:cubicBezTo>
                      <a:pt x="37" y="96"/>
                      <a:pt x="37" y="96"/>
                      <a:pt x="37" y="96"/>
                    </a:cubicBezTo>
                    <a:cubicBezTo>
                      <a:pt x="60" y="96"/>
                      <a:pt x="60" y="96"/>
                      <a:pt x="60" y="96"/>
                    </a:cubicBezTo>
                    <a:cubicBezTo>
                      <a:pt x="60" y="85"/>
                      <a:pt x="60" y="85"/>
                      <a:pt x="60" y="85"/>
                    </a:cubicBezTo>
                    <a:cubicBezTo>
                      <a:pt x="43" y="85"/>
                      <a:pt x="43" y="85"/>
                      <a:pt x="43" y="85"/>
                    </a:cubicBezTo>
                    <a:cubicBezTo>
                      <a:pt x="37" y="85"/>
                      <a:pt x="37" y="85"/>
                      <a:pt x="37" y="85"/>
                    </a:cubicBezTo>
                    <a:cubicBezTo>
                      <a:pt x="37" y="96"/>
                      <a:pt x="37" y="96"/>
                      <a:pt x="37" y="96"/>
                    </a:cubicBezTo>
                    <a:close/>
                    <a:moveTo>
                      <a:pt x="60" y="0"/>
                    </a:moveTo>
                    <a:cubicBezTo>
                      <a:pt x="60" y="0"/>
                      <a:pt x="60" y="0"/>
                      <a:pt x="60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9" y="18"/>
                      <a:pt x="39" y="21"/>
                      <a:pt x="39" y="23"/>
                    </a:cubicBezTo>
                    <a:cubicBezTo>
                      <a:pt x="39" y="26"/>
                      <a:pt x="39" y="28"/>
                      <a:pt x="37" y="30"/>
                    </a:cubicBezTo>
                    <a:cubicBezTo>
                      <a:pt x="37" y="48"/>
                      <a:pt x="37" y="48"/>
                      <a:pt x="37" y="48"/>
                    </a:cubicBezTo>
                    <a:cubicBezTo>
                      <a:pt x="37" y="48"/>
                      <a:pt x="37" y="48"/>
                      <a:pt x="37" y="48"/>
                    </a:cubicBezTo>
                    <a:cubicBezTo>
                      <a:pt x="53" y="71"/>
                      <a:pt x="53" y="71"/>
                      <a:pt x="53" y="71"/>
                    </a:cubicBezTo>
                    <a:cubicBezTo>
                      <a:pt x="60" y="80"/>
                      <a:pt x="60" y="80"/>
                      <a:pt x="60" y="80"/>
                    </a:cubicBezTo>
                    <a:cubicBezTo>
                      <a:pt x="60" y="73"/>
                      <a:pt x="60" y="73"/>
                      <a:pt x="60" y="73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60" y="62"/>
                      <a:pt x="60" y="62"/>
                      <a:pt x="60" y="62"/>
                    </a:cubicBezTo>
                    <a:cubicBezTo>
                      <a:pt x="60" y="0"/>
                      <a:pt x="60" y="0"/>
                      <a:pt x="60" y="0"/>
                    </a:cubicBezTo>
                    <a:close/>
                    <a:moveTo>
                      <a:pt x="0" y="9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5" y="14"/>
                      <a:pt x="32" y="13"/>
                      <a:pt x="29" y="13"/>
                    </a:cubicBezTo>
                    <a:cubicBezTo>
                      <a:pt x="23" y="13"/>
                      <a:pt x="19" y="17"/>
                      <a:pt x="19" y="23"/>
                    </a:cubicBezTo>
                    <a:cubicBezTo>
                      <a:pt x="19" y="29"/>
                      <a:pt x="23" y="34"/>
                      <a:pt x="29" y="34"/>
                    </a:cubicBezTo>
                    <a:cubicBezTo>
                      <a:pt x="32" y="34"/>
                      <a:pt x="35" y="32"/>
                      <a:pt x="37" y="30"/>
                    </a:cubicBezTo>
                    <a:cubicBezTo>
                      <a:pt x="37" y="48"/>
                      <a:pt x="37" y="48"/>
                      <a:pt x="37" y="48"/>
                    </a:cubicBezTo>
                    <a:cubicBezTo>
                      <a:pt x="11" y="85"/>
                      <a:pt x="11" y="85"/>
                      <a:pt x="11" y="85"/>
                    </a:cubicBezTo>
                    <a:cubicBezTo>
                      <a:pt x="37" y="85"/>
                      <a:pt x="37" y="85"/>
                      <a:pt x="37" y="85"/>
                    </a:cubicBezTo>
                    <a:cubicBezTo>
                      <a:pt x="37" y="96"/>
                      <a:pt x="37" y="96"/>
                      <a:pt x="37" y="96"/>
                    </a:cubicBezTo>
                    <a:cubicBezTo>
                      <a:pt x="0" y="96"/>
                      <a:pt x="0" y="96"/>
                      <a:pt x="0" y="9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8" name="Oval 149"/>
              <p:cNvSpPr>
                <a:spLocks noChangeArrowheads="1"/>
              </p:cNvSpPr>
              <p:nvPr/>
            </p:nvSpPr>
            <p:spPr bwMode="auto">
              <a:xfrm>
                <a:off x="3570" y="917"/>
                <a:ext cx="401" cy="401"/>
              </a:xfrm>
              <a:prstGeom prst="ellipse">
                <a:avLst/>
              </a:prstGeom>
              <a:solidFill>
                <a:srgbClr val="027B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9" name="Oval 150"/>
              <p:cNvSpPr>
                <a:spLocks noChangeArrowheads="1"/>
              </p:cNvSpPr>
              <p:nvPr/>
            </p:nvSpPr>
            <p:spPr bwMode="auto">
              <a:xfrm>
                <a:off x="3464" y="1721"/>
                <a:ext cx="320" cy="318"/>
              </a:xfrm>
              <a:prstGeom prst="ellipse">
                <a:avLst/>
              </a:prstGeom>
              <a:solidFill>
                <a:srgbClr val="794C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0" name="Freeform 151"/>
              <p:cNvSpPr>
                <a:spLocks noEditPoints="1"/>
              </p:cNvSpPr>
              <p:nvPr/>
            </p:nvSpPr>
            <p:spPr bwMode="auto">
              <a:xfrm>
                <a:off x="3099" y="1766"/>
                <a:ext cx="202" cy="195"/>
              </a:xfrm>
              <a:custGeom>
                <a:avLst/>
                <a:gdLst>
                  <a:gd name="T0" fmla="*/ 91 w 111"/>
                  <a:gd name="T1" fmla="*/ 19 h 107"/>
                  <a:gd name="T2" fmla="*/ 20 w 111"/>
                  <a:gd name="T3" fmla="*/ 19 h 107"/>
                  <a:gd name="T4" fmla="*/ 20 w 111"/>
                  <a:gd name="T5" fmla="*/ 88 h 107"/>
                  <a:gd name="T6" fmla="*/ 91 w 111"/>
                  <a:gd name="T7" fmla="*/ 88 h 107"/>
                  <a:gd name="T8" fmla="*/ 91 w 111"/>
                  <a:gd name="T9" fmla="*/ 19 h 107"/>
                  <a:gd name="T10" fmla="*/ 56 w 111"/>
                  <a:gd name="T11" fmla="*/ 91 h 107"/>
                  <a:gd name="T12" fmla="*/ 56 w 111"/>
                  <a:gd name="T13" fmla="*/ 91 h 107"/>
                  <a:gd name="T14" fmla="*/ 18 w 111"/>
                  <a:gd name="T15" fmla="*/ 54 h 107"/>
                  <a:gd name="T16" fmla="*/ 56 w 111"/>
                  <a:gd name="T17" fmla="*/ 16 h 107"/>
                  <a:gd name="T18" fmla="*/ 93 w 111"/>
                  <a:gd name="T19" fmla="*/ 54 h 107"/>
                  <a:gd name="T20" fmla="*/ 56 w 111"/>
                  <a:gd name="T21" fmla="*/ 9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1" h="107">
                    <a:moveTo>
                      <a:pt x="91" y="19"/>
                    </a:moveTo>
                    <a:cubicBezTo>
                      <a:pt x="71" y="0"/>
                      <a:pt x="40" y="0"/>
                      <a:pt x="20" y="19"/>
                    </a:cubicBezTo>
                    <a:cubicBezTo>
                      <a:pt x="0" y="38"/>
                      <a:pt x="0" y="69"/>
                      <a:pt x="20" y="88"/>
                    </a:cubicBezTo>
                    <a:cubicBezTo>
                      <a:pt x="40" y="107"/>
                      <a:pt x="71" y="107"/>
                      <a:pt x="91" y="88"/>
                    </a:cubicBezTo>
                    <a:cubicBezTo>
                      <a:pt x="111" y="69"/>
                      <a:pt x="111" y="38"/>
                      <a:pt x="91" y="19"/>
                    </a:cubicBezTo>
                    <a:close/>
                    <a:moveTo>
                      <a:pt x="56" y="91"/>
                    </a:moveTo>
                    <a:cubicBezTo>
                      <a:pt x="56" y="91"/>
                      <a:pt x="56" y="91"/>
                      <a:pt x="56" y="91"/>
                    </a:cubicBezTo>
                    <a:cubicBezTo>
                      <a:pt x="35" y="91"/>
                      <a:pt x="18" y="74"/>
                      <a:pt x="18" y="54"/>
                    </a:cubicBezTo>
                    <a:cubicBezTo>
                      <a:pt x="18" y="33"/>
                      <a:pt x="35" y="16"/>
                      <a:pt x="56" y="16"/>
                    </a:cubicBezTo>
                    <a:cubicBezTo>
                      <a:pt x="76" y="16"/>
                      <a:pt x="93" y="33"/>
                      <a:pt x="93" y="54"/>
                    </a:cubicBezTo>
                    <a:cubicBezTo>
                      <a:pt x="93" y="74"/>
                      <a:pt x="76" y="91"/>
                      <a:pt x="56" y="9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1" name="Freeform 152"/>
              <p:cNvSpPr>
                <a:spLocks/>
              </p:cNvSpPr>
              <p:nvPr/>
            </p:nvSpPr>
            <p:spPr bwMode="auto">
              <a:xfrm>
                <a:off x="3099" y="1921"/>
                <a:ext cx="38" cy="40"/>
              </a:xfrm>
              <a:custGeom>
                <a:avLst/>
                <a:gdLst>
                  <a:gd name="T0" fmla="*/ 10 w 21"/>
                  <a:gd name="T1" fmla="*/ 21 h 22"/>
                  <a:gd name="T2" fmla="*/ 13 w 21"/>
                  <a:gd name="T3" fmla="*/ 21 h 22"/>
                  <a:gd name="T4" fmla="*/ 21 w 21"/>
                  <a:gd name="T5" fmla="*/ 13 h 22"/>
                  <a:gd name="T6" fmla="*/ 21 w 21"/>
                  <a:gd name="T7" fmla="*/ 12 h 22"/>
                  <a:gd name="T8" fmla="*/ 21 w 21"/>
                  <a:gd name="T9" fmla="*/ 10 h 22"/>
                  <a:gd name="T10" fmla="*/ 17 w 21"/>
                  <a:gd name="T11" fmla="*/ 7 h 22"/>
                  <a:gd name="T12" fmla="*/ 12 w 21"/>
                  <a:gd name="T13" fmla="*/ 1 h 22"/>
                  <a:gd name="T14" fmla="*/ 10 w 21"/>
                  <a:gd name="T15" fmla="*/ 0 h 22"/>
                  <a:gd name="T16" fmla="*/ 9 w 21"/>
                  <a:gd name="T17" fmla="*/ 1 h 22"/>
                  <a:gd name="T18" fmla="*/ 1 w 21"/>
                  <a:gd name="T19" fmla="*/ 9 h 22"/>
                  <a:gd name="T20" fmla="*/ 0 w 21"/>
                  <a:gd name="T21" fmla="*/ 11 h 22"/>
                  <a:gd name="T22" fmla="*/ 1 w 21"/>
                  <a:gd name="T23" fmla="*/ 12 h 22"/>
                  <a:gd name="T24" fmla="*/ 10 w 21"/>
                  <a:gd name="T25" fmla="*/ 2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" h="22">
                    <a:moveTo>
                      <a:pt x="10" y="21"/>
                    </a:moveTo>
                    <a:cubicBezTo>
                      <a:pt x="11" y="22"/>
                      <a:pt x="12" y="22"/>
                      <a:pt x="13" y="21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3"/>
                      <a:pt x="21" y="12"/>
                      <a:pt x="21" y="12"/>
                    </a:cubicBezTo>
                    <a:cubicBezTo>
                      <a:pt x="21" y="11"/>
                      <a:pt x="21" y="11"/>
                      <a:pt x="21" y="10"/>
                    </a:cubicBezTo>
                    <a:cubicBezTo>
                      <a:pt x="19" y="9"/>
                      <a:pt x="18" y="8"/>
                      <a:pt x="17" y="7"/>
                    </a:cubicBezTo>
                    <a:cubicBezTo>
                      <a:pt x="15" y="5"/>
                      <a:pt x="13" y="3"/>
                      <a:pt x="12" y="1"/>
                    </a:cubicBezTo>
                    <a:cubicBezTo>
                      <a:pt x="12" y="1"/>
                      <a:pt x="11" y="1"/>
                      <a:pt x="10" y="0"/>
                    </a:cubicBezTo>
                    <a:cubicBezTo>
                      <a:pt x="10" y="0"/>
                      <a:pt x="9" y="1"/>
                      <a:pt x="9" y="1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0" y="10"/>
                      <a:pt x="0" y="10"/>
                      <a:pt x="0" y="11"/>
                    </a:cubicBezTo>
                    <a:cubicBezTo>
                      <a:pt x="0" y="11"/>
                      <a:pt x="0" y="12"/>
                      <a:pt x="1" y="12"/>
                    </a:cubicBezTo>
                    <a:lnTo>
                      <a:pt x="10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2" name="Freeform 153"/>
              <p:cNvSpPr>
                <a:spLocks/>
              </p:cNvSpPr>
              <p:nvPr/>
            </p:nvSpPr>
            <p:spPr bwMode="auto">
              <a:xfrm>
                <a:off x="3004" y="1942"/>
                <a:ext cx="113" cy="111"/>
              </a:xfrm>
              <a:custGeom>
                <a:avLst/>
                <a:gdLst>
                  <a:gd name="T0" fmla="*/ 4 w 62"/>
                  <a:gd name="T1" fmla="*/ 43 h 61"/>
                  <a:gd name="T2" fmla="*/ 4 w 62"/>
                  <a:gd name="T3" fmla="*/ 57 h 61"/>
                  <a:gd name="T4" fmla="*/ 18 w 62"/>
                  <a:gd name="T5" fmla="*/ 57 h 61"/>
                  <a:gd name="T6" fmla="*/ 61 w 62"/>
                  <a:gd name="T7" fmla="*/ 15 h 61"/>
                  <a:gd name="T8" fmla="*/ 62 w 62"/>
                  <a:gd name="T9" fmla="*/ 14 h 61"/>
                  <a:gd name="T10" fmla="*/ 61 w 62"/>
                  <a:gd name="T11" fmla="*/ 12 h 61"/>
                  <a:gd name="T12" fmla="*/ 49 w 62"/>
                  <a:gd name="T13" fmla="*/ 1 h 61"/>
                  <a:gd name="T14" fmla="*/ 47 w 62"/>
                  <a:gd name="T15" fmla="*/ 1 h 61"/>
                  <a:gd name="T16" fmla="*/ 4 w 62"/>
                  <a:gd name="T17" fmla="*/ 43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" h="61">
                    <a:moveTo>
                      <a:pt x="4" y="43"/>
                    </a:moveTo>
                    <a:cubicBezTo>
                      <a:pt x="0" y="47"/>
                      <a:pt x="0" y="53"/>
                      <a:pt x="4" y="57"/>
                    </a:cubicBezTo>
                    <a:cubicBezTo>
                      <a:pt x="8" y="61"/>
                      <a:pt x="14" y="61"/>
                      <a:pt x="18" y="57"/>
                    </a:cubicBezTo>
                    <a:cubicBezTo>
                      <a:pt x="61" y="15"/>
                      <a:pt x="61" y="15"/>
                      <a:pt x="61" y="15"/>
                    </a:cubicBezTo>
                    <a:cubicBezTo>
                      <a:pt x="61" y="15"/>
                      <a:pt x="62" y="14"/>
                      <a:pt x="62" y="14"/>
                    </a:cubicBezTo>
                    <a:cubicBezTo>
                      <a:pt x="62" y="13"/>
                      <a:pt x="61" y="13"/>
                      <a:pt x="61" y="12"/>
                    </a:cubicBezTo>
                    <a:cubicBezTo>
                      <a:pt x="49" y="1"/>
                      <a:pt x="49" y="1"/>
                      <a:pt x="49" y="1"/>
                    </a:cubicBezTo>
                    <a:cubicBezTo>
                      <a:pt x="49" y="0"/>
                      <a:pt x="47" y="0"/>
                      <a:pt x="47" y="1"/>
                    </a:cubicBezTo>
                    <a:lnTo>
                      <a:pt x="4" y="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3" name="Freeform 154"/>
              <p:cNvSpPr>
                <a:spLocks/>
              </p:cNvSpPr>
              <p:nvPr/>
            </p:nvSpPr>
            <p:spPr bwMode="auto">
              <a:xfrm>
                <a:off x="3181" y="1884"/>
                <a:ext cx="67" cy="35"/>
              </a:xfrm>
              <a:custGeom>
                <a:avLst/>
                <a:gdLst>
                  <a:gd name="T0" fmla="*/ 14 w 37"/>
                  <a:gd name="T1" fmla="*/ 19 h 19"/>
                  <a:gd name="T2" fmla="*/ 3 w 37"/>
                  <a:gd name="T3" fmla="*/ 17 h 19"/>
                  <a:gd name="T4" fmla="*/ 3 w 37"/>
                  <a:gd name="T5" fmla="*/ 17 h 19"/>
                  <a:gd name="T6" fmla="*/ 1 w 37"/>
                  <a:gd name="T7" fmla="*/ 13 h 19"/>
                  <a:gd name="T8" fmla="*/ 5 w 37"/>
                  <a:gd name="T9" fmla="*/ 11 h 19"/>
                  <a:gd name="T10" fmla="*/ 14 w 37"/>
                  <a:gd name="T11" fmla="*/ 13 h 19"/>
                  <a:gd name="T12" fmla="*/ 30 w 37"/>
                  <a:gd name="T13" fmla="*/ 3 h 19"/>
                  <a:gd name="T14" fmla="*/ 34 w 37"/>
                  <a:gd name="T15" fmla="*/ 1 h 19"/>
                  <a:gd name="T16" fmla="*/ 36 w 37"/>
                  <a:gd name="T17" fmla="*/ 5 h 19"/>
                  <a:gd name="T18" fmla="*/ 14 w 37"/>
                  <a:gd name="T19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19">
                    <a:moveTo>
                      <a:pt x="14" y="19"/>
                    </a:moveTo>
                    <a:cubicBezTo>
                      <a:pt x="10" y="19"/>
                      <a:pt x="6" y="19"/>
                      <a:pt x="3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0" y="15"/>
                      <a:pt x="1" y="13"/>
                    </a:cubicBezTo>
                    <a:cubicBezTo>
                      <a:pt x="1" y="11"/>
                      <a:pt x="3" y="10"/>
                      <a:pt x="5" y="11"/>
                    </a:cubicBezTo>
                    <a:cubicBezTo>
                      <a:pt x="8" y="12"/>
                      <a:pt x="11" y="13"/>
                      <a:pt x="14" y="13"/>
                    </a:cubicBezTo>
                    <a:cubicBezTo>
                      <a:pt x="21" y="13"/>
                      <a:pt x="27" y="9"/>
                      <a:pt x="30" y="3"/>
                    </a:cubicBezTo>
                    <a:cubicBezTo>
                      <a:pt x="30" y="1"/>
                      <a:pt x="32" y="0"/>
                      <a:pt x="34" y="1"/>
                    </a:cubicBezTo>
                    <a:cubicBezTo>
                      <a:pt x="36" y="2"/>
                      <a:pt x="37" y="4"/>
                      <a:pt x="36" y="5"/>
                    </a:cubicBezTo>
                    <a:cubicBezTo>
                      <a:pt x="32" y="14"/>
                      <a:pt x="23" y="19"/>
                      <a:pt x="14" y="1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4" name="Freeform 155"/>
              <p:cNvSpPr>
                <a:spLocks noEditPoints="1"/>
              </p:cNvSpPr>
              <p:nvPr/>
            </p:nvSpPr>
            <p:spPr bwMode="auto">
              <a:xfrm>
                <a:off x="3510" y="1801"/>
                <a:ext cx="214" cy="169"/>
              </a:xfrm>
              <a:custGeom>
                <a:avLst/>
                <a:gdLst>
                  <a:gd name="T0" fmla="*/ 22 w 118"/>
                  <a:gd name="T1" fmla="*/ 3 h 93"/>
                  <a:gd name="T2" fmla="*/ 18 w 118"/>
                  <a:gd name="T3" fmla="*/ 5 h 93"/>
                  <a:gd name="T4" fmla="*/ 34 w 118"/>
                  <a:gd name="T5" fmla="*/ 87 h 93"/>
                  <a:gd name="T6" fmla="*/ 47 w 118"/>
                  <a:gd name="T7" fmla="*/ 84 h 93"/>
                  <a:gd name="T8" fmla="*/ 97 w 118"/>
                  <a:gd name="T9" fmla="*/ 93 h 93"/>
                  <a:gd name="T10" fmla="*/ 101 w 118"/>
                  <a:gd name="T11" fmla="*/ 79 h 93"/>
                  <a:gd name="T12" fmla="*/ 108 w 118"/>
                  <a:gd name="T13" fmla="*/ 62 h 93"/>
                  <a:gd name="T14" fmla="*/ 30 w 118"/>
                  <a:gd name="T15" fmla="*/ 26 h 93"/>
                  <a:gd name="T16" fmla="*/ 33 w 118"/>
                  <a:gd name="T17" fmla="*/ 36 h 93"/>
                  <a:gd name="T18" fmla="*/ 46 w 118"/>
                  <a:gd name="T19" fmla="*/ 36 h 93"/>
                  <a:gd name="T20" fmla="*/ 53 w 118"/>
                  <a:gd name="T21" fmla="*/ 36 h 93"/>
                  <a:gd name="T22" fmla="*/ 57 w 118"/>
                  <a:gd name="T23" fmla="*/ 36 h 93"/>
                  <a:gd name="T24" fmla="*/ 64 w 118"/>
                  <a:gd name="T25" fmla="*/ 36 h 93"/>
                  <a:gd name="T26" fmla="*/ 68 w 118"/>
                  <a:gd name="T27" fmla="*/ 36 h 93"/>
                  <a:gd name="T28" fmla="*/ 75 w 118"/>
                  <a:gd name="T29" fmla="*/ 36 h 93"/>
                  <a:gd name="T30" fmla="*/ 79 w 118"/>
                  <a:gd name="T31" fmla="*/ 36 h 93"/>
                  <a:gd name="T32" fmla="*/ 86 w 118"/>
                  <a:gd name="T33" fmla="*/ 36 h 93"/>
                  <a:gd name="T34" fmla="*/ 90 w 118"/>
                  <a:gd name="T35" fmla="*/ 36 h 93"/>
                  <a:gd name="T36" fmla="*/ 97 w 118"/>
                  <a:gd name="T37" fmla="*/ 36 h 93"/>
                  <a:gd name="T38" fmla="*/ 101 w 118"/>
                  <a:gd name="T39" fmla="*/ 36 h 93"/>
                  <a:gd name="T40" fmla="*/ 110 w 118"/>
                  <a:gd name="T41" fmla="*/ 36 h 93"/>
                  <a:gd name="T42" fmla="*/ 90 w 118"/>
                  <a:gd name="T43" fmla="*/ 39 h 93"/>
                  <a:gd name="T44" fmla="*/ 90 w 118"/>
                  <a:gd name="T45" fmla="*/ 46 h 93"/>
                  <a:gd name="T46" fmla="*/ 101 w 118"/>
                  <a:gd name="T47" fmla="*/ 46 h 93"/>
                  <a:gd name="T48" fmla="*/ 107 w 118"/>
                  <a:gd name="T49" fmla="*/ 46 h 93"/>
                  <a:gd name="T50" fmla="*/ 68 w 118"/>
                  <a:gd name="T51" fmla="*/ 39 h 93"/>
                  <a:gd name="T52" fmla="*/ 68 w 118"/>
                  <a:gd name="T53" fmla="*/ 46 h 93"/>
                  <a:gd name="T54" fmla="*/ 79 w 118"/>
                  <a:gd name="T55" fmla="*/ 46 h 93"/>
                  <a:gd name="T56" fmla="*/ 86 w 118"/>
                  <a:gd name="T57" fmla="*/ 46 h 93"/>
                  <a:gd name="T58" fmla="*/ 90 w 118"/>
                  <a:gd name="T59" fmla="*/ 50 h 93"/>
                  <a:gd name="T60" fmla="*/ 90 w 118"/>
                  <a:gd name="T61" fmla="*/ 57 h 93"/>
                  <a:gd name="T62" fmla="*/ 101 w 118"/>
                  <a:gd name="T63" fmla="*/ 57 h 93"/>
                  <a:gd name="T64" fmla="*/ 104 w 118"/>
                  <a:gd name="T65" fmla="*/ 57 h 93"/>
                  <a:gd name="T66" fmla="*/ 57 w 118"/>
                  <a:gd name="T67" fmla="*/ 39 h 93"/>
                  <a:gd name="T68" fmla="*/ 57 w 118"/>
                  <a:gd name="T69" fmla="*/ 46 h 93"/>
                  <a:gd name="T70" fmla="*/ 68 w 118"/>
                  <a:gd name="T71" fmla="*/ 50 h 93"/>
                  <a:gd name="T72" fmla="*/ 68 w 118"/>
                  <a:gd name="T73" fmla="*/ 57 h 93"/>
                  <a:gd name="T74" fmla="*/ 79 w 118"/>
                  <a:gd name="T75" fmla="*/ 57 h 93"/>
                  <a:gd name="T76" fmla="*/ 86 w 118"/>
                  <a:gd name="T77" fmla="*/ 57 h 93"/>
                  <a:gd name="T78" fmla="*/ 46 w 118"/>
                  <a:gd name="T79" fmla="*/ 46 h 93"/>
                  <a:gd name="T80" fmla="*/ 53 w 118"/>
                  <a:gd name="T81" fmla="*/ 46 h 93"/>
                  <a:gd name="T82" fmla="*/ 46 w 118"/>
                  <a:gd name="T83" fmla="*/ 50 h 93"/>
                  <a:gd name="T84" fmla="*/ 46 w 118"/>
                  <a:gd name="T85" fmla="*/ 57 h 93"/>
                  <a:gd name="T86" fmla="*/ 57 w 118"/>
                  <a:gd name="T87" fmla="*/ 57 h 93"/>
                  <a:gd name="T88" fmla="*/ 64 w 118"/>
                  <a:gd name="T89" fmla="*/ 57 h 93"/>
                  <a:gd name="T90" fmla="*/ 34 w 118"/>
                  <a:gd name="T91" fmla="*/ 39 h 93"/>
                  <a:gd name="T92" fmla="*/ 36 w 118"/>
                  <a:gd name="T93" fmla="*/ 46 h 93"/>
                  <a:gd name="T94" fmla="*/ 38 w 118"/>
                  <a:gd name="T95" fmla="*/ 50 h 93"/>
                  <a:gd name="T96" fmla="*/ 40 w 118"/>
                  <a:gd name="T97" fmla="*/ 57 h 93"/>
                  <a:gd name="T98" fmla="*/ 41 w 118"/>
                  <a:gd name="T99" fmla="*/ 85 h 93"/>
                  <a:gd name="T100" fmla="*/ 39 w 118"/>
                  <a:gd name="T101" fmla="*/ 87 h 93"/>
                  <a:gd name="T102" fmla="*/ 97 w 118"/>
                  <a:gd name="T103" fmla="*/ 85 h 93"/>
                  <a:gd name="T104" fmla="*/ 95 w 118"/>
                  <a:gd name="T105" fmla="*/ 87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18" h="93">
                    <a:moveTo>
                      <a:pt x="118" y="26"/>
                    </a:move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19"/>
                      <a:pt x="23" y="4"/>
                      <a:pt x="22" y="3"/>
                    </a:cubicBezTo>
                    <a:cubicBezTo>
                      <a:pt x="21" y="1"/>
                      <a:pt x="5" y="0"/>
                      <a:pt x="3" y="0"/>
                    </a:cubicBezTo>
                    <a:cubicBezTo>
                      <a:pt x="0" y="0"/>
                      <a:pt x="1" y="3"/>
                      <a:pt x="1" y="4"/>
                    </a:cubicBezTo>
                    <a:cubicBezTo>
                      <a:pt x="5" y="4"/>
                      <a:pt x="14" y="5"/>
                      <a:pt x="18" y="5"/>
                    </a:cubicBezTo>
                    <a:cubicBezTo>
                      <a:pt x="36" y="61"/>
                      <a:pt x="36" y="61"/>
                      <a:pt x="36" y="61"/>
                    </a:cubicBezTo>
                    <a:cubicBezTo>
                      <a:pt x="36" y="83"/>
                      <a:pt x="36" y="83"/>
                      <a:pt x="36" y="83"/>
                    </a:cubicBezTo>
                    <a:cubicBezTo>
                      <a:pt x="35" y="84"/>
                      <a:pt x="34" y="85"/>
                      <a:pt x="34" y="87"/>
                    </a:cubicBezTo>
                    <a:cubicBezTo>
                      <a:pt x="34" y="90"/>
                      <a:pt x="37" y="93"/>
                      <a:pt x="41" y="93"/>
                    </a:cubicBezTo>
                    <a:cubicBezTo>
                      <a:pt x="45" y="93"/>
                      <a:pt x="48" y="90"/>
                      <a:pt x="48" y="87"/>
                    </a:cubicBezTo>
                    <a:cubicBezTo>
                      <a:pt x="48" y="86"/>
                      <a:pt x="47" y="85"/>
                      <a:pt x="47" y="84"/>
                    </a:cubicBezTo>
                    <a:cubicBezTo>
                      <a:pt x="91" y="84"/>
                      <a:pt x="91" y="84"/>
                      <a:pt x="91" y="84"/>
                    </a:cubicBezTo>
                    <a:cubicBezTo>
                      <a:pt x="91" y="85"/>
                      <a:pt x="90" y="86"/>
                      <a:pt x="90" y="87"/>
                    </a:cubicBezTo>
                    <a:cubicBezTo>
                      <a:pt x="90" y="90"/>
                      <a:pt x="93" y="93"/>
                      <a:pt x="97" y="93"/>
                    </a:cubicBezTo>
                    <a:cubicBezTo>
                      <a:pt x="101" y="93"/>
                      <a:pt x="104" y="90"/>
                      <a:pt x="104" y="87"/>
                    </a:cubicBezTo>
                    <a:cubicBezTo>
                      <a:pt x="104" y="84"/>
                      <a:pt x="102" y="82"/>
                      <a:pt x="101" y="81"/>
                    </a:cubicBezTo>
                    <a:cubicBezTo>
                      <a:pt x="101" y="79"/>
                      <a:pt x="101" y="79"/>
                      <a:pt x="101" y="79"/>
                    </a:cubicBezTo>
                    <a:cubicBezTo>
                      <a:pt x="41" y="79"/>
                      <a:pt x="41" y="79"/>
                      <a:pt x="41" y="79"/>
                    </a:cubicBezTo>
                    <a:cubicBezTo>
                      <a:pt x="41" y="62"/>
                      <a:pt x="41" y="62"/>
                      <a:pt x="41" y="62"/>
                    </a:cubicBezTo>
                    <a:cubicBezTo>
                      <a:pt x="108" y="62"/>
                      <a:pt x="108" y="62"/>
                      <a:pt x="108" y="62"/>
                    </a:cubicBezTo>
                    <a:cubicBezTo>
                      <a:pt x="118" y="26"/>
                      <a:pt x="118" y="26"/>
                      <a:pt x="118" y="26"/>
                    </a:cubicBezTo>
                    <a:close/>
                    <a:moveTo>
                      <a:pt x="30" y="26"/>
                    </a:moveTo>
                    <a:cubicBezTo>
                      <a:pt x="30" y="26"/>
                      <a:pt x="30" y="26"/>
                      <a:pt x="30" y="26"/>
                    </a:cubicBezTo>
                    <a:cubicBezTo>
                      <a:pt x="42" y="26"/>
                      <a:pt x="42" y="26"/>
                      <a:pt x="42" y="26"/>
                    </a:cubicBezTo>
                    <a:cubicBezTo>
                      <a:pt x="42" y="36"/>
                      <a:pt x="42" y="36"/>
                      <a:pt x="42" y="36"/>
                    </a:cubicBezTo>
                    <a:cubicBezTo>
                      <a:pt x="33" y="36"/>
                      <a:pt x="33" y="36"/>
                      <a:pt x="33" y="36"/>
                    </a:cubicBezTo>
                    <a:cubicBezTo>
                      <a:pt x="30" y="26"/>
                      <a:pt x="30" y="26"/>
                      <a:pt x="30" y="26"/>
                    </a:cubicBezTo>
                    <a:close/>
                    <a:moveTo>
                      <a:pt x="46" y="36"/>
                    </a:moveTo>
                    <a:cubicBezTo>
                      <a:pt x="46" y="36"/>
                      <a:pt x="46" y="36"/>
                      <a:pt x="46" y="36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53" y="27"/>
                      <a:pt x="53" y="27"/>
                      <a:pt x="53" y="27"/>
                    </a:cubicBezTo>
                    <a:cubicBezTo>
                      <a:pt x="53" y="36"/>
                      <a:pt x="53" y="36"/>
                      <a:pt x="53" y="36"/>
                    </a:cubicBezTo>
                    <a:cubicBezTo>
                      <a:pt x="46" y="36"/>
                      <a:pt x="46" y="36"/>
                      <a:pt x="46" y="36"/>
                    </a:cubicBezTo>
                    <a:close/>
                    <a:moveTo>
                      <a:pt x="57" y="36"/>
                    </a:moveTo>
                    <a:cubicBezTo>
                      <a:pt x="57" y="36"/>
                      <a:pt x="57" y="36"/>
                      <a:pt x="57" y="36"/>
                    </a:cubicBezTo>
                    <a:cubicBezTo>
                      <a:pt x="57" y="27"/>
                      <a:pt x="57" y="27"/>
                      <a:pt x="57" y="27"/>
                    </a:cubicBezTo>
                    <a:cubicBezTo>
                      <a:pt x="64" y="28"/>
                      <a:pt x="64" y="28"/>
                      <a:pt x="64" y="28"/>
                    </a:cubicBezTo>
                    <a:cubicBezTo>
                      <a:pt x="64" y="36"/>
                      <a:pt x="64" y="36"/>
                      <a:pt x="64" y="36"/>
                    </a:cubicBezTo>
                    <a:cubicBezTo>
                      <a:pt x="57" y="36"/>
                      <a:pt x="57" y="36"/>
                      <a:pt x="57" y="36"/>
                    </a:cubicBezTo>
                    <a:close/>
                    <a:moveTo>
                      <a:pt x="68" y="36"/>
                    </a:moveTo>
                    <a:cubicBezTo>
                      <a:pt x="68" y="36"/>
                      <a:pt x="68" y="36"/>
                      <a:pt x="68" y="36"/>
                    </a:cubicBezTo>
                    <a:cubicBezTo>
                      <a:pt x="68" y="28"/>
                      <a:pt x="68" y="28"/>
                      <a:pt x="68" y="28"/>
                    </a:cubicBezTo>
                    <a:cubicBezTo>
                      <a:pt x="75" y="28"/>
                      <a:pt x="75" y="28"/>
                      <a:pt x="75" y="28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68" y="36"/>
                      <a:pt x="68" y="36"/>
                      <a:pt x="68" y="36"/>
                    </a:cubicBezTo>
                    <a:close/>
                    <a:moveTo>
                      <a:pt x="79" y="36"/>
                    </a:moveTo>
                    <a:cubicBezTo>
                      <a:pt x="79" y="36"/>
                      <a:pt x="79" y="36"/>
                      <a:pt x="79" y="36"/>
                    </a:cubicBezTo>
                    <a:cubicBezTo>
                      <a:pt x="79" y="28"/>
                      <a:pt x="79" y="28"/>
                      <a:pt x="79" y="28"/>
                    </a:cubicBezTo>
                    <a:cubicBezTo>
                      <a:pt x="86" y="29"/>
                      <a:pt x="86" y="29"/>
                      <a:pt x="86" y="29"/>
                    </a:cubicBezTo>
                    <a:cubicBezTo>
                      <a:pt x="86" y="36"/>
                      <a:pt x="86" y="36"/>
                      <a:pt x="86" y="36"/>
                    </a:cubicBezTo>
                    <a:cubicBezTo>
                      <a:pt x="79" y="36"/>
                      <a:pt x="79" y="36"/>
                      <a:pt x="79" y="36"/>
                    </a:cubicBezTo>
                    <a:close/>
                    <a:moveTo>
                      <a:pt x="90" y="36"/>
                    </a:moveTo>
                    <a:cubicBezTo>
                      <a:pt x="90" y="36"/>
                      <a:pt x="90" y="36"/>
                      <a:pt x="90" y="36"/>
                    </a:cubicBezTo>
                    <a:cubicBezTo>
                      <a:pt x="90" y="29"/>
                      <a:pt x="90" y="29"/>
                      <a:pt x="90" y="29"/>
                    </a:cubicBezTo>
                    <a:cubicBezTo>
                      <a:pt x="97" y="30"/>
                      <a:pt x="97" y="30"/>
                      <a:pt x="97" y="30"/>
                    </a:cubicBezTo>
                    <a:cubicBezTo>
                      <a:pt x="97" y="36"/>
                      <a:pt x="97" y="36"/>
                      <a:pt x="97" y="36"/>
                    </a:cubicBezTo>
                    <a:cubicBezTo>
                      <a:pt x="90" y="36"/>
                      <a:pt x="90" y="36"/>
                      <a:pt x="90" y="36"/>
                    </a:cubicBezTo>
                    <a:close/>
                    <a:moveTo>
                      <a:pt x="101" y="36"/>
                    </a:moveTo>
                    <a:cubicBezTo>
                      <a:pt x="101" y="36"/>
                      <a:pt x="101" y="36"/>
                      <a:pt x="101" y="36"/>
                    </a:cubicBezTo>
                    <a:cubicBezTo>
                      <a:pt x="101" y="30"/>
                      <a:pt x="101" y="30"/>
                      <a:pt x="101" y="30"/>
                    </a:cubicBezTo>
                    <a:cubicBezTo>
                      <a:pt x="112" y="30"/>
                      <a:pt x="112" y="30"/>
                      <a:pt x="112" y="30"/>
                    </a:cubicBezTo>
                    <a:cubicBezTo>
                      <a:pt x="110" y="36"/>
                      <a:pt x="110" y="36"/>
                      <a:pt x="110" y="36"/>
                    </a:cubicBezTo>
                    <a:cubicBezTo>
                      <a:pt x="101" y="36"/>
                      <a:pt x="101" y="36"/>
                      <a:pt x="101" y="36"/>
                    </a:cubicBezTo>
                    <a:close/>
                    <a:moveTo>
                      <a:pt x="90" y="39"/>
                    </a:moveTo>
                    <a:cubicBezTo>
                      <a:pt x="90" y="39"/>
                      <a:pt x="90" y="39"/>
                      <a:pt x="90" y="39"/>
                    </a:cubicBezTo>
                    <a:cubicBezTo>
                      <a:pt x="97" y="39"/>
                      <a:pt x="97" y="39"/>
                      <a:pt x="97" y="39"/>
                    </a:cubicBezTo>
                    <a:cubicBezTo>
                      <a:pt x="97" y="46"/>
                      <a:pt x="97" y="46"/>
                      <a:pt x="97" y="46"/>
                    </a:cubicBezTo>
                    <a:cubicBezTo>
                      <a:pt x="90" y="46"/>
                      <a:pt x="90" y="46"/>
                      <a:pt x="90" y="46"/>
                    </a:cubicBezTo>
                    <a:cubicBezTo>
                      <a:pt x="90" y="39"/>
                      <a:pt x="90" y="39"/>
                      <a:pt x="90" y="39"/>
                    </a:cubicBezTo>
                    <a:close/>
                    <a:moveTo>
                      <a:pt x="101" y="46"/>
                    </a:moveTo>
                    <a:cubicBezTo>
                      <a:pt x="101" y="46"/>
                      <a:pt x="101" y="46"/>
                      <a:pt x="101" y="46"/>
                    </a:cubicBezTo>
                    <a:cubicBezTo>
                      <a:pt x="101" y="39"/>
                      <a:pt x="101" y="39"/>
                      <a:pt x="101" y="39"/>
                    </a:cubicBezTo>
                    <a:cubicBezTo>
                      <a:pt x="109" y="39"/>
                      <a:pt x="109" y="39"/>
                      <a:pt x="109" y="39"/>
                    </a:cubicBezTo>
                    <a:cubicBezTo>
                      <a:pt x="107" y="46"/>
                      <a:pt x="107" y="46"/>
                      <a:pt x="107" y="46"/>
                    </a:cubicBezTo>
                    <a:cubicBezTo>
                      <a:pt x="101" y="46"/>
                      <a:pt x="101" y="46"/>
                      <a:pt x="101" y="46"/>
                    </a:cubicBezTo>
                    <a:close/>
                    <a:moveTo>
                      <a:pt x="68" y="39"/>
                    </a:moveTo>
                    <a:cubicBezTo>
                      <a:pt x="68" y="39"/>
                      <a:pt x="68" y="39"/>
                      <a:pt x="68" y="39"/>
                    </a:cubicBezTo>
                    <a:cubicBezTo>
                      <a:pt x="75" y="39"/>
                      <a:pt x="75" y="39"/>
                      <a:pt x="75" y="39"/>
                    </a:cubicBezTo>
                    <a:cubicBezTo>
                      <a:pt x="75" y="46"/>
                      <a:pt x="75" y="46"/>
                      <a:pt x="75" y="46"/>
                    </a:cubicBezTo>
                    <a:cubicBezTo>
                      <a:pt x="68" y="46"/>
                      <a:pt x="68" y="46"/>
                      <a:pt x="68" y="46"/>
                    </a:cubicBezTo>
                    <a:cubicBezTo>
                      <a:pt x="68" y="39"/>
                      <a:pt x="68" y="39"/>
                      <a:pt x="68" y="39"/>
                    </a:cubicBezTo>
                    <a:close/>
                    <a:moveTo>
                      <a:pt x="79" y="46"/>
                    </a:moveTo>
                    <a:cubicBezTo>
                      <a:pt x="79" y="46"/>
                      <a:pt x="79" y="46"/>
                      <a:pt x="79" y="46"/>
                    </a:cubicBezTo>
                    <a:cubicBezTo>
                      <a:pt x="79" y="39"/>
                      <a:pt x="79" y="39"/>
                      <a:pt x="79" y="39"/>
                    </a:cubicBezTo>
                    <a:cubicBezTo>
                      <a:pt x="86" y="39"/>
                      <a:pt x="86" y="39"/>
                      <a:pt x="86" y="39"/>
                    </a:cubicBezTo>
                    <a:cubicBezTo>
                      <a:pt x="86" y="46"/>
                      <a:pt x="86" y="46"/>
                      <a:pt x="86" y="46"/>
                    </a:cubicBezTo>
                    <a:cubicBezTo>
                      <a:pt x="79" y="46"/>
                      <a:pt x="79" y="46"/>
                      <a:pt x="79" y="46"/>
                    </a:cubicBezTo>
                    <a:close/>
                    <a:moveTo>
                      <a:pt x="90" y="50"/>
                    </a:moveTo>
                    <a:cubicBezTo>
                      <a:pt x="90" y="50"/>
                      <a:pt x="90" y="50"/>
                      <a:pt x="90" y="50"/>
                    </a:cubicBezTo>
                    <a:cubicBezTo>
                      <a:pt x="97" y="50"/>
                      <a:pt x="97" y="50"/>
                      <a:pt x="97" y="50"/>
                    </a:cubicBezTo>
                    <a:cubicBezTo>
                      <a:pt x="97" y="57"/>
                      <a:pt x="97" y="57"/>
                      <a:pt x="97" y="57"/>
                    </a:cubicBezTo>
                    <a:cubicBezTo>
                      <a:pt x="90" y="57"/>
                      <a:pt x="90" y="57"/>
                      <a:pt x="90" y="57"/>
                    </a:cubicBezTo>
                    <a:cubicBezTo>
                      <a:pt x="90" y="50"/>
                      <a:pt x="90" y="50"/>
                      <a:pt x="90" y="50"/>
                    </a:cubicBezTo>
                    <a:close/>
                    <a:moveTo>
                      <a:pt x="101" y="57"/>
                    </a:moveTo>
                    <a:cubicBezTo>
                      <a:pt x="101" y="57"/>
                      <a:pt x="101" y="57"/>
                      <a:pt x="101" y="57"/>
                    </a:cubicBezTo>
                    <a:cubicBezTo>
                      <a:pt x="101" y="50"/>
                      <a:pt x="101" y="50"/>
                      <a:pt x="101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1" y="57"/>
                      <a:pt x="101" y="57"/>
                      <a:pt x="101" y="57"/>
                    </a:cubicBezTo>
                    <a:close/>
                    <a:moveTo>
                      <a:pt x="57" y="39"/>
                    </a:moveTo>
                    <a:cubicBezTo>
                      <a:pt x="57" y="39"/>
                      <a:pt x="57" y="39"/>
                      <a:pt x="57" y="39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57" y="46"/>
                      <a:pt x="57" y="46"/>
                      <a:pt x="57" y="46"/>
                    </a:cubicBezTo>
                    <a:cubicBezTo>
                      <a:pt x="57" y="39"/>
                      <a:pt x="57" y="39"/>
                      <a:pt x="57" y="39"/>
                    </a:cubicBezTo>
                    <a:close/>
                    <a:moveTo>
                      <a:pt x="68" y="50"/>
                    </a:moveTo>
                    <a:cubicBezTo>
                      <a:pt x="68" y="50"/>
                      <a:pt x="68" y="50"/>
                      <a:pt x="68" y="50"/>
                    </a:cubicBezTo>
                    <a:cubicBezTo>
                      <a:pt x="75" y="50"/>
                      <a:pt x="75" y="50"/>
                      <a:pt x="75" y="50"/>
                    </a:cubicBezTo>
                    <a:cubicBezTo>
                      <a:pt x="75" y="57"/>
                      <a:pt x="75" y="57"/>
                      <a:pt x="75" y="57"/>
                    </a:cubicBezTo>
                    <a:cubicBezTo>
                      <a:pt x="68" y="57"/>
                      <a:pt x="68" y="57"/>
                      <a:pt x="68" y="57"/>
                    </a:cubicBezTo>
                    <a:cubicBezTo>
                      <a:pt x="68" y="50"/>
                      <a:pt x="68" y="50"/>
                      <a:pt x="68" y="50"/>
                    </a:cubicBezTo>
                    <a:close/>
                    <a:moveTo>
                      <a:pt x="79" y="57"/>
                    </a:moveTo>
                    <a:cubicBezTo>
                      <a:pt x="79" y="57"/>
                      <a:pt x="79" y="57"/>
                      <a:pt x="79" y="57"/>
                    </a:cubicBezTo>
                    <a:cubicBezTo>
                      <a:pt x="79" y="50"/>
                      <a:pt x="79" y="50"/>
                      <a:pt x="79" y="50"/>
                    </a:cubicBezTo>
                    <a:cubicBezTo>
                      <a:pt x="86" y="50"/>
                      <a:pt x="86" y="50"/>
                      <a:pt x="86" y="50"/>
                    </a:cubicBezTo>
                    <a:cubicBezTo>
                      <a:pt x="86" y="57"/>
                      <a:pt x="86" y="57"/>
                      <a:pt x="86" y="57"/>
                    </a:cubicBezTo>
                    <a:cubicBezTo>
                      <a:pt x="79" y="57"/>
                      <a:pt x="79" y="57"/>
                      <a:pt x="79" y="57"/>
                    </a:cubicBezTo>
                    <a:close/>
                    <a:moveTo>
                      <a:pt x="46" y="46"/>
                    </a:moveTo>
                    <a:cubicBezTo>
                      <a:pt x="46" y="46"/>
                      <a:pt x="46" y="46"/>
                      <a:pt x="46" y="46"/>
                    </a:cubicBezTo>
                    <a:cubicBezTo>
                      <a:pt x="46" y="39"/>
                      <a:pt x="46" y="39"/>
                      <a:pt x="46" y="39"/>
                    </a:cubicBezTo>
                    <a:cubicBezTo>
                      <a:pt x="53" y="39"/>
                      <a:pt x="53" y="39"/>
                      <a:pt x="53" y="39"/>
                    </a:cubicBezTo>
                    <a:cubicBezTo>
                      <a:pt x="53" y="46"/>
                      <a:pt x="53" y="46"/>
                      <a:pt x="53" y="46"/>
                    </a:cubicBezTo>
                    <a:cubicBezTo>
                      <a:pt x="46" y="46"/>
                      <a:pt x="46" y="46"/>
                      <a:pt x="46" y="46"/>
                    </a:cubicBezTo>
                    <a:close/>
                    <a:moveTo>
                      <a:pt x="46" y="50"/>
                    </a:moveTo>
                    <a:cubicBezTo>
                      <a:pt x="46" y="50"/>
                      <a:pt x="46" y="50"/>
                      <a:pt x="46" y="50"/>
                    </a:cubicBezTo>
                    <a:cubicBezTo>
                      <a:pt x="53" y="50"/>
                      <a:pt x="53" y="50"/>
                      <a:pt x="53" y="50"/>
                    </a:cubicBezTo>
                    <a:cubicBezTo>
                      <a:pt x="53" y="57"/>
                      <a:pt x="53" y="57"/>
                      <a:pt x="53" y="57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46" y="50"/>
                      <a:pt x="46" y="50"/>
                      <a:pt x="46" y="50"/>
                    </a:cubicBezTo>
                    <a:close/>
                    <a:moveTo>
                      <a:pt x="57" y="57"/>
                    </a:moveTo>
                    <a:cubicBezTo>
                      <a:pt x="57" y="57"/>
                      <a:pt x="57" y="57"/>
                      <a:pt x="57" y="57"/>
                    </a:cubicBezTo>
                    <a:cubicBezTo>
                      <a:pt x="57" y="50"/>
                      <a:pt x="57" y="50"/>
                      <a:pt x="57" y="50"/>
                    </a:cubicBezTo>
                    <a:cubicBezTo>
                      <a:pt x="64" y="50"/>
                      <a:pt x="64" y="50"/>
                      <a:pt x="64" y="50"/>
                    </a:cubicBezTo>
                    <a:cubicBezTo>
                      <a:pt x="64" y="57"/>
                      <a:pt x="64" y="57"/>
                      <a:pt x="64" y="57"/>
                    </a:cubicBezTo>
                    <a:cubicBezTo>
                      <a:pt x="57" y="57"/>
                      <a:pt x="57" y="57"/>
                      <a:pt x="57" y="57"/>
                    </a:cubicBezTo>
                    <a:close/>
                    <a:moveTo>
                      <a:pt x="34" y="39"/>
                    </a:moveTo>
                    <a:cubicBezTo>
                      <a:pt x="34" y="39"/>
                      <a:pt x="34" y="39"/>
                      <a:pt x="34" y="39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42" y="46"/>
                      <a:pt x="42" y="46"/>
                      <a:pt x="42" y="46"/>
                    </a:cubicBezTo>
                    <a:cubicBezTo>
                      <a:pt x="36" y="46"/>
                      <a:pt x="36" y="46"/>
                      <a:pt x="36" y="46"/>
                    </a:cubicBezTo>
                    <a:cubicBezTo>
                      <a:pt x="34" y="39"/>
                      <a:pt x="34" y="39"/>
                      <a:pt x="34" y="39"/>
                    </a:cubicBezTo>
                    <a:close/>
                    <a:moveTo>
                      <a:pt x="38" y="50"/>
                    </a:moveTo>
                    <a:cubicBezTo>
                      <a:pt x="38" y="50"/>
                      <a:pt x="38" y="50"/>
                      <a:pt x="38" y="50"/>
                    </a:cubicBezTo>
                    <a:cubicBezTo>
                      <a:pt x="42" y="50"/>
                      <a:pt x="42" y="50"/>
                      <a:pt x="42" y="50"/>
                    </a:cubicBezTo>
                    <a:cubicBezTo>
                      <a:pt x="42" y="57"/>
                      <a:pt x="42" y="57"/>
                      <a:pt x="42" y="57"/>
                    </a:cubicBezTo>
                    <a:cubicBezTo>
                      <a:pt x="40" y="57"/>
                      <a:pt x="40" y="57"/>
                      <a:pt x="40" y="57"/>
                    </a:cubicBezTo>
                    <a:cubicBezTo>
                      <a:pt x="38" y="50"/>
                      <a:pt x="38" y="50"/>
                      <a:pt x="38" y="50"/>
                    </a:cubicBezTo>
                    <a:close/>
                    <a:moveTo>
                      <a:pt x="41" y="85"/>
                    </a:moveTo>
                    <a:cubicBezTo>
                      <a:pt x="41" y="85"/>
                      <a:pt x="41" y="85"/>
                      <a:pt x="41" y="85"/>
                    </a:cubicBezTo>
                    <a:cubicBezTo>
                      <a:pt x="42" y="85"/>
                      <a:pt x="43" y="86"/>
                      <a:pt x="43" y="87"/>
                    </a:cubicBezTo>
                    <a:cubicBezTo>
                      <a:pt x="43" y="88"/>
                      <a:pt x="42" y="89"/>
                      <a:pt x="41" y="89"/>
                    </a:cubicBezTo>
                    <a:cubicBezTo>
                      <a:pt x="40" y="89"/>
                      <a:pt x="39" y="88"/>
                      <a:pt x="39" y="87"/>
                    </a:cubicBezTo>
                    <a:cubicBezTo>
                      <a:pt x="39" y="86"/>
                      <a:pt x="40" y="85"/>
                      <a:pt x="41" y="85"/>
                    </a:cubicBezTo>
                    <a:close/>
                    <a:moveTo>
                      <a:pt x="97" y="85"/>
                    </a:moveTo>
                    <a:cubicBezTo>
                      <a:pt x="97" y="85"/>
                      <a:pt x="97" y="85"/>
                      <a:pt x="97" y="85"/>
                    </a:cubicBezTo>
                    <a:cubicBezTo>
                      <a:pt x="98" y="85"/>
                      <a:pt x="99" y="86"/>
                      <a:pt x="99" y="87"/>
                    </a:cubicBezTo>
                    <a:cubicBezTo>
                      <a:pt x="99" y="88"/>
                      <a:pt x="98" y="89"/>
                      <a:pt x="97" y="89"/>
                    </a:cubicBezTo>
                    <a:cubicBezTo>
                      <a:pt x="96" y="89"/>
                      <a:pt x="95" y="88"/>
                      <a:pt x="95" y="87"/>
                    </a:cubicBezTo>
                    <a:cubicBezTo>
                      <a:pt x="95" y="86"/>
                      <a:pt x="96" y="85"/>
                      <a:pt x="97" y="8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5" name="Freeform 156"/>
              <p:cNvSpPr>
                <a:spLocks noEditPoints="1"/>
              </p:cNvSpPr>
              <p:nvPr/>
            </p:nvSpPr>
            <p:spPr bwMode="auto">
              <a:xfrm>
                <a:off x="3650" y="1022"/>
                <a:ext cx="241" cy="193"/>
              </a:xfrm>
              <a:custGeom>
                <a:avLst/>
                <a:gdLst>
                  <a:gd name="T0" fmla="*/ 6 w 133"/>
                  <a:gd name="T1" fmla="*/ 6 h 106"/>
                  <a:gd name="T2" fmla="*/ 127 w 133"/>
                  <a:gd name="T3" fmla="*/ 6 h 106"/>
                  <a:gd name="T4" fmla="*/ 127 w 133"/>
                  <a:gd name="T5" fmla="*/ 76 h 106"/>
                  <a:gd name="T6" fmla="*/ 6 w 133"/>
                  <a:gd name="T7" fmla="*/ 76 h 106"/>
                  <a:gd name="T8" fmla="*/ 6 w 133"/>
                  <a:gd name="T9" fmla="*/ 6 h 106"/>
                  <a:gd name="T10" fmla="*/ 130 w 133"/>
                  <a:gd name="T11" fmla="*/ 0 h 106"/>
                  <a:gd name="T12" fmla="*/ 130 w 133"/>
                  <a:gd name="T13" fmla="*/ 0 h 106"/>
                  <a:gd name="T14" fmla="*/ 4 w 133"/>
                  <a:gd name="T15" fmla="*/ 0 h 106"/>
                  <a:gd name="T16" fmla="*/ 0 w 133"/>
                  <a:gd name="T17" fmla="*/ 3 h 106"/>
                  <a:gd name="T18" fmla="*/ 0 w 133"/>
                  <a:gd name="T19" fmla="*/ 79 h 106"/>
                  <a:gd name="T20" fmla="*/ 4 w 133"/>
                  <a:gd name="T21" fmla="*/ 83 h 106"/>
                  <a:gd name="T22" fmla="*/ 60 w 133"/>
                  <a:gd name="T23" fmla="*/ 83 h 106"/>
                  <a:gd name="T24" fmla="*/ 60 w 133"/>
                  <a:gd name="T25" fmla="*/ 98 h 106"/>
                  <a:gd name="T26" fmla="*/ 42 w 133"/>
                  <a:gd name="T27" fmla="*/ 102 h 106"/>
                  <a:gd name="T28" fmla="*/ 42 w 133"/>
                  <a:gd name="T29" fmla="*/ 106 h 106"/>
                  <a:gd name="T30" fmla="*/ 91 w 133"/>
                  <a:gd name="T31" fmla="*/ 106 h 106"/>
                  <a:gd name="T32" fmla="*/ 91 w 133"/>
                  <a:gd name="T33" fmla="*/ 102 h 106"/>
                  <a:gd name="T34" fmla="*/ 74 w 133"/>
                  <a:gd name="T35" fmla="*/ 98 h 106"/>
                  <a:gd name="T36" fmla="*/ 74 w 133"/>
                  <a:gd name="T37" fmla="*/ 83 h 106"/>
                  <a:gd name="T38" fmla="*/ 130 w 133"/>
                  <a:gd name="T39" fmla="*/ 83 h 106"/>
                  <a:gd name="T40" fmla="*/ 133 w 133"/>
                  <a:gd name="T41" fmla="*/ 79 h 106"/>
                  <a:gd name="T42" fmla="*/ 133 w 133"/>
                  <a:gd name="T43" fmla="*/ 3 h 106"/>
                  <a:gd name="T44" fmla="*/ 130 w 133"/>
                  <a:gd name="T4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3" h="106">
                    <a:moveTo>
                      <a:pt x="6" y="6"/>
                    </a:moveTo>
                    <a:cubicBezTo>
                      <a:pt x="127" y="6"/>
                      <a:pt x="127" y="6"/>
                      <a:pt x="127" y="6"/>
                    </a:cubicBezTo>
                    <a:cubicBezTo>
                      <a:pt x="127" y="76"/>
                      <a:pt x="127" y="76"/>
                      <a:pt x="127" y="76"/>
                    </a:cubicBezTo>
                    <a:cubicBezTo>
                      <a:pt x="6" y="76"/>
                      <a:pt x="6" y="76"/>
                      <a:pt x="6" y="76"/>
                    </a:cubicBez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30" y="0"/>
                    </a:moveTo>
                    <a:cubicBezTo>
                      <a:pt x="130" y="0"/>
                      <a:pt x="130" y="0"/>
                      <a:pt x="13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81"/>
                      <a:pt x="2" y="83"/>
                      <a:pt x="4" y="83"/>
                    </a:cubicBezTo>
                    <a:cubicBezTo>
                      <a:pt x="60" y="83"/>
                      <a:pt x="60" y="83"/>
                      <a:pt x="60" y="83"/>
                    </a:cubicBezTo>
                    <a:cubicBezTo>
                      <a:pt x="60" y="98"/>
                      <a:pt x="60" y="98"/>
                      <a:pt x="60" y="98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42" y="106"/>
                      <a:pt x="42" y="106"/>
                      <a:pt x="42" y="106"/>
                    </a:cubicBezTo>
                    <a:cubicBezTo>
                      <a:pt x="91" y="106"/>
                      <a:pt x="91" y="106"/>
                      <a:pt x="91" y="106"/>
                    </a:cubicBezTo>
                    <a:cubicBezTo>
                      <a:pt x="91" y="102"/>
                      <a:pt x="91" y="102"/>
                      <a:pt x="91" y="102"/>
                    </a:cubicBezTo>
                    <a:cubicBezTo>
                      <a:pt x="74" y="98"/>
                      <a:pt x="74" y="98"/>
                      <a:pt x="74" y="98"/>
                    </a:cubicBezTo>
                    <a:cubicBezTo>
                      <a:pt x="74" y="83"/>
                      <a:pt x="74" y="83"/>
                      <a:pt x="74" y="83"/>
                    </a:cubicBezTo>
                    <a:cubicBezTo>
                      <a:pt x="130" y="83"/>
                      <a:pt x="130" y="83"/>
                      <a:pt x="130" y="83"/>
                    </a:cubicBezTo>
                    <a:cubicBezTo>
                      <a:pt x="132" y="83"/>
                      <a:pt x="133" y="81"/>
                      <a:pt x="133" y="79"/>
                    </a:cubicBezTo>
                    <a:cubicBezTo>
                      <a:pt x="133" y="3"/>
                      <a:pt x="133" y="3"/>
                      <a:pt x="133" y="3"/>
                    </a:cubicBezTo>
                    <a:cubicBezTo>
                      <a:pt x="133" y="1"/>
                      <a:pt x="132" y="0"/>
                      <a:pt x="1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6" name="Freeform 157"/>
              <p:cNvSpPr>
                <a:spLocks/>
              </p:cNvSpPr>
              <p:nvPr/>
            </p:nvSpPr>
            <p:spPr bwMode="auto">
              <a:xfrm>
                <a:off x="3257" y="717"/>
                <a:ext cx="107" cy="118"/>
              </a:xfrm>
              <a:custGeom>
                <a:avLst/>
                <a:gdLst>
                  <a:gd name="T0" fmla="*/ 0 w 59"/>
                  <a:gd name="T1" fmla="*/ 24 h 65"/>
                  <a:gd name="T2" fmla="*/ 11 w 59"/>
                  <a:gd name="T3" fmla="*/ 7 h 65"/>
                  <a:gd name="T4" fmla="*/ 30 w 59"/>
                  <a:gd name="T5" fmla="*/ 0 h 65"/>
                  <a:gd name="T6" fmla="*/ 27 w 59"/>
                  <a:gd name="T7" fmla="*/ 12 h 65"/>
                  <a:gd name="T8" fmla="*/ 38 w 59"/>
                  <a:gd name="T9" fmla="*/ 34 h 65"/>
                  <a:gd name="T10" fmla="*/ 59 w 59"/>
                  <a:gd name="T11" fmla="*/ 45 h 65"/>
                  <a:gd name="T12" fmla="*/ 51 w 59"/>
                  <a:gd name="T13" fmla="*/ 47 h 65"/>
                  <a:gd name="T14" fmla="*/ 49 w 59"/>
                  <a:gd name="T15" fmla="*/ 47 h 65"/>
                  <a:gd name="T16" fmla="*/ 48 w 59"/>
                  <a:gd name="T17" fmla="*/ 48 h 65"/>
                  <a:gd name="T18" fmla="*/ 24 w 59"/>
                  <a:gd name="T19" fmla="*/ 65 h 65"/>
                  <a:gd name="T20" fmla="*/ 29 w 59"/>
                  <a:gd name="T21" fmla="*/ 51 h 65"/>
                  <a:gd name="T22" fmla="*/ 30 w 59"/>
                  <a:gd name="T23" fmla="*/ 47 h 65"/>
                  <a:gd name="T24" fmla="*/ 26 w 59"/>
                  <a:gd name="T25" fmla="*/ 47 h 65"/>
                  <a:gd name="T26" fmla="*/ 0 w 59"/>
                  <a:gd name="T27" fmla="*/ 24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9" h="65">
                    <a:moveTo>
                      <a:pt x="0" y="24"/>
                    </a:moveTo>
                    <a:cubicBezTo>
                      <a:pt x="0" y="18"/>
                      <a:pt x="4" y="12"/>
                      <a:pt x="11" y="7"/>
                    </a:cubicBezTo>
                    <a:cubicBezTo>
                      <a:pt x="16" y="4"/>
                      <a:pt x="23" y="1"/>
                      <a:pt x="30" y="0"/>
                    </a:cubicBezTo>
                    <a:cubicBezTo>
                      <a:pt x="28" y="4"/>
                      <a:pt x="27" y="8"/>
                      <a:pt x="27" y="12"/>
                    </a:cubicBezTo>
                    <a:cubicBezTo>
                      <a:pt x="26" y="21"/>
                      <a:pt x="31" y="28"/>
                      <a:pt x="38" y="34"/>
                    </a:cubicBezTo>
                    <a:cubicBezTo>
                      <a:pt x="44" y="39"/>
                      <a:pt x="52" y="42"/>
                      <a:pt x="59" y="45"/>
                    </a:cubicBezTo>
                    <a:cubicBezTo>
                      <a:pt x="57" y="46"/>
                      <a:pt x="54" y="46"/>
                      <a:pt x="51" y="47"/>
                    </a:cubicBezTo>
                    <a:cubicBezTo>
                      <a:pt x="49" y="47"/>
                      <a:pt x="49" y="47"/>
                      <a:pt x="49" y="47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40" y="57"/>
                      <a:pt x="32" y="62"/>
                      <a:pt x="24" y="65"/>
                    </a:cubicBezTo>
                    <a:cubicBezTo>
                      <a:pt x="28" y="60"/>
                      <a:pt x="29" y="54"/>
                      <a:pt x="29" y="51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26" y="47"/>
                      <a:pt x="26" y="47"/>
                      <a:pt x="26" y="47"/>
                    </a:cubicBezTo>
                    <a:cubicBezTo>
                      <a:pt x="10" y="43"/>
                      <a:pt x="0" y="33"/>
                      <a:pt x="0" y="2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7" name="Freeform 158"/>
              <p:cNvSpPr>
                <a:spLocks noEditPoints="1"/>
              </p:cNvSpPr>
              <p:nvPr/>
            </p:nvSpPr>
            <p:spPr bwMode="auto">
              <a:xfrm>
                <a:off x="3313" y="683"/>
                <a:ext cx="184" cy="152"/>
              </a:xfrm>
              <a:custGeom>
                <a:avLst/>
                <a:gdLst>
                  <a:gd name="T0" fmla="*/ 101 w 101"/>
                  <a:gd name="T1" fmla="*/ 31 h 84"/>
                  <a:gd name="T2" fmla="*/ 87 w 101"/>
                  <a:gd name="T3" fmla="*/ 10 h 84"/>
                  <a:gd name="T4" fmla="*/ 50 w 101"/>
                  <a:gd name="T5" fmla="*/ 0 h 84"/>
                  <a:gd name="T6" fmla="*/ 50 w 101"/>
                  <a:gd name="T7" fmla="*/ 0 h 84"/>
                  <a:gd name="T8" fmla="*/ 14 w 101"/>
                  <a:gd name="T9" fmla="*/ 10 h 84"/>
                  <a:gd name="T10" fmla="*/ 0 w 101"/>
                  <a:gd name="T11" fmla="*/ 31 h 84"/>
                  <a:gd name="T12" fmla="*/ 36 w 101"/>
                  <a:gd name="T13" fmla="*/ 61 h 84"/>
                  <a:gd name="T14" fmla="*/ 37 w 101"/>
                  <a:gd name="T15" fmla="*/ 61 h 84"/>
                  <a:gd name="T16" fmla="*/ 39 w 101"/>
                  <a:gd name="T17" fmla="*/ 63 h 84"/>
                  <a:gd name="T18" fmla="*/ 70 w 101"/>
                  <a:gd name="T19" fmla="*/ 84 h 84"/>
                  <a:gd name="T20" fmla="*/ 63 w 101"/>
                  <a:gd name="T21" fmla="*/ 66 h 84"/>
                  <a:gd name="T22" fmla="*/ 62 w 101"/>
                  <a:gd name="T23" fmla="*/ 62 h 84"/>
                  <a:gd name="T24" fmla="*/ 67 w 101"/>
                  <a:gd name="T25" fmla="*/ 61 h 84"/>
                  <a:gd name="T26" fmla="*/ 101 w 101"/>
                  <a:gd name="T27" fmla="*/ 31 h 84"/>
                  <a:gd name="T28" fmla="*/ 20 w 101"/>
                  <a:gd name="T29" fmla="*/ 20 h 84"/>
                  <a:gd name="T30" fmla="*/ 20 w 101"/>
                  <a:gd name="T31" fmla="*/ 20 h 84"/>
                  <a:gd name="T32" fmla="*/ 82 w 101"/>
                  <a:gd name="T33" fmla="*/ 20 h 84"/>
                  <a:gd name="T34" fmla="*/ 84 w 101"/>
                  <a:gd name="T35" fmla="*/ 21 h 84"/>
                  <a:gd name="T36" fmla="*/ 82 w 101"/>
                  <a:gd name="T37" fmla="*/ 23 h 84"/>
                  <a:gd name="T38" fmla="*/ 20 w 101"/>
                  <a:gd name="T39" fmla="*/ 23 h 84"/>
                  <a:gd name="T40" fmla="*/ 18 w 101"/>
                  <a:gd name="T41" fmla="*/ 21 h 84"/>
                  <a:gd name="T42" fmla="*/ 20 w 101"/>
                  <a:gd name="T43" fmla="*/ 20 h 84"/>
                  <a:gd name="T44" fmla="*/ 20 w 101"/>
                  <a:gd name="T45" fmla="*/ 29 h 84"/>
                  <a:gd name="T46" fmla="*/ 20 w 101"/>
                  <a:gd name="T47" fmla="*/ 29 h 84"/>
                  <a:gd name="T48" fmla="*/ 82 w 101"/>
                  <a:gd name="T49" fmla="*/ 29 h 84"/>
                  <a:gd name="T50" fmla="*/ 84 w 101"/>
                  <a:gd name="T51" fmla="*/ 31 h 84"/>
                  <a:gd name="T52" fmla="*/ 82 w 101"/>
                  <a:gd name="T53" fmla="*/ 33 h 84"/>
                  <a:gd name="T54" fmla="*/ 20 w 101"/>
                  <a:gd name="T55" fmla="*/ 33 h 84"/>
                  <a:gd name="T56" fmla="*/ 18 w 101"/>
                  <a:gd name="T57" fmla="*/ 31 h 84"/>
                  <a:gd name="T58" fmla="*/ 20 w 101"/>
                  <a:gd name="T59" fmla="*/ 29 h 84"/>
                  <a:gd name="T60" fmla="*/ 20 w 101"/>
                  <a:gd name="T61" fmla="*/ 39 h 84"/>
                  <a:gd name="T62" fmla="*/ 20 w 101"/>
                  <a:gd name="T63" fmla="*/ 39 h 84"/>
                  <a:gd name="T64" fmla="*/ 82 w 101"/>
                  <a:gd name="T65" fmla="*/ 39 h 84"/>
                  <a:gd name="T66" fmla="*/ 84 w 101"/>
                  <a:gd name="T67" fmla="*/ 41 h 84"/>
                  <a:gd name="T68" fmla="*/ 82 w 101"/>
                  <a:gd name="T69" fmla="*/ 43 h 84"/>
                  <a:gd name="T70" fmla="*/ 20 w 101"/>
                  <a:gd name="T71" fmla="*/ 43 h 84"/>
                  <a:gd name="T72" fmla="*/ 18 w 101"/>
                  <a:gd name="T73" fmla="*/ 41 h 84"/>
                  <a:gd name="T74" fmla="*/ 20 w 101"/>
                  <a:gd name="T75" fmla="*/ 39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1" h="84">
                    <a:moveTo>
                      <a:pt x="101" y="31"/>
                    </a:moveTo>
                    <a:cubicBezTo>
                      <a:pt x="101" y="23"/>
                      <a:pt x="96" y="16"/>
                      <a:pt x="87" y="10"/>
                    </a:cubicBezTo>
                    <a:cubicBezTo>
                      <a:pt x="78" y="4"/>
                      <a:pt x="65" y="0"/>
                      <a:pt x="50" y="0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36" y="0"/>
                      <a:pt x="23" y="4"/>
                      <a:pt x="14" y="10"/>
                    </a:cubicBezTo>
                    <a:cubicBezTo>
                      <a:pt x="5" y="16"/>
                      <a:pt x="0" y="23"/>
                      <a:pt x="0" y="31"/>
                    </a:cubicBezTo>
                    <a:cubicBezTo>
                      <a:pt x="0" y="44"/>
                      <a:pt x="14" y="57"/>
                      <a:pt x="36" y="61"/>
                    </a:cubicBezTo>
                    <a:cubicBezTo>
                      <a:pt x="37" y="61"/>
                      <a:pt x="37" y="61"/>
                      <a:pt x="37" y="61"/>
                    </a:cubicBezTo>
                    <a:cubicBezTo>
                      <a:pt x="39" y="63"/>
                      <a:pt x="39" y="63"/>
                      <a:pt x="39" y="63"/>
                    </a:cubicBezTo>
                    <a:cubicBezTo>
                      <a:pt x="49" y="74"/>
                      <a:pt x="60" y="81"/>
                      <a:pt x="70" y="84"/>
                    </a:cubicBezTo>
                    <a:cubicBezTo>
                      <a:pt x="65" y="77"/>
                      <a:pt x="63" y="70"/>
                      <a:pt x="63" y="66"/>
                    </a:cubicBezTo>
                    <a:cubicBezTo>
                      <a:pt x="62" y="62"/>
                      <a:pt x="62" y="62"/>
                      <a:pt x="62" y="62"/>
                    </a:cubicBezTo>
                    <a:cubicBezTo>
                      <a:pt x="67" y="61"/>
                      <a:pt x="67" y="61"/>
                      <a:pt x="67" y="61"/>
                    </a:cubicBezTo>
                    <a:cubicBezTo>
                      <a:pt x="88" y="56"/>
                      <a:pt x="101" y="44"/>
                      <a:pt x="101" y="31"/>
                    </a:cubicBezTo>
                    <a:close/>
                    <a:moveTo>
                      <a:pt x="20" y="20"/>
                    </a:moveTo>
                    <a:cubicBezTo>
                      <a:pt x="20" y="20"/>
                      <a:pt x="20" y="20"/>
                      <a:pt x="20" y="20"/>
                    </a:cubicBezTo>
                    <a:cubicBezTo>
                      <a:pt x="82" y="20"/>
                      <a:pt x="82" y="20"/>
                      <a:pt x="82" y="20"/>
                    </a:cubicBezTo>
                    <a:cubicBezTo>
                      <a:pt x="83" y="20"/>
                      <a:pt x="84" y="20"/>
                      <a:pt x="84" y="21"/>
                    </a:cubicBezTo>
                    <a:cubicBezTo>
                      <a:pt x="84" y="23"/>
                      <a:pt x="83" y="23"/>
                      <a:pt x="82" y="23"/>
                    </a:cubicBezTo>
                    <a:cubicBezTo>
                      <a:pt x="20" y="23"/>
                      <a:pt x="20" y="23"/>
                      <a:pt x="20" y="23"/>
                    </a:cubicBezTo>
                    <a:cubicBezTo>
                      <a:pt x="19" y="23"/>
                      <a:pt x="18" y="23"/>
                      <a:pt x="18" y="21"/>
                    </a:cubicBezTo>
                    <a:cubicBezTo>
                      <a:pt x="18" y="20"/>
                      <a:pt x="19" y="20"/>
                      <a:pt x="20" y="20"/>
                    </a:cubicBezTo>
                    <a:close/>
                    <a:moveTo>
                      <a:pt x="20" y="29"/>
                    </a:moveTo>
                    <a:cubicBezTo>
                      <a:pt x="20" y="29"/>
                      <a:pt x="20" y="29"/>
                      <a:pt x="20" y="29"/>
                    </a:cubicBezTo>
                    <a:cubicBezTo>
                      <a:pt x="82" y="29"/>
                      <a:pt x="82" y="29"/>
                      <a:pt x="82" y="29"/>
                    </a:cubicBezTo>
                    <a:cubicBezTo>
                      <a:pt x="83" y="29"/>
                      <a:pt x="84" y="30"/>
                      <a:pt x="84" y="31"/>
                    </a:cubicBezTo>
                    <a:cubicBezTo>
                      <a:pt x="84" y="33"/>
                      <a:pt x="83" y="33"/>
                      <a:pt x="82" y="33"/>
                    </a:cubicBezTo>
                    <a:cubicBezTo>
                      <a:pt x="20" y="33"/>
                      <a:pt x="20" y="33"/>
                      <a:pt x="20" y="33"/>
                    </a:cubicBezTo>
                    <a:cubicBezTo>
                      <a:pt x="19" y="33"/>
                      <a:pt x="18" y="33"/>
                      <a:pt x="18" y="31"/>
                    </a:cubicBezTo>
                    <a:cubicBezTo>
                      <a:pt x="18" y="30"/>
                      <a:pt x="19" y="29"/>
                      <a:pt x="20" y="29"/>
                    </a:cubicBezTo>
                    <a:close/>
                    <a:moveTo>
                      <a:pt x="20" y="39"/>
                    </a:moveTo>
                    <a:cubicBezTo>
                      <a:pt x="20" y="39"/>
                      <a:pt x="20" y="39"/>
                      <a:pt x="20" y="39"/>
                    </a:cubicBezTo>
                    <a:cubicBezTo>
                      <a:pt x="82" y="39"/>
                      <a:pt x="82" y="39"/>
                      <a:pt x="82" y="39"/>
                    </a:cubicBezTo>
                    <a:cubicBezTo>
                      <a:pt x="83" y="39"/>
                      <a:pt x="84" y="40"/>
                      <a:pt x="84" y="41"/>
                    </a:cubicBezTo>
                    <a:cubicBezTo>
                      <a:pt x="84" y="42"/>
                      <a:pt x="83" y="43"/>
                      <a:pt x="82" y="43"/>
                    </a:cubicBezTo>
                    <a:cubicBezTo>
                      <a:pt x="20" y="43"/>
                      <a:pt x="20" y="43"/>
                      <a:pt x="20" y="43"/>
                    </a:cubicBezTo>
                    <a:cubicBezTo>
                      <a:pt x="19" y="43"/>
                      <a:pt x="18" y="42"/>
                      <a:pt x="18" y="41"/>
                    </a:cubicBezTo>
                    <a:cubicBezTo>
                      <a:pt x="18" y="40"/>
                      <a:pt x="19" y="39"/>
                      <a:pt x="20" y="3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8" name="Freeform 159"/>
              <p:cNvSpPr>
                <a:spLocks noEditPoints="1"/>
              </p:cNvSpPr>
              <p:nvPr/>
            </p:nvSpPr>
            <p:spPr bwMode="auto">
              <a:xfrm>
                <a:off x="2683" y="492"/>
                <a:ext cx="245" cy="229"/>
              </a:xfrm>
              <a:custGeom>
                <a:avLst/>
                <a:gdLst>
                  <a:gd name="T0" fmla="*/ 20 w 245"/>
                  <a:gd name="T1" fmla="*/ 15 h 229"/>
                  <a:gd name="T2" fmla="*/ 38 w 245"/>
                  <a:gd name="T3" fmla="*/ 39 h 229"/>
                  <a:gd name="T4" fmla="*/ 20 w 245"/>
                  <a:gd name="T5" fmla="*/ 39 h 229"/>
                  <a:gd name="T6" fmla="*/ 9 w 245"/>
                  <a:gd name="T7" fmla="*/ 48 h 229"/>
                  <a:gd name="T8" fmla="*/ 236 w 245"/>
                  <a:gd name="T9" fmla="*/ 184 h 229"/>
                  <a:gd name="T10" fmla="*/ 9 w 245"/>
                  <a:gd name="T11" fmla="*/ 48 h 229"/>
                  <a:gd name="T12" fmla="*/ 131 w 245"/>
                  <a:gd name="T13" fmla="*/ 15 h 229"/>
                  <a:gd name="T14" fmla="*/ 149 w 245"/>
                  <a:gd name="T15" fmla="*/ 15 h 229"/>
                  <a:gd name="T16" fmla="*/ 131 w 245"/>
                  <a:gd name="T17" fmla="*/ 39 h 229"/>
                  <a:gd name="T18" fmla="*/ 131 w 245"/>
                  <a:gd name="T19" fmla="*/ 15 h 229"/>
                  <a:gd name="T20" fmla="*/ 94 w 245"/>
                  <a:gd name="T21" fmla="*/ 15 h 229"/>
                  <a:gd name="T22" fmla="*/ 112 w 245"/>
                  <a:gd name="T23" fmla="*/ 39 h 229"/>
                  <a:gd name="T24" fmla="*/ 94 w 245"/>
                  <a:gd name="T25" fmla="*/ 15 h 229"/>
                  <a:gd name="T26" fmla="*/ 56 w 245"/>
                  <a:gd name="T27" fmla="*/ 15 h 229"/>
                  <a:gd name="T28" fmla="*/ 74 w 245"/>
                  <a:gd name="T29" fmla="*/ 15 h 229"/>
                  <a:gd name="T30" fmla="*/ 56 w 245"/>
                  <a:gd name="T31" fmla="*/ 39 h 229"/>
                  <a:gd name="T32" fmla="*/ 56 w 245"/>
                  <a:gd name="T33" fmla="*/ 15 h 229"/>
                  <a:gd name="T34" fmla="*/ 245 w 245"/>
                  <a:gd name="T35" fmla="*/ 0 h 229"/>
                  <a:gd name="T36" fmla="*/ 0 w 245"/>
                  <a:gd name="T37" fmla="*/ 229 h 229"/>
                  <a:gd name="T38" fmla="*/ 245 w 245"/>
                  <a:gd name="T39" fmla="*/ 0 h 229"/>
                  <a:gd name="T40" fmla="*/ 205 w 245"/>
                  <a:gd name="T41" fmla="*/ 193 h 229"/>
                  <a:gd name="T42" fmla="*/ 223 w 245"/>
                  <a:gd name="T43" fmla="*/ 193 h 229"/>
                  <a:gd name="T44" fmla="*/ 205 w 245"/>
                  <a:gd name="T45" fmla="*/ 218 h 229"/>
                  <a:gd name="T46" fmla="*/ 205 w 245"/>
                  <a:gd name="T47" fmla="*/ 193 h 229"/>
                  <a:gd name="T48" fmla="*/ 169 w 245"/>
                  <a:gd name="T49" fmla="*/ 193 h 229"/>
                  <a:gd name="T50" fmla="*/ 187 w 245"/>
                  <a:gd name="T51" fmla="*/ 218 h 229"/>
                  <a:gd name="T52" fmla="*/ 169 w 245"/>
                  <a:gd name="T53" fmla="*/ 193 h 229"/>
                  <a:gd name="T54" fmla="*/ 131 w 245"/>
                  <a:gd name="T55" fmla="*/ 193 h 229"/>
                  <a:gd name="T56" fmla="*/ 149 w 245"/>
                  <a:gd name="T57" fmla="*/ 193 h 229"/>
                  <a:gd name="T58" fmla="*/ 131 w 245"/>
                  <a:gd name="T59" fmla="*/ 218 h 229"/>
                  <a:gd name="T60" fmla="*/ 131 w 245"/>
                  <a:gd name="T61" fmla="*/ 193 h 229"/>
                  <a:gd name="T62" fmla="*/ 94 w 245"/>
                  <a:gd name="T63" fmla="*/ 193 h 229"/>
                  <a:gd name="T64" fmla="*/ 112 w 245"/>
                  <a:gd name="T65" fmla="*/ 218 h 229"/>
                  <a:gd name="T66" fmla="*/ 94 w 245"/>
                  <a:gd name="T67" fmla="*/ 193 h 229"/>
                  <a:gd name="T68" fmla="*/ 56 w 245"/>
                  <a:gd name="T69" fmla="*/ 193 h 229"/>
                  <a:gd name="T70" fmla="*/ 74 w 245"/>
                  <a:gd name="T71" fmla="*/ 193 h 229"/>
                  <a:gd name="T72" fmla="*/ 56 w 245"/>
                  <a:gd name="T73" fmla="*/ 218 h 229"/>
                  <a:gd name="T74" fmla="*/ 56 w 245"/>
                  <a:gd name="T75" fmla="*/ 193 h 229"/>
                  <a:gd name="T76" fmla="*/ 20 w 245"/>
                  <a:gd name="T77" fmla="*/ 193 h 229"/>
                  <a:gd name="T78" fmla="*/ 38 w 245"/>
                  <a:gd name="T79" fmla="*/ 218 h 229"/>
                  <a:gd name="T80" fmla="*/ 20 w 245"/>
                  <a:gd name="T81" fmla="*/ 193 h 229"/>
                  <a:gd name="T82" fmla="*/ 205 w 245"/>
                  <a:gd name="T83" fmla="*/ 15 h 229"/>
                  <a:gd name="T84" fmla="*/ 223 w 245"/>
                  <a:gd name="T85" fmla="*/ 15 h 229"/>
                  <a:gd name="T86" fmla="*/ 205 w 245"/>
                  <a:gd name="T87" fmla="*/ 39 h 229"/>
                  <a:gd name="T88" fmla="*/ 205 w 245"/>
                  <a:gd name="T89" fmla="*/ 15 h 229"/>
                  <a:gd name="T90" fmla="*/ 169 w 245"/>
                  <a:gd name="T91" fmla="*/ 15 h 229"/>
                  <a:gd name="T92" fmla="*/ 187 w 245"/>
                  <a:gd name="T93" fmla="*/ 39 h 229"/>
                  <a:gd name="T94" fmla="*/ 169 w 245"/>
                  <a:gd name="T95" fmla="*/ 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45" h="229">
                    <a:moveTo>
                      <a:pt x="20" y="39"/>
                    </a:moveTo>
                    <a:lnTo>
                      <a:pt x="20" y="15"/>
                    </a:lnTo>
                    <a:lnTo>
                      <a:pt x="38" y="15"/>
                    </a:lnTo>
                    <a:lnTo>
                      <a:pt x="38" y="39"/>
                    </a:lnTo>
                    <a:lnTo>
                      <a:pt x="20" y="39"/>
                    </a:lnTo>
                    <a:lnTo>
                      <a:pt x="20" y="39"/>
                    </a:lnTo>
                    <a:close/>
                    <a:moveTo>
                      <a:pt x="9" y="48"/>
                    </a:moveTo>
                    <a:lnTo>
                      <a:pt x="9" y="48"/>
                    </a:lnTo>
                    <a:lnTo>
                      <a:pt x="236" y="48"/>
                    </a:lnTo>
                    <a:lnTo>
                      <a:pt x="236" y="184"/>
                    </a:lnTo>
                    <a:lnTo>
                      <a:pt x="9" y="184"/>
                    </a:lnTo>
                    <a:lnTo>
                      <a:pt x="9" y="48"/>
                    </a:lnTo>
                    <a:lnTo>
                      <a:pt x="9" y="48"/>
                    </a:lnTo>
                    <a:close/>
                    <a:moveTo>
                      <a:pt x="131" y="15"/>
                    </a:moveTo>
                    <a:lnTo>
                      <a:pt x="131" y="15"/>
                    </a:lnTo>
                    <a:lnTo>
                      <a:pt x="149" y="15"/>
                    </a:lnTo>
                    <a:lnTo>
                      <a:pt x="149" y="39"/>
                    </a:lnTo>
                    <a:lnTo>
                      <a:pt x="131" y="39"/>
                    </a:lnTo>
                    <a:lnTo>
                      <a:pt x="131" y="15"/>
                    </a:lnTo>
                    <a:lnTo>
                      <a:pt x="131" y="15"/>
                    </a:lnTo>
                    <a:close/>
                    <a:moveTo>
                      <a:pt x="94" y="15"/>
                    </a:moveTo>
                    <a:lnTo>
                      <a:pt x="94" y="15"/>
                    </a:lnTo>
                    <a:lnTo>
                      <a:pt x="112" y="15"/>
                    </a:lnTo>
                    <a:lnTo>
                      <a:pt x="112" y="39"/>
                    </a:lnTo>
                    <a:lnTo>
                      <a:pt x="94" y="39"/>
                    </a:lnTo>
                    <a:lnTo>
                      <a:pt x="94" y="15"/>
                    </a:lnTo>
                    <a:lnTo>
                      <a:pt x="94" y="15"/>
                    </a:lnTo>
                    <a:close/>
                    <a:moveTo>
                      <a:pt x="56" y="15"/>
                    </a:moveTo>
                    <a:lnTo>
                      <a:pt x="56" y="15"/>
                    </a:lnTo>
                    <a:lnTo>
                      <a:pt x="74" y="15"/>
                    </a:lnTo>
                    <a:lnTo>
                      <a:pt x="74" y="39"/>
                    </a:lnTo>
                    <a:lnTo>
                      <a:pt x="56" y="39"/>
                    </a:lnTo>
                    <a:lnTo>
                      <a:pt x="56" y="15"/>
                    </a:lnTo>
                    <a:lnTo>
                      <a:pt x="56" y="15"/>
                    </a:lnTo>
                    <a:close/>
                    <a:moveTo>
                      <a:pt x="245" y="0"/>
                    </a:moveTo>
                    <a:lnTo>
                      <a:pt x="245" y="0"/>
                    </a:lnTo>
                    <a:lnTo>
                      <a:pt x="0" y="0"/>
                    </a:lnTo>
                    <a:lnTo>
                      <a:pt x="0" y="229"/>
                    </a:lnTo>
                    <a:lnTo>
                      <a:pt x="245" y="229"/>
                    </a:lnTo>
                    <a:lnTo>
                      <a:pt x="245" y="0"/>
                    </a:lnTo>
                    <a:lnTo>
                      <a:pt x="245" y="0"/>
                    </a:lnTo>
                    <a:close/>
                    <a:moveTo>
                      <a:pt x="205" y="193"/>
                    </a:moveTo>
                    <a:lnTo>
                      <a:pt x="205" y="193"/>
                    </a:lnTo>
                    <a:lnTo>
                      <a:pt x="223" y="193"/>
                    </a:lnTo>
                    <a:lnTo>
                      <a:pt x="223" y="218"/>
                    </a:lnTo>
                    <a:lnTo>
                      <a:pt x="205" y="218"/>
                    </a:lnTo>
                    <a:lnTo>
                      <a:pt x="205" y="193"/>
                    </a:lnTo>
                    <a:lnTo>
                      <a:pt x="205" y="193"/>
                    </a:lnTo>
                    <a:close/>
                    <a:moveTo>
                      <a:pt x="169" y="193"/>
                    </a:moveTo>
                    <a:lnTo>
                      <a:pt x="169" y="193"/>
                    </a:lnTo>
                    <a:lnTo>
                      <a:pt x="187" y="193"/>
                    </a:lnTo>
                    <a:lnTo>
                      <a:pt x="187" y="218"/>
                    </a:lnTo>
                    <a:lnTo>
                      <a:pt x="169" y="218"/>
                    </a:lnTo>
                    <a:lnTo>
                      <a:pt x="169" y="193"/>
                    </a:lnTo>
                    <a:lnTo>
                      <a:pt x="169" y="193"/>
                    </a:lnTo>
                    <a:close/>
                    <a:moveTo>
                      <a:pt x="131" y="193"/>
                    </a:moveTo>
                    <a:lnTo>
                      <a:pt x="131" y="193"/>
                    </a:lnTo>
                    <a:lnTo>
                      <a:pt x="149" y="193"/>
                    </a:lnTo>
                    <a:lnTo>
                      <a:pt x="149" y="218"/>
                    </a:lnTo>
                    <a:lnTo>
                      <a:pt x="131" y="218"/>
                    </a:lnTo>
                    <a:lnTo>
                      <a:pt x="131" y="193"/>
                    </a:lnTo>
                    <a:lnTo>
                      <a:pt x="131" y="193"/>
                    </a:lnTo>
                    <a:close/>
                    <a:moveTo>
                      <a:pt x="94" y="193"/>
                    </a:moveTo>
                    <a:lnTo>
                      <a:pt x="94" y="193"/>
                    </a:lnTo>
                    <a:lnTo>
                      <a:pt x="112" y="193"/>
                    </a:lnTo>
                    <a:lnTo>
                      <a:pt x="112" y="218"/>
                    </a:lnTo>
                    <a:lnTo>
                      <a:pt x="94" y="218"/>
                    </a:lnTo>
                    <a:lnTo>
                      <a:pt x="94" y="193"/>
                    </a:lnTo>
                    <a:lnTo>
                      <a:pt x="94" y="193"/>
                    </a:lnTo>
                    <a:close/>
                    <a:moveTo>
                      <a:pt x="56" y="193"/>
                    </a:moveTo>
                    <a:lnTo>
                      <a:pt x="56" y="193"/>
                    </a:lnTo>
                    <a:lnTo>
                      <a:pt x="74" y="193"/>
                    </a:lnTo>
                    <a:lnTo>
                      <a:pt x="74" y="218"/>
                    </a:lnTo>
                    <a:lnTo>
                      <a:pt x="56" y="218"/>
                    </a:lnTo>
                    <a:lnTo>
                      <a:pt x="56" y="193"/>
                    </a:lnTo>
                    <a:lnTo>
                      <a:pt x="56" y="193"/>
                    </a:lnTo>
                    <a:close/>
                    <a:moveTo>
                      <a:pt x="20" y="193"/>
                    </a:moveTo>
                    <a:lnTo>
                      <a:pt x="20" y="193"/>
                    </a:lnTo>
                    <a:lnTo>
                      <a:pt x="38" y="193"/>
                    </a:lnTo>
                    <a:lnTo>
                      <a:pt x="38" y="218"/>
                    </a:lnTo>
                    <a:lnTo>
                      <a:pt x="20" y="218"/>
                    </a:lnTo>
                    <a:lnTo>
                      <a:pt x="20" y="193"/>
                    </a:lnTo>
                    <a:lnTo>
                      <a:pt x="20" y="193"/>
                    </a:lnTo>
                    <a:close/>
                    <a:moveTo>
                      <a:pt x="205" y="15"/>
                    </a:moveTo>
                    <a:lnTo>
                      <a:pt x="205" y="15"/>
                    </a:lnTo>
                    <a:lnTo>
                      <a:pt x="223" y="15"/>
                    </a:lnTo>
                    <a:lnTo>
                      <a:pt x="223" y="39"/>
                    </a:lnTo>
                    <a:lnTo>
                      <a:pt x="205" y="39"/>
                    </a:lnTo>
                    <a:lnTo>
                      <a:pt x="205" y="15"/>
                    </a:lnTo>
                    <a:lnTo>
                      <a:pt x="205" y="15"/>
                    </a:ln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87" y="15"/>
                    </a:lnTo>
                    <a:lnTo>
                      <a:pt x="187" y="39"/>
                    </a:lnTo>
                    <a:lnTo>
                      <a:pt x="169" y="39"/>
                    </a:lnTo>
                    <a:lnTo>
                      <a:pt x="169" y="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09" name="Freeform 160"/>
              <p:cNvSpPr>
                <a:spLocks noEditPoints="1"/>
              </p:cNvSpPr>
              <p:nvPr/>
            </p:nvSpPr>
            <p:spPr bwMode="auto">
              <a:xfrm>
                <a:off x="2746" y="549"/>
                <a:ext cx="117" cy="118"/>
              </a:xfrm>
              <a:custGeom>
                <a:avLst/>
                <a:gdLst>
                  <a:gd name="T0" fmla="*/ 32 w 64"/>
                  <a:gd name="T1" fmla="*/ 0 h 65"/>
                  <a:gd name="T2" fmla="*/ 0 w 64"/>
                  <a:gd name="T3" fmla="*/ 32 h 65"/>
                  <a:gd name="T4" fmla="*/ 32 w 64"/>
                  <a:gd name="T5" fmla="*/ 65 h 65"/>
                  <a:gd name="T6" fmla="*/ 64 w 64"/>
                  <a:gd name="T7" fmla="*/ 32 h 65"/>
                  <a:gd name="T8" fmla="*/ 32 w 64"/>
                  <a:gd name="T9" fmla="*/ 0 h 65"/>
                  <a:gd name="T10" fmla="*/ 5 w 64"/>
                  <a:gd name="T11" fmla="*/ 32 h 65"/>
                  <a:gd name="T12" fmla="*/ 5 w 64"/>
                  <a:gd name="T13" fmla="*/ 32 h 65"/>
                  <a:gd name="T14" fmla="*/ 32 w 64"/>
                  <a:gd name="T15" fmla="*/ 6 h 65"/>
                  <a:gd name="T16" fmla="*/ 59 w 64"/>
                  <a:gd name="T17" fmla="*/ 32 h 65"/>
                  <a:gd name="T18" fmla="*/ 32 w 64"/>
                  <a:gd name="T19" fmla="*/ 59 h 65"/>
                  <a:gd name="T20" fmla="*/ 5 w 64"/>
                  <a:gd name="T21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4" h="65">
                    <a:moveTo>
                      <a:pt x="32" y="0"/>
                    </a:moveTo>
                    <a:cubicBezTo>
                      <a:pt x="14" y="0"/>
                      <a:pt x="0" y="15"/>
                      <a:pt x="0" y="32"/>
                    </a:cubicBezTo>
                    <a:cubicBezTo>
                      <a:pt x="0" y="50"/>
                      <a:pt x="14" y="65"/>
                      <a:pt x="32" y="65"/>
                    </a:cubicBezTo>
                    <a:cubicBezTo>
                      <a:pt x="50" y="65"/>
                      <a:pt x="64" y="50"/>
                      <a:pt x="64" y="32"/>
                    </a:cubicBezTo>
                    <a:cubicBezTo>
                      <a:pt x="64" y="15"/>
                      <a:pt x="50" y="0"/>
                      <a:pt x="32" y="0"/>
                    </a:cubicBezTo>
                    <a:close/>
                    <a:moveTo>
                      <a:pt x="5" y="32"/>
                    </a:moveTo>
                    <a:cubicBezTo>
                      <a:pt x="5" y="32"/>
                      <a:pt x="5" y="32"/>
                      <a:pt x="5" y="32"/>
                    </a:cubicBezTo>
                    <a:cubicBezTo>
                      <a:pt x="5" y="18"/>
                      <a:pt x="17" y="6"/>
                      <a:pt x="32" y="6"/>
                    </a:cubicBezTo>
                    <a:cubicBezTo>
                      <a:pt x="47" y="6"/>
                      <a:pt x="59" y="18"/>
                      <a:pt x="59" y="32"/>
                    </a:cubicBezTo>
                    <a:cubicBezTo>
                      <a:pt x="59" y="47"/>
                      <a:pt x="47" y="59"/>
                      <a:pt x="32" y="59"/>
                    </a:cubicBezTo>
                    <a:cubicBezTo>
                      <a:pt x="17" y="59"/>
                      <a:pt x="5" y="47"/>
                      <a:pt x="5" y="3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0" name="Freeform 161"/>
              <p:cNvSpPr>
                <a:spLocks/>
              </p:cNvSpPr>
              <p:nvPr/>
            </p:nvSpPr>
            <p:spPr bwMode="auto">
              <a:xfrm>
                <a:off x="2786" y="578"/>
                <a:ext cx="53" cy="60"/>
              </a:xfrm>
              <a:custGeom>
                <a:avLst/>
                <a:gdLst>
                  <a:gd name="T0" fmla="*/ 1 w 29"/>
                  <a:gd name="T1" fmla="*/ 1 h 33"/>
                  <a:gd name="T2" fmla="*/ 0 w 29"/>
                  <a:gd name="T3" fmla="*/ 2 h 33"/>
                  <a:gd name="T4" fmla="*/ 0 w 29"/>
                  <a:gd name="T5" fmla="*/ 31 h 33"/>
                  <a:gd name="T6" fmla="*/ 1 w 29"/>
                  <a:gd name="T7" fmla="*/ 32 h 33"/>
                  <a:gd name="T8" fmla="*/ 3 w 29"/>
                  <a:gd name="T9" fmla="*/ 32 h 33"/>
                  <a:gd name="T10" fmla="*/ 28 w 29"/>
                  <a:gd name="T11" fmla="*/ 18 h 33"/>
                  <a:gd name="T12" fmla="*/ 29 w 29"/>
                  <a:gd name="T13" fmla="*/ 16 h 33"/>
                  <a:gd name="T14" fmla="*/ 28 w 29"/>
                  <a:gd name="T15" fmla="*/ 15 h 33"/>
                  <a:gd name="T16" fmla="*/ 3 w 29"/>
                  <a:gd name="T17" fmla="*/ 1 h 33"/>
                  <a:gd name="T18" fmla="*/ 1 w 29"/>
                  <a:gd name="T19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33">
                    <a:moveTo>
                      <a:pt x="1" y="1"/>
                    </a:moveTo>
                    <a:cubicBezTo>
                      <a:pt x="1" y="1"/>
                      <a:pt x="0" y="2"/>
                      <a:pt x="0" y="2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31"/>
                      <a:pt x="1" y="32"/>
                      <a:pt x="1" y="32"/>
                    </a:cubicBezTo>
                    <a:cubicBezTo>
                      <a:pt x="2" y="33"/>
                      <a:pt x="3" y="33"/>
                      <a:pt x="3" y="32"/>
                    </a:cubicBezTo>
                    <a:cubicBezTo>
                      <a:pt x="28" y="18"/>
                      <a:pt x="28" y="18"/>
                      <a:pt x="28" y="18"/>
                    </a:cubicBezTo>
                    <a:cubicBezTo>
                      <a:pt x="29" y="18"/>
                      <a:pt x="29" y="17"/>
                      <a:pt x="29" y="16"/>
                    </a:cubicBezTo>
                    <a:cubicBezTo>
                      <a:pt x="29" y="16"/>
                      <a:pt x="29" y="15"/>
                      <a:pt x="28" y="15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0"/>
                      <a:pt x="2" y="0"/>
                      <a:pt x="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1" name="Freeform 162"/>
              <p:cNvSpPr>
                <a:spLocks noEditPoints="1"/>
              </p:cNvSpPr>
              <p:nvPr/>
            </p:nvSpPr>
            <p:spPr bwMode="auto">
              <a:xfrm>
                <a:off x="3228" y="129"/>
                <a:ext cx="200" cy="215"/>
              </a:xfrm>
              <a:custGeom>
                <a:avLst/>
                <a:gdLst>
                  <a:gd name="T0" fmla="*/ 55 w 110"/>
                  <a:gd name="T1" fmla="*/ 118 h 118"/>
                  <a:gd name="T2" fmla="*/ 99 w 110"/>
                  <a:gd name="T3" fmla="*/ 79 h 118"/>
                  <a:gd name="T4" fmla="*/ 108 w 110"/>
                  <a:gd name="T5" fmla="*/ 13 h 118"/>
                  <a:gd name="T6" fmla="*/ 55 w 110"/>
                  <a:gd name="T7" fmla="*/ 0 h 118"/>
                  <a:gd name="T8" fmla="*/ 2 w 110"/>
                  <a:gd name="T9" fmla="*/ 13 h 118"/>
                  <a:gd name="T10" fmla="*/ 11 w 110"/>
                  <a:gd name="T11" fmla="*/ 79 h 118"/>
                  <a:gd name="T12" fmla="*/ 55 w 110"/>
                  <a:gd name="T13" fmla="*/ 118 h 118"/>
                  <a:gd name="T14" fmla="*/ 55 w 110"/>
                  <a:gd name="T15" fmla="*/ 110 h 118"/>
                  <a:gd name="T16" fmla="*/ 55 w 110"/>
                  <a:gd name="T17" fmla="*/ 110 h 118"/>
                  <a:gd name="T18" fmla="*/ 17 w 110"/>
                  <a:gd name="T19" fmla="*/ 76 h 118"/>
                  <a:gd name="T20" fmla="*/ 9 w 110"/>
                  <a:gd name="T21" fmla="*/ 21 h 118"/>
                  <a:gd name="T22" fmla="*/ 43 w 110"/>
                  <a:gd name="T23" fmla="*/ 14 h 118"/>
                  <a:gd name="T24" fmla="*/ 55 w 110"/>
                  <a:gd name="T25" fmla="*/ 9 h 118"/>
                  <a:gd name="T26" fmla="*/ 67 w 110"/>
                  <a:gd name="T27" fmla="*/ 14 h 118"/>
                  <a:gd name="T28" fmla="*/ 101 w 110"/>
                  <a:gd name="T29" fmla="*/ 21 h 118"/>
                  <a:gd name="T30" fmla="*/ 101 w 110"/>
                  <a:gd name="T31" fmla="*/ 27 h 118"/>
                  <a:gd name="T32" fmla="*/ 98 w 110"/>
                  <a:gd name="T33" fmla="*/ 55 h 118"/>
                  <a:gd name="T34" fmla="*/ 92 w 110"/>
                  <a:gd name="T35" fmla="*/ 76 h 118"/>
                  <a:gd name="T36" fmla="*/ 55 w 110"/>
                  <a:gd name="T37" fmla="*/ 11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0" h="118">
                    <a:moveTo>
                      <a:pt x="55" y="118"/>
                    </a:moveTo>
                    <a:cubicBezTo>
                      <a:pt x="77" y="110"/>
                      <a:pt x="92" y="96"/>
                      <a:pt x="99" y="79"/>
                    </a:cubicBezTo>
                    <a:cubicBezTo>
                      <a:pt x="110" y="55"/>
                      <a:pt x="108" y="13"/>
                      <a:pt x="108" y="13"/>
                    </a:cubicBezTo>
                    <a:cubicBezTo>
                      <a:pt x="75" y="13"/>
                      <a:pt x="55" y="0"/>
                      <a:pt x="55" y="0"/>
                    </a:cubicBezTo>
                    <a:cubicBezTo>
                      <a:pt x="55" y="0"/>
                      <a:pt x="35" y="13"/>
                      <a:pt x="2" y="13"/>
                    </a:cubicBezTo>
                    <a:cubicBezTo>
                      <a:pt x="2" y="13"/>
                      <a:pt x="0" y="55"/>
                      <a:pt x="11" y="79"/>
                    </a:cubicBezTo>
                    <a:cubicBezTo>
                      <a:pt x="18" y="96"/>
                      <a:pt x="33" y="110"/>
                      <a:pt x="55" y="118"/>
                    </a:cubicBezTo>
                    <a:close/>
                    <a:moveTo>
                      <a:pt x="55" y="110"/>
                    </a:moveTo>
                    <a:cubicBezTo>
                      <a:pt x="55" y="110"/>
                      <a:pt x="55" y="110"/>
                      <a:pt x="55" y="110"/>
                    </a:cubicBezTo>
                    <a:cubicBezTo>
                      <a:pt x="38" y="103"/>
                      <a:pt x="25" y="92"/>
                      <a:pt x="17" y="76"/>
                    </a:cubicBezTo>
                    <a:cubicBezTo>
                      <a:pt x="11" y="61"/>
                      <a:pt x="9" y="38"/>
                      <a:pt x="9" y="21"/>
                    </a:cubicBezTo>
                    <a:cubicBezTo>
                      <a:pt x="21" y="20"/>
                      <a:pt x="32" y="18"/>
                      <a:pt x="43" y="14"/>
                    </a:cubicBezTo>
                    <a:cubicBezTo>
                      <a:pt x="47" y="13"/>
                      <a:pt x="51" y="11"/>
                      <a:pt x="55" y="9"/>
                    </a:cubicBezTo>
                    <a:cubicBezTo>
                      <a:pt x="59" y="11"/>
                      <a:pt x="63" y="13"/>
                      <a:pt x="67" y="14"/>
                    </a:cubicBezTo>
                    <a:cubicBezTo>
                      <a:pt x="78" y="18"/>
                      <a:pt x="89" y="20"/>
                      <a:pt x="101" y="21"/>
                    </a:cubicBezTo>
                    <a:cubicBezTo>
                      <a:pt x="101" y="23"/>
                      <a:pt x="101" y="25"/>
                      <a:pt x="101" y="27"/>
                    </a:cubicBezTo>
                    <a:cubicBezTo>
                      <a:pt x="101" y="36"/>
                      <a:pt x="100" y="46"/>
                      <a:pt x="98" y="55"/>
                    </a:cubicBezTo>
                    <a:cubicBezTo>
                      <a:pt x="97" y="62"/>
                      <a:pt x="95" y="69"/>
                      <a:pt x="92" y="76"/>
                    </a:cubicBezTo>
                    <a:cubicBezTo>
                      <a:pt x="85" y="92"/>
                      <a:pt x="71" y="103"/>
                      <a:pt x="55" y="11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2" name="Freeform 163"/>
              <p:cNvSpPr>
                <a:spLocks/>
              </p:cNvSpPr>
              <p:nvPr/>
            </p:nvSpPr>
            <p:spPr bwMode="auto">
              <a:xfrm>
                <a:off x="3250" y="151"/>
                <a:ext cx="156" cy="173"/>
              </a:xfrm>
              <a:custGeom>
                <a:avLst/>
                <a:gdLst>
                  <a:gd name="T0" fmla="*/ 43 w 86"/>
                  <a:gd name="T1" fmla="*/ 0 h 95"/>
                  <a:gd name="T2" fmla="*/ 32 w 86"/>
                  <a:gd name="T3" fmla="*/ 5 h 95"/>
                  <a:gd name="T4" fmla="*/ 0 w 86"/>
                  <a:gd name="T5" fmla="*/ 11 h 95"/>
                  <a:gd name="T6" fmla="*/ 1 w 86"/>
                  <a:gd name="T7" fmla="*/ 32 h 95"/>
                  <a:gd name="T8" fmla="*/ 8 w 86"/>
                  <a:gd name="T9" fmla="*/ 63 h 95"/>
                  <a:gd name="T10" fmla="*/ 43 w 86"/>
                  <a:gd name="T11" fmla="*/ 95 h 95"/>
                  <a:gd name="T12" fmla="*/ 78 w 86"/>
                  <a:gd name="T13" fmla="*/ 63 h 95"/>
                  <a:gd name="T14" fmla="*/ 84 w 86"/>
                  <a:gd name="T15" fmla="*/ 43 h 95"/>
                  <a:gd name="T16" fmla="*/ 86 w 86"/>
                  <a:gd name="T17" fmla="*/ 15 h 95"/>
                  <a:gd name="T18" fmla="*/ 86 w 86"/>
                  <a:gd name="T19" fmla="*/ 11 h 95"/>
                  <a:gd name="T20" fmla="*/ 54 w 86"/>
                  <a:gd name="T21" fmla="*/ 5 h 95"/>
                  <a:gd name="T22" fmla="*/ 43 w 86"/>
                  <a:gd name="T23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6" h="95">
                    <a:moveTo>
                      <a:pt x="43" y="0"/>
                    </a:moveTo>
                    <a:cubicBezTo>
                      <a:pt x="39" y="2"/>
                      <a:pt x="36" y="3"/>
                      <a:pt x="32" y="5"/>
                    </a:cubicBezTo>
                    <a:cubicBezTo>
                      <a:pt x="22" y="8"/>
                      <a:pt x="11" y="10"/>
                      <a:pt x="0" y="11"/>
                    </a:cubicBezTo>
                    <a:cubicBezTo>
                      <a:pt x="0" y="18"/>
                      <a:pt x="0" y="25"/>
                      <a:pt x="1" y="32"/>
                    </a:cubicBezTo>
                    <a:cubicBezTo>
                      <a:pt x="2" y="42"/>
                      <a:pt x="4" y="54"/>
                      <a:pt x="8" y="63"/>
                    </a:cubicBezTo>
                    <a:cubicBezTo>
                      <a:pt x="15" y="78"/>
                      <a:pt x="27" y="88"/>
                      <a:pt x="43" y="95"/>
                    </a:cubicBezTo>
                    <a:cubicBezTo>
                      <a:pt x="58" y="88"/>
                      <a:pt x="71" y="78"/>
                      <a:pt x="78" y="63"/>
                    </a:cubicBezTo>
                    <a:cubicBezTo>
                      <a:pt x="81" y="56"/>
                      <a:pt x="82" y="50"/>
                      <a:pt x="84" y="43"/>
                    </a:cubicBezTo>
                    <a:cubicBezTo>
                      <a:pt x="85" y="34"/>
                      <a:pt x="86" y="24"/>
                      <a:pt x="86" y="15"/>
                    </a:cubicBezTo>
                    <a:cubicBezTo>
                      <a:pt x="86" y="14"/>
                      <a:pt x="86" y="12"/>
                      <a:pt x="86" y="11"/>
                    </a:cubicBezTo>
                    <a:cubicBezTo>
                      <a:pt x="75" y="10"/>
                      <a:pt x="64" y="8"/>
                      <a:pt x="54" y="5"/>
                    </a:cubicBezTo>
                    <a:cubicBezTo>
                      <a:pt x="50" y="3"/>
                      <a:pt x="46" y="2"/>
                      <a:pt x="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3" name="Freeform 164"/>
              <p:cNvSpPr>
                <a:spLocks/>
              </p:cNvSpPr>
              <p:nvPr/>
            </p:nvSpPr>
            <p:spPr bwMode="auto">
              <a:xfrm>
                <a:off x="3922" y="418"/>
                <a:ext cx="135" cy="142"/>
              </a:xfrm>
              <a:custGeom>
                <a:avLst/>
                <a:gdLst>
                  <a:gd name="T0" fmla="*/ 71 w 74"/>
                  <a:gd name="T1" fmla="*/ 11 h 78"/>
                  <a:gd name="T2" fmla="*/ 71 w 74"/>
                  <a:gd name="T3" fmla="*/ 11 h 78"/>
                  <a:gd name="T4" fmla="*/ 71 w 74"/>
                  <a:gd name="T5" fmla="*/ 11 h 78"/>
                  <a:gd name="T6" fmla="*/ 71 w 74"/>
                  <a:gd name="T7" fmla="*/ 11 h 78"/>
                  <a:gd name="T8" fmla="*/ 71 w 74"/>
                  <a:gd name="T9" fmla="*/ 10 h 78"/>
                  <a:gd name="T10" fmla="*/ 70 w 74"/>
                  <a:gd name="T11" fmla="*/ 10 h 78"/>
                  <a:gd name="T12" fmla="*/ 70 w 74"/>
                  <a:gd name="T13" fmla="*/ 10 h 78"/>
                  <a:gd name="T14" fmla="*/ 70 w 74"/>
                  <a:gd name="T15" fmla="*/ 9 h 78"/>
                  <a:gd name="T16" fmla="*/ 70 w 74"/>
                  <a:gd name="T17" fmla="*/ 9 h 78"/>
                  <a:gd name="T18" fmla="*/ 70 w 74"/>
                  <a:gd name="T19" fmla="*/ 9 h 78"/>
                  <a:gd name="T20" fmla="*/ 70 w 74"/>
                  <a:gd name="T21" fmla="*/ 9 h 78"/>
                  <a:gd name="T22" fmla="*/ 69 w 74"/>
                  <a:gd name="T23" fmla="*/ 8 h 78"/>
                  <a:gd name="T24" fmla="*/ 69 w 74"/>
                  <a:gd name="T25" fmla="*/ 8 h 78"/>
                  <a:gd name="T26" fmla="*/ 69 w 74"/>
                  <a:gd name="T27" fmla="*/ 8 h 78"/>
                  <a:gd name="T28" fmla="*/ 67 w 74"/>
                  <a:gd name="T29" fmla="*/ 6 h 78"/>
                  <a:gd name="T30" fmla="*/ 63 w 74"/>
                  <a:gd name="T31" fmla="*/ 2 h 78"/>
                  <a:gd name="T32" fmla="*/ 53 w 74"/>
                  <a:gd name="T33" fmla="*/ 0 h 78"/>
                  <a:gd name="T34" fmla="*/ 49 w 74"/>
                  <a:gd name="T35" fmla="*/ 2 h 78"/>
                  <a:gd name="T36" fmla="*/ 38 w 74"/>
                  <a:gd name="T37" fmla="*/ 48 h 78"/>
                  <a:gd name="T38" fmla="*/ 42 w 74"/>
                  <a:gd name="T39" fmla="*/ 51 h 78"/>
                  <a:gd name="T40" fmla="*/ 51 w 74"/>
                  <a:gd name="T41" fmla="*/ 55 h 78"/>
                  <a:gd name="T42" fmla="*/ 4 w 74"/>
                  <a:gd name="T43" fmla="*/ 71 h 78"/>
                  <a:gd name="T44" fmla="*/ 4 w 74"/>
                  <a:gd name="T45" fmla="*/ 78 h 78"/>
                  <a:gd name="T46" fmla="*/ 54 w 74"/>
                  <a:gd name="T47" fmla="*/ 56 h 78"/>
                  <a:gd name="T48" fmla="*/ 57 w 74"/>
                  <a:gd name="T49" fmla="*/ 54 h 78"/>
                  <a:gd name="T50" fmla="*/ 60 w 74"/>
                  <a:gd name="T51" fmla="*/ 52 h 78"/>
                  <a:gd name="T52" fmla="*/ 60 w 74"/>
                  <a:gd name="T53" fmla="*/ 52 h 78"/>
                  <a:gd name="T54" fmla="*/ 61 w 74"/>
                  <a:gd name="T55" fmla="*/ 51 h 78"/>
                  <a:gd name="T56" fmla="*/ 61 w 74"/>
                  <a:gd name="T57" fmla="*/ 51 h 78"/>
                  <a:gd name="T58" fmla="*/ 63 w 74"/>
                  <a:gd name="T59" fmla="*/ 50 h 78"/>
                  <a:gd name="T60" fmla="*/ 63 w 74"/>
                  <a:gd name="T61" fmla="*/ 50 h 78"/>
                  <a:gd name="T62" fmla="*/ 63 w 74"/>
                  <a:gd name="T63" fmla="*/ 49 h 78"/>
                  <a:gd name="T64" fmla="*/ 63 w 74"/>
                  <a:gd name="T65" fmla="*/ 49 h 78"/>
                  <a:gd name="T66" fmla="*/ 64 w 74"/>
                  <a:gd name="T67" fmla="*/ 49 h 78"/>
                  <a:gd name="T68" fmla="*/ 72 w 74"/>
                  <a:gd name="T69" fmla="*/ 31 h 78"/>
                  <a:gd name="T70" fmla="*/ 71 w 74"/>
                  <a:gd name="T71" fmla="*/ 11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4" h="78">
                    <a:moveTo>
                      <a:pt x="71" y="11"/>
                    </a:move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71" y="11"/>
                      <a:pt x="71" y="11"/>
                      <a:pt x="71" y="10"/>
                    </a:cubicBezTo>
                    <a:cubicBezTo>
                      <a:pt x="71" y="10"/>
                      <a:pt x="71" y="10"/>
                      <a:pt x="71" y="10"/>
                    </a:cubicBezTo>
                    <a:cubicBezTo>
                      <a:pt x="71" y="10"/>
                      <a:pt x="71" y="10"/>
                      <a:pt x="71" y="10"/>
                    </a:cubicBezTo>
                    <a:cubicBezTo>
                      <a:pt x="70" y="10"/>
                      <a:pt x="70" y="10"/>
                      <a:pt x="70" y="10"/>
                    </a:cubicBezTo>
                    <a:cubicBezTo>
                      <a:pt x="70" y="10"/>
                      <a:pt x="70" y="10"/>
                      <a:pt x="70" y="10"/>
                    </a:cubicBezTo>
                    <a:cubicBezTo>
                      <a:pt x="70" y="10"/>
                      <a:pt x="70" y="10"/>
                      <a:pt x="70" y="10"/>
                    </a:cubicBezTo>
                    <a:cubicBezTo>
                      <a:pt x="70" y="10"/>
                      <a:pt x="70" y="10"/>
                      <a:pt x="70" y="10"/>
                    </a:cubicBezTo>
                    <a:cubicBezTo>
                      <a:pt x="70" y="10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9"/>
                      <a:pt x="70" y="9"/>
                    </a:cubicBezTo>
                    <a:cubicBezTo>
                      <a:pt x="70" y="9"/>
                      <a:pt x="70" y="8"/>
                      <a:pt x="6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8" y="7"/>
                      <a:pt x="68" y="6"/>
                      <a:pt x="67" y="6"/>
                    </a:cubicBezTo>
                    <a:cubicBezTo>
                      <a:pt x="67" y="6"/>
                      <a:pt x="67" y="6"/>
                      <a:pt x="67" y="6"/>
                    </a:cubicBezTo>
                    <a:cubicBezTo>
                      <a:pt x="67" y="4"/>
                      <a:pt x="66" y="3"/>
                      <a:pt x="65" y="2"/>
                    </a:cubicBezTo>
                    <a:cubicBezTo>
                      <a:pt x="63" y="2"/>
                      <a:pt x="63" y="2"/>
                      <a:pt x="63" y="2"/>
                    </a:cubicBezTo>
                    <a:cubicBezTo>
                      <a:pt x="63" y="2"/>
                      <a:pt x="63" y="2"/>
                      <a:pt x="63" y="2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1"/>
                      <a:pt x="52" y="1"/>
                      <a:pt x="51" y="2"/>
                    </a:cubicBezTo>
                    <a:cubicBezTo>
                      <a:pt x="49" y="2"/>
                      <a:pt x="49" y="2"/>
                      <a:pt x="49" y="2"/>
                    </a:cubicBezTo>
                    <a:cubicBezTo>
                      <a:pt x="48" y="2"/>
                      <a:pt x="47" y="2"/>
                      <a:pt x="47" y="3"/>
                    </a:cubicBezTo>
                    <a:cubicBezTo>
                      <a:pt x="38" y="48"/>
                      <a:pt x="38" y="48"/>
                      <a:pt x="38" y="48"/>
                    </a:cubicBezTo>
                    <a:cubicBezTo>
                      <a:pt x="38" y="49"/>
                      <a:pt x="39" y="50"/>
                      <a:pt x="39" y="50"/>
                    </a:cubicBezTo>
                    <a:cubicBezTo>
                      <a:pt x="42" y="51"/>
                      <a:pt x="42" y="51"/>
                      <a:pt x="42" y="51"/>
                    </a:cubicBezTo>
                    <a:cubicBezTo>
                      <a:pt x="41" y="52"/>
                      <a:pt x="42" y="53"/>
                      <a:pt x="44" y="54"/>
                    </a:cubicBezTo>
                    <a:cubicBezTo>
                      <a:pt x="51" y="55"/>
                      <a:pt x="51" y="55"/>
                      <a:pt x="51" y="55"/>
                    </a:cubicBezTo>
                    <a:cubicBezTo>
                      <a:pt x="42" y="67"/>
                      <a:pt x="24" y="70"/>
                      <a:pt x="7" y="73"/>
                    </a:cubicBezTo>
                    <a:cubicBezTo>
                      <a:pt x="7" y="72"/>
                      <a:pt x="5" y="71"/>
                      <a:pt x="4" y="71"/>
                    </a:cubicBezTo>
                    <a:cubicBezTo>
                      <a:pt x="2" y="71"/>
                      <a:pt x="0" y="73"/>
                      <a:pt x="0" y="75"/>
                    </a:cubicBezTo>
                    <a:cubicBezTo>
                      <a:pt x="0" y="77"/>
                      <a:pt x="2" y="78"/>
                      <a:pt x="4" y="78"/>
                    </a:cubicBezTo>
                    <a:cubicBezTo>
                      <a:pt x="6" y="78"/>
                      <a:pt x="7" y="77"/>
                      <a:pt x="7" y="75"/>
                    </a:cubicBezTo>
                    <a:cubicBezTo>
                      <a:pt x="25" y="72"/>
                      <a:pt x="45" y="68"/>
                      <a:pt x="54" y="56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5" y="56"/>
                      <a:pt x="57" y="55"/>
                      <a:pt x="57" y="54"/>
                    </a:cubicBezTo>
                    <a:cubicBezTo>
                      <a:pt x="57" y="53"/>
                      <a:pt x="57" y="53"/>
                      <a:pt x="57" y="53"/>
                    </a:cubicBezTo>
                    <a:cubicBezTo>
                      <a:pt x="58" y="52"/>
                      <a:pt x="59" y="52"/>
                      <a:pt x="60" y="52"/>
                    </a:cubicBezTo>
                    <a:cubicBezTo>
                      <a:pt x="60" y="52"/>
                      <a:pt x="60" y="52"/>
                      <a:pt x="60" y="52"/>
                    </a:cubicBezTo>
                    <a:cubicBezTo>
                      <a:pt x="60" y="52"/>
                      <a:pt x="60" y="52"/>
                      <a:pt x="60" y="52"/>
                    </a:cubicBezTo>
                    <a:cubicBezTo>
                      <a:pt x="61" y="52"/>
                      <a:pt x="61" y="52"/>
                      <a:pt x="61" y="52"/>
                    </a:cubicBezTo>
                    <a:cubicBezTo>
                      <a:pt x="61" y="51"/>
                      <a:pt x="61" y="51"/>
                      <a:pt x="61" y="51"/>
                    </a:cubicBezTo>
                    <a:cubicBezTo>
                      <a:pt x="61" y="51"/>
                      <a:pt x="61" y="51"/>
                      <a:pt x="61" y="51"/>
                    </a:cubicBezTo>
                    <a:cubicBezTo>
                      <a:pt x="61" y="51"/>
                      <a:pt x="61" y="51"/>
                      <a:pt x="61" y="51"/>
                    </a:cubicBezTo>
                    <a:cubicBezTo>
                      <a:pt x="61" y="51"/>
                      <a:pt x="61" y="51"/>
                      <a:pt x="61" y="51"/>
                    </a:cubicBezTo>
                    <a:cubicBezTo>
                      <a:pt x="61" y="51"/>
                      <a:pt x="62" y="51"/>
                      <a:pt x="63" y="50"/>
                    </a:cubicBezTo>
                    <a:cubicBezTo>
                      <a:pt x="63" y="50"/>
                      <a:pt x="63" y="50"/>
                      <a:pt x="63" y="50"/>
                    </a:cubicBezTo>
                    <a:cubicBezTo>
                      <a:pt x="63" y="50"/>
                      <a:pt x="63" y="50"/>
                      <a:pt x="63" y="50"/>
                    </a:cubicBezTo>
                    <a:cubicBezTo>
                      <a:pt x="63" y="50"/>
                      <a:pt x="63" y="50"/>
                      <a:pt x="63" y="50"/>
                    </a:cubicBezTo>
                    <a:cubicBezTo>
                      <a:pt x="63" y="50"/>
                      <a:pt x="63" y="50"/>
                      <a:pt x="63" y="49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3" y="49"/>
                      <a:pt x="64" y="49"/>
                      <a:pt x="64" y="49"/>
                    </a:cubicBezTo>
                    <a:cubicBezTo>
                      <a:pt x="64" y="49"/>
                      <a:pt x="64" y="49"/>
                      <a:pt x="64" y="49"/>
                    </a:cubicBezTo>
                    <a:cubicBezTo>
                      <a:pt x="64" y="49"/>
                      <a:pt x="64" y="49"/>
                      <a:pt x="64" y="49"/>
                    </a:cubicBezTo>
                    <a:cubicBezTo>
                      <a:pt x="68" y="45"/>
                      <a:pt x="71" y="39"/>
                      <a:pt x="72" y="31"/>
                    </a:cubicBezTo>
                    <a:cubicBezTo>
                      <a:pt x="74" y="24"/>
                      <a:pt x="73" y="16"/>
                      <a:pt x="71" y="12"/>
                    </a:cubicBezTo>
                    <a:lnTo>
                      <a:pt x="71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4" name="Freeform 165"/>
              <p:cNvSpPr>
                <a:spLocks/>
              </p:cNvSpPr>
              <p:nvPr/>
            </p:nvSpPr>
            <p:spPr bwMode="auto">
              <a:xfrm>
                <a:off x="3813" y="434"/>
                <a:ext cx="75" cy="100"/>
              </a:xfrm>
              <a:custGeom>
                <a:avLst/>
                <a:gdLst>
                  <a:gd name="T0" fmla="*/ 24 w 41"/>
                  <a:gd name="T1" fmla="*/ 2 h 55"/>
                  <a:gd name="T2" fmla="*/ 21 w 41"/>
                  <a:gd name="T3" fmla="*/ 1 h 55"/>
                  <a:gd name="T4" fmla="*/ 19 w 41"/>
                  <a:gd name="T5" fmla="*/ 2 h 55"/>
                  <a:gd name="T6" fmla="*/ 17 w 41"/>
                  <a:gd name="T7" fmla="*/ 0 h 55"/>
                  <a:gd name="T8" fmla="*/ 7 w 41"/>
                  <a:gd name="T9" fmla="*/ 4 h 55"/>
                  <a:gd name="T10" fmla="*/ 6 w 41"/>
                  <a:gd name="T11" fmla="*/ 4 h 55"/>
                  <a:gd name="T12" fmla="*/ 5 w 41"/>
                  <a:gd name="T13" fmla="*/ 8 h 55"/>
                  <a:gd name="T14" fmla="*/ 5 w 41"/>
                  <a:gd name="T15" fmla="*/ 8 h 55"/>
                  <a:gd name="T16" fmla="*/ 3 w 41"/>
                  <a:gd name="T17" fmla="*/ 10 h 55"/>
                  <a:gd name="T18" fmla="*/ 3 w 41"/>
                  <a:gd name="T19" fmla="*/ 11 h 55"/>
                  <a:gd name="T20" fmla="*/ 3 w 41"/>
                  <a:gd name="T21" fmla="*/ 11 h 55"/>
                  <a:gd name="T22" fmla="*/ 3 w 41"/>
                  <a:gd name="T23" fmla="*/ 11 h 55"/>
                  <a:gd name="T24" fmla="*/ 3 w 41"/>
                  <a:gd name="T25" fmla="*/ 11 h 55"/>
                  <a:gd name="T26" fmla="*/ 3 w 41"/>
                  <a:gd name="T27" fmla="*/ 11 h 55"/>
                  <a:gd name="T28" fmla="*/ 3 w 41"/>
                  <a:gd name="T29" fmla="*/ 11 h 55"/>
                  <a:gd name="T30" fmla="*/ 3 w 41"/>
                  <a:gd name="T31" fmla="*/ 11 h 55"/>
                  <a:gd name="T32" fmla="*/ 2 w 41"/>
                  <a:gd name="T33" fmla="*/ 11 h 55"/>
                  <a:gd name="T34" fmla="*/ 2 w 41"/>
                  <a:gd name="T35" fmla="*/ 12 h 55"/>
                  <a:gd name="T36" fmla="*/ 2 w 41"/>
                  <a:gd name="T37" fmla="*/ 12 h 55"/>
                  <a:gd name="T38" fmla="*/ 2 w 41"/>
                  <a:gd name="T39" fmla="*/ 13 h 55"/>
                  <a:gd name="T40" fmla="*/ 2 w 41"/>
                  <a:gd name="T41" fmla="*/ 13 h 55"/>
                  <a:gd name="T42" fmla="*/ 2 w 41"/>
                  <a:gd name="T43" fmla="*/ 13 h 55"/>
                  <a:gd name="T44" fmla="*/ 2 w 41"/>
                  <a:gd name="T45" fmla="*/ 13 h 55"/>
                  <a:gd name="T46" fmla="*/ 2 w 41"/>
                  <a:gd name="T47" fmla="*/ 13 h 55"/>
                  <a:gd name="T48" fmla="*/ 2 w 41"/>
                  <a:gd name="T49" fmla="*/ 13 h 55"/>
                  <a:gd name="T50" fmla="*/ 2 w 41"/>
                  <a:gd name="T51" fmla="*/ 14 h 55"/>
                  <a:gd name="T52" fmla="*/ 2 w 41"/>
                  <a:gd name="T53" fmla="*/ 14 h 55"/>
                  <a:gd name="T54" fmla="*/ 2 w 41"/>
                  <a:gd name="T55" fmla="*/ 14 h 55"/>
                  <a:gd name="T56" fmla="*/ 2 w 41"/>
                  <a:gd name="T57" fmla="*/ 14 h 55"/>
                  <a:gd name="T58" fmla="*/ 2 w 41"/>
                  <a:gd name="T59" fmla="*/ 14 h 55"/>
                  <a:gd name="T60" fmla="*/ 1 w 41"/>
                  <a:gd name="T61" fmla="*/ 14 h 55"/>
                  <a:gd name="T62" fmla="*/ 1 w 41"/>
                  <a:gd name="T63" fmla="*/ 14 h 55"/>
                  <a:gd name="T64" fmla="*/ 1 w 41"/>
                  <a:gd name="T65" fmla="*/ 14 h 55"/>
                  <a:gd name="T66" fmla="*/ 4 w 41"/>
                  <a:gd name="T67" fmla="*/ 34 h 55"/>
                  <a:gd name="T68" fmla="*/ 16 w 41"/>
                  <a:gd name="T69" fmla="*/ 50 h 55"/>
                  <a:gd name="T70" fmla="*/ 16 w 41"/>
                  <a:gd name="T71" fmla="*/ 50 h 55"/>
                  <a:gd name="T72" fmla="*/ 16 w 41"/>
                  <a:gd name="T73" fmla="*/ 50 h 55"/>
                  <a:gd name="T74" fmla="*/ 16 w 41"/>
                  <a:gd name="T75" fmla="*/ 50 h 55"/>
                  <a:gd name="T76" fmla="*/ 16 w 41"/>
                  <a:gd name="T77" fmla="*/ 50 h 55"/>
                  <a:gd name="T78" fmla="*/ 16 w 41"/>
                  <a:gd name="T79" fmla="*/ 50 h 55"/>
                  <a:gd name="T80" fmla="*/ 16 w 41"/>
                  <a:gd name="T81" fmla="*/ 50 h 55"/>
                  <a:gd name="T82" fmla="*/ 16 w 41"/>
                  <a:gd name="T83" fmla="*/ 50 h 55"/>
                  <a:gd name="T84" fmla="*/ 17 w 41"/>
                  <a:gd name="T85" fmla="*/ 51 h 55"/>
                  <a:gd name="T86" fmla="*/ 17 w 41"/>
                  <a:gd name="T87" fmla="*/ 51 h 55"/>
                  <a:gd name="T88" fmla="*/ 19 w 41"/>
                  <a:gd name="T89" fmla="*/ 51 h 55"/>
                  <a:gd name="T90" fmla="*/ 19 w 41"/>
                  <a:gd name="T91" fmla="*/ 52 h 55"/>
                  <a:gd name="T92" fmla="*/ 19 w 41"/>
                  <a:gd name="T93" fmla="*/ 52 h 55"/>
                  <a:gd name="T94" fmla="*/ 19 w 41"/>
                  <a:gd name="T95" fmla="*/ 52 h 55"/>
                  <a:gd name="T96" fmla="*/ 19 w 41"/>
                  <a:gd name="T97" fmla="*/ 52 h 55"/>
                  <a:gd name="T98" fmla="*/ 19 w 41"/>
                  <a:gd name="T99" fmla="*/ 52 h 55"/>
                  <a:gd name="T100" fmla="*/ 19 w 41"/>
                  <a:gd name="T101" fmla="*/ 52 h 55"/>
                  <a:gd name="T102" fmla="*/ 19 w 41"/>
                  <a:gd name="T103" fmla="*/ 52 h 55"/>
                  <a:gd name="T104" fmla="*/ 19 w 41"/>
                  <a:gd name="T105" fmla="*/ 52 h 55"/>
                  <a:gd name="T106" fmla="*/ 23 w 41"/>
                  <a:gd name="T107" fmla="*/ 52 h 55"/>
                  <a:gd name="T108" fmla="*/ 23 w 41"/>
                  <a:gd name="T109" fmla="*/ 53 h 55"/>
                  <a:gd name="T110" fmla="*/ 26 w 41"/>
                  <a:gd name="T111" fmla="*/ 55 h 55"/>
                  <a:gd name="T112" fmla="*/ 36 w 41"/>
                  <a:gd name="T113" fmla="*/ 51 h 55"/>
                  <a:gd name="T114" fmla="*/ 38 w 41"/>
                  <a:gd name="T115" fmla="*/ 48 h 55"/>
                  <a:gd name="T116" fmla="*/ 40 w 41"/>
                  <a:gd name="T117" fmla="*/ 47 h 55"/>
                  <a:gd name="T118" fmla="*/ 41 w 41"/>
                  <a:gd name="T119" fmla="*/ 45 h 55"/>
                  <a:gd name="T120" fmla="*/ 24 w 41"/>
                  <a:gd name="T121" fmla="*/ 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" h="55">
                    <a:moveTo>
                      <a:pt x="24" y="2"/>
                    </a:moveTo>
                    <a:cubicBezTo>
                      <a:pt x="23" y="1"/>
                      <a:pt x="22" y="1"/>
                      <a:pt x="21" y="1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19" y="1"/>
                      <a:pt x="18" y="0"/>
                      <a:pt x="17" y="0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4" y="6"/>
                      <a:pt x="5" y="8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4" y="9"/>
                      <a:pt x="3" y="9"/>
                      <a:pt x="3" y="10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2" y="11"/>
                      <a:pt x="2" y="12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2" y="12"/>
                      <a:pt x="2" y="12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20"/>
                      <a:pt x="1" y="27"/>
                      <a:pt x="4" y="34"/>
                    </a:cubicBezTo>
                    <a:cubicBezTo>
                      <a:pt x="7" y="41"/>
                      <a:pt x="11" y="47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6" y="50"/>
                      <a:pt x="16" y="50"/>
                      <a:pt x="16" y="50"/>
                    </a:cubicBezTo>
                    <a:cubicBezTo>
                      <a:pt x="17" y="51"/>
                      <a:pt x="17" y="51"/>
                      <a:pt x="17" y="51"/>
                    </a:cubicBezTo>
                    <a:cubicBezTo>
                      <a:pt x="17" y="51"/>
                      <a:pt x="17" y="51"/>
                      <a:pt x="17" y="51"/>
                    </a:cubicBezTo>
                    <a:cubicBezTo>
                      <a:pt x="17" y="51"/>
                      <a:pt x="18" y="51"/>
                      <a:pt x="19" y="51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20" y="52"/>
                      <a:pt x="22" y="52"/>
                      <a:pt x="23" y="52"/>
                    </a:cubicBezTo>
                    <a:cubicBezTo>
                      <a:pt x="23" y="53"/>
                      <a:pt x="23" y="53"/>
                      <a:pt x="23" y="53"/>
                    </a:cubicBezTo>
                    <a:cubicBezTo>
                      <a:pt x="24" y="55"/>
                      <a:pt x="25" y="55"/>
                      <a:pt x="26" y="55"/>
                    </a:cubicBezTo>
                    <a:cubicBezTo>
                      <a:pt x="36" y="51"/>
                      <a:pt x="36" y="51"/>
                      <a:pt x="36" y="51"/>
                    </a:cubicBezTo>
                    <a:cubicBezTo>
                      <a:pt x="37" y="50"/>
                      <a:pt x="38" y="49"/>
                      <a:pt x="38" y="48"/>
                    </a:cubicBezTo>
                    <a:cubicBezTo>
                      <a:pt x="40" y="47"/>
                      <a:pt x="40" y="47"/>
                      <a:pt x="40" y="47"/>
                    </a:cubicBezTo>
                    <a:cubicBezTo>
                      <a:pt x="41" y="46"/>
                      <a:pt x="41" y="45"/>
                      <a:pt x="41" y="45"/>
                    </a:cubicBez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5" name="Freeform 166"/>
              <p:cNvSpPr>
                <a:spLocks/>
              </p:cNvSpPr>
              <p:nvPr/>
            </p:nvSpPr>
            <p:spPr bwMode="auto">
              <a:xfrm>
                <a:off x="3821" y="307"/>
                <a:ext cx="216" cy="127"/>
              </a:xfrm>
              <a:custGeom>
                <a:avLst/>
                <a:gdLst>
                  <a:gd name="T0" fmla="*/ 119 w 119"/>
                  <a:gd name="T1" fmla="*/ 56 h 70"/>
                  <a:gd name="T2" fmla="*/ 56 w 119"/>
                  <a:gd name="T3" fmla="*/ 3 h 70"/>
                  <a:gd name="T4" fmla="*/ 3 w 119"/>
                  <a:gd name="T5" fmla="*/ 67 h 70"/>
                  <a:gd name="T6" fmla="*/ 3 w 119"/>
                  <a:gd name="T7" fmla="*/ 70 h 70"/>
                  <a:gd name="T8" fmla="*/ 10 w 119"/>
                  <a:gd name="T9" fmla="*/ 67 h 70"/>
                  <a:gd name="T10" fmla="*/ 10 w 119"/>
                  <a:gd name="T11" fmla="*/ 66 h 70"/>
                  <a:gd name="T12" fmla="*/ 22 w 119"/>
                  <a:gd name="T13" fmla="*/ 29 h 70"/>
                  <a:gd name="T14" fmla="*/ 56 w 119"/>
                  <a:gd name="T15" fmla="*/ 11 h 70"/>
                  <a:gd name="T16" fmla="*/ 93 w 119"/>
                  <a:gd name="T17" fmla="*/ 22 h 70"/>
                  <a:gd name="T18" fmla="*/ 112 w 119"/>
                  <a:gd name="T19" fmla="*/ 57 h 70"/>
                  <a:gd name="T20" fmla="*/ 112 w 119"/>
                  <a:gd name="T21" fmla="*/ 58 h 70"/>
                  <a:gd name="T22" fmla="*/ 119 w 119"/>
                  <a:gd name="T23" fmla="*/ 59 h 70"/>
                  <a:gd name="T24" fmla="*/ 119 w 119"/>
                  <a:gd name="T25" fmla="*/ 56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9" h="70">
                    <a:moveTo>
                      <a:pt x="119" y="56"/>
                    </a:moveTo>
                    <a:cubicBezTo>
                      <a:pt x="116" y="24"/>
                      <a:pt x="88" y="0"/>
                      <a:pt x="56" y="3"/>
                    </a:cubicBezTo>
                    <a:cubicBezTo>
                      <a:pt x="23" y="6"/>
                      <a:pt x="0" y="35"/>
                      <a:pt x="3" y="67"/>
                    </a:cubicBezTo>
                    <a:cubicBezTo>
                      <a:pt x="3" y="68"/>
                      <a:pt x="3" y="69"/>
                      <a:pt x="3" y="70"/>
                    </a:cubicBezTo>
                    <a:cubicBezTo>
                      <a:pt x="10" y="67"/>
                      <a:pt x="10" y="67"/>
                      <a:pt x="10" y="67"/>
                    </a:cubicBezTo>
                    <a:cubicBezTo>
                      <a:pt x="10" y="67"/>
                      <a:pt x="10" y="66"/>
                      <a:pt x="10" y="66"/>
                    </a:cubicBezTo>
                    <a:cubicBezTo>
                      <a:pt x="9" y="53"/>
                      <a:pt x="13" y="39"/>
                      <a:pt x="22" y="29"/>
                    </a:cubicBezTo>
                    <a:cubicBezTo>
                      <a:pt x="30" y="19"/>
                      <a:pt x="43" y="12"/>
                      <a:pt x="56" y="11"/>
                    </a:cubicBezTo>
                    <a:cubicBezTo>
                      <a:pt x="70" y="10"/>
                      <a:pt x="83" y="14"/>
                      <a:pt x="93" y="22"/>
                    </a:cubicBezTo>
                    <a:cubicBezTo>
                      <a:pt x="104" y="31"/>
                      <a:pt x="110" y="43"/>
                      <a:pt x="112" y="57"/>
                    </a:cubicBezTo>
                    <a:cubicBezTo>
                      <a:pt x="112" y="57"/>
                      <a:pt x="112" y="57"/>
                      <a:pt x="112" y="58"/>
                    </a:cubicBezTo>
                    <a:cubicBezTo>
                      <a:pt x="119" y="59"/>
                      <a:pt x="119" y="59"/>
                      <a:pt x="119" y="59"/>
                    </a:cubicBezTo>
                    <a:cubicBezTo>
                      <a:pt x="119" y="58"/>
                      <a:pt x="119" y="57"/>
                      <a:pt x="119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6" name="Freeform 167"/>
              <p:cNvSpPr>
                <a:spLocks noEditPoints="1"/>
              </p:cNvSpPr>
              <p:nvPr/>
            </p:nvSpPr>
            <p:spPr bwMode="auto">
              <a:xfrm>
                <a:off x="3079" y="2549"/>
                <a:ext cx="127" cy="207"/>
              </a:xfrm>
              <a:custGeom>
                <a:avLst/>
                <a:gdLst>
                  <a:gd name="T0" fmla="*/ 70 w 70"/>
                  <a:gd name="T1" fmla="*/ 35 h 114"/>
                  <a:gd name="T2" fmla="*/ 35 w 70"/>
                  <a:gd name="T3" fmla="*/ 0 h 114"/>
                  <a:gd name="T4" fmla="*/ 0 w 70"/>
                  <a:gd name="T5" fmla="*/ 35 h 114"/>
                  <a:gd name="T6" fmla="*/ 5 w 70"/>
                  <a:gd name="T7" fmla="*/ 52 h 114"/>
                  <a:gd name="T8" fmla="*/ 5 w 70"/>
                  <a:gd name="T9" fmla="*/ 52 h 114"/>
                  <a:gd name="T10" fmla="*/ 35 w 70"/>
                  <a:gd name="T11" fmla="*/ 114 h 114"/>
                  <a:gd name="T12" fmla="*/ 65 w 70"/>
                  <a:gd name="T13" fmla="*/ 52 h 114"/>
                  <a:gd name="T14" fmla="*/ 65 w 70"/>
                  <a:gd name="T15" fmla="*/ 52 h 114"/>
                  <a:gd name="T16" fmla="*/ 70 w 70"/>
                  <a:gd name="T17" fmla="*/ 35 h 114"/>
                  <a:gd name="T18" fmla="*/ 35 w 70"/>
                  <a:gd name="T19" fmla="*/ 52 h 114"/>
                  <a:gd name="T20" fmla="*/ 35 w 70"/>
                  <a:gd name="T21" fmla="*/ 52 h 114"/>
                  <a:gd name="T22" fmla="*/ 17 w 70"/>
                  <a:gd name="T23" fmla="*/ 35 h 114"/>
                  <a:gd name="T24" fmla="*/ 35 w 70"/>
                  <a:gd name="T25" fmla="*/ 17 h 114"/>
                  <a:gd name="T26" fmla="*/ 52 w 70"/>
                  <a:gd name="T27" fmla="*/ 35 h 114"/>
                  <a:gd name="T28" fmla="*/ 35 w 70"/>
                  <a:gd name="T29" fmla="*/ 5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14">
                    <a:moveTo>
                      <a:pt x="70" y="35"/>
                    </a:moveTo>
                    <a:cubicBezTo>
                      <a:pt x="70" y="15"/>
                      <a:pt x="54" y="0"/>
                      <a:pt x="35" y="0"/>
                    </a:cubicBezTo>
                    <a:cubicBezTo>
                      <a:pt x="16" y="0"/>
                      <a:pt x="0" y="15"/>
                      <a:pt x="0" y="35"/>
                    </a:cubicBezTo>
                    <a:cubicBezTo>
                      <a:pt x="0" y="41"/>
                      <a:pt x="2" y="47"/>
                      <a:pt x="5" y="52"/>
                    </a:cubicBezTo>
                    <a:cubicBezTo>
                      <a:pt x="5" y="52"/>
                      <a:pt x="5" y="52"/>
                      <a:pt x="5" y="52"/>
                    </a:cubicBezTo>
                    <a:cubicBezTo>
                      <a:pt x="35" y="114"/>
                      <a:pt x="35" y="114"/>
                      <a:pt x="35" y="114"/>
                    </a:cubicBezTo>
                    <a:cubicBezTo>
                      <a:pt x="65" y="52"/>
                      <a:pt x="65" y="52"/>
                      <a:pt x="65" y="52"/>
                    </a:cubicBezTo>
                    <a:cubicBezTo>
                      <a:pt x="65" y="52"/>
                      <a:pt x="65" y="52"/>
                      <a:pt x="65" y="52"/>
                    </a:cubicBezTo>
                    <a:cubicBezTo>
                      <a:pt x="68" y="47"/>
                      <a:pt x="70" y="41"/>
                      <a:pt x="70" y="35"/>
                    </a:cubicBezTo>
                    <a:close/>
                    <a:moveTo>
                      <a:pt x="35" y="52"/>
                    </a:moveTo>
                    <a:cubicBezTo>
                      <a:pt x="35" y="52"/>
                      <a:pt x="35" y="52"/>
                      <a:pt x="35" y="52"/>
                    </a:cubicBezTo>
                    <a:cubicBezTo>
                      <a:pt x="25" y="52"/>
                      <a:pt x="17" y="45"/>
                      <a:pt x="17" y="35"/>
                    </a:cubicBezTo>
                    <a:cubicBezTo>
                      <a:pt x="17" y="25"/>
                      <a:pt x="25" y="17"/>
                      <a:pt x="35" y="17"/>
                    </a:cubicBezTo>
                    <a:cubicBezTo>
                      <a:pt x="45" y="17"/>
                      <a:pt x="52" y="25"/>
                      <a:pt x="52" y="35"/>
                    </a:cubicBezTo>
                    <a:cubicBezTo>
                      <a:pt x="52" y="45"/>
                      <a:pt x="45" y="52"/>
                      <a:pt x="35" y="5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7" name="Freeform 168"/>
              <p:cNvSpPr>
                <a:spLocks/>
              </p:cNvSpPr>
              <p:nvPr/>
            </p:nvSpPr>
            <p:spPr bwMode="auto">
              <a:xfrm>
                <a:off x="1834" y="2950"/>
                <a:ext cx="2910" cy="1377"/>
              </a:xfrm>
              <a:custGeom>
                <a:avLst/>
                <a:gdLst>
                  <a:gd name="T0" fmla="*/ 1014 w 1601"/>
                  <a:gd name="T1" fmla="*/ 0 h 759"/>
                  <a:gd name="T2" fmla="*/ 0 w 1601"/>
                  <a:gd name="T3" fmla="*/ 536 h 759"/>
                  <a:gd name="T4" fmla="*/ 492 w 1601"/>
                  <a:gd name="T5" fmla="*/ 742 h 759"/>
                  <a:gd name="T6" fmla="*/ 558 w 1601"/>
                  <a:gd name="T7" fmla="*/ 756 h 759"/>
                  <a:gd name="T8" fmla="*/ 706 w 1601"/>
                  <a:gd name="T9" fmla="*/ 714 h 759"/>
                  <a:gd name="T10" fmla="*/ 1412 w 1601"/>
                  <a:gd name="T11" fmla="*/ 263 h 759"/>
                  <a:gd name="T12" fmla="*/ 1601 w 1601"/>
                  <a:gd name="T13" fmla="*/ 78 h 759"/>
                  <a:gd name="T14" fmla="*/ 1014 w 1601"/>
                  <a:gd name="T15" fmla="*/ 0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01" h="759">
                    <a:moveTo>
                      <a:pt x="1014" y="0"/>
                    </a:moveTo>
                    <a:cubicBezTo>
                      <a:pt x="0" y="536"/>
                      <a:pt x="0" y="536"/>
                      <a:pt x="0" y="536"/>
                    </a:cubicBezTo>
                    <a:cubicBezTo>
                      <a:pt x="139" y="643"/>
                      <a:pt x="338" y="699"/>
                      <a:pt x="492" y="742"/>
                    </a:cubicBezTo>
                    <a:cubicBezTo>
                      <a:pt x="515" y="747"/>
                      <a:pt x="536" y="755"/>
                      <a:pt x="558" y="756"/>
                    </a:cubicBezTo>
                    <a:cubicBezTo>
                      <a:pt x="600" y="759"/>
                      <a:pt x="644" y="747"/>
                      <a:pt x="706" y="714"/>
                    </a:cubicBezTo>
                    <a:cubicBezTo>
                      <a:pt x="977" y="542"/>
                      <a:pt x="1142" y="435"/>
                      <a:pt x="1412" y="263"/>
                    </a:cubicBezTo>
                    <a:cubicBezTo>
                      <a:pt x="1513" y="199"/>
                      <a:pt x="1600" y="151"/>
                      <a:pt x="1601" y="78"/>
                    </a:cubicBezTo>
                    <a:lnTo>
                      <a:pt x="1014" y="0"/>
                    </a:lnTo>
                    <a:close/>
                  </a:path>
                </a:pathLst>
              </a:custGeom>
              <a:solidFill>
                <a:sysClr val="windowText" lastClr="000000">
                  <a:lumMod val="65000"/>
                  <a:lumOff val="35000"/>
                </a:sys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8" name="Freeform 169"/>
              <p:cNvSpPr>
                <a:spLocks/>
              </p:cNvSpPr>
              <p:nvPr/>
            </p:nvSpPr>
            <p:spPr bwMode="auto">
              <a:xfrm>
                <a:off x="1825" y="3857"/>
                <a:ext cx="1119" cy="516"/>
              </a:xfrm>
              <a:custGeom>
                <a:avLst/>
                <a:gdLst>
                  <a:gd name="T0" fmla="*/ 73 w 616"/>
                  <a:gd name="T1" fmla="*/ 0 h 284"/>
                  <a:gd name="T2" fmla="*/ 5 w 616"/>
                  <a:gd name="T3" fmla="*/ 36 h 284"/>
                  <a:gd name="T4" fmla="*/ 90 w 616"/>
                  <a:gd name="T5" fmla="*/ 128 h 284"/>
                  <a:gd name="T6" fmla="*/ 497 w 616"/>
                  <a:gd name="T7" fmla="*/ 242 h 284"/>
                  <a:gd name="T8" fmla="*/ 616 w 616"/>
                  <a:gd name="T9" fmla="*/ 206 h 284"/>
                  <a:gd name="T10" fmla="*/ 616 w 616"/>
                  <a:gd name="T11" fmla="*/ 0 h 284"/>
                  <a:gd name="T12" fmla="*/ 73 w 616"/>
                  <a:gd name="T13" fmla="*/ 0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6" h="284">
                    <a:moveTo>
                      <a:pt x="73" y="0"/>
                    </a:moveTo>
                    <a:cubicBezTo>
                      <a:pt x="50" y="12"/>
                      <a:pt x="27" y="24"/>
                      <a:pt x="5" y="36"/>
                    </a:cubicBezTo>
                    <a:cubicBezTo>
                      <a:pt x="0" y="101"/>
                      <a:pt x="58" y="116"/>
                      <a:pt x="90" y="128"/>
                    </a:cubicBezTo>
                    <a:cubicBezTo>
                      <a:pt x="225" y="166"/>
                      <a:pt x="361" y="204"/>
                      <a:pt x="497" y="242"/>
                    </a:cubicBezTo>
                    <a:cubicBezTo>
                      <a:pt x="531" y="249"/>
                      <a:pt x="616" y="284"/>
                      <a:pt x="616" y="206"/>
                    </a:cubicBezTo>
                    <a:cubicBezTo>
                      <a:pt x="616" y="0"/>
                      <a:pt x="616" y="0"/>
                      <a:pt x="616" y="0"/>
                    </a:cubicBezTo>
                    <a:lnTo>
                      <a:pt x="73" y="0"/>
                    </a:lnTo>
                    <a:close/>
                  </a:path>
                </a:pathLst>
              </a:custGeom>
              <a:solidFill>
                <a:sysClr val="windowText" lastClr="000000">
                  <a:lumMod val="65000"/>
                  <a:lumOff val="35000"/>
                </a:sys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19" name="Freeform 170"/>
              <p:cNvSpPr>
                <a:spLocks/>
              </p:cNvSpPr>
              <p:nvPr/>
            </p:nvSpPr>
            <p:spPr bwMode="auto">
              <a:xfrm>
                <a:off x="1834" y="2783"/>
                <a:ext cx="2910" cy="1448"/>
              </a:xfrm>
              <a:custGeom>
                <a:avLst/>
                <a:gdLst>
                  <a:gd name="T0" fmla="*/ 1799 w 2910"/>
                  <a:gd name="T1" fmla="*/ 0 h 1448"/>
                  <a:gd name="T2" fmla="*/ 0 w 2910"/>
                  <a:gd name="T3" fmla="*/ 1140 h 1448"/>
                  <a:gd name="T4" fmla="*/ 1110 w 2910"/>
                  <a:gd name="T5" fmla="*/ 1448 h 1448"/>
                  <a:gd name="T6" fmla="*/ 2910 w 2910"/>
                  <a:gd name="T7" fmla="*/ 308 h 1448"/>
                  <a:gd name="T8" fmla="*/ 1799 w 2910"/>
                  <a:gd name="T9" fmla="*/ 0 h 1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0" h="1448">
                    <a:moveTo>
                      <a:pt x="1799" y="0"/>
                    </a:moveTo>
                    <a:lnTo>
                      <a:pt x="0" y="1140"/>
                    </a:lnTo>
                    <a:lnTo>
                      <a:pt x="1110" y="1448"/>
                    </a:lnTo>
                    <a:lnTo>
                      <a:pt x="2910" y="308"/>
                    </a:lnTo>
                    <a:lnTo>
                      <a:pt x="1799" y="0"/>
                    </a:lnTo>
                    <a:close/>
                  </a:path>
                </a:pathLst>
              </a:custGeom>
              <a:solidFill>
                <a:sysClr val="windowText" lastClr="000000">
                  <a:lumMod val="85000"/>
                  <a:lumOff val="15000"/>
                </a:sys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0" name="Freeform 171"/>
              <p:cNvSpPr>
                <a:spLocks/>
              </p:cNvSpPr>
              <p:nvPr/>
            </p:nvSpPr>
            <p:spPr bwMode="auto">
              <a:xfrm>
                <a:off x="2169" y="2878"/>
                <a:ext cx="2389" cy="1167"/>
              </a:xfrm>
              <a:custGeom>
                <a:avLst/>
                <a:gdLst>
                  <a:gd name="T0" fmla="*/ 1431 w 2389"/>
                  <a:gd name="T1" fmla="*/ 0 h 1167"/>
                  <a:gd name="T2" fmla="*/ 0 w 2389"/>
                  <a:gd name="T3" fmla="*/ 900 h 1167"/>
                  <a:gd name="T4" fmla="*/ 958 w 2389"/>
                  <a:gd name="T5" fmla="*/ 1167 h 1167"/>
                  <a:gd name="T6" fmla="*/ 2389 w 2389"/>
                  <a:gd name="T7" fmla="*/ 267 h 1167"/>
                  <a:gd name="T8" fmla="*/ 1431 w 2389"/>
                  <a:gd name="T9" fmla="*/ 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89" h="1167">
                    <a:moveTo>
                      <a:pt x="1431" y="0"/>
                    </a:moveTo>
                    <a:lnTo>
                      <a:pt x="0" y="900"/>
                    </a:lnTo>
                    <a:lnTo>
                      <a:pt x="958" y="1167"/>
                    </a:lnTo>
                    <a:lnTo>
                      <a:pt x="2389" y="267"/>
                    </a:lnTo>
                    <a:lnTo>
                      <a:pt x="143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B5CD1">
                      <a:lumMod val="67000"/>
                    </a:srgbClr>
                  </a:gs>
                  <a:gs pos="48000">
                    <a:srgbClr val="32349D"/>
                  </a:gs>
                  <a:gs pos="100000">
                    <a:srgbClr val="6329B1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1" name="Oval 172"/>
              <p:cNvSpPr>
                <a:spLocks noChangeArrowheads="1"/>
              </p:cNvSpPr>
              <p:nvPr/>
            </p:nvSpPr>
            <p:spPr bwMode="auto">
              <a:xfrm>
                <a:off x="2365" y="3904"/>
                <a:ext cx="247" cy="136"/>
              </a:xfrm>
              <a:prstGeom prst="ellipse">
                <a:avLst/>
              </a:prstGeom>
              <a:solidFill>
                <a:srgbClr val="6D6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2" name="Oval 173"/>
              <p:cNvSpPr>
                <a:spLocks noChangeArrowheads="1"/>
              </p:cNvSpPr>
              <p:nvPr/>
            </p:nvSpPr>
            <p:spPr bwMode="auto">
              <a:xfrm>
                <a:off x="4104" y="2962"/>
                <a:ext cx="46" cy="26"/>
              </a:xfrm>
              <a:prstGeom prst="ellipse">
                <a:avLst/>
              </a:prstGeom>
              <a:solidFill>
                <a:srgbClr val="6D6E7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3" name="Freeform 174"/>
              <p:cNvSpPr>
                <a:spLocks/>
              </p:cNvSpPr>
              <p:nvPr/>
            </p:nvSpPr>
            <p:spPr bwMode="auto">
              <a:xfrm>
                <a:off x="3984" y="3122"/>
                <a:ext cx="380" cy="167"/>
              </a:xfrm>
              <a:custGeom>
                <a:avLst/>
                <a:gdLst>
                  <a:gd name="T0" fmla="*/ 106 w 209"/>
                  <a:gd name="T1" fmla="*/ 2 h 92"/>
                  <a:gd name="T2" fmla="*/ 201 w 209"/>
                  <a:gd name="T3" fmla="*/ 28 h 92"/>
                  <a:gd name="T4" fmla="*/ 203 w 209"/>
                  <a:gd name="T5" fmla="*/ 39 h 92"/>
                  <a:gd name="T6" fmla="*/ 127 w 209"/>
                  <a:gd name="T7" fmla="*/ 87 h 92"/>
                  <a:gd name="T8" fmla="*/ 103 w 209"/>
                  <a:gd name="T9" fmla="*/ 90 h 92"/>
                  <a:gd name="T10" fmla="*/ 8 w 209"/>
                  <a:gd name="T11" fmla="*/ 63 h 92"/>
                  <a:gd name="T12" fmla="*/ 6 w 209"/>
                  <a:gd name="T13" fmla="*/ 53 h 92"/>
                  <a:gd name="T14" fmla="*/ 82 w 209"/>
                  <a:gd name="T15" fmla="*/ 5 h 92"/>
                  <a:gd name="T16" fmla="*/ 106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6" y="2"/>
                    </a:moveTo>
                    <a:cubicBezTo>
                      <a:pt x="137" y="11"/>
                      <a:pt x="169" y="19"/>
                      <a:pt x="201" y="28"/>
                    </a:cubicBezTo>
                    <a:cubicBezTo>
                      <a:pt x="208" y="30"/>
                      <a:pt x="209" y="35"/>
                      <a:pt x="203" y="39"/>
                    </a:cubicBezTo>
                    <a:cubicBezTo>
                      <a:pt x="178" y="55"/>
                      <a:pt x="152" y="71"/>
                      <a:pt x="127" y="87"/>
                    </a:cubicBezTo>
                    <a:cubicBezTo>
                      <a:pt x="121" y="90"/>
                      <a:pt x="111" y="92"/>
                      <a:pt x="103" y="90"/>
                    </a:cubicBezTo>
                    <a:cubicBezTo>
                      <a:pt x="72" y="81"/>
                      <a:pt x="40" y="72"/>
                      <a:pt x="8" y="63"/>
                    </a:cubicBezTo>
                    <a:cubicBezTo>
                      <a:pt x="1" y="61"/>
                      <a:pt x="0" y="57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1"/>
                      <a:pt x="99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4" name="Freeform 175"/>
              <p:cNvSpPr>
                <a:spLocks/>
              </p:cNvSpPr>
              <p:nvPr/>
            </p:nvSpPr>
            <p:spPr bwMode="auto">
              <a:xfrm>
                <a:off x="3706" y="3044"/>
                <a:ext cx="380" cy="167"/>
              </a:xfrm>
              <a:custGeom>
                <a:avLst/>
                <a:gdLst>
                  <a:gd name="T0" fmla="*/ 106 w 209"/>
                  <a:gd name="T1" fmla="*/ 2 h 92"/>
                  <a:gd name="T2" fmla="*/ 201 w 209"/>
                  <a:gd name="T3" fmla="*/ 29 h 92"/>
                  <a:gd name="T4" fmla="*/ 203 w 209"/>
                  <a:gd name="T5" fmla="*/ 39 h 92"/>
                  <a:gd name="T6" fmla="*/ 127 w 209"/>
                  <a:gd name="T7" fmla="*/ 87 h 92"/>
                  <a:gd name="T8" fmla="*/ 103 w 209"/>
                  <a:gd name="T9" fmla="*/ 90 h 92"/>
                  <a:gd name="T10" fmla="*/ 8 w 209"/>
                  <a:gd name="T11" fmla="*/ 64 h 92"/>
                  <a:gd name="T12" fmla="*/ 6 w 209"/>
                  <a:gd name="T13" fmla="*/ 53 h 92"/>
                  <a:gd name="T14" fmla="*/ 82 w 209"/>
                  <a:gd name="T15" fmla="*/ 5 h 92"/>
                  <a:gd name="T16" fmla="*/ 106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6" y="2"/>
                    </a:moveTo>
                    <a:cubicBezTo>
                      <a:pt x="137" y="11"/>
                      <a:pt x="169" y="20"/>
                      <a:pt x="201" y="29"/>
                    </a:cubicBezTo>
                    <a:cubicBezTo>
                      <a:pt x="208" y="31"/>
                      <a:pt x="209" y="35"/>
                      <a:pt x="203" y="39"/>
                    </a:cubicBezTo>
                    <a:cubicBezTo>
                      <a:pt x="178" y="55"/>
                      <a:pt x="152" y="71"/>
                      <a:pt x="127" y="87"/>
                    </a:cubicBezTo>
                    <a:cubicBezTo>
                      <a:pt x="121" y="91"/>
                      <a:pt x="110" y="92"/>
                      <a:pt x="103" y="90"/>
                    </a:cubicBezTo>
                    <a:cubicBezTo>
                      <a:pt x="72" y="81"/>
                      <a:pt x="40" y="72"/>
                      <a:pt x="8" y="64"/>
                    </a:cubicBezTo>
                    <a:cubicBezTo>
                      <a:pt x="1" y="62"/>
                      <a:pt x="0" y="57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2"/>
                      <a:pt x="98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5" name="Freeform 176"/>
              <p:cNvSpPr>
                <a:spLocks/>
              </p:cNvSpPr>
              <p:nvPr/>
            </p:nvSpPr>
            <p:spPr bwMode="auto">
              <a:xfrm>
                <a:off x="3428" y="2968"/>
                <a:ext cx="380" cy="165"/>
              </a:xfrm>
              <a:custGeom>
                <a:avLst/>
                <a:gdLst>
                  <a:gd name="T0" fmla="*/ 105 w 209"/>
                  <a:gd name="T1" fmla="*/ 2 h 91"/>
                  <a:gd name="T2" fmla="*/ 200 w 209"/>
                  <a:gd name="T3" fmla="*/ 28 h 91"/>
                  <a:gd name="T4" fmla="*/ 203 w 209"/>
                  <a:gd name="T5" fmla="*/ 38 h 91"/>
                  <a:gd name="T6" fmla="*/ 127 w 209"/>
                  <a:gd name="T7" fmla="*/ 86 h 91"/>
                  <a:gd name="T8" fmla="*/ 103 w 209"/>
                  <a:gd name="T9" fmla="*/ 89 h 91"/>
                  <a:gd name="T10" fmla="*/ 8 w 209"/>
                  <a:gd name="T11" fmla="*/ 63 h 91"/>
                  <a:gd name="T12" fmla="*/ 6 w 209"/>
                  <a:gd name="T13" fmla="*/ 53 h 91"/>
                  <a:gd name="T14" fmla="*/ 82 w 209"/>
                  <a:gd name="T15" fmla="*/ 5 h 91"/>
                  <a:gd name="T16" fmla="*/ 105 w 209"/>
                  <a:gd name="T17" fmla="*/ 2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1">
                    <a:moveTo>
                      <a:pt x="105" y="2"/>
                    </a:moveTo>
                    <a:cubicBezTo>
                      <a:pt x="137" y="10"/>
                      <a:pt x="169" y="19"/>
                      <a:pt x="200" y="28"/>
                    </a:cubicBezTo>
                    <a:cubicBezTo>
                      <a:pt x="208" y="30"/>
                      <a:pt x="209" y="35"/>
                      <a:pt x="203" y="38"/>
                    </a:cubicBezTo>
                    <a:cubicBezTo>
                      <a:pt x="178" y="54"/>
                      <a:pt x="152" y="70"/>
                      <a:pt x="127" y="86"/>
                    </a:cubicBezTo>
                    <a:cubicBezTo>
                      <a:pt x="121" y="90"/>
                      <a:pt x="110" y="91"/>
                      <a:pt x="103" y="89"/>
                    </a:cubicBezTo>
                    <a:cubicBezTo>
                      <a:pt x="71" y="81"/>
                      <a:pt x="40" y="72"/>
                      <a:pt x="8" y="63"/>
                    </a:cubicBezTo>
                    <a:cubicBezTo>
                      <a:pt x="1" y="61"/>
                      <a:pt x="0" y="56"/>
                      <a:pt x="6" y="53"/>
                    </a:cubicBezTo>
                    <a:cubicBezTo>
                      <a:pt x="31" y="37"/>
                      <a:pt x="56" y="21"/>
                      <a:pt x="82" y="5"/>
                    </a:cubicBezTo>
                    <a:cubicBezTo>
                      <a:pt x="88" y="1"/>
                      <a:pt x="98" y="0"/>
                      <a:pt x="105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6" name="Freeform 177"/>
              <p:cNvSpPr>
                <a:spLocks/>
              </p:cNvSpPr>
              <p:nvPr/>
            </p:nvSpPr>
            <p:spPr bwMode="auto">
              <a:xfrm>
                <a:off x="3748" y="3271"/>
                <a:ext cx="380" cy="165"/>
              </a:xfrm>
              <a:custGeom>
                <a:avLst/>
                <a:gdLst>
                  <a:gd name="T0" fmla="*/ 106 w 209"/>
                  <a:gd name="T1" fmla="*/ 2 h 91"/>
                  <a:gd name="T2" fmla="*/ 201 w 209"/>
                  <a:gd name="T3" fmla="*/ 28 h 91"/>
                  <a:gd name="T4" fmla="*/ 204 w 209"/>
                  <a:gd name="T5" fmla="*/ 38 h 91"/>
                  <a:gd name="T6" fmla="*/ 127 w 209"/>
                  <a:gd name="T7" fmla="*/ 86 h 91"/>
                  <a:gd name="T8" fmla="*/ 104 w 209"/>
                  <a:gd name="T9" fmla="*/ 89 h 91"/>
                  <a:gd name="T10" fmla="*/ 9 w 209"/>
                  <a:gd name="T11" fmla="*/ 63 h 91"/>
                  <a:gd name="T12" fmla="*/ 6 w 209"/>
                  <a:gd name="T13" fmla="*/ 53 h 91"/>
                  <a:gd name="T14" fmla="*/ 82 w 209"/>
                  <a:gd name="T15" fmla="*/ 5 h 91"/>
                  <a:gd name="T16" fmla="*/ 106 w 209"/>
                  <a:gd name="T17" fmla="*/ 2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1">
                    <a:moveTo>
                      <a:pt x="106" y="2"/>
                    </a:moveTo>
                    <a:cubicBezTo>
                      <a:pt x="138" y="10"/>
                      <a:pt x="169" y="19"/>
                      <a:pt x="201" y="28"/>
                    </a:cubicBezTo>
                    <a:cubicBezTo>
                      <a:pt x="208" y="30"/>
                      <a:pt x="209" y="35"/>
                      <a:pt x="204" y="38"/>
                    </a:cubicBezTo>
                    <a:cubicBezTo>
                      <a:pt x="178" y="54"/>
                      <a:pt x="153" y="70"/>
                      <a:pt x="127" y="86"/>
                    </a:cubicBezTo>
                    <a:cubicBezTo>
                      <a:pt x="122" y="90"/>
                      <a:pt x="111" y="91"/>
                      <a:pt x="104" y="89"/>
                    </a:cubicBezTo>
                    <a:cubicBezTo>
                      <a:pt x="72" y="81"/>
                      <a:pt x="40" y="72"/>
                      <a:pt x="9" y="63"/>
                    </a:cubicBezTo>
                    <a:cubicBezTo>
                      <a:pt x="2" y="61"/>
                      <a:pt x="0" y="56"/>
                      <a:pt x="6" y="53"/>
                    </a:cubicBezTo>
                    <a:cubicBezTo>
                      <a:pt x="32" y="37"/>
                      <a:pt x="57" y="21"/>
                      <a:pt x="82" y="5"/>
                    </a:cubicBezTo>
                    <a:cubicBezTo>
                      <a:pt x="88" y="1"/>
                      <a:pt x="99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7" name="Freeform 178"/>
              <p:cNvSpPr>
                <a:spLocks/>
              </p:cNvSpPr>
              <p:nvPr/>
            </p:nvSpPr>
            <p:spPr bwMode="auto">
              <a:xfrm>
                <a:off x="3470" y="3193"/>
                <a:ext cx="380" cy="167"/>
              </a:xfrm>
              <a:custGeom>
                <a:avLst/>
                <a:gdLst>
                  <a:gd name="T0" fmla="*/ 106 w 209"/>
                  <a:gd name="T1" fmla="*/ 2 h 92"/>
                  <a:gd name="T2" fmla="*/ 201 w 209"/>
                  <a:gd name="T3" fmla="*/ 29 h 92"/>
                  <a:gd name="T4" fmla="*/ 203 w 209"/>
                  <a:gd name="T5" fmla="*/ 39 h 92"/>
                  <a:gd name="T6" fmla="*/ 127 w 209"/>
                  <a:gd name="T7" fmla="*/ 87 h 92"/>
                  <a:gd name="T8" fmla="*/ 104 w 209"/>
                  <a:gd name="T9" fmla="*/ 90 h 92"/>
                  <a:gd name="T10" fmla="*/ 9 w 209"/>
                  <a:gd name="T11" fmla="*/ 63 h 92"/>
                  <a:gd name="T12" fmla="*/ 6 w 209"/>
                  <a:gd name="T13" fmla="*/ 53 h 92"/>
                  <a:gd name="T14" fmla="*/ 82 w 209"/>
                  <a:gd name="T15" fmla="*/ 5 h 92"/>
                  <a:gd name="T16" fmla="*/ 106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6" y="2"/>
                    </a:moveTo>
                    <a:cubicBezTo>
                      <a:pt x="138" y="11"/>
                      <a:pt x="169" y="20"/>
                      <a:pt x="201" y="29"/>
                    </a:cubicBezTo>
                    <a:cubicBezTo>
                      <a:pt x="208" y="30"/>
                      <a:pt x="209" y="35"/>
                      <a:pt x="203" y="39"/>
                    </a:cubicBezTo>
                    <a:cubicBezTo>
                      <a:pt x="178" y="55"/>
                      <a:pt x="153" y="71"/>
                      <a:pt x="127" y="87"/>
                    </a:cubicBezTo>
                    <a:cubicBezTo>
                      <a:pt x="121" y="90"/>
                      <a:pt x="111" y="92"/>
                      <a:pt x="104" y="90"/>
                    </a:cubicBezTo>
                    <a:cubicBezTo>
                      <a:pt x="72" y="81"/>
                      <a:pt x="40" y="72"/>
                      <a:pt x="9" y="63"/>
                    </a:cubicBezTo>
                    <a:cubicBezTo>
                      <a:pt x="1" y="61"/>
                      <a:pt x="0" y="57"/>
                      <a:pt x="6" y="53"/>
                    </a:cubicBezTo>
                    <a:cubicBezTo>
                      <a:pt x="32" y="37"/>
                      <a:pt x="57" y="21"/>
                      <a:pt x="82" y="5"/>
                    </a:cubicBezTo>
                    <a:cubicBezTo>
                      <a:pt x="88" y="1"/>
                      <a:pt x="99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8" name="Freeform 179"/>
              <p:cNvSpPr>
                <a:spLocks/>
              </p:cNvSpPr>
              <p:nvPr/>
            </p:nvSpPr>
            <p:spPr bwMode="auto">
              <a:xfrm>
                <a:off x="3192" y="3117"/>
                <a:ext cx="379" cy="165"/>
              </a:xfrm>
              <a:custGeom>
                <a:avLst/>
                <a:gdLst>
                  <a:gd name="T0" fmla="*/ 106 w 209"/>
                  <a:gd name="T1" fmla="*/ 1 h 91"/>
                  <a:gd name="T2" fmla="*/ 201 w 209"/>
                  <a:gd name="T3" fmla="*/ 28 h 91"/>
                  <a:gd name="T4" fmla="*/ 203 w 209"/>
                  <a:gd name="T5" fmla="*/ 38 h 91"/>
                  <a:gd name="T6" fmla="*/ 127 w 209"/>
                  <a:gd name="T7" fmla="*/ 86 h 91"/>
                  <a:gd name="T8" fmla="*/ 104 w 209"/>
                  <a:gd name="T9" fmla="*/ 89 h 91"/>
                  <a:gd name="T10" fmla="*/ 9 w 209"/>
                  <a:gd name="T11" fmla="*/ 63 h 91"/>
                  <a:gd name="T12" fmla="*/ 6 w 209"/>
                  <a:gd name="T13" fmla="*/ 53 h 91"/>
                  <a:gd name="T14" fmla="*/ 82 w 209"/>
                  <a:gd name="T15" fmla="*/ 5 h 91"/>
                  <a:gd name="T16" fmla="*/ 106 w 209"/>
                  <a:gd name="T17" fmla="*/ 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1">
                    <a:moveTo>
                      <a:pt x="106" y="1"/>
                    </a:moveTo>
                    <a:cubicBezTo>
                      <a:pt x="137" y="10"/>
                      <a:pt x="169" y="19"/>
                      <a:pt x="201" y="28"/>
                    </a:cubicBezTo>
                    <a:cubicBezTo>
                      <a:pt x="208" y="30"/>
                      <a:pt x="209" y="35"/>
                      <a:pt x="203" y="38"/>
                    </a:cubicBezTo>
                    <a:cubicBezTo>
                      <a:pt x="178" y="54"/>
                      <a:pt x="152" y="70"/>
                      <a:pt x="127" y="86"/>
                    </a:cubicBezTo>
                    <a:cubicBezTo>
                      <a:pt x="121" y="90"/>
                      <a:pt x="111" y="91"/>
                      <a:pt x="104" y="89"/>
                    </a:cubicBezTo>
                    <a:cubicBezTo>
                      <a:pt x="72" y="80"/>
                      <a:pt x="40" y="72"/>
                      <a:pt x="9" y="63"/>
                    </a:cubicBezTo>
                    <a:cubicBezTo>
                      <a:pt x="1" y="61"/>
                      <a:pt x="0" y="56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1"/>
                      <a:pt x="99" y="0"/>
                      <a:pt x="106" y="1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29" name="Freeform 180"/>
              <p:cNvSpPr>
                <a:spLocks/>
              </p:cNvSpPr>
              <p:nvPr/>
            </p:nvSpPr>
            <p:spPr bwMode="auto">
              <a:xfrm>
                <a:off x="3513" y="3418"/>
                <a:ext cx="380" cy="167"/>
              </a:xfrm>
              <a:custGeom>
                <a:avLst/>
                <a:gdLst>
                  <a:gd name="T0" fmla="*/ 105 w 209"/>
                  <a:gd name="T1" fmla="*/ 2 h 92"/>
                  <a:gd name="T2" fmla="*/ 200 w 209"/>
                  <a:gd name="T3" fmla="*/ 29 h 92"/>
                  <a:gd name="T4" fmla="*/ 203 w 209"/>
                  <a:gd name="T5" fmla="*/ 39 h 92"/>
                  <a:gd name="T6" fmla="*/ 127 w 209"/>
                  <a:gd name="T7" fmla="*/ 87 h 92"/>
                  <a:gd name="T8" fmla="*/ 103 w 209"/>
                  <a:gd name="T9" fmla="*/ 90 h 92"/>
                  <a:gd name="T10" fmla="*/ 8 w 209"/>
                  <a:gd name="T11" fmla="*/ 64 h 92"/>
                  <a:gd name="T12" fmla="*/ 6 w 209"/>
                  <a:gd name="T13" fmla="*/ 54 h 92"/>
                  <a:gd name="T14" fmla="*/ 82 w 209"/>
                  <a:gd name="T15" fmla="*/ 5 h 92"/>
                  <a:gd name="T16" fmla="*/ 105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5" y="2"/>
                    </a:moveTo>
                    <a:cubicBezTo>
                      <a:pt x="137" y="11"/>
                      <a:pt x="169" y="20"/>
                      <a:pt x="200" y="29"/>
                    </a:cubicBezTo>
                    <a:cubicBezTo>
                      <a:pt x="208" y="31"/>
                      <a:pt x="209" y="35"/>
                      <a:pt x="203" y="39"/>
                    </a:cubicBezTo>
                    <a:cubicBezTo>
                      <a:pt x="178" y="55"/>
                      <a:pt x="152" y="71"/>
                      <a:pt x="127" y="87"/>
                    </a:cubicBezTo>
                    <a:cubicBezTo>
                      <a:pt x="121" y="91"/>
                      <a:pt x="110" y="92"/>
                      <a:pt x="103" y="90"/>
                    </a:cubicBezTo>
                    <a:cubicBezTo>
                      <a:pt x="72" y="81"/>
                      <a:pt x="40" y="73"/>
                      <a:pt x="8" y="64"/>
                    </a:cubicBezTo>
                    <a:cubicBezTo>
                      <a:pt x="1" y="62"/>
                      <a:pt x="0" y="57"/>
                      <a:pt x="6" y="54"/>
                    </a:cubicBezTo>
                    <a:cubicBezTo>
                      <a:pt x="31" y="37"/>
                      <a:pt x="56" y="21"/>
                      <a:pt x="82" y="5"/>
                    </a:cubicBezTo>
                    <a:cubicBezTo>
                      <a:pt x="88" y="2"/>
                      <a:pt x="98" y="0"/>
                      <a:pt x="105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30" name="Freeform 181"/>
              <p:cNvSpPr>
                <a:spLocks/>
              </p:cNvSpPr>
              <p:nvPr/>
            </p:nvSpPr>
            <p:spPr bwMode="auto">
              <a:xfrm>
                <a:off x="3235" y="3342"/>
                <a:ext cx="380" cy="167"/>
              </a:xfrm>
              <a:custGeom>
                <a:avLst/>
                <a:gdLst>
                  <a:gd name="T0" fmla="*/ 105 w 209"/>
                  <a:gd name="T1" fmla="*/ 2 h 92"/>
                  <a:gd name="T2" fmla="*/ 200 w 209"/>
                  <a:gd name="T3" fmla="*/ 28 h 92"/>
                  <a:gd name="T4" fmla="*/ 203 w 209"/>
                  <a:gd name="T5" fmla="*/ 39 h 92"/>
                  <a:gd name="T6" fmla="*/ 127 w 209"/>
                  <a:gd name="T7" fmla="*/ 87 h 92"/>
                  <a:gd name="T8" fmla="*/ 103 w 209"/>
                  <a:gd name="T9" fmla="*/ 90 h 92"/>
                  <a:gd name="T10" fmla="*/ 8 w 209"/>
                  <a:gd name="T11" fmla="*/ 63 h 92"/>
                  <a:gd name="T12" fmla="*/ 5 w 209"/>
                  <a:gd name="T13" fmla="*/ 53 h 92"/>
                  <a:gd name="T14" fmla="*/ 82 w 209"/>
                  <a:gd name="T15" fmla="*/ 5 h 92"/>
                  <a:gd name="T16" fmla="*/ 105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5" y="2"/>
                    </a:moveTo>
                    <a:cubicBezTo>
                      <a:pt x="137" y="11"/>
                      <a:pt x="169" y="19"/>
                      <a:pt x="200" y="28"/>
                    </a:cubicBezTo>
                    <a:cubicBezTo>
                      <a:pt x="207" y="30"/>
                      <a:pt x="209" y="35"/>
                      <a:pt x="203" y="39"/>
                    </a:cubicBezTo>
                    <a:cubicBezTo>
                      <a:pt x="177" y="55"/>
                      <a:pt x="152" y="71"/>
                      <a:pt x="127" y="87"/>
                    </a:cubicBezTo>
                    <a:cubicBezTo>
                      <a:pt x="121" y="90"/>
                      <a:pt x="110" y="92"/>
                      <a:pt x="103" y="90"/>
                    </a:cubicBezTo>
                    <a:cubicBezTo>
                      <a:pt x="71" y="81"/>
                      <a:pt x="40" y="72"/>
                      <a:pt x="8" y="63"/>
                    </a:cubicBezTo>
                    <a:cubicBezTo>
                      <a:pt x="1" y="61"/>
                      <a:pt x="0" y="57"/>
                      <a:pt x="5" y="53"/>
                    </a:cubicBezTo>
                    <a:cubicBezTo>
                      <a:pt x="31" y="37"/>
                      <a:pt x="56" y="21"/>
                      <a:pt x="82" y="5"/>
                    </a:cubicBezTo>
                    <a:cubicBezTo>
                      <a:pt x="88" y="1"/>
                      <a:pt x="98" y="0"/>
                      <a:pt x="105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31" name="Freeform 182"/>
              <p:cNvSpPr>
                <a:spLocks/>
              </p:cNvSpPr>
              <p:nvPr/>
            </p:nvSpPr>
            <p:spPr bwMode="auto">
              <a:xfrm>
                <a:off x="2957" y="3264"/>
                <a:ext cx="378" cy="167"/>
              </a:xfrm>
              <a:custGeom>
                <a:avLst/>
                <a:gdLst>
                  <a:gd name="T0" fmla="*/ 105 w 208"/>
                  <a:gd name="T1" fmla="*/ 2 h 92"/>
                  <a:gd name="T2" fmla="*/ 200 w 208"/>
                  <a:gd name="T3" fmla="*/ 29 h 92"/>
                  <a:gd name="T4" fmla="*/ 203 w 208"/>
                  <a:gd name="T5" fmla="*/ 39 h 92"/>
                  <a:gd name="T6" fmla="*/ 126 w 208"/>
                  <a:gd name="T7" fmla="*/ 87 h 92"/>
                  <a:gd name="T8" fmla="*/ 103 w 208"/>
                  <a:gd name="T9" fmla="*/ 90 h 92"/>
                  <a:gd name="T10" fmla="*/ 8 w 208"/>
                  <a:gd name="T11" fmla="*/ 64 h 92"/>
                  <a:gd name="T12" fmla="*/ 5 w 208"/>
                  <a:gd name="T13" fmla="*/ 53 h 92"/>
                  <a:gd name="T14" fmla="*/ 82 w 208"/>
                  <a:gd name="T15" fmla="*/ 5 h 92"/>
                  <a:gd name="T16" fmla="*/ 105 w 208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8" h="92">
                    <a:moveTo>
                      <a:pt x="105" y="2"/>
                    </a:moveTo>
                    <a:cubicBezTo>
                      <a:pt x="137" y="11"/>
                      <a:pt x="168" y="20"/>
                      <a:pt x="200" y="29"/>
                    </a:cubicBezTo>
                    <a:cubicBezTo>
                      <a:pt x="207" y="31"/>
                      <a:pt x="208" y="35"/>
                      <a:pt x="203" y="39"/>
                    </a:cubicBezTo>
                    <a:cubicBezTo>
                      <a:pt x="177" y="55"/>
                      <a:pt x="152" y="71"/>
                      <a:pt x="126" y="87"/>
                    </a:cubicBezTo>
                    <a:cubicBezTo>
                      <a:pt x="121" y="91"/>
                      <a:pt x="110" y="92"/>
                      <a:pt x="103" y="90"/>
                    </a:cubicBezTo>
                    <a:cubicBezTo>
                      <a:pt x="71" y="81"/>
                      <a:pt x="40" y="72"/>
                      <a:pt x="8" y="64"/>
                    </a:cubicBezTo>
                    <a:cubicBezTo>
                      <a:pt x="1" y="62"/>
                      <a:pt x="0" y="57"/>
                      <a:pt x="5" y="53"/>
                    </a:cubicBezTo>
                    <a:cubicBezTo>
                      <a:pt x="31" y="37"/>
                      <a:pt x="56" y="21"/>
                      <a:pt x="82" y="5"/>
                    </a:cubicBezTo>
                    <a:cubicBezTo>
                      <a:pt x="87" y="2"/>
                      <a:pt x="98" y="0"/>
                      <a:pt x="105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32" name="Freeform 183"/>
              <p:cNvSpPr>
                <a:spLocks/>
              </p:cNvSpPr>
              <p:nvPr/>
            </p:nvSpPr>
            <p:spPr bwMode="auto">
              <a:xfrm>
                <a:off x="3277" y="3567"/>
                <a:ext cx="380" cy="167"/>
              </a:xfrm>
              <a:custGeom>
                <a:avLst/>
                <a:gdLst>
                  <a:gd name="T0" fmla="*/ 106 w 209"/>
                  <a:gd name="T1" fmla="*/ 2 h 92"/>
                  <a:gd name="T2" fmla="*/ 201 w 209"/>
                  <a:gd name="T3" fmla="*/ 29 h 92"/>
                  <a:gd name="T4" fmla="*/ 203 w 209"/>
                  <a:gd name="T5" fmla="*/ 39 h 92"/>
                  <a:gd name="T6" fmla="*/ 127 w 209"/>
                  <a:gd name="T7" fmla="*/ 87 h 92"/>
                  <a:gd name="T8" fmla="*/ 104 w 209"/>
                  <a:gd name="T9" fmla="*/ 90 h 92"/>
                  <a:gd name="T10" fmla="*/ 9 w 209"/>
                  <a:gd name="T11" fmla="*/ 64 h 92"/>
                  <a:gd name="T12" fmla="*/ 6 w 209"/>
                  <a:gd name="T13" fmla="*/ 53 h 92"/>
                  <a:gd name="T14" fmla="*/ 82 w 209"/>
                  <a:gd name="T15" fmla="*/ 5 h 92"/>
                  <a:gd name="T16" fmla="*/ 106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6" y="2"/>
                    </a:moveTo>
                    <a:cubicBezTo>
                      <a:pt x="137" y="11"/>
                      <a:pt x="169" y="20"/>
                      <a:pt x="201" y="29"/>
                    </a:cubicBezTo>
                    <a:cubicBezTo>
                      <a:pt x="208" y="31"/>
                      <a:pt x="209" y="35"/>
                      <a:pt x="203" y="39"/>
                    </a:cubicBezTo>
                    <a:cubicBezTo>
                      <a:pt x="178" y="55"/>
                      <a:pt x="153" y="71"/>
                      <a:pt x="127" y="87"/>
                    </a:cubicBezTo>
                    <a:cubicBezTo>
                      <a:pt x="121" y="91"/>
                      <a:pt x="111" y="92"/>
                      <a:pt x="104" y="90"/>
                    </a:cubicBezTo>
                    <a:cubicBezTo>
                      <a:pt x="72" y="81"/>
                      <a:pt x="40" y="72"/>
                      <a:pt x="9" y="64"/>
                    </a:cubicBezTo>
                    <a:cubicBezTo>
                      <a:pt x="1" y="62"/>
                      <a:pt x="0" y="57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2"/>
                      <a:pt x="99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33" name="Freeform 184"/>
              <p:cNvSpPr>
                <a:spLocks/>
              </p:cNvSpPr>
              <p:nvPr/>
            </p:nvSpPr>
            <p:spPr bwMode="auto">
              <a:xfrm>
                <a:off x="2999" y="3491"/>
                <a:ext cx="380" cy="165"/>
              </a:xfrm>
              <a:custGeom>
                <a:avLst/>
                <a:gdLst>
                  <a:gd name="T0" fmla="*/ 106 w 209"/>
                  <a:gd name="T1" fmla="*/ 2 h 91"/>
                  <a:gd name="T2" fmla="*/ 201 w 209"/>
                  <a:gd name="T3" fmla="*/ 28 h 91"/>
                  <a:gd name="T4" fmla="*/ 203 w 209"/>
                  <a:gd name="T5" fmla="*/ 38 h 91"/>
                  <a:gd name="T6" fmla="*/ 127 w 209"/>
                  <a:gd name="T7" fmla="*/ 86 h 91"/>
                  <a:gd name="T8" fmla="*/ 103 w 209"/>
                  <a:gd name="T9" fmla="*/ 89 h 91"/>
                  <a:gd name="T10" fmla="*/ 8 w 209"/>
                  <a:gd name="T11" fmla="*/ 63 h 91"/>
                  <a:gd name="T12" fmla="*/ 6 w 209"/>
                  <a:gd name="T13" fmla="*/ 53 h 91"/>
                  <a:gd name="T14" fmla="*/ 82 w 209"/>
                  <a:gd name="T15" fmla="*/ 5 h 91"/>
                  <a:gd name="T16" fmla="*/ 106 w 209"/>
                  <a:gd name="T17" fmla="*/ 2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1">
                    <a:moveTo>
                      <a:pt x="106" y="2"/>
                    </a:moveTo>
                    <a:cubicBezTo>
                      <a:pt x="137" y="10"/>
                      <a:pt x="169" y="19"/>
                      <a:pt x="201" y="28"/>
                    </a:cubicBezTo>
                    <a:cubicBezTo>
                      <a:pt x="208" y="30"/>
                      <a:pt x="209" y="35"/>
                      <a:pt x="203" y="38"/>
                    </a:cubicBezTo>
                    <a:cubicBezTo>
                      <a:pt x="178" y="54"/>
                      <a:pt x="152" y="70"/>
                      <a:pt x="127" y="86"/>
                    </a:cubicBezTo>
                    <a:cubicBezTo>
                      <a:pt x="121" y="90"/>
                      <a:pt x="111" y="91"/>
                      <a:pt x="103" y="89"/>
                    </a:cubicBezTo>
                    <a:cubicBezTo>
                      <a:pt x="72" y="81"/>
                      <a:pt x="40" y="72"/>
                      <a:pt x="8" y="63"/>
                    </a:cubicBezTo>
                    <a:cubicBezTo>
                      <a:pt x="1" y="61"/>
                      <a:pt x="0" y="56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1"/>
                      <a:pt x="98" y="0"/>
                      <a:pt x="106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34" name="Freeform 185"/>
              <p:cNvSpPr>
                <a:spLocks/>
              </p:cNvSpPr>
              <p:nvPr/>
            </p:nvSpPr>
            <p:spPr bwMode="auto">
              <a:xfrm>
                <a:off x="2721" y="3413"/>
                <a:ext cx="380" cy="167"/>
              </a:xfrm>
              <a:custGeom>
                <a:avLst/>
                <a:gdLst>
                  <a:gd name="T0" fmla="*/ 105 w 209"/>
                  <a:gd name="T1" fmla="*/ 2 h 92"/>
                  <a:gd name="T2" fmla="*/ 200 w 209"/>
                  <a:gd name="T3" fmla="*/ 28 h 92"/>
                  <a:gd name="T4" fmla="*/ 203 w 209"/>
                  <a:gd name="T5" fmla="*/ 39 h 92"/>
                  <a:gd name="T6" fmla="*/ 127 w 209"/>
                  <a:gd name="T7" fmla="*/ 87 h 92"/>
                  <a:gd name="T8" fmla="*/ 103 w 209"/>
                  <a:gd name="T9" fmla="*/ 90 h 92"/>
                  <a:gd name="T10" fmla="*/ 8 w 209"/>
                  <a:gd name="T11" fmla="*/ 63 h 92"/>
                  <a:gd name="T12" fmla="*/ 6 w 209"/>
                  <a:gd name="T13" fmla="*/ 53 h 92"/>
                  <a:gd name="T14" fmla="*/ 82 w 209"/>
                  <a:gd name="T15" fmla="*/ 5 h 92"/>
                  <a:gd name="T16" fmla="*/ 105 w 209"/>
                  <a:gd name="T17" fmla="*/ 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" h="92">
                    <a:moveTo>
                      <a:pt x="105" y="2"/>
                    </a:moveTo>
                    <a:cubicBezTo>
                      <a:pt x="137" y="11"/>
                      <a:pt x="169" y="20"/>
                      <a:pt x="200" y="28"/>
                    </a:cubicBezTo>
                    <a:cubicBezTo>
                      <a:pt x="208" y="30"/>
                      <a:pt x="209" y="35"/>
                      <a:pt x="203" y="39"/>
                    </a:cubicBezTo>
                    <a:cubicBezTo>
                      <a:pt x="178" y="55"/>
                      <a:pt x="152" y="71"/>
                      <a:pt x="127" y="87"/>
                    </a:cubicBezTo>
                    <a:cubicBezTo>
                      <a:pt x="121" y="90"/>
                      <a:pt x="110" y="92"/>
                      <a:pt x="103" y="90"/>
                    </a:cubicBezTo>
                    <a:cubicBezTo>
                      <a:pt x="72" y="81"/>
                      <a:pt x="40" y="72"/>
                      <a:pt x="8" y="63"/>
                    </a:cubicBezTo>
                    <a:cubicBezTo>
                      <a:pt x="1" y="61"/>
                      <a:pt x="0" y="57"/>
                      <a:pt x="6" y="53"/>
                    </a:cubicBezTo>
                    <a:cubicBezTo>
                      <a:pt x="31" y="37"/>
                      <a:pt x="57" y="21"/>
                      <a:pt x="82" y="5"/>
                    </a:cubicBezTo>
                    <a:cubicBezTo>
                      <a:pt x="88" y="1"/>
                      <a:pt x="98" y="0"/>
                      <a:pt x="105" y="2"/>
                    </a:cubicBezTo>
                    <a:close/>
                  </a:path>
                </a:pathLst>
              </a:custGeom>
              <a:solidFill>
                <a:srgbClr val="4D94A1">
                  <a:lumMod val="40000"/>
                  <a:lumOff val="6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  <p:sp>
          <p:nvSpPr>
            <p:cNvPr id="74" name="Rectangle 73"/>
            <p:cNvSpPr/>
            <p:nvPr/>
          </p:nvSpPr>
          <p:spPr>
            <a:xfrm>
              <a:off x="7389341" y="1063138"/>
              <a:ext cx="2898077" cy="30777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ყოველდღიურად ხორციელდება კარანტინში მყოფი </a:t>
              </a:r>
              <a:r>
                <a:rPr lang="ka-GE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ბენეფიციარების რეფერალის/თვითიზოლაციისა და მათი ნებისმიერი ტიპის გადაადგილების საკითხის განხილვა, შსს-ს სხვადასხვა სამსახურებთან </a:t>
              </a:r>
              <a:r>
                <a:rPr lang="ka-GE" sz="15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და სსიპ-საგანგებო </a:t>
              </a:r>
              <a:r>
                <a:rPr lang="ka-GE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სიტუაციების კოორდინაციისა და სასწრაფო სამედიცინო დახმარების ცენტრთან კოორდინაციით.</a:t>
              </a:r>
              <a:endParaRPr lang="en-US" sz="15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835155" y="4030636"/>
              <a:ext cx="2444762" cy="25545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ka-GE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ყოველდღიურად მიმდინარეობს </a:t>
              </a:r>
              <a:r>
                <a:rPr lang="ka-GE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ცხელების კლინიკებისა და Covid-კლინიკებიდან შესაბამისი ინფორმაციების მოძიება და ანალიზი, ასევე, პაციენტთა შესახებ ყველა პრობლემური საკითხის გადაწყვეტა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86459" y="1535333"/>
              <a:ext cx="3095316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ჩარტერული რეისების ჩამოსვლისა და მგზავრთა დაბინავების </a:t>
              </a:r>
              <a:r>
                <a:rPr lang="ka-GE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ზედამხედველობა. ადგილზე </a:t>
              </a:r>
              <a:r>
                <a:rPr lang="ka-GE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წარმოშობილი პრობლემების კოორდინირებულად </a:t>
              </a:r>
              <a:r>
                <a:rPr lang="ka-GE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მოგვარება.</a:t>
              </a: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990575" y="3555088"/>
              <a:ext cx="2683615" cy="27699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მგზავრთა </a:t>
              </a:r>
              <a:r>
                <a:rPr lang="ka-GE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რეფერალი სამედიცინო დაწესებულებაში ან სხვა საკარანტინე ზონაში, საჭიროების მიხედვით. </a:t>
              </a:r>
              <a:r>
                <a:rPr lang="ka-GE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მიმდინარეობს </a:t>
              </a:r>
              <a:r>
                <a:rPr lang="ka-GE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21 სახმელეთო და საზღვაო საზღვარზე მგზავრთა მოძრაობის ზედამხედველობა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</p:grpSp>
      <p:sp>
        <p:nvSpPr>
          <p:cNvPr id="137" name="Rectangle 136"/>
          <p:cNvSpPr/>
          <p:nvPr/>
        </p:nvSpPr>
        <p:spPr>
          <a:xfrm>
            <a:off x="278616" y="2428063"/>
            <a:ext cx="3710291" cy="881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უწყვეტად ხორციელდება საკომუნიკაციო აქტივობა: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0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8903"/>
            <a:ext cx="11430000" cy="1400530"/>
          </a:xfrm>
        </p:spPr>
        <p:txBody>
          <a:bodyPr/>
          <a:lstStyle/>
          <a:p>
            <a:pPr algn="ctr"/>
            <a:r>
              <a:rPr lang="ka-GE" sz="2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გამოიკვეთა რისკები და გამოწვევები კორონა ვირუსით გამოწვეული </a:t>
            </a:r>
            <a:r>
              <a:rPr lang="en-US" sz="2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ka-GE" sz="20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ინფექციის მართვის პროცესში</a:t>
            </a:r>
            <a:endParaRPr lang="en-US" sz="2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49094926"/>
              </p:ext>
            </p:extLst>
          </p:nvPr>
        </p:nvGraphicFramePr>
        <p:xfrm>
          <a:off x="1471961" y="1699276"/>
          <a:ext cx="7147932" cy="411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8835744" y="1719433"/>
            <a:ext cx="2289192" cy="4119962"/>
            <a:chOff x="4635913" y="-115791"/>
            <a:chExt cx="2028473" cy="4119962"/>
          </a:xfrm>
          <a:solidFill>
            <a:srgbClr val="EC9520"/>
          </a:solidFill>
          <a:effectLst>
            <a:glow rad="127000">
              <a:srgbClr val="FFFF00">
                <a:alpha val="40000"/>
              </a:srgbClr>
            </a:glow>
          </a:effectLst>
        </p:grpSpPr>
        <p:sp>
          <p:nvSpPr>
            <p:cNvPr id="6" name="Flowchart: Manual Operation 5"/>
            <p:cNvSpPr/>
            <p:nvPr/>
          </p:nvSpPr>
          <p:spPr>
            <a:xfrm rot="16200000">
              <a:off x="3590170" y="929954"/>
              <a:ext cx="4119962" cy="2028471"/>
            </a:xfrm>
            <a:prstGeom prst="flowChartManualOperation">
              <a:avLst/>
            </a:prstGeom>
            <a:grpFill/>
            <a:ln>
              <a:solidFill>
                <a:srgbClr val="DAD91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lowchart: Manual Operation 4"/>
            <p:cNvSpPr txBox="1"/>
            <p:nvPr/>
          </p:nvSpPr>
          <p:spPr>
            <a:xfrm>
              <a:off x="4635913" y="823992"/>
              <a:ext cx="2028472" cy="23588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1600" tIns="0" rIns="10160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გადაადგილების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პრობლემები</a:t>
              </a:r>
              <a:endParaRPr lang="en-US" kern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15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1291</TotalTime>
  <Words>637</Words>
  <Application>Microsoft Office PowerPoint</Application>
  <PresentationFormat>Widescreen</PresentationFormat>
  <Paragraphs>90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Fira Sans Condensed Medium</vt:lpstr>
      <vt:lpstr>Saira Condensed</vt:lpstr>
      <vt:lpstr>Sylfaen</vt:lpstr>
      <vt:lpstr>Times New Roman</vt:lpstr>
      <vt:lpstr>Wingdings 3</vt:lpstr>
      <vt:lpstr>Ion</vt:lpstr>
      <vt:lpstr>  პოლიტიკის დეპარტამენტი ჯანმრთელობის დაცვის სამმართველო</vt:lpstr>
      <vt:lpstr>PowerPoint Presentation</vt:lpstr>
      <vt:lpstr>შეიქმნა სამუშაო ჯგუფები, რომელთა  მუშაობის ორგანიზებას, შეხვედრების ოქმების მომზადებას და შესაბამის შემდგომ აქტივობებს ახორციელებს პოლიტიკის სამმართველო </vt:lpstr>
      <vt:lpstr>PowerPoint Presentation</vt:lpstr>
      <vt:lpstr>PowerPoint Presentation</vt:lpstr>
      <vt:lpstr>PowerPoint Presentation</vt:lpstr>
      <vt:lpstr> სატელეფონო კონსულტირების სისტემის ადმინისტრირება და მონიტორინგი პროცესში ჩაერთო 25 პირველადი ჯანდაცვის დაწესებულება</vt:lpstr>
      <vt:lpstr>PowerPoint Presentation</vt:lpstr>
      <vt:lpstr>გამოიკვეთა რისკები და გამოწვევები კორონა ვირუსით გამოწვეული   ინფექციის მართვის პროცესში</vt:lpstr>
      <vt:lpstr>ახალი კორონა ვირუსის მართვის პროცესში მიღებული გამოცდილების საფუძველზე, მნიშვნელოვანია  არსებობდეს პრიორიტეტების ჩარჩო, რომელიც გამოიყენება სახელმძღვანელოდ სტრუქტურული ერთეულის დონეზე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ოკუპირებული ტერიტორიებიდან დევნილთა, შრომის, ჯანმრთელობისა და სოციალური დაცვის სამინისტრო  პოლიტიკის დეპარტამენტის, ჯანმრთელობის დაცვის სამმართველო</dc:title>
  <dc:creator>Tea Bakradze</dc:creator>
  <cp:lastModifiedBy>Tea Bakradze</cp:lastModifiedBy>
  <cp:revision>76</cp:revision>
  <dcterms:created xsi:type="dcterms:W3CDTF">2020-08-03T08:56:55Z</dcterms:created>
  <dcterms:modified xsi:type="dcterms:W3CDTF">2020-08-06T12:28:52Z</dcterms:modified>
</cp:coreProperties>
</file>