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784975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51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27-Apr-18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27-Apr-18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27-Apr-18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27-Apr-18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27-Apr-18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27-Apr-18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27-Apr-18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305799" cy="868362"/>
          </a:xfrm>
        </p:spPr>
        <p:txBody>
          <a:bodyPr>
            <a:normAutofit/>
          </a:bodyPr>
          <a:lstStyle/>
          <a:p>
            <a:r>
              <a:rPr lang="ka-GE" sz="2400" dirty="0" smtClean="0">
                <a:solidFill>
                  <a:schemeClr val="tx2">
                    <a:lumMod val="50000"/>
                  </a:schemeClr>
                </a:solidFill>
              </a:rPr>
              <a:t>დეცენტრალიზაცია რეგიონები (პჯდ პილოტი (3 კლინიკა)+ პირველი ეტაპი (6 კლინიკა))</a:t>
            </a:r>
            <a:endParaRPr lang="en-US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1219200"/>
            <a:ext cx="8305799" cy="5105400"/>
          </a:xfrm>
        </p:spPr>
      </p:pic>
      <p:sp>
        <p:nvSpPr>
          <p:cNvPr id="11" name="Flowchart: Connector 10"/>
          <p:cNvSpPr/>
          <p:nvPr/>
        </p:nvSpPr>
        <p:spPr>
          <a:xfrm>
            <a:off x="6477000" y="5334000"/>
            <a:ext cx="152400" cy="1524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Home 15">
            <a:hlinkClick r:id="" action="ppaction://hlinkshowjump?jump=firstslide" highlightClick="1"/>
          </p:cNvPr>
          <p:cNvSpPr/>
          <p:nvPr/>
        </p:nvSpPr>
        <p:spPr>
          <a:xfrm>
            <a:off x="6096000" y="5257800"/>
            <a:ext cx="3048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7" name="Action Button: Home 16">
            <a:hlinkClick r:id="" action="ppaction://hlinkshowjump?jump=firstslide" highlightClick="1"/>
          </p:cNvPr>
          <p:cNvSpPr/>
          <p:nvPr/>
        </p:nvSpPr>
        <p:spPr>
          <a:xfrm>
            <a:off x="7162800" y="4572000"/>
            <a:ext cx="3048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8" name="Flowchart: Connector 17"/>
          <p:cNvSpPr/>
          <p:nvPr/>
        </p:nvSpPr>
        <p:spPr>
          <a:xfrm>
            <a:off x="7086600" y="3810000"/>
            <a:ext cx="152400" cy="1524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ction Button: Home 25">
            <a:hlinkClick r:id="" action="ppaction://hlinkshowjump?jump=firstslide" highlightClick="1"/>
          </p:cNvPr>
          <p:cNvSpPr/>
          <p:nvPr/>
        </p:nvSpPr>
        <p:spPr>
          <a:xfrm>
            <a:off x="5410200" y="3429000"/>
            <a:ext cx="3048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7" name="Action Button: Home 26">
            <a:hlinkClick r:id="" action="ppaction://hlinkshowjump?jump=firstslide" highlightClick="1"/>
          </p:cNvPr>
          <p:cNvSpPr/>
          <p:nvPr/>
        </p:nvSpPr>
        <p:spPr>
          <a:xfrm>
            <a:off x="5029200" y="3810000"/>
            <a:ext cx="3048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35" name="Flowchart: Connector 34"/>
          <p:cNvSpPr/>
          <p:nvPr/>
        </p:nvSpPr>
        <p:spPr>
          <a:xfrm>
            <a:off x="4724400" y="5334000"/>
            <a:ext cx="152400" cy="1524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ction Button: Home 41">
            <a:hlinkClick r:id="" action="ppaction://hlinkshowjump?jump=firstslide" highlightClick="1"/>
          </p:cNvPr>
          <p:cNvSpPr/>
          <p:nvPr/>
        </p:nvSpPr>
        <p:spPr>
          <a:xfrm>
            <a:off x="3276600" y="3733800"/>
            <a:ext cx="3048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43" name="Action Button: Home 42">
            <a:hlinkClick r:id="" action="ppaction://hlinkshowjump?jump=firstslide" highlightClick="1"/>
          </p:cNvPr>
          <p:cNvSpPr/>
          <p:nvPr/>
        </p:nvSpPr>
        <p:spPr>
          <a:xfrm>
            <a:off x="4495800" y="3657600"/>
            <a:ext cx="3048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44" name="Action Button: Home 43">
            <a:hlinkClick r:id="" action="ppaction://hlinkshowjump?jump=firstslide" highlightClick="1"/>
          </p:cNvPr>
          <p:cNvSpPr/>
          <p:nvPr/>
        </p:nvSpPr>
        <p:spPr>
          <a:xfrm>
            <a:off x="3810000" y="4343400"/>
            <a:ext cx="3048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45" name="Action Button: Home 44">
            <a:hlinkClick r:id="" action="ppaction://hlinkshowjump?jump=firstslide" highlightClick="1"/>
          </p:cNvPr>
          <p:cNvSpPr/>
          <p:nvPr/>
        </p:nvSpPr>
        <p:spPr>
          <a:xfrm>
            <a:off x="4343400" y="4038600"/>
            <a:ext cx="3048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59" name="Flowchart: Connector 58"/>
          <p:cNvSpPr/>
          <p:nvPr/>
        </p:nvSpPr>
        <p:spPr>
          <a:xfrm>
            <a:off x="4114800" y="3886200"/>
            <a:ext cx="152400" cy="1524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Action Button: Home 64">
            <a:hlinkClick r:id="" action="ppaction://hlinkshowjump?jump=firstslide" highlightClick="1"/>
          </p:cNvPr>
          <p:cNvSpPr/>
          <p:nvPr/>
        </p:nvSpPr>
        <p:spPr>
          <a:xfrm>
            <a:off x="2971800" y="2362200"/>
            <a:ext cx="3048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66" name="Action Button: Home 65">
            <a:hlinkClick r:id="" action="ppaction://hlinkshowjump?jump=firstslide" highlightClick="1"/>
          </p:cNvPr>
          <p:cNvSpPr/>
          <p:nvPr/>
        </p:nvSpPr>
        <p:spPr>
          <a:xfrm>
            <a:off x="2895600" y="3124200"/>
            <a:ext cx="3048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73" name="Flowchart: Connector 72"/>
          <p:cNvSpPr/>
          <p:nvPr/>
        </p:nvSpPr>
        <p:spPr>
          <a:xfrm>
            <a:off x="2590800" y="3733800"/>
            <a:ext cx="152400" cy="1524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Action Button: Home 75">
            <a:hlinkClick r:id="" action="ppaction://hlinkshowjump?jump=firstslide" highlightClick="1"/>
          </p:cNvPr>
          <p:cNvSpPr/>
          <p:nvPr/>
        </p:nvSpPr>
        <p:spPr>
          <a:xfrm>
            <a:off x="2514600" y="4114800"/>
            <a:ext cx="2286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77" name="Action Button: Home 76">
            <a:hlinkClick r:id="" action="ppaction://hlinkshowjump?jump=firstslide" highlightClick="1"/>
          </p:cNvPr>
          <p:cNvSpPr/>
          <p:nvPr/>
        </p:nvSpPr>
        <p:spPr>
          <a:xfrm>
            <a:off x="3200400" y="4419600"/>
            <a:ext cx="2286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81" name="Action Button: Home 80">
            <a:hlinkClick r:id="" action="ppaction://hlinkshowjump?jump=firstslide" highlightClick="1"/>
          </p:cNvPr>
          <p:cNvSpPr/>
          <p:nvPr/>
        </p:nvSpPr>
        <p:spPr>
          <a:xfrm>
            <a:off x="2514600" y="4648200"/>
            <a:ext cx="2286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82" name="Action Button: Home 81">
            <a:hlinkClick r:id="" action="ppaction://hlinkshowjump?jump=firstslide" highlightClick="1"/>
          </p:cNvPr>
          <p:cNvSpPr/>
          <p:nvPr/>
        </p:nvSpPr>
        <p:spPr>
          <a:xfrm>
            <a:off x="3200400" y="5105400"/>
            <a:ext cx="2286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85" name="Flowchart: Connector 84"/>
          <p:cNvSpPr/>
          <p:nvPr/>
        </p:nvSpPr>
        <p:spPr>
          <a:xfrm>
            <a:off x="2438400" y="4953000"/>
            <a:ext cx="152400" cy="1524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447800" y="6172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 </a:t>
            </a:r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</a:rPr>
              <a:t>service-provider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1" name="Action Button: Home 90">
            <a:hlinkClick r:id="" action="ppaction://hlinkshowjump?jump=firstslide" highlightClick="1"/>
          </p:cNvPr>
          <p:cNvSpPr/>
          <p:nvPr/>
        </p:nvSpPr>
        <p:spPr>
          <a:xfrm>
            <a:off x="1066800" y="6172200"/>
            <a:ext cx="609600" cy="3810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92" name="Flowchart: Connector 91"/>
          <p:cNvSpPr/>
          <p:nvPr/>
        </p:nvSpPr>
        <p:spPr>
          <a:xfrm>
            <a:off x="3886200" y="6324600"/>
            <a:ext cx="152400" cy="1524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191000" y="6248400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</a:rPr>
              <a:t>new C - centers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6-Point Star 5"/>
          <p:cNvSpPr/>
          <p:nvPr/>
        </p:nvSpPr>
        <p:spPr>
          <a:xfrm>
            <a:off x="5410200" y="3924300"/>
            <a:ext cx="304800" cy="304800"/>
          </a:xfrm>
          <a:prstGeom prst="star6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6-Point Star 92"/>
          <p:cNvSpPr/>
          <p:nvPr/>
        </p:nvSpPr>
        <p:spPr>
          <a:xfrm>
            <a:off x="6877665" y="4152900"/>
            <a:ext cx="304800" cy="304800"/>
          </a:xfrm>
          <a:prstGeom prst="star6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6-Point Star 95"/>
          <p:cNvSpPr/>
          <p:nvPr/>
        </p:nvSpPr>
        <p:spPr>
          <a:xfrm>
            <a:off x="3073400" y="2810329"/>
            <a:ext cx="304800" cy="304800"/>
          </a:xfrm>
          <a:prstGeom prst="star6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400800" y="6245423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</a:rPr>
              <a:t>PHC 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pilot</a:t>
            </a:r>
          </a:p>
        </p:txBody>
      </p:sp>
      <p:sp>
        <p:nvSpPr>
          <p:cNvPr id="97" name="6-Point Star 96"/>
          <p:cNvSpPr/>
          <p:nvPr/>
        </p:nvSpPr>
        <p:spPr>
          <a:xfrm>
            <a:off x="6096000" y="6222218"/>
            <a:ext cx="304800" cy="304800"/>
          </a:xfrm>
          <a:prstGeom prst="star6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84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23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დეცენტრალიზაცია რეგიონები (პჯდ პილოტი (3 კლინიკა)+ პირველი ეტაპი (6 კლინიკა))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Decentralization Project (Regions)</dc:title>
  <dc:creator>Eka Adamia</dc:creator>
  <cp:lastModifiedBy>Ekaterine Adamia</cp:lastModifiedBy>
  <cp:revision>3</cp:revision>
  <cp:lastPrinted>2018-04-27T07:37:20Z</cp:lastPrinted>
  <dcterms:created xsi:type="dcterms:W3CDTF">2006-08-16T00:00:00Z</dcterms:created>
  <dcterms:modified xsi:type="dcterms:W3CDTF">2018-04-27T09:19:25Z</dcterms:modified>
</cp:coreProperties>
</file>