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71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90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9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22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79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7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71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7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0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35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E772E-793D-4741-9A10-13F0E61E2593}" type="datetimeFigureOut">
              <a:rPr lang="en-US" smtClean="0"/>
              <a:t>12-Mar-18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A413C-AB24-416C-94A1-ED99E8DEF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40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63" y="516048"/>
            <a:ext cx="10339058" cy="5631255"/>
          </a:xfrm>
        </p:spPr>
      </p:pic>
      <p:sp>
        <p:nvSpPr>
          <p:cNvPr id="10" name="Action Button: Home 9">
            <a:hlinkClick r:id="" action="ppaction://hlinkshowjump?jump=firstslide" highlightClick="1"/>
          </p:cNvPr>
          <p:cNvSpPr/>
          <p:nvPr/>
        </p:nvSpPr>
        <p:spPr>
          <a:xfrm>
            <a:off x="3032911" y="4716855"/>
            <a:ext cx="253497" cy="226337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Home 10">
            <a:hlinkClick r:id="" action="ppaction://hlinkshowjump?jump=firstslide" highlightClick="1"/>
          </p:cNvPr>
          <p:cNvSpPr/>
          <p:nvPr/>
        </p:nvSpPr>
        <p:spPr>
          <a:xfrm>
            <a:off x="3239629" y="4326045"/>
            <a:ext cx="253497" cy="226337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ome 11">
            <a:hlinkClick r:id="" action="ppaction://hlinkshowjump?jump=firstslide" highlightClick="1"/>
          </p:cNvPr>
          <p:cNvSpPr/>
          <p:nvPr/>
        </p:nvSpPr>
        <p:spPr>
          <a:xfrm>
            <a:off x="4016716" y="4071029"/>
            <a:ext cx="253497" cy="226337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Home 12">
            <a:hlinkClick r:id="" action="ppaction://hlinkshowjump?jump=firstslide" highlightClick="1"/>
          </p:cNvPr>
          <p:cNvSpPr/>
          <p:nvPr/>
        </p:nvSpPr>
        <p:spPr>
          <a:xfrm>
            <a:off x="5445652" y="3743596"/>
            <a:ext cx="253497" cy="226337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Home 13">
            <a:hlinkClick r:id="" action="ppaction://hlinkshowjump?jump=firstslide" highlightClick="1"/>
          </p:cNvPr>
          <p:cNvSpPr/>
          <p:nvPr/>
        </p:nvSpPr>
        <p:spPr>
          <a:xfrm>
            <a:off x="4321516" y="3443326"/>
            <a:ext cx="253497" cy="226337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Home 14">
            <a:hlinkClick r:id="" action="ppaction://hlinkshowjump?jump=firstslide" highlightClick="1"/>
          </p:cNvPr>
          <p:cNvSpPr/>
          <p:nvPr/>
        </p:nvSpPr>
        <p:spPr>
          <a:xfrm>
            <a:off x="8748656" y="4049897"/>
            <a:ext cx="253497" cy="226337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Home 15">
            <a:hlinkClick r:id="" action="ppaction://hlinkshowjump?jump=firstslide" highlightClick="1"/>
          </p:cNvPr>
          <p:cNvSpPr/>
          <p:nvPr/>
        </p:nvSpPr>
        <p:spPr>
          <a:xfrm>
            <a:off x="3707392" y="2539486"/>
            <a:ext cx="253497" cy="226337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Home 16">
            <a:hlinkClick r:id="" action="ppaction://hlinkshowjump?jump=firstslide" highlightClick="1"/>
          </p:cNvPr>
          <p:cNvSpPr/>
          <p:nvPr/>
        </p:nvSpPr>
        <p:spPr>
          <a:xfrm>
            <a:off x="3108345" y="3307523"/>
            <a:ext cx="253497" cy="226337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Home 17">
            <a:hlinkClick r:id="" action="ppaction://hlinkshowjump?jump=firstslide" highlightClick="1"/>
          </p:cNvPr>
          <p:cNvSpPr/>
          <p:nvPr/>
        </p:nvSpPr>
        <p:spPr>
          <a:xfrm>
            <a:off x="6467180" y="4113270"/>
            <a:ext cx="253497" cy="226337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ction Button: Information 18">
            <a:hlinkClick r:id="" action="ppaction://noaction" highlightClick="1"/>
          </p:cNvPr>
          <p:cNvSpPr/>
          <p:nvPr/>
        </p:nvSpPr>
        <p:spPr>
          <a:xfrm>
            <a:off x="5625195" y="3223034"/>
            <a:ext cx="322931" cy="310826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ction Button: Information 19">
            <a:hlinkClick r:id="" action="ppaction://noaction" highlightClick="1"/>
          </p:cNvPr>
          <p:cNvSpPr/>
          <p:nvPr/>
        </p:nvSpPr>
        <p:spPr>
          <a:xfrm>
            <a:off x="3960889" y="4606707"/>
            <a:ext cx="374213" cy="250481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ction Button: Information 20">
            <a:hlinkClick r:id="" action="ppaction://noaction" highlightClick="1"/>
          </p:cNvPr>
          <p:cNvSpPr/>
          <p:nvPr/>
        </p:nvSpPr>
        <p:spPr>
          <a:xfrm>
            <a:off x="6636190" y="3303010"/>
            <a:ext cx="359105" cy="291243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ction Button: Information 21">
            <a:hlinkClick r:id="" action="ppaction://noaction" highlightClick="1"/>
          </p:cNvPr>
          <p:cNvSpPr/>
          <p:nvPr/>
        </p:nvSpPr>
        <p:spPr>
          <a:xfrm>
            <a:off x="8211493" y="4840588"/>
            <a:ext cx="331956" cy="268593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ction Button: Information 22">
            <a:hlinkClick r:id="" action="ppaction://noaction" highlightClick="1"/>
          </p:cNvPr>
          <p:cNvSpPr/>
          <p:nvPr/>
        </p:nvSpPr>
        <p:spPr>
          <a:xfrm>
            <a:off x="7111486" y="4857188"/>
            <a:ext cx="344032" cy="251993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ction Button: Information 23">
            <a:hlinkClick r:id="" action="ppaction://noaction" highlightClick="1"/>
          </p:cNvPr>
          <p:cNvSpPr/>
          <p:nvPr/>
        </p:nvSpPr>
        <p:spPr>
          <a:xfrm>
            <a:off x="4724414" y="3112892"/>
            <a:ext cx="334935" cy="330434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ction Button: Information 24">
            <a:hlinkClick r:id="" action="ppaction://noaction" highlightClick="1"/>
          </p:cNvPr>
          <p:cNvSpPr/>
          <p:nvPr/>
        </p:nvSpPr>
        <p:spPr>
          <a:xfrm>
            <a:off x="3775295" y="2070228"/>
            <a:ext cx="407406" cy="226287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7144692" y="4606707"/>
            <a:ext cx="238401" cy="23388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/>
          <p:cNvSpPr/>
          <p:nvPr/>
        </p:nvSpPr>
        <p:spPr>
          <a:xfrm>
            <a:off x="6150312" y="4089155"/>
            <a:ext cx="271597" cy="20821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/>
          <p:cNvSpPr/>
          <p:nvPr/>
        </p:nvSpPr>
        <p:spPr>
          <a:xfrm>
            <a:off x="6699574" y="3064605"/>
            <a:ext cx="254967" cy="23840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/>
          <p:cNvSpPr/>
          <p:nvPr/>
        </p:nvSpPr>
        <p:spPr>
          <a:xfrm>
            <a:off x="5098596" y="3942794"/>
            <a:ext cx="244446" cy="25048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/>
          <p:cNvSpPr/>
          <p:nvPr/>
        </p:nvSpPr>
        <p:spPr>
          <a:xfrm>
            <a:off x="5662937" y="3017835"/>
            <a:ext cx="239910" cy="205199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/>
          <p:cNvSpPr/>
          <p:nvPr/>
        </p:nvSpPr>
        <p:spPr>
          <a:xfrm>
            <a:off x="4771165" y="2889574"/>
            <a:ext cx="251976" cy="223319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/>
          <p:cNvSpPr/>
          <p:nvPr/>
        </p:nvSpPr>
        <p:spPr>
          <a:xfrm>
            <a:off x="4529754" y="3823598"/>
            <a:ext cx="223305" cy="226299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/>
          <p:cNvSpPr/>
          <p:nvPr/>
        </p:nvSpPr>
        <p:spPr>
          <a:xfrm>
            <a:off x="7669787" y="3888475"/>
            <a:ext cx="226325" cy="22479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/>
          <p:cNvSpPr/>
          <p:nvPr/>
        </p:nvSpPr>
        <p:spPr>
          <a:xfrm>
            <a:off x="9804902" y="5109182"/>
            <a:ext cx="244427" cy="22331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/>
          <p:cNvSpPr/>
          <p:nvPr/>
        </p:nvSpPr>
        <p:spPr>
          <a:xfrm>
            <a:off x="9469924" y="4193275"/>
            <a:ext cx="233861" cy="187113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/>
          <p:cNvSpPr/>
          <p:nvPr/>
        </p:nvSpPr>
        <p:spPr>
          <a:xfrm>
            <a:off x="3856775" y="1830323"/>
            <a:ext cx="261029" cy="239905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/>
          <p:cNvSpPr/>
          <p:nvPr/>
        </p:nvSpPr>
        <p:spPr>
          <a:xfrm>
            <a:off x="3707392" y="3360372"/>
            <a:ext cx="220296" cy="23388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/>
          <p:cNvSpPr/>
          <p:nvPr/>
        </p:nvSpPr>
        <p:spPr>
          <a:xfrm>
            <a:off x="3707392" y="4055977"/>
            <a:ext cx="245954" cy="22025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/>
          <p:cNvSpPr/>
          <p:nvPr/>
        </p:nvSpPr>
        <p:spPr>
          <a:xfrm>
            <a:off x="3286407" y="3665172"/>
            <a:ext cx="294237" cy="223303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/>
          <p:cNvSpPr/>
          <p:nvPr/>
        </p:nvSpPr>
        <p:spPr>
          <a:xfrm>
            <a:off x="4016716" y="4380389"/>
            <a:ext cx="251986" cy="23382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34566" y="6147303"/>
            <a:ext cx="11461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 </a:t>
            </a:r>
            <a:r>
              <a:rPr lang="ka-GE" dirty="0" smtClean="0"/>
              <a:t>    </a:t>
            </a:r>
            <a:r>
              <a:rPr lang="ka-GE" sz="1050" dirty="0" smtClean="0"/>
              <a:t>ჩანაცვლებითი თერაპიის მიმწოდებელი                   ფსიქიკური სტაციონარის მიმწოდებელი              ფსიქიკური ამბულატორიის მიმწოდებელი</a:t>
            </a:r>
            <a:endParaRPr lang="en-US" sz="1050" dirty="0"/>
          </a:p>
        </p:txBody>
      </p:sp>
      <p:sp>
        <p:nvSpPr>
          <p:cNvPr id="42" name="Action Button: Home 41">
            <a:hlinkClick r:id="" action="ppaction://hlinkshowjump?jump=firstslide" highlightClick="1"/>
          </p:cNvPr>
          <p:cNvSpPr/>
          <p:nvPr/>
        </p:nvSpPr>
        <p:spPr>
          <a:xfrm>
            <a:off x="475314" y="6260460"/>
            <a:ext cx="253497" cy="226337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Action Button: Information 42">
            <a:hlinkClick r:id="" action="ppaction://noaction" highlightClick="1"/>
          </p:cNvPr>
          <p:cNvSpPr/>
          <p:nvPr/>
        </p:nvSpPr>
        <p:spPr>
          <a:xfrm>
            <a:off x="3470504" y="6204654"/>
            <a:ext cx="344032" cy="251993"/>
          </a:xfrm>
          <a:prstGeom prst="actionButtonInformation">
            <a:avLst/>
          </a:prstGeom>
          <a:solidFill>
            <a:srgbClr val="FFFF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Connector 43"/>
          <p:cNvSpPr/>
          <p:nvPr/>
        </p:nvSpPr>
        <p:spPr>
          <a:xfrm>
            <a:off x="6510961" y="6224257"/>
            <a:ext cx="271597" cy="20821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942376" y="135802"/>
            <a:ext cx="6925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საქართველო (თბილისის გარდა)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430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319" y="1321813"/>
            <a:ext cx="8627952" cy="4719355"/>
          </a:xfrm>
        </p:spPr>
      </p:pic>
      <p:sp>
        <p:nvSpPr>
          <p:cNvPr id="5" name="Action Button: Home 4">
            <a:hlinkClick r:id="" action="ppaction://hlinkshowjump?jump=firstslide" highlightClick="1"/>
          </p:cNvPr>
          <p:cNvSpPr/>
          <p:nvPr/>
        </p:nvSpPr>
        <p:spPr>
          <a:xfrm>
            <a:off x="7143184" y="5332491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Home 5">
            <a:hlinkClick r:id="" action="ppaction://hlinkshowjump?jump=firstslide" highlightClick="1"/>
          </p:cNvPr>
          <p:cNvSpPr/>
          <p:nvPr/>
        </p:nvSpPr>
        <p:spPr>
          <a:xfrm>
            <a:off x="3402595" y="2207539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Home 6">
            <a:hlinkClick r:id="" action="ppaction://hlinkshowjump?jump=firstslide" highlightClick="1"/>
          </p:cNvPr>
          <p:cNvSpPr/>
          <p:nvPr/>
        </p:nvSpPr>
        <p:spPr>
          <a:xfrm>
            <a:off x="5229884" y="3138544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Home 7">
            <a:hlinkClick r:id="" action="ppaction://hlinkshowjump?jump=firstslide" highlightClick="1"/>
          </p:cNvPr>
          <p:cNvSpPr/>
          <p:nvPr/>
        </p:nvSpPr>
        <p:spPr>
          <a:xfrm>
            <a:off x="4811920" y="4467888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Home 8">
            <a:hlinkClick r:id="" action="ppaction://hlinkshowjump?jump=firstslide" highlightClick="1"/>
          </p:cNvPr>
          <p:cNvSpPr/>
          <p:nvPr/>
        </p:nvSpPr>
        <p:spPr>
          <a:xfrm>
            <a:off x="8585700" y="5100122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" action="ppaction://hlinkshowjump?jump=firstslide" highlightClick="1"/>
          </p:cNvPr>
          <p:cNvSpPr/>
          <p:nvPr/>
        </p:nvSpPr>
        <p:spPr>
          <a:xfrm>
            <a:off x="6755396" y="3405616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Home 10">
            <a:hlinkClick r:id="" action="ppaction://hlinkshowjump?jump=firstslide" highlightClick="1"/>
          </p:cNvPr>
          <p:cNvSpPr/>
          <p:nvPr/>
        </p:nvSpPr>
        <p:spPr>
          <a:xfrm>
            <a:off x="5649361" y="5251012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ome 11">
            <a:hlinkClick r:id="" action="ppaction://hlinkshowjump?jump=firstslide" highlightClick="1"/>
          </p:cNvPr>
          <p:cNvSpPr/>
          <p:nvPr/>
        </p:nvSpPr>
        <p:spPr>
          <a:xfrm>
            <a:off x="8209984" y="3900533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Information 13">
            <a:hlinkClick r:id="" action="ppaction://noaction" highlightClick="1"/>
          </p:cNvPr>
          <p:cNvSpPr/>
          <p:nvPr/>
        </p:nvSpPr>
        <p:spPr>
          <a:xfrm>
            <a:off x="5911913" y="4390931"/>
            <a:ext cx="443620" cy="411935"/>
          </a:xfrm>
          <a:prstGeom prst="actionButtonInform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Information 14">
            <a:hlinkClick r:id="" action="ppaction://noaction" highlightClick="1"/>
          </p:cNvPr>
          <p:cNvSpPr/>
          <p:nvPr/>
        </p:nvSpPr>
        <p:spPr>
          <a:xfrm>
            <a:off x="4642910" y="2289023"/>
            <a:ext cx="443620" cy="411935"/>
          </a:xfrm>
          <a:prstGeom prst="actionButtonInform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Information 15">
            <a:hlinkClick r:id="" action="ppaction://noaction" highlightClick="1"/>
          </p:cNvPr>
          <p:cNvSpPr/>
          <p:nvPr/>
        </p:nvSpPr>
        <p:spPr>
          <a:xfrm>
            <a:off x="3899025" y="5021650"/>
            <a:ext cx="443620" cy="411935"/>
          </a:xfrm>
          <a:prstGeom prst="actionButtonInform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Information 16">
            <a:hlinkClick r:id="" action="ppaction://noaction" highlightClick="1"/>
          </p:cNvPr>
          <p:cNvSpPr/>
          <p:nvPr/>
        </p:nvSpPr>
        <p:spPr>
          <a:xfrm>
            <a:off x="7419317" y="4205344"/>
            <a:ext cx="443620" cy="411935"/>
          </a:xfrm>
          <a:prstGeom prst="actionButtonInform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/>
          <p:cNvSpPr/>
          <p:nvPr/>
        </p:nvSpPr>
        <p:spPr>
          <a:xfrm>
            <a:off x="5911913" y="4083114"/>
            <a:ext cx="443620" cy="30781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Connector 18"/>
          <p:cNvSpPr/>
          <p:nvPr/>
        </p:nvSpPr>
        <p:spPr>
          <a:xfrm>
            <a:off x="7413285" y="3900543"/>
            <a:ext cx="443620" cy="30781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Connector 19"/>
          <p:cNvSpPr/>
          <p:nvPr/>
        </p:nvSpPr>
        <p:spPr>
          <a:xfrm>
            <a:off x="4707802" y="1973655"/>
            <a:ext cx="378728" cy="31536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89291" y="208230"/>
            <a:ext cx="7134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თბილისი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249366" y="6147303"/>
            <a:ext cx="11461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 </a:t>
            </a:r>
            <a:r>
              <a:rPr lang="ka-GE" dirty="0" smtClean="0"/>
              <a:t>    </a:t>
            </a:r>
            <a:r>
              <a:rPr lang="ka-GE" sz="1050" dirty="0" smtClean="0"/>
              <a:t>ჩანაცვლებითი თერაპიის მიმწოდებელი                   ფსიქიკური სტაციონარის მიმწოდებელი              ფსიქიკური ამბულატორიის მიმწოდებელი</a:t>
            </a:r>
            <a:endParaRPr lang="en-US" sz="1050" dirty="0"/>
          </a:p>
        </p:txBody>
      </p:sp>
      <p:sp>
        <p:nvSpPr>
          <p:cNvPr id="24" name="Action Button: Home 23">
            <a:hlinkClick r:id="" action="ppaction://hlinkshowjump?jump=firstslide" highlightClick="1"/>
          </p:cNvPr>
          <p:cNvSpPr/>
          <p:nvPr/>
        </p:nvSpPr>
        <p:spPr>
          <a:xfrm>
            <a:off x="1247850" y="6154852"/>
            <a:ext cx="371192" cy="334978"/>
          </a:xfrm>
          <a:prstGeom prst="actionButtonHo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ction Button: Information 24">
            <a:hlinkClick r:id="" action="ppaction://noaction" highlightClick="1"/>
          </p:cNvPr>
          <p:cNvSpPr/>
          <p:nvPr/>
        </p:nvSpPr>
        <p:spPr>
          <a:xfrm>
            <a:off x="4208348" y="6154852"/>
            <a:ext cx="413448" cy="363631"/>
          </a:xfrm>
          <a:prstGeom prst="actionButtonInformat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7220159" y="6191062"/>
            <a:ext cx="356081" cy="298768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30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26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Sylfaen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Ekaterine Adamia</cp:lastModifiedBy>
  <cp:revision>6</cp:revision>
  <dcterms:created xsi:type="dcterms:W3CDTF">2018-03-12T14:46:31Z</dcterms:created>
  <dcterms:modified xsi:type="dcterms:W3CDTF">2018-03-12T15:54:29Z</dcterms:modified>
</cp:coreProperties>
</file>