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3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E0E627-07B9-4DB6-BE11-1EE7E85E802B}" type="doc">
      <dgm:prSet loTypeId="urn:microsoft.com/office/officeart/2005/8/layout/bProcess2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64DB1BA-68BB-407F-A616-1BC8A92DFC2D}">
      <dgm:prSet phldrT="[Text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400" b="1" dirty="0" smtClean="0"/>
            <a:t>Anti HCV +</a:t>
          </a:r>
          <a:endParaRPr lang="en-US" sz="1400" b="1" dirty="0"/>
        </a:p>
      </dgm:t>
    </dgm:pt>
    <dgm:pt modelId="{A0734AA4-3CAF-436A-82CA-8E57ECB7EDC2}" type="parTrans" cxnId="{1F8D6D5A-52CA-4886-9155-4A561BC2F550}">
      <dgm:prSet/>
      <dgm:spPr/>
      <dgm:t>
        <a:bodyPr/>
        <a:lstStyle/>
        <a:p>
          <a:endParaRPr lang="en-US"/>
        </a:p>
      </dgm:t>
    </dgm:pt>
    <dgm:pt modelId="{404E317E-B20F-460C-95AC-C4A657632CB8}" type="sibTrans" cxnId="{1F8D6D5A-52CA-4886-9155-4A561BC2F550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A16D12E7-E4E1-444D-A661-858692201526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100" b="1" dirty="0" smtClean="0"/>
            <a:t>CONFIRMATORY TEST</a:t>
          </a:r>
        </a:p>
        <a:p>
          <a:r>
            <a:rPr lang="en-US" sz="1100" b="1" dirty="0" smtClean="0"/>
            <a:t>HCV RNA +</a:t>
          </a:r>
          <a:endParaRPr lang="en-US" sz="1100" b="1" dirty="0"/>
        </a:p>
      </dgm:t>
    </dgm:pt>
    <dgm:pt modelId="{583AFA55-9576-43F8-92BB-E34BF022AF1D}" type="parTrans" cxnId="{DBFDAD87-B7F8-4901-B94C-7483B3E989CC}">
      <dgm:prSet/>
      <dgm:spPr/>
      <dgm:t>
        <a:bodyPr/>
        <a:lstStyle/>
        <a:p>
          <a:endParaRPr lang="en-US"/>
        </a:p>
      </dgm:t>
    </dgm:pt>
    <dgm:pt modelId="{7F2103C3-0D56-4927-A644-7AE9689BACFB}" type="sibTrans" cxnId="{DBFDAD87-B7F8-4901-B94C-7483B3E989CC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D2770FD9-F976-4CA2-8589-4F0AF396EF8A}">
      <dgm:prSet phldrT="[Text]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Physician consultation</a:t>
          </a:r>
          <a:endParaRPr lang="en-US" dirty="0"/>
        </a:p>
      </dgm:t>
    </dgm:pt>
    <dgm:pt modelId="{AF40D5F7-7043-48F2-9240-69C3F8DA74D3}" type="parTrans" cxnId="{AB616A64-3E03-416E-883E-5494B50E7FED}">
      <dgm:prSet/>
      <dgm:spPr/>
      <dgm:t>
        <a:bodyPr/>
        <a:lstStyle/>
        <a:p>
          <a:endParaRPr lang="en-US"/>
        </a:p>
      </dgm:t>
    </dgm:pt>
    <dgm:pt modelId="{7E8639F2-EE3E-4623-85AC-A484BC3E5B49}" type="sibTrans" cxnId="{AB616A64-3E03-416E-883E-5494B50E7FED}">
      <dgm:prSet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31F1E710-D2FB-4842-9BE0-1FDA3F635B8B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/>
            <a:t>Alt, </a:t>
          </a:r>
          <a:r>
            <a:rPr lang="en-US" b="1" dirty="0" err="1" smtClean="0"/>
            <a:t>Ast</a:t>
          </a:r>
          <a:r>
            <a:rPr lang="en-US" b="1" dirty="0" smtClean="0"/>
            <a:t>, </a:t>
          </a:r>
          <a:r>
            <a:rPr lang="en-US" b="1" dirty="0" err="1" smtClean="0"/>
            <a:t>Cbc</a:t>
          </a:r>
          <a:r>
            <a:rPr lang="en-US" b="1" dirty="0" smtClean="0"/>
            <a:t> (FIB4)</a:t>
          </a:r>
          <a:endParaRPr lang="en-US" b="1" dirty="0"/>
        </a:p>
      </dgm:t>
    </dgm:pt>
    <dgm:pt modelId="{857EC59E-039B-48D2-8362-EB52999AA9BE}" type="parTrans" cxnId="{A8D1D5B7-2066-4FE1-BE39-733636339C39}">
      <dgm:prSet/>
      <dgm:spPr/>
      <dgm:t>
        <a:bodyPr/>
        <a:lstStyle/>
        <a:p>
          <a:endParaRPr lang="en-US"/>
        </a:p>
      </dgm:t>
    </dgm:pt>
    <dgm:pt modelId="{408A934D-1970-4053-AED0-E1C027B28F5D}" type="sibTrans" cxnId="{A8D1D5B7-2066-4FE1-BE39-733636339C39}">
      <dgm:prSet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E0411C7D-0C48-4BE3-A129-5269AAE43860}">
      <dgm:prSet phldrT="[Text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200" b="1" dirty="0" smtClean="0"/>
            <a:t>HCV GEN, </a:t>
          </a:r>
          <a:r>
            <a:rPr lang="en-US" sz="1200" b="1" i="0" dirty="0" err="1" smtClean="0"/>
            <a:t>HBsAg</a:t>
          </a:r>
          <a:r>
            <a:rPr lang="en-US" sz="1200" b="1" i="0" dirty="0" smtClean="0"/>
            <a:t>, </a:t>
          </a:r>
          <a:r>
            <a:rPr lang="ka-GE" sz="1200" dirty="0" smtClean="0"/>
            <a:t>Anti-HBc total</a:t>
          </a:r>
          <a:r>
            <a:rPr lang="en-US" sz="1200" b="1" i="0" dirty="0" smtClean="0"/>
            <a:t>,</a:t>
          </a:r>
          <a:r>
            <a:rPr lang="en-US" sz="1200" b="1" dirty="0" smtClean="0"/>
            <a:t> BIL, CR, GL, ALB,</a:t>
          </a:r>
          <a:endParaRPr lang="en-US" sz="1200" b="1" dirty="0">
            <a:solidFill>
              <a:srgbClr val="C00000"/>
            </a:solidFill>
          </a:endParaRPr>
        </a:p>
      </dgm:t>
    </dgm:pt>
    <dgm:pt modelId="{94174654-2DF3-47CA-B95F-A256302380F8}" type="parTrans" cxnId="{78D9F083-82B2-4694-A911-BB0EA3D28DFF}">
      <dgm:prSet/>
      <dgm:spPr/>
      <dgm:t>
        <a:bodyPr/>
        <a:lstStyle/>
        <a:p>
          <a:endParaRPr lang="en-US"/>
        </a:p>
      </dgm:t>
    </dgm:pt>
    <dgm:pt modelId="{EE4CD1E6-5B43-4A4E-AA4B-006B94D65813}" type="sibTrans" cxnId="{78D9F083-82B2-4694-A911-BB0EA3D28DFF}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1D271D67-7E53-4A99-8511-399927D71664}">
      <dgm:prSet phldrT="[Text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/>
            <a:t>Physician consultation, Form NIV-100/a</a:t>
          </a:r>
          <a:endParaRPr lang="en-US" b="1" dirty="0"/>
        </a:p>
      </dgm:t>
    </dgm:pt>
    <dgm:pt modelId="{4D53D7C5-05D3-4E36-9A32-2FAF1BC5FED2}" type="parTrans" cxnId="{D02DB453-7332-4443-964B-BEB6158FBA26}">
      <dgm:prSet/>
      <dgm:spPr/>
      <dgm:t>
        <a:bodyPr/>
        <a:lstStyle/>
        <a:p>
          <a:endParaRPr lang="en-US"/>
        </a:p>
      </dgm:t>
    </dgm:pt>
    <dgm:pt modelId="{D7013D6D-9E76-49CD-9CD2-606CEFF735D3}" type="sibTrans" cxnId="{D02DB453-7332-4443-964B-BEB6158FBA26}">
      <dgm:prSet/>
      <dgm:spPr/>
      <dgm:t>
        <a:bodyPr/>
        <a:lstStyle/>
        <a:p>
          <a:endParaRPr lang="en-US"/>
        </a:p>
      </dgm:t>
    </dgm:pt>
    <dgm:pt modelId="{6D9EA08D-1F4C-4A05-8C1D-704392976015}" type="pres">
      <dgm:prSet presAssocID="{8EE0E627-07B9-4DB6-BE11-1EE7E85E802B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3003FDB1-6D64-4B2F-A67E-EBDFC15D4DED}" type="pres">
      <dgm:prSet presAssocID="{C64DB1BA-68BB-407F-A616-1BC8A92DFC2D}" presName="firstNode" presStyleLbl="node1" presStyleIdx="0" presStyleCnt="6" custScaleX="74173" custScaleY="75416" custLinFactNeighborX="-8200" custLinFactNeighborY="-81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4511D7-5EAF-4F06-B869-9556C49AF53C}" type="pres">
      <dgm:prSet presAssocID="{404E317E-B20F-460C-95AC-C4A657632CB8}" presName="sibTrans" presStyleLbl="sibTrans2D1" presStyleIdx="0" presStyleCnt="5"/>
      <dgm:spPr/>
      <dgm:t>
        <a:bodyPr/>
        <a:lstStyle/>
        <a:p>
          <a:endParaRPr lang="en-US"/>
        </a:p>
      </dgm:t>
    </dgm:pt>
    <dgm:pt modelId="{9DC2FA65-785A-4AC9-882C-2F7B4F649ECD}" type="pres">
      <dgm:prSet presAssocID="{A16D12E7-E4E1-444D-A661-858692201526}" presName="middleNode" presStyleCnt="0"/>
      <dgm:spPr/>
    </dgm:pt>
    <dgm:pt modelId="{31377420-1F64-4715-AB9F-6FF9CF966454}" type="pres">
      <dgm:prSet presAssocID="{A16D12E7-E4E1-444D-A661-858692201526}" presName="padding" presStyleLbl="node1" presStyleIdx="0" presStyleCnt="6"/>
      <dgm:spPr/>
    </dgm:pt>
    <dgm:pt modelId="{C08E7C9C-D1F7-44B5-BFE0-FBE160157B40}" type="pres">
      <dgm:prSet presAssocID="{A16D12E7-E4E1-444D-A661-858692201526}" presName="shape" presStyleLbl="node1" presStyleIdx="1" presStyleCnt="6" custScaleX="138977" custScaleY="128657" custLinFactNeighborX="-107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B008D1-762D-458C-81B1-201FD8551F25}" type="pres">
      <dgm:prSet presAssocID="{7F2103C3-0D56-4927-A644-7AE9689BACFB}" presName="sibTrans" presStyleLbl="sibTrans2D1" presStyleIdx="1" presStyleCnt="5"/>
      <dgm:spPr/>
      <dgm:t>
        <a:bodyPr/>
        <a:lstStyle/>
        <a:p>
          <a:endParaRPr lang="en-US"/>
        </a:p>
      </dgm:t>
    </dgm:pt>
    <dgm:pt modelId="{48F9C1F2-2B8F-43C1-8919-1F1A594EDB94}" type="pres">
      <dgm:prSet presAssocID="{D2770FD9-F976-4CA2-8589-4F0AF396EF8A}" presName="middleNode" presStyleCnt="0"/>
      <dgm:spPr/>
    </dgm:pt>
    <dgm:pt modelId="{50C258B7-2AEA-428B-BB69-0A464EE6F57A}" type="pres">
      <dgm:prSet presAssocID="{D2770FD9-F976-4CA2-8589-4F0AF396EF8A}" presName="padding" presStyleLbl="node1" presStyleIdx="1" presStyleCnt="6"/>
      <dgm:spPr/>
    </dgm:pt>
    <dgm:pt modelId="{EF5D5FD6-7A79-4023-9D4B-540A2B534F92}" type="pres">
      <dgm:prSet presAssocID="{D2770FD9-F976-4CA2-8589-4F0AF396EF8A}" presName="shape" presStyleLbl="node1" presStyleIdx="2" presStyleCnt="6" custScaleX="148756" custScaleY="105863" custLinFactNeighborX="-238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6C7C16-A670-4A15-BAC5-440A2603EE61}" type="pres">
      <dgm:prSet presAssocID="{7E8639F2-EE3E-4623-85AC-A484BC3E5B49}" presName="sibTrans" presStyleLbl="sibTrans2D1" presStyleIdx="2" presStyleCnt="5"/>
      <dgm:spPr/>
      <dgm:t>
        <a:bodyPr/>
        <a:lstStyle/>
        <a:p>
          <a:endParaRPr lang="en-US"/>
        </a:p>
      </dgm:t>
    </dgm:pt>
    <dgm:pt modelId="{20C6C1CA-5BDA-4D6A-BBA4-8D15728B045D}" type="pres">
      <dgm:prSet presAssocID="{31F1E710-D2FB-4842-9BE0-1FDA3F635B8B}" presName="middleNode" presStyleCnt="0"/>
      <dgm:spPr/>
    </dgm:pt>
    <dgm:pt modelId="{1D1F11B2-8325-42F0-BB00-94C758D86EBD}" type="pres">
      <dgm:prSet presAssocID="{31F1E710-D2FB-4842-9BE0-1FDA3F635B8B}" presName="padding" presStyleLbl="node1" presStyleIdx="2" presStyleCnt="6"/>
      <dgm:spPr/>
    </dgm:pt>
    <dgm:pt modelId="{A99BB8E7-7BE0-488C-AD35-E33673432361}" type="pres">
      <dgm:prSet presAssocID="{31F1E710-D2FB-4842-9BE0-1FDA3F635B8B}" presName="shape" presStyleLbl="node1" presStyleIdx="3" presStyleCnt="6" custScaleX="130344" custLinFactNeighborX="-324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9BA925-F450-4330-95F0-4902F43CF772}" type="pres">
      <dgm:prSet presAssocID="{408A934D-1970-4053-AED0-E1C027B28F5D}" presName="sibTrans" presStyleLbl="sibTrans2D1" presStyleIdx="3" presStyleCnt="5"/>
      <dgm:spPr/>
      <dgm:t>
        <a:bodyPr/>
        <a:lstStyle/>
        <a:p>
          <a:endParaRPr lang="en-US"/>
        </a:p>
      </dgm:t>
    </dgm:pt>
    <dgm:pt modelId="{B2B527A4-C205-4C8B-A437-377085035B81}" type="pres">
      <dgm:prSet presAssocID="{E0411C7D-0C48-4BE3-A129-5269AAE43860}" presName="middleNode" presStyleCnt="0"/>
      <dgm:spPr/>
    </dgm:pt>
    <dgm:pt modelId="{3DD52026-37FD-4395-97BE-B599B694B4E1}" type="pres">
      <dgm:prSet presAssocID="{E0411C7D-0C48-4BE3-A129-5269AAE43860}" presName="padding" presStyleLbl="node1" presStyleIdx="3" presStyleCnt="6"/>
      <dgm:spPr/>
    </dgm:pt>
    <dgm:pt modelId="{8B5537C1-3733-4120-A17A-5F117A35C9DE}" type="pres">
      <dgm:prSet presAssocID="{E0411C7D-0C48-4BE3-A129-5269AAE43860}" presName="shape" presStyleLbl="node1" presStyleIdx="4" presStyleCnt="6" custScaleX="191598" custScaleY="1446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1A6A51-5948-495E-B033-083934767E7C}" type="pres">
      <dgm:prSet presAssocID="{EE4CD1E6-5B43-4A4E-AA4B-006B94D65813}" presName="sibTrans" presStyleLbl="sibTrans2D1" presStyleIdx="4" presStyleCnt="5"/>
      <dgm:spPr/>
      <dgm:t>
        <a:bodyPr/>
        <a:lstStyle/>
        <a:p>
          <a:endParaRPr lang="en-US"/>
        </a:p>
      </dgm:t>
    </dgm:pt>
    <dgm:pt modelId="{4E794B70-2E30-4F16-BC73-F2675A36DBBF}" type="pres">
      <dgm:prSet presAssocID="{1D271D67-7E53-4A99-8511-399927D71664}" presName="las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AA14E61-BB87-44DA-A904-C85BA0499364}" type="presOf" srcId="{E0411C7D-0C48-4BE3-A129-5269AAE43860}" destId="{8B5537C1-3733-4120-A17A-5F117A35C9DE}" srcOrd="0" destOrd="0" presId="urn:microsoft.com/office/officeart/2005/8/layout/bProcess2"/>
    <dgm:cxn modelId="{D02DB453-7332-4443-964B-BEB6158FBA26}" srcId="{8EE0E627-07B9-4DB6-BE11-1EE7E85E802B}" destId="{1D271D67-7E53-4A99-8511-399927D71664}" srcOrd="5" destOrd="0" parTransId="{4D53D7C5-05D3-4E36-9A32-2FAF1BC5FED2}" sibTransId="{D7013D6D-9E76-49CD-9CD2-606CEFF735D3}"/>
    <dgm:cxn modelId="{52F486FC-BEAB-4DDB-AE0B-94EB634BCAFC}" type="presOf" srcId="{1D271D67-7E53-4A99-8511-399927D71664}" destId="{4E794B70-2E30-4F16-BC73-F2675A36DBBF}" srcOrd="0" destOrd="0" presId="urn:microsoft.com/office/officeart/2005/8/layout/bProcess2"/>
    <dgm:cxn modelId="{C34816CF-4874-499E-8E03-2683817929D0}" type="presOf" srcId="{408A934D-1970-4053-AED0-E1C027B28F5D}" destId="{139BA925-F450-4330-95F0-4902F43CF772}" srcOrd="0" destOrd="0" presId="urn:microsoft.com/office/officeart/2005/8/layout/bProcess2"/>
    <dgm:cxn modelId="{92F6ED6D-2378-4DC8-A86A-67324DB1E872}" type="presOf" srcId="{8EE0E627-07B9-4DB6-BE11-1EE7E85E802B}" destId="{6D9EA08D-1F4C-4A05-8C1D-704392976015}" srcOrd="0" destOrd="0" presId="urn:microsoft.com/office/officeart/2005/8/layout/bProcess2"/>
    <dgm:cxn modelId="{14A50B36-3C3F-4F4E-AFE9-EDF655146C6B}" type="presOf" srcId="{7E8639F2-EE3E-4623-85AC-A484BC3E5B49}" destId="{AF6C7C16-A670-4A15-BAC5-440A2603EE61}" srcOrd="0" destOrd="0" presId="urn:microsoft.com/office/officeart/2005/8/layout/bProcess2"/>
    <dgm:cxn modelId="{1F8D6D5A-52CA-4886-9155-4A561BC2F550}" srcId="{8EE0E627-07B9-4DB6-BE11-1EE7E85E802B}" destId="{C64DB1BA-68BB-407F-A616-1BC8A92DFC2D}" srcOrd="0" destOrd="0" parTransId="{A0734AA4-3CAF-436A-82CA-8E57ECB7EDC2}" sibTransId="{404E317E-B20F-460C-95AC-C4A657632CB8}"/>
    <dgm:cxn modelId="{AAA45C82-8BE1-4FDF-9F5C-381E8F028234}" type="presOf" srcId="{31F1E710-D2FB-4842-9BE0-1FDA3F635B8B}" destId="{A99BB8E7-7BE0-488C-AD35-E33673432361}" srcOrd="0" destOrd="0" presId="urn:microsoft.com/office/officeart/2005/8/layout/bProcess2"/>
    <dgm:cxn modelId="{50A39C97-D7B3-4345-9365-5E9A74F2DD11}" type="presOf" srcId="{C64DB1BA-68BB-407F-A616-1BC8A92DFC2D}" destId="{3003FDB1-6D64-4B2F-A67E-EBDFC15D4DED}" srcOrd="0" destOrd="0" presId="urn:microsoft.com/office/officeart/2005/8/layout/bProcess2"/>
    <dgm:cxn modelId="{A8D1D5B7-2066-4FE1-BE39-733636339C39}" srcId="{8EE0E627-07B9-4DB6-BE11-1EE7E85E802B}" destId="{31F1E710-D2FB-4842-9BE0-1FDA3F635B8B}" srcOrd="3" destOrd="0" parTransId="{857EC59E-039B-48D2-8362-EB52999AA9BE}" sibTransId="{408A934D-1970-4053-AED0-E1C027B28F5D}"/>
    <dgm:cxn modelId="{DA8E3107-07A8-4C6B-9991-5D727DA98215}" type="presOf" srcId="{EE4CD1E6-5B43-4A4E-AA4B-006B94D65813}" destId="{CA1A6A51-5948-495E-B033-083934767E7C}" srcOrd="0" destOrd="0" presId="urn:microsoft.com/office/officeart/2005/8/layout/bProcess2"/>
    <dgm:cxn modelId="{AB616A64-3E03-416E-883E-5494B50E7FED}" srcId="{8EE0E627-07B9-4DB6-BE11-1EE7E85E802B}" destId="{D2770FD9-F976-4CA2-8589-4F0AF396EF8A}" srcOrd="2" destOrd="0" parTransId="{AF40D5F7-7043-48F2-9240-69C3F8DA74D3}" sibTransId="{7E8639F2-EE3E-4623-85AC-A484BC3E5B49}"/>
    <dgm:cxn modelId="{5EC19E6C-DC8F-42D2-868C-4F5C6F4FCDEC}" type="presOf" srcId="{D2770FD9-F976-4CA2-8589-4F0AF396EF8A}" destId="{EF5D5FD6-7A79-4023-9D4B-540A2B534F92}" srcOrd="0" destOrd="0" presId="urn:microsoft.com/office/officeart/2005/8/layout/bProcess2"/>
    <dgm:cxn modelId="{703C753D-4FA1-4182-BBC7-8F20762E624F}" type="presOf" srcId="{A16D12E7-E4E1-444D-A661-858692201526}" destId="{C08E7C9C-D1F7-44B5-BFE0-FBE160157B40}" srcOrd="0" destOrd="0" presId="urn:microsoft.com/office/officeart/2005/8/layout/bProcess2"/>
    <dgm:cxn modelId="{78D9F083-82B2-4694-A911-BB0EA3D28DFF}" srcId="{8EE0E627-07B9-4DB6-BE11-1EE7E85E802B}" destId="{E0411C7D-0C48-4BE3-A129-5269AAE43860}" srcOrd="4" destOrd="0" parTransId="{94174654-2DF3-47CA-B95F-A256302380F8}" sibTransId="{EE4CD1E6-5B43-4A4E-AA4B-006B94D65813}"/>
    <dgm:cxn modelId="{D97B2A9F-59CD-4862-AA71-90D09C3BC913}" type="presOf" srcId="{7F2103C3-0D56-4927-A644-7AE9689BACFB}" destId="{AFB008D1-762D-458C-81B1-201FD8551F25}" srcOrd="0" destOrd="0" presId="urn:microsoft.com/office/officeart/2005/8/layout/bProcess2"/>
    <dgm:cxn modelId="{DBFDAD87-B7F8-4901-B94C-7483B3E989CC}" srcId="{8EE0E627-07B9-4DB6-BE11-1EE7E85E802B}" destId="{A16D12E7-E4E1-444D-A661-858692201526}" srcOrd="1" destOrd="0" parTransId="{583AFA55-9576-43F8-92BB-E34BF022AF1D}" sibTransId="{7F2103C3-0D56-4927-A644-7AE9689BACFB}"/>
    <dgm:cxn modelId="{00E75D76-CB2D-4D0E-A5F4-5F070FB2FF93}" type="presOf" srcId="{404E317E-B20F-460C-95AC-C4A657632CB8}" destId="{DA4511D7-5EAF-4F06-B869-9556C49AF53C}" srcOrd="0" destOrd="0" presId="urn:microsoft.com/office/officeart/2005/8/layout/bProcess2"/>
    <dgm:cxn modelId="{2574FE93-AD12-4026-875A-3ECA5F443150}" type="presParOf" srcId="{6D9EA08D-1F4C-4A05-8C1D-704392976015}" destId="{3003FDB1-6D64-4B2F-A67E-EBDFC15D4DED}" srcOrd="0" destOrd="0" presId="urn:microsoft.com/office/officeart/2005/8/layout/bProcess2"/>
    <dgm:cxn modelId="{8A7E7E1C-374C-4DA4-83A8-308D2D7DA6DE}" type="presParOf" srcId="{6D9EA08D-1F4C-4A05-8C1D-704392976015}" destId="{DA4511D7-5EAF-4F06-B869-9556C49AF53C}" srcOrd="1" destOrd="0" presId="urn:microsoft.com/office/officeart/2005/8/layout/bProcess2"/>
    <dgm:cxn modelId="{9AD86491-381D-4105-B3C3-B3B32DFB9E9C}" type="presParOf" srcId="{6D9EA08D-1F4C-4A05-8C1D-704392976015}" destId="{9DC2FA65-785A-4AC9-882C-2F7B4F649ECD}" srcOrd="2" destOrd="0" presId="urn:microsoft.com/office/officeart/2005/8/layout/bProcess2"/>
    <dgm:cxn modelId="{B7958F48-44E0-4286-BF1F-E84559B34260}" type="presParOf" srcId="{9DC2FA65-785A-4AC9-882C-2F7B4F649ECD}" destId="{31377420-1F64-4715-AB9F-6FF9CF966454}" srcOrd="0" destOrd="0" presId="urn:microsoft.com/office/officeart/2005/8/layout/bProcess2"/>
    <dgm:cxn modelId="{7FF82333-228D-4AB8-A808-B22C239DE47F}" type="presParOf" srcId="{9DC2FA65-785A-4AC9-882C-2F7B4F649ECD}" destId="{C08E7C9C-D1F7-44B5-BFE0-FBE160157B40}" srcOrd="1" destOrd="0" presId="urn:microsoft.com/office/officeart/2005/8/layout/bProcess2"/>
    <dgm:cxn modelId="{D8331F6F-6D7D-4AFD-BCEC-EBDA5607B83F}" type="presParOf" srcId="{6D9EA08D-1F4C-4A05-8C1D-704392976015}" destId="{AFB008D1-762D-458C-81B1-201FD8551F25}" srcOrd="3" destOrd="0" presId="urn:microsoft.com/office/officeart/2005/8/layout/bProcess2"/>
    <dgm:cxn modelId="{8ED3FA89-0F21-4A77-B073-C240B19A98D6}" type="presParOf" srcId="{6D9EA08D-1F4C-4A05-8C1D-704392976015}" destId="{48F9C1F2-2B8F-43C1-8919-1F1A594EDB94}" srcOrd="4" destOrd="0" presId="urn:microsoft.com/office/officeart/2005/8/layout/bProcess2"/>
    <dgm:cxn modelId="{D2F030A8-2472-467C-940C-16F67917E663}" type="presParOf" srcId="{48F9C1F2-2B8F-43C1-8919-1F1A594EDB94}" destId="{50C258B7-2AEA-428B-BB69-0A464EE6F57A}" srcOrd="0" destOrd="0" presId="urn:microsoft.com/office/officeart/2005/8/layout/bProcess2"/>
    <dgm:cxn modelId="{263009D9-CF90-411F-8554-C624421BC6BE}" type="presParOf" srcId="{48F9C1F2-2B8F-43C1-8919-1F1A594EDB94}" destId="{EF5D5FD6-7A79-4023-9D4B-540A2B534F92}" srcOrd="1" destOrd="0" presId="urn:microsoft.com/office/officeart/2005/8/layout/bProcess2"/>
    <dgm:cxn modelId="{39B15C54-68D0-45C0-A61C-EF8E80CEAEB5}" type="presParOf" srcId="{6D9EA08D-1F4C-4A05-8C1D-704392976015}" destId="{AF6C7C16-A670-4A15-BAC5-440A2603EE61}" srcOrd="5" destOrd="0" presId="urn:microsoft.com/office/officeart/2005/8/layout/bProcess2"/>
    <dgm:cxn modelId="{99C8DDBF-56FF-43D1-B6FE-AE6C1CF037B9}" type="presParOf" srcId="{6D9EA08D-1F4C-4A05-8C1D-704392976015}" destId="{20C6C1CA-5BDA-4D6A-BBA4-8D15728B045D}" srcOrd="6" destOrd="0" presId="urn:microsoft.com/office/officeart/2005/8/layout/bProcess2"/>
    <dgm:cxn modelId="{71879AA8-FC75-459D-95A6-E3D645B0FD76}" type="presParOf" srcId="{20C6C1CA-5BDA-4D6A-BBA4-8D15728B045D}" destId="{1D1F11B2-8325-42F0-BB00-94C758D86EBD}" srcOrd="0" destOrd="0" presId="urn:microsoft.com/office/officeart/2005/8/layout/bProcess2"/>
    <dgm:cxn modelId="{15420DC1-4564-4B32-925A-0399F720BA8D}" type="presParOf" srcId="{20C6C1CA-5BDA-4D6A-BBA4-8D15728B045D}" destId="{A99BB8E7-7BE0-488C-AD35-E33673432361}" srcOrd="1" destOrd="0" presId="urn:microsoft.com/office/officeart/2005/8/layout/bProcess2"/>
    <dgm:cxn modelId="{1211374C-8915-4F63-B2EC-4C6CF40BFF4B}" type="presParOf" srcId="{6D9EA08D-1F4C-4A05-8C1D-704392976015}" destId="{139BA925-F450-4330-95F0-4902F43CF772}" srcOrd="7" destOrd="0" presId="urn:microsoft.com/office/officeart/2005/8/layout/bProcess2"/>
    <dgm:cxn modelId="{06E34DBE-DE0E-4326-BD30-7709DE78CDF1}" type="presParOf" srcId="{6D9EA08D-1F4C-4A05-8C1D-704392976015}" destId="{B2B527A4-C205-4C8B-A437-377085035B81}" srcOrd="8" destOrd="0" presId="urn:microsoft.com/office/officeart/2005/8/layout/bProcess2"/>
    <dgm:cxn modelId="{20D1776B-D1FB-41F8-8766-F2ADDCCBE71E}" type="presParOf" srcId="{B2B527A4-C205-4C8B-A437-377085035B81}" destId="{3DD52026-37FD-4395-97BE-B599B694B4E1}" srcOrd="0" destOrd="0" presId="urn:microsoft.com/office/officeart/2005/8/layout/bProcess2"/>
    <dgm:cxn modelId="{7AB26639-1ECA-45FD-9044-0F09CA97F88A}" type="presParOf" srcId="{B2B527A4-C205-4C8B-A437-377085035B81}" destId="{8B5537C1-3733-4120-A17A-5F117A35C9DE}" srcOrd="1" destOrd="0" presId="urn:microsoft.com/office/officeart/2005/8/layout/bProcess2"/>
    <dgm:cxn modelId="{47B3FF2F-207E-44CE-9633-743BED52A349}" type="presParOf" srcId="{6D9EA08D-1F4C-4A05-8C1D-704392976015}" destId="{CA1A6A51-5948-495E-B033-083934767E7C}" srcOrd="9" destOrd="0" presId="urn:microsoft.com/office/officeart/2005/8/layout/bProcess2"/>
    <dgm:cxn modelId="{B896AA4D-8BA4-45A4-AA70-3087EE09B119}" type="presParOf" srcId="{6D9EA08D-1F4C-4A05-8C1D-704392976015}" destId="{4E794B70-2E30-4F16-BC73-F2675A36DBBF}" srcOrd="10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FD73BF-02C6-4F6F-9DC1-51CA1BEB86D0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66A2F3E-A061-4BA9-9196-AC7950E66CBE}">
      <dgm:prSet phldrT="[Text]" custT="1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>
        <a:solidFill>
          <a:srgbClr val="FFFF0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ka-GE" sz="1400" b="1" dirty="0" smtClean="0"/>
            <a:t>მიმართავს კლინიკას სადაც უტარდება სკრინინგი</a:t>
          </a:r>
          <a:endParaRPr lang="en-US" sz="1400" b="1" dirty="0"/>
        </a:p>
      </dgm:t>
    </dgm:pt>
    <dgm:pt modelId="{0897B415-DB54-4C54-98B2-E5E7C2BB3BC8}" type="parTrans" cxnId="{3E2ED9D7-FC3C-4A1F-972F-C0A771F3C068}">
      <dgm:prSet/>
      <dgm:spPr/>
      <dgm:t>
        <a:bodyPr/>
        <a:lstStyle/>
        <a:p>
          <a:endParaRPr lang="en-US"/>
        </a:p>
      </dgm:t>
    </dgm:pt>
    <dgm:pt modelId="{3ACDEC7A-F2FA-4D8B-8E29-B899F43CF7CD}" type="sibTrans" cxnId="{3E2ED9D7-FC3C-4A1F-972F-C0A771F3C068}">
      <dgm:prSet/>
      <dgm:spPr/>
      <dgm:t>
        <a:bodyPr/>
        <a:lstStyle/>
        <a:p>
          <a:endParaRPr lang="en-US"/>
        </a:p>
      </dgm:t>
    </dgm:pt>
    <dgm:pt modelId="{0F0862EF-8380-4CA6-8AF1-247C79EAAEF4}">
      <dgm:prSet phldrT="[Text]" custT="1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>
        <a:solidFill>
          <a:srgbClr val="FFFF0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ka-GE" sz="1400" b="1" dirty="0" smtClean="0"/>
            <a:t>სხვა კვლევები + ფორმა 100</a:t>
          </a:r>
          <a:endParaRPr lang="en-US" sz="1400" b="1" dirty="0"/>
        </a:p>
      </dgm:t>
    </dgm:pt>
    <dgm:pt modelId="{B2F03508-9747-407F-81AA-53E49EBAC370}" type="parTrans" cxnId="{E9039629-02D2-475D-9F2E-8AB0FAF296BD}">
      <dgm:prSet/>
      <dgm:spPr/>
      <dgm:t>
        <a:bodyPr/>
        <a:lstStyle/>
        <a:p>
          <a:endParaRPr lang="en-US"/>
        </a:p>
      </dgm:t>
    </dgm:pt>
    <dgm:pt modelId="{69045D70-760F-4E96-9825-7F80D5361CD6}" type="sibTrans" cxnId="{E9039629-02D2-475D-9F2E-8AB0FAF296BD}">
      <dgm:prSet/>
      <dgm:spPr/>
      <dgm:t>
        <a:bodyPr/>
        <a:lstStyle/>
        <a:p>
          <a:endParaRPr lang="en-US"/>
        </a:p>
      </dgm:t>
    </dgm:pt>
    <dgm:pt modelId="{3AD212FA-EE7E-44BA-85E4-DADF5C224719}">
      <dgm:prSet custT="1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>
        <a:solidFill>
          <a:srgbClr val="FFFF0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sz="1400" b="1" dirty="0" smtClean="0"/>
            <a:t>SVR </a:t>
          </a:r>
        </a:p>
        <a:p>
          <a:r>
            <a:rPr lang="en-US" sz="1400" b="1" dirty="0" smtClean="0"/>
            <a:t>HCV RNA</a:t>
          </a:r>
        </a:p>
      </dgm:t>
    </dgm:pt>
    <dgm:pt modelId="{4A68C12A-2062-46EB-ACD8-157C87C83B8C}" type="parTrans" cxnId="{A69A4A37-12CE-4A89-9963-DECAC359D7FE}">
      <dgm:prSet/>
      <dgm:spPr/>
      <dgm:t>
        <a:bodyPr/>
        <a:lstStyle/>
        <a:p>
          <a:endParaRPr lang="en-US"/>
        </a:p>
      </dgm:t>
    </dgm:pt>
    <dgm:pt modelId="{DF10830F-15CF-4B72-A58B-4A5A98FBEA54}" type="sibTrans" cxnId="{A69A4A37-12CE-4A89-9963-DECAC359D7FE}">
      <dgm:prSet/>
      <dgm:spPr/>
      <dgm:t>
        <a:bodyPr/>
        <a:lstStyle/>
        <a:p>
          <a:endParaRPr lang="en-US"/>
        </a:p>
      </dgm:t>
    </dgm:pt>
    <dgm:pt modelId="{4A4CDB7D-DF6E-4A13-9B80-EE0064820481}">
      <dgm:prSet custT="1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>
        <a:solidFill>
          <a:srgbClr val="FFFF0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ka-GE" sz="1400" b="1" dirty="0" smtClean="0"/>
            <a:t>მონიტორინგის კვლევები</a:t>
          </a:r>
          <a:endParaRPr lang="en-US" sz="1400" b="1" dirty="0" smtClean="0"/>
        </a:p>
      </dgm:t>
    </dgm:pt>
    <dgm:pt modelId="{BF1E4020-1EF2-4D1D-B18E-2942DB5A3FD5}" type="sibTrans" cxnId="{5A49DB76-0877-4DB9-ADB7-67379ED9C02D}">
      <dgm:prSet/>
      <dgm:spPr/>
      <dgm:t>
        <a:bodyPr/>
        <a:lstStyle/>
        <a:p>
          <a:endParaRPr lang="en-US"/>
        </a:p>
      </dgm:t>
    </dgm:pt>
    <dgm:pt modelId="{AC26CE7A-3E16-4624-AE97-9AD00C6F6196}" type="parTrans" cxnId="{5A49DB76-0877-4DB9-ADB7-67379ED9C02D}">
      <dgm:prSet/>
      <dgm:spPr/>
      <dgm:t>
        <a:bodyPr/>
        <a:lstStyle/>
        <a:p>
          <a:endParaRPr lang="en-US"/>
        </a:p>
      </dgm:t>
    </dgm:pt>
    <dgm:pt modelId="{D3B97B4C-D938-497E-9296-8CCB8F18E7F5}">
      <dgm:prSet phldrT="[Text]" custT="1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>
        <a:solidFill>
          <a:srgbClr val="FFFF0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ka-GE" sz="1400" b="1" dirty="0" smtClean="0"/>
            <a:t>სკრინინგით დადებითებს კონფირმაციული კვლევა</a:t>
          </a:r>
          <a:endParaRPr lang="en-US" sz="1400" b="1" dirty="0"/>
        </a:p>
      </dgm:t>
    </dgm:pt>
    <dgm:pt modelId="{5447E82C-B1D7-470A-92C3-A5ACCC0443FC}" type="sibTrans" cxnId="{D7889E19-9ACF-4343-88E8-5C820C3349CB}">
      <dgm:prSet/>
      <dgm:spPr/>
      <dgm:t>
        <a:bodyPr/>
        <a:lstStyle/>
        <a:p>
          <a:endParaRPr lang="en-US"/>
        </a:p>
      </dgm:t>
    </dgm:pt>
    <dgm:pt modelId="{1CADB5D1-BCA7-417A-87AA-67F8EA541BCC}" type="parTrans" cxnId="{D7889E19-9ACF-4343-88E8-5C820C3349CB}">
      <dgm:prSet/>
      <dgm:spPr/>
      <dgm:t>
        <a:bodyPr/>
        <a:lstStyle/>
        <a:p>
          <a:endParaRPr lang="en-US"/>
        </a:p>
      </dgm:t>
    </dgm:pt>
    <dgm:pt modelId="{E16970E5-CABA-4D6F-94DF-E3796ACB7D1F}" type="pres">
      <dgm:prSet presAssocID="{8BFD73BF-02C6-4F6F-9DC1-51CA1BEB86D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695635D-AF6C-429D-9ABC-F63CFE975EF2}" type="pres">
      <dgm:prSet presAssocID="{366A2F3E-A061-4BA9-9196-AC7950E66CBE}" presName="composite" presStyleCnt="0"/>
      <dgm:spPr/>
    </dgm:pt>
    <dgm:pt modelId="{0F3014B3-B4B0-41CD-B0A9-29A8AB4C9625}" type="pres">
      <dgm:prSet presAssocID="{366A2F3E-A061-4BA9-9196-AC7950E66CBE}" presName="bgChev" presStyleLbl="node1" presStyleIdx="0" presStyleCnt="5"/>
      <dgm:spPr>
        <a:solidFill>
          <a:schemeClr val="accent1">
            <a:lumMod val="20000"/>
            <a:lumOff val="80000"/>
          </a:schemeClr>
        </a:solidFill>
      </dgm:spPr>
    </dgm:pt>
    <dgm:pt modelId="{1EB1EDAD-6A35-4863-B93D-DAE578B1B290}" type="pres">
      <dgm:prSet presAssocID="{366A2F3E-A061-4BA9-9196-AC7950E66CBE}" presName="txNode" presStyleLbl="fgAcc1" presStyleIdx="0" presStyleCnt="5" custScaleX="156635" custScaleY="236401" custLinFactNeighborX="-6312" custLinFactNeighborY="999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4EBD26-16A7-4970-A037-35C7A2CBAB5A}" type="pres">
      <dgm:prSet presAssocID="{3ACDEC7A-F2FA-4D8B-8E29-B899F43CF7CD}" presName="compositeSpace" presStyleCnt="0"/>
      <dgm:spPr/>
    </dgm:pt>
    <dgm:pt modelId="{A9725A65-CD23-4AD5-A23D-9C542C5D6011}" type="pres">
      <dgm:prSet presAssocID="{D3B97B4C-D938-497E-9296-8CCB8F18E7F5}" presName="composite" presStyleCnt="0"/>
      <dgm:spPr/>
    </dgm:pt>
    <dgm:pt modelId="{03DB2342-3DB2-4B3B-BACC-1AAB2BACA84C}" type="pres">
      <dgm:prSet presAssocID="{D3B97B4C-D938-497E-9296-8CCB8F18E7F5}" presName="bgChev" presStyleLbl="node1" presStyleIdx="1" presStyleCnt="5"/>
      <dgm:spPr>
        <a:solidFill>
          <a:schemeClr val="accent1">
            <a:lumMod val="20000"/>
            <a:lumOff val="80000"/>
          </a:schemeClr>
        </a:solidFill>
      </dgm:spPr>
    </dgm:pt>
    <dgm:pt modelId="{C2A595C9-793C-4982-AAF9-EC5574FCCA36}" type="pres">
      <dgm:prSet presAssocID="{D3B97B4C-D938-497E-9296-8CCB8F18E7F5}" presName="txNode" presStyleLbl="fgAcc1" presStyleIdx="1" presStyleCnt="5" custScaleX="156635" custScaleY="236401" custLinFactNeighborX="-6312" custLinFactNeighborY="999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413309-3554-4E7A-9544-8D01105DB1C4}" type="pres">
      <dgm:prSet presAssocID="{5447E82C-B1D7-470A-92C3-A5ACCC0443FC}" presName="compositeSpace" presStyleCnt="0"/>
      <dgm:spPr/>
    </dgm:pt>
    <dgm:pt modelId="{A86AC107-13AF-4FCB-A812-6C483C84DA99}" type="pres">
      <dgm:prSet presAssocID="{0F0862EF-8380-4CA6-8AF1-247C79EAAEF4}" presName="composite" presStyleCnt="0"/>
      <dgm:spPr/>
    </dgm:pt>
    <dgm:pt modelId="{CE54684C-788F-4A05-B80F-1BC6ED88C4F4}" type="pres">
      <dgm:prSet presAssocID="{0F0862EF-8380-4CA6-8AF1-247C79EAAEF4}" presName="bgChev" presStyleLbl="node1" presStyleIdx="2" presStyleCnt="5"/>
      <dgm:spPr>
        <a:solidFill>
          <a:schemeClr val="accent1">
            <a:lumMod val="20000"/>
            <a:lumOff val="80000"/>
          </a:schemeClr>
        </a:solidFill>
      </dgm:spPr>
    </dgm:pt>
    <dgm:pt modelId="{B2C255DF-A0B5-4D30-88E2-3A6A46CB59D1}" type="pres">
      <dgm:prSet presAssocID="{0F0862EF-8380-4CA6-8AF1-247C79EAAEF4}" presName="txNode" presStyleLbl="fgAcc1" presStyleIdx="2" presStyleCnt="5" custScaleX="156635" custScaleY="236401" custLinFactNeighborX="-6312" custLinFactNeighborY="999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0A397A-4871-45C2-926E-5FE8589FDB1E}" type="pres">
      <dgm:prSet presAssocID="{69045D70-760F-4E96-9825-7F80D5361CD6}" presName="compositeSpace" presStyleCnt="0"/>
      <dgm:spPr/>
    </dgm:pt>
    <dgm:pt modelId="{D8D08B15-F7DB-43DB-A2C9-B3F255024871}" type="pres">
      <dgm:prSet presAssocID="{4A4CDB7D-DF6E-4A13-9B80-EE0064820481}" presName="composite" presStyleCnt="0"/>
      <dgm:spPr/>
    </dgm:pt>
    <dgm:pt modelId="{153DC46A-8A74-499E-A885-07D08FB3C067}" type="pres">
      <dgm:prSet presAssocID="{4A4CDB7D-DF6E-4A13-9B80-EE0064820481}" presName="bgChev" presStyleLbl="node1" presStyleIdx="3" presStyleCnt="5"/>
      <dgm:spPr>
        <a:solidFill>
          <a:schemeClr val="accent1">
            <a:lumMod val="20000"/>
            <a:lumOff val="80000"/>
          </a:schemeClr>
        </a:solidFill>
      </dgm:spPr>
    </dgm:pt>
    <dgm:pt modelId="{EA808BF5-C416-4E48-B689-945D1BC74678}" type="pres">
      <dgm:prSet presAssocID="{4A4CDB7D-DF6E-4A13-9B80-EE0064820481}" presName="txNode" presStyleLbl="fgAcc1" presStyleIdx="3" presStyleCnt="5" custScaleX="156635" custScaleY="236401" custLinFactNeighborX="-6312" custLinFactNeighborY="999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B7A6DB-A2C5-47B2-8652-43061C4FE682}" type="pres">
      <dgm:prSet presAssocID="{BF1E4020-1EF2-4D1D-B18E-2942DB5A3FD5}" presName="compositeSpace" presStyleCnt="0"/>
      <dgm:spPr/>
    </dgm:pt>
    <dgm:pt modelId="{0AF3F965-4289-4D75-83B6-B3A791D302B3}" type="pres">
      <dgm:prSet presAssocID="{3AD212FA-EE7E-44BA-85E4-DADF5C224719}" presName="composite" presStyleCnt="0"/>
      <dgm:spPr/>
    </dgm:pt>
    <dgm:pt modelId="{8AC152A3-40FB-4DBA-A701-B236C580726F}" type="pres">
      <dgm:prSet presAssocID="{3AD212FA-EE7E-44BA-85E4-DADF5C224719}" presName="bgChev" presStyleLbl="node1" presStyleIdx="4" presStyleCnt="5"/>
      <dgm:spPr>
        <a:solidFill>
          <a:schemeClr val="accent1">
            <a:lumMod val="20000"/>
            <a:lumOff val="80000"/>
          </a:schemeClr>
        </a:solidFill>
      </dgm:spPr>
    </dgm:pt>
    <dgm:pt modelId="{EC71759F-6298-4647-BCC2-08609A99716B}" type="pres">
      <dgm:prSet presAssocID="{3AD212FA-EE7E-44BA-85E4-DADF5C224719}" presName="txNode" presStyleLbl="fgAcc1" presStyleIdx="4" presStyleCnt="5" custScaleX="156635" custScaleY="236401" custLinFactNeighborX="-6312" custLinFactNeighborY="999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9039629-02D2-475D-9F2E-8AB0FAF296BD}" srcId="{8BFD73BF-02C6-4F6F-9DC1-51CA1BEB86D0}" destId="{0F0862EF-8380-4CA6-8AF1-247C79EAAEF4}" srcOrd="2" destOrd="0" parTransId="{B2F03508-9747-407F-81AA-53E49EBAC370}" sibTransId="{69045D70-760F-4E96-9825-7F80D5361CD6}"/>
    <dgm:cxn modelId="{C08ABD0A-C40B-4E72-8A53-9EE9930F37E9}" type="presOf" srcId="{0F0862EF-8380-4CA6-8AF1-247C79EAAEF4}" destId="{B2C255DF-A0B5-4D30-88E2-3A6A46CB59D1}" srcOrd="0" destOrd="0" presId="urn:microsoft.com/office/officeart/2005/8/layout/chevronAccent+Icon"/>
    <dgm:cxn modelId="{665711D7-5662-4915-B2BF-81582C85B55E}" type="presOf" srcId="{D3B97B4C-D938-497E-9296-8CCB8F18E7F5}" destId="{C2A595C9-793C-4982-AAF9-EC5574FCCA36}" srcOrd="0" destOrd="0" presId="urn:microsoft.com/office/officeart/2005/8/layout/chevronAccent+Icon"/>
    <dgm:cxn modelId="{D7889E19-9ACF-4343-88E8-5C820C3349CB}" srcId="{8BFD73BF-02C6-4F6F-9DC1-51CA1BEB86D0}" destId="{D3B97B4C-D938-497E-9296-8CCB8F18E7F5}" srcOrd="1" destOrd="0" parTransId="{1CADB5D1-BCA7-417A-87AA-67F8EA541BCC}" sibTransId="{5447E82C-B1D7-470A-92C3-A5ACCC0443FC}"/>
    <dgm:cxn modelId="{B57EBA9E-7683-43ED-BD94-A0E44172BBD9}" type="presOf" srcId="{4A4CDB7D-DF6E-4A13-9B80-EE0064820481}" destId="{EA808BF5-C416-4E48-B689-945D1BC74678}" srcOrd="0" destOrd="0" presId="urn:microsoft.com/office/officeart/2005/8/layout/chevronAccent+Icon"/>
    <dgm:cxn modelId="{DE24E002-6A07-4938-A75C-8BC6396341F1}" type="presOf" srcId="{3AD212FA-EE7E-44BA-85E4-DADF5C224719}" destId="{EC71759F-6298-4647-BCC2-08609A99716B}" srcOrd="0" destOrd="0" presId="urn:microsoft.com/office/officeart/2005/8/layout/chevronAccent+Icon"/>
    <dgm:cxn modelId="{A69A4A37-12CE-4A89-9963-DECAC359D7FE}" srcId="{8BFD73BF-02C6-4F6F-9DC1-51CA1BEB86D0}" destId="{3AD212FA-EE7E-44BA-85E4-DADF5C224719}" srcOrd="4" destOrd="0" parTransId="{4A68C12A-2062-46EB-ACD8-157C87C83B8C}" sibTransId="{DF10830F-15CF-4B72-A58B-4A5A98FBEA54}"/>
    <dgm:cxn modelId="{E99D5B6A-27E7-47B4-903B-368ADAF344DC}" type="presOf" srcId="{8BFD73BF-02C6-4F6F-9DC1-51CA1BEB86D0}" destId="{E16970E5-CABA-4D6F-94DF-E3796ACB7D1F}" srcOrd="0" destOrd="0" presId="urn:microsoft.com/office/officeart/2005/8/layout/chevronAccent+Icon"/>
    <dgm:cxn modelId="{5A49DB76-0877-4DB9-ADB7-67379ED9C02D}" srcId="{8BFD73BF-02C6-4F6F-9DC1-51CA1BEB86D0}" destId="{4A4CDB7D-DF6E-4A13-9B80-EE0064820481}" srcOrd="3" destOrd="0" parTransId="{AC26CE7A-3E16-4624-AE97-9AD00C6F6196}" sibTransId="{BF1E4020-1EF2-4D1D-B18E-2942DB5A3FD5}"/>
    <dgm:cxn modelId="{3E2ED9D7-FC3C-4A1F-972F-C0A771F3C068}" srcId="{8BFD73BF-02C6-4F6F-9DC1-51CA1BEB86D0}" destId="{366A2F3E-A061-4BA9-9196-AC7950E66CBE}" srcOrd="0" destOrd="0" parTransId="{0897B415-DB54-4C54-98B2-E5E7C2BB3BC8}" sibTransId="{3ACDEC7A-F2FA-4D8B-8E29-B899F43CF7CD}"/>
    <dgm:cxn modelId="{40ACA294-A942-45ED-9231-7327ED7EF302}" type="presOf" srcId="{366A2F3E-A061-4BA9-9196-AC7950E66CBE}" destId="{1EB1EDAD-6A35-4863-B93D-DAE578B1B290}" srcOrd="0" destOrd="0" presId="urn:microsoft.com/office/officeart/2005/8/layout/chevronAccent+Icon"/>
    <dgm:cxn modelId="{B3833F34-DAFE-4CE7-9E62-D77B5F976735}" type="presParOf" srcId="{E16970E5-CABA-4D6F-94DF-E3796ACB7D1F}" destId="{6695635D-AF6C-429D-9ABC-F63CFE975EF2}" srcOrd="0" destOrd="0" presId="urn:microsoft.com/office/officeart/2005/8/layout/chevronAccent+Icon"/>
    <dgm:cxn modelId="{C699E63F-2548-4062-A657-8E4829B28F0B}" type="presParOf" srcId="{6695635D-AF6C-429D-9ABC-F63CFE975EF2}" destId="{0F3014B3-B4B0-41CD-B0A9-29A8AB4C9625}" srcOrd="0" destOrd="0" presId="urn:microsoft.com/office/officeart/2005/8/layout/chevronAccent+Icon"/>
    <dgm:cxn modelId="{094FB80E-1395-42F3-8EBE-977A8820E061}" type="presParOf" srcId="{6695635D-AF6C-429D-9ABC-F63CFE975EF2}" destId="{1EB1EDAD-6A35-4863-B93D-DAE578B1B290}" srcOrd="1" destOrd="0" presId="urn:microsoft.com/office/officeart/2005/8/layout/chevronAccent+Icon"/>
    <dgm:cxn modelId="{879E7D62-DF81-4E18-8395-73CB36D7A63F}" type="presParOf" srcId="{E16970E5-CABA-4D6F-94DF-E3796ACB7D1F}" destId="{764EBD26-16A7-4970-A037-35C7A2CBAB5A}" srcOrd="1" destOrd="0" presId="urn:microsoft.com/office/officeart/2005/8/layout/chevronAccent+Icon"/>
    <dgm:cxn modelId="{07BF747E-4D25-4BEE-BD8C-77B4FE7BE7D1}" type="presParOf" srcId="{E16970E5-CABA-4D6F-94DF-E3796ACB7D1F}" destId="{A9725A65-CD23-4AD5-A23D-9C542C5D6011}" srcOrd="2" destOrd="0" presId="urn:microsoft.com/office/officeart/2005/8/layout/chevronAccent+Icon"/>
    <dgm:cxn modelId="{FD866652-004C-42DE-BCC9-B5F9BAD211D3}" type="presParOf" srcId="{A9725A65-CD23-4AD5-A23D-9C542C5D6011}" destId="{03DB2342-3DB2-4B3B-BACC-1AAB2BACA84C}" srcOrd="0" destOrd="0" presId="urn:microsoft.com/office/officeart/2005/8/layout/chevronAccent+Icon"/>
    <dgm:cxn modelId="{C363BD99-55B0-4155-9CE0-8FFFDE9652DA}" type="presParOf" srcId="{A9725A65-CD23-4AD5-A23D-9C542C5D6011}" destId="{C2A595C9-793C-4982-AAF9-EC5574FCCA36}" srcOrd="1" destOrd="0" presId="urn:microsoft.com/office/officeart/2005/8/layout/chevronAccent+Icon"/>
    <dgm:cxn modelId="{9C7F7456-81EF-4120-9BF1-424597946DBF}" type="presParOf" srcId="{E16970E5-CABA-4D6F-94DF-E3796ACB7D1F}" destId="{18413309-3554-4E7A-9544-8D01105DB1C4}" srcOrd="3" destOrd="0" presId="urn:microsoft.com/office/officeart/2005/8/layout/chevronAccent+Icon"/>
    <dgm:cxn modelId="{E73659D9-FEB5-420F-987E-924A4B452890}" type="presParOf" srcId="{E16970E5-CABA-4D6F-94DF-E3796ACB7D1F}" destId="{A86AC107-13AF-4FCB-A812-6C483C84DA99}" srcOrd="4" destOrd="0" presId="urn:microsoft.com/office/officeart/2005/8/layout/chevronAccent+Icon"/>
    <dgm:cxn modelId="{266EDEE7-99BB-4EED-A86E-0E15A283DA27}" type="presParOf" srcId="{A86AC107-13AF-4FCB-A812-6C483C84DA99}" destId="{CE54684C-788F-4A05-B80F-1BC6ED88C4F4}" srcOrd="0" destOrd="0" presId="urn:microsoft.com/office/officeart/2005/8/layout/chevronAccent+Icon"/>
    <dgm:cxn modelId="{E9BB0E69-B66E-4876-A392-6D816B97D757}" type="presParOf" srcId="{A86AC107-13AF-4FCB-A812-6C483C84DA99}" destId="{B2C255DF-A0B5-4D30-88E2-3A6A46CB59D1}" srcOrd="1" destOrd="0" presId="urn:microsoft.com/office/officeart/2005/8/layout/chevronAccent+Icon"/>
    <dgm:cxn modelId="{CF780906-B2CF-4AE5-8A44-69E638B9A62B}" type="presParOf" srcId="{E16970E5-CABA-4D6F-94DF-E3796ACB7D1F}" destId="{2A0A397A-4871-45C2-926E-5FE8589FDB1E}" srcOrd="5" destOrd="0" presId="urn:microsoft.com/office/officeart/2005/8/layout/chevronAccent+Icon"/>
    <dgm:cxn modelId="{1EA3C814-45E8-472B-AC04-52DE6EF0E380}" type="presParOf" srcId="{E16970E5-CABA-4D6F-94DF-E3796ACB7D1F}" destId="{D8D08B15-F7DB-43DB-A2C9-B3F255024871}" srcOrd="6" destOrd="0" presId="urn:microsoft.com/office/officeart/2005/8/layout/chevronAccent+Icon"/>
    <dgm:cxn modelId="{3B1F4813-5935-4170-878B-8C8A53159BC7}" type="presParOf" srcId="{D8D08B15-F7DB-43DB-A2C9-B3F255024871}" destId="{153DC46A-8A74-499E-A885-07D08FB3C067}" srcOrd="0" destOrd="0" presId="urn:microsoft.com/office/officeart/2005/8/layout/chevronAccent+Icon"/>
    <dgm:cxn modelId="{F4B5FBBA-2E67-462B-8388-1F3A8E78A1FE}" type="presParOf" srcId="{D8D08B15-F7DB-43DB-A2C9-B3F255024871}" destId="{EA808BF5-C416-4E48-B689-945D1BC74678}" srcOrd="1" destOrd="0" presId="urn:microsoft.com/office/officeart/2005/8/layout/chevronAccent+Icon"/>
    <dgm:cxn modelId="{0CFE42A4-77D6-478C-B501-E9083B4ED847}" type="presParOf" srcId="{E16970E5-CABA-4D6F-94DF-E3796ACB7D1F}" destId="{72B7A6DB-A2C5-47B2-8652-43061C4FE682}" srcOrd="7" destOrd="0" presId="urn:microsoft.com/office/officeart/2005/8/layout/chevronAccent+Icon"/>
    <dgm:cxn modelId="{9C1AAAA1-0B2E-4F39-BE55-B24F4877DBC7}" type="presParOf" srcId="{E16970E5-CABA-4D6F-94DF-E3796ACB7D1F}" destId="{0AF3F965-4289-4D75-83B6-B3A791D302B3}" srcOrd="8" destOrd="0" presId="urn:microsoft.com/office/officeart/2005/8/layout/chevronAccent+Icon"/>
    <dgm:cxn modelId="{DADF5F82-E302-40A9-9137-F71EB100CFCD}" type="presParOf" srcId="{0AF3F965-4289-4D75-83B6-B3A791D302B3}" destId="{8AC152A3-40FB-4DBA-A701-B236C580726F}" srcOrd="0" destOrd="0" presId="urn:microsoft.com/office/officeart/2005/8/layout/chevronAccent+Icon"/>
    <dgm:cxn modelId="{E99C82E3-A22B-4CFC-AF4D-BC13E1183B53}" type="presParOf" srcId="{0AF3F965-4289-4D75-83B6-B3A791D302B3}" destId="{EC71759F-6298-4647-BCC2-08609A99716B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BFD73BF-02C6-4F6F-9DC1-51CA1BEB86D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66A2F3E-A061-4BA9-9196-AC7950E66CBE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ka-GE" b="1" dirty="0" smtClean="0"/>
            <a:t>სკრინინგი</a:t>
          </a:r>
          <a:endParaRPr lang="en-US" b="1" dirty="0"/>
        </a:p>
      </dgm:t>
    </dgm:pt>
    <dgm:pt modelId="{0897B415-DB54-4C54-98B2-E5E7C2BB3BC8}" type="parTrans" cxnId="{3E2ED9D7-FC3C-4A1F-972F-C0A771F3C068}">
      <dgm:prSet/>
      <dgm:spPr/>
      <dgm:t>
        <a:bodyPr/>
        <a:lstStyle/>
        <a:p>
          <a:endParaRPr lang="en-US"/>
        </a:p>
      </dgm:t>
    </dgm:pt>
    <dgm:pt modelId="{3ACDEC7A-F2FA-4D8B-8E29-B899F43CF7CD}" type="sibTrans" cxnId="{3E2ED9D7-FC3C-4A1F-972F-C0A771F3C068}">
      <dgm:prSet/>
      <dgm:spPr/>
      <dgm:t>
        <a:bodyPr/>
        <a:lstStyle/>
        <a:p>
          <a:endParaRPr lang="en-US"/>
        </a:p>
      </dgm:t>
    </dgm:pt>
    <dgm:pt modelId="{0F0862EF-8380-4CA6-8AF1-247C79EAAEF4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ka-GE" b="1" dirty="0" smtClean="0"/>
            <a:t>დიაგნოსტიკა მკურნალობამდე</a:t>
          </a:r>
          <a:endParaRPr lang="en-US" b="1" dirty="0"/>
        </a:p>
      </dgm:t>
    </dgm:pt>
    <dgm:pt modelId="{B2F03508-9747-407F-81AA-53E49EBAC370}" type="parTrans" cxnId="{E9039629-02D2-475D-9F2E-8AB0FAF296BD}">
      <dgm:prSet/>
      <dgm:spPr/>
      <dgm:t>
        <a:bodyPr/>
        <a:lstStyle/>
        <a:p>
          <a:endParaRPr lang="en-US"/>
        </a:p>
      </dgm:t>
    </dgm:pt>
    <dgm:pt modelId="{69045D70-760F-4E96-9825-7F80D5361CD6}" type="sibTrans" cxnId="{E9039629-02D2-475D-9F2E-8AB0FAF296BD}">
      <dgm:prSet/>
      <dgm:spPr/>
      <dgm:t>
        <a:bodyPr/>
        <a:lstStyle/>
        <a:p>
          <a:endParaRPr lang="en-US"/>
        </a:p>
      </dgm:t>
    </dgm:pt>
    <dgm:pt modelId="{C05D625D-7D15-4147-BB19-F294B0763737}">
      <dgm:prSet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ka-GE" b="1" dirty="0" smtClean="0"/>
            <a:t>მკურნალობის მონიტორინგი</a:t>
          </a:r>
          <a:endParaRPr lang="en-US" b="1" dirty="0"/>
        </a:p>
      </dgm:t>
    </dgm:pt>
    <dgm:pt modelId="{32EAA2D6-D279-4BB3-B3AE-185ACF7923D8}" type="parTrans" cxnId="{2C10454B-619B-42D0-A028-875A45ACCA6C}">
      <dgm:prSet/>
      <dgm:spPr/>
      <dgm:t>
        <a:bodyPr/>
        <a:lstStyle/>
        <a:p>
          <a:endParaRPr lang="en-US"/>
        </a:p>
      </dgm:t>
    </dgm:pt>
    <dgm:pt modelId="{700A76F3-DF9A-4A4B-8454-31B47F70A2D4}" type="sibTrans" cxnId="{2C10454B-619B-42D0-A028-875A45ACCA6C}">
      <dgm:prSet/>
      <dgm:spPr/>
      <dgm:t>
        <a:bodyPr/>
        <a:lstStyle/>
        <a:p>
          <a:endParaRPr lang="en-US"/>
        </a:p>
      </dgm:t>
    </dgm:pt>
    <dgm:pt modelId="{3AD212FA-EE7E-44BA-85E4-DADF5C224719}">
      <dgm:prSet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ka-GE" b="1" dirty="0" smtClean="0"/>
            <a:t>გამოსავალი</a:t>
          </a:r>
          <a:endParaRPr lang="en-US" b="1" dirty="0"/>
        </a:p>
      </dgm:t>
    </dgm:pt>
    <dgm:pt modelId="{4A68C12A-2062-46EB-ACD8-157C87C83B8C}" type="parTrans" cxnId="{A69A4A37-12CE-4A89-9963-DECAC359D7FE}">
      <dgm:prSet/>
      <dgm:spPr/>
      <dgm:t>
        <a:bodyPr/>
        <a:lstStyle/>
        <a:p>
          <a:endParaRPr lang="en-US"/>
        </a:p>
      </dgm:t>
    </dgm:pt>
    <dgm:pt modelId="{DF10830F-15CF-4B72-A58B-4A5A98FBEA54}" type="sibTrans" cxnId="{A69A4A37-12CE-4A89-9963-DECAC359D7FE}">
      <dgm:prSet/>
      <dgm:spPr/>
      <dgm:t>
        <a:bodyPr/>
        <a:lstStyle/>
        <a:p>
          <a:endParaRPr lang="en-US"/>
        </a:p>
      </dgm:t>
    </dgm:pt>
    <dgm:pt modelId="{D3B97B4C-D938-497E-9296-8CCB8F18E7F5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ka-GE" b="1" dirty="0" smtClean="0"/>
            <a:t>კონფირმაცია</a:t>
          </a:r>
          <a:endParaRPr lang="en-US" b="1" dirty="0"/>
        </a:p>
      </dgm:t>
    </dgm:pt>
    <dgm:pt modelId="{5447E82C-B1D7-470A-92C3-A5ACCC0443FC}" type="sibTrans" cxnId="{D7889E19-9ACF-4343-88E8-5C820C3349CB}">
      <dgm:prSet/>
      <dgm:spPr/>
      <dgm:t>
        <a:bodyPr/>
        <a:lstStyle/>
        <a:p>
          <a:endParaRPr lang="en-US"/>
        </a:p>
      </dgm:t>
    </dgm:pt>
    <dgm:pt modelId="{1CADB5D1-BCA7-417A-87AA-67F8EA541BCC}" type="parTrans" cxnId="{D7889E19-9ACF-4343-88E8-5C820C3349CB}">
      <dgm:prSet/>
      <dgm:spPr/>
      <dgm:t>
        <a:bodyPr/>
        <a:lstStyle/>
        <a:p>
          <a:endParaRPr lang="en-US"/>
        </a:p>
      </dgm:t>
    </dgm:pt>
    <dgm:pt modelId="{4883A1C4-FB58-4C49-B472-92BB4BC68C72}" type="pres">
      <dgm:prSet presAssocID="{8BFD73BF-02C6-4F6F-9DC1-51CA1BEB86D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197D1B-F13E-4244-ACE0-7C05B9ECE446}" type="pres">
      <dgm:prSet presAssocID="{366A2F3E-A061-4BA9-9196-AC7950E66CBE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26718C-00C0-4C53-979A-42B2607C5072}" type="pres">
      <dgm:prSet presAssocID="{3ACDEC7A-F2FA-4D8B-8E29-B899F43CF7CD}" presName="parTxOnlySpace" presStyleCnt="0"/>
      <dgm:spPr/>
    </dgm:pt>
    <dgm:pt modelId="{141C9081-5A11-4D11-859D-F3542E7E601C}" type="pres">
      <dgm:prSet presAssocID="{D3B97B4C-D938-497E-9296-8CCB8F18E7F5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439B34-8C73-4E97-B23C-7C463049F8FD}" type="pres">
      <dgm:prSet presAssocID="{5447E82C-B1D7-470A-92C3-A5ACCC0443FC}" presName="parTxOnlySpace" presStyleCnt="0"/>
      <dgm:spPr/>
    </dgm:pt>
    <dgm:pt modelId="{0FB38E48-3AF8-46BF-9FEA-FFC3FAA575D8}" type="pres">
      <dgm:prSet presAssocID="{0F0862EF-8380-4CA6-8AF1-247C79EAAEF4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7DDBC3-8A5C-40D2-A28D-DA20450CB800}" type="pres">
      <dgm:prSet presAssocID="{69045D70-760F-4E96-9825-7F80D5361CD6}" presName="parTxOnlySpace" presStyleCnt="0"/>
      <dgm:spPr/>
    </dgm:pt>
    <dgm:pt modelId="{F016DF4E-40AB-4C2F-8C0A-245961E85583}" type="pres">
      <dgm:prSet presAssocID="{C05D625D-7D15-4147-BB19-F294B0763737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B8F107-D934-4A3A-8BF3-D2AEAD863A57}" type="pres">
      <dgm:prSet presAssocID="{700A76F3-DF9A-4A4B-8454-31B47F70A2D4}" presName="parTxOnlySpace" presStyleCnt="0"/>
      <dgm:spPr/>
    </dgm:pt>
    <dgm:pt modelId="{AC192C73-7351-4433-80BA-FBE087E43CAD}" type="pres">
      <dgm:prSet presAssocID="{3AD212FA-EE7E-44BA-85E4-DADF5C224719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D5F9114-B3C8-48FF-A813-054AD77548B9}" type="presOf" srcId="{0F0862EF-8380-4CA6-8AF1-247C79EAAEF4}" destId="{0FB38E48-3AF8-46BF-9FEA-FFC3FAA575D8}" srcOrd="0" destOrd="0" presId="urn:microsoft.com/office/officeart/2005/8/layout/chevron1"/>
    <dgm:cxn modelId="{A69A4A37-12CE-4A89-9963-DECAC359D7FE}" srcId="{8BFD73BF-02C6-4F6F-9DC1-51CA1BEB86D0}" destId="{3AD212FA-EE7E-44BA-85E4-DADF5C224719}" srcOrd="4" destOrd="0" parTransId="{4A68C12A-2062-46EB-ACD8-157C87C83B8C}" sibTransId="{DF10830F-15CF-4B72-A58B-4A5A98FBEA54}"/>
    <dgm:cxn modelId="{7E8852A7-A006-440C-84DF-718C2B734A8E}" type="presOf" srcId="{C05D625D-7D15-4147-BB19-F294B0763737}" destId="{F016DF4E-40AB-4C2F-8C0A-245961E85583}" srcOrd="0" destOrd="0" presId="urn:microsoft.com/office/officeart/2005/8/layout/chevron1"/>
    <dgm:cxn modelId="{46A8892E-FCD9-4C8B-AA06-556A0654EC06}" type="presOf" srcId="{366A2F3E-A061-4BA9-9196-AC7950E66CBE}" destId="{35197D1B-F13E-4244-ACE0-7C05B9ECE446}" srcOrd="0" destOrd="0" presId="urn:microsoft.com/office/officeart/2005/8/layout/chevron1"/>
    <dgm:cxn modelId="{6438045F-C3AF-4B84-A35B-2CD9AE8EE89D}" type="presOf" srcId="{D3B97B4C-D938-497E-9296-8CCB8F18E7F5}" destId="{141C9081-5A11-4D11-859D-F3542E7E601C}" srcOrd="0" destOrd="0" presId="urn:microsoft.com/office/officeart/2005/8/layout/chevron1"/>
    <dgm:cxn modelId="{819BFF85-6180-4B19-A6AD-1905437AAA9D}" type="presOf" srcId="{8BFD73BF-02C6-4F6F-9DC1-51CA1BEB86D0}" destId="{4883A1C4-FB58-4C49-B472-92BB4BC68C72}" srcOrd="0" destOrd="0" presId="urn:microsoft.com/office/officeart/2005/8/layout/chevron1"/>
    <dgm:cxn modelId="{3E2ED9D7-FC3C-4A1F-972F-C0A771F3C068}" srcId="{8BFD73BF-02C6-4F6F-9DC1-51CA1BEB86D0}" destId="{366A2F3E-A061-4BA9-9196-AC7950E66CBE}" srcOrd="0" destOrd="0" parTransId="{0897B415-DB54-4C54-98B2-E5E7C2BB3BC8}" sibTransId="{3ACDEC7A-F2FA-4D8B-8E29-B899F43CF7CD}"/>
    <dgm:cxn modelId="{461F4487-4079-4529-A300-BF554DE200E2}" type="presOf" srcId="{3AD212FA-EE7E-44BA-85E4-DADF5C224719}" destId="{AC192C73-7351-4433-80BA-FBE087E43CAD}" srcOrd="0" destOrd="0" presId="urn:microsoft.com/office/officeart/2005/8/layout/chevron1"/>
    <dgm:cxn modelId="{2C10454B-619B-42D0-A028-875A45ACCA6C}" srcId="{8BFD73BF-02C6-4F6F-9DC1-51CA1BEB86D0}" destId="{C05D625D-7D15-4147-BB19-F294B0763737}" srcOrd="3" destOrd="0" parTransId="{32EAA2D6-D279-4BB3-B3AE-185ACF7923D8}" sibTransId="{700A76F3-DF9A-4A4B-8454-31B47F70A2D4}"/>
    <dgm:cxn modelId="{D7889E19-9ACF-4343-88E8-5C820C3349CB}" srcId="{8BFD73BF-02C6-4F6F-9DC1-51CA1BEB86D0}" destId="{D3B97B4C-D938-497E-9296-8CCB8F18E7F5}" srcOrd="1" destOrd="0" parTransId="{1CADB5D1-BCA7-417A-87AA-67F8EA541BCC}" sibTransId="{5447E82C-B1D7-470A-92C3-A5ACCC0443FC}"/>
    <dgm:cxn modelId="{E9039629-02D2-475D-9F2E-8AB0FAF296BD}" srcId="{8BFD73BF-02C6-4F6F-9DC1-51CA1BEB86D0}" destId="{0F0862EF-8380-4CA6-8AF1-247C79EAAEF4}" srcOrd="2" destOrd="0" parTransId="{B2F03508-9747-407F-81AA-53E49EBAC370}" sibTransId="{69045D70-760F-4E96-9825-7F80D5361CD6}"/>
    <dgm:cxn modelId="{FC56CBB8-691D-4C0D-849B-5AD35253B807}" type="presParOf" srcId="{4883A1C4-FB58-4C49-B472-92BB4BC68C72}" destId="{35197D1B-F13E-4244-ACE0-7C05B9ECE446}" srcOrd="0" destOrd="0" presId="urn:microsoft.com/office/officeart/2005/8/layout/chevron1"/>
    <dgm:cxn modelId="{A121E138-E458-4B70-B6DB-F741416E471C}" type="presParOf" srcId="{4883A1C4-FB58-4C49-B472-92BB4BC68C72}" destId="{1126718C-00C0-4C53-979A-42B2607C5072}" srcOrd="1" destOrd="0" presId="urn:microsoft.com/office/officeart/2005/8/layout/chevron1"/>
    <dgm:cxn modelId="{E8145381-E1B7-446E-8036-09A332860AE0}" type="presParOf" srcId="{4883A1C4-FB58-4C49-B472-92BB4BC68C72}" destId="{141C9081-5A11-4D11-859D-F3542E7E601C}" srcOrd="2" destOrd="0" presId="urn:microsoft.com/office/officeart/2005/8/layout/chevron1"/>
    <dgm:cxn modelId="{4DF6DFE9-C64A-4AA2-AEC5-6007329587C3}" type="presParOf" srcId="{4883A1C4-FB58-4C49-B472-92BB4BC68C72}" destId="{7D439B34-8C73-4E97-B23C-7C463049F8FD}" srcOrd="3" destOrd="0" presId="urn:microsoft.com/office/officeart/2005/8/layout/chevron1"/>
    <dgm:cxn modelId="{3ACB1DFD-4493-4059-9B96-95359D8C0F21}" type="presParOf" srcId="{4883A1C4-FB58-4C49-B472-92BB4BC68C72}" destId="{0FB38E48-3AF8-46BF-9FEA-FFC3FAA575D8}" srcOrd="4" destOrd="0" presId="urn:microsoft.com/office/officeart/2005/8/layout/chevron1"/>
    <dgm:cxn modelId="{ACAA19DD-D1B2-4517-9ADD-68D9E410CA31}" type="presParOf" srcId="{4883A1C4-FB58-4C49-B472-92BB4BC68C72}" destId="{197DDBC3-8A5C-40D2-A28D-DA20450CB800}" srcOrd="5" destOrd="0" presId="urn:microsoft.com/office/officeart/2005/8/layout/chevron1"/>
    <dgm:cxn modelId="{B8E8811E-B7B3-4FB3-B585-413D263F1F99}" type="presParOf" srcId="{4883A1C4-FB58-4C49-B472-92BB4BC68C72}" destId="{F016DF4E-40AB-4C2F-8C0A-245961E85583}" srcOrd="6" destOrd="0" presId="urn:microsoft.com/office/officeart/2005/8/layout/chevron1"/>
    <dgm:cxn modelId="{520ED45F-D5B5-468F-A060-6A9C0CD04A06}" type="presParOf" srcId="{4883A1C4-FB58-4C49-B472-92BB4BC68C72}" destId="{39B8F107-D934-4A3A-8BF3-D2AEAD863A57}" srcOrd="7" destOrd="0" presId="urn:microsoft.com/office/officeart/2005/8/layout/chevron1"/>
    <dgm:cxn modelId="{D18AF30B-CA0C-4CCE-A1C8-A5FB85CA5B43}" type="presParOf" srcId="{4883A1C4-FB58-4C49-B472-92BB4BC68C72}" destId="{AC192C73-7351-4433-80BA-FBE087E43CAD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608A88C-3864-45B3-927B-28732329806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B6716B-157B-4994-9832-69CDF185CF45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ka-GE" dirty="0" smtClean="0"/>
            <a:t>ცენტრალური საწყობი (თბილისი)</a:t>
          </a:r>
          <a:endParaRPr lang="en-US" dirty="0"/>
        </a:p>
      </dgm:t>
    </dgm:pt>
    <dgm:pt modelId="{DEEF799D-5478-45D8-86B2-18158DA2A993}" type="parTrans" cxnId="{CEEC9E8A-2574-4EBE-939D-FE0335C17DA7}">
      <dgm:prSet/>
      <dgm:spPr/>
      <dgm:t>
        <a:bodyPr/>
        <a:lstStyle/>
        <a:p>
          <a:endParaRPr lang="en-US"/>
        </a:p>
      </dgm:t>
    </dgm:pt>
    <dgm:pt modelId="{2790EE11-0095-4950-834E-866A630EF350}" type="sibTrans" cxnId="{CEEC9E8A-2574-4EBE-939D-FE0335C17DA7}">
      <dgm:prSet/>
      <dgm:spPr/>
      <dgm:t>
        <a:bodyPr/>
        <a:lstStyle/>
        <a:p>
          <a:endParaRPr lang="en-US"/>
        </a:p>
      </dgm:t>
    </dgm:pt>
    <dgm:pt modelId="{96643777-E813-4151-8326-80BEBF2F773F}">
      <dgm:prSet phldrT="[Text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ka-GE" dirty="0" smtClean="0"/>
            <a:t>რეგიონული საწყობი (ქუთაისი)</a:t>
          </a:r>
          <a:endParaRPr lang="en-US" dirty="0"/>
        </a:p>
      </dgm:t>
    </dgm:pt>
    <dgm:pt modelId="{FB43B234-C58B-433B-9765-6BE40A2F0E3C}" type="parTrans" cxnId="{B44E593C-28BB-41C7-A728-47CD34C9853C}">
      <dgm:prSet/>
      <dgm:spPr/>
      <dgm:t>
        <a:bodyPr/>
        <a:lstStyle/>
        <a:p>
          <a:endParaRPr lang="en-US"/>
        </a:p>
      </dgm:t>
    </dgm:pt>
    <dgm:pt modelId="{64476B65-612B-475E-A465-E6996D64E45F}" type="sibTrans" cxnId="{B44E593C-28BB-41C7-A728-47CD34C9853C}">
      <dgm:prSet/>
      <dgm:spPr/>
      <dgm:t>
        <a:bodyPr/>
        <a:lstStyle/>
        <a:p>
          <a:endParaRPr lang="en-US"/>
        </a:p>
      </dgm:t>
    </dgm:pt>
    <dgm:pt modelId="{078B4082-6788-454F-86F2-40609FFD6D3F}">
      <dgm:prSet phldrT="[Text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ka-GE" dirty="0" smtClean="0"/>
            <a:t>რეგიონული საწყობი (ბათუმი)</a:t>
          </a:r>
          <a:endParaRPr lang="en-US" dirty="0"/>
        </a:p>
      </dgm:t>
    </dgm:pt>
    <dgm:pt modelId="{1F1A624D-F56E-4B26-BB29-77DF0E51AD20}" type="parTrans" cxnId="{61669876-0652-49BF-8240-36E9BD293705}">
      <dgm:prSet/>
      <dgm:spPr/>
      <dgm:t>
        <a:bodyPr/>
        <a:lstStyle/>
        <a:p>
          <a:endParaRPr lang="en-US"/>
        </a:p>
      </dgm:t>
    </dgm:pt>
    <dgm:pt modelId="{31B0961E-AF85-4E04-A9C3-59F3A400FA84}" type="sibTrans" cxnId="{61669876-0652-49BF-8240-36E9BD293705}">
      <dgm:prSet/>
      <dgm:spPr/>
      <dgm:t>
        <a:bodyPr/>
        <a:lstStyle/>
        <a:p>
          <a:endParaRPr lang="en-US"/>
        </a:p>
      </dgm:t>
    </dgm:pt>
    <dgm:pt modelId="{FC4042D0-2121-4235-90F7-7B0389883112}">
      <dgm:prSet phldrT="[Text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ka-GE" dirty="0" smtClean="0"/>
            <a:t>რეგიონული საწყობი (ზუგდიდი)</a:t>
          </a:r>
          <a:endParaRPr lang="en-US" dirty="0"/>
        </a:p>
      </dgm:t>
    </dgm:pt>
    <dgm:pt modelId="{E51C62F0-DAB9-466F-977B-5296F617FEE7}" type="parTrans" cxnId="{7BEB26AB-EBC0-47CA-B2CB-249B36FE794D}">
      <dgm:prSet/>
      <dgm:spPr/>
      <dgm:t>
        <a:bodyPr/>
        <a:lstStyle/>
        <a:p>
          <a:endParaRPr lang="en-US"/>
        </a:p>
      </dgm:t>
    </dgm:pt>
    <dgm:pt modelId="{FA99F5DD-1055-46DE-A2B6-B4D0C0D1E113}" type="sibTrans" cxnId="{7BEB26AB-EBC0-47CA-B2CB-249B36FE794D}">
      <dgm:prSet/>
      <dgm:spPr/>
      <dgm:t>
        <a:bodyPr/>
        <a:lstStyle/>
        <a:p>
          <a:endParaRPr lang="en-US"/>
        </a:p>
      </dgm:t>
    </dgm:pt>
    <dgm:pt modelId="{DB7BE0FE-A7D8-4769-A266-05C669D78C0B}" type="pres">
      <dgm:prSet presAssocID="{F608A88C-3864-45B3-927B-2873232980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EF80BE8-3FD2-4A70-9421-8AE0E961215C}" type="pres">
      <dgm:prSet presAssocID="{4BB6716B-157B-4994-9832-69CDF185CF45}" presName="hierRoot1" presStyleCnt="0">
        <dgm:presLayoutVars>
          <dgm:hierBranch val="init"/>
        </dgm:presLayoutVars>
      </dgm:prSet>
      <dgm:spPr/>
    </dgm:pt>
    <dgm:pt modelId="{FE67B635-ACE3-4F33-8F2E-4AF7CA602F47}" type="pres">
      <dgm:prSet presAssocID="{4BB6716B-157B-4994-9832-69CDF185CF45}" presName="rootComposite1" presStyleCnt="0"/>
      <dgm:spPr/>
    </dgm:pt>
    <dgm:pt modelId="{ED51D33E-1F3B-4FE3-8516-D55363A5E6E0}" type="pres">
      <dgm:prSet presAssocID="{4BB6716B-157B-4994-9832-69CDF185CF45}" presName="rootText1" presStyleLbl="node0" presStyleIdx="0" presStyleCnt="1" custLinFactNeighborY="-7344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A850B25-9C0D-4696-9436-52CD50A9FE96}" type="pres">
      <dgm:prSet presAssocID="{4BB6716B-157B-4994-9832-69CDF185CF45}" presName="rootConnector1" presStyleLbl="node1" presStyleIdx="0" presStyleCnt="0"/>
      <dgm:spPr/>
    </dgm:pt>
    <dgm:pt modelId="{6F7AF4A3-7838-4B3C-9B15-39F226B83F82}" type="pres">
      <dgm:prSet presAssocID="{4BB6716B-157B-4994-9832-69CDF185CF45}" presName="hierChild2" presStyleCnt="0"/>
      <dgm:spPr/>
    </dgm:pt>
    <dgm:pt modelId="{763E3825-9697-49E3-8001-6355550DA2C5}" type="pres">
      <dgm:prSet presAssocID="{FB43B234-C58B-433B-9765-6BE40A2F0E3C}" presName="Name37" presStyleLbl="parChTrans1D2" presStyleIdx="0" presStyleCnt="3"/>
      <dgm:spPr/>
    </dgm:pt>
    <dgm:pt modelId="{95849782-49B1-4D59-BDAB-41742AEF1849}" type="pres">
      <dgm:prSet presAssocID="{96643777-E813-4151-8326-80BEBF2F773F}" presName="hierRoot2" presStyleCnt="0">
        <dgm:presLayoutVars>
          <dgm:hierBranch val="init"/>
        </dgm:presLayoutVars>
      </dgm:prSet>
      <dgm:spPr/>
    </dgm:pt>
    <dgm:pt modelId="{E239E235-C7AD-49B5-B859-BBD9137D49C5}" type="pres">
      <dgm:prSet presAssocID="{96643777-E813-4151-8326-80BEBF2F773F}" presName="rootComposite" presStyleCnt="0"/>
      <dgm:spPr/>
    </dgm:pt>
    <dgm:pt modelId="{7213E620-5A21-47A6-94A7-178272E6BC3D}" type="pres">
      <dgm:prSet presAssocID="{96643777-E813-4151-8326-80BEBF2F773F}" presName="rootText" presStyleLbl="node2" presStyleIdx="0" presStyleCnt="3" custLinFactNeighborY="-81081">
        <dgm:presLayoutVars>
          <dgm:chPref val="3"/>
        </dgm:presLayoutVars>
      </dgm:prSet>
      <dgm:spPr/>
    </dgm:pt>
    <dgm:pt modelId="{49098EDB-C166-4CC8-851E-2375FD693F84}" type="pres">
      <dgm:prSet presAssocID="{96643777-E813-4151-8326-80BEBF2F773F}" presName="rootConnector" presStyleLbl="node2" presStyleIdx="0" presStyleCnt="3"/>
      <dgm:spPr/>
    </dgm:pt>
    <dgm:pt modelId="{4ACBD976-718D-4CA3-AAB5-C61A907C50E1}" type="pres">
      <dgm:prSet presAssocID="{96643777-E813-4151-8326-80BEBF2F773F}" presName="hierChild4" presStyleCnt="0"/>
      <dgm:spPr/>
    </dgm:pt>
    <dgm:pt modelId="{E1256D9C-C1A2-4626-826D-8D0EF6BFDF1F}" type="pres">
      <dgm:prSet presAssocID="{96643777-E813-4151-8326-80BEBF2F773F}" presName="hierChild5" presStyleCnt="0"/>
      <dgm:spPr/>
    </dgm:pt>
    <dgm:pt modelId="{15551030-9337-44EE-9681-F473173CD38D}" type="pres">
      <dgm:prSet presAssocID="{1F1A624D-F56E-4B26-BB29-77DF0E51AD20}" presName="Name37" presStyleLbl="parChTrans1D2" presStyleIdx="1" presStyleCnt="3"/>
      <dgm:spPr/>
    </dgm:pt>
    <dgm:pt modelId="{B1C7D866-2C31-4E4F-AC1B-D68C533ECE65}" type="pres">
      <dgm:prSet presAssocID="{078B4082-6788-454F-86F2-40609FFD6D3F}" presName="hierRoot2" presStyleCnt="0">
        <dgm:presLayoutVars>
          <dgm:hierBranch val="init"/>
        </dgm:presLayoutVars>
      </dgm:prSet>
      <dgm:spPr/>
    </dgm:pt>
    <dgm:pt modelId="{55B437CC-C7EE-4A4C-BB53-1960D3246C7A}" type="pres">
      <dgm:prSet presAssocID="{078B4082-6788-454F-86F2-40609FFD6D3F}" presName="rootComposite" presStyleCnt="0"/>
      <dgm:spPr/>
    </dgm:pt>
    <dgm:pt modelId="{BBDB2DBC-953D-492D-83A8-43E795CAE6C4}" type="pres">
      <dgm:prSet presAssocID="{078B4082-6788-454F-86F2-40609FFD6D3F}" presName="rootText" presStyleLbl="node2" presStyleIdx="1" presStyleCnt="3" custLinFactNeighborY="-8108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94EEB0-318B-4760-B65A-DF8E99F8B244}" type="pres">
      <dgm:prSet presAssocID="{078B4082-6788-454F-86F2-40609FFD6D3F}" presName="rootConnector" presStyleLbl="node2" presStyleIdx="1" presStyleCnt="3"/>
      <dgm:spPr/>
    </dgm:pt>
    <dgm:pt modelId="{7385989A-3E4D-49F6-A870-7CFA911E5662}" type="pres">
      <dgm:prSet presAssocID="{078B4082-6788-454F-86F2-40609FFD6D3F}" presName="hierChild4" presStyleCnt="0"/>
      <dgm:spPr/>
    </dgm:pt>
    <dgm:pt modelId="{2D031947-61C6-4A7D-ADD1-B735491856B1}" type="pres">
      <dgm:prSet presAssocID="{078B4082-6788-454F-86F2-40609FFD6D3F}" presName="hierChild5" presStyleCnt="0"/>
      <dgm:spPr/>
    </dgm:pt>
    <dgm:pt modelId="{F65931C6-0654-479B-8503-8BEE7F3FC49D}" type="pres">
      <dgm:prSet presAssocID="{E51C62F0-DAB9-466F-977B-5296F617FEE7}" presName="Name37" presStyleLbl="parChTrans1D2" presStyleIdx="2" presStyleCnt="3"/>
      <dgm:spPr/>
    </dgm:pt>
    <dgm:pt modelId="{40C41A68-0ABF-4987-8416-F3908AF847B6}" type="pres">
      <dgm:prSet presAssocID="{FC4042D0-2121-4235-90F7-7B0389883112}" presName="hierRoot2" presStyleCnt="0">
        <dgm:presLayoutVars>
          <dgm:hierBranch val="init"/>
        </dgm:presLayoutVars>
      </dgm:prSet>
      <dgm:spPr/>
    </dgm:pt>
    <dgm:pt modelId="{AF68A767-C415-4D9E-B857-E61FAFC8D69B}" type="pres">
      <dgm:prSet presAssocID="{FC4042D0-2121-4235-90F7-7B0389883112}" presName="rootComposite" presStyleCnt="0"/>
      <dgm:spPr/>
    </dgm:pt>
    <dgm:pt modelId="{D3574F94-3C53-4B21-86C6-0B6DAC40F4B0}" type="pres">
      <dgm:prSet presAssocID="{FC4042D0-2121-4235-90F7-7B0389883112}" presName="rootText" presStyleLbl="node2" presStyleIdx="2" presStyleCnt="3" custLinFactNeighborY="-81081">
        <dgm:presLayoutVars>
          <dgm:chPref val="3"/>
        </dgm:presLayoutVars>
      </dgm:prSet>
      <dgm:spPr/>
    </dgm:pt>
    <dgm:pt modelId="{3DCA0715-6EBB-45DD-8391-4397D26915F7}" type="pres">
      <dgm:prSet presAssocID="{FC4042D0-2121-4235-90F7-7B0389883112}" presName="rootConnector" presStyleLbl="node2" presStyleIdx="2" presStyleCnt="3"/>
      <dgm:spPr/>
    </dgm:pt>
    <dgm:pt modelId="{AEE5DF8F-F5C7-46B5-BDB6-1BDD8F2E23D6}" type="pres">
      <dgm:prSet presAssocID="{FC4042D0-2121-4235-90F7-7B0389883112}" presName="hierChild4" presStyleCnt="0"/>
      <dgm:spPr/>
    </dgm:pt>
    <dgm:pt modelId="{C0CEA043-32C8-4B86-B669-904481139484}" type="pres">
      <dgm:prSet presAssocID="{FC4042D0-2121-4235-90F7-7B0389883112}" presName="hierChild5" presStyleCnt="0"/>
      <dgm:spPr/>
    </dgm:pt>
    <dgm:pt modelId="{ACD4A7E2-9946-4047-A12D-1FE2A804BBD9}" type="pres">
      <dgm:prSet presAssocID="{4BB6716B-157B-4994-9832-69CDF185CF45}" presName="hierChild3" presStyleCnt="0"/>
      <dgm:spPr/>
    </dgm:pt>
  </dgm:ptLst>
  <dgm:cxnLst>
    <dgm:cxn modelId="{B44E593C-28BB-41C7-A728-47CD34C9853C}" srcId="{4BB6716B-157B-4994-9832-69CDF185CF45}" destId="{96643777-E813-4151-8326-80BEBF2F773F}" srcOrd="0" destOrd="0" parTransId="{FB43B234-C58B-433B-9765-6BE40A2F0E3C}" sibTransId="{64476B65-612B-475E-A465-E6996D64E45F}"/>
    <dgm:cxn modelId="{33F3D671-4587-4FA3-9009-8A378B0AAA4C}" type="presOf" srcId="{FB43B234-C58B-433B-9765-6BE40A2F0E3C}" destId="{763E3825-9697-49E3-8001-6355550DA2C5}" srcOrd="0" destOrd="0" presId="urn:microsoft.com/office/officeart/2005/8/layout/orgChart1"/>
    <dgm:cxn modelId="{93878777-0CC4-4794-BD75-0F5CEC0B6492}" type="presOf" srcId="{078B4082-6788-454F-86F2-40609FFD6D3F}" destId="{4194EEB0-318B-4760-B65A-DF8E99F8B244}" srcOrd="1" destOrd="0" presId="urn:microsoft.com/office/officeart/2005/8/layout/orgChart1"/>
    <dgm:cxn modelId="{61669876-0652-49BF-8240-36E9BD293705}" srcId="{4BB6716B-157B-4994-9832-69CDF185CF45}" destId="{078B4082-6788-454F-86F2-40609FFD6D3F}" srcOrd="1" destOrd="0" parTransId="{1F1A624D-F56E-4B26-BB29-77DF0E51AD20}" sibTransId="{31B0961E-AF85-4E04-A9C3-59F3A400FA84}"/>
    <dgm:cxn modelId="{8D42A4D3-4A59-4DE5-BE74-E0877777BCD8}" type="presOf" srcId="{4BB6716B-157B-4994-9832-69CDF185CF45}" destId="{6A850B25-9C0D-4696-9436-52CD50A9FE96}" srcOrd="1" destOrd="0" presId="urn:microsoft.com/office/officeart/2005/8/layout/orgChart1"/>
    <dgm:cxn modelId="{171559C1-B4DB-4EB5-A5A4-57F75ED62A00}" type="presOf" srcId="{1F1A624D-F56E-4B26-BB29-77DF0E51AD20}" destId="{15551030-9337-44EE-9681-F473173CD38D}" srcOrd="0" destOrd="0" presId="urn:microsoft.com/office/officeart/2005/8/layout/orgChart1"/>
    <dgm:cxn modelId="{DD197E68-65B8-4C11-A0EB-64FCAAA6F5ED}" type="presOf" srcId="{F608A88C-3864-45B3-927B-287323298068}" destId="{DB7BE0FE-A7D8-4769-A266-05C669D78C0B}" srcOrd="0" destOrd="0" presId="urn:microsoft.com/office/officeart/2005/8/layout/orgChart1"/>
    <dgm:cxn modelId="{B647E3EB-E660-4136-9B37-CA967122EAC5}" type="presOf" srcId="{E51C62F0-DAB9-466F-977B-5296F617FEE7}" destId="{F65931C6-0654-479B-8503-8BEE7F3FC49D}" srcOrd="0" destOrd="0" presId="urn:microsoft.com/office/officeart/2005/8/layout/orgChart1"/>
    <dgm:cxn modelId="{F39F775C-7B68-49A7-B332-64BB0137BE2D}" type="presOf" srcId="{4BB6716B-157B-4994-9832-69CDF185CF45}" destId="{ED51D33E-1F3B-4FE3-8516-D55363A5E6E0}" srcOrd="0" destOrd="0" presId="urn:microsoft.com/office/officeart/2005/8/layout/orgChart1"/>
    <dgm:cxn modelId="{1C0964C6-D426-48E9-AFC2-4DFDE12B2CB1}" type="presOf" srcId="{96643777-E813-4151-8326-80BEBF2F773F}" destId="{7213E620-5A21-47A6-94A7-178272E6BC3D}" srcOrd="0" destOrd="0" presId="urn:microsoft.com/office/officeart/2005/8/layout/orgChart1"/>
    <dgm:cxn modelId="{9F7112A1-0313-4D83-A154-49F7BB3C247A}" type="presOf" srcId="{FC4042D0-2121-4235-90F7-7B0389883112}" destId="{3DCA0715-6EBB-45DD-8391-4397D26915F7}" srcOrd="1" destOrd="0" presId="urn:microsoft.com/office/officeart/2005/8/layout/orgChart1"/>
    <dgm:cxn modelId="{7BEB26AB-EBC0-47CA-B2CB-249B36FE794D}" srcId="{4BB6716B-157B-4994-9832-69CDF185CF45}" destId="{FC4042D0-2121-4235-90F7-7B0389883112}" srcOrd="2" destOrd="0" parTransId="{E51C62F0-DAB9-466F-977B-5296F617FEE7}" sibTransId="{FA99F5DD-1055-46DE-A2B6-B4D0C0D1E113}"/>
    <dgm:cxn modelId="{19C8B70B-104D-4D88-8E8F-D4B8EF4A9D78}" type="presOf" srcId="{078B4082-6788-454F-86F2-40609FFD6D3F}" destId="{BBDB2DBC-953D-492D-83A8-43E795CAE6C4}" srcOrd="0" destOrd="0" presId="urn:microsoft.com/office/officeart/2005/8/layout/orgChart1"/>
    <dgm:cxn modelId="{CEEC9E8A-2574-4EBE-939D-FE0335C17DA7}" srcId="{F608A88C-3864-45B3-927B-287323298068}" destId="{4BB6716B-157B-4994-9832-69CDF185CF45}" srcOrd="0" destOrd="0" parTransId="{DEEF799D-5478-45D8-86B2-18158DA2A993}" sibTransId="{2790EE11-0095-4950-834E-866A630EF350}"/>
    <dgm:cxn modelId="{3D1FF51B-A95A-4172-8F34-363300ACD3CC}" type="presOf" srcId="{FC4042D0-2121-4235-90F7-7B0389883112}" destId="{D3574F94-3C53-4B21-86C6-0B6DAC40F4B0}" srcOrd="0" destOrd="0" presId="urn:microsoft.com/office/officeart/2005/8/layout/orgChart1"/>
    <dgm:cxn modelId="{8CDD1E94-43A1-4D96-A19A-465977F71054}" type="presOf" srcId="{96643777-E813-4151-8326-80BEBF2F773F}" destId="{49098EDB-C166-4CC8-851E-2375FD693F84}" srcOrd="1" destOrd="0" presId="urn:microsoft.com/office/officeart/2005/8/layout/orgChart1"/>
    <dgm:cxn modelId="{E074FCB2-8D2A-49DF-BDCB-8A5BCB929975}" type="presParOf" srcId="{DB7BE0FE-A7D8-4769-A266-05C669D78C0B}" destId="{9EF80BE8-3FD2-4A70-9421-8AE0E961215C}" srcOrd="0" destOrd="0" presId="urn:microsoft.com/office/officeart/2005/8/layout/orgChart1"/>
    <dgm:cxn modelId="{96C9E51D-38BB-401A-8641-4CC2C208DB89}" type="presParOf" srcId="{9EF80BE8-3FD2-4A70-9421-8AE0E961215C}" destId="{FE67B635-ACE3-4F33-8F2E-4AF7CA602F47}" srcOrd="0" destOrd="0" presId="urn:microsoft.com/office/officeart/2005/8/layout/orgChart1"/>
    <dgm:cxn modelId="{A6823E2F-8701-4ACA-B0FD-791FD70E986E}" type="presParOf" srcId="{FE67B635-ACE3-4F33-8F2E-4AF7CA602F47}" destId="{ED51D33E-1F3B-4FE3-8516-D55363A5E6E0}" srcOrd="0" destOrd="0" presId="urn:microsoft.com/office/officeart/2005/8/layout/orgChart1"/>
    <dgm:cxn modelId="{1ED2905F-A8F3-4B00-B979-3A741211F2FC}" type="presParOf" srcId="{FE67B635-ACE3-4F33-8F2E-4AF7CA602F47}" destId="{6A850B25-9C0D-4696-9436-52CD50A9FE96}" srcOrd="1" destOrd="0" presId="urn:microsoft.com/office/officeart/2005/8/layout/orgChart1"/>
    <dgm:cxn modelId="{2A5F1455-9FE4-433A-AC00-2E1EA05D0B7F}" type="presParOf" srcId="{9EF80BE8-3FD2-4A70-9421-8AE0E961215C}" destId="{6F7AF4A3-7838-4B3C-9B15-39F226B83F82}" srcOrd="1" destOrd="0" presId="urn:microsoft.com/office/officeart/2005/8/layout/orgChart1"/>
    <dgm:cxn modelId="{DF094F77-F30F-449F-80A1-6912A69E9BE2}" type="presParOf" srcId="{6F7AF4A3-7838-4B3C-9B15-39F226B83F82}" destId="{763E3825-9697-49E3-8001-6355550DA2C5}" srcOrd="0" destOrd="0" presId="urn:microsoft.com/office/officeart/2005/8/layout/orgChart1"/>
    <dgm:cxn modelId="{1D7B75A7-E2E5-4EC2-A5AB-39028265384F}" type="presParOf" srcId="{6F7AF4A3-7838-4B3C-9B15-39F226B83F82}" destId="{95849782-49B1-4D59-BDAB-41742AEF1849}" srcOrd="1" destOrd="0" presId="urn:microsoft.com/office/officeart/2005/8/layout/orgChart1"/>
    <dgm:cxn modelId="{5DF6E880-6DB1-45C3-84C1-CF215F47ED4E}" type="presParOf" srcId="{95849782-49B1-4D59-BDAB-41742AEF1849}" destId="{E239E235-C7AD-49B5-B859-BBD9137D49C5}" srcOrd="0" destOrd="0" presId="urn:microsoft.com/office/officeart/2005/8/layout/orgChart1"/>
    <dgm:cxn modelId="{1DD3CFAB-AD55-41E5-86E2-9C5C75D3EF41}" type="presParOf" srcId="{E239E235-C7AD-49B5-B859-BBD9137D49C5}" destId="{7213E620-5A21-47A6-94A7-178272E6BC3D}" srcOrd="0" destOrd="0" presId="urn:microsoft.com/office/officeart/2005/8/layout/orgChart1"/>
    <dgm:cxn modelId="{89A87DDC-0A59-4CF9-BC48-A1CCC483B1B6}" type="presParOf" srcId="{E239E235-C7AD-49B5-B859-BBD9137D49C5}" destId="{49098EDB-C166-4CC8-851E-2375FD693F84}" srcOrd="1" destOrd="0" presId="urn:microsoft.com/office/officeart/2005/8/layout/orgChart1"/>
    <dgm:cxn modelId="{B14BFBFB-A923-4E3D-BC9E-FC6A00F472A3}" type="presParOf" srcId="{95849782-49B1-4D59-BDAB-41742AEF1849}" destId="{4ACBD976-718D-4CA3-AAB5-C61A907C50E1}" srcOrd="1" destOrd="0" presId="urn:microsoft.com/office/officeart/2005/8/layout/orgChart1"/>
    <dgm:cxn modelId="{A9AE4F86-8944-42EC-98C0-A9FB24331E10}" type="presParOf" srcId="{95849782-49B1-4D59-BDAB-41742AEF1849}" destId="{E1256D9C-C1A2-4626-826D-8D0EF6BFDF1F}" srcOrd="2" destOrd="0" presId="urn:microsoft.com/office/officeart/2005/8/layout/orgChart1"/>
    <dgm:cxn modelId="{EB0BEF59-5896-4461-BE05-9E2D49D40F0C}" type="presParOf" srcId="{6F7AF4A3-7838-4B3C-9B15-39F226B83F82}" destId="{15551030-9337-44EE-9681-F473173CD38D}" srcOrd="2" destOrd="0" presId="urn:microsoft.com/office/officeart/2005/8/layout/orgChart1"/>
    <dgm:cxn modelId="{83F6A791-DF7B-421C-B446-71FB04C881F6}" type="presParOf" srcId="{6F7AF4A3-7838-4B3C-9B15-39F226B83F82}" destId="{B1C7D866-2C31-4E4F-AC1B-D68C533ECE65}" srcOrd="3" destOrd="0" presId="urn:microsoft.com/office/officeart/2005/8/layout/orgChart1"/>
    <dgm:cxn modelId="{72161D9D-BC5B-4890-A9CF-E1430BB138C5}" type="presParOf" srcId="{B1C7D866-2C31-4E4F-AC1B-D68C533ECE65}" destId="{55B437CC-C7EE-4A4C-BB53-1960D3246C7A}" srcOrd="0" destOrd="0" presId="urn:microsoft.com/office/officeart/2005/8/layout/orgChart1"/>
    <dgm:cxn modelId="{87203FC5-22C7-43C0-B61B-C048257FCDF3}" type="presParOf" srcId="{55B437CC-C7EE-4A4C-BB53-1960D3246C7A}" destId="{BBDB2DBC-953D-492D-83A8-43E795CAE6C4}" srcOrd="0" destOrd="0" presId="urn:microsoft.com/office/officeart/2005/8/layout/orgChart1"/>
    <dgm:cxn modelId="{E97AB520-11FB-4467-87AB-F4490E379FB3}" type="presParOf" srcId="{55B437CC-C7EE-4A4C-BB53-1960D3246C7A}" destId="{4194EEB0-318B-4760-B65A-DF8E99F8B244}" srcOrd="1" destOrd="0" presId="urn:microsoft.com/office/officeart/2005/8/layout/orgChart1"/>
    <dgm:cxn modelId="{ACD16F1C-2DF2-40E8-A48D-9CC4197290C5}" type="presParOf" srcId="{B1C7D866-2C31-4E4F-AC1B-D68C533ECE65}" destId="{7385989A-3E4D-49F6-A870-7CFA911E5662}" srcOrd="1" destOrd="0" presId="urn:microsoft.com/office/officeart/2005/8/layout/orgChart1"/>
    <dgm:cxn modelId="{2CDC4C6A-855F-422C-999C-0AFE97659F4D}" type="presParOf" srcId="{B1C7D866-2C31-4E4F-AC1B-D68C533ECE65}" destId="{2D031947-61C6-4A7D-ADD1-B735491856B1}" srcOrd="2" destOrd="0" presId="urn:microsoft.com/office/officeart/2005/8/layout/orgChart1"/>
    <dgm:cxn modelId="{7F0D601F-A46C-4992-A7C6-638C3C76004A}" type="presParOf" srcId="{6F7AF4A3-7838-4B3C-9B15-39F226B83F82}" destId="{F65931C6-0654-479B-8503-8BEE7F3FC49D}" srcOrd="4" destOrd="0" presId="urn:microsoft.com/office/officeart/2005/8/layout/orgChart1"/>
    <dgm:cxn modelId="{14451303-9DF8-49D2-B151-4E4F719E02D7}" type="presParOf" srcId="{6F7AF4A3-7838-4B3C-9B15-39F226B83F82}" destId="{40C41A68-0ABF-4987-8416-F3908AF847B6}" srcOrd="5" destOrd="0" presId="urn:microsoft.com/office/officeart/2005/8/layout/orgChart1"/>
    <dgm:cxn modelId="{7FAE74C1-0B6B-4521-99D3-462A076A3416}" type="presParOf" srcId="{40C41A68-0ABF-4987-8416-F3908AF847B6}" destId="{AF68A767-C415-4D9E-B857-E61FAFC8D69B}" srcOrd="0" destOrd="0" presId="urn:microsoft.com/office/officeart/2005/8/layout/orgChart1"/>
    <dgm:cxn modelId="{FF17FDC8-8E7B-4BEE-A4A4-D3A50D2B06ED}" type="presParOf" srcId="{AF68A767-C415-4D9E-B857-E61FAFC8D69B}" destId="{D3574F94-3C53-4B21-86C6-0B6DAC40F4B0}" srcOrd="0" destOrd="0" presId="urn:microsoft.com/office/officeart/2005/8/layout/orgChart1"/>
    <dgm:cxn modelId="{01F4C661-6F3A-48DC-84AE-B140B9B0DB0E}" type="presParOf" srcId="{AF68A767-C415-4D9E-B857-E61FAFC8D69B}" destId="{3DCA0715-6EBB-45DD-8391-4397D26915F7}" srcOrd="1" destOrd="0" presId="urn:microsoft.com/office/officeart/2005/8/layout/orgChart1"/>
    <dgm:cxn modelId="{90624BFC-A453-464D-9FFB-1F4E7FA6DB05}" type="presParOf" srcId="{40C41A68-0ABF-4987-8416-F3908AF847B6}" destId="{AEE5DF8F-F5C7-46B5-BDB6-1BDD8F2E23D6}" srcOrd="1" destOrd="0" presId="urn:microsoft.com/office/officeart/2005/8/layout/orgChart1"/>
    <dgm:cxn modelId="{BFB99342-DDEE-446B-8533-43D84756DA26}" type="presParOf" srcId="{40C41A68-0ABF-4987-8416-F3908AF847B6}" destId="{C0CEA043-32C8-4B86-B669-904481139484}" srcOrd="2" destOrd="0" presId="urn:microsoft.com/office/officeart/2005/8/layout/orgChart1"/>
    <dgm:cxn modelId="{547859D9-7AB0-4C4A-ABC6-310C265A8895}" type="presParOf" srcId="{9EF80BE8-3FD2-4A70-9421-8AE0E961215C}" destId="{ACD4A7E2-9946-4047-A12D-1FE2A804BBD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03FDB1-6D64-4B2F-A67E-EBDFC15D4DED}">
      <dsp:nvSpPr>
        <dsp:cNvPr id="0" name=""/>
        <dsp:cNvSpPr/>
      </dsp:nvSpPr>
      <dsp:spPr>
        <a:xfrm>
          <a:off x="92633" y="318892"/>
          <a:ext cx="1426187" cy="1450087"/>
        </a:xfrm>
        <a:prstGeom prst="ellipse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Anti HCV +</a:t>
          </a:r>
          <a:endParaRPr lang="en-US" sz="1400" b="1" kern="1200" dirty="0"/>
        </a:p>
      </dsp:txBody>
      <dsp:txXfrm>
        <a:off x="301493" y="531252"/>
        <a:ext cx="1008467" cy="1025367"/>
      </dsp:txXfrm>
    </dsp:sp>
    <dsp:sp modelId="{DA4511D7-5EAF-4F06-B869-9556C49AF53C}">
      <dsp:nvSpPr>
        <dsp:cNvPr id="0" name=""/>
        <dsp:cNvSpPr/>
      </dsp:nvSpPr>
      <dsp:spPr>
        <a:xfrm rot="10683317">
          <a:off x="510632" y="2075683"/>
          <a:ext cx="672974" cy="374631"/>
        </a:xfrm>
        <a:prstGeom prst="triangle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C08E7C9C-D1F7-44B5-BFE0-FBE160157B40}">
      <dsp:nvSpPr>
        <dsp:cNvPr id="0" name=""/>
        <dsp:cNvSpPr/>
      </dsp:nvSpPr>
      <dsp:spPr>
        <a:xfrm>
          <a:off x="0" y="2735849"/>
          <a:ext cx="1782376" cy="1650022"/>
        </a:xfrm>
        <a:prstGeom prst="ellips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CONFIRMATORY TEST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HCV RNA +</a:t>
          </a:r>
          <a:endParaRPr lang="en-US" sz="1100" b="1" kern="1200" dirty="0"/>
        </a:p>
      </dsp:txBody>
      <dsp:txXfrm>
        <a:off x="261023" y="2977489"/>
        <a:ext cx="1260330" cy="1166742"/>
      </dsp:txXfrm>
    </dsp:sp>
    <dsp:sp modelId="{AFB008D1-762D-458C-81B1-201FD8551F25}">
      <dsp:nvSpPr>
        <dsp:cNvPr id="0" name=""/>
        <dsp:cNvSpPr/>
      </dsp:nvSpPr>
      <dsp:spPr>
        <a:xfrm rot="5400000">
          <a:off x="1859306" y="3373545"/>
          <a:ext cx="672974" cy="374631"/>
        </a:xfrm>
        <a:prstGeom prst="triangl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</dsp:sp>
    <dsp:sp modelId="{EF5D5FD6-7A79-4023-9D4B-540A2B534F92}">
      <dsp:nvSpPr>
        <dsp:cNvPr id="0" name=""/>
        <dsp:cNvSpPr/>
      </dsp:nvSpPr>
      <dsp:spPr>
        <a:xfrm>
          <a:off x="2588006" y="2882016"/>
          <a:ext cx="1907792" cy="1357690"/>
        </a:xfrm>
        <a:prstGeom prst="ellipse">
          <a:avLst/>
        </a:prstGeom>
        <a:gradFill rotWithShape="1">
          <a:gsLst>
            <a:gs pos="0">
              <a:schemeClr val="accent4">
                <a:shade val="51000"/>
                <a:satMod val="130000"/>
              </a:schemeClr>
            </a:gs>
            <a:gs pos="80000">
              <a:schemeClr val="accent4">
                <a:shade val="93000"/>
                <a:satMod val="130000"/>
              </a:schemeClr>
            </a:gs>
            <a:gs pos="100000">
              <a:schemeClr val="accent4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Physician consultation</a:t>
          </a:r>
          <a:endParaRPr lang="en-US" sz="2000" kern="1200" dirty="0"/>
        </a:p>
      </dsp:txBody>
      <dsp:txXfrm>
        <a:off x="2867396" y="3080845"/>
        <a:ext cx="1349012" cy="960032"/>
      </dsp:txXfrm>
    </dsp:sp>
    <dsp:sp modelId="{AF6C7C16-A670-4A15-BAC5-440A2603EE61}">
      <dsp:nvSpPr>
        <dsp:cNvPr id="0" name=""/>
        <dsp:cNvSpPr/>
      </dsp:nvSpPr>
      <dsp:spPr>
        <a:xfrm rot="21453712">
          <a:off x="3148899" y="2046259"/>
          <a:ext cx="672974" cy="374631"/>
        </a:xfrm>
        <a:prstGeom prst="triangle">
          <a:avLst/>
        </a:prstGeom>
        <a:gradFill rotWithShape="1">
          <a:gsLst>
            <a:gs pos="0">
              <a:schemeClr val="accent4">
                <a:shade val="51000"/>
                <a:satMod val="130000"/>
              </a:schemeClr>
            </a:gs>
            <a:gs pos="80000">
              <a:schemeClr val="accent4">
                <a:shade val="93000"/>
                <a:satMod val="130000"/>
              </a:schemeClr>
            </a:gs>
            <a:gs pos="100000">
              <a:schemeClr val="accent4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</dsp:sp>
    <dsp:sp modelId="{A99BB8E7-7BE0-488C-AD35-E33673432361}">
      <dsp:nvSpPr>
        <dsp:cNvPr id="0" name=""/>
        <dsp:cNvSpPr/>
      </dsp:nvSpPr>
      <dsp:spPr>
        <a:xfrm>
          <a:off x="2595547" y="323852"/>
          <a:ext cx="1671658" cy="1282497"/>
        </a:xfrm>
        <a:prstGeom prst="ellipse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Alt, </a:t>
          </a:r>
          <a:r>
            <a:rPr lang="en-US" sz="2000" b="1" kern="1200" dirty="0" err="1" smtClean="0"/>
            <a:t>Ast</a:t>
          </a:r>
          <a:r>
            <a:rPr lang="en-US" sz="2000" b="1" kern="1200" dirty="0" smtClean="0"/>
            <a:t>, </a:t>
          </a:r>
          <a:r>
            <a:rPr lang="en-US" sz="2000" b="1" kern="1200" dirty="0" err="1" smtClean="0"/>
            <a:t>Cbc</a:t>
          </a:r>
          <a:r>
            <a:rPr lang="en-US" sz="2000" b="1" kern="1200" dirty="0" smtClean="0"/>
            <a:t> (FIB4)</a:t>
          </a:r>
          <a:endParaRPr lang="en-US" sz="2000" b="1" kern="1200" dirty="0"/>
        </a:p>
      </dsp:txBody>
      <dsp:txXfrm>
        <a:off x="2840356" y="511669"/>
        <a:ext cx="1182040" cy="906863"/>
      </dsp:txXfrm>
    </dsp:sp>
    <dsp:sp modelId="{139BA925-F450-4330-95F0-4902F43CF772}">
      <dsp:nvSpPr>
        <dsp:cNvPr id="0" name=""/>
        <dsp:cNvSpPr/>
      </dsp:nvSpPr>
      <dsp:spPr>
        <a:xfrm rot="5400000">
          <a:off x="4692897" y="777785"/>
          <a:ext cx="672974" cy="374631"/>
        </a:xfrm>
        <a:prstGeom prst="triangle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</dsp:sp>
    <dsp:sp modelId="{8B5537C1-3733-4120-A17A-5F117A35C9DE}">
      <dsp:nvSpPr>
        <dsp:cNvPr id="0" name=""/>
        <dsp:cNvSpPr/>
      </dsp:nvSpPr>
      <dsp:spPr>
        <a:xfrm>
          <a:off x="5770357" y="37586"/>
          <a:ext cx="2457239" cy="1855030"/>
        </a:xfrm>
        <a:prstGeom prst="ellipse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HCV GEN, </a:t>
          </a:r>
          <a:r>
            <a:rPr lang="en-US" sz="1200" b="1" i="0" kern="1200" dirty="0" err="1" smtClean="0"/>
            <a:t>HBsAg</a:t>
          </a:r>
          <a:r>
            <a:rPr lang="en-US" sz="1200" b="1" i="0" kern="1200" dirty="0" smtClean="0"/>
            <a:t>, </a:t>
          </a:r>
          <a:r>
            <a:rPr lang="ka-GE" sz="1200" kern="1200" dirty="0" smtClean="0"/>
            <a:t>Anti-HBc total</a:t>
          </a:r>
          <a:r>
            <a:rPr lang="en-US" sz="1200" b="1" i="0" kern="1200" dirty="0" smtClean="0"/>
            <a:t>,</a:t>
          </a:r>
          <a:r>
            <a:rPr lang="en-US" sz="1200" b="1" kern="1200" dirty="0" smtClean="0"/>
            <a:t> BIL, CR, GL, ALB,</a:t>
          </a:r>
          <a:endParaRPr lang="en-US" sz="1200" b="1" kern="1200" dirty="0">
            <a:solidFill>
              <a:srgbClr val="C00000"/>
            </a:solidFill>
          </a:endParaRPr>
        </a:p>
      </dsp:txBody>
      <dsp:txXfrm>
        <a:off x="6130211" y="309249"/>
        <a:ext cx="1737531" cy="1311704"/>
      </dsp:txXfrm>
    </dsp:sp>
    <dsp:sp modelId="{CA1A6A51-5948-495E-B033-083934767E7C}">
      <dsp:nvSpPr>
        <dsp:cNvPr id="0" name=""/>
        <dsp:cNvSpPr/>
      </dsp:nvSpPr>
      <dsp:spPr>
        <a:xfrm rot="10800000">
          <a:off x="6662490" y="2069329"/>
          <a:ext cx="672974" cy="374631"/>
        </a:xfrm>
        <a:prstGeom prst="triangle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</dsp:sp>
    <dsp:sp modelId="{4E794B70-2E30-4F16-BC73-F2675A36DBBF}">
      <dsp:nvSpPr>
        <dsp:cNvPr id="0" name=""/>
        <dsp:cNvSpPr/>
      </dsp:nvSpPr>
      <dsp:spPr>
        <a:xfrm>
          <a:off x="6037584" y="2599468"/>
          <a:ext cx="1922784" cy="1922784"/>
        </a:xfrm>
        <a:prstGeom prst="ellipse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Physician consultation, Form NIV-100/a</a:t>
          </a:r>
          <a:endParaRPr lang="en-US" sz="1900" b="1" kern="1200" dirty="0"/>
        </a:p>
      </dsp:txBody>
      <dsp:txXfrm>
        <a:off x="6319169" y="2881053"/>
        <a:ext cx="1359614" cy="13596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3014B3-B4B0-41CD-B0A9-29A8AB4C9625}">
      <dsp:nvSpPr>
        <dsp:cNvPr id="0" name=""/>
        <dsp:cNvSpPr/>
      </dsp:nvSpPr>
      <dsp:spPr>
        <a:xfrm>
          <a:off x="6087" y="1444366"/>
          <a:ext cx="1273084" cy="491410"/>
        </a:xfrm>
        <a:prstGeom prst="chevron">
          <a:avLst>
            <a:gd name="adj" fmla="val 40000"/>
          </a:avLst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1EDAD-6A35-4863-B93D-DAE578B1B290}">
      <dsp:nvSpPr>
        <dsp:cNvPr id="0" name=""/>
        <dsp:cNvSpPr/>
      </dsp:nvSpPr>
      <dsp:spPr>
        <a:xfrm>
          <a:off x="0" y="1723397"/>
          <a:ext cx="1683903" cy="1161700"/>
        </a:xfrm>
        <a:prstGeom prst="roundRect">
          <a:avLst>
            <a:gd name="adj" fmla="val 10000"/>
          </a:avLst>
        </a:prstGeom>
        <a:solidFill>
          <a:srgbClr val="FFFF00"/>
        </a:soli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მიმართავს კლინიკას სადაც უტარდება სკრინინგი</a:t>
          </a:r>
          <a:endParaRPr lang="en-US" sz="1400" b="1" kern="1200" dirty="0"/>
        </a:p>
      </dsp:txBody>
      <dsp:txXfrm>
        <a:off x="34025" y="1757422"/>
        <a:ext cx="1615853" cy="1093650"/>
      </dsp:txXfrm>
    </dsp:sp>
    <dsp:sp modelId="{03DB2342-3DB2-4B3B-BACC-1AAB2BACA84C}">
      <dsp:nvSpPr>
        <dsp:cNvPr id="0" name=""/>
        <dsp:cNvSpPr/>
      </dsp:nvSpPr>
      <dsp:spPr>
        <a:xfrm>
          <a:off x="1764660" y="1444366"/>
          <a:ext cx="1273084" cy="491410"/>
        </a:xfrm>
        <a:prstGeom prst="chevron">
          <a:avLst>
            <a:gd name="adj" fmla="val 40000"/>
          </a:avLst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A595C9-793C-4982-AAF9-EC5574FCCA36}">
      <dsp:nvSpPr>
        <dsp:cNvPr id="0" name=""/>
        <dsp:cNvSpPr/>
      </dsp:nvSpPr>
      <dsp:spPr>
        <a:xfrm>
          <a:off x="1731865" y="1723397"/>
          <a:ext cx="1683903" cy="1161700"/>
        </a:xfrm>
        <a:prstGeom prst="roundRect">
          <a:avLst>
            <a:gd name="adj" fmla="val 10000"/>
          </a:avLst>
        </a:prstGeom>
        <a:solidFill>
          <a:srgbClr val="FFFF00"/>
        </a:soli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სკრინინგით დადებითებს კონფირმაციული კვლევა</a:t>
          </a:r>
          <a:endParaRPr lang="en-US" sz="1400" b="1" kern="1200" dirty="0"/>
        </a:p>
      </dsp:txBody>
      <dsp:txXfrm>
        <a:off x="1765890" y="1757422"/>
        <a:ext cx="1615853" cy="1093650"/>
      </dsp:txXfrm>
    </dsp:sp>
    <dsp:sp modelId="{CE54684C-788F-4A05-B80F-1BC6ED88C4F4}">
      <dsp:nvSpPr>
        <dsp:cNvPr id="0" name=""/>
        <dsp:cNvSpPr/>
      </dsp:nvSpPr>
      <dsp:spPr>
        <a:xfrm>
          <a:off x="3523233" y="1444366"/>
          <a:ext cx="1273084" cy="491410"/>
        </a:xfrm>
        <a:prstGeom prst="chevron">
          <a:avLst>
            <a:gd name="adj" fmla="val 40000"/>
          </a:avLst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C255DF-A0B5-4D30-88E2-3A6A46CB59D1}">
      <dsp:nvSpPr>
        <dsp:cNvPr id="0" name=""/>
        <dsp:cNvSpPr/>
      </dsp:nvSpPr>
      <dsp:spPr>
        <a:xfrm>
          <a:off x="3490438" y="1723397"/>
          <a:ext cx="1683903" cy="1161700"/>
        </a:xfrm>
        <a:prstGeom prst="roundRect">
          <a:avLst>
            <a:gd name="adj" fmla="val 10000"/>
          </a:avLst>
        </a:prstGeom>
        <a:solidFill>
          <a:srgbClr val="FFFF00"/>
        </a:soli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სხვა კვლევები + ფორმა 100</a:t>
          </a:r>
          <a:endParaRPr lang="en-US" sz="1400" b="1" kern="1200" dirty="0"/>
        </a:p>
      </dsp:txBody>
      <dsp:txXfrm>
        <a:off x="3524463" y="1757422"/>
        <a:ext cx="1615853" cy="1093650"/>
      </dsp:txXfrm>
    </dsp:sp>
    <dsp:sp modelId="{153DC46A-8A74-499E-A885-07D08FB3C067}">
      <dsp:nvSpPr>
        <dsp:cNvPr id="0" name=""/>
        <dsp:cNvSpPr/>
      </dsp:nvSpPr>
      <dsp:spPr>
        <a:xfrm>
          <a:off x="5281806" y="1444366"/>
          <a:ext cx="1273084" cy="491410"/>
        </a:xfrm>
        <a:prstGeom prst="chevron">
          <a:avLst>
            <a:gd name="adj" fmla="val 40000"/>
          </a:avLst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808BF5-C416-4E48-B689-945D1BC74678}">
      <dsp:nvSpPr>
        <dsp:cNvPr id="0" name=""/>
        <dsp:cNvSpPr/>
      </dsp:nvSpPr>
      <dsp:spPr>
        <a:xfrm>
          <a:off x="5249011" y="1723397"/>
          <a:ext cx="1683903" cy="1161700"/>
        </a:xfrm>
        <a:prstGeom prst="roundRect">
          <a:avLst>
            <a:gd name="adj" fmla="val 10000"/>
          </a:avLst>
        </a:prstGeom>
        <a:solidFill>
          <a:srgbClr val="FFFF00"/>
        </a:soli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მონიტორინგის კვლევები</a:t>
          </a:r>
          <a:endParaRPr lang="en-US" sz="1400" b="1" kern="1200" dirty="0" smtClean="0"/>
        </a:p>
      </dsp:txBody>
      <dsp:txXfrm>
        <a:off x="5283036" y="1757422"/>
        <a:ext cx="1615853" cy="1093650"/>
      </dsp:txXfrm>
    </dsp:sp>
    <dsp:sp modelId="{8AC152A3-40FB-4DBA-A701-B236C580726F}">
      <dsp:nvSpPr>
        <dsp:cNvPr id="0" name=""/>
        <dsp:cNvSpPr/>
      </dsp:nvSpPr>
      <dsp:spPr>
        <a:xfrm>
          <a:off x="7040379" y="1444366"/>
          <a:ext cx="1273084" cy="491410"/>
        </a:xfrm>
        <a:prstGeom prst="chevron">
          <a:avLst>
            <a:gd name="adj" fmla="val 40000"/>
          </a:avLst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71759F-6298-4647-BCC2-08609A99716B}">
      <dsp:nvSpPr>
        <dsp:cNvPr id="0" name=""/>
        <dsp:cNvSpPr/>
      </dsp:nvSpPr>
      <dsp:spPr>
        <a:xfrm>
          <a:off x="7007584" y="1723397"/>
          <a:ext cx="1683903" cy="1161700"/>
        </a:xfrm>
        <a:prstGeom prst="roundRect">
          <a:avLst>
            <a:gd name="adj" fmla="val 10000"/>
          </a:avLst>
        </a:prstGeom>
        <a:solidFill>
          <a:srgbClr val="FFFF00"/>
        </a:soli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SVR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HCV RNA</a:t>
          </a:r>
        </a:p>
      </dsp:txBody>
      <dsp:txXfrm>
        <a:off x="7041609" y="1757422"/>
        <a:ext cx="1615853" cy="10936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197D1B-F13E-4244-ACE0-7C05B9ECE446}">
      <dsp:nvSpPr>
        <dsp:cNvPr id="0" name=""/>
        <dsp:cNvSpPr/>
      </dsp:nvSpPr>
      <dsp:spPr>
        <a:xfrm>
          <a:off x="2139" y="202501"/>
          <a:ext cx="1904598" cy="761839"/>
        </a:xfrm>
        <a:prstGeom prst="chevron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b="1" kern="1200" dirty="0" smtClean="0"/>
            <a:t>სკრინინგი</a:t>
          </a:r>
          <a:endParaRPr lang="en-US" sz="1100" b="1" kern="1200" dirty="0"/>
        </a:p>
      </dsp:txBody>
      <dsp:txXfrm>
        <a:off x="383059" y="202501"/>
        <a:ext cx="1142759" cy="761839"/>
      </dsp:txXfrm>
    </dsp:sp>
    <dsp:sp modelId="{141C9081-5A11-4D11-859D-F3542E7E601C}">
      <dsp:nvSpPr>
        <dsp:cNvPr id="0" name=""/>
        <dsp:cNvSpPr/>
      </dsp:nvSpPr>
      <dsp:spPr>
        <a:xfrm>
          <a:off x="1716278" y="202501"/>
          <a:ext cx="1904598" cy="761839"/>
        </a:xfrm>
        <a:prstGeom prst="chevron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b="1" kern="1200" dirty="0" smtClean="0"/>
            <a:t>კონფირმაცია</a:t>
          </a:r>
          <a:endParaRPr lang="en-US" sz="1100" b="1" kern="1200" dirty="0"/>
        </a:p>
      </dsp:txBody>
      <dsp:txXfrm>
        <a:off x="2097198" y="202501"/>
        <a:ext cx="1142759" cy="761839"/>
      </dsp:txXfrm>
    </dsp:sp>
    <dsp:sp modelId="{0FB38E48-3AF8-46BF-9FEA-FFC3FAA575D8}">
      <dsp:nvSpPr>
        <dsp:cNvPr id="0" name=""/>
        <dsp:cNvSpPr/>
      </dsp:nvSpPr>
      <dsp:spPr>
        <a:xfrm>
          <a:off x="3430417" y="202501"/>
          <a:ext cx="1904598" cy="761839"/>
        </a:xfrm>
        <a:prstGeom prst="chevron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b="1" kern="1200" dirty="0" smtClean="0"/>
            <a:t>დიაგნოსტიკა მკურნალობამდე</a:t>
          </a:r>
          <a:endParaRPr lang="en-US" sz="1100" b="1" kern="1200" dirty="0"/>
        </a:p>
      </dsp:txBody>
      <dsp:txXfrm>
        <a:off x="3811337" y="202501"/>
        <a:ext cx="1142759" cy="761839"/>
      </dsp:txXfrm>
    </dsp:sp>
    <dsp:sp modelId="{F016DF4E-40AB-4C2F-8C0A-245961E85583}">
      <dsp:nvSpPr>
        <dsp:cNvPr id="0" name=""/>
        <dsp:cNvSpPr/>
      </dsp:nvSpPr>
      <dsp:spPr>
        <a:xfrm>
          <a:off x="5144556" y="202501"/>
          <a:ext cx="1904598" cy="761839"/>
        </a:xfrm>
        <a:prstGeom prst="chevron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b="1" kern="1200" dirty="0" smtClean="0"/>
            <a:t>მკურნალობის მონიტორინგი</a:t>
          </a:r>
          <a:endParaRPr lang="en-US" sz="1100" b="1" kern="1200" dirty="0"/>
        </a:p>
      </dsp:txBody>
      <dsp:txXfrm>
        <a:off x="5525476" y="202501"/>
        <a:ext cx="1142759" cy="761839"/>
      </dsp:txXfrm>
    </dsp:sp>
    <dsp:sp modelId="{AC192C73-7351-4433-80BA-FBE087E43CAD}">
      <dsp:nvSpPr>
        <dsp:cNvPr id="0" name=""/>
        <dsp:cNvSpPr/>
      </dsp:nvSpPr>
      <dsp:spPr>
        <a:xfrm>
          <a:off x="6858695" y="202501"/>
          <a:ext cx="1904598" cy="761839"/>
        </a:xfrm>
        <a:prstGeom prst="chevron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b="1" kern="1200" dirty="0" smtClean="0"/>
            <a:t>გამოსავალი</a:t>
          </a:r>
          <a:endParaRPr lang="en-US" sz="1100" b="1" kern="1200" dirty="0"/>
        </a:p>
      </dsp:txBody>
      <dsp:txXfrm>
        <a:off x="7239615" y="202501"/>
        <a:ext cx="1142759" cy="76183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5931C6-0654-479B-8503-8BEE7F3FC49D}">
      <dsp:nvSpPr>
        <dsp:cNvPr id="0" name=""/>
        <dsp:cNvSpPr/>
      </dsp:nvSpPr>
      <dsp:spPr>
        <a:xfrm>
          <a:off x="4114799" y="1202996"/>
          <a:ext cx="2911251" cy="3372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583"/>
              </a:lnTo>
              <a:lnTo>
                <a:pt x="2911251" y="84583"/>
              </a:lnTo>
              <a:lnTo>
                <a:pt x="2911251" y="3372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551030-9337-44EE-9681-F473173CD38D}">
      <dsp:nvSpPr>
        <dsp:cNvPr id="0" name=""/>
        <dsp:cNvSpPr/>
      </dsp:nvSpPr>
      <dsp:spPr>
        <a:xfrm>
          <a:off x="4069079" y="1202996"/>
          <a:ext cx="91440" cy="3372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72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3E3825-9697-49E3-8001-6355550DA2C5}">
      <dsp:nvSpPr>
        <dsp:cNvPr id="0" name=""/>
        <dsp:cNvSpPr/>
      </dsp:nvSpPr>
      <dsp:spPr>
        <a:xfrm>
          <a:off x="1203548" y="1202996"/>
          <a:ext cx="2911251" cy="337212"/>
        </a:xfrm>
        <a:custGeom>
          <a:avLst/>
          <a:gdLst/>
          <a:ahLst/>
          <a:cxnLst/>
          <a:rect l="0" t="0" r="0" b="0"/>
          <a:pathLst>
            <a:path>
              <a:moveTo>
                <a:pt x="2911251" y="0"/>
              </a:moveTo>
              <a:lnTo>
                <a:pt x="2911251" y="84583"/>
              </a:lnTo>
              <a:lnTo>
                <a:pt x="0" y="84583"/>
              </a:lnTo>
              <a:lnTo>
                <a:pt x="0" y="3372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51D33E-1F3B-4FE3-8516-D55363A5E6E0}">
      <dsp:nvSpPr>
        <dsp:cNvPr id="0" name=""/>
        <dsp:cNvSpPr/>
      </dsp:nvSpPr>
      <dsp:spPr>
        <a:xfrm>
          <a:off x="2911803" y="0"/>
          <a:ext cx="2405992" cy="1202996"/>
        </a:xfrm>
        <a:prstGeom prst="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500" kern="1200" dirty="0" smtClean="0"/>
            <a:t>ცენტრალური საწყობი (თბილისი)</a:t>
          </a:r>
          <a:endParaRPr lang="en-US" sz="2500" kern="1200" dirty="0"/>
        </a:p>
      </dsp:txBody>
      <dsp:txXfrm>
        <a:off x="2911803" y="0"/>
        <a:ext cx="2405992" cy="1202996"/>
      </dsp:txXfrm>
    </dsp:sp>
    <dsp:sp modelId="{7213E620-5A21-47A6-94A7-178272E6BC3D}">
      <dsp:nvSpPr>
        <dsp:cNvPr id="0" name=""/>
        <dsp:cNvSpPr/>
      </dsp:nvSpPr>
      <dsp:spPr>
        <a:xfrm>
          <a:off x="552" y="1540209"/>
          <a:ext cx="2405992" cy="1202996"/>
        </a:xfrm>
        <a:prstGeom prst="rect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500" kern="1200" dirty="0" smtClean="0"/>
            <a:t>რეგიონული საწყობი (ქუთაისი)</a:t>
          </a:r>
          <a:endParaRPr lang="en-US" sz="2500" kern="1200" dirty="0"/>
        </a:p>
      </dsp:txBody>
      <dsp:txXfrm>
        <a:off x="552" y="1540209"/>
        <a:ext cx="2405992" cy="1202996"/>
      </dsp:txXfrm>
    </dsp:sp>
    <dsp:sp modelId="{BBDB2DBC-953D-492D-83A8-43E795CAE6C4}">
      <dsp:nvSpPr>
        <dsp:cNvPr id="0" name=""/>
        <dsp:cNvSpPr/>
      </dsp:nvSpPr>
      <dsp:spPr>
        <a:xfrm>
          <a:off x="2911803" y="1540209"/>
          <a:ext cx="2405992" cy="1202996"/>
        </a:xfrm>
        <a:prstGeom prst="rect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500" kern="1200" dirty="0" smtClean="0"/>
            <a:t>რეგიონული საწყობი (ბათუმი)</a:t>
          </a:r>
          <a:endParaRPr lang="en-US" sz="2500" kern="1200" dirty="0"/>
        </a:p>
      </dsp:txBody>
      <dsp:txXfrm>
        <a:off x="2911803" y="1540209"/>
        <a:ext cx="2405992" cy="1202996"/>
      </dsp:txXfrm>
    </dsp:sp>
    <dsp:sp modelId="{D3574F94-3C53-4B21-86C6-0B6DAC40F4B0}">
      <dsp:nvSpPr>
        <dsp:cNvPr id="0" name=""/>
        <dsp:cNvSpPr/>
      </dsp:nvSpPr>
      <dsp:spPr>
        <a:xfrm>
          <a:off x="5823054" y="1540209"/>
          <a:ext cx="2405992" cy="1202996"/>
        </a:xfrm>
        <a:prstGeom prst="rect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500" kern="1200" dirty="0" smtClean="0"/>
            <a:t>რეგიონული საწყობი (ზუგდიდი)</a:t>
          </a:r>
          <a:endParaRPr lang="en-US" sz="2500" kern="1200" dirty="0"/>
        </a:p>
      </dsp:txBody>
      <dsp:txXfrm>
        <a:off x="5823054" y="1540209"/>
        <a:ext cx="2405992" cy="12029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 smtClean="0"/>
              <a:t>დეცენტრალიზაცია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i="1" dirty="0" smtClean="0"/>
              <a:t>პროექტი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281285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ka-GE" sz="2800" b="1" dirty="0">
                <a:solidFill>
                  <a:schemeClr val="tx2">
                    <a:lumMod val="50000"/>
                  </a:schemeClr>
                </a:solidFill>
                <a:latin typeface="Sylfaen" panose="010A0502050306030303" pitchFamily="18" charset="0"/>
              </a:rPr>
              <a:t>განხორციელების ეტაპები</a:t>
            </a:r>
            <a:endParaRPr lang="en-US" sz="2800" b="1" dirty="0">
              <a:solidFill>
                <a:schemeClr val="tx2">
                  <a:lumMod val="50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971800" y="1066800"/>
            <a:ext cx="3276600" cy="9906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დეცენტრალიზაცია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6553200" y="1524000"/>
            <a:ext cx="2438400" cy="9906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II </a:t>
            </a:r>
            <a:r>
              <a:rPr lang="ka-GE" dirty="0" smtClean="0"/>
              <a:t>ეტაპი - აგვისტოდან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0" y="1524000"/>
            <a:ext cx="2667000" cy="9906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</a:t>
            </a:r>
            <a:r>
              <a:rPr lang="ka-GE" dirty="0" smtClean="0"/>
              <a:t>ეტაპი - ივნისი/ივლისი</a:t>
            </a:r>
            <a:endParaRPr lang="en-US" dirty="0"/>
          </a:p>
        </p:txBody>
      </p:sp>
      <p:cxnSp>
        <p:nvCxnSpPr>
          <p:cNvPr id="11" name="Curved Connector 10"/>
          <p:cNvCxnSpPr>
            <a:stCxn id="5" idx="2"/>
            <a:endCxn id="7" idx="6"/>
          </p:cNvCxnSpPr>
          <p:nvPr/>
        </p:nvCxnSpPr>
        <p:spPr>
          <a:xfrm rot="10800000" flipV="1">
            <a:off x="2667000" y="1562100"/>
            <a:ext cx="304800" cy="457200"/>
          </a:xfrm>
          <a:prstGeom prst="curvedConnector3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urved Connector 12"/>
          <p:cNvCxnSpPr>
            <a:stCxn id="5" idx="6"/>
            <a:endCxn id="6" idx="2"/>
          </p:cNvCxnSpPr>
          <p:nvPr/>
        </p:nvCxnSpPr>
        <p:spPr>
          <a:xfrm>
            <a:off x="6248400" y="1562100"/>
            <a:ext cx="304800" cy="457200"/>
          </a:xfrm>
          <a:prstGeom prst="curvedConnector3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33400" y="2819400"/>
            <a:ext cx="3733800" cy="3581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ELIMC </a:t>
            </a:r>
            <a:r>
              <a:rPr lang="ka-G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ადაპტირება  18 (4 პილოტი, 10 პჯდ, 4 ზიანის შემცირების ქსელი) დაწესებულების ჩასართავად;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ka-GE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ka-G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პროცესი უნდა დაიწყოს არსებული სქემის მიხედვით (პჯდ-ს პილოტის ანალოგიურად);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ka-GE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ka-G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მკურნალობის პროცესში გამოიყენება ჰარვონი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953000" y="2819400"/>
            <a:ext cx="3733800" cy="3581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ა</a:t>
            </a:r>
            <a:r>
              <a:rPr lang="ka-G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ხალი ელექტრონული ბაზა აგვისტოდან;</a:t>
            </a:r>
          </a:p>
          <a:p>
            <a:endParaRPr lang="ka-GE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ka-G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მკურნალობის პროცესში გამოიყენება ეპკლუსა;</a:t>
            </a:r>
          </a:p>
          <a:p>
            <a:endParaRPr lang="ka-GE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ka-G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ბაზაში - ახალი დიაგნოსტიკური ალგორითმი/მკურნალობის ახალი რეჟიმები;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ka-GE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ka-G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პაციენტების რეგისტრაციის განახლებული მოდელი</a:t>
            </a:r>
          </a:p>
        </p:txBody>
      </p:sp>
      <p:cxnSp>
        <p:nvCxnSpPr>
          <p:cNvPr id="4" name="Straight Arrow Connector 3"/>
          <p:cNvCxnSpPr>
            <a:stCxn id="7" idx="4"/>
            <a:endCxn id="14" idx="0"/>
          </p:cNvCxnSpPr>
          <p:nvPr/>
        </p:nvCxnSpPr>
        <p:spPr>
          <a:xfrm>
            <a:off x="1333500" y="2514600"/>
            <a:ext cx="1066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6" idx="4"/>
          </p:cNvCxnSpPr>
          <p:nvPr/>
        </p:nvCxnSpPr>
        <p:spPr>
          <a:xfrm flipH="1">
            <a:off x="6705600" y="2514600"/>
            <a:ext cx="1066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2156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dirty="0" smtClean="0">
                <a:solidFill>
                  <a:schemeClr val="tx2">
                    <a:lumMod val="50000"/>
                  </a:schemeClr>
                </a:solidFill>
                <a:latin typeface="Sylfaen" panose="010A0502050306030303" pitchFamily="18" charset="0"/>
              </a:rPr>
              <a:t>დიაგნოსტიკა მკურნალობაში ჩართვამდე</a:t>
            </a:r>
            <a:endParaRPr lang="en-US" sz="2800" b="1" dirty="0">
              <a:solidFill>
                <a:schemeClr val="tx2">
                  <a:lumMod val="50000"/>
                </a:schemeClr>
              </a:solidFill>
              <a:latin typeface="Sylfaen" panose="010A0502050306030303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622625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3810000" y="3200400"/>
            <a:ext cx="1295400" cy="10668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10000" y="3403684"/>
            <a:ext cx="1143000" cy="25391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050" b="1" dirty="0" smtClean="0">
                <a:solidFill>
                  <a:srgbClr val="C00000"/>
                </a:solidFill>
              </a:rPr>
              <a:t>FIB4  &gt; 1.45</a:t>
            </a:r>
            <a:endParaRPr lang="en-US" sz="1050" b="1" dirty="0">
              <a:solidFill>
                <a:srgbClr val="C00000"/>
              </a:solidFill>
            </a:endParaRPr>
          </a:p>
        </p:txBody>
      </p:sp>
      <p:sp>
        <p:nvSpPr>
          <p:cNvPr id="3" name="Action Button: Home 2">
            <a:hlinkClick r:id="" action="ppaction://noaction" highlightClick="1"/>
          </p:cNvPr>
          <p:cNvSpPr/>
          <p:nvPr/>
        </p:nvSpPr>
        <p:spPr>
          <a:xfrm>
            <a:off x="5105400" y="3657600"/>
            <a:ext cx="1219200" cy="1219200"/>
          </a:xfrm>
          <a:prstGeom prst="actionButtonHom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105400" y="3403684"/>
            <a:ext cx="1219200" cy="25391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 err="1" smtClean="0">
                <a:solidFill>
                  <a:srgbClr val="C00000"/>
                </a:solidFill>
              </a:rPr>
              <a:t>Hcv</a:t>
            </a:r>
            <a:r>
              <a:rPr lang="en-US" sz="1050" b="1" dirty="0" smtClean="0">
                <a:solidFill>
                  <a:srgbClr val="C00000"/>
                </a:solidFill>
              </a:rPr>
              <a:t> providers</a:t>
            </a:r>
            <a:endParaRPr lang="en-US" sz="105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27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dirty="0">
                <a:solidFill>
                  <a:schemeClr val="tx2">
                    <a:lumMod val="50000"/>
                  </a:schemeClr>
                </a:solidFill>
                <a:latin typeface="Sylfaen" panose="010A0502050306030303" pitchFamily="18" charset="0"/>
              </a:rPr>
              <a:t>ბენეფიციართა </a:t>
            </a:r>
            <a:r>
              <a:rPr lang="ka-GE" sz="2800" b="1" dirty="0" smtClean="0">
                <a:solidFill>
                  <a:schemeClr val="tx2">
                    <a:lumMod val="50000"/>
                  </a:schemeClr>
                </a:solidFill>
                <a:latin typeface="Sylfaen" panose="010A0502050306030303" pitchFamily="18" charset="0"/>
              </a:rPr>
              <a:t>რეგისტრაცია (1)</a:t>
            </a:r>
            <a:endParaRPr lang="en-US" sz="2800" b="1" dirty="0">
              <a:solidFill>
                <a:schemeClr val="tx2">
                  <a:lumMod val="50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ka-GE" sz="2800" dirty="0" smtClean="0"/>
              <a:t>პირი მიმართავს </a:t>
            </a:r>
            <a:r>
              <a:rPr lang="ka-GE" sz="2800" b="1" dirty="0" smtClean="0">
                <a:solidFill>
                  <a:srgbClr val="FF0000"/>
                </a:solidFill>
              </a:rPr>
              <a:t>კლინიკას </a:t>
            </a:r>
            <a:r>
              <a:rPr lang="ka-GE" sz="2800" dirty="0" smtClean="0"/>
              <a:t>პირადობის დამადასტურებელი დოკუმენტით;</a:t>
            </a:r>
          </a:p>
          <a:p>
            <a:pPr marL="0" indent="0" algn="just">
              <a:buNone/>
            </a:pPr>
            <a:endParaRPr lang="ka-GE" sz="2800" dirty="0" smtClean="0"/>
          </a:p>
          <a:p>
            <a:pPr algn="just"/>
            <a:r>
              <a:rPr lang="ka-GE" sz="2800" dirty="0" smtClean="0"/>
              <a:t>კლინიკა ელექტრონულ ბაზაში </a:t>
            </a:r>
            <a:r>
              <a:rPr lang="ka-GE" sz="2800" b="1" dirty="0" smtClean="0">
                <a:solidFill>
                  <a:srgbClr val="FF0000"/>
                </a:solidFill>
              </a:rPr>
              <a:t>პირადი ნომრით </a:t>
            </a:r>
            <a:r>
              <a:rPr lang="ka-GE" sz="2800" dirty="0" smtClean="0"/>
              <a:t>ამოწმებს პირის სტატუსს (ნამკურნალევია თუ არა, ბაზაში რეგისტრირებულია თუ არა და სხვა);</a:t>
            </a:r>
          </a:p>
          <a:p>
            <a:pPr marL="0" indent="0" algn="just">
              <a:buNone/>
            </a:pPr>
            <a:endParaRPr lang="ka-GE" sz="2800" dirty="0" smtClean="0"/>
          </a:p>
          <a:p>
            <a:pPr algn="just"/>
            <a:r>
              <a:rPr lang="ka-GE" sz="2800" dirty="0" smtClean="0"/>
              <a:t>სტატუსის განსაზღვრის შემდეგ კლინიკა არეგისტრირებს პაციენტს პირადი / დემოგრაფიული მონაცემების მიხედვით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34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dirty="0">
                <a:solidFill>
                  <a:schemeClr val="tx2">
                    <a:lumMod val="50000"/>
                  </a:schemeClr>
                </a:solidFill>
                <a:latin typeface="Sylfaen" panose="010A0502050306030303" pitchFamily="18" charset="0"/>
              </a:rPr>
              <a:t>ბენეფიციართა </a:t>
            </a:r>
            <a:r>
              <a:rPr lang="ka-GE" sz="2800" b="1" dirty="0" smtClean="0">
                <a:solidFill>
                  <a:schemeClr val="tx2">
                    <a:lumMod val="50000"/>
                  </a:schemeClr>
                </a:solidFill>
                <a:latin typeface="Sylfaen" panose="010A0502050306030303" pitchFamily="18" charset="0"/>
              </a:rPr>
              <a:t>რეგისტრაცია (2)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ka-GE" dirty="0" smtClean="0"/>
              <a:t>პირს უტარდება სკრინინგი, სკრინინგით დადებითებს კონფირმაციული კვლევა;</a:t>
            </a:r>
          </a:p>
          <a:p>
            <a:pPr marL="0" indent="0">
              <a:buNone/>
            </a:pPr>
            <a:endParaRPr lang="ka-GE" dirty="0" smtClean="0"/>
          </a:p>
          <a:p>
            <a:pPr algn="just"/>
            <a:r>
              <a:rPr lang="en-US" dirty="0" smtClean="0"/>
              <a:t>C </a:t>
            </a:r>
            <a:r>
              <a:rPr lang="ka-GE" dirty="0" smtClean="0"/>
              <a:t>ჰეპატიტის დადგენის შემდეგ კლინიკა აკეთებს პირველად შეტყობინებას სააგენტოში;</a:t>
            </a:r>
          </a:p>
          <a:p>
            <a:pPr marL="0" indent="0" algn="just">
              <a:buNone/>
            </a:pPr>
            <a:endParaRPr lang="ka-GE" dirty="0" smtClean="0"/>
          </a:p>
          <a:p>
            <a:pPr algn="just"/>
            <a:r>
              <a:rPr lang="ka-GE" dirty="0" smtClean="0"/>
              <a:t>პირს უტარდება დარჩენილი კვლევები;</a:t>
            </a:r>
          </a:p>
          <a:p>
            <a:pPr marL="0" indent="0" algn="just">
              <a:buNone/>
            </a:pPr>
            <a:endParaRPr lang="ka-GE" dirty="0" smtClean="0"/>
          </a:p>
          <a:p>
            <a:pPr algn="just"/>
            <a:r>
              <a:rPr lang="ka-GE" dirty="0" smtClean="0"/>
              <a:t>კლინიკა გასცემს ფორმა 100 და   აკეთებს მეორად შეტყობინებას სააგენტოში.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058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dirty="0">
                <a:solidFill>
                  <a:schemeClr val="tx2">
                    <a:lumMod val="50000"/>
                  </a:schemeClr>
                </a:solidFill>
                <a:latin typeface="Sylfaen" panose="010A0502050306030303" pitchFamily="18" charset="0"/>
              </a:rPr>
              <a:t>ბენეფიციართა </a:t>
            </a:r>
            <a:r>
              <a:rPr lang="ka-GE" sz="2800" b="1" dirty="0" smtClean="0">
                <a:solidFill>
                  <a:schemeClr val="tx2">
                    <a:lumMod val="50000"/>
                  </a:schemeClr>
                </a:solidFill>
                <a:latin typeface="Sylfaen" panose="010A0502050306030303" pitchFamily="18" charset="0"/>
              </a:rPr>
              <a:t>რეგისტრაცია (3)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ka-GE" sz="2800" dirty="0" smtClean="0"/>
              <a:t>შეტყობინების საფუძველზე სააგენტო ავტომატურად არეგისტრირებს პაციენტს ბაზაში და გადაამისამართებს კომისიის ველში</a:t>
            </a:r>
          </a:p>
          <a:p>
            <a:pPr marL="0" indent="0" algn="just">
              <a:buNone/>
            </a:pPr>
            <a:endParaRPr lang="ka-GE" sz="2800" dirty="0" smtClean="0"/>
          </a:p>
          <a:p>
            <a:pPr algn="just"/>
            <a:r>
              <a:rPr lang="ka-GE" sz="2800" dirty="0" smtClean="0"/>
              <a:t>კომისიის წევრების/წევრის მიერ ხორციელდება საკითხის განხილვა ონლაინ რეჟიმში და ელექტრონული ბაზითვე მოინიშნება მათი გადაწყვეტილება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24724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609" y="286604"/>
            <a:ext cx="8163612" cy="1450757"/>
          </a:xfrm>
        </p:spPr>
        <p:txBody>
          <a:bodyPr>
            <a:noAutofit/>
          </a:bodyPr>
          <a:lstStyle/>
          <a:p>
            <a:r>
              <a:rPr lang="ka-GE" sz="2800" b="1" dirty="0">
                <a:solidFill>
                  <a:schemeClr val="tx2">
                    <a:lumMod val="50000"/>
                  </a:schemeClr>
                </a:solidFill>
                <a:latin typeface="Sylfaen" panose="010A0502050306030303" pitchFamily="18" charset="0"/>
              </a:rPr>
              <a:t>პაციენტის გზა</a:t>
            </a:r>
            <a:endParaRPr lang="en-US" sz="2800" b="1" dirty="0">
              <a:solidFill>
                <a:schemeClr val="tx2">
                  <a:lumMod val="50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032" y="2108448"/>
            <a:ext cx="7415893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US" dirty="0" smtClean="0"/>
          </a:p>
        </p:txBody>
      </p:sp>
      <p:grpSp>
        <p:nvGrpSpPr>
          <p:cNvPr id="8" name="Group 7"/>
          <p:cNvGrpSpPr/>
          <p:nvPr/>
        </p:nvGrpSpPr>
        <p:grpSpPr>
          <a:xfrm>
            <a:off x="228600" y="1327150"/>
            <a:ext cx="8765434" cy="3625850"/>
            <a:chOff x="312371" y="1550693"/>
            <a:chExt cx="8765434" cy="3625850"/>
          </a:xfrm>
        </p:grpSpPr>
        <p:graphicFrame>
          <p:nvGraphicFramePr>
            <p:cNvPr id="5" name="Content Placeholder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864808692"/>
                </p:ext>
              </p:extLst>
            </p:nvPr>
          </p:nvGraphicFramePr>
          <p:xfrm>
            <a:off x="312372" y="1550693"/>
            <a:ext cx="8765433" cy="362585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graphicFrame>
          <p:nvGraphicFramePr>
            <p:cNvPr id="6" name="Content Placeholder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55080777"/>
                </p:ext>
              </p:extLst>
            </p:nvPr>
          </p:nvGraphicFramePr>
          <p:xfrm>
            <a:off x="312371" y="2061336"/>
            <a:ext cx="8765434" cy="116684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7" r:lo="rId8" r:qs="rId9" r:cs="rId10"/>
            </a:graphicData>
          </a:graphic>
        </p:graphicFrame>
      </p:grpSp>
      <p:cxnSp>
        <p:nvCxnSpPr>
          <p:cNvPr id="10" name="Straight Arrow Connector 9"/>
          <p:cNvCxnSpPr/>
          <p:nvPr/>
        </p:nvCxnSpPr>
        <p:spPr>
          <a:xfrm flipV="1">
            <a:off x="3695700" y="2667000"/>
            <a:ext cx="0" cy="2133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2819400" y="4800600"/>
            <a:ext cx="1828800" cy="9144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dirty="0" smtClean="0"/>
              <a:t>პირველადი შეტყობინება სააგენტოში</a:t>
            </a:r>
            <a:endParaRPr lang="en-US" sz="1400" b="1" dirty="0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5410200" y="2667000"/>
            <a:ext cx="0" cy="3124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4495800" y="5791200"/>
            <a:ext cx="19050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dirty="0" smtClean="0"/>
              <a:t>მეორედი შეტყობინება სააგენტოში/რეგისტრაცია/კომისია</a:t>
            </a:r>
            <a:endParaRPr lang="en-US" sz="1400" b="1" dirty="0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228600" y="2819400"/>
            <a:ext cx="0" cy="2133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76200" y="4953000"/>
            <a:ext cx="1981200" cy="12954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dirty="0" smtClean="0"/>
              <a:t>სტატუსის შემოწმება ბაზაში და რეგისტრირება პირადი მონაცემებით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74725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dirty="0">
                <a:solidFill>
                  <a:schemeClr val="tx2">
                    <a:lumMod val="50000"/>
                  </a:schemeClr>
                </a:solidFill>
                <a:latin typeface="Sylfaen" panose="010A0502050306030303" pitchFamily="18" charset="0"/>
              </a:rPr>
              <a:t>მედიკამენტის ლოჯისტიკა</a:t>
            </a:r>
            <a:endParaRPr lang="en-US" sz="2800" b="1" dirty="0">
              <a:solidFill>
                <a:schemeClr val="tx2">
                  <a:lumMod val="50000"/>
                </a:schemeClr>
              </a:solidFill>
              <a:latin typeface="Sylfaen" panose="010A0502050306030303" pitchFamily="18" charset="0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70377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1219200" y="4724400"/>
            <a:ext cx="838200" cy="9906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162800" y="5105400"/>
            <a:ext cx="838200" cy="9906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352800" y="5562600"/>
            <a:ext cx="838200" cy="9906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105400" y="5562600"/>
            <a:ext cx="838200" cy="9906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248400" y="5638800"/>
            <a:ext cx="838200" cy="9906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8153400" y="5638800"/>
            <a:ext cx="838200" cy="9906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533400" y="5410200"/>
            <a:ext cx="838200" cy="9906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057400" y="5410200"/>
            <a:ext cx="838200" cy="9906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191000" y="4876800"/>
            <a:ext cx="838200" cy="9906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696200" y="1676400"/>
            <a:ext cx="838200" cy="9906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7315200" y="533400"/>
            <a:ext cx="838200" cy="9906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85800" y="1752600"/>
            <a:ext cx="838200" cy="9906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762000" y="609600"/>
            <a:ext cx="838200" cy="9906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>
            <a:endCxn id="5" idx="0"/>
          </p:cNvCxnSpPr>
          <p:nvPr/>
        </p:nvCxnSpPr>
        <p:spPr>
          <a:xfrm>
            <a:off x="1638300" y="43434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762000" y="4343400"/>
            <a:ext cx="8382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1654277" y="4353232"/>
            <a:ext cx="8382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8" idx="0"/>
          </p:cNvCxnSpPr>
          <p:nvPr/>
        </p:nvCxnSpPr>
        <p:spPr>
          <a:xfrm>
            <a:off x="4495800" y="4353232"/>
            <a:ext cx="1028700" cy="12093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7" idx="0"/>
          </p:cNvCxnSpPr>
          <p:nvPr/>
        </p:nvCxnSpPr>
        <p:spPr>
          <a:xfrm flipH="1">
            <a:off x="3771900" y="4353232"/>
            <a:ext cx="723900" cy="12093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13" idx="0"/>
          </p:cNvCxnSpPr>
          <p:nvPr/>
        </p:nvCxnSpPr>
        <p:spPr>
          <a:xfrm>
            <a:off x="4495800" y="4353232"/>
            <a:ext cx="114300" cy="5235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9" idx="0"/>
          </p:cNvCxnSpPr>
          <p:nvPr/>
        </p:nvCxnSpPr>
        <p:spPr>
          <a:xfrm flipH="1">
            <a:off x="6667500" y="4353232"/>
            <a:ext cx="800100" cy="12855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endCxn id="10" idx="0"/>
          </p:cNvCxnSpPr>
          <p:nvPr/>
        </p:nvCxnSpPr>
        <p:spPr>
          <a:xfrm>
            <a:off x="7467600" y="4353232"/>
            <a:ext cx="1104900" cy="12855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6" idx="0"/>
          </p:cNvCxnSpPr>
          <p:nvPr/>
        </p:nvCxnSpPr>
        <p:spPr>
          <a:xfrm>
            <a:off x="7467600" y="4353232"/>
            <a:ext cx="114300" cy="75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17" idx="6"/>
          </p:cNvCxnSpPr>
          <p:nvPr/>
        </p:nvCxnSpPr>
        <p:spPr>
          <a:xfrm flipH="1" flipV="1">
            <a:off x="1600200" y="1104900"/>
            <a:ext cx="17526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16" idx="6"/>
          </p:cNvCxnSpPr>
          <p:nvPr/>
        </p:nvCxnSpPr>
        <p:spPr>
          <a:xfrm flipH="1">
            <a:off x="1524000" y="2171700"/>
            <a:ext cx="18288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15" idx="2"/>
          </p:cNvCxnSpPr>
          <p:nvPr/>
        </p:nvCxnSpPr>
        <p:spPr>
          <a:xfrm flipV="1">
            <a:off x="5791200" y="1028700"/>
            <a:ext cx="15240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14" idx="2"/>
          </p:cNvCxnSpPr>
          <p:nvPr/>
        </p:nvCxnSpPr>
        <p:spPr>
          <a:xfrm>
            <a:off x="5791200" y="2171700"/>
            <a:ext cx="1905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ight Arrow 47"/>
          <p:cNvSpPr/>
          <p:nvPr/>
        </p:nvSpPr>
        <p:spPr>
          <a:xfrm>
            <a:off x="0" y="4876800"/>
            <a:ext cx="11049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0" y="4533900"/>
            <a:ext cx="1104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</a:rPr>
              <a:t>სააგენტო</a:t>
            </a:r>
            <a:endParaRPr lang="en-US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0" name="Right Arrow 49"/>
          <p:cNvSpPr/>
          <p:nvPr/>
        </p:nvSpPr>
        <p:spPr>
          <a:xfrm>
            <a:off x="76200" y="1676400"/>
            <a:ext cx="11049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0" y="1414046"/>
            <a:ext cx="1104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</a:rPr>
              <a:t>სააგენტო</a:t>
            </a:r>
            <a:endParaRPr lang="en-US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911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305799" cy="868362"/>
          </a:xfrm>
        </p:spPr>
        <p:txBody>
          <a:bodyPr>
            <a:normAutofit/>
          </a:bodyPr>
          <a:lstStyle/>
          <a:p>
            <a:r>
              <a:rPr lang="ka-GE" sz="2400" dirty="0" smtClean="0">
                <a:solidFill>
                  <a:schemeClr val="tx2">
                    <a:lumMod val="50000"/>
                  </a:schemeClr>
                </a:solidFill>
              </a:rPr>
              <a:t>დეცენტრალიზაცია რეგიონები (პჯდ პილოტი (3 კლინიკა)+ პირველი ეტაპი </a:t>
            </a:r>
            <a:r>
              <a:rPr lang="ka-GE" sz="2400" dirty="0" smtClean="0">
                <a:solidFill>
                  <a:schemeClr val="tx2">
                    <a:lumMod val="50000"/>
                  </a:schemeClr>
                </a:solidFill>
              </a:rPr>
              <a:t>(8 </a:t>
            </a:r>
            <a:r>
              <a:rPr lang="ka-GE" sz="2400" dirty="0" smtClean="0">
                <a:solidFill>
                  <a:schemeClr val="tx2">
                    <a:lumMod val="50000"/>
                  </a:schemeClr>
                </a:solidFill>
              </a:rPr>
              <a:t>კლინიკა))</a:t>
            </a:r>
            <a:endParaRPr lang="en-US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" y="1219200"/>
            <a:ext cx="8305799" cy="5105400"/>
          </a:xfrm>
        </p:spPr>
      </p:pic>
      <p:sp>
        <p:nvSpPr>
          <p:cNvPr id="11" name="Flowchart: Connector 10"/>
          <p:cNvSpPr/>
          <p:nvPr/>
        </p:nvSpPr>
        <p:spPr>
          <a:xfrm>
            <a:off x="6477000" y="5334000"/>
            <a:ext cx="152400" cy="1524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Home 15">
            <a:hlinkClick r:id="" action="ppaction://hlinkshowjump?jump=firstslide" highlightClick="1"/>
          </p:cNvPr>
          <p:cNvSpPr/>
          <p:nvPr/>
        </p:nvSpPr>
        <p:spPr>
          <a:xfrm>
            <a:off x="6096000" y="5257800"/>
            <a:ext cx="3048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7" name="Action Button: Home 16">
            <a:hlinkClick r:id="" action="ppaction://hlinkshowjump?jump=firstslide" highlightClick="1"/>
          </p:cNvPr>
          <p:cNvSpPr/>
          <p:nvPr/>
        </p:nvSpPr>
        <p:spPr>
          <a:xfrm>
            <a:off x="7162800" y="4572000"/>
            <a:ext cx="3048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8" name="Flowchart: Connector 17"/>
          <p:cNvSpPr/>
          <p:nvPr/>
        </p:nvSpPr>
        <p:spPr>
          <a:xfrm>
            <a:off x="7086600" y="3810000"/>
            <a:ext cx="152400" cy="1524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ction Button: Home 25">
            <a:hlinkClick r:id="" action="ppaction://hlinkshowjump?jump=firstslide" highlightClick="1"/>
          </p:cNvPr>
          <p:cNvSpPr/>
          <p:nvPr/>
        </p:nvSpPr>
        <p:spPr>
          <a:xfrm>
            <a:off x="5410200" y="3429000"/>
            <a:ext cx="3048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7" name="Action Button: Home 26">
            <a:hlinkClick r:id="" action="ppaction://hlinkshowjump?jump=firstslide" highlightClick="1"/>
          </p:cNvPr>
          <p:cNvSpPr/>
          <p:nvPr/>
        </p:nvSpPr>
        <p:spPr>
          <a:xfrm>
            <a:off x="5029200" y="3810000"/>
            <a:ext cx="3048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35" name="Flowchart: Connector 34"/>
          <p:cNvSpPr/>
          <p:nvPr/>
        </p:nvSpPr>
        <p:spPr>
          <a:xfrm>
            <a:off x="4724400" y="5334000"/>
            <a:ext cx="152400" cy="1524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ction Button: Home 41">
            <a:hlinkClick r:id="" action="ppaction://hlinkshowjump?jump=firstslide" highlightClick="1"/>
          </p:cNvPr>
          <p:cNvSpPr/>
          <p:nvPr/>
        </p:nvSpPr>
        <p:spPr>
          <a:xfrm>
            <a:off x="3276600" y="3733800"/>
            <a:ext cx="3048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43" name="Action Button: Home 42">
            <a:hlinkClick r:id="" action="ppaction://hlinkshowjump?jump=firstslide" highlightClick="1"/>
          </p:cNvPr>
          <p:cNvSpPr/>
          <p:nvPr/>
        </p:nvSpPr>
        <p:spPr>
          <a:xfrm>
            <a:off x="4495800" y="3657600"/>
            <a:ext cx="3048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44" name="Action Button: Home 43">
            <a:hlinkClick r:id="" action="ppaction://hlinkshowjump?jump=firstslide" highlightClick="1"/>
          </p:cNvPr>
          <p:cNvSpPr/>
          <p:nvPr/>
        </p:nvSpPr>
        <p:spPr>
          <a:xfrm>
            <a:off x="3810000" y="4343400"/>
            <a:ext cx="3048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45" name="Action Button: Home 44">
            <a:hlinkClick r:id="" action="ppaction://hlinkshowjump?jump=firstslide" highlightClick="1"/>
          </p:cNvPr>
          <p:cNvSpPr/>
          <p:nvPr/>
        </p:nvSpPr>
        <p:spPr>
          <a:xfrm>
            <a:off x="4343400" y="4038600"/>
            <a:ext cx="3048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59" name="Flowchart: Connector 58"/>
          <p:cNvSpPr/>
          <p:nvPr/>
        </p:nvSpPr>
        <p:spPr>
          <a:xfrm>
            <a:off x="4114800" y="3886200"/>
            <a:ext cx="152400" cy="1524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Action Button: Home 64">
            <a:hlinkClick r:id="" action="ppaction://hlinkshowjump?jump=firstslide" highlightClick="1"/>
          </p:cNvPr>
          <p:cNvSpPr/>
          <p:nvPr/>
        </p:nvSpPr>
        <p:spPr>
          <a:xfrm>
            <a:off x="2971800" y="2362200"/>
            <a:ext cx="3048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66" name="Action Button: Home 65">
            <a:hlinkClick r:id="" action="ppaction://hlinkshowjump?jump=firstslide" highlightClick="1"/>
          </p:cNvPr>
          <p:cNvSpPr/>
          <p:nvPr/>
        </p:nvSpPr>
        <p:spPr>
          <a:xfrm>
            <a:off x="2895600" y="3124200"/>
            <a:ext cx="3048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73" name="Flowchart: Connector 72"/>
          <p:cNvSpPr/>
          <p:nvPr/>
        </p:nvSpPr>
        <p:spPr>
          <a:xfrm>
            <a:off x="2590800" y="3733800"/>
            <a:ext cx="152400" cy="1524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Action Button: Home 75">
            <a:hlinkClick r:id="" action="ppaction://hlinkshowjump?jump=firstslide" highlightClick="1"/>
          </p:cNvPr>
          <p:cNvSpPr/>
          <p:nvPr/>
        </p:nvSpPr>
        <p:spPr>
          <a:xfrm>
            <a:off x="2514600" y="4114800"/>
            <a:ext cx="2286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77" name="Action Button: Home 76">
            <a:hlinkClick r:id="" action="ppaction://hlinkshowjump?jump=firstslide" highlightClick="1"/>
          </p:cNvPr>
          <p:cNvSpPr/>
          <p:nvPr/>
        </p:nvSpPr>
        <p:spPr>
          <a:xfrm>
            <a:off x="3200400" y="4419600"/>
            <a:ext cx="2286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81" name="Action Button: Home 80">
            <a:hlinkClick r:id="" action="ppaction://hlinkshowjump?jump=firstslide" highlightClick="1"/>
          </p:cNvPr>
          <p:cNvSpPr/>
          <p:nvPr/>
        </p:nvSpPr>
        <p:spPr>
          <a:xfrm>
            <a:off x="2514600" y="4648200"/>
            <a:ext cx="2286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82" name="Action Button: Home 81">
            <a:hlinkClick r:id="" action="ppaction://hlinkshowjump?jump=firstslide" highlightClick="1"/>
          </p:cNvPr>
          <p:cNvSpPr/>
          <p:nvPr/>
        </p:nvSpPr>
        <p:spPr>
          <a:xfrm>
            <a:off x="3200400" y="5105400"/>
            <a:ext cx="228600" cy="2286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85" name="Flowchart: Connector 84"/>
          <p:cNvSpPr/>
          <p:nvPr/>
        </p:nvSpPr>
        <p:spPr>
          <a:xfrm>
            <a:off x="2438400" y="4953000"/>
            <a:ext cx="152400" cy="1524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447800" y="6172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 </a:t>
            </a:r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</a:rPr>
              <a:t>service-provider</a:t>
            </a: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1" name="Action Button: Home 90">
            <a:hlinkClick r:id="" action="ppaction://hlinkshowjump?jump=firstslide" highlightClick="1"/>
          </p:cNvPr>
          <p:cNvSpPr/>
          <p:nvPr/>
        </p:nvSpPr>
        <p:spPr>
          <a:xfrm>
            <a:off x="1066800" y="6172200"/>
            <a:ext cx="609600" cy="381000"/>
          </a:xfrm>
          <a:prstGeom prst="actionButtonHom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92" name="Flowchart: Connector 91"/>
          <p:cNvSpPr/>
          <p:nvPr/>
        </p:nvSpPr>
        <p:spPr>
          <a:xfrm>
            <a:off x="3886200" y="6324600"/>
            <a:ext cx="152400" cy="1524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191000" y="6248400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</a:rPr>
              <a:t>new C - centers</a:t>
            </a: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6-Point Star 5"/>
          <p:cNvSpPr/>
          <p:nvPr/>
        </p:nvSpPr>
        <p:spPr>
          <a:xfrm>
            <a:off x="5410200" y="3924300"/>
            <a:ext cx="304800" cy="304800"/>
          </a:xfrm>
          <a:prstGeom prst="star6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6-Point Star 92"/>
          <p:cNvSpPr/>
          <p:nvPr/>
        </p:nvSpPr>
        <p:spPr>
          <a:xfrm>
            <a:off x="6877665" y="4152900"/>
            <a:ext cx="304800" cy="304800"/>
          </a:xfrm>
          <a:prstGeom prst="star6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6-Point Star 95"/>
          <p:cNvSpPr/>
          <p:nvPr/>
        </p:nvSpPr>
        <p:spPr>
          <a:xfrm>
            <a:off x="3073400" y="2810329"/>
            <a:ext cx="304800" cy="304800"/>
          </a:xfrm>
          <a:prstGeom prst="star6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400800" y="6245423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</a:rPr>
              <a:t>PHC 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</a:rPr>
              <a:t>pilot</a:t>
            </a:r>
          </a:p>
        </p:txBody>
      </p:sp>
      <p:sp>
        <p:nvSpPr>
          <p:cNvPr id="97" name="6-Point Star 96"/>
          <p:cNvSpPr/>
          <p:nvPr/>
        </p:nvSpPr>
        <p:spPr>
          <a:xfrm>
            <a:off x="6096000" y="6222218"/>
            <a:ext cx="304800" cy="304800"/>
          </a:xfrm>
          <a:prstGeom prst="star6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lowchart: Connector 32"/>
          <p:cNvSpPr/>
          <p:nvPr/>
        </p:nvSpPr>
        <p:spPr>
          <a:xfrm>
            <a:off x="4572000" y="4800600"/>
            <a:ext cx="152400" cy="1524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lowchart: Connector 33"/>
          <p:cNvSpPr/>
          <p:nvPr/>
        </p:nvSpPr>
        <p:spPr>
          <a:xfrm>
            <a:off x="3810000" y="3581400"/>
            <a:ext cx="152400" cy="1524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29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316</Words>
  <Application>Microsoft Office PowerPoint</Application>
  <PresentationFormat>On-screen Show (4:3)</PresentationFormat>
  <Paragraphs>73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დეცენტრალიზაცია</vt:lpstr>
      <vt:lpstr>განხორციელების ეტაპები</vt:lpstr>
      <vt:lpstr>დიაგნოსტიკა მკურნალობაში ჩართვამდე</vt:lpstr>
      <vt:lpstr>ბენეფიციართა რეგისტრაცია (1)</vt:lpstr>
      <vt:lpstr>ბენეფიციართა რეგისტრაცია (2)</vt:lpstr>
      <vt:lpstr>ბენეფიციართა რეგისტრაცია (3)</vt:lpstr>
      <vt:lpstr>პაციენტის გზა</vt:lpstr>
      <vt:lpstr>მედიკამენტის ლოჯისტიკა</vt:lpstr>
      <vt:lpstr>დეცენტრალიზაცია რეგიონები (პჯდ პილოტი (3 კლინიკა)+ პირველი ეტაპი (8 კლინიკა))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Eka Adamia</dc:creator>
  <cp:lastModifiedBy>Eka Adamia</cp:lastModifiedBy>
  <cp:revision>16</cp:revision>
  <dcterms:created xsi:type="dcterms:W3CDTF">2006-08-16T00:00:00Z</dcterms:created>
  <dcterms:modified xsi:type="dcterms:W3CDTF">2018-05-13T21:52:56Z</dcterms:modified>
</cp:coreProperties>
</file>