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1C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სხივური თერაპია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3005</c:v>
                </c:pt>
                <c:pt idx="1">
                  <c:v>3203</c:v>
                </c:pt>
                <c:pt idx="2">
                  <c:v>3455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79-4C52-93D8-17C9E4C5B6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ქიმიოთერაპია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52662</c:v>
                </c:pt>
                <c:pt idx="1">
                  <c:v>47770</c:v>
                </c:pt>
                <c:pt idx="2">
                  <c:v>41368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79-4C52-93D8-17C9E4C5B67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სულ ონკოლოგია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61693</c:v>
                </c:pt>
                <c:pt idx="1">
                  <c:v>68847</c:v>
                </c:pt>
                <c:pt idx="2">
                  <c:v>72478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79-4C52-93D8-17C9E4C5B6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90513599"/>
        <c:axId val="2090510687"/>
      </c:barChart>
      <c:catAx>
        <c:axId val="2090513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0510687"/>
        <c:crosses val="autoZero"/>
        <c:auto val="1"/>
        <c:lblAlgn val="ctr"/>
        <c:lblOffset val="100"/>
        <c:noMultiLvlLbl val="0"/>
      </c:catAx>
      <c:valAx>
        <c:axId val="2090510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05135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Sheet1!$A$2:$A$4</c:f>
              <c:strCache>
                <c:ptCount val="3"/>
                <c:pt idx="0">
                  <c:v>სხივური თერაპია</c:v>
                </c:pt>
                <c:pt idx="1">
                  <c:v>ქიმიოთერაპია</c:v>
                </c:pt>
                <c:pt idx="2">
                  <c:v>სულ ონკოლოგია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3005</c:v>
                </c:pt>
                <c:pt idx="1">
                  <c:v>52662</c:v>
                </c:pt>
                <c:pt idx="2">
                  <c:v>61693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FA-4B91-B823-ABEA03C4BA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Sheet1!$A$2:$A$4</c:f>
              <c:strCache>
                <c:ptCount val="3"/>
                <c:pt idx="0">
                  <c:v>სხივური თერაპია</c:v>
                </c:pt>
                <c:pt idx="1">
                  <c:v>ქიმიოთერაპია</c:v>
                </c:pt>
                <c:pt idx="2">
                  <c:v>სულ ონკოლოგია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3203</c:v>
                </c:pt>
                <c:pt idx="1">
                  <c:v>47770</c:v>
                </c:pt>
                <c:pt idx="2">
                  <c:v>68847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FA-4B91-B823-ABEA03C4BA9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Sheet1!$A$2:$A$4</c:f>
              <c:strCache>
                <c:ptCount val="3"/>
                <c:pt idx="0">
                  <c:v>სხივური თერაპია</c:v>
                </c:pt>
                <c:pt idx="1">
                  <c:v>ქიმიოთერაპია</c:v>
                </c:pt>
                <c:pt idx="2">
                  <c:v>სულ ონკოლოგია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3455</c:v>
                </c:pt>
                <c:pt idx="1">
                  <c:v>41368</c:v>
                </c:pt>
                <c:pt idx="2">
                  <c:v>72478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FA-4B91-B823-ABEA03C4BA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98356383"/>
        <c:axId val="2098353471"/>
      </c:barChart>
      <c:catAx>
        <c:axId val="2098356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53471"/>
        <c:crosses val="autoZero"/>
        <c:auto val="1"/>
        <c:lblAlgn val="ctr"/>
        <c:lblOffset val="100"/>
        <c:noMultiLvlLbl val="0"/>
      </c:catAx>
      <c:valAx>
        <c:axId val="2098353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56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9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01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86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8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16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3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38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60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7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75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C3CCD-B12F-414D-8C25-5FF03414497F}" type="datetimeFigureOut">
              <a:rPr lang="en-US" smtClean="0"/>
              <a:t>06-Mar-18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4AB8E-9BD7-4A41-8AA6-578B0385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36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chart" Target="../charts/chart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498794"/>
              </p:ext>
            </p:extLst>
          </p:nvPr>
        </p:nvGraphicFramePr>
        <p:xfrm>
          <a:off x="1574276" y="1825625"/>
          <a:ext cx="9134573" cy="4113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575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196001"/>
              </p:ext>
            </p:extLst>
          </p:nvPr>
        </p:nvGraphicFramePr>
        <p:xfrm>
          <a:off x="2854325" y="1825625"/>
          <a:ext cx="6481763" cy="435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hart" r:id="rId3" imgW="8058222" imgH="5410271" progId="MSGraph.Chart.8">
                  <p:embed followColorScheme="full"/>
                </p:oleObj>
              </mc:Choice>
              <mc:Fallback>
                <p:oleObj name="Chart" r:id="rId3" imgW="8058222" imgH="5410271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54325" y="1825625"/>
                        <a:ext cx="6481763" cy="435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64762434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64369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Microsoft Graph Chart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Ekaterine Adamia</cp:lastModifiedBy>
  <cp:revision>2</cp:revision>
  <dcterms:created xsi:type="dcterms:W3CDTF">2018-03-06T16:33:18Z</dcterms:created>
  <dcterms:modified xsi:type="dcterms:W3CDTF">2018-03-06T16:43:01Z</dcterms:modified>
</cp:coreProperties>
</file>