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5" r:id="rId1"/>
  </p:sldMasterIdLst>
  <p:handoutMasterIdLst>
    <p:handoutMasterId r:id="rId9"/>
  </p:handoutMasterIdLst>
  <p:sldIdLst>
    <p:sldId id="256" r:id="rId2"/>
    <p:sldId id="269" r:id="rId3"/>
    <p:sldId id="268" r:id="rId4"/>
    <p:sldId id="257" r:id="rId5"/>
    <p:sldId id="258" r:id="rId6"/>
    <p:sldId id="259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aki Zoidze" initials="AZ" lastIdx="2" clrIdx="0">
    <p:extLst>
      <p:ext uri="{19B8F6BF-5375-455C-9EA6-DF929625EA0E}">
        <p15:presenceInfo xmlns:p15="http://schemas.microsoft.com/office/powerpoint/2012/main" userId="e4a1f877221c3a7e" providerId="Windows Live"/>
      </p:ext>
    </p:extLst>
  </p:cmAuthor>
  <p:cmAuthor id="2" name="Ivdity Chikovani" initials="IC" lastIdx="5" clrIdx="1">
    <p:extLst>
      <p:ext uri="{19B8F6BF-5375-455C-9EA6-DF929625EA0E}">
        <p15:presenceInfo xmlns:p15="http://schemas.microsoft.com/office/powerpoint/2012/main" userId="S::i.chikovani@curatio.com::88c3af89-cfad-4844-9d52-51bd03c65758" providerId="AD"/>
      </p:ext>
    </p:extLst>
  </p:cmAuthor>
  <p:cmAuthor id="3" name="George Gotsadze" initials="GG" lastIdx="1" clrIdx="2">
    <p:extLst>
      <p:ext uri="{19B8F6BF-5375-455C-9EA6-DF929625EA0E}">
        <p15:presenceInfo xmlns:p15="http://schemas.microsoft.com/office/powerpoint/2012/main" userId="S::g.gotsadze@curatio.com::949a2f52-acfe-4ac8-a805-a8e79d73881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079CCF-9A61-EB46-840D-8BE77F995516}" v="6" dt="2021-01-17T09:23:25.636"/>
    <p1510:client id="{223823FA-461C-424A-90E3-317B2C28B5FD}" v="16" dt="2021-01-17T17:32:26.808"/>
    <p1510:client id="{2F3BFB3B-DEDE-4AD1-9774-7CAD5CFDE813}" v="2" dt="2021-01-17T08:44:03.4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364" autoAdjust="0"/>
  </p:normalViewPr>
  <p:slideViewPr>
    <p:cSldViewPr snapToGrid="0" snapToObjects="1">
      <p:cViewPr varScale="1">
        <p:scale>
          <a:sx n="73" d="100"/>
          <a:sy n="73" d="100"/>
        </p:scale>
        <p:origin x="594" y="-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5" d="100"/>
          <a:sy n="85" d="100"/>
        </p:scale>
        <p:origin x="2720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kaki Zoidze" userId="e4a1f877221c3a7e" providerId="LiveId" clId="{2F3BFB3B-DEDE-4AD1-9774-7CAD5CFDE813}"/>
    <pc:docChg chg="undo custSel modSld">
      <pc:chgData name="Akaki Zoidze" userId="e4a1f877221c3a7e" providerId="LiveId" clId="{2F3BFB3B-DEDE-4AD1-9774-7CAD5CFDE813}" dt="2021-01-17T09:09:59.742" v="299" actId="207"/>
      <pc:docMkLst>
        <pc:docMk/>
      </pc:docMkLst>
      <pc:sldChg chg="modSp mod">
        <pc:chgData name="Akaki Zoidze" userId="e4a1f877221c3a7e" providerId="LiveId" clId="{2F3BFB3B-DEDE-4AD1-9774-7CAD5CFDE813}" dt="2021-01-17T08:44:03.575" v="184" actId="27636"/>
        <pc:sldMkLst>
          <pc:docMk/>
          <pc:sldMk cId="524771526" sldId="259"/>
        </pc:sldMkLst>
        <pc:spChg chg="mod">
          <ac:chgData name="Akaki Zoidze" userId="e4a1f877221c3a7e" providerId="LiveId" clId="{2F3BFB3B-DEDE-4AD1-9774-7CAD5CFDE813}" dt="2021-01-17T08:44:03.575" v="184" actId="27636"/>
          <ac:spMkLst>
            <pc:docMk/>
            <pc:sldMk cId="524771526" sldId="259"/>
            <ac:spMk id="7" creationId="{45935E4C-50BA-4B48-9DED-E2E04E255260}"/>
          </ac:spMkLst>
        </pc:spChg>
      </pc:sldChg>
      <pc:sldChg chg="modSp mod">
        <pc:chgData name="Akaki Zoidze" userId="e4a1f877221c3a7e" providerId="LiveId" clId="{2F3BFB3B-DEDE-4AD1-9774-7CAD5CFDE813}" dt="2021-01-17T08:54:05.938" v="236" actId="20577"/>
        <pc:sldMkLst>
          <pc:docMk/>
          <pc:sldMk cId="1813023562" sldId="261"/>
        </pc:sldMkLst>
        <pc:spChg chg="mod">
          <ac:chgData name="Akaki Zoidze" userId="e4a1f877221c3a7e" providerId="LiveId" clId="{2F3BFB3B-DEDE-4AD1-9774-7CAD5CFDE813}" dt="2021-01-17T08:54:05.938" v="236" actId="20577"/>
          <ac:spMkLst>
            <pc:docMk/>
            <pc:sldMk cId="1813023562" sldId="261"/>
            <ac:spMk id="3" creationId="{2B666525-28E0-B941-87A0-DD2A148D6046}"/>
          </ac:spMkLst>
        </pc:spChg>
      </pc:sldChg>
      <pc:sldChg chg="modSp mod">
        <pc:chgData name="Akaki Zoidze" userId="e4a1f877221c3a7e" providerId="LiveId" clId="{2F3BFB3B-DEDE-4AD1-9774-7CAD5CFDE813}" dt="2021-01-17T08:51:51.251" v="233" actId="20577"/>
        <pc:sldMkLst>
          <pc:docMk/>
          <pc:sldMk cId="3817669662" sldId="263"/>
        </pc:sldMkLst>
        <pc:spChg chg="mod">
          <ac:chgData name="Akaki Zoidze" userId="e4a1f877221c3a7e" providerId="LiveId" clId="{2F3BFB3B-DEDE-4AD1-9774-7CAD5CFDE813}" dt="2021-01-17T08:51:51.251" v="233" actId="20577"/>
          <ac:spMkLst>
            <pc:docMk/>
            <pc:sldMk cId="3817669662" sldId="263"/>
            <ac:spMk id="2" creationId="{4E85D8D9-AD71-AE43-8161-0E7ACC3FC04A}"/>
          </ac:spMkLst>
        </pc:spChg>
      </pc:sldChg>
      <pc:sldChg chg="modSp mod">
        <pc:chgData name="Akaki Zoidze" userId="e4a1f877221c3a7e" providerId="LiveId" clId="{2F3BFB3B-DEDE-4AD1-9774-7CAD5CFDE813}" dt="2021-01-17T09:09:59.742" v="299" actId="207"/>
        <pc:sldMkLst>
          <pc:docMk/>
          <pc:sldMk cId="1105897820" sldId="264"/>
        </pc:sldMkLst>
        <pc:spChg chg="mod">
          <ac:chgData name="Akaki Zoidze" userId="e4a1f877221c3a7e" providerId="LiveId" clId="{2F3BFB3B-DEDE-4AD1-9774-7CAD5CFDE813}" dt="2021-01-17T09:09:59.742" v="299" actId="207"/>
          <ac:spMkLst>
            <pc:docMk/>
            <pc:sldMk cId="1105897820" sldId="264"/>
            <ac:spMk id="3" creationId="{46FBA622-336C-7F4D-B09B-7238BADDFAE3}"/>
          </ac:spMkLst>
        </pc:spChg>
      </pc:sldChg>
      <pc:sldChg chg="modSp mod">
        <pc:chgData name="Akaki Zoidze" userId="e4a1f877221c3a7e" providerId="LiveId" clId="{2F3BFB3B-DEDE-4AD1-9774-7CAD5CFDE813}" dt="2021-01-17T08:44:00.873" v="173" actId="20578"/>
        <pc:sldMkLst>
          <pc:docMk/>
          <pc:sldMk cId="2882241011" sldId="270"/>
        </pc:sldMkLst>
        <pc:spChg chg="mod">
          <ac:chgData name="Akaki Zoidze" userId="e4a1f877221c3a7e" providerId="LiveId" clId="{2F3BFB3B-DEDE-4AD1-9774-7CAD5CFDE813}" dt="2021-01-17T08:44:00.873" v="173" actId="20578"/>
          <ac:spMkLst>
            <pc:docMk/>
            <pc:sldMk cId="2882241011" sldId="270"/>
            <ac:spMk id="8" creationId="{D2F2DAF6-8E3C-4596-8503-D263C711CECB}"/>
          </ac:spMkLst>
        </pc:spChg>
      </pc:sldChg>
      <pc:sldChg chg="modSp mod">
        <pc:chgData name="Akaki Zoidze" userId="e4a1f877221c3a7e" providerId="LiveId" clId="{2F3BFB3B-DEDE-4AD1-9774-7CAD5CFDE813}" dt="2021-01-17T08:47:56.440" v="228" actId="20577"/>
        <pc:sldMkLst>
          <pc:docMk/>
          <pc:sldMk cId="1846389387" sldId="271"/>
        </pc:sldMkLst>
        <pc:spChg chg="mod">
          <ac:chgData name="Akaki Zoidze" userId="e4a1f877221c3a7e" providerId="LiveId" clId="{2F3BFB3B-DEDE-4AD1-9774-7CAD5CFDE813}" dt="2021-01-17T08:47:56.440" v="228" actId="20577"/>
          <ac:spMkLst>
            <pc:docMk/>
            <pc:sldMk cId="1846389387" sldId="271"/>
            <ac:spMk id="5" creationId="{DD155965-D3A2-7D43-8547-D7F812E560C7}"/>
          </ac:spMkLst>
        </pc:spChg>
        <pc:spChg chg="mod">
          <ac:chgData name="Akaki Zoidze" userId="e4a1f877221c3a7e" providerId="LiveId" clId="{2F3BFB3B-DEDE-4AD1-9774-7CAD5CFDE813}" dt="2021-01-17T08:46:12.379" v="227" actId="20577"/>
          <ac:spMkLst>
            <pc:docMk/>
            <pc:sldMk cId="1846389387" sldId="271"/>
            <ac:spMk id="6" creationId="{14227442-DCB4-1449-B894-A0D17720A750}"/>
          </ac:spMkLst>
        </pc:spChg>
        <pc:graphicFrameChg chg="modGraphic">
          <ac:chgData name="Akaki Zoidze" userId="e4a1f877221c3a7e" providerId="LiveId" clId="{2F3BFB3B-DEDE-4AD1-9774-7CAD5CFDE813}" dt="2021-01-17T08:45:02.817" v="226" actId="207"/>
          <ac:graphicFrameMkLst>
            <pc:docMk/>
            <pc:sldMk cId="1846389387" sldId="271"/>
            <ac:graphicFrameMk id="4" creationId="{E4C393D3-1FD0-4043-B967-0B8E211D6D6E}"/>
          </ac:graphicFrameMkLst>
        </pc:graphicFrameChg>
      </pc:sldChg>
      <pc:sldChg chg="modSp mod">
        <pc:chgData name="Akaki Zoidze" userId="e4a1f877221c3a7e" providerId="LiveId" clId="{2F3BFB3B-DEDE-4AD1-9774-7CAD5CFDE813}" dt="2021-01-17T08:51:24.524" v="231" actId="20577"/>
        <pc:sldMkLst>
          <pc:docMk/>
          <pc:sldMk cId="4113677012" sldId="272"/>
        </pc:sldMkLst>
        <pc:spChg chg="mod">
          <ac:chgData name="Akaki Zoidze" userId="e4a1f877221c3a7e" providerId="LiveId" clId="{2F3BFB3B-DEDE-4AD1-9774-7CAD5CFDE813}" dt="2021-01-17T08:51:24.524" v="231" actId="20577"/>
          <ac:spMkLst>
            <pc:docMk/>
            <pc:sldMk cId="4113677012" sldId="272"/>
            <ac:spMk id="3" creationId="{D394BD29-9577-1348-A225-DF37BD282B09}"/>
          </ac:spMkLst>
        </pc:spChg>
      </pc:sldChg>
      <pc:sldChg chg="modSp mod">
        <pc:chgData name="Akaki Zoidze" userId="e4a1f877221c3a7e" providerId="LiveId" clId="{2F3BFB3B-DEDE-4AD1-9774-7CAD5CFDE813}" dt="2021-01-17T09:09:20.230" v="280" actId="20577"/>
        <pc:sldMkLst>
          <pc:docMk/>
          <pc:sldMk cId="3777630241" sldId="273"/>
        </pc:sldMkLst>
        <pc:spChg chg="mod">
          <ac:chgData name="Akaki Zoidze" userId="e4a1f877221c3a7e" providerId="LiveId" clId="{2F3BFB3B-DEDE-4AD1-9774-7CAD5CFDE813}" dt="2021-01-17T09:09:20.230" v="280" actId="20577"/>
          <ac:spMkLst>
            <pc:docMk/>
            <pc:sldMk cId="3777630241" sldId="273"/>
            <ac:spMk id="3" creationId="{4D2C8226-A39D-0243-AB8D-506DB30CCBCB}"/>
          </ac:spMkLst>
        </pc:spChg>
      </pc:sldChg>
      <pc:sldChg chg="modSp mod">
        <pc:chgData name="Akaki Zoidze" userId="e4a1f877221c3a7e" providerId="LiveId" clId="{2F3BFB3B-DEDE-4AD1-9774-7CAD5CFDE813}" dt="2021-01-17T08:44:30.586" v="189" actId="207"/>
        <pc:sldMkLst>
          <pc:docMk/>
          <pc:sldMk cId="3296383368" sldId="274"/>
        </pc:sldMkLst>
        <pc:spChg chg="mod">
          <ac:chgData name="Akaki Zoidze" userId="e4a1f877221c3a7e" providerId="LiveId" clId="{2F3BFB3B-DEDE-4AD1-9774-7CAD5CFDE813}" dt="2021-01-17T08:44:30.586" v="189" actId="207"/>
          <ac:spMkLst>
            <pc:docMk/>
            <pc:sldMk cId="3296383368" sldId="274"/>
            <ac:spMk id="3" creationId="{367C60E5-6008-5A4A-821A-321BB56BCA13}"/>
          </ac:spMkLst>
        </pc:spChg>
      </pc:sldChg>
    </pc:docChg>
  </pc:docChgLst>
  <pc:docChgLst>
    <pc:chgData name="George Gotsadze" userId="949a2f52-acfe-4ac8-a805-a8e79d73881c" providerId="ADAL" clId="{223823FA-461C-424A-90E3-317B2C28B5FD}"/>
    <pc:docChg chg="undo custSel addSld delSld modSld modMainMaster">
      <pc:chgData name="George Gotsadze" userId="949a2f52-acfe-4ac8-a805-a8e79d73881c" providerId="ADAL" clId="{223823FA-461C-424A-90E3-317B2C28B5FD}" dt="2021-01-17T17:33:42.790" v="313" actId="2696"/>
      <pc:docMkLst>
        <pc:docMk/>
      </pc:docMkLst>
      <pc:sldChg chg="modSp mod">
        <pc:chgData name="George Gotsadze" userId="949a2f52-acfe-4ac8-a805-a8e79d73881c" providerId="ADAL" clId="{223823FA-461C-424A-90E3-317B2C28B5FD}" dt="2021-01-17T17:26:17.252" v="232" actId="27636"/>
        <pc:sldMkLst>
          <pc:docMk/>
          <pc:sldMk cId="524771526" sldId="259"/>
        </pc:sldMkLst>
        <pc:spChg chg="mod">
          <ac:chgData name="George Gotsadze" userId="949a2f52-acfe-4ac8-a805-a8e79d73881c" providerId="ADAL" clId="{223823FA-461C-424A-90E3-317B2C28B5FD}" dt="2021-01-17T17:26:17.252" v="232" actId="27636"/>
          <ac:spMkLst>
            <pc:docMk/>
            <pc:sldMk cId="524771526" sldId="259"/>
            <ac:spMk id="7" creationId="{45935E4C-50BA-4B48-9DED-E2E04E255260}"/>
          </ac:spMkLst>
        </pc:spChg>
      </pc:sldChg>
      <pc:sldChg chg="modSp mod">
        <pc:chgData name="George Gotsadze" userId="949a2f52-acfe-4ac8-a805-a8e79d73881c" providerId="ADAL" clId="{223823FA-461C-424A-90E3-317B2C28B5FD}" dt="2021-01-17T17:21:01.304" v="108" actId="27636"/>
        <pc:sldMkLst>
          <pc:docMk/>
          <pc:sldMk cId="1813023562" sldId="261"/>
        </pc:sldMkLst>
        <pc:spChg chg="mod">
          <ac:chgData name="George Gotsadze" userId="949a2f52-acfe-4ac8-a805-a8e79d73881c" providerId="ADAL" clId="{223823FA-461C-424A-90E3-317B2C28B5FD}" dt="2021-01-17T17:21:01.304" v="108" actId="27636"/>
          <ac:spMkLst>
            <pc:docMk/>
            <pc:sldMk cId="1813023562" sldId="261"/>
            <ac:spMk id="3" creationId="{2B666525-28E0-B941-87A0-DD2A148D6046}"/>
          </ac:spMkLst>
        </pc:spChg>
      </pc:sldChg>
      <pc:sldChg chg="modSp mod">
        <pc:chgData name="George Gotsadze" userId="949a2f52-acfe-4ac8-a805-a8e79d73881c" providerId="ADAL" clId="{223823FA-461C-424A-90E3-317B2C28B5FD}" dt="2021-01-17T17:27:57.386" v="237" actId="20577"/>
        <pc:sldMkLst>
          <pc:docMk/>
          <pc:sldMk cId="1105897820" sldId="264"/>
        </pc:sldMkLst>
        <pc:spChg chg="mod">
          <ac:chgData name="George Gotsadze" userId="949a2f52-acfe-4ac8-a805-a8e79d73881c" providerId="ADAL" clId="{223823FA-461C-424A-90E3-317B2C28B5FD}" dt="2021-01-17T17:27:57.386" v="237" actId="20577"/>
          <ac:spMkLst>
            <pc:docMk/>
            <pc:sldMk cId="1105897820" sldId="264"/>
            <ac:spMk id="3" creationId="{46FBA622-336C-7F4D-B09B-7238BADDFAE3}"/>
          </ac:spMkLst>
        </pc:spChg>
      </pc:sldChg>
      <pc:sldChg chg="modSp">
        <pc:chgData name="George Gotsadze" userId="949a2f52-acfe-4ac8-a805-a8e79d73881c" providerId="ADAL" clId="{223823FA-461C-424A-90E3-317B2C28B5FD}" dt="2021-01-17T17:27:17.338" v="234" actId="2711"/>
        <pc:sldMkLst>
          <pc:docMk/>
          <pc:sldMk cId="1901102230" sldId="267"/>
        </pc:sldMkLst>
        <pc:graphicFrameChg chg="mod">
          <ac:chgData name="George Gotsadze" userId="949a2f52-acfe-4ac8-a805-a8e79d73881c" providerId="ADAL" clId="{223823FA-461C-424A-90E3-317B2C28B5FD}" dt="2021-01-17T17:27:09.160" v="233" actId="2711"/>
          <ac:graphicFrameMkLst>
            <pc:docMk/>
            <pc:sldMk cId="1901102230" sldId="267"/>
            <ac:graphicFrameMk id="8" creationId="{8D30A263-EC40-B344-8323-2A42C824E87A}"/>
          </ac:graphicFrameMkLst>
        </pc:graphicFrameChg>
        <pc:graphicFrameChg chg="mod">
          <ac:chgData name="George Gotsadze" userId="949a2f52-acfe-4ac8-a805-a8e79d73881c" providerId="ADAL" clId="{223823FA-461C-424A-90E3-317B2C28B5FD}" dt="2021-01-17T17:27:17.338" v="234" actId="2711"/>
          <ac:graphicFrameMkLst>
            <pc:docMk/>
            <pc:sldMk cId="1901102230" sldId="267"/>
            <ac:graphicFrameMk id="10" creationId="{33121848-4BFF-544B-9026-3D533CC94D5F}"/>
          </ac:graphicFrameMkLst>
        </pc:graphicFrameChg>
      </pc:sldChg>
      <pc:sldChg chg="addSp modSp mod">
        <pc:chgData name="George Gotsadze" userId="949a2f52-acfe-4ac8-a805-a8e79d73881c" providerId="ADAL" clId="{223823FA-461C-424A-90E3-317B2C28B5FD}" dt="2021-01-17T17:25:17.906" v="222" actId="122"/>
        <pc:sldMkLst>
          <pc:docMk/>
          <pc:sldMk cId="2882241011" sldId="270"/>
        </pc:sldMkLst>
        <pc:spChg chg="mod">
          <ac:chgData name="George Gotsadze" userId="949a2f52-acfe-4ac8-a805-a8e79d73881c" providerId="ADAL" clId="{223823FA-461C-424A-90E3-317B2C28B5FD}" dt="2021-01-17T17:25:17.906" v="222" actId="122"/>
          <ac:spMkLst>
            <pc:docMk/>
            <pc:sldMk cId="2882241011" sldId="270"/>
            <ac:spMk id="2" creationId="{89CE844C-8A92-C34A-9904-2CA272D1AD18}"/>
          </ac:spMkLst>
        </pc:spChg>
        <pc:spChg chg="mod">
          <ac:chgData name="George Gotsadze" userId="949a2f52-acfe-4ac8-a805-a8e79d73881c" providerId="ADAL" clId="{223823FA-461C-424A-90E3-317B2C28B5FD}" dt="2021-01-17T17:16:43.691" v="0" actId="164"/>
          <ac:spMkLst>
            <pc:docMk/>
            <pc:sldMk cId="2882241011" sldId="270"/>
            <ac:spMk id="3" creationId="{C520DFAD-3919-5543-86B5-680E3346BCBF}"/>
          </ac:spMkLst>
        </pc:spChg>
        <pc:spChg chg="mod">
          <ac:chgData name="George Gotsadze" userId="949a2f52-acfe-4ac8-a805-a8e79d73881c" providerId="ADAL" clId="{223823FA-461C-424A-90E3-317B2C28B5FD}" dt="2021-01-17T17:25:10.778" v="220" actId="27636"/>
          <ac:spMkLst>
            <pc:docMk/>
            <pc:sldMk cId="2882241011" sldId="270"/>
            <ac:spMk id="8" creationId="{D2F2DAF6-8E3C-4596-8503-D263C711CECB}"/>
          </ac:spMkLst>
        </pc:spChg>
        <pc:grpChg chg="add mod">
          <ac:chgData name="George Gotsadze" userId="949a2f52-acfe-4ac8-a805-a8e79d73881c" providerId="ADAL" clId="{223823FA-461C-424A-90E3-317B2C28B5FD}" dt="2021-01-17T17:16:43.691" v="0" actId="164"/>
          <ac:grpSpMkLst>
            <pc:docMk/>
            <pc:sldMk cId="2882241011" sldId="270"/>
            <ac:grpSpMk id="6" creationId="{297039B4-43FD-2D43-92DF-C7A55E9387CE}"/>
          </ac:grpSpMkLst>
        </pc:grpChg>
        <pc:picChg chg="mod">
          <ac:chgData name="George Gotsadze" userId="949a2f52-acfe-4ac8-a805-a8e79d73881c" providerId="ADAL" clId="{223823FA-461C-424A-90E3-317B2C28B5FD}" dt="2021-01-17T17:16:43.691" v="0" actId="164"/>
          <ac:picMkLst>
            <pc:docMk/>
            <pc:sldMk cId="2882241011" sldId="270"/>
            <ac:picMk id="4" creationId="{76A1311A-D6D4-3F42-B111-E8B3BDCFDA6E}"/>
          </ac:picMkLst>
        </pc:picChg>
      </pc:sldChg>
      <pc:sldChg chg="modSp mod">
        <pc:chgData name="George Gotsadze" userId="949a2f52-acfe-4ac8-a805-a8e79d73881c" providerId="ADAL" clId="{223823FA-461C-424A-90E3-317B2C28B5FD}" dt="2021-01-17T17:21:01.199" v="107" actId="27636"/>
        <pc:sldMkLst>
          <pc:docMk/>
          <pc:sldMk cId="4113677012" sldId="272"/>
        </pc:sldMkLst>
        <pc:spChg chg="mod">
          <ac:chgData name="George Gotsadze" userId="949a2f52-acfe-4ac8-a805-a8e79d73881c" providerId="ADAL" clId="{223823FA-461C-424A-90E3-317B2C28B5FD}" dt="2021-01-17T17:21:01.199" v="107" actId="27636"/>
          <ac:spMkLst>
            <pc:docMk/>
            <pc:sldMk cId="4113677012" sldId="272"/>
            <ac:spMk id="3" creationId="{D394BD29-9577-1348-A225-DF37BD282B09}"/>
          </ac:spMkLst>
        </pc:spChg>
      </pc:sldChg>
      <pc:sldChg chg="modSp mod">
        <pc:chgData name="George Gotsadze" userId="949a2f52-acfe-4ac8-a805-a8e79d73881c" providerId="ADAL" clId="{223823FA-461C-424A-90E3-317B2C28B5FD}" dt="2021-01-17T17:25:43.139" v="225" actId="948"/>
        <pc:sldMkLst>
          <pc:docMk/>
          <pc:sldMk cId="3296383368" sldId="274"/>
        </pc:sldMkLst>
        <pc:spChg chg="mod">
          <ac:chgData name="George Gotsadze" userId="949a2f52-acfe-4ac8-a805-a8e79d73881c" providerId="ADAL" clId="{223823FA-461C-424A-90E3-317B2C28B5FD}" dt="2021-01-17T17:25:43.139" v="225" actId="948"/>
          <ac:spMkLst>
            <pc:docMk/>
            <pc:sldMk cId="3296383368" sldId="274"/>
            <ac:spMk id="3" creationId="{367C60E5-6008-5A4A-821A-321BB56BCA13}"/>
          </ac:spMkLst>
        </pc:spChg>
      </pc:sldChg>
      <pc:sldChg chg="modSp mod">
        <pc:chgData name="George Gotsadze" userId="949a2f52-acfe-4ac8-a805-a8e79d73881c" providerId="ADAL" clId="{223823FA-461C-424A-90E3-317B2C28B5FD}" dt="2021-01-17T17:21:01.438" v="109" actId="27636"/>
        <pc:sldMkLst>
          <pc:docMk/>
          <pc:sldMk cId="3694785504" sldId="277"/>
        </pc:sldMkLst>
        <pc:spChg chg="mod">
          <ac:chgData name="George Gotsadze" userId="949a2f52-acfe-4ac8-a805-a8e79d73881c" providerId="ADAL" clId="{223823FA-461C-424A-90E3-317B2C28B5FD}" dt="2021-01-17T17:21:01.438" v="109" actId="27636"/>
          <ac:spMkLst>
            <pc:docMk/>
            <pc:sldMk cId="3694785504" sldId="277"/>
            <ac:spMk id="3" creationId="{00000000-0000-0000-0000-000000000000}"/>
          </ac:spMkLst>
        </pc:spChg>
      </pc:sldChg>
      <pc:sldChg chg="modSp mod">
        <pc:chgData name="George Gotsadze" userId="949a2f52-acfe-4ac8-a805-a8e79d73881c" providerId="ADAL" clId="{223823FA-461C-424A-90E3-317B2C28B5FD}" dt="2021-01-17T17:20:25.875" v="95" actId="27636"/>
        <pc:sldMkLst>
          <pc:docMk/>
          <pc:sldMk cId="3558817807" sldId="278"/>
        </pc:sldMkLst>
        <pc:spChg chg="mod">
          <ac:chgData name="George Gotsadze" userId="949a2f52-acfe-4ac8-a805-a8e79d73881c" providerId="ADAL" clId="{223823FA-461C-424A-90E3-317B2C28B5FD}" dt="2021-01-17T17:20:25.875" v="95" actId="27636"/>
          <ac:spMkLst>
            <pc:docMk/>
            <pc:sldMk cId="3558817807" sldId="278"/>
            <ac:spMk id="3" creationId="{00000000-0000-0000-0000-000000000000}"/>
          </ac:spMkLst>
        </pc:spChg>
      </pc:sldChg>
      <pc:sldChg chg="modSp new del mod">
        <pc:chgData name="George Gotsadze" userId="949a2f52-acfe-4ac8-a805-a8e79d73881c" providerId="ADAL" clId="{223823FA-461C-424A-90E3-317B2C28B5FD}" dt="2021-01-17T17:33:42.790" v="313" actId="2696"/>
        <pc:sldMkLst>
          <pc:docMk/>
          <pc:sldMk cId="3594280063" sldId="280"/>
        </pc:sldMkLst>
        <pc:spChg chg="mod">
          <ac:chgData name="George Gotsadze" userId="949a2f52-acfe-4ac8-a805-a8e79d73881c" providerId="ADAL" clId="{223823FA-461C-424A-90E3-317B2C28B5FD}" dt="2021-01-17T17:24:40.427" v="213" actId="122"/>
          <ac:spMkLst>
            <pc:docMk/>
            <pc:sldMk cId="3594280063" sldId="280"/>
            <ac:spMk id="2" creationId="{D0574A2A-A3F1-F047-B37C-AC95012F7633}"/>
          </ac:spMkLst>
        </pc:spChg>
        <pc:spChg chg="mod">
          <ac:chgData name="George Gotsadze" userId="949a2f52-acfe-4ac8-a805-a8e79d73881c" providerId="ADAL" clId="{223823FA-461C-424A-90E3-317B2C28B5FD}" dt="2021-01-17T17:24:50.426" v="215" actId="27636"/>
          <ac:spMkLst>
            <pc:docMk/>
            <pc:sldMk cId="3594280063" sldId="280"/>
            <ac:spMk id="3" creationId="{C81E52FC-F9F6-DF48-9BD1-2F7C329FA561}"/>
          </ac:spMkLst>
        </pc:spChg>
      </pc:sldChg>
      <pc:sldChg chg="modSp add mod">
        <pc:chgData name="George Gotsadze" userId="949a2f52-acfe-4ac8-a805-a8e79d73881c" providerId="ADAL" clId="{223823FA-461C-424A-90E3-317B2C28B5FD}" dt="2021-01-17T17:32:49.321" v="312" actId="27636"/>
        <pc:sldMkLst>
          <pc:docMk/>
          <pc:sldMk cId="4038242189" sldId="281"/>
        </pc:sldMkLst>
        <pc:spChg chg="mod">
          <ac:chgData name="George Gotsadze" userId="949a2f52-acfe-4ac8-a805-a8e79d73881c" providerId="ADAL" clId="{223823FA-461C-424A-90E3-317B2C28B5FD}" dt="2021-01-17T17:32:49.321" v="312" actId="27636"/>
          <ac:spMkLst>
            <pc:docMk/>
            <pc:sldMk cId="4038242189" sldId="281"/>
            <ac:spMk id="3" creationId="{00000000-0000-0000-0000-000000000000}"/>
          </ac:spMkLst>
        </pc:spChg>
      </pc:sldChg>
      <pc:sldMasterChg chg="modSp">
        <pc:chgData name="George Gotsadze" userId="949a2f52-acfe-4ac8-a805-a8e79d73881c" providerId="ADAL" clId="{223823FA-461C-424A-90E3-317B2C28B5FD}" dt="2021-01-17T17:21:00.416" v="104" actId="948"/>
        <pc:sldMasterMkLst>
          <pc:docMk/>
          <pc:sldMasterMk cId="459064417" sldId="2147483705"/>
        </pc:sldMasterMkLst>
        <pc:spChg chg="mod">
          <ac:chgData name="George Gotsadze" userId="949a2f52-acfe-4ac8-a805-a8e79d73881c" providerId="ADAL" clId="{223823FA-461C-424A-90E3-317B2C28B5FD}" dt="2021-01-17T17:20:31.532" v="101" actId="403"/>
          <ac:spMkLst>
            <pc:docMk/>
            <pc:sldMasterMk cId="459064417" sldId="2147483705"/>
            <ac:spMk id="2" creationId="{00000000-0000-0000-0000-000000000000}"/>
          </ac:spMkLst>
        </pc:spChg>
        <pc:spChg chg="mod">
          <ac:chgData name="George Gotsadze" userId="949a2f52-acfe-4ac8-a805-a8e79d73881c" providerId="ADAL" clId="{223823FA-461C-424A-90E3-317B2C28B5FD}" dt="2021-01-17T17:21:00.416" v="104" actId="948"/>
          <ac:spMkLst>
            <pc:docMk/>
            <pc:sldMasterMk cId="459064417" sldId="2147483705"/>
            <ac:spMk id="3" creationId="{00000000-0000-0000-0000-000000000000}"/>
          </ac:spMkLst>
        </pc:spChg>
        <pc:spChg chg="mod">
          <ac:chgData name="George Gotsadze" userId="949a2f52-acfe-4ac8-a805-a8e79d73881c" providerId="ADAL" clId="{223823FA-461C-424A-90E3-317B2C28B5FD}" dt="2021-01-17T17:20:31.532" v="101" actId="403"/>
          <ac:spMkLst>
            <pc:docMk/>
            <pc:sldMasterMk cId="459064417" sldId="2147483705"/>
            <ac:spMk id="4" creationId="{00000000-0000-0000-0000-000000000000}"/>
          </ac:spMkLst>
        </pc:spChg>
        <pc:spChg chg="mod">
          <ac:chgData name="George Gotsadze" userId="949a2f52-acfe-4ac8-a805-a8e79d73881c" providerId="ADAL" clId="{223823FA-461C-424A-90E3-317B2C28B5FD}" dt="2021-01-17T17:20:31.532" v="101" actId="403"/>
          <ac:spMkLst>
            <pc:docMk/>
            <pc:sldMasterMk cId="459064417" sldId="2147483705"/>
            <ac:spMk id="5" creationId="{00000000-0000-0000-0000-000000000000}"/>
          </ac:spMkLst>
        </pc:spChg>
        <pc:spChg chg="mod">
          <ac:chgData name="George Gotsadze" userId="949a2f52-acfe-4ac8-a805-a8e79d73881c" providerId="ADAL" clId="{223823FA-461C-424A-90E3-317B2C28B5FD}" dt="2021-01-17T17:20:31.532" v="101" actId="403"/>
          <ac:spMkLst>
            <pc:docMk/>
            <pc:sldMasterMk cId="459064417" sldId="2147483705"/>
            <ac:spMk id="6" creationId="{00000000-0000-0000-0000-000000000000}"/>
          </ac:spMkLst>
        </pc:spChg>
      </pc:sldMasterChg>
    </pc:docChg>
  </pc:docChgLst>
  <pc:docChgLst>
    <pc:chgData name="George Gotsadze" userId="949a2f52-acfe-4ac8-a805-a8e79d73881c" providerId="ADAL" clId="{08079CCF-9A61-EB46-840D-8BE77F995516}"/>
    <pc:docChg chg="custSel modSld">
      <pc:chgData name="George Gotsadze" userId="949a2f52-acfe-4ac8-a805-a8e79d73881c" providerId="ADAL" clId="{08079CCF-9A61-EB46-840D-8BE77F995516}" dt="2021-01-17T09:24:53.571" v="200" actId="20577"/>
      <pc:docMkLst>
        <pc:docMk/>
      </pc:docMkLst>
      <pc:sldChg chg="modSp mod">
        <pc:chgData name="George Gotsadze" userId="949a2f52-acfe-4ac8-a805-a8e79d73881c" providerId="ADAL" clId="{08079CCF-9A61-EB46-840D-8BE77F995516}" dt="2021-01-17T09:23:40.015" v="196" actId="20577"/>
        <pc:sldMkLst>
          <pc:docMk/>
          <pc:sldMk cId="524771526" sldId="259"/>
        </pc:sldMkLst>
        <pc:spChg chg="mod">
          <ac:chgData name="George Gotsadze" userId="949a2f52-acfe-4ac8-a805-a8e79d73881c" providerId="ADAL" clId="{08079CCF-9A61-EB46-840D-8BE77F995516}" dt="2021-01-17T09:23:40.015" v="196" actId="20577"/>
          <ac:spMkLst>
            <pc:docMk/>
            <pc:sldMk cId="524771526" sldId="259"/>
            <ac:spMk id="7" creationId="{45935E4C-50BA-4B48-9DED-E2E04E255260}"/>
          </ac:spMkLst>
        </pc:spChg>
      </pc:sldChg>
      <pc:sldChg chg="modSp mod">
        <pc:chgData name="George Gotsadze" userId="949a2f52-acfe-4ac8-a805-a8e79d73881c" providerId="ADAL" clId="{08079CCF-9A61-EB46-840D-8BE77F995516}" dt="2021-01-17T09:16:42.263" v="7" actId="27636"/>
        <pc:sldMkLst>
          <pc:docMk/>
          <pc:sldMk cId="1813023562" sldId="261"/>
        </pc:sldMkLst>
        <pc:spChg chg="mod">
          <ac:chgData name="George Gotsadze" userId="949a2f52-acfe-4ac8-a805-a8e79d73881c" providerId="ADAL" clId="{08079CCF-9A61-EB46-840D-8BE77F995516}" dt="2021-01-17T09:16:42.263" v="7" actId="27636"/>
          <ac:spMkLst>
            <pc:docMk/>
            <pc:sldMk cId="1813023562" sldId="261"/>
            <ac:spMk id="3" creationId="{2B666525-28E0-B941-87A0-DD2A148D6046}"/>
          </ac:spMkLst>
        </pc:spChg>
      </pc:sldChg>
      <pc:sldChg chg="modSp mod">
        <pc:chgData name="George Gotsadze" userId="949a2f52-acfe-4ac8-a805-a8e79d73881c" providerId="ADAL" clId="{08079CCF-9A61-EB46-840D-8BE77F995516}" dt="2021-01-17T09:24:53.571" v="200" actId="20577"/>
        <pc:sldMkLst>
          <pc:docMk/>
          <pc:sldMk cId="3817669662" sldId="263"/>
        </pc:sldMkLst>
        <pc:spChg chg="mod">
          <ac:chgData name="George Gotsadze" userId="949a2f52-acfe-4ac8-a805-a8e79d73881c" providerId="ADAL" clId="{08079CCF-9A61-EB46-840D-8BE77F995516}" dt="2021-01-17T09:24:53.571" v="200" actId="20577"/>
          <ac:spMkLst>
            <pc:docMk/>
            <pc:sldMk cId="3817669662" sldId="263"/>
            <ac:spMk id="2" creationId="{4E85D8D9-AD71-AE43-8161-0E7ACC3FC04A}"/>
          </ac:spMkLst>
        </pc:spChg>
      </pc:sldChg>
      <pc:sldChg chg="modSp mod">
        <pc:chgData name="George Gotsadze" userId="949a2f52-acfe-4ac8-a805-a8e79d73881c" providerId="ADAL" clId="{08079CCF-9A61-EB46-840D-8BE77F995516}" dt="2021-01-17T09:16:42.492" v="8" actId="27636"/>
        <pc:sldMkLst>
          <pc:docMk/>
          <pc:sldMk cId="1105897820" sldId="264"/>
        </pc:sldMkLst>
        <pc:spChg chg="mod">
          <ac:chgData name="George Gotsadze" userId="949a2f52-acfe-4ac8-a805-a8e79d73881c" providerId="ADAL" clId="{08079CCF-9A61-EB46-840D-8BE77F995516}" dt="2021-01-17T09:16:42.492" v="8" actId="27636"/>
          <ac:spMkLst>
            <pc:docMk/>
            <pc:sldMk cId="1105897820" sldId="264"/>
            <ac:spMk id="3" creationId="{46FBA622-336C-7F4D-B09B-7238BADDFAE3}"/>
          </ac:spMkLst>
        </pc:spChg>
      </pc:sldChg>
      <pc:sldChg chg="modSp mod">
        <pc:chgData name="George Gotsadze" userId="949a2f52-acfe-4ac8-a805-a8e79d73881c" providerId="ADAL" clId="{08079CCF-9A61-EB46-840D-8BE77F995516}" dt="2021-01-17T09:20:22.114" v="106" actId="1035"/>
        <pc:sldMkLst>
          <pc:docMk/>
          <pc:sldMk cId="1901102230" sldId="267"/>
        </pc:sldMkLst>
        <pc:spChg chg="mod">
          <ac:chgData name="George Gotsadze" userId="949a2f52-acfe-4ac8-a805-a8e79d73881c" providerId="ADAL" clId="{08079CCF-9A61-EB46-840D-8BE77F995516}" dt="2021-01-17T09:20:22.114" v="106" actId="1035"/>
          <ac:spMkLst>
            <pc:docMk/>
            <pc:sldMk cId="1901102230" sldId="267"/>
            <ac:spMk id="7" creationId="{5A6F880A-0698-FE4E-8164-99F3C5CB465E}"/>
          </ac:spMkLst>
        </pc:spChg>
        <pc:graphicFrameChg chg="mod">
          <ac:chgData name="George Gotsadze" userId="949a2f52-acfe-4ac8-a805-a8e79d73881c" providerId="ADAL" clId="{08079CCF-9A61-EB46-840D-8BE77F995516}" dt="2021-01-17T09:19:26.529" v="16" actId="404"/>
          <ac:graphicFrameMkLst>
            <pc:docMk/>
            <pc:sldMk cId="1901102230" sldId="267"/>
            <ac:graphicFrameMk id="10" creationId="{33121848-4BFF-544B-9026-3D533CC94D5F}"/>
          </ac:graphicFrameMkLst>
        </pc:graphicFrameChg>
      </pc:sldChg>
      <pc:sldChg chg="modSp mod">
        <pc:chgData name="George Gotsadze" userId="949a2f52-acfe-4ac8-a805-a8e79d73881c" providerId="ADAL" clId="{08079CCF-9A61-EB46-840D-8BE77F995516}" dt="2021-01-17T09:16:41.311" v="1" actId="20578"/>
        <pc:sldMkLst>
          <pc:docMk/>
          <pc:sldMk cId="2882241011" sldId="270"/>
        </pc:sldMkLst>
        <pc:spChg chg="mod">
          <ac:chgData name="George Gotsadze" userId="949a2f52-acfe-4ac8-a805-a8e79d73881c" providerId="ADAL" clId="{08079CCF-9A61-EB46-840D-8BE77F995516}" dt="2021-01-17T09:16:41.311" v="1" actId="20578"/>
          <ac:spMkLst>
            <pc:docMk/>
            <pc:sldMk cId="2882241011" sldId="270"/>
            <ac:spMk id="8" creationId="{D2F2DAF6-8E3C-4596-8503-D263C711CECB}"/>
          </ac:spMkLst>
        </pc:spChg>
      </pc:sldChg>
      <pc:sldChg chg="modSp mod">
        <pc:chgData name="George Gotsadze" userId="949a2f52-acfe-4ac8-a805-a8e79d73881c" providerId="ADAL" clId="{08079CCF-9A61-EB46-840D-8BE77F995516}" dt="2021-01-17T09:17:19.005" v="12" actId="207"/>
        <pc:sldMkLst>
          <pc:docMk/>
          <pc:sldMk cId="1846389387" sldId="271"/>
        </pc:sldMkLst>
        <pc:spChg chg="mod">
          <ac:chgData name="George Gotsadze" userId="949a2f52-acfe-4ac8-a805-a8e79d73881c" providerId="ADAL" clId="{08079CCF-9A61-EB46-840D-8BE77F995516}" dt="2021-01-17T09:16:41.830" v="4" actId="27636"/>
          <ac:spMkLst>
            <pc:docMk/>
            <pc:sldMk cId="1846389387" sldId="271"/>
            <ac:spMk id="5" creationId="{DD155965-D3A2-7D43-8547-D7F812E560C7}"/>
          </ac:spMkLst>
        </pc:spChg>
        <pc:spChg chg="mod">
          <ac:chgData name="George Gotsadze" userId="949a2f52-acfe-4ac8-a805-a8e79d73881c" providerId="ADAL" clId="{08079CCF-9A61-EB46-840D-8BE77F995516}" dt="2021-01-17T09:16:41.802" v="3" actId="27636"/>
          <ac:spMkLst>
            <pc:docMk/>
            <pc:sldMk cId="1846389387" sldId="271"/>
            <ac:spMk id="6" creationId="{14227442-DCB4-1449-B894-A0D17720A750}"/>
          </ac:spMkLst>
        </pc:spChg>
        <pc:graphicFrameChg chg="modGraphic">
          <ac:chgData name="George Gotsadze" userId="949a2f52-acfe-4ac8-a805-a8e79d73881c" providerId="ADAL" clId="{08079CCF-9A61-EB46-840D-8BE77F995516}" dt="2021-01-17T09:17:19.005" v="12" actId="207"/>
          <ac:graphicFrameMkLst>
            <pc:docMk/>
            <pc:sldMk cId="1846389387" sldId="271"/>
            <ac:graphicFrameMk id="4" creationId="{E4C393D3-1FD0-4043-B967-0B8E211D6D6E}"/>
          </ac:graphicFrameMkLst>
        </pc:graphicFrameChg>
      </pc:sldChg>
      <pc:sldChg chg="modSp mod">
        <pc:chgData name="George Gotsadze" userId="949a2f52-acfe-4ac8-a805-a8e79d73881c" providerId="ADAL" clId="{08079CCF-9A61-EB46-840D-8BE77F995516}" dt="2021-01-17T09:24:08.341" v="198" actId="20577"/>
        <pc:sldMkLst>
          <pc:docMk/>
          <pc:sldMk cId="4113677012" sldId="272"/>
        </pc:sldMkLst>
        <pc:spChg chg="mod">
          <ac:chgData name="George Gotsadze" userId="949a2f52-acfe-4ac8-a805-a8e79d73881c" providerId="ADAL" clId="{08079CCF-9A61-EB46-840D-8BE77F995516}" dt="2021-01-17T09:24:08.341" v="198" actId="20577"/>
          <ac:spMkLst>
            <pc:docMk/>
            <pc:sldMk cId="4113677012" sldId="272"/>
            <ac:spMk id="3" creationId="{D394BD29-9577-1348-A225-DF37BD282B09}"/>
          </ac:spMkLst>
        </pc:spChg>
      </pc:sldChg>
      <pc:sldChg chg="modSp mod">
        <pc:chgData name="George Gotsadze" userId="949a2f52-acfe-4ac8-a805-a8e79d73881c" providerId="ADAL" clId="{08079CCF-9A61-EB46-840D-8BE77F995516}" dt="2021-01-17T09:22:19.883" v="170" actId="14100"/>
        <pc:sldMkLst>
          <pc:docMk/>
          <pc:sldMk cId="3777630241" sldId="273"/>
        </pc:sldMkLst>
        <pc:spChg chg="mod">
          <ac:chgData name="George Gotsadze" userId="949a2f52-acfe-4ac8-a805-a8e79d73881c" providerId="ADAL" clId="{08079CCF-9A61-EB46-840D-8BE77F995516}" dt="2021-01-17T09:22:19.883" v="170" actId="14100"/>
          <ac:spMkLst>
            <pc:docMk/>
            <pc:sldMk cId="3777630241" sldId="273"/>
            <ac:spMk id="3" creationId="{4D2C8226-A39D-0243-AB8D-506DB30CCBCB}"/>
          </ac:spMkLst>
        </pc:spChg>
      </pc:sldChg>
      <pc:sldChg chg="modSp mod">
        <pc:chgData name="George Gotsadze" userId="949a2f52-acfe-4ac8-a805-a8e79d73881c" providerId="ADAL" clId="{08079CCF-9A61-EB46-840D-8BE77F995516}" dt="2021-01-17T09:17:02.191" v="10" actId="207"/>
        <pc:sldMkLst>
          <pc:docMk/>
          <pc:sldMk cId="3296383368" sldId="274"/>
        </pc:sldMkLst>
        <pc:spChg chg="mod">
          <ac:chgData name="George Gotsadze" userId="949a2f52-acfe-4ac8-a805-a8e79d73881c" providerId="ADAL" clId="{08079CCF-9A61-EB46-840D-8BE77F995516}" dt="2021-01-17T09:17:02.191" v="10" actId="207"/>
          <ac:spMkLst>
            <pc:docMk/>
            <pc:sldMk cId="3296383368" sldId="274"/>
            <ac:spMk id="3" creationId="{367C60E5-6008-5A4A-821A-321BB56BCA13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who.int/news/item/21-09-2020-boost-for-global-response-to-covid-19-as-economies-worldwide-formally-sign-up-to-covax-facility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who.int/news/item/21-09-2020-boost-for-global-response-to-covid-19-as-economies-worldwide-formally-sign-up-to-covax-facility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CB3C9F-E10F-4A9D-8390-FED002DF9C5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E678EED-23E7-4121-BA74-CFBFC7A0E249}">
      <dgm:prSet phldrT="[Text]" custT="1"/>
      <dgm:spPr/>
      <dgm:t>
        <a:bodyPr/>
        <a:lstStyle/>
        <a:p>
          <a:r>
            <a:rPr lang="ka-GE" sz="1400" dirty="0" smtClean="0"/>
            <a:t>ვაქცინების გლობალურმა ალიანსმა დააფუძნა კოვაქსის პლატფორმა </a:t>
          </a:r>
          <a:endParaRPr lang="en-US" sz="1400" dirty="0"/>
        </a:p>
      </dgm:t>
    </dgm:pt>
    <dgm:pt modelId="{5243BC09-D9F2-4548-ACDB-DC8BD4398755}" type="parTrans" cxnId="{E2DE00C7-A5F4-4F49-BB64-65099242704B}">
      <dgm:prSet/>
      <dgm:spPr/>
      <dgm:t>
        <a:bodyPr/>
        <a:lstStyle/>
        <a:p>
          <a:endParaRPr lang="en-US" sz="1400"/>
        </a:p>
      </dgm:t>
    </dgm:pt>
    <dgm:pt modelId="{C85F347A-7F46-4CB4-B2E3-AC235C50772C}" type="sibTrans" cxnId="{E2DE00C7-A5F4-4F49-BB64-65099242704B}">
      <dgm:prSet/>
      <dgm:spPr/>
      <dgm:t>
        <a:bodyPr/>
        <a:lstStyle/>
        <a:p>
          <a:endParaRPr lang="en-US" sz="1400"/>
        </a:p>
      </dgm:t>
    </dgm:pt>
    <dgm:pt modelId="{4CD640CB-E095-4671-B55A-C113E41BDE24}">
      <dgm:prSet phldrT="[Text]" custT="1"/>
      <dgm:spPr/>
      <dgm:t>
        <a:bodyPr/>
        <a:lstStyle/>
        <a:p>
          <a:r>
            <a:rPr lang="ka-GE" sz="1400" dirty="0" smtClean="0"/>
            <a:t>4 ივნისი 2020 წელი</a:t>
          </a:r>
          <a:endParaRPr lang="en-US" sz="1400" dirty="0"/>
        </a:p>
      </dgm:t>
    </dgm:pt>
    <dgm:pt modelId="{C39F3EF1-D4A9-4690-806E-4A768F692DC3}" type="parTrans" cxnId="{AC87F7DD-CAF5-43E8-886A-F1AF807311C4}">
      <dgm:prSet/>
      <dgm:spPr/>
      <dgm:t>
        <a:bodyPr/>
        <a:lstStyle/>
        <a:p>
          <a:endParaRPr lang="en-US" sz="1400"/>
        </a:p>
      </dgm:t>
    </dgm:pt>
    <dgm:pt modelId="{22BB013F-A176-4948-B866-5899F9D06202}" type="sibTrans" cxnId="{AC87F7DD-CAF5-43E8-886A-F1AF807311C4}">
      <dgm:prSet/>
      <dgm:spPr/>
      <dgm:t>
        <a:bodyPr/>
        <a:lstStyle/>
        <a:p>
          <a:endParaRPr lang="en-US" sz="1400"/>
        </a:p>
      </dgm:t>
    </dgm:pt>
    <dgm:pt modelId="{363C2CE8-E6BB-4EB1-BA7A-2474F461FD84}">
      <dgm:prSet phldrT="[Text]" custT="1"/>
      <dgm:spPr/>
      <dgm:t>
        <a:bodyPr/>
        <a:lstStyle/>
        <a:p>
          <a:r>
            <a:rPr lang="ka-GE" sz="1400" dirty="0" smtClean="0"/>
            <a:t>საქართველოს მთავრობა  მიიღო კოვაქსის პლატფორმასთან თანამშრომლობის ოფიციალური წინადადება და დაიწყო მონაწილეობა კონსულტაციებში </a:t>
          </a:r>
          <a:endParaRPr lang="en-US" sz="1400" dirty="0"/>
        </a:p>
      </dgm:t>
    </dgm:pt>
    <dgm:pt modelId="{7299501F-4353-4746-9C31-2AD0D221C0E5}" type="parTrans" cxnId="{B02F0C5C-89BC-4DC3-9207-A24139060471}">
      <dgm:prSet/>
      <dgm:spPr/>
      <dgm:t>
        <a:bodyPr/>
        <a:lstStyle/>
        <a:p>
          <a:endParaRPr lang="en-US" sz="1400"/>
        </a:p>
      </dgm:t>
    </dgm:pt>
    <dgm:pt modelId="{CFF7AAA8-5367-44EF-A2F8-CD9C70A48EF7}" type="sibTrans" cxnId="{B02F0C5C-89BC-4DC3-9207-A24139060471}">
      <dgm:prSet/>
      <dgm:spPr/>
      <dgm:t>
        <a:bodyPr/>
        <a:lstStyle/>
        <a:p>
          <a:endParaRPr lang="en-US" sz="1400"/>
        </a:p>
      </dgm:t>
    </dgm:pt>
    <dgm:pt modelId="{800F4F70-DF94-4B43-B316-A3FC08B2B700}">
      <dgm:prSet phldrT="[Text]" custT="1"/>
      <dgm:spPr/>
      <dgm:t>
        <a:bodyPr/>
        <a:lstStyle/>
        <a:p>
          <a:r>
            <a:rPr lang="ka-GE" sz="1400" dirty="0" smtClean="0"/>
            <a:t>2 ივლისი 2020 წელი</a:t>
          </a:r>
          <a:endParaRPr lang="en-US" sz="1400" dirty="0"/>
        </a:p>
      </dgm:t>
    </dgm:pt>
    <dgm:pt modelId="{AAB96488-0F11-44A6-A1AE-D47DE748ED9B}" type="parTrans" cxnId="{BDE461C8-725E-45BA-AA87-974E8535B123}">
      <dgm:prSet/>
      <dgm:spPr/>
      <dgm:t>
        <a:bodyPr/>
        <a:lstStyle/>
        <a:p>
          <a:endParaRPr lang="en-US" sz="1400"/>
        </a:p>
      </dgm:t>
    </dgm:pt>
    <dgm:pt modelId="{A9366C1D-6CF2-4BA4-9038-DF5EA06554CD}" type="sibTrans" cxnId="{BDE461C8-725E-45BA-AA87-974E8535B123}">
      <dgm:prSet/>
      <dgm:spPr/>
      <dgm:t>
        <a:bodyPr/>
        <a:lstStyle/>
        <a:p>
          <a:endParaRPr lang="en-US" sz="1400"/>
        </a:p>
      </dgm:t>
    </dgm:pt>
    <dgm:pt modelId="{6649CF22-0408-4213-AA78-2260DF71BB4A}">
      <dgm:prSet phldrT="[Text]" custT="1"/>
      <dgm:spPr/>
      <dgm:t>
        <a:bodyPr/>
        <a:lstStyle/>
        <a:p>
          <a:r>
            <a:rPr lang="ka-GE" sz="1400" dirty="0" smtClean="0"/>
            <a:t>კოვაქსთან ხელშეკრულების გაფორმების ეტაპები კოვაქსის მიერ დადგენილ ვადებში </a:t>
          </a:r>
          <a:endParaRPr lang="en-US" sz="1400" dirty="0"/>
        </a:p>
      </dgm:t>
    </dgm:pt>
    <dgm:pt modelId="{F934668A-27D0-452F-BD92-BD9706422D7E}" type="parTrans" cxnId="{D3D1A941-6953-4CFC-AB09-B54C9CDFBA40}">
      <dgm:prSet/>
      <dgm:spPr/>
      <dgm:t>
        <a:bodyPr/>
        <a:lstStyle/>
        <a:p>
          <a:endParaRPr lang="en-US" sz="1400"/>
        </a:p>
      </dgm:t>
    </dgm:pt>
    <dgm:pt modelId="{A5D74C05-ADFA-4B21-95C9-8F8E9B7B9A97}" type="sibTrans" cxnId="{D3D1A941-6953-4CFC-AB09-B54C9CDFBA40}">
      <dgm:prSet/>
      <dgm:spPr/>
      <dgm:t>
        <a:bodyPr/>
        <a:lstStyle/>
        <a:p>
          <a:endParaRPr lang="en-US" sz="1400"/>
        </a:p>
      </dgm:t>
    </dgm:pt>
    <dgm:pt modelId="{52209852-CD15-4487-B811-78A51F322311}">
      <dgm:prSet phldrT="[Text]" custT="1"/>
      <dgm:spPr/>
      <dgm:t>
        <a:bodyPr/>
        <a:lstStyle/>
        <a:p>
          <a:r>
            <a:rPr lang="ka-GE" sz="1400" dirty="0" smtClean="0"/>
            <a:t>31 აგვისტო თანამშრომლობის ინტერესის ოფიციალურად დადასტურება სამინისტროს მიერ</a:t>
          </a:r>
          <a:endParaRPr lang="en-US" sz="1400" dirty="0"/>
        </a:p>
      </dgm:t>
    </dgm:pt>
    <dgm:pt modelId="{24C5CDF0-4527-43E9-A9FE-A0798CB5ABC2}" type="parTrans" cxnId="{F92AB788-229E-45B4-BBC7-AEB18A5F8CF7}">
      <dgm:prSet/>
      <dgm:spPr/>
      <dgm:t>
        <a:bodyPr/>
        <a:lstStyle/>
        <a:p>
          <a:endParaRPr lang="en-US" sz="1400"/>
        </a:p>
      </dgm:t>
    </dgm:pt>
    <dgm:pt modelId="{8A71A34C-89B4-4C1C-B9C3-00BCB1216F8B}" type="sibTrans" cxnId="{F92AB788-229E-45B4-BBC7-AEB18A5F8CF7}">
      <dgm:prSet/>
      <dgm:spPr/>
      <dgm:t>
        <a:bodyPr/>
        <a:lstStyle/>
        <a:p>
          <a:endParaRPr lang="en-US" sz="1400"/>
        </a:p>
      </dgm:t>
    </dgm:pt>
    <dgm:pt modelId="{6D75EDAE-9568-4E36-AC9E-257EC5FC0CCD}">
      <dgm:prSet phldrT="[Text]" custT="1"/>
      <dgm:spPr/>
      <dgm:t>
        <a:bodyPr/>
        <a:lstStyle/>
        <a:p>
          <a:r>
            <a:rPr lang="ka-GE" sz="1400" dirty="0" smtClean="0"/>
            <a:t>18 სექტემბერს კოვაქსის ხელშეკრულება ოფიციალურად გაფორმდა</a:t>
          </a:r>
          <a:endParaRPr lang="en-US" sz="1400" dirty="0"/>
        </a:p>
      </dgm:t>
    </dgm:pt>
    <dgm:pt modelId="{D9199E8C-622C-46BE-A82C-60FFA30FB7A2}" type="parTrans" cxnId="{0689D5F4-202D-49B2-AC68-B63966239BBC}">
      <dgm:prSet/>
      <dgm:spPr/>
      <dgm:t>
        <a:bodyPr/>
        <a:lstStyle/>
        <a:p>
          <a:endParaRPr lang="en-US" sz="1400"/>
        </a:p>
      </dgm:t>
    </dgm:pt>
    <dgm:pt modelId="{9CC1F5C3-A548-441A-A89E-C7F9C4E54AC1}" type="sibTrans" cxnId="{0689D5F4-202D-49B2-AC68-B63966239BBC}">
      <dgm:prSet/>
      <dgm:spPr/>
      <dgm:t>
        <a:bodyPr/>
        <a:lstStyle/>
        <a:p>
          <a:endParaRPr lang="en-US" sz="1400"/>
        </a:p>
      </dgm:t>
    </dgm:pt>
    <dgm:pt modelId="{4945DAE3-389A-4F7A-B598-E8456ED7D2B3}">
      <dgm:prSet phldrT="[Text]" custT="1"/>
      <dgm:spPr/>
      <dgm:t>
        <a:bodyPr/>
        <a:lstStyle/>
        <a:p>
          <a:r>
            <a:rPr lang="ka-GE" sz="1400" dirty="0" smtClean="0"/>
            <a:t>კონსულტაციები: ივლისი-აგვისტო  </a:t>
          </a:r>
          <a:endParaRPr lang="en-US" sz="1400" dirty="0"/>
        </a:p>
      </dgm:t>
    </dgm:pt>
    <dgm:pt modelId="{ED7F3E4F-C244-4D16-B4BD-3A87B241F18D}" type="parTrans" cxnId="{9730E28B-9DA7-44C0-9E3D-0387C46CE1A7}">
      <dgm:prSet/>
      <dgm:spPr/>
      <dgm:t>
        <a:bodyPr/>
        <a:lstStyle/>
        <a:p>
          <a:endParaRPr lang="en-US" sz="1400"/>
        </a:p>
      </dgm:t>
    </dgm:pt>
    <dgm:pt modelId="{DA2C6457-692D-48FD-B31F-60844C4AA828}" type="sibTrans" cxnId="{9730E28B-9DA7-44C0-9E3D-0387C46CE1A7}">
      <dgm:prSet/>
      <dgm:spPr/>
      <dgm:t>
        <a:bodyPr/>
        <a:lstStyle/>
        <a:p>
          <a:endParaRPr lang="en-US" sz="1400"/>
        </a:p>
      </dgm:t>
    </dgm:pt>
    <dgm:pt modelId="{20FAD3DE-1A4D-4454-9B95-786897F897E9}">
      <dgm:prSet phldrT="[Text]" custT="1"/>
      <dgm:spPr/>
      <dgm:t>
        <a:bodyPr/>
        <a:lstStyle/>
        <a:p>
          <a:r>
            <a:rPr lang="ka-GE" sz="1400" dirty="0" smtClean="0"/>
            <a:t>8 სექტემბერს კოვაქსისგან სამინისტრომ მიიღო ხელშეკრულების პროექტი</a:t>
          </a:r>
          <a:endParaRPr lang="en-US" sz="1400" dirty="0"/>
        </a:p>
      </dgm:t>
    </dgm:pt>
    <dgm:pt modelId="{801E7077-1A79-41FD-8A35-46D92D0347A7}" type="parTrans" cxnId="{1010BA0C-9C72-473F-943E-7AE4A8835107}">
      <dgm:prSet/>
      <dgm:spPr/>
      <dgm:t>
        <a:bodyPr/>
        <a:lstStyle/>
        <a:p>
          <a:endParaRPr lang="en-US" sz="1400"/>
        </a:p>
      </dgm:t>
    </dgm:pt>
    <dgm:pt modelId="{2AA896DE-3D1C-4DDE-8366-163A57F8CF34}" type="sibTrans" cxnId="{1010BA0C-9C72-473F-943E-7AE4A8835107}">
      <dgm:prSet/>
      <dgm:spPr/>
      <dgm:t>
        <a:bodyPr/>
        <a:lstStyle/>
        <a:p>
          <a:endParaRPr lang="en-US" sz="1400"/>
        </a:p>
      </dgm:t>
    </dgm:pt>
    <dgm:pt modelId="{3C83BC88-BE38-494B-803C-4F02AB307B24}">
      <dgm:prSet phldrT="[Text]" custT="1"/>
      <dgm:spPr/>
      <dgm:t>
        <a:bodyPr/>
        <a:lstStyle/>
        <a:p>
          <a:r>
            <a:rPr lang="ka-GE" sz="1400" dirty="0" smtClean="0"/>
            <a:t>21 სექტემბერს ვაქცინების გლობალური ალიასის საინფორმაციო სამსახურმა გამოქვეყნა ცნობა საქართველოს კოვაქსის პლატფორმაზე გაერთიანების შესახებ </a:t>
          </a:r>
          <a:r>
            <a:rPr lang="en-US" sz="1400" dirty="0" smtClean="0">
              <a:hlinkClick xmlns:r="http://schemas.openxmlformats.org/officeDocument/2006/relationships" r:id="rId1"/>
            </a:rPr>
            <a:t>https://www.who.int/news/item/21-09-2020-boost-for-global-response-to-covid-19-as-economies-worldwide-formally-sign-up-to-covax-facility</a:t>
          </a:r>
          <a:r>
            <a:rPr lang="ka-GE" sz="1400" dirty="0" smtClean="0"/>
            <a:t> </a:t>
          </a:r>
          <a:endParaRPr lang="en-US" sz="1400" dirty="0"/>
        </a:p>
      </dgm:t>
    </dgm:pt>
    <dgm:pt modelId="{B88E0318-5930-420F-8F7E-896915C576F0}" type="parTrans" cxnId="{95BC786F-C189-491F-98B4-8B7E88E89F47}">
      <dgm:prSet/>
      <dgm:spPr/>
      <dgm:t>
        <a:bodyPr/>
        <a:lstStyle/>
        <a:p>
          <a:endParaRPr lang="en-US" sz="1400"/>
        </a:p>
      </dgm:t>
    </dgm:pt>
    <dgm:pt modelId="{BB8421C9-8D93-40F1-BFFC-A2E7C8C51CFB}" type="sibTrans" cxnId="{95BC786F-C189-491F-98B4-8B7E88E89F47}">
      <dgm:prSet/>
      <dgm:spPr/>
      <dgm:t>
        <a:bodyPr/>
        <a:lstStyle/>
        <a:p>
          <a:endParaRPr lang="en-US" sz="1400"/>
        </a:p>
      </dgm:t>
    </dgm:pt>
    <dgm:pt modelId="{ED1F019F-4F8E-49F9-AA0B-687709DA8234}" type="pres">
      <dgm:prSet presAssocID="{46CB3C9F-E10F-4A9D-8390-FED002DF9C50}" presName="Name0" presStyleCnt="0">
        <dgm:presLayoutVars>
          <dgm:dir/>
          <dgm:animLvl val="lvl"/>
          <dgm:resizeHandles val="exact"/>
        </dgm:presLayoutVars>
      </dgm:prSet>
      <dgm:spPr/>
    </dgm:pt>
    <dgm:pt modelId="{CB3E9EA4-600A-4243-91E6-FB04D88C4E47}" type="pres">
      <dgm:prSet presAssocID="{7E678EED-23E7-4121-BA74-CFBFC7A0E249}" presName="linNode" presStyleCnt="0"/>
      <dgm:spPr/>
    </dgm:pt>
    <dgm:pt modelId="{54E4D1CE-96C8-4F8F-8972-17B439976589}" type="pres">
      <dgm:prSet presAssocID="{7E678EED-23E7-4121-BA74-CFBFC7A0E249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67B996A9-67F5-4BAE-A6FB-B81F2AB78B75}" type="pres">
      <dgm:prSet presAssocID="{7E678EED-23E7-4121-BA74-CFBFC7A0E249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42A074-3567-47B7-942A-CA9EDE6B5E93}" type="pres">
      <dgm:prSet presAssocID="{C85F347A-7F46-4CB4-B2E3-AC235C50772C}" presName="sp" presStyleCnt="0"/>
      <dgm:spPr/>
    </dgm:pt>
    <dgm:pt modelId="{C153A34A-632C-4A1E-906A-599A39332CE0}" type="pres">
      <dgm:prSet presAssocID="{363C2CE8-E6BB-4EB1-BA7A-2474F461FD84}" presName="linNode" presStyleCnt="0"/>
      <dgm:spPr/>
    </dgm:pt>
    <dgm:pt modelId="{52C44B57-8D43-4AE7-8091-9958FAB909F7}" type="pres">
      <dgm:prSet presAssocID="{363C2CE8-E6BB-4EB1-BA7A-2474F461FD84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A42427-70EA-47D7-B486-2990E001D86A}" type="pres">
      <dgm:prSet presAssocID="{363C2CE8-E6BB-4EB1-BA7A-2474F461FD84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5BE59B-8FC3-46EA-A0DC-F330936AC21C}" type="pres">
      <dgm:prSet presAssocID="{CFF7AAA8-5367-44EF-A2F8-CD9C70A48EF7}" presName="sp" presStyleCnt="0"/>
      <dgm:spPr/>
    </dgm:pt>
    <dgm:pt modelId="{87CD0FF1-EF21-4444-8E84-98DACF0426EC}" type="pres">
      <dgm:prSet presAssocID="{6649CF22-0408-4213-AA78-2260DF71BB4A}" presName="linNode" presStyleCnt="0"/>
      <dgm:spPr/>
    </dgm:pt>
    <dgm:pt modelId="{61D259EF-F1FA-43A9-BCD2-F5C8FB80241D}" type="pres">
      <dgm:prSet presAssocID="{6649CF22-0408-4213-AA78-2260DF71BB4A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AAFD78-ED42-4825-A5A7-EC729F34D58E}" type="pres">
      <dgm:prSet presAssocID="{6649CF22-0408-4213-AA78-2260DF71BB4A}" presName="descendantText" presStyleLbl="alignAccFollowNode1" presStyleIdx="2" presStyleCnt="3" custScaleY="1725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241A651-D334-473E-A41C-0257BFB6C2C2}" type="presOf" srcId="{46CB3C9F-E10F-4A9D-8390-FED002DF9C50}" destId="{ED1F019F-4F8E-49F9-AA0B-687709DA8234}" srcOrd="0" destOrd="0" presId="urn:microsoft.com/office/officeart/2005/8/layout/vList5"/>
    <dgm:cxn modelId="{36951BC1-84CD-406D-9EC7-8A52D6F383AA}" type="presOf" srcId="{4945DAE3-389A-4F7A-B598-E8456ED7D2B3}" destId="{08A42427-70EA-47D7-B486-2990E001D86A}" srcOrd="0" destOrd="1" presId="urn:microsoft.com/office/officeart/2005/8/layout/vList5"/>
    <dgm:cxn modelId="{9730E28B-9DA7-44C0-9E3D-0387C46CE1A7}" srcId="{363C2CE8-E6BB-4EB1-BA7A-2474F461FD84}" destId="{4945DAE3-389A-4F7A-B598-E8456ED7D2B3}" srcOrd="1" destOrd="0" parTransId="{ED7F3E4F-C244-4D16-B4BD-3A87B241F18D}" sibTransId="{DA2C6457-692D-48FD-B31F-60844C4AA828}"/>
    <dgm:cxn modelId="{1010BA0C-9C72-473F-943E-7AE4A8835107}" srcId="{6649CF22-0408-4213-AA78-2260DF71BB4A}" destId="{20FAD3DE-1A4D-4454-9B95-786897F897E9}" srcOrd="1" destOrd="0" parTransId="{801E7077-1A79-41FD-8A35-46D92D0347A7}" sibTransId="{2AA896DE-3D1C-4DDE-8366-163A57F8CF34}"/>
    <dgm:cxn modelId="{BDE461C8-725E-45BA-AA87-974E8535B123}" srcId="{363C2CE8-E6BB-4EB1-BA7A-2474F461FD84}" destId="{800F4F70-DF94-4B43-B316-A3FC08B2B700}" srcOrd="0" destOrd="0" parTransId="{AAB96488-0F11-44A6-A1AE-D47DE748ED9B}" sibTransId="{A9366C1D-6CF2-4BA4-9038-DF5EA06554CD}"/>
    <dgm:cxn modelId="{5C294218-7485-442F-93D3-DDE71C31C5D8}" type="presOf" srcId="{800F4F70-DF94-4B43-B316-A3FC08B2B700}" destId="{08A42427-70EA-47D7-B486-2990E001D86A}" srcOrd="0" destOrd="0" presId="urn:microsoft.com/office/officeart/2005/8/layout/vList5"/>
    <dgm:cxn modelId="{B02F0C5C-89BC-4DC3-9207-A24139060471}" srcId="{46CB3C9F-E10F-4A9D-8390-FED002DF9C50}" destId="{363C2CE8-E6BB-4EB1-BA7A-2474F461FD84}" srcOrd="1" destOrd="0" parTransId="{7299501F-4353-4746-9C31-2AD0D221C0E5}" sibTransId="{CFF7AAA8-5367-44EF-A2F8-CD9C70A48EF7}"/>
    <dgm:cxn modelId="{AC87F7DD-CAF5-43E8-886A-F1AF807311C4}" srcId="{7E678EED-23E7-4121-BA74-CFBFC7A0E249}" destId="{4CD640CB-E095-4671-B55A-C113E41BDE24}" srcOrd="0" destOrd="0" parTransId="{C39F3EF1-D4A9-4690-806E-4A768F692DC3}" sibTransId="{22BB013F-A176-4948-B866-5899F9D06202}"/>
    <dgm:cxn modelId="{F92AB788-229E-45B4-BBC7-AEB18A5F8CF7}" srcId="{6649CF22-0408-4213-AA78-2260DF71BB4A}" destId="{52209852-CD15-4487-B811-78A51F322311}" srcOrd="0" destOrd="0" parTransId="{24C5CDF0-4527-43E9-A9FE-A0798CB5ABC2}" sibTransId="{8A71A34C-89B4-4C1C-B9C3-00BCB1216F8B}"/>
    <dgm:cxn modelId="{E2DE00C7-A5F4-4F49-BB64-65099242704B}" srcId="{46CB3C9F-E10F-4A9D-8390-FED002DF9C50}" destId="{7E678EED-23E7-4121-BA74-CFBFC7A0E249}" srcOrd="0" destOrd="0" parTransId="{5243BC09-D9F2-4548-ACDB-DC8BD4398755}" sibTransId="{C85F347A-7F46-4CB4-B2E3-AC235C50772C}"/>
    <dgm:cxn modelId="{E34D5185-20F1-41ED-9B0C-914D8D236FF5}" type="presOf" srcId="{6649CF22-0408-4213-AA78-2260DF71BB4A}" destId="{61D259EF-F1FA-43A9-BCD2-F5C8FB80241D}" srcOrd="0" destOrd="0" presId="urn:microsoft.com/office/officeart/2005/8/layout/vList5"/>
    <dgm:cxn modelId="{E8E46B8D-17D5-4249-9965-531D7D2F88EE}" type="presOf" srcId="{363C2CE8-E6BB-4EB1-BA7A-2474F461FD84}" destId="{52C44B57-8D43-4AE7-8091-9958FAB909F7}" srcOrd="0" destOrd="0" presId="urn:microsoft.com/office/officeart/2005/8/layout/vList5"/>
    <dgm:cxn modelId="{0689D5F4-202D-49B2-AC68-B63966239BBC}" srcId="{6649CF22-0408-4213-AA78-2260DF71BB4A}" destId="{6D75EDAE-9568-4E36-AC9E-257EC5FC0CCD}" srcOrd="2" destOrd="0" parTransId="{D9199E8C-622C-46BE-A82C-60FFA30FB7A2}" sibTransId="{9CC1F5C3-A548-441A-A89E-C7F9C4E54AC1}"/>
    <dgm:cxn modelId="{F05697DB-4734-4B9B-BD91-AC90417F4E7D}" type="presOf" srcId="{4CD640CB-E095-4671-B55A-C113E41BDE24}" destId="{67B996A9-67F5-4BAE-A6FB-B81F2AB78B75}" srcOrd="0" destOrd="0" presId="urn:microsoft.com/office/officeart/2005/8/layout/vList5"/>
    <dgm:cxn modelId="{91DAF3EA-BDA6-4627-9256-6EB0A86CAF12}" type="presOf" srcId="{20FAD3DE-1A4D-4454-9B95-786897F897E9}" destId="{F7AAFD78-ED42-4825-A5A7-EC729F34D58E}" srcOrd="0" destOrd="1" presId="urn:microsoft.com/office/officeart/2005/8/layout/vList5"/>
    <dgm:cxn modelId="{98376F54-5A2F-48E7-A855-6B162766247E}" type="presOf" srcId="{52209852-CD15-4487-B811-78A51F322311}" destId="{F7AAFD78-ED42-4825-A5A7-EC729F34D58E}" srcOrd="0" destOrd="0" presId="urn:microsoft.com/office/officeart/2005/8/layout/vList5"/>
    <dgm:cxn modelId="{985F1939-F7D0-440F-8530-A0EFF2E099D0}" type="presOf" srcId="{3C83BC88-BE38-494B-803C-4F02AB307B24}" destId="{F7AAFD78-ED42-4825-A5A7-EC729F34D58E}" srcOrd="0" destOrd="3" presId="urn:microsoft.com/office/officeart/2005/8/layout/vList5"/>
    <dgm:cxn modelId="{95BC786F-C189-491F-98B4-8B7E88E89F47}" srcId="{6649CF22-0408-4213-AA78-2260DF71BB4A}" destId="{3C83BC88-BE38-494B-803C-4F02AB307B24}" srcOrd="3" destOrd="0" parTransId="{B88E0318-5930-420F-8F7E-896915C576F0}" sibTransId="{BB8421C9-8D93-40F1-BFFC-A2E7C8C51CFB}"/>
    <dgm:cxn modelId="{D3D1A941-6953-4CFC-AB09-B54C9CDFBA40}" srcId="{46CB3C9F-E10F-4A9D-8390-FED002DF9C50}" destId="{6649CF22-0408-4213-AA78-2260DF71BB4A}" srcOrd="2" destOrd="0" parTransId="{F934668A-27D0-452F-BD92-BD9706422D7E}" sibTransId="{A5D74C05-ADFA-4B21-95C9-8F8E9B7B9A97}"/>
    <dgm:cxn modelId="{A62B56CD-65BB-4C3C-81E4-5D928CA4CB5D}" type="presOf" srcId="{6D75EDAE-9568-4E36-AC9E-257EC5FC0CCD}" destId="{F7AAFD78-ED42-4825-A5A7-EC729F34D58E}" srcOrd="0" destOrd="2" presId="urn:microsoft.com/office/officeart/2005/8/layout/vList5"/>
    <dgm:cxn modelId="{7133AA04-EE58-4D42-8437-587D86E022E5}" type="presOf" srcId="{7E678EED-23E7-4121-BA74-CFBFC7A0E249}" destId="{54E4D1CE-96C8-4F8F-8972-17B439976589}" srcOrd="0" destOrd="0" presId="urn:microsoft.com/office/officeart/2005/8/layout/vList5"/>
    <dgm:cxn modelId="{F60EC590-C678-48E1-A996-71AF67124A9B}" type="presParOf" srcId="{ED1F019F-4F8E-49F9-AA0B-687709DA8234}" destId="{CB3E9EA4-600A-4243-91E6-FB04D88C4E47}" srcOrd="0" destOrd="0" presId="urn:microsoft.com/office/officeart/2005/8/layout/vList5"/>
    <dgm:cxn modelId="{C7ECF44D-5468-4ACF-AAB8-6D6BA131C28E}" type="presParOf" srcId="{CB3E9EA4-600A-4243-91E6-FB04D88C4E47}" destId="{54E4D1CE-96C8-4F8F-8972-17B439976589}" srcOrd="0" destOrd="0" presId="urn:microsoft.com/office/officeart/2005/8/layout/vList5"/>
    <dgm:cxn modelId="{72E160ED-5D83-4A98-8D99-E4DAE08D5839}" type="presParOf" srcId="{CB3E9EA4-600A-4243-91E6-FB04D88C4E47}" destId="{67B996A9-67F5-4BAE-A6FB-B81F2AB78B75}" srcOrd="1" destOrd="0" presId="urn:microsoft.com/office/officeart/2005/8/layout/vList5"/>
    <dgm:cxn modelId="{05D38F30-4457-4F2D-B54E-199134433FD4}" type="presParOf" srcId="{ED1F019F-4F8E-49F9-AA0B-687709DA8234}" destId="{8A42A074-3567-47B7-942A-CA9EDE6B5E93}" srcOrd="1" destOrd="0" presId="urn:microsoft.com/office/officeart/2005/8/layout/vList5"/>
    <dgm:cxn modelId="{A07CCB89-782F-442D-883C-6A13665CD5ED}" type="presParOf" srcId="{ED1F019F-4F8E-49F9-AA0B-687709DA8234}" destId="{C153A34A-632C-4A1E-906A-599A39332CE0}" srcOrd="2" destOrd="0" presId="urn:microsoft.com/office/officeart/2005/8/layout/vList5"/>
    <dgm:cxn modelId="{5DC48875-46ED-4B8B-8239-08813C170901}" type="presParOf" srcId="{C153A34A-632C-4A1E-906A-599A39332CE0}" destId="{52C44B57-8D43-4AE7-8091-9958FAB909F7}" srcOrd="0" destOrd="0" presId="urn:microsoft.com/office/officeart/2005/8/layout/vList5"/>
    <dgm:cxn modelId="{0FB25571-26B8-47A6-AADF-76716A3B248D}" type="presParOf" srcId="{C153A34A-632C-4A1E-906A-599A39332CE0}" destId="{08A42427-70EA-47D7-B486-2990E001D86A}" srcOrd="1" destOrd="0" presId="urn:microsoft.com/office/officeart/2005/8/layout/vList5"/>
    <dgm:cxn modelId="{71F853F7-327A-4771-A4C9-690D0B53D4A3}" type="presParOf" srcId="{ED1F019F-4F8E-49F9-AA0B-687709DA8234}" destId="{135BE59B-8FC3-46EA-A0DC-F330936AC21C}" srcOrd="3" destOrd="0" presId="urn:microsoft.com/office/officeart/2005/8/layout/vList5"/>
    <dgm:cxn modelId="{97E89D03-B0EB-452D-92D6-E9F8796BA2FA}" type="presParOf" srcId="{ED1F019F-4F8E-49F9-AA0B-687709DA8234}" destId="{87CD0FF1-EF21-4444-8E84-98DACF0426EC}" srcOrd="4" destOrd="0" presId="urn:microsoft.com/office/officeart/2005/8/layout/vList5"/>
    <dgm:cxn modelId="{76B3F943-DA30-4C31-A696-11CAF4FBFFBD}" type="presParOf" srcId="{87CD0FF1-EF21-4444-8E84-98DACF0426EC}" destId="{61D259EF-F1FA-43A9-BCD2-F5C8FB80241D}" srcOrd="0" destOrd="0" presId="urn:microsoft.com/office/officeart/2005/8/layout/vList5"/>
    <dgm:cxn modelId="{D4F4B2D7-9A0F-4436-A37F-133D05F8C44D}" type="presParOf" srcId="{87CD0FF1-EF21-4444-8E84-98DACF0426EC}" destId="{F7AAFD78-ED42-4825-A5A7-EC729F34D58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46AE61-2D41-46D9-A4E4-D351CD6BC466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0E9A638-0365-4B1C-968F-8E1D558C3800}">
      <dgm:prSet phldrT="[Text]"/>
      <dgm:spPr/>
      <dgm:t>
        <a:bodyPr/>
        <a:lstStyle/>
        <a:p>
          <a:r>
            <a:rPr lang="ka-GE" dirty="0" smtClean="0"/>
            <a:t>კოვაქსის პლატფორმა შეიქმნა და საქართველომ მასთან გააფორმა ხელშეკრულება </a:t>
          </a:r>
          <a:endParaRPr lang="en-US" dirty="0"/>
        </a:p>
      </dgm:t>
    </dgm:pt>
    <dgm:pt modelId="{ABB3681C-1532-40C1-B27D-6D0A687BFA1F}" type="parTrans" cxnId="{5DCD89B0-31E6-4C28-861E-A03F04541305}">
      <dgm:prSet/>
      <dgm:spPr/>
      <dgm:t>
        <a:bodyPr/>
        <a:lstStyle/>
        <a:p>
          <a:endParaRPr lang="en-US"/>
        </a:p>
      </dgm:t>
    </dgm:pt>
    <dgm:pt modelId="{A23B2EA7-B5FE-4E93-B8C7-5ECBC61A44BB}" type="sibTrans" cxnId="{5DCD89B0-31E6-4C28-861E-A03F04541305}">
      <dgm:prSet/>
      <dgm:spPr/>
      <dgm:t>
        <a:bodyPr/>
        <a:lstStyle/>
        <a:p>
          <a:endParaRPr lang="en-US"/>
        </a:p>
      </dgm:t>
    </dgm:pt>
    <dgm:pt modelId="{52C6DF34-3E42-43E7-9EFE-EBE179D92A10}">
      <dgm:prSet phldrT="[Text]"/>
      <dgm:spPr/>
      <dgm:t>
        <a:bodyPr/>
        <a:lstStyle/>
        <a:p>
          <a:r>
            <a:rPr lang="ka-GE" dirty="0" smtClean="0"/>
            <a:t>18 სექტემბერი 2020</a:t>
          </a:r>
          <a:endParaRPr lang="en-US" dirty="0"/>
        </a:p>
      </dgm:t>
    </dgm:pt>
    <dgm:pt modelId="{C9FDD15C-E011-40AE-83BA-3D845D5BC504}" type="parTrans" cxnId="{5C425049-F14E-4D95-AA2C-5B844A781038}">
      <dgm:prSet/>
      <dgm:spPr/>
      <dgm:t>
        <a:bodyPr/>
        <a:lstStyle/>
        <a:p>
          <a:endParaRPr lang="en-US"/>
        </a:p>
      </dgm:t>
    </dgm:pt>
    <dgm:pt modelId="{2AA0E696-F45E-418F-AA37-8FD68092DD88}" type="sibTrans" cxnId="{5C425049-F14E-4D95-AA2C-5B844A781038}">
      <dgm:prSet/>
      <dgm:spPr/>
      <dgm:t>
        <a:bodyPr/>
        <a:lstStyle/>
        <a:p>
          <a:endParaRPr lang="en-US"/>
        </a:p>
      </dgm:t>
    </dgm:pt>
    <dgm:pt modelId="{9F5A5FED-322F-4929-8B11-24A9C398B233}">
      <dgm:prSet phldrT="[Text]"/>
      <dgm:spPr/>
      <dgm:t>
        <a:bodyPr/>
        <a:lstStyle/>
        <a:p>
          <a:r>
            <a:rPr lang="ka-GE" dirty="0" smtClean="0"/>
            <a:t>მოსახლეობის 20%-ისთვის ვაქცინების შესასყიდად პირველი გადასახადი 5.3. მილიონი აშშ დოლარი </a:t>
          </a:r>
          <a:endParaRPr lang="en-US" dirty="0"/>
        </a:p>
      </dgm:t>
    </dgm:pt>
    <dgm:pt modelId="{55C4717C-3FD0-4299-BE8E-1521108E0802}" type="parTrans" cxnId="{32059F8F-80C9-4015-A452-0E0F87D44810}">
      <dgm:prSet/>
      <dgm:spPr/>
      <dgm:t>
        <a:bodyPr/>
        <a:lstStyle/>
        <a:p>
          <a:endParaRPr lang="en-US"/>
        </a:p>
      </dgm:t>
    </dgm:pt>
    <dgm:pt modelId="{A7F91262-DB59-400D-A33F-1391EDC32BB2}" type="sibTrans" cxnId="{32059F8F-80C9-4015-A452-0E0F87D44810}">
      <dgm:prSet/>
      <dgm:spPr/>
      <dgm:t>
        <a:bodyPr/>
        <a:lstStyle/>
        <a:p>
          <a:endParaRPr lang="en-US"/>
        </a:p>
      </dgm:t>
    </dgm:pt>
    <dgm:pt modelId="{154866EE-5565-4DAF-914E-215F14F6C694}">
      <dgm:prSet phldrT="[Text]"/>
      <dgm:spPr/>
      <dgm:t>
        <a:bodyPr/>
        <a:lstStyle/>
        <a:p>
          <a:r>
            <a:rPr lang="ka-GE" dirty="0" smtClean="0"/>
            <a:t>8 ოქტომბერი 2020</a:t>
          </a:r>
          <a:endParaRPr lang="en-US" dirty="0"/>
        </a:p>
      </dgm:t>
    </dgm:pt>
    <dgm:pt modelId="{47385D11-6673-461E-8078-4362EDC675CE}" type="parTrans" cxnId="{66CEC76D-2DA1-4E5D-8911-ACBBBF10BCA0}">
      <dgm:prSet/>
      <dgm:spPr/>
      <dgm:t>
        <a:bodyPr/>
        <a:lstStyle/>
        <a:p>
          <a:endParaRPr lang="en-US"/>
        </a:p>
      </dgm:t>
    </dgm:pt>
    <dgm:pt modelId="{788245FF-5356-49EE-BB47-37A0DF064EEE}" type="sibTrans" cxnId="{66CEC76D-2DA1-4E5D-8911-ACBBBF10BCA0}">
      <dgm:prSet/>
      <dgm:spPr/>
      <dgm:t>
        <a:bodyPr/>
        <a:lstStyle/>
        <a:p>
          <a:endParaRPr lang="en-US"/>
        </a:p>
      </dgm:t>
    </dgm:pt>
    <dgm:pt modelId="{E8B49673-DE08-48BC-AA9B-C22F847CFBC2}">
      <dgm:prSet phldrT="[Text]"/>
      <dgm:spPr/>
      <dgm:t>
        <a:bodyPr/>
        <a:lstStyle/>
        <a:p>
          <a:r>
            <a:rPr lang="ka-GE" dirty="0" smtClean="0"/>
            <a:t>ვაქცინის დანერგვის გეგმაზე მუშაობა დაიწყო  82 ექსპერტის მონაწილეობით </a:t>
          </a:r>
          <a:endParaRPr lang="en-US" dirty="0"/>
        </a:p>
      </dgm:t>
    </dgm:pt>
    <dgm:pt modelId="{B0A8096C-22A3-4820-B183-8324E4459A6E}" type="parTrans" cxnId="{F956817B-29E0-4A68-B7BF-687CA1E346CB}">
      <dgm:prSet/>
      <dgm:spPr/>
      <dgm:t>
        <a:bodyPr/>
        <a:lstStyle/>
        <a:p>
          <a:endParaRPr lang="en-US"/>
        </a:p>
      </dgm:t>
    </dgm:pt>
    <dgm:pt modelId="{4EEE3F6B-7A35-4693-AF2E-7960AF49AA8F}" type="sibTrans" cxnId="{F956817B-29E0-4A68-B7BF-687CA1E346CB}">
      <dgm:prSet/>
      <dgm:spPr/>
      <dgm:t>
        <a:bodyPr/>
        <a:lstStyle/>
        <a:p>
          <a:endParaRPr lang="en-US"/>
        </a:p>
      </dgm:t>
    </dgm:pt>
    <dgm:pt modelId="{AB2D4831-E7CB-42A6-ADA5-4CE19DE903AA}">
      <dgm:prSet phldrT="[Text]"/>
      <dgm:spPr/>
      <dgm:t>
        <a:bodyPr/>
        <a:lstStyle/>
        <a:p>
          <a:r>
            <a:rPr lang="ka-GE" dirty="0" smtClean="0"/>
            <a:t>20 ნოემბერი 2020</a:t>
          </a:r>
          <a:endParaRPr lang="en-US" dirty="0"/>
        </a:p>
      </dgm:t>
    </dgm:pt>
    <dgm:pt modelId="{53198AA1-5C93-4641-A1EE-A5A3C1C72832}" type="parTrans" cxnId="{070C0BDD-9BF6-4956-896C-7A8626C9B6D5}">
      <dgm:prSet/>
      <dgm:spPr/>
      <dgm:t>
        <a:bodyPr/>
        <a:lstStyle/>
        <a:p>
          <a:endParaRPr lang="en-US"/>
        </a:p>
      </dgm:t>
    </dgm:pt>
    <dgm:pt modelId="{A0B50149-F931-4990-B2A3-E47D6C88BBCA}" type="sibTrans" cxnId="{070C0BDD-9BF6-4956-896C-7A8626C9B6D5}">
      <dgm:prSet/>
      <dgm:spPr/>
      <dgm:t>
        <a:bodyPr/>
        <a:lstStyle/>
        <a:p>
          <a:endParaRPr lang="en-US"/>
        </a:p>
      </dgm:t>
    </dgm:pt>
    <dgm:pt modelId="{F43D9D4C-E465-48AE-BADD-29C4A4147B8E}">
      <dgm:prSet phldrT="[Text]"/>
      <dgm:spPr/>
      <dgm:t>
        <a:bodyPr/>
        <a:lstStyle/>
        <a:p>
          <a:r>
            <a:rPr lang="ka-GE" dirty="0" smtClean="0"/>
            <a:t>ჩამოყალიბდა ვაქცინის დანერგვის უწყებათაშორისი საბჭო , დაიწყო კონსულტაციები გეგმის მომზადებაზე</a:t>
          </a:r>
          <a:endParaRPr lang="en-US" dirty="0"/>
        </a:p>
      </dgm:t>
    </dgm:pt>
    <dgm:pt modelId="{E5963A3F-3853-4083-972B-96BE50D66130}" type="parTrans" cxnId="{F00A88A5-0818-4B1F-B5E3-9CD10D7C1429}">
      <dgm:prSet/>
      <dgm:spPr/>
      <dgm:t>
        <a:bodyPr/>
        <a:lstStyle/>
        <a:p>
          <a:endParaRPr lang="en-US"/>
        </a:p>
      </dgm:t>
    </dgm:pt>
    <dgm:pt modelId="{1E46D61E-0553-4F92-A1DE-144C14A90165}" type="sibTrans" cxnId="{F00A88A5-0818-4B1F-B5E3-9CD10D7C1429}">
      <dgm:prSet/>
      <dgm:spPr/>
      <dgm:t>
        <a:bodyPr/>
        <a:lstStyle/>
        <a:p>
          <a:endParaRPr lang="en-US"/>
        </a:p>
      </dgm:t>
    </dgm:pt>
    <dgm:pt modelId="{5F6AD432-B46F-4C0C-ADD8-9A49493B0F9F}">
      <dgm:prSet phldrT="[Text]"/>
      <dgm:spPr/>
      <dgm:t>
        <a:bodyPr/>
        <a:lstStyle/>
        <a:p>
          <a:r>
            <a:rPr lang="ka-GE" dirty="0" smtClean="0"/>
            <a:t>ვაქცინის დანერგვის გეგმა დამტკიცდა მთავრობის განკარგულებით</a:t>
          </a:r>
          <a:endParaRPr lang="en-US" dirty="0"/>
        </a:p>
      </dgm:t>
    </dgm:pt>
    <dgm:pt modelId="{860ADBB3-2D7A-4660-8683-5659F0AFFA42}" type="parTrans" cxnId="{FC8B015A-5DF9-45F1-B401-89E272B5D3DD}">
      <dgm:prSet/>
      <dgm:spPr/>
      <dgm:t>
        <a:bodyPr/>
        <a:lstStyle/>
        <a:p>
          <a:endParaRPr lang="en-US"/>
        </a:p>
      </dgm:t>
    </dgm:pt>
    <dgm:pt modelId="{715939FB-F2A3-46AD-A0B2-478F5AAC5200}" type="sibTrans" cxnId="{FC8B015A-5DF9-45F1-B401-89E272B5D3DD}">
      <dgm:prSet/>
      <dgm:spPr/>
      <dgm:t>
        <a:bodyPr/>
        <a:lstStyle/>
        <a:p>
          <a:endParaRPr lang="en-US"/>
        </a:p>
      </dgm:t>
    </dgm:pt>
    <dgm:pt modelId="{43EECC0B-3A21-47E3-B11C-967E552932DE}">
      <dgm:prSet/>
      <dgm:spPr/>
      <dgm:t>
        <a:bodyPr/>
        <a:lstStyle/>
        <a:p>
          <a:r>
            <a:rPr lang="ka-GE" dirty="0" smtClean="0"/>
            <a:t>21 იანვარი, 2021</a:t>
          </a:r>
          <a:endParaRPr lang="en-US" dirty="0"/>
        </a:p>
      </dgm:t>
    </dgm:pt>
    <dgm:pt modelId="{111C3F61-CCF8-4348-8875-0B1B940FD326}" type="parTrans" cxnId="{DA30761C-9E5B-45B4-8E54-2A2DB7211F0A}">
      <dgm:prSet/>
      <dgm:spPr/>
      <dgm:t>
        <a:bodyPr/>
        <a:lstStyle/>
        <a:p>
          <a:endParaRPr lang="en-US"/>
        </a:p>
      </dgm:t>
    </dgm:pt>
    <dgm:pt modelId="{5C34BF32-242A-413A-99FC-CE2F1C51720F}" type="sibTrans" cxnId="{DA30761C-9E5B-45B4-8E54-2A2DB7211F0A}">
      <dgm:prSet/>
      <dgm:spPr/>
      <dgm:t>
        <a:bodyPr/>
        <a:lstStyle/>
        <a:p>
          <a:endParaRPr lang="en-US"/>
        </a:p>
      </dgm:t>
    </dgm:pt>
    <dgm:pt modelId="{A1BC9ADF-FFA0-468F-8DBB-A8511370E837}">
      <dgm:prSet/>
      <dgm:spPr/>
      <dgm:t>
        <a:bodyPr/>
        <a:lstStyle/>
        <a:p>
          <a:r>
            <a:rPr lang="ka-GE" dirty="0" smtClean="0"/>
            <a:t>დეკემბერი 2020-იანვარი 2021 </a:t>
          </a:r>
          <a:endParaRPr lang="en-US" dirty="0"/>
        </a:p>
      </dgm:t>
    </dgm:pt>
    <dgm:pt modelId="{7F53A9E0-257F-4DC5-BBEB-A20B8236FF06}" type="parTrans" cxnId="{D03C9296-60FB-4A77-A7ED-0F377D52ED49}">
      <dgm:prSet/>
      <dgm:spPr/>
      <dgm:t>
        <a:bodyPr/>
        <a:lstStyle/>
        <a:p>
          <a:endParaRPr lang="en-US"/>
        </a:p>
      </dgm:t>
    </dgm:pt>
    <dgm:pt modelId="{CF3927F4-0EB2-4CDC-81C9-506223CB9CA4}" type="sibTrans" cxnId="{D03C9296-60FB-4A77-A7ED-0F377D52ED49}">
      <dgm:prSet/>
      <dgm:spPr/>
      <dgm:t>
        <a:bodyPr/>
        <a:lstStyle/>
        <a:p>
          <a:endParaRPr lang="en-US"/>
        </a:p>
      </dgm:t>
    </dgm:pt>
    <dgm:pt modelId="{0FB2D9F6-0AF3-4CAF-AE8C-87F3DFB2339B}">
      <dgm:prSet/>
      <dgm:spPr/>
      <dgm:t>
        <a:bodyPr/>
        <a:lstStyle/>
        <a:p>
          <a:r>
            <a:rPr lang="ka-GE" dirty="0" smtClean="0"/>
            <a:t>ვაქცინაციისთვის ქვეყნის მზაობის შეფასება </a:t>
          </a:r>
          <a:endParaRPr lang="en-US" dirty="0"/>
        </a:p>
      </dgm:t>
    </dgm:pt>
    <dgm:pt modelId="{ED4FB2A7-F20A-4738-B020-38BD2707E470}" type="parTrans" cxnId="{F1298739-46D6-4483-A001-43C8BBF94909}">
      <dgm:prSet/>
      <dgm:spPr/>
      <dgm:t>
        <a:bodyPr/>
        <a:lstStyle/>
        <a:p>
          <a:endParaRPr lang="en-US"/>
        </a:p>
      </dgm:t>
    </dgm:pt>
    <dgm:pt modelId="{6421DF6B-A045-425E-B66E-A02631D57164}" type="sibTrans" cxnId="{F1298739-46D6-4483-A001-43C8BBF94909}">
      <dgm:prSet/>
      <dgm:spPr/>
      <dgm:t>
        <a:bodyPr/>
        <a:lstStyle/>
        <a:p>
          <a:endParaRPr lang="en-US"/>
        </a:p>
      </dgm:t>
    </dgm:pt>
    <dgm:pt modelId="{4918EF1D-A4D4-4082-9139-1A755EE35831}">
      <dgm:prSet/>
      <dgm:spPr/>
      <dgm:t>
        <a:bodyPr/>
        <a:lstStyle/>
        <a:p>
          <a:r>
            <a:rPr lang="ka-GE" dirty="0" smtClean="0"/>
            <a:t>18-27 იანვარი 2021</a:t>
          </a:r>
          <a:endParaRPr lang="en-US" dirty="0"/>
        </a:p>
      </dgm:t>
    </dgm:pt>
    <dgm:pt modelId="{1FE3AACC-4F73-48BD-91EF-64E3FE7797C5}" type="parTrans" cxnId="{D8C18906-F030-4C3A-BB11-4B33C250EA20}">
      <dgm:prSet/>
      <dgm:spPr/>
      <dgm:t>
        <a:bodyPr/>
        <a:lstStyle/>
        <a:p>
          <a:endParaRPr lang="en-US"/>
        </a:p>
      </dgm:t>
    </dgm:pt>
    <dgm:pt modelId="{05BE9A43-6D95-4618-BC2F-2D09BDD47F20}" type="sibTrans" cxnId="{D8C18906-F030-4C3A-BB11-4B33C250EA20}">
      <dgm:prSet/>
      <dgm:spPr/>
      <dgm:t>
        <a:bodyPr/>
        <a:lstStyle/>
        <a:p>
          <a:endParaRPr lang="en-US"/>
        </a:p>
      </dgm:t>
    </dgm:pt>
    <dgm:pt modelId="{C14E4C87-6DC8-479C-AEF4-64F78D7FF037}">
      <dgm:prSet/>
      <dgm:spPr/>
      <dgm:t>
        <a:bodyPr/>
        <a:lstStyle/>
        <a:p>
          <a:r>
            <a:rPr lang="ka-GE" dirty="0" smtClean="0"/>
            <a:t>ქვეყნის მზაობა დაადასტურა ჯანმოს, ვაქცინების გლობალური ალიანსის და კოვაქსის კომისიამ </a:t>
          </a:r>
          <a:endParaRPr lang="en-US" dirty="0"/>
        </a:p>
      </dgm:t>
    </dgm:pt>
    <dgm:pt modelId="{B77DB9FF-D3D6-4E80-B9E9-A6BEFE5F4342}" type="parTrans" cxnId="{8931A409-8671-4A60-9C9F-C30445F713B1}">
      <dgm:prSet/>
      <dgm:spPr/>
      <dgm:t>
        <a:bodyPr/>
        <a:lstStyle/>
        <a:p>
          <a:endParaRPr lang="en-US"/>
        </a:p>
      </dgm:t>
    </dgm:pt>
    <dgm:pt modelId="{53725962-673C-4E8D-A666-B2EA9B360F23}" type="sibTrans" cxnId="{8931A409-8671-4A60-9C9F-C30445F713B1}">
      <dgm:prSet/>
      <dgm:spPr/>
      <dgm:t>
        <a:bodyPr/>
        <a:lstStyle/>
        <a:p>
          <a:endParaRPr lang="en-US"/>
        </a:p>
      </dgm:t>
    </dgm:pt>
    <dgm:pt modelId="{49F0EC64-7387-4B29-A898-3CE7D57C2BBC}">
      <dgm:prSet/>
      <dgm:spPr/>
      <dgm:t>
        <a:bodyPr/>
        <a:lstStyle/>
        <a:p>
          <a:r>
            <a:rPr lang="ka-GE" dirty="0" smtClean="0"/>
            <a:t>28 იანვარი 2021</a:t>
          </a:r>
          <a:endParaRPr lang="en-US" dirty="0"/>
        </a:p>
      </dgm:t>
    </dgm:pt>
    <dgm:pt modelId="{08116C05-CFE3-4E4B-9EA2-E58AB2583204}" type="parTrans" cxnId="{CD83E573-3877-4347-918D-76B82E2F3204}">
      <dgm:prSet/>
      <dgm:spPr/>
      <dgm:t>
        <a:bodyPr/>
        <a:lstStyle/>
        <a:p>
          <a:endParaRPr lang="en-US"/>
        </a:p>
      </dgm:t>
    </dgm:pt>
    <dgm:pt modelId="{3827EBEB-1A5D-452A-93CA-9B817AFFEAB5}" type="sibTrans" cxnId="{CD83E573-3877-4347-918D-76B82E2F3204}">
      <dgm:prSet/>
      <dgm:spPr/>
      <dgm:t>
        <a:bodyPr/>
        <a:lstStyle/>
        <a:p>
          <a:endParaRPr lang="en-US"/>
        </a:p>
      </dgm:t>
    </dgm:pt>
    <dgm:pt modelId="{A99BE38C-99B8-4033-B075-4F4565CD2043}">
      <dgm:prSet/>
      <dgm:spPr/>
      <dgm:t>
        <a:bodyPr/>
        <a:lstStyle/>
        <a:p>
          <a:r>
            <a:rPr lang="ka-GE" dirty="0" smtClean="0"/>
            <a:t>შესყიდვის პროცედურის დაწყება კოვაქსის საშუალებით </a:t>
          </a:r>
          <a:endParaRPr lang="en-US" dirty="0"/>
        </a:p>
      </dgm:t>
    </dgm:pt>
    <dgm:pt modelId="{C752DA06-D0F1-4A6B-8C75-ED617D7C5F4C}" type="parTrans" cxnId="{BA1B239A-5F34-4813-A313-6783E8647A75}">
      <dgm:prSet/>
      <dgm:spPr/>
      <dgm:t>
        <a:bodyPr/>
        <a:lstStyle/>
        <a:p>
          <a:endParaRPr lang="en-US"/>
        </a:p>
      </dgm:t>
    </dgm:pt>
    <dgm:pt modelId="{E7061E0D-0CFE-4E2E-A1D5-59C38B096BF2}" type="sibTrans" cxnId="{BA1B239A-5F34-4813-A313-6783E8647A75}">
      <dgm:prSet/>
      <dgm:spPr/>
      <dgm:t>
        <a:bodyPr/>
        <a:lstStyle/>
        <a:p>
          <a:endParaRPr lang="en-US"/>
        </a:p>
      </dgm:t>
    </dgm:pt>
    <dgm:pt modelId="{C461C78F-C97C-43D6-B723-7C2E2848FCC0}">
      <dgm:prSet/>
      <dgm:spPr/>
      <dgm:t>
        <a:bodyPr/>
        <a:lstStyle/>
        <a:p>
          <a:r>
            <a:rPr lang="ka-GE" dirty="0" smtClean="0"/>
            <a:t>29 იანვარი 2021</a:t>
          </a:r>
          <a:endParaRPr lang="en-US" dirty="0"/>
        </a:p>
      </dgm:t>
    </dgm:pt>
    <dgm:pt modelId="{E47C1508-C3E9-4931-AB19-742FAA07C9DC}" type="parTrans" cxnId="{5254857F-8C7E-4090-A3AE-20E7BAAA4BE5}">
      <dgm:prSet/>
      <dgm:spPr/>
      <dgm:t>
        <a:bodyPr/>
        <a:lstStyle/>
        <a:p>
          <a:endParaRPr lang="en-US"/>
        </a:p>
      </dgm:t>
    </dgm:pt>
    <dgm:pt modelId="{036E80E8-A3A6-44A8-AC03-5886170B68D7}" type="sibTrans" cxnId="{5254857F-8C7E-4090-A3AE-20E7BAAA4BE5}">
      <dgm:prSet/>
      <dgm:spPr/>
      <dgm:t>
        <a:bodyPr/>
        <a:lstStyle/>
        <a:p>
          <a:endParaRPr lang="en-US"/>
        </a:p>
      </dgm:t>
    </dgm:pt>
    <dgm:pt modelId="{E38311F7-2BEB-45B1-A193-1E4996F7B261}">
      <dgm:prSet/>
      <dgm:spPr/>
      <dgm:t>
        <a:bodyPr/>
        <a:lstStyle/>
        <a:p>
          <a:r>
            <a:rPr lang="ka-GE" dirty="0" smtClean="0"/>
            <a:t>შესყიდვებზე კონსულტაციების ეტაპები იხილეთ 5 და 6 სლაიდებზე</a:t>
          </a:r>
          <a:endParaRPr lang="en-US" dirty="0"/>
        </a:p>
      </dgm:t>
    </dgm:pt>
    <dgm:pt modelId="{BB32252B-9CF1-476D-9D73-439260AD2271}" type="parTrans" cxnId="{1C5F5968-8B27-46B5-AA6D-A3FBA895666C}">
      <dgm:prSet/>
      <dgm:spPr/>
      <dgm:t>
        <a:bodyPr/>
        <a:lstStyle/>
        <a:p>
          <a:endParaRPr lang="en-US"/>
        </a:p>
      </dgm:t>
    </dgm:pt>
    <dgm:pt modelId="{D621CF04-657B-41D9-B4F0-77165FCF90B0}" type="sibTrans" cxnId="{1C5F5968-8B27-46B5-AA6D-A3FBA895666C}">
      <dgm:prSet/>
      <dgm:spPr/>
      <dgm:t>
        <a:bodyPr/>
        <a:lstStyle/>
        <a:p>
          <a:endParaRPr lang="en-US"/>
        </a:p>
      </dgm:t>
    </dgm:pt>
    <dgm:pt modelId="{A94D71C1-CE03-4B4A-94C8-210DFD58F607}">
      <dgm:prSet/>
      <dgm:spPr/>
      <dgm:t>
        <a:bodyPr/>
        <a:lstStyle/>
        <a:p>
          <a:r>
            <a:rPr lang="ka-GE" dirty="0" smtClean="0"/>
            <a:t>მოიცავს პერიოდს 2021 წლის 29 იანვრიდან 28 თებერვლამდე</a:t>
          </a:r>
          <a:endParaRPr lang="en-US" dirty="0"/>
        </a:p>
      </dgm:t>
    </dgm:pt>
    <dgm:pt modelId="{6F935A3C-3703-436C-97BB-889098D07EFA}" type="parTrans" cxnId="{29FBF837-B4DF-4F48-915A-E5D65DB2FDB7}">
      <dgm:prSet/>
      <dgm:spPr/>
      <dgm:t>
        <a:bodyPr/>
        <a:lstStyle/>
        <a:p>
          <a:endParaRPr lang="en-US"/>
        </a:p>
      </dgm:t>
    </dgm:pt>
    <dgm:pt modelId="{C93AAEC2-2CA8-45FE-87AD-A2B4BC4654E2}" type="sibTrans" cxnId="{29FBF837-B4DF-4F48-915A-E5D65DB2FDB7}">
      <dgm:prSet/>
      <dgm:spPr/>
      <dgm:t>
        <a:bodyPr/>
        <a:lstStyle/>
        <a:p>
          <a:endParaRPr lang="en-US"/>
        </a:p>
      </dgm:t>
    </dgm:pt>
    <dgm:pt modelId="{3D12CF04-E9CB-47BD-91E3-DB3539861038}" type="pres">
      <dgm:prSet presAssocID="{CD46AE61-2D41-46D9-A4E4-D351CD6BC46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0E5EC5B-46F4-4E31-BD04-CD1DCE7A630C}" type="pres">
      <dgm:prSet presAssocID="{40E9A638-0365-4B1C-968F-8E1D558C3800}" presName="linNode" presStyleCnt="0"/>
      <dgm:spPr/>
    </dgm:pt>
    <dgm:pt modelId="{BFED4305-0961-40B9-81FA-9D8DCEF8D09A}" type="pres">
      <dgm:prSet presAssocID="{40E9A638-0365-4B1C-968F-8E1D558C3800}" presName="parentShp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1E070B-ABBF-47D6-AF57-5AEDA3B4FEDE}" type="pres">
      <dgm:prSet presAssocID="{40E9A638-0365-4B1C-968F-8E1D558C3800}" presName="childShp" presStyleLbl="bgAccFollow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049E40-D960-48B8-A5B2-1934C40FAB2C}" type="pres">
      <dgm:prSet presAssocID="{A23B2EA7-B5FE-4E93-B8C7-5ECBC61A44BB}" presName="spacing" presStyleCnt="0"/>
      <dgm:spPr/>
    </dgm:pt>
    <dgm:pt modelId="{58D525AE-8F55-490F-A9DF-2A86F23BA648}" type="pres">
      <dgm:prSet presAssocID="{9F5A5FED-322F-4929-8B11-24A9C398B233}" presName="linNode" presStyleCnt="0"/>
      <dgm:spPr/>
    </dgm:pt>
    <dgm:pt modelId="{FDA896AE-706E-4965-A598-7F06C0EE8DDB}" type="pres">
      <dgm:prSet presAssocID="{9F5A5FED-322F-4929-8B11-24A9C398B233}" presName="parentShp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C4C676-BEB5-43D3-9F7A-4FFD9EB69C16}" type="pres">
      <dgm:prSet presAssocID="{9F5A5FED-322F-4929-8B11-24A9C398B233}" presName="childShp" presStyleLbl="bgAccFollow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CDC7CE-A3F0-43CC-9310-3222830C7199}" type="pres">
      <dgm:prSet presAssocID="{A7F91262-DB59-400D-A33F-1391EDC32BB2}" presName="spacing" presStyleCnt="0"/>
      <dgm:spPr/>
    </dgm:pt>
    <dgm:pt modelId="{231CB1A8-5B5B-4FBE-A386-AA3A4D1D52FE}" type="pres">
      <dgm:prSet presAssocID="{E8B49673-DE08-48BC-AA9B-C22F847CFBC2}" presName="linNode" presStyleCnt="0"/>
      <dgm:spPr/>
    </dgm:pt>
    <dgm:pt modelId="{493F1D44-F1FF-4C3D-A5C7-EFE77CCC8619}" type="pres">
      <dgm:prSet presAssocID="{E8B49673-DE08-48BC-AA9B-C22F847CFBC2}" presName="parentShp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CC6B9B-3E21-4F63-94D1-47058D2D9242}" type="pres">
      <dgm:prSet presAssocID="{E8B49673-DE08-48BC-AA9B-C22F847CFBC2}" presName="childShp" presStyleLbl="bgAccFollow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642E92-2EC0-4A8C-8BEA-3042E0A39BCB}" type="pres">
      <dgm:prSet presAssocID="{4EEE3F6B-7A35-4693-AF2E-7960AF49AA8F}" presName="spacing" presStyleCnt="0"/>
      <dgm:spPr/>
    </dgm:pt>
    <dgm:pt modelId="{9A5B6666-5F8D-4D6D-A7F9-A8D413106D8D}" type="pres">
      <dgm:prSet presAssocID="{F43D9D4C-E465-48AE-BADD-29C4A4147B8E}" presName="linNode" presStyleCnt="0"/>
      <dgm:spPr/>
    </dgm:pt>
    <dgm:pt modelId="{99A6E876-8D53-485B-838C-3025A525BC2C}" type="pres">
      <dgm:prSet presAssocID="{F43D9D4C-E465-48AE-BADD-29C4A4147B8E}" presName="parentShp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81E502-BB96-4D98-8BB3-1E17A7279172}" type="pres">
      <dgm:prSet presAssocID="{F43D9D4C-E465-48AE-BADD-29C4A4147B8E}" presName="childShp" presStyleLbl="bgAccFollow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D60E88-EAA0-4905-9C0C-EAE011AD9754}" type="pres">
      <dgm:prSet presAssocID="{1E46D61E-0553-4F92-A1DE-144C14A90165}" presName="spacing" presStyleCnt="0"/>
      <dgm:spPr/>
    </dgm:pt>
    <dgm:pt modelId="{0B9BF2DF-C6B6-401D-B0C5-9DAC499AB3EB}" type="pres">
      <dgm:prSet presAssocID="{5F6AD432-B46F-4C0C-ADD8-9A49493B0F9F}" presName="linNode" presStyleCnt="0"/>
      <dgm:spPr/>
    </dgm:pt>
    <dgm:pt modelId="{E8096585-6B72-437E-AE53-2EE63D8B42CA}" type="pres">
      <dgm:prSet presAssocID="{5F6AD432-B46F-4C0C-ADD8-9A49493B0F9F}" presName="parentShp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960F0A-D13F-49E6-B775-126F7CB3278B}" type="pres">
      <dgm:prSet presAssocID="{5F6AD432-B46F-4C0C-ADD8-9A49493B0F9F}" presName="childShp" presStyleLbl="bgAccFollow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A7E290-BCD9-451F-8B03-AF4908C46699}" type="pres">
      <dgm:prSet presAssocID="{715939FB-F2A3-46AD-A0B2-478F5AAC5200}" presName="spacing" presStyleCnt="0"/>
      <dgm:spPr/>
    </dgm:pt>
    <dgm:pt modelId="{96E36BB6-B322-4A6A-9889-D09BF1AC03DB}" type="pres">
      <dgm:prSet presAssocID="{0FB2D9F6-0AF3-4CAF-AE8C-87F3DFB2339B}" presName="linNode" presStyleCnt="0"/>
      <dgm:spPr/>
    </dgm:pt>
    <dgm:pt modelId="{10A7209B-E3C0-4F4E-B9B8-027D7053266A}" type="pres">
      <dgm:prSet presAssocID="{0FB2D9F6-0AF3-4CAF-AE8C-87F3DFB2339B}" presName="parentShp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7610A6-D6A5-4C24-93CF-BB678D40C161}" type="pres">
      <dgm:prSet presAssocID="{0FB2D9F6-0AF3-4CAF-AE8C-87F3DFB2339B}" presName="childShp" presStyleLbl="bgAccFollow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33D31D-B7E3-48C5-A2C7-5764945AEBB7}" type="pres">
      <dgm:prSet presAssocID="{6421DF6B-A045-425E-B66E-A02631D57164}" presName="spacing" presStyleCnt="0"/>
      <dgm:spPr/>
    </dgm:pt>
    <dgm:pt modelId="{6E19735F-C8A6-4F3F-A743-6D6FF376B939}" type="pres">
      <dgm:prSet presAssocID="{C14E4C87-6DC8-479C-AEF4-64F78D7FF037}" presName="linNode" presStyleCnt="0"/>
      <dgm:spPr/>
    </dgm:pt>
    <dgm:pt modelId="{7E2BE7BA-4421-4E7C-BC2D-7A901722FDBE}" type="pres">
      <dgm:prSet presAssocID="{C14E4C87-6DC8-479C-AEF4-64F78D7FF037}" presName="parentShp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B43B8E-D20E-45A4-A654-5C91548DF72C}" type="pres">
      <dgm:prSet presAssocID="{C14E4C87-6DC8-479C-AEF4-64F78D7FF037}" presName="childShp" presStyleLbl="bgAccFollow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B5F5C1-3909-4A0F-8093-238546C88492}" type="pres">
      <dgm:prSet presAssocID="{53725962-673C-4E8D-A666-B2EA9B360F23}" presName="spacing" presStyleCnt="0"/>
      <dgm:spPr/>
    </dgm:pt>
    <dgm:pt modelId="{EC4EB486-6A16-45A7-9FDA-DCBFF1236C14}" type="pres">
      <dgm:prSet presAssocID="{A99BE38C-99B8-4033-B075-4F4565CD2043}" presName="linNode" presStyleCnt="0"/>
      <dgm:spPr/>
    </dgm:pt>
    <dgm:pt modelId="{ACCADAEF-20CC-4288-B928-B3C0B1A7F700}" type="pres">
      <dgm:prSet presAssocID="{A99BE38C-99B8-4033-B075-4F4565CD2043}" presName="parentShp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FE3A35-928A-4159-AE71-565393D39B44}" type="pres">
      <dgm:prSet presAssocID="{A99BE38C-99B8-4033-B075-4F4565CD2043}" presName="childShp" presStyleLbl="bgAccFollow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21B310-5594-4DD0-BF01-7A451538F01F}" type="pres">
      <dgm:prSet presAssocID="{E7061E0D-0CFE-4E2E-A1D5-59C38B096BF2}" presName="spacing" presStyleCnt="0"/>
      <dgm:spPr/>
    </dgm:pt>
    <dgm:pt modelId="{3E640CB2-043F-48B8-8970-8848C011E929}" type="pres">
      <dgm:prSet presAssocID="{E38311F7-2BEB-45B1-A193-1E4996F7B261}" presName="linNode" presStyleCnt="0"/>
      <dgm:spPr/>
    </dgm:pt>
    <dgm:pt modelId="{D0680EAC-22FA-44A5-8061-C646145E5154}" type="pres">
      <dgm:prSet presAssocID="{E38311F7-2BEB-45B1-A193-1E4996F7B261}" presName="parentShp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D9E628-4E11-4A12-8B52-334C8D0479F1}" type="pres">
      <dgm:prSet presAssocID="{E38311F7-2BEB-45B1-A193-1E4996F7B261}" presName="childShp" presStyleLbl="bgAccFollow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17FAB8E-A022-499C-9D90-321253457DA7}" type="presOf" srcId="{C461C78F-C97C-43D6-B723-7C2E2848FCC0}" destId="{C1FE3A35-928A-4159-AE71-565393D39B44}" srcOrd="0" destOrd="0" presId="urn:microsoft.com/office/officeart/2005/8/layout/vList6"/>
    <dgm:cxn modelId="{070C0BDD-9BF6-4956-896C-7A8626C9B6D5}" srcId="{E8B49673-DE08-48BC-AA9B-C22F847CFBC2}" destId="{AB2D4831-E7CB-42A6-ADA5-4CE19DE903AA}" srcOrd="0" destOrd="0" parTransId="{53198AA1-5C93-4641-A1EE-A5A3C1C72832}" sibTransId="{A0B50149-F931-4990-B2A3-E47D6C88BBCA}"/>
    <dgm:cxn modelId="{9144002D-2C8E-4D46-8D74-7F71D71CF45D}" type="presOf" srcId="{154866EE-5565-4DAF-914E-215F14F6C694}" destId="{52C4C676-BEB5-43D3-9F7A-4FFD9EB69C16}" srcOrd="0" destOrd="0" presId="urn:microsoft.com/office/officeart/2005/8/layout/vList6"/>
    <dgm:cxn modelId="{71840CC1-46A3-4E5B-8188-698A5A32DC94}" type="presOf" srcId="{52C6DF34-3E42-43E7-9EFE-EBE179D92A10}" destId="{111E070B-ABBF-47D6-AF57-5AEDA3B4FEDE}" srcOrd="0" destOrd="0" presId="urn:microsoft.com/office/officeart/2005/8/layout/vList6"/>
    <dgm:cxn modelId="{BAB7671F-9F71-43E8-92B8-58C78DBE16E9}" type="presOf" srcId="{A99BE38C-99B8-4033-B075-4F4565CD2043}" destId="{ACCADAEF-20CC-4288-B928-B3C0B1A7F700}" srcOrd="0" destOrd="0" presId="urn:microsoft.com/office/officeart/2005/8/layout/vList6"/>
    <dgm:cxn modelId="{66CEC76D-2DA1-4E5D-8911-ACBBBF10BCA0}" srcId="{9F5A5FED-322F-4929-8B11-24A9C398B233}" destId="{154866EE-5565-4DAF-914E-215F14F6C694}" srcOrd="0" destOrd="0" parTransId="{47385D11-6673-461E-8078-4362EDC675CE}" sibTransId="{788245FF-5356-49EE-BB47-37A0DF064EEE}"/>
    <dgm:cxn modelId="{72ADA532-31AF-464F-AD87-9BD0A079C451}" type="presOf" srcId="{9F5A5FED-322F-4929-8B11-24A9C398B233}" destId="{FDA896AE-706E-4965-A598-7F06C0EE8DDB}" srcOrd="0" destOrd="0" presId="urn:microsoft.com/office/officeart/2005/8/layout/vList6"/>
    <dgm:cxn modelId="{44207F5A-DF4C-43AF-9EED-632B45D9EA67}" type="presOf" srcId="{CD46AE61-2D41-46D9-A4E4-D351CD6BC466}" destId="{3D12CF04-E9CB-47BD-91E3-DB3539861038}" srcOrd="0" destOrd="0" presId="urn:microsoft.com/office/officeart/2005/8/layout/vList6"/>
    <dgm:cxn modelId="{5DCD89B0-31E6-4C28-861E-A03F04541305}" srcId="{CD46AE61-2D41-46D9-A4E4-D351CD6BC466}" destId="{40E9A638-0365-4B1C-968F-8E1D558C3800}" srcOrd="0" destOrd="0" parTransId="{ABB3681C-1532-40C1-B27D-6D0A687BFA1F}" sibTransId="{A23B2EA7-B5FE-4E93-B8C7-5ECBC61A44BB}"/>
    <dgm:cxn modelId="{28EC954B-81DC-4370-8630-63F3473B0BF3}" type="presOf" srcId="{AB2D4831-E7CB-42A6-ADA5-4CE19DE903AA}" destId="{26CC6B9B-3E21-4F63-94D1-47058D2D9242}" srcOrd="0" destOrd="0" presId="urn:microsoft.com/office/officeart/2005/8/layout/vList6"/>
    <dgm:cxn modelId="{14D3F095-EDA1-415B-A289-A15DCA373C3A}" type="presOf" srcId="{F43D9D4C-E465-48AE-BADD-29C4A4147B8E}" destId="{99A6E876-8D53-485B-838C-3025A525BC2C}" srcOrd="0" destOrd="0" presId="urn:microsoft.com/office/officeart/2005/8/layout/vList6"/>
    <dgm:cxn modelId="{C4CD6C51-12A2-4178-8C9E-3ADFD3267546}" type="presOf" srcId="{0FB2D9F6-0AF3-4CAF-AE8C-87F3DFB2339B}" destId="{10A7209B-E3C0-4F4E-B9B8-027D7053266A}" srcOrd="0" destOrd="0" presId="urn:microsoft.com/office/officeart/2005/8/layout/vList6"/>
    <dgm:cxn modelId="{D03C9296-60FB-4A77-A7ED-0F377D52ED49}" srcId="{F43D9D4C-E465-48AE-BADD-29C4A4147B8E}" destId="{A1BC9ADF-FFA0-468F-8DBB-A8511370E837}" srcOrd="0" destOrd="0" parTransId="{7F53A9E0-257F-4DC5-BBEB-A20B8236FF06}" sibTransId="{CF3927F4-0EB2-4CDC-81C9-506223CB9CA4}"/>
    <dgm:cxn modelId="{FC8B015A-5DF9-45F1-B401-89E272B5D3DD}" srcId="{CD46AE61-2D41-46D9-A4E4-D351CD6BC466}" destId="{5F6AD432-B46F-4C0C-ADD8-9A49493B0F9F}" srcOrd="4" destOrd="0" parTransId="{860ADBB3-2D7A-4660-8683-5659F0AFFA42}" sibTransId="{715939FB-F2A3-46AD-A0B2-478F5AAC5200}"/>
    <dgm:cxn modelId="{F6B8D1C4-BC5D-4E15-973A-8C80B3516D4C}" type="presOf" srcId="{A1BC9ADF-FFA0-468F-8DBB-A8511370E837}" destId="{C681E502-BB96-4D98-8BB3-1E17A7279172}" srcOrd="0" destOrd="0" presId="urn:microsoft.com/office/officeart/2005/8/layout/vList6"/>
    <dgm:cxn modelId="{D8C18906-F030-4C3A-BB11-4B33C250EA20}" srcId="{0FB2D9F6-0AF3-4CAF-AE8C-87F3DFB2339B}" destId="{4918EF1D-A4D4-4082-9139-1A755EE35831}" srcOrd="0" destOrd="0" parTransId="{1FE3AACC-4F73-48BD-91EF-64E3FE7797C5}" sibTransId="{05BE9A43-6D95-4618-BC2F-2D09BDD47F20}"/>
    <dgm:cxn modelId="{5B2E5522-4E0F-42BA-9C76-B9860CF649DC}" type="presOf" srcId="{E8B49673-DE08-48BC-AA9B-C22F847CFBC2}" destId="{493F1D44-F1FF-4C3D-A5C7-EFE77CCC8619}" srcOrd="0" destOrd="0" presId="urn:microsoft.com/office/officeart/2005/8/layout/vList6"/>
    <dgm:cxn modelId="{F00A88A5-0818-4B1F-B5E3-9CD10D7C1429}" srcId="{CD46AE61-2D41-46D9-A4E4-D351CD6BC466}" destId="{F43D9D4C-E465-48AE-BADD-29C4A4147B8E}" srcOrd="3" destOrd="0" parTransId="{E5963A3F-3853-4083-972B-96BE50D66130}" sibTransId="{1E46D61E-0553-4F92-A1DE-144C14A90165}"/>
    <dgm:cxn modelId="{F1298739-46D6-4483-A001-43C8BBF94909}" srcId="{CD46AE61-2D41-46D9-A4E4-D351CD6BC466}" destId="{0FB2D9F6-0AF3-4CAF-AE8C-87F3DFB2339B}" srcOrd="5" destOrd="0" parTransId="{ED4FB2A7-F20A-4738-B020-38BD2707E470}" sibTransId="{6421DF6B-A045-425E-B66E-A02631D57164}"/>
    <dgm:cxn modelId="{DA30761C-9E5B-45B4-8E54-2A2DB7211F0A}" srcId="{5F6AD432-B46F-4C0C-ADD8-9A49493B0F9F}" destId="{43EECC0B-3A21-47E3-B11C-967E552932DE}" srcOrd="0" destOrd="0" parTransId="{111C3F61-CCF8-4348-8875-0B1B940FD326}" sibTransId="{5C34BF32-242A-413A-99FC-CE2F1C51720F}"/>
    <dgm:cxn modelId="{23C81766-9A8A-43AC-969D-90FE135EED2A}" type="presOf" srcId="{C14E4C87-6DC8-479C-AEF4-64F78D7FF037}" destId="{7E2BE7BA-4421-4E7C-BC2D-7A901722FDBE}" srcOrd="0" destOrd="0" presId="urn:microsoft.com/office/officeart/2005/8/layout/vList6"/>
    <dgm:cxn modelId="{1C5F5968-8B27-46B5-AA6D-A3FBA895666C}" srcId="{CD46AE61-2D41-46D9-A4E4-D351CD6BC466}" destId="{E38311F7-2BEB-45B1-A193-1E4996F7B261}" srcOrd="8" destOrd="0" parTransId="{BB32252B-9CF1-476D-9D73-439260AD2271}" sibTransId="{D621CF04-657B-41D9-B4F0-77165FCF90B0}"/>
    <dgm:cxn modelId="{8931A409-8671-4A60-9C9F-C30445F713B1}" srcId="{CD46AE61-2D41-46D9-A4E4-D351CD6BC466}" destId="{C14E4C87-6DC8-479C-AEF4-64F78D7FF037}" srcOrd="6" destOrd="0" parTransId="{B77DB9FF-D3D6-4E80-B9E9-A6BEFE5F4342}" sibTransId="{53725962-673C-4E8D-A666-B2EA9B360F23}"/>
    <dgm:cxn modelId="{5B3D8526-CA95-4913-B915-3CA4D3A44785}" type="presOf" srcId="{4918EF1D-A4D4-4082-9139-1A755EE35831}" destId="{AD7610A6-D6A5-4C24-93CF-BB678D40C161}" srcOrd="0" destOrd="0" presId="urn:microsoft.com/office/officeart/2005/8/layout/vList6"/>
    <dgm:cxn modelId="{971500FD-BBD1-422A-819E-3D8374D45ED8}" type="presOf" srcId="{A94D71C1-CE03-4B4A-94C8-210DFD58F607}" destId="{90D9E628-4E11-4A12-8B52-334C8D0479F1}" srcOrd="0" destOrd="0" presId="urn:microsoft.com/office/officeart/2005/8/layout/vList6"/>
    <dgm:cxn modelId="{29FBF837-B4DF-4F48-915A-E5D65DB2FDB7}" srcId="{E38311F7-2BEB-45B1-A193-1E4996F7B261}" destId="{A94D71C1-CE03-4B4A-94C8-210DFD58F607}" srcOrd="0" destOrd="0" parTransId="{6F935A3C-3703-436C-97BB-889098D07EFA}" sibTransId="{C93AAEC2-2CA8-45FE-87AD-A2B4BC4654E2}"/>
    <dgm:cxn modelId="{32059F8F-80C9-4015-A452-0E0F87D44810}" srcId="{CD46AE61-2D41-46D9-A4E4-D351CD6BC466}" destId="{9F5A5FED-322F-4929-8B11-24A9C398B233}" srcOrd="1" destOrd="0" parTransId="{55C4717C-3FD0-4299-BE8E-1521108E0802}" sibTransId="{A7F91262-DB59-400D-A33F-1391EDC32BB2}"/>
    <dgm:cxn modelId="{219AA391-8098-4EAF-B841-C981404B4AF4}" type="presOf" srcId="{40E9A638-0365-4B1C-968F-8E1D558C3800}" destId="{BFED4305-0961-40B9-81FA-9D8DCEF8D09A}" srcOrd="0" destOrd="0" presId="urn:microsoft.com/office/officeart/2005/8/layout/vList6"/>
    <dgm:cxn modelId="{BA1B239A-5F34-4813-A313-6783E8647A75}" srcId="{CD46AE61-2D41-46D9-A4E4-D351CD6BC466}" destId="{A99BE38C-99B8-4033-B075-4F4565CD2043}" srcOrd="7" destOrd="0" parTransId="{C752DA06-D0F1-4A6B-8C75-ED617D7C5F4C}" sibTransId="{E7061E0D-0CFE-4E2E-A1D5-59C38B096BF2}"/>
    <dgm:cxn modelId="{39C9A0CC-3509-4950-BC68-C40F87E693A2}" type="presOf" srcId="{E38311F7-2BEB-45B1-A193-1E4996F7B261}" destId="{D0680EAC-22FA-44A5-8061-C646145E5154}" srcOrd="0" destOrd="0" presId="urn:microsoft.com/office/officeart/2005/8/layout/vList6"/>
    <dgm:cxn modelId="{10A79042-8863-48EA-8ABA-72586BCA52BC}" type="presOf" srcId="{43EECC0B-3A21-47E3-B11C-967E552932DE}" destId="{D5960F0A-D13F-49E6-B775-126F7CB3278B}" srcOrd="0" destOrd="0" presId="urn:microsoft.com/office/officeart/2005/8/layout/vList6"/>
    <dgm:cxn modelId="{FE960B83-FB44-4EBE-BA71-A55D8D149AFE}" type="presOf" srcId="{5F6AD432-B46F-4C0C-ADD8-9A49493B0F9F}" destId="{E8096585-6B72-437E-AE53-2EE63D8B42CA}" srcOrd="0" destOrd="0" presId="urn:microsoft.com/office/officeart/2005/8/layout/vList6"/>
    <dgm:cxn modelId="{CD83E573-3877-4347-918D-76B82E2F3204}" srcId="{C14E4C87-6DC8-479C-AEF4-64F78D7FF037}" destId="{49F0EC64-7387-4B29-A898-3CE7D57C2BBC}" srcOrd="0" destOrd="0" parTransId="{08116C05-CFE3-4E4B-9EA2-E58AB2583204}" sibTransId="{3827EBEB-1A5D-452A-93CA-9B817AFFEAB5}"/>
    <dgm:cxn modelId="{5254857F-8C7E-4090-A3AE-20E7BAAA4BE5}" srcId="{A99BE38C-99B8-4033-B075-4F4565CD2043}" destId="{C461C78F-C97C-43D6-B723-7C2E2848FCC0}" srcOrd="0" destOrd="0" parTransId="{E47C1508-C3E9-4931-AB19-742FAA07C9DC}" sibTransId="{036E80E8-A3A6-44A8-AC03-5886170B68D7}"/>
    <dgm:cxn modelId="{F956817B-29E0-4A68-B7BF-687CA1E346CB}" srcId="{CD46AE61-2D41-46D9-A4E4-D351CD6BC466}" destId="{E8B49673-DE08-48BC-AA9B-C22F847CFBC2}" srcOrd="2" destOrd="0" parTransId="{B0A8096C-22A3-4820-B183-8324E4459A6E}" sibTransId="{4EEE3F6B-7A35-4693-AF2E-7960AF49AA8F}"/>
    <dgm:cxn modelId="{C8F47080-602A-4720-921A-1997E0072E7F}" type="presOf" srcId="{49F0EC64-7387-4B29-A898-3CE7D57C2BBC}" destId="{08B43B8E-D20E-45A4-A654-5C91548DF72C}" srcOrd="0" destOrd="0" presId="urn:microsoft.com/office/officeart/2005/8/layout/vList6"/>
    <dgm:cxn modelId="{5C425049-F14E-4D95-AA2C-5B844A781038}" srcId="{40E9A638-0365-4B1C-968F-8E1D558C3800}" destId="{52C6DF34-3E42-43E7-9EFE-EBE179D92A10}" srcOrd="0" destOrd="0" parTransId="{C9FDD15C-E011-40AE-83BA-3D845D5BC504}" sibTransId="{2AA0E696-F45E-418F-AA37-8FD68092DD88}"/>
    <dgm:cxn modelId="{C3EEE956-776C-462D-9CB8-B8D6062C1984}" type="presParOf" srcId="{3D12CF04-E9CB-47BD-91E3-DB3539861038}" destId="{10E5EC5B-46F4-4E31-BD04-CD1DCE7A630C}" srcOrd="0" destOrd="0" presId="urn:microsoft.com/office/officeart/2005/8/layout/vList6"/>
    <dgm:cxn modelId="{63E99CBB-6557-4DC6-82DB-365F8CD5A034}" type="presParOf" srcId="{10E5EC5B-46F4-4E31-BD04-CD1DCE7A630C}" destId="{BFED4305-0961-40B9-81FA-9D8DCEF8D09A}" srcOrd="0" destOrd="0" presId="urn:microsoft.com/office/officeart/2005/8/layout/vList6"/>
    <dgm:cxn modelId="{FCED2AA5-B8C7-4060-9FFE-386187340338}" type="presParOf" srcId="{10E5EC5B-46F4-4E31-BD04-CD1DCE7A630C}" destId="{111E070B-ABBF-47D6-AF57-5AEDA3B4FEDE}" srcOrd="1" destOrd="0" presId="urn:microsoft.com/office/officeart/2005/8/layout/vList6"/>
    <dgm:cxn modelId="{C6DE2E4F-20A2-4CC0-8EFD-A90F9ACE2FA8}" type="presParOf" srcId="{3D12CF04-E9CB-47BD-91E3-DB3539861038}" destId="{23049E40-D960-48B8-A5B2-1934C40FAB2C}" srcOrd="1" destOrd="0" presId="urn:microsoft.com/office/officeart/2005/8/layout/vList6"/>
    <dgm:cxn modelId="{273F89F2-6135-4A36-B67D-07EE0C81F3C5}" type="presParOf" srcId="{3D12CF04-E9CB-47BD-91E3-DB3539861038}" destId="{58D525AE-8F55-490F-A9DF-2A86F23BA648}" srcOrd="2" destOrd="0" presId="urn:microsoft.com/office/officeart/2005/8/layout/vList6"/>
    <dgm:cxn modelId="{33DB43AC-69BA-4914-BC55-C510F252A10C}" type="presParOf" srcId="{58D525AE-8F55-490F-A9DF-2A86F23BA648}" destId="{FDA896AE-706E-4965-A598-7F06C0EE8DDB}" srcOrd="0" destOrd="0" presId="urn:microsoft.com/office/officeart/2005/8/layout/vList6"/>
    <dgm:cxn modelId="{1E72A262-1B79-48BF-8DDD-F846C2AA75C1}" type="presParOf" srcId="{58D525AE-8F55-490F-A9DF-2A86F23BA648}" destId="{52C4C676-BEB5-43D3-9F7A-4FFD9EB69C16}" srcOrd="1" destOrd="0" presId="urn:microsoft.com/office/officeart/2005/8/layout/vList6"/>
    <dgm:cxn modelId="{DAE920C4-EF11-4C4C-B07C-91DC4791F49E}" type="presParOf" srcId="{3D12CF04-E9CB-47BD-91E3-DB3539861038}" destId="{7ACDC7CE-A3F0-43CC-9310-3222830C7199}" srcOrd="3" destOrd="0" presId="urn:microsoft.com/office/officeart/2005/8/layout/vList6"/>
    <dgm:cxn modelId="{08D61BC9-0E98-4877-B92F-B59FDCB56D1F}" type="presParOf" srcId="{3D12CF04-E9CB-47BD-91E3-DB3539861038}" destId="{231CB1A8-5B5B-4FBE-A386-AA3A4D1D52FE}" srcOrd="4" destOrd="0" presId="urn:microsoft.com/office/officeart/2005/8/layout/vList6"/>
    <dgm:cxn modelId="{4591F653-25D4-43D9-A411-B897344E5BB6}" type="presParOf" srcId="{231CB1A8-5B5B-4FBE-A386-AA3A4D1D52FE}" destId="{493F1D44-F1FF-4C3D-A5C7-EFE77CCC8619}" srcOrd="0" destOrd="0" presId="urn:microsoft.com/office/officeart/2005/8/layout/vList6"/>
    <dgm:cxn modelId="{089D46A9-0C7A-4251-879E-4EFB1583FE59}" type="presParOf" srcId="{231CB1A8-5B5B-4FBE-A386-AA3A4D1D52FE}" destId="{26CC6B9B-3E21-4F63-94D1-47058D2D9242}" srcOrd="1" destOrd="0" presId="urn:microsoft.com/office/officeart/2005/8/layout/vList6"/>
    <dgm:cxn modelId="{4338EBC5-2D04-4583-86F8-E4DAD5159388}" type="presParOf" srcId="{3D12CF04-E9CB-47BD-91E3-DB3539861038}" destId="{FE642E92-2EC0-4A8C-8BEA-3042E0A39BCB}" srcOrd="5" destOrd="0" presId="urn:microsoft.com/office/officeart/2005/8/layout/vList6"/>
    <dgm:cxn modelId="{4F70EBA5-C705-491F-81CD-7FB67860F4E5}" type="presParOf" srcId="{3D12CF04-E9CB-47BD-91E3-DB3539861038}" destId="{9A5B6666-5F8D-4D6D-A7F9-A8D413106D8D}" srcOrd="6" destOrd="0" presId="urn:microsoft.com/office/officeart/2005/8/layout/vList6"/>
    <dgm:cxn modelId="{93592CF5-E9A6-441D-8B2F-34B9C074DBE1}" type="presParOf" srcId="{9A5B6666-5F8D-4D6D-A7F9-A8D413106D8D}" destId="{99A6E876-8D53-485B-838C-3025A525BC2C}" srcOrd="0" destOrd="0" presId="urn:microsoft.com/office/officeart/2005/8/layout/vList6"/>
    <dgm:cxn modelId="{B637B754-544B-479B-A90D-36EAA6B5D043}" type="presParOf" srcId="{9A5B6666-5F8D-4D6D-A7F9-A8D413106D8D}" destId="{C681E502-BB96-4D98-8BB3-1E17A7279172}" srcOrd="1" destOrd="0" presId="urn:microsoft.com/office/officeart/2005/8/layout/vList6"/>
    <dgm:cxn modelId="{F97D6106-1BF8-4905-A5A8-F8B4CF8F6B70}" type="presParOf" srcId="{3D12CF04-E9CB-47BD-91E3-DB3539861038}" destId="{36D60E88-EAA0-4905-9C0C-EAE011AD9754}" srcOrd="7" destOrd="0" presId="urn:microsoft.com/office/officeart/2005/8/layout/vList6"/>
    <dgm:cxn modelId="{D7ECE82E-D060-4613-8731-2B58359D98E3}" type="presParOf" srcId="{3D12CF04-E9CB-47BD-91E3-DB3539861038}" destId="{0B9BF2DF-C6B6-401D-B0C5-9DAC499AB3EB}" srcOrd="8" destOrd="0" presId="urn:microsoft.com/office/officeart/2005/8/layout/vList6"/>
    <dgm:cxn modelId="{6B37FE08-898B-4466-AB86-610B798D67DF}" type="presParOf" srcId="{0B9BF2DF-C6B6-401D-B0C5-9DAC499AB3EB}" destId="{E8096585-6B72-437E-AE53-2EE63D8B42CA}" srcOrd="0" destOrd="0" presId="urn:microsoft.com/office/officeart/2005/8/layout/vList6"/>
    <dgm:cxn modelId="{8A15200E-23E0-4E1D-8995-3E85FFFB36FE}" type="presParOf" srcId="{0B9BF2DF-C6B6-401D-B0C5-9DAC499AB3EB}" destId="{D5960F0A-D13F-49E6-B775-126F7CB3278B}" srcOrd="1" destOrd="0" presId="urn:microsoft.com/office/officeart/2005/8/layout/vList6"/>
    <dgm:cxn modelId="{78C3F4F5-8303-4F17-A8DD-2F457F2DD601}" type="presParOf" srcId="{3D12CF04-E9CB-47BD-91E3-DB3539861038}" destId="{9CA7E290-BCD9-451F-8B03-AF4908C46699}" srcOrd="9" destOrd="0" presId="urn:microsoft.com/office/officeart/2005/8/layout/vList6"/>
    <dgm:cxn modelId="{AB863B42-D0B9-4A44-8177-D1BF401D24F9}" type="presParOf" srcId="{3D12CF04-E9CB-47BD-91E3-DB3539861038}" destId="{96E36BB6-B322-4A6A-9889-D09BF1AC03DB}" srcOrd="10" destOrd="0" presId="urn:microsoft.com/office/officeart/2005/8/layout/vList6"/>
    <dgm:cxn modelId="{B1A2CA44-2213-4A35-A8F5-DB1AC5B754EC}" type="presParOf" srcId="{96E36BB6-B322-4A6A-9889-D09BF1AC03DB}" destId="{10A7209B-E3C0-4F4E-B9B8-027D7053266A}" srcOrd="0" destOrd="0" presId="urn:microsoft.com/office/officeart/2005/8/layout/vList6"/>
    <dgm:cxn modelId="{B41E014F-E784-49EB-A315-81FD3827A67E}" type="presParOf" srcId="{96E36BB6-B322-4A6A-9889-D09BF1AC03DB}" destId="{AD7610A6-D6A5-4C24-93CF-BB678D40C161}" srcOrd="1" destOrd="0" presId="urn:microsoft.com/office/officeart/2005/8/layout/vList6"/>
    <dgm:cxn modelId="{22A06A8E-94AD-424A-98DE-DF8D5CD09DC4}" type="presParOf" srcId="{3D12CF04-E9CB-47BD-91E3-DB3539861038}" destId="{0333D31D-B7E3-48C5-A2C7-5764945AEBB7}" srcOrd="11" destOrd="0" presId="urn:microsoft.com/office/officeart/2005/8/layout/vList6"/>
    <dgm:cxn modelId="{FC3F66EB-E3F3-4864-9FBA-3ECFE302038E}" type="presParOf" srcId="{3D12CF04-E9CB-47BD-91E3-DB3539861038}" destId="{6E19735F-C8A6-4F3F-A743-6D6FF376B939}" srcOrd="12" destOrd="0" presId="urn:microsoft.com/office/officeart/2005/8/layout/vList6"/>
    <dgm:cxn modelId="{3DB55FD0-6EB8-4FF1-A449-08361FA54178}" type="presParOf" srcId="{6E19735F-C8A6-4F3F-A743-6D6FF376B939}" destId="{7E2BE7BA-4421-4E7C-BC2D-7A901722FDBE}" srcOrd="0" destOrd="0" presId="urn:microsoft.com/office/officeart/2005/8/layout/vList6"/>
    <dgm:cxn modelId="{67C91185-C698-4572-B1B6-50C8A51182DC}" type="presParOf" srcId="{6E19735F-C8A6-4F3F-A743-6D6FF376B939}" destId="{08B43B8E-D20E-45A4-A654-5C91548DF72C}" srcOrd="1" destOrd="0" presId="urn:microsoft.com/office/officeart/2005/8/layout/vList6"/>
    <dgm:cxn modelId="{E566B702-3926-48E8-9B0B-BE25EBF917EB}" type="presParOf" srcId="{3D12CF04-E9CB-47BD-91E3-DB3539861038}" destId="{46B5F5C1-3909-4A0F-8093-238546C88492}" srcOrd="13" destOrd="0" presId="urn:microsoft.com/office/officeart/2005/8/layout/vList6"/>
    <dgm:cxn modelId="{C2CDB11A-E932-448B-A9AB-BF59AB643AFC}" type="presParOf" srcId="{3D12CF04-E9CB-47BD-91E3-DB3539861038}" destId="{EC4EB486-6A16-45A7-9FDA-DCBFF1236C14}" srcOrd="14" destOrd="0" presId="urn:microsoft.com/office/officeart/2005/8/layout/vList6"/>
    <dgm:cxn modelId="{E3680ACF-7171-41BB-817F-89FFCC8B191A}" type="presParOf" srcId="{EC4EB486-6A16-45A7-9FDA-DCBFF1236C14}" destId="{ACCADAEF-20CC-4288-B928-B3C0B1A7F700}" srcOrd="0" destOrd="0" presId="urn:microsoft.com/office/officeart/2005/8/layout/vList6"/>
    <dgm:cxn modelId="{399B6D68-6CD0-4367-BE17-53E53F28FEEE}" type="presParOf" srcId="{EC4EB486-6A16-45A7-9FDA-DCBFF1236C14}" destId="{C1FE3A35-928A-4159-AE71-565393D39B44}" srcOrd="1" destOrd="0" presId="urn:microsoft.com/office/officeart/2005/8/layout/vList6"/>
    <dgm:cxn modelId="{D2219ABE-FD02-4710-9FAB-40F3EE2E31DE}" type="presParOf" srcId="{3D12CF04-E9CB-47BD-91E3-DB3539861038}" destId="{6521B310-5594-4DD0-BF01-7A451538F01F}" srcOrd="15" destOrd="0" presId="urn:microsoft.com/office/officeart/2005/8/layout/vList6"/>
    <dgm:cxn modelId="{12CACA92-C96E-40E5-87CD-6CC37D9056DB}" type="presParOf" srcId="{3D12CF04-E9CB-47BD-91E3-DB3539861038}" destId="{3E640CB2-043F-48B8-8970-8848C011E929}" srcOrd="16" destOrd="0" presId="urn:microsoft.com/office/officeart/2005/8/layout/vList6"/>
    <dgm:cxn modelId="{B1BE76AD-F061-43DE-BD3E-285FA0FE5EED}" type="presParOf" srcId="{3E640CB2-043F-48B8-8970-8848C011E929}" destId="{D0680EAC-22FA-44A5-8061-C646145E5154}" srcOrd="0" destOrd="0" presId="urn:microsoft.com/office/officeart/2005/8/layout/vList6"/>
    <dgm:cxn modelId="{DBA7726F-545D-47CB-8FBB-A089B278187F}" type="presParOf" srcId="{3E640CB2-043F-48B8-8970-8848C011E929}" destId="{90D9E628-4E11-4A12-8B52-334C8D0479F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B996A9-67F5-4BAE-A6FB-B81F2AB78B75}">
      <dsp:nvSpPr>
        <dsp:cNvPr id="0" name=""/>
        <dsp:cNvSpPr/>
      </dsp:nvSpPr>
      <dsp:spPr>
        <a:xfrm rot="5400000">
          <a:off x="6944794" y="-2813892"/>
          <a:ext cx="1160738" cy="708250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4 ივნისი 2020 წელი</a:t>
          </a:r>
          <a:endParaRPr lang="en-US" sz="1400" kern="1200" dirty="0"/>
        </a:p>
      </dsp:txBody>
      <dsp:txXfrm rot="-5400000">
        <a:off x="3983911" y="203654"/>
        <a:ext cx="7025843" cy="1047412"/>
      </dsp:txXfrm>
    </dsp:sp>
    <dsp:sp modelId="{54E4D1CE-96C8-4F8F-8972-17B439976589}">
      <dsp:nvSpPr>
        <dsp:cNvPr id="0" name=""/>
        <dsp:cNvSpPr/>
      </dsp:nvSpPr>
      <dsp:spPr>
        <a:xfrm>
          <a:off x="0" y="1898"/>
          <a:ext cx="3983910" cy="14509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ვაქცინების გლობალურმა ალიანსმა დააფუძნა კოვაქსის პლატფორმა </a:t>
          </a:r>
          <a:endParaRPr lang="en-US" sz="1400" kern="1200" dirty="0"/>
        </a:p>
      </dsp:txBody>
      <dsp:txXfrm>
        <a:off x="70828" y="72726"/>
        <a:ext cx="3842254" cy="1309267"/>
      </dsp:txXfrm>
    </dsp:sp>
    <dsp:sp modelId="{08A42427-70EA-47D7-B486-2990E001D86A}">
      <dsp:nvSpPr>
        <dsp:cNvPr id="0" name=""/>
        <dsp:cNvSpPr/>
      </dsp:nvSpPr>
      <dsp:spPr>
        <a:xfrm rot="5400000">
          <a:off x="6944794" y="-1290423"/>
          <a:ext cx="1160738" cy="708250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2 ივლისი 2020 წელი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კონსულტაციები: ივლისი-აგვისტო  </a:t>
          </a:r>
          <a:endParaRPr lang="en-US" sz="1400" kern="1200" dirty="0"/>
        </a:p>
      </dsp:txBody>
      <dsp:txXfrm rot="-5400000">
        <a:off x="3983911" y="1727123"/>
        <a:ext cx="7025843" cy="1047412"/>
      </dsp:txXfrm>
    </dsp:sp>
    <dsp:sp modelId="{52C44B57-8D43-4AE7-8091-9958FAB909F7}">
      <dsp:nvSpPr>
        <dsp:cNvPr id="0" name=""/>
        <dsp:cNvSpPr/>
      </dsp:nvSpPr>
      <dsp:spPr>
        <a:xfrm>
          <a:off x="0" y="1525368"/>
          <a:ext cx="3983910" cy="14509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საქართველოს მთავრობა  მიიღო კოვაქსის პლატფორმასთან თანამშრომლობის ოფიციალური წინადადება და დაიწყო მონაწილეობა კონსულტაციებში </a:t>
          </a:r>
          <a:endParaRPr lang="en-US" sz="1400" kern="1200" dirty="0"/>
        </a:p>
      </dsp:txBody>
      <dsp:txXfrm>
        <a:off x="70828" y="1596196"/>
        <a:ext cx="3842254" cy="1309267"/>
      </dsp:txXfrm>
    </dsp:sp>
    <dsp:sp modelId="{F7AAFD78-ED42-4825-A5A7-EC729F34D58E}">
      <dsp:nvSpPr>
        <dsp:cNvPr id="0" name=""/>
        <dsp:cNvSpPr/>
      </dsp:nvSpPr>
      <dsp:spPr>
        <a:xfrm rot="5400000">
          <a:off x="6516404" y="512453"/>
          <a:ext cx="2002820" cy="707559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31 აგვისტო თანამშრომლობის ინტერესის ოფიციალურად დადასტურება სამინისტროს მიერ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8 სექტემბერს კოვაქსისგან სამინისტრომ მიიღო ხელშეკრულების პროექტი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18 სექტემბერს კოვაქსის ხელშეკრულება ოფიციალურად გაფორმდა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21 სექტემბერს ვაქცინების გლობალური ალიასის საინფორმაციო სამსახურმა გამოქვეყნა ცნობა საქართველოს კოვაქსის პლატფორმაზე გაერთიანების შესახებ </a:t>
          </a:r>
          <a:r>
            <a:rPr lang="en-US" sz="1400" kern="1200" dirty="0" smtClean="0">
              <a:hlinkClick xmlns:r="http://schemas.openxmlformats.org/officeDocument/2006/relationships" r:id="rId1"/>
            </a:rPr>
            <a:t>https://www.who.int/news/item/21-09-2020-boost-for-global-response-to-covid-19-as-economies-worldwide-formally-sign-up-to-covax-facility</a:t>
          </a:r>
          <a:r>
            <a:rPr lang="ka-GE" sz="1400" kern="1200" dirty="0" smtClean="0"/>
            <a:t> </a:t>
          </a:r>
          <a:endParaRPr lang="en-US" sz="1400" kern="1200" dirty="0"/>
        </a:p>
      </dsp:txBody>
      <dsp:txXfrm rot="-5400000">
        <a:off x="3980019" y="3146608"/>
        <a:ext cx="6977820" cy="1807280"/>
      </dsp:txXfrm>
    </dsp:sp>
    <dsp:sp modelId="{61D259EF-F1FA-43A9-BCD2-F5C8FB80241D}">
      <dsp:nvSpPr>
        <dsp:cNvPr id="0" name=""/>
        <dsp:cNvSpPr/>
      </dsp:nvSpPr>
      <dsp:spPr>
        <a:xfrm>
          <a:off x="0" y="3324786"/>
          <a:ext cx="3980019" cy="14509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კოვაქსთან ხელშეკრულების გაფორმების ეტაპები კოვაქსის მიერ დადგენილ ვადებში </a:t>
          </a:r>
          <a:endParaRPr lang="en-US" sz="1400" kern="1200" dirty="0"/>
        </a:p>
      </dsp:txBody>
      <dsp:txXfrm>
        <a:off x="70828" y="3395614"/>
        <a:ext cx="3838363" cy="13092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1E070B-ABBF-47D6-AF57-5AEDA3B4FEDE}">
      <dsp:nvSpPr>
        <dsp:cNvPr id="0" name=""/>
        <dsp:cNvSpPr/>
      </dsp:nvSpPr>
      <dsp:spPr>
        <a:xfrm>
          <a:off x="4540649" y="2999"/>
          <a:ext cx="6810973" cy="55655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800" kern="1200" dirty="0" smtClean="0"/>
            <a:t>18 სექტემბერი 2020</a:t>
          </a:r>
          <a:endParaRPr lang="en-US" sz="1800" kern="1200" dirty="0"/>
        </a:p>
      </dsp:txBody>
      <dsp:txXfrm>
        <a:off x="4540649" y="72569"/>
        <a:ext cx="6602264" cy="417418"/>
      </dsp:txXfrm>
    </dsp:sp>
    <dsp:sp modelId="{BFED4305-0961-40B9-81FA-9D8DCEF8D09A}">
      <dsp:nvSpPr>
        <dsp:cNvPr id="0" name=""/>
        <dsp:cNvSpPr/>
      </dsp:nvSpPr>
      <dsp:spPr>
        <a:xfrm>
          <a:off x="0" y="2999"/>
          <a:ext cx="4540649" cy="5565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kern="1200" dirty="0" smtClean="0"/>
            <a:t>კოვაქსის პლატფორმა შეიქმნა და საქართველომ მასთან გააფორმა ხელშეკრულება </a:t>
          </a:r>
          <a:endParaRPr lang="en-US" sz="1300" kern="1200" dirty="0"/>
        </a:p>
      </dsp:txBody>
      <dsp:txXfrm>
        <a:off x="27169" y="30168"/>
        <a:ext cx="4486311" cy="502220"/>
      </dsp:txXfrm>
    </dsp:sp>
    <dsp:sp modelId="{52C4C676-BEB5-43D3-9F7A-4FFD9EB69C16}">
      <dsp:nvSpPr>
        <dsp:cNvPr id="0" name=""/>
        <dsp:cNvSpPr/>
      </dsp:nvSpPr>
      <dsp:spPr>
        <a:xfrm>
          <a:off x="4540649" y="615214"/>
          <a:ext cx="6810973" cy="55655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800" kern="1200" dirty="0" smtClean="0"/>
            <a:t>8 ოქტომბერი 2020</a:t>
          </a:r>
          <a:endParaRPr lang="en-US" sz="1800" kern="1200" dirty="0"/>
        </a:p>
      </dsp:txBody>
      <dsp:txXfrm>
        <a:off x="4540649" y="684784"/>
        <a:ext cx="6602264" cy="417418"/>
      </dsp:txXfrm>
    </dsp:sp>
    <dsp:sp modelId="{FDA896AE-706E-4965-A598-7F06C0EE8DDB}">
      <dsp:nvSpPr>
        <dsp:cNvPr id="0" name=""/>
        <dsp:cNvSpPr/>
      </dsp:nvSpPr>
      <dsp:spPr>
        <a:xfrm>
          <a:off x="0" y="615214"/>
          <a:ext cx="4540649" cy="5565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kern="1200" dirty="0" smtClean="0"/>
            <a:t>მოსახლეობის 20%-ისთვის ვაქცინების შესასყიდად პირველი გადასახადი 5.3. მილიონი აშშ დოლარი </a:t>
          </a:r>
          <a:endParaRPr lang="en-US" sz="1300" kern="1200" dirty="0"/>
        </a:p>
      </dsp:txBody>
      <dsp:txXfrm>
        <a:off x="27169" y="642383"/>
        <a:ext cx="4486311" cy="502220"/>
      </dsp:txXfrm>
    </dsp:sp>
    <dsp:sp modelId="{26CC6B9B-3E21-4F63-94D1-47058D2D9242}">
      <dsp:nvSpPr>
        <dsp:cNvPr id="0" name=""/>
        <dsp:cNvSpPr/>
      </dsp:nvSpPr>
      <dsp:spPr>
        <a:xfrm>
          <a:off x="4540649" y="1227428"/>
          <a:ext cx="6810973" cy="55655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800" kern="1200" dirty="0" smtClean="0"/>
            <a:t>20 ნოემბერი 2020</a:t>
          </a:r>
          <a:endParaRPr lang="en-US" sz="1800" kern="1200" dirty="0"/>
        </a:p>
      </dsp:txBody>
      <dsp:txXfrm>
        <a:off x="4540649" y="1296998"/>
        <a:ext cx="6602264" cy="417418"/>
      </dsp:txXfrm>
    </dsp:sp>
    <dsp:sp modelId="{493F1D44-F1FF-4C3D-A5C7-EFE77CCC8619}">
      <dsp:nvSpPr>
        <dsp:cNvPr id="0" name=""/>
        <dsp:cNvSpPr/>
      </dsp:nvSpPr>
      <dsp:spPr>
        <a:xfrm>
          <a:off x="0" y="1227428"/>
          <a:ext cx="4540649" cy="5565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kern="1200" dirty="0" smtClean="0"/>
            <a:t>ვაქცინის დანერგვის გეგმაზე მუშაობა დაიწყო  82 ექსპერტის მონაწილეობით </a:t>
          </a:r>
          <a:endParaRPr lang="en-US" sz="1300" kern="1200" dirty="0"/>
        </a:p>
      </dsp:txBody>
      <dsp:txXfrm>
        <a:off x="27169" y="1254597"/>
        <a:ext cx="4486311" cy="502220"/>
      </dsp:txXfrm>
    </dsp:sp>
    <dsp:sp modelId="{C681E502-BB96-4D98-8BB3-1E17A7279172}">
      <dsp:nvSpPr>
        <dsp:cNvPr id="0" name=""/>
        <dsp:cNvSpPr/>
      </dsp:nvSpPr>
      <dsp:spPr>
        <a:xfrm>
          <a:off x="4540649" y="1839643"/>
          <a:ext cx="6810973" cy="55655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800" kern="1200" dirty="0" smtClean="0"/>
            <a:t>დეკემბერი 2020-იანვარი 2021 </a:t>
          </a:r>
          <a:endParaRPr lang="en-US" sz="1800" kern="1200" dirty="0"/>
        </a:p>
      </dsp:txBody>
      <dsp:txXfrm>
        <a:off x="4540649" y="1909213"/>
        <a:ext cx="6602264" cy="417418"/>
      </dsp:txXfrm>
    </dsp:sp>
    <dsp:sp modelId="{99A6E876-8D53-485B-838C-3025A525BC2C}">
      <dsp:nvSpPr>
        <dsp:cNvPr id="0" name=""/>
        <dsp:cNvSpPr/>
      </dsp:nvSpPr>
      <dsp:spPr>
        <a:xfrm>
          <a:off x="0" y="1839643"/>
          <a:ext cx="4540649" cy="5565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kern="1200" dirty="0" smtClean="0"/>
            <a:t>ჩამოყალიბდა ვაქცინის დანერგვის უწყებათაშორისი საბჭო , დაიწყო კონსულტაციები გეგმის მომზადებაზე</a:t>
          </a:r>
          <a:endParaRPr lang="en-US" sz="1300" kern="1200" dirty="0"/>
        </a:p>
      </dsp:txBody>
      <dsp:txXfrm>
        <a:off x="27169" y="1866812"/>
        <a:ext cx="4486311" cy="502220"/>
      </dsp:txXfrm>
    </dsp:sp>
    <dsp:sp modelId="{D5960F0A-D13F-49E6-B775-126F7CB3278B}">
      <dsp:nvSpPr>
        <dsp:cNvPr id="0" name=""/>
        <dsp:cNvSpPr/>
      </dsp:nvSpPr>
      <dsp:spPr>
        <a:xfrm>
          <a:off x="4540649" y="2451858"/>
          <a:ext cx="6810973" cy="55655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800" kern="1200" dirty="0" smtClean="0"/>
            <a:t>21 იანვარი, 2021</a:t>
          </a:r>
          <a:endParaRPr lang="en-US" sz="1800" kern="1200" dirty="0"/>
        </a:p>
      </dsp:txBody>
      <dsp:txXfrm>
        <a:off x="4540649" y="2521428"/>
        <a:ext cx="6602264" cy="417418"/>
      </dsp:txXfrm>
    </dsp:sp>
    <dsp:sp modelId="{E8096585-6B72-437E-AE53-2EE63D8B42CA}">
      <dsp:nvSpPr>
        <dsp:cNvPr id="0" name=""/>
        <dsp:cNvSpPr/>
      </dsp:nvSpPr>
      <dsp:spPr>
        <a:xfrm>
          <a:off x="0" y="2451858"/>
          <a:ext cx="4540649" cy="5565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kern="1200" dirty="0" smtClean="0"/>
            <a:t>ვაქცინის დანერგვის გეგმა დამტკიცდა მთავრობის განკარგულებით</a:t>
          </a:r>
          <a:endParaRPr lang="en-US" sz="1300" kern="1200" dirty="0"/>
        </a:p>
      </dsp:txBody>
      <dsp:txXfrm>
        <a:off x="27169" y="2479027"/>
        <a:ext cx="4486311" cy="502220"/>
      </dsp:txXfrm>
    </dsp:sp>
    <dsp:sp modelId="{AD7610A6-D6A5-4C24-93CF-BB678D40C161}">
      <dsp:nvSpPr>
        <dsp:cNvPr id="0" name=""/>
        <dsp:cNvSpPr/>
      </dsp:nvSpPr>
      <dsp:spPr>
        <a:xfrm>
          <a:off x="4540649" y="3064072"/>
          <a:ext cx="6810973" cy="55655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800" kern="1200" dirty="0" smtClean="0"/>
            <a:t>18-27 იანვარი 2021</a:t>
          </a:r>
          <a:endParaRPr lang="en-US" sz="1800" kern="1200" dirty="0"/>
        </a:p>
      </dsp:txBody>
      <dsp:txXfrm>
        <a:off x="4540649" y="3133642"/>
        <a:ext cx="6602264" cy="417418"/>
      </dsp:txXfrm>
    </dsp:sp>
    <dsp:sp modelId="{10A7209B-E3C0-4F4E-B9B8-027D7053266A}">
      <dsp:nvSpPr>
        <dsp:cNvPr id="0" name=""/>
        <dsp:cNvSpPr/>
      </dsp:nvSpPr>
      <dsp:spPr>
        <a:xfrm>
          <a:off x="0" y="3064072"/>
          <a:ext cx="4540649" cy="5565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kern="1200" dirty="0" smtClean="0"/>
            <a:t>ვაქცინაციისთვის ქვეყნის მზაობის შეფასება </a:t>
          </a:r>
          <a:endParaRPr lang="en-US" sz="1300" kern="1200" dirty="0"/>
        </a:p>
      </dsp:txBody>
      <dsp:txXfrm>
        <a:off x="27169" y="3091241"/>
        <a:ext cx="4486311" cy="502220"/>
      </dsp:txXfrm>
    </dsp:sp>
    <dsp:sp modelId="{08B43B8E-D20E-45A4-A654-5C91548DF72C}">
      <dsp:nvSpPr>
        <dsp:cNvPr id="0" name=""/>
        <dsp:cNvSpPr/>
      </dsp:nvSpPr>
      <dsp:spPr>
        <a:xfrm>
          <a:off x="4540649" y="3676287"/>
          <a:ext cx="6810973" cy="55655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800" kern="1200" dirty="0" smtClean="0"/>
            <a:t>28 იანვარი 2021</a:t>
          </a:r>
          <a:endParaRPr lang="en-US" sz="1800" kern="1200" dirty="0"/>
        </a:p>
      </dsp:txBody>
      <dsp:txXfrm>
        <a:off x="4540649" y="3745857"/>
        <a:ext cx="6602264" cy="417418"/>
      </dsp:txXfrm>
    </dsp:sp>
    <dsp:sp modelId="{7E2BE7BA-4421-4E7C-BC2D-7A901722FDBE}">
      <dsp:nvSpPr>
        <dsp:cNvPr id="0" name=""/>
        <dsp:cNvSpPr/>
      </dsp:nvSpPr>
      <dsp:spPr>
        <a:xfrm>
          <a:off x="0" y="3676287"/>
          <a:ext cx="4540649" cy="5565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kern="1200" dirty="0" smtClean="0"/>
            <a:t>ქვეყნის მზაობა დაადასტურა ჯანმოს, ვაქცინების გლობალური ალიანსის და კოვაქსის კომისიამ </a:t>
          </a:r>
          <a:endParaRPr lang="en-US" sz="1300" kern="1200" dirty="0"/>
        </a:p>
      </dsp:txBody>
      <dsp:txXfrm>
        <a:off x="27169" y="3703456"/>
        <a:ext cx="4486311" cy="502220"/>
      </dsp:txXfrm>
    </dsp:sp>
    <dsp:sp modelId="{C1FE3A35-928A-4159-AE71-565393D39B44}">
      <dsp:nvSpPr>
        <dsp:cNvPr id="0" name=""/>
        <dsp:cNvSpPr/>
      </dsp:nvSpPr>
      <dsp:spPr>
        <a:xfrm>
          <a:off x="4540649" y="4288502"/>
          <a:ext cx="6810973" cy="55655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800" kern="1200" dirty="0" smtClean="0"/>
            <a:t>29 იანვარი 2021</a:t>
          </a:r>
          <a:endParaRPr lang="en-US" sz="1800" kern="1200" dirty="0"/>
        </a:p>
      </dsp:txBody>
      <dsp:txXfrm>
        <a:off x="4540649" y="4358072"/>
        <a:ext cx="6602264" cy="417418"/>
      </dsp:txXfrm>
    </dsp:sp>
    <dsp:sp modelId="{ACCADAEF-20CC-4288-B928-B3C0B1A7F700}">
      <dsp:nvSpPr>
        <dsp:cNvPr id="0" name=""/>
        <dsp:cNvSpPr/>
      </dsp:nvSpPr>
      <dsp:spPr>
        <a:xfrm>
          <a:off x="0" y="4288502"/>
          <a:ext cx="4540649" cy="5565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kern="1200" dirty="0" smtClean="0"/>
            <a:t>შესყიდვის პროცედურის დაწყება კოვაქსის საშუალებით </a:t>
          </a:r>
          <a:endParaRPr lang="en-US" sz="1300" kern="1200" dirty="0"/>
        </a:p>
      </dsp:txBody>
      <dsp:txXfrm>
        <a:off x="27169" y="4315671"/>
        <a:ext cx="4486311" cy="502220"/>
      </dsp:txXfrm>
    </dsp:sp>
    <dsp:sp modelId="{90D9E628-4E11-4A12-8B52-334C8D0479F1}">
      <dsp:nvSpPr>
        <dsp:cNvPr id="0" name=""/>
        <dsp:cNvSpPr/>
      </dsp:nvSpPr>
      <dsp:spPr>
        <a:xfrm>
          <a:off x="4540649" y="4900716"/>
          <a:ext cx="6810973" cy="55655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800" kern="1200" dirty="0" smtClean="0"/>
            <a:t>მოიცავს პერიოდს 2021 წლის 29 იანვრიდან 28 თებერვლამდე</a:t>
          </a:r>
          <a:endParaRPr lang="en-US" sz="1800" kern="1200" dirty="0"/>
        </a:p>
      </dsp:txBody>
      <dsp:txXfrm>
        <a:off x="4540649" y="4970286"/>
        <a:ext cx="6602264" cy="417418"/>
      </dsp:txXfrm>
    </dsp:sp>
    <dsp:sp modelId="{D0680EAC-22FA-44A5-8061-C646145E5154}">
      <dsp:nvSpPr>
        <dsp:cNvPr id="0" name=""/>
        <dsp:cNvSpPr/>
      </dsp:nvSpPr>
      <dsp:spPr>
        <a:xfrm>
          <a:off x="0" y="4900716"/>
          <a:ext cx="4540649" cy="5565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kern="1200" dirty="0" smtClean="0"/>
            <a:t>შესყიდვებზე კონსულტაციების ეტაპები იხილეთ 5 და 6 სლაიდებზე</a:t>
          </a:r>
          <a:endParaRPr lang="en-US" sz="1300" kern="1200" dirty="0"/>
        </a:p>
      </dsp:txBody>
      <dsp:txXfrm>
        <a:off x="27169" y="4927885"/>
        <a:ext cx="4486311" cy="5022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793FFD2-D067-0E47-BAF2-084DB875435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B0E0E8-286D-0347-B158-4DA90DC74F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F10359-9909-6244-83B6-B8124C7A5061}" type="datetimeFigureOut">
              <a:rPr lang="en-US" smtClean="0"/>
              <a:t>03-Mar-21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BB6391-D368-5D40-AE3F-6BEA04EF438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1FC527-0EC8-E142-8C64-F508A618957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7D5FBD-1454-3647-A35E-F8F6C421A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4610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03-Mar-21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977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03-Mar-21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746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03-Mar-21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853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03-Mar-21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062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03-Mar-21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253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03-Mar-21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673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03-Mar-21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420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03-Mar-21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351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03-Mar-21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816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03-Mar-21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317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03-Mar-21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979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03-Mar-21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064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Sylfaen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ylfaen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ylfaen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ylfaen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Sylfaen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Sylfaen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B0CBE-933A-EB4A-8643-0CC18E0D76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18752"/>
            <a:ext cx="9144000" cy="2387600"/>
          </a:xfrm>
        </p:spPr>
        <p:txBody>
          <a:bodyPr anchor="ctr">
            <a:noAutofit/>
          </a:bodyPr>
          <a:lstStyle/>
          <a:p>
            <a:r>
              <a:rPr lang="ka-GE" sz="4800" dirty="0"/>
              <a:t>საქართველოში </a:t>
            </a:r>
            <a:r>
              <a:rPr lang="en-US" sz="4800" dirty="0"/>
              <a:t>COVID-19 </a:t>
            </a:r>
            <a:r>
              <a:rPr lang="ka-GE" sz="4800" dirty="0"/>
              <a:t>ვაქცინის დანერგვის </a:t>
            </a:r>
            <a:r>
              <a:rPr lang="ka-GE" sz="4800" dirty="0" smtClean="0"/>
              <a:t>ეტაპები</a:t>
            </a:r>
            <a:endParaRPr lang="en-US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F93830-7C4D-914B-A4B7-8B54716A77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sz="3200" dirty="0">
              <a:latin typeface="Sylfaen" panose="010A0502050306030303" pitchFamily="18" charset="0"/>
            </a:endParaRPr>
          </a:p>
          <a:p>
            <a:r>
              <a:rPr lang="ka-GE" sz="3200" dirty="0" smtClean="0">
                <a:latin typeface="Sylfaen" panose="010A0502050306030303" pitchFamily="18" charset="0"/>
              </a:rPr>
              <a:t>სტატუსის მიმოხილვა</a:t>
            </a:r>
          </a:p>
          <a:p>
            <a:r>
              <a:rPr lang="ka-GE" sz="3200" dirty="0" smtClean="0"/>
              <a:t>1 მარტი 2021</a:t>
            </a:r>
            <a:endParaRPr lang="en-US" sz="3200" dirty="0">
              <a:latin typeface="Sylfaen" panose="010A0502050306030303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975" y="367304"/>
            <a:ext cx="4366369" cy="772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071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18646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ვაქცინის დანერგვის ეტაპები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4055219"/>
              </p:ext>
            </p:extLst>
          </p:nvPr>
        </p:nvGraphicFramePr>
        <p:xfrm>
          <a:off x="287383" y="1123406"/>
          <a:ext cx="11066417" cy="50535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6865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8464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ვაქცინის დანერგვის ძირითადი ეტაპები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9039304"/>
              </p:ext>
            </p:extLst>
          </p:nvPr>
        </p:nvGraphicFramePr>
        <p:xfrm>
          <a:off x="169817" y="1071154"/>
          <a:ext cx="11351623" cy="5460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6797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კოვიდ 19-ის ვაქცინის ქვეყანაში იმპორტის და დანერგვის ეტაპები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35986"/>
          </a:xfrm>
        </p:spPr>
        <p:txBody>
          <a:bodyPr>
            <a:normAutofit fontScale="92500" lnSpcReduction="20000"/>
          </a:bodyPr>
          <a:lstStyle/>
          <a:p>
            <a:r>
              <a:rPr lang="ka-GE" dirty="0" smtClean="0"/>
              <a:t>სავალდებულო მოთხოვნა ვაქცინის მომწოდებლების მიერ არის, რომ ქვეყანას ქონდეს ვაქცინის დანერგვის ეროვნული გეგმა</a:t>
            </a:r>
          </a:p>
          <a:p>
            <a:pPr lvl="1"/>
            <a:r>
              <a:rPr lang="ka-GE" dirty="0" smtClean="0"/>
              <a:t>სტატუსი: მომზადდა ნოემბრი-იანვრის პერიოდში, 82 ექსპერტის მონაწილეობით, ფინანსური ხელშეწყობა აზიის განვითარების ბანკის და ჯანმრთელობის მსოფლიო ორგანიზაციის მიერ. დამტკიცებულია მთავრობის განკარგულებით (21/01/2021 #67 განკარგულება) </a:t>
            </a:r>
          </a:p>
          <a:p>
            <a:r>
              <a:rPr lang="ka-GE" dirty="0" smtClean="0"/>
              <a:t>ვაქცინის ქვეყანაში შემოტანის შესაძლო წყაროები</a:t>
            </a:r>
          </a:p>
          <a:p>
            <a:pPr lvl="1"/>
            <a:r>
              <a:rPr lang="ka-GE" dirty="0" smtClean="0"/>
              <a:t>კოვაქსის პლატფორმა - მოლაპარაკება ვაქცინების დოზებზე მოსახლეობის 20%-ისთვის-მოწოდების ვადები დაზუსტდება ეტაპობრივად, პირველი ფინანსური ვალდებულება 5.3 მილიონი აშშ დოლარის სახით საქართველომ დაფარა 2020 წლის 8 ოქტომბერს. </a:t>
            </a:r>
          </a:p>
          <a:p>
            <a:pPr lvl="1"/>
            <a:r>
              <a:rPr lang="ka-GE" dirty="0" smtClean="0"/>
              <a:t>უშუალოდ მწარმოებლები </a:t>
            </a:r>
          </a:p>
          <a:p>
            <a:pPr lvl="1"/>
            <a:r>
              <a:rPr lang="ka-GE" dirty="0" smtClean="0"/>
              <a:t>ევროკავშირის ქვეყნები - მათ მიერ შეძენილი ვაქცინების გადაყიდვის ან დონაციის საშუალებით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123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ვაქცინის დანერგვის მზაობა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ჯანმრთელობის მსოფლიო ორგანიზაციის, ვაქცინების გლობალურმა ალიანსისა და კოვაქსის პლატფორმით ექსპერტების მიერ საქართველოს მზაობა ვაქცინაციის პროგრამის დასაწყებად შეფასდა დადებითად იანვრის შუა რიცხვებში.</a:t>
            </a:r>
          </a:p>
          <a:p>
            <a:r>
              <a:rPr lang="ka-GE" dirty="0" smtClean="0"/>
              <a:t>რის საფუძველზე ქვეყანამ კოვაქსიდან </a:t>
            </a:r>
            <a:r>
              <a:rPr lang="en-US" dirty="0" smtClean="0"/>
              <a:t>29 </a:t>
            </a:r>
            <a:r>
              <a:rPr lang="ka-GE" dirty="0" smtClean="0"/>
              <a:t>იანვარს მიიღო დასტური </a:t>
            </a:r>
            <a:endParaRPr lang="en-US" dirty="0" smtClean="0"/>
          </a:p>
          <a:p>
            <a:pPr lvl="1"/>
            <a:r>
              <a:rPr lang="ka-GE" sz="2400" dirty="0" smtClean="0"/>
              <a:t>ფაიზერის 29250 დოზის თებერვლის თვეში</a:t>
            </a:r>
            <a:endParaRPr lang="en-US" sz="2400" dirty="0" smtClean="0"/>
          </a:p>
          <a:p>
            <a:pPr lvl="1"/>
            <a:r>
              <a:rPr lang="ka-GE" sz="2400" dirty="0" smtClean="0"/>
              <a:t>ხოლო ასტრა </a:t>
            </a:r>
            <a:r>
              <a:rPr lang="ka-GE" sz="2400" dirty="0" smtClean="0"/>
              <a:t>ზენეკას, სულ მცირე, 184 800 დოზის </a:t>
            </a:r>
            <a:r>
              <a:rPr lang="ka-GE" sz="2400" dirty="0" smtClean="0"/>
              <a:t>პირველ და მეორე კვარტალში ეტაპობრივი მოწოდების თაობაზე.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55211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6754"/>
            <a:ext cx="10515600" cy="313509"/>
          </a:xfrm>
        </p:spPr>
        <p:txBody>
          <a:bodyPr>
            <a:normAutofit fontScale="90000"/>
          </a:bodyPr>
          <a:lstStyle/>
          <a:p>
            <a:pPr algn="ctr"/>
            <a:r>
              <a:rPr lang="ka-GE" sz="1800" dirty="0" smtClean="0"/>
              <a:t>კოვაქსის პლატფორმის მექანიზმით კომუნიკაციის და პროგრესის კალენდარი: ასტრა ზენეკა </a:t>
            </a:r>
            <a:endParaRPr lang="en-US" sz="18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573715"/>
              </p:ext>
            </p:extLst>
          </p:nvPr>
        </p:nvGraphicFramePr>
        <p:xfrm>
          <a:off x="378823" y="620307"/>
          <a:ext cx="10974977" cy="68124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0971">
                  <a:extLst>
                    <a:ext uri="{9D8B030D-6E8A-4147-A177-3AD203B41FA5}">
                      <a16:colId xmlns:a16="http://schemas.microsoft.com/office/drawing/2014/main" val="3654838463"/>
                    </a:ext>
                  </a:extLst>
                </a:gridCol>
                <a:gridCol w="6191795">
                  <a:extLst>
                    <a:ext uri="{9D8B030D-6E8A-4147-A177-3AD203B41FA5}">
                      <a16:colId xmlns:a16="http://schemas.microsoft.com/office/drawing/2014/main" val="3013851556"/>
                    </a:ext>
                  </a:extLst>
                </a:gridCol>
                <a:gridCol w="3542211">
                  <a:extLst>
                    <a:ext uri="{9D8B030D-6E8A-4147-A177-3AD203B41FA5}">
                      <a16:colId xmlns:a16="http://schemas.microsoft.com/office/drawing/2014/main" val="163250864"/>
                    </a:ext>
                  </a:extLst>
                </a:gridCol>
              </a:tblGrid>
              <a:tr h="353811"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თარიღი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კოვაქსისგან</a:t>
                      </a:r>
                      <a:r>
                        <a:rPr lang="ka-GE" sz="1200" baseline="0" dirty="0" smtClean="0"/>
                        <a:t> მიღებული კომუნიკაცია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სამინისტროს პასუხი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78684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dirty="0" smtClean="0"/>
                        <a:t>28 იანვარი 2021</a:t>
                      </a:r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სამინისტრომ</a:t>
                      </a:r>
                      <a:r>
                        <a:rPr lang="ka-GE" sz="1200" baseline="0" dirty="0" smtClean="0"/>
                        <a:t> მიიღო კოვაქსის წერილი: ასტრაზენაკას ვაქცინის დოზების თაობაზე პირველ და მეორე კვარტალში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dirty="0" smtClean="0"/>
                        <a:t>ვაქცინების</a:t>
                      </a:r>
                      <a:r>
                        <a:rPr lang="ka-GE" sz="1200" baseline="0" dirty="0" smtClean="0"/>
                        <a:t> მიღებაზე მზაობის დადასტურება </a:t>
                      </a:r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937535"/>
                  </a:ext>
                </a:extLst>
              </a:tr>
              <a:tr h="760125"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8 თებერვალი 2021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1. კოვაქსი ითხოვს შეთანხმების ცვლილებას, რათა დაზუსტდეს, რომ კოვაქსისთვის აღიარებული ვაქცინა ნიშნავს, მხოლოდ ჯანმოს მიერ აღიარებულს </a:t>
                      </a:r>
                    </a:p>
                    <a:p>
                      <a:r>
                        <a:rPr lang="ka-GE" sz="1200" dirty="0" smtClean="0"/>
                        <a:t>2. მიუთითებს, რომ ფაიზერისგან სიახლეს ელოდება </a:t>
                      </a:r>
                    </a:p>
                    <a:p>
                      <a:r>
                        <a:rPr lang="ka-GE" sz="1200" dirty="0" smtClean="0"/>
                        <a:t>3. აგზავნის შესყიდვების ზოგად ინსტრუქციას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სამინისტროს აბრუნებს ხელმოწერილ</a:t>
                      </a:r>
                      <a:r>
                        <a:rPr lang="ka-GE" sz="1200" baseline="0" dirty="0" smtClean="0"/>
                        <a:t> ცვლილებას 10 თებერვალს- კოვაქსის დასტური მიღებაზე მიღებულია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095772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12 თებერვალი 2021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კოვაქსი მიუთითებს</a:t>
                      </a:r>
                      <a:r>
                        <a:rPr lang="ka-GE" sz="1200" baseline="0" dirty="0" smtClean="0"/>
                        <a:t> სამინისტროს შესყიდვა აწარმოოს </a:t>
                      </a:r>
                      <a:r>
                        <a:rPr lang="en-US" sz="1200" baseline="0" dirty="0" smtClean="0"/>
                        <a:t>UNICEF </a:t>
                      </a:r>
                      <a:r>
                        <a:rPr lang="ka-GE" sz="1200" baseline="0" dirty="0" smtClean="0"/>
                        <a:t>ის მექანიზმით, რადგან პირდაპირი შესყიდვა გამოიწვევს მოწოდების დაგვიანებას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12 თებერვალი სამინისტროს ეთანხმება უნისეფის მექანიზმის გამოყენებას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1573356"/>
                  </a:ext>
                </a:extLst>
              </a:tr>
              <a:tr h="621723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15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ka-GE" sz="1200" baseline="0" dirty="0" smtClean="0"/>
                        <a:t>თებერვალი 2021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კოვაქსი</a:t>
                      </a:r>
                      <a:r>
                        <a:rPr lang="ka-GE" sz="1200" baseline="0" dirty="0" smtClean="0"/>
                        <a:t> აგზავნის ასტრა ზენეკასთვის </a:t>
                      </a:r>
                      <a:r>
                        <a:rPr lang="en-US" sz="1200" baseline="0" dirty="0" smtClean="0"/>
                        <a:t> Indemnity and Liability Agreement-</a:t>
                      </a:r>
                      <a:r>
                        <a:rPr lang="ka-GE" sz="1200" baseline="0" dirty="0" smtClean="0"/>
                        <a:t>ს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dirty="0" smtClean="0"/>
                        <a:t>17 თებერვალს სამინისტრო აბრუნებს მთავრობასთან</a:t>
                      </a:r>
                      <a:r>
                        <a:rPr lang="ka-GE" sz="1200" baseline="0" dirty="0" smtClean="0"/>
                        <a:t> შეთანხმებით ხელმოწერილ </a:t>
                      </a:r>
                      <a:r>
                        <a:rPr lang="en-US" sz="1200" baseline="0" dirty="0" smtClean="0"/>
                        <a:t> Indemnity and Liability Agreement-</a:t>
                      </a:r>
                      <a:r>
                        <a:rPr lang="ka-GE" sz="1200" baseline="0" dirty="0" smtClean="0"/>
                        <a:t>ს ასტრა ზენეკას მხარის მიერ ხელმოსაწერად.</a:t>
                      </a:r>
                      <a:endParaRPr lang="en-US" sz="12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0316988"/>
                  </a:ext>
                </a:extLst>
              </a:tr>
              <a:tr h="726073"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19 თებერვალს 2021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სამინისტრო</a:t>
                      </a:r>
                      <a:r>
                        <a:rPr lang="ka-GE" sz="1200" baseline="0" dirty="0" smtClean="0"/>
                        <a:t> იღებს უნისეფის წერილს შემდგომი ეტაპების თაობაზე: ორმხრივად ხელმოწერილი </a:t>
                      </a:r>
                      <a:r>
                        <a:rPr lang="en-US" sz="1200" baseline="0" dirty="0" smtClean="0"/>
                        <a:t> Indemnity and Liability Agreement-</a:t>
                      </a:r>
                      <a:r>
                        <a:rPr lang="ka-GE" sz="1200" baseline="0" dirty="0" smtClean="0"/>
                        <a:t>ს, მარეგულირების თანხმობა იმპორტის თაობაზე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24 თებერვალს სამინისტრო ასტრაზენეკასგან იღებს ორმხრივად ხელმოწერილ შეთანხმებას და აგზავნის მას უნისეფში</a:t>
                      </a:r>
                      <a:r>
                        <a:rPr lang="ka-GE" sz="1200" baseline="0" dirty="0" smtClean="0"/>
                        <a:t> მაშინვე, ასევე აგზავნის მარეგულირებელი სააგენტოს დასკვნას რეგულატორული მზაობის თაობაზე</a:t>
                      </a:r>
                      <a:r>
                        <a:rPr lang="ka-GE" sz="1200" dirty="0" smtClean="0"/>
                        <a:t>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5745961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25 თებერვალი 2021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200" baseline="0" dirty="0" smtClean="0"/>
                        <a:t>უნისეფი ადასტურებს დოკუმენტური მიმოხილვის საფუძველზე მზაობას შესყიდვის ორდერის გამოცემისთვის. თუმცა ელოდება ასტრა ზენეკასგან დოზების დადასტურებას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2383518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26 თებერვალი 2021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200" baseline="0" dirty="0" smtClean="0"/>
                        <a:t>კოვაქსი აგზავნის განახლებულ ინფორმაციას საქართველოსთვის მოსაწოდებელი ვაქცინების თაობაზე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სამინისტრო აწარმოებს </a:t>
                      </a:r>
                      <a:r>
                        <a:rPr lang="ka-GE" sz="1200" dirty="0" smtClean="0"/>
                        <a:t>კომუნიკაციასუნისეფთან</a:t>
                      </a:r>
                      <a:r>
                        <a:rPr lang="ka-GE" sz="1200" baseline="0" dirty="0" smtClean="0"/>
                        <a:t> </a:t>
                      </a:r>
                      <a:r>
                        <a:rPr lang="ka-GE" sz="1200" baseline="0" dirty="0" smtClean="0"/>
                        <a:t>შესყიდვების დასაწყებად. შესყიდვა უნდა განხორციელდებს დაავადებათა კონტროლის ცენტრის მიერ უნისეფთან არსებული მემორანდუმის ფარგლებში.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2219946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2 მარტი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200" baseline="0" smtClean="0"/>
                        <a:t>კოვაქსი აქვეყნებს ასტრა ზენეკას დოზებს, რომელსაც ქვეყანა მაისის ბოლომდე მიიღებს 129600 დოზა. </a:t>
                      </a:r>
                      <a:endParaRPr lang="ka-GE" sz="12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დაავადებათა</a:t>
                      </a:r>
                      <a:r>
                        <a:rPr lang="ka-GE" sz="1200" baseline="0" dirty="0" smtClean="0"/>
                        <a:t> კონტროლის ცენტრმა დაასრულა ანგარიშსწორება მაისის ბოლომდე მოსაწოდებელ დოზებზე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31837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3378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897" y="156754"/>
            <a:ext cx="10515600" cy="313509"/>
          </a:xfrm>
        </p:spPr>
        <p:txBody>
          <a:bodyPr>
            <a:normAutofit fontScale="90000"/>
          </a:bodyPr>
          <a:lstStyle/>
          <a:p>
            <a:pPr algn="ctr"/>
            <a:r>
              <a:rPr lang="ka-GE" sz="1800" b="1" dirty="0" smtClean="0"/>
              <a:t>კოვაქსის პლატფორმის მექანიზმით კომუნიკაციის და პროგრესის კალენდარი: ფაიზერი</a:t>
            </a:r>
            <a:endParaRPr lang="en-US" sz="1800" b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0728912"/>
              </p:ext>
            </p:extLst>
          </p:nvPr>
        </p:nvGraphicFramePr>
        <p:xfrm>
          <a:off x="378823" y="589530"/>
          <a:ext cx="11377748" cy="5802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3598">
                  <a:extLst>
                    <a:ext uri="{9D8B030D-6E8A-4147-A177-3AD203B41FA5}">
                      <a16:colId xmlns:a16="http://schemas.microsoft.com/office/drawing/2014/main" val="3654838463"/>
                    </a:ext>
                  </a:extLst>
                </a:gridCol>
                <a:gridCol w="5348459">
                  <a:extLst>
                    <a:ext uri="{9D8B030D-6E8A-4147-A177-3AD203B41FA5}">
                      <a16:colId xmlns:a16="http://schemas.microsoft.com/office/drawing/2014/main" val="3013851556"/>
                    </a:ext>
                  </a:extLst>
                </a:gridCol>
                <a:gridCol w="4715691">
                  <a:extLst>
                    <a:ext uri="{9D8B030D-6E8A-4147-A177-3AD203B41FA5}">
                      <a16:colId xmlns:a16="http://schemas.microsoft.com/office/drawing/2014/main" val="163250864"/>
                    </a:ext>
                  </a:extLst>
                </a:gridCol>
              </a:tblGrid>
              <a:tr h="353811"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თარიღი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კოვაქსისგან</a:t>
                      </a:r>
                      <a:r>
                        <a:rPr lang="ka-GE" sz="1400" baseline="0" dirty="0" smtClean="0"/>
                        <a:t> მიღებული კომუნიკაცია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სამინისტროს პასუხი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786841"/>
                  </a:ext>
                </a:extLst>
              </a:tr>
              <a:tr h="620788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28 იანვარი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სამინისტრომ</a:t>
                      </a:r>
                      <a:r>
                        <a:rPr lang="ka-GE" sz="1400" baseline="0" dirty="0" smtClean="0"/>
                        <a:t> მიიღო კოვაქსის წერილი: ფაიზერის 29250 დოზა თებერვლის ბოლომდე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ვაქცინების</a:t>
                      </a:r>
                      <a:r>
                        <a:rPr lang="ka-GE" sz="1400" baseline="0" dirty="0" smtClean="0"/>
                        <a:t> მიღებაზე მზაობის დადასტურება 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694619"/>
                  </a:ext>
                </a:extLst>
              </a:tr>
              <a:tr h="760125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8 თებერვალი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1. კოვაქსი ითხოვს შეთანხმების ცვლილებას, რათა დაზუსტდეს, რომ კოვაქსისთვის აღიარებული ვაქცინა ნიშნავს, მხოლოდ ჯანმოს მიერ აღიარებულს </a:t>
                      </a:r>
                    </a:p>
                    <a:p>
                      <a:r>
                        <a:rPr lang="ka-GE" sz="1400" dirty="0" smtClean="0"/>
                        <a:t>2. მიუთითებს, რომ ფაიზერისგან სიახლეს ელოდება </a:t>
                      </a:r>
                    </a:p>
                    <a:p>
                      <a:r>
                        <a:rPr lang="ka-GE" sz="1400" dirty="0" smtClean="0"/>
                        <a:t>3. აგზავნის შესყიდვების ზოგად ინსტრუქციას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სამინისტროს აბრუნებს ხელომეწერილ</a:t>
                      </a:r>
                      <a:r>
                        <a:rPr lang="ka-GE" sz="1400" baseline="0" dirty="0" smtClean="0"/>
                        <a:t> ცვლილებას 10 თებერვალს- კოვაქსის დასტური მიღებაზე მიღებულია 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095772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12 თებერვალი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კოვაქსი მიუთითებს</a:t>
                      </a:r>
                      <a:r>
                        <a:rPr lang="ka-GE" sz="1400" baseline="0" dirty="0" smtClean="0"/>
                        <a:t> სამინისტროს შესყიდვა აწარმოოს </a:t>
                      </a:r>
                      <a:r>
                        <a:rPr lang="en-US" sz="1400" baseline="0" dirty="0" smtClean="0"/>
                        <a:t>UNICEF </a:t>
                      </a:r>
                      <a:r>
                        <a:rPr lang="ka-GE" sz="1400" baseline="0" dirty="0" smtClean="0"/>
                        <a:t>ის მექანიზმით, რადგან პირდაპირი შესყიდვა გამოიწვევს მოწოდების დაგვიანებას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12 თებერვალი სამინისტროს ეთანხმება უნისეფის მექანიზმის გამოყენებას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1573356"/>
                  </a:ext>
                </a:extLst>
              </a:tr>
              <a:tr h="62172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19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ka-GE" sz="1400" baseline="0" dirty="0" smtClean="0"/>
                        <a:t>თებერვალი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სამინისტრო</a:t>
                      </a:r>
                      <a:r>
                        <a:rPr lang="ka-GE" sz="1400" baseline="0" dirty="0" smtClean="0"/>
                        <a:t> იღებს ფედექსით ფაიზერის მიერ ხელმოწერილ გაუთქმელობის ხელშეკრულებას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სამინისტრო აწერს ხელს და აბრუნებს უკან იმ დღესვე</a:t>
                      </a:r>
                      <a:r>
                        <a:rPr lang="ka-GE" sz="1400" baseline="0" dirty="0" smtClean="0"/>
                        <a:t> ელექტრონულად, და 20 თებერვალს ფოსტით 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0316988"/>
                  </a:ext>
                </a:extLst>
              </a:tr>
              <a:tr h="726073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23 თებერვალი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სამინისტრომ</a:t>
                      </a:r>
                      <a:r>
                        <a:rPr lang="ka-GE" sz="1400" baseline="0" dirty="0" smtClean="0"/>
                        <a:t> კოვაქსისგან მიიღო განახლებული ინფორმაცია ფაიზერის მიერ დამატებითი მოთხოვნების თაობაზე და ასევე მითითება სატელეფონო კომუნიკაციის აუცილებლობის თაობაზე.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იუსტიციის სამინისტრომ გასცა ცნობა</a:t>
                      </a:r>
                      <a:r>
                        <a:rPr lang="ka-GE" sz="1400" baseline="0" dirty="0" smtClean="0"/>
                        <a:t>, რომ </a:t>
                      </a:r>
                      <a:r>
                        <a:rPr lang="en-US" sz="1400" baseline="0" dirty="0" smtClean="0"/>
                        <a:t>Indemnity and Liability Agreement-</a:t>
                      </a:r>
                      <a:r>
                        <a:rPr lang="ka-GE" sz="1400" baseline="0" dirty="0" smtClean="0"/>
                        <a:t>ის პირობები მისაღებია არტიბრაჟის კუთხით , ცნობა გაიგზავნა კოვაქსთან და ფაიზერთან. </a:t>
                      </a:r>
                    </a:p>
                    <a:p>
                      <a:r>
                        <a:rPr lang="ka-GE" sz="1400" baseline="0" dirty="0" smtClean="0"/>
                        <a:t>ხელშეკრულების პირობები შეთანხმებულია მთავრობასთან და გაგზავნილია კოვაქსში/ფაიზერის ოფისში საბოლოო ფორმალიზაციისთვის  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5745961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5 მარტი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სატელეფონო კონსულტაცია ფაიზერს, სამინისტროსა</a:t>
                      </a:r>
                      <a:r>
                        <a:rPr lang="ka-GE" sz="1400" baseline="0" dirty="0" smtClean="0"/>
                        <a:t> და კოვაქსს შორის </a:t>
                      </a:r>
                      <a:endParaRPr lang="ka-GE" sz="14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განხილული</a:t>
                      </a:r>
                      <a:r>
                        <a:rPr lang="ka-GE" sz="1400" baseline="0" dirty="0" smtClean="0"/>
                        <a:t> იქნება პასუხისმგებლობის ფინანსური დაზღვევის დეტალები და ვაქცინის მოწოდების ვადები. 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23835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9608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691</TotalTime>
  <Words>808</Words>
  <Application>Microsoft Office PowerPoint</Application>
  <PresentationFormat>Widescreen</PresentationFormat>
  <Paragraphs>100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Sylfaen</vt:lpstr>
      <vt:lpstr>Office Theme</vt:lpstr>
      <vt:lpstr>საქართველოში COVID-19 ვაქცინის დანერგვის ეტაპები</vt:lpstr>
      <vt:lpstr>ვაქცინის დანერგვის ეტაპები</vt:lpstr>
      <vt:lpstr>ვაქცინის დანერგვის ძირითადი ეტაპები </vt:lpstr>
      <vt:lpstr>კოვიდ 19-ის ვაქცინის ქვეყანაში იმპორტის და დანერგვის ეტაპები </vt:lpstr>
      <vt:lpstr>ვაქცინის დანერგვის მზაობა</vt:lpstr>
      <vt:lpstr>კოვაქსის პლატფორმის მექანიზმით კომუნიკაციის და პროგრესის კალენდარი: ასტრა ზენეკა </vt:lpstr>
      <vt:lpstr>კოვაქსის პლატფორმის მექანიზმით კომუნიკაციის და პროგრესის კალენდარი: ფაიზერი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საქართველოში COVID-19 ვაქცინის დანერგვის ეროვნული გეგმა</dc:title>
  <dc:creator>George Gotsadze</dc:creator>
  <cp:lastModifiedBy>Tamar Gabunia</cp:lastModifiedBy>
  <cp:revision>61</cp:revision>
  <dcterms:created xsi:type="dcterms:W3CDTF">2021-01-16T19:10:07Z</dcterms:created>
  <dcterms:modified xsi:type="dcterms:W3CDTF">2021-03-03T14:37:41Z</dcterms:modified>
</cp:coreProperties>
</file>