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9"/>
  </p:notesMasterIdLst>
  <p:sldIdLst>
    <p:sldId id="256" r:id="rId2"/>
    <p:sldId id="276" r:id="rId3"/>
    <p:sldId id="267" r:id="rId4"/>
    <p:sldId id="277" r:id="rId5"/>
    <p:sldId id="269" r:id="rId6"/>
    <p:sldId id="278" r:id="rId7"/>
    <p:sldId id="279" r:id="rId8"/>
    <p:sldId id="271" r:id="rId9"/>
    <p:sldId id="259" r:id="rId10"/>
    <p:sldId id="280" r:id="rId11"/>
    <p:sldId id="281" r:id="rId12"/>
    <p:sldId id="282" r:id="rId13"/>
    <p:sldId id="283" r:id="rId14"/>
    <p:sldId id="285" r:id="rId15"/>
    <p:sldId id="284" r:id="rId16"/>
    <p:sldId id="264" r:id="rId17"/>
    <p:sldId id="265" r:id="rId18"/>
    <p:sldId id="287" r:id="rId19"/>
    <p:sldId id="288" r:id="rId20"/>
    <p:sldId id="289" r:id="rId21"/>
    <p:sldId id="286" r:id="rId22"/>
    <p:sldId id="290" r:id="rId23"/>
    <p:sldId id="291" r:id="rId24"/>
    <p:sldId id="268" r:id="rId25"/>
    <p:sldId id="292" r:id="rId26"/>
    <p:sldId id="293" r:id="rId27"/>
    <p:sldId id="294" r:id="rId28"/>
  </p:sldIdLst>
  <p:sldSz cx="9144000" cy="6858000" type="screen4x3"/>
  <p:notesSz cx="6784975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60"/>
  </p:normalViewPr>
  <p:slideViewPr>
    <p:cSldViewPr>
      <p:cViewPr>
        <p:scale>
          <a:sx n="86" d="100"/>
          <a:sy n="86" d="100"/>
        </p:scale>
        <p:origin x="-94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E593B4-714F-49F3-B150-1EF31CB7FE1C}" type="doc">
      <dgm:prSet loTypeId="urn:microsoft.com/office/officeart/2005/8/layout/pList2" loCatId="list" qsTypeId="urn:microsoft.com/office/officeart/2005/8/quickstyle/simple1" qsCatId="simple" csTypeId="urn:microsoft.com/office/officeart/2005/8/colors/accent1_2" csCatId="accent1" phldr="1"/>
      <dgm:spPr/>
    </dgm:pt>
    <dgm:pt modelId="{11103E0C-EF7D-4039-A4AF-66564941DB74}">
      <dgm:prSet phldrT="[Text]" custT="1"/>
      <dgm:spPr/>
      <dgm:t>
        <a:bodyPr/>
        <a:lstStyle/>
        <a:p>
          <a:pPr algn="ctr"/>
          <a:endParaRPr lang="en-US" sz="2800" dirty="0"/>
        </a:p>
      </dgm:t>
    </dgm:pt>
    <dgm:pt modelId="{631DB641-CCA4-4E56-B494-36FDD401BD0E}" type="parTrans" cxnId="{ECF3FC85-39C5-447E-BCCA-FB3C73B9F1E0}">
      <dgm:prSet/>
      <dgm:spPr/>
      <dgm:t>
        <a:bodyPr/>
        <a:lstStyle/>
        <a:p>
          <a:endParaRPr lang="en-US"/>
        </a:p>
      </dgm:t>
    </dgm:pt>
    <dgm:pt modelId="{BD28CFD7-F9C3-4497-8031-F4329521207F}" type="sibTrans" cxnId="{ECF3FC85-39C5-447E-BCCA-FB3C73B9F1E0}">
      <dgm:prSet/>
      <dgm:spPr/>
      <dgm:t>
        <a:bodyPr/>
        <a:lstStyle/>
        <a:p>
          <a:endParaRPr lang="en-US"/>
        </a:p>
      </dgm:t>
    </dgm:pt>
    <dgm:pt modelId="{0B03345E-95DE-478B-B39B-0844966A8316}">
      <dgm:prSet phldrT="[Text]" custT="1"/>
      <dgm:spPr/>
      <dgm:t>
        <a:bodyPr/>
        <a:lstStyle/>
        <a:p>
          <a:pPr algn="just"/>
          <a:endParaRPr lang="en-US" sz="2800" dirty="0" smtClean="0"/>
        </a:p>
        <a:p>
          <a:pPr algn="ctr"/>
          <a:endParaRPr lang="en-US" sz="3900" dirty="0"/>
        </a:p>
      </dgm:t>
    </dgm:pt>
    <dgm:pt modelId="{0CB8A492-3FE8-47EE-9081-CF5FACF682C5}" type="parTrans" cxnId="{EF68C921-F5C3-4441-B88C-86F997D12E97}">
      <dgm:prSet/>
      <dgm:spPr/>
      <dgm:t>
        <a:bodyPr/>
        <a:lstStyle/>
        <a:p>
          <a:endParaRPr lang="en-US"/>
        </a:p>
      </dgm:t>
    </dgm:pt>
    <dgm:pt modelId="{575E4900-2C33-431E-96D7-002F2FAE13E9}" type="sibTrans" cxnId="{EF68C921-F5C3-4441-B88C-86F997D12E97}">
      <dgm:prSet/>
      <dgm:spPr/>
      <dgm:t>
        <a:bodyPr/>
        <a:lstStyle/>
        <a:p>
          <a:endParaRPr lang="en-US"/>
        </a:p>
      </dgm:t>
    </dgm:pt>
    <dgm:pt modelId="{94B368A8-099A-4328-AACA-5BD33179B41A}">
      <dgm:prSet phldrT="[Text]"/>
      <dgm:spPr/>
      <dgm:t>
        <a:bodyPr/>
        <a:lstStyle/>
        <a:p>
          <a:endParaRPr lang="en-US" dirty="0"/>
        </a:p>
      </dgm:t>
    </dgm:pt>
    <dgm:pt modelId="{A7B423BB-EB38-438A-95E1-1928646CC4E6}" type="sibTrans" cxnId="{09D68997-AF59-44CE-88EA-4BFDF4234B6E}">
      <dgm:prSet/>
      <dgm:spPr/>
      <dgm:t>
        <a:bodyPr/>
        <a:lstStyle/>
        <a:p>
          <a:endParaRPr lang="en-US"/>
        </a:p>
      </dgm:t>
    </dgm:pt>
    <dgm:pt modelId="{07E7A0BD-19AF-4DA0-880E-5D93FAA7C0F5}" type="parTrans" cxnId="{09D68997-AF59-44CE-88EA-4BFDF4234B6E}">
      <dgm:prSet/>
      <dgm:spPr/>
      <dgm:t>
        <a:bodyPr/>
        <a:lstStyle/>
        <a:p>
          <a:endParaRPr lang="en-US"/>
        </a:p>
      </dgm:t>
    </dgm:pt>
    <dgm:pt modelId="{9E5291B8-8F75-42F4-B470-DC99BACDED02}" type="pres">
      <dgm:prSet presAssocID="{6AE593B4-714F-49F3-B150-1EF31CB7FE1C}" presName="Name0" presStyleCnt="0">
        <dgm:presLayoutVars>
          <dgm:dir/>
          <dgm:resizeHandles val="exact"/>
        </dgm:presLayoutVars>
      </dgm:prSet>
      <dgm:spPr/>
    </dgm:pt>
    <dgm:pt modelId="{699BB196-17C4-4502-BC7C-AFDBA8A92BFE}" type="pres">
      <dgm:prSet presAssocID="{6AE593B4-714F-49F3-B150-1EF31CB7FE1C}" presName="bkgdShp" presStyleLbl="alignAccFollowNode1" presStyleIdx="0" presStyleCnt="1"/>
      <dgm:spPr/>
    </dgm:pt>
    <dgm:pt modelId="{5D787857-EDEF-443E-9A34-25A8CB1A2410}" type="pres">
      <dgm:prSet presAssocID="{6AE593B4-714F-49F3-B150-1EF31CB7FE1C}" presName="linComp" presStyleCnt="0"/>
      <dgm:spPr/>
    </dgm:pt>
    <dgm:pt modelId="{A8F2F4F2-B86A-42E7-872C-41C4C19CA50A}" type="pres">
      <dgm:prSet presAssocID="{11103E0C-EF7D-4039-A4AF-66564941DB74}" presName="compNode" presStyleCnt="0"/>
      <dgm:spPr/>
    </dgm:pt>
    <dgm:pt modelId="{7151C889-EB2A-4B67-8230-40CAAA865C7E}" type="pres">
      <dgm:prSet presAssocID="{11103E0C-EF7D-4039-A4AF-66564941DB74}" presName="node" presStyleLbl="node1" presStyleIdx="0" presStyleCnt="3" custScaleX="112676" custScaleY="103893" custLinFactNeighborX="-756" custLinFactNeighborY="8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221DBD-509F-4E67-9B81-AC473D69CF14}" type="pres">
      <dgm:prSet presAssocID="{11103E0C-EF7D-4039-A4AF-66564941DB74}" presName="invisiNode" presStyleLbl="node1" presStyleIdx="0" presStyleCnt="3"/>
      <dgm:spPr/>
    </dgm:pt>
    <dgm:pt modelId="{14061987-B97B-4B26-8A7A-FF673F43EB21}" type="pres">
      <dgm:prSet presAssocID="{11103E0C-EF7D-4039-A4AF-66564941DB74}" presName="imagNode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3000" r="-13000"/>
          </a:stretch>
        </a:blipFill>
      </dgm:spPr>
    </dgm:pt>
    <dgm:pt modelId="{1BB3719F-5D18-4240-8563-34295E83F6B4}" type="pres">
      <dgm:prSet presAssocID="{BD28CFD7-F9C3-4497-8031-F4329521207F}" presName="sibTrans" presStyleLbl="sibTrans2D1" presStyleIdx="0" presStyleCnt="0"/>
      <dgm:spPr/>
      <dgm:t>
        <a:bodyPr/>
        <a:lstStyle/>
        <a:p>
          <a:endParaRPr lang="en-US"/>
        </a:p>
      </dgm:t>
    </dgm:pt>
    <dgm:pt modelId="{30852CF1-6D47-4BF2-A37F-E521FCBF3A37}" type="pres">
      <dgm:prSet presAssocID="{0B03345E-95DE-478B-B39B-0844966A8316}" presName="compNode" presStyleCnt="0"/>
      <dgm:spPr/>
    </dgm:pt>
    <dgm:pt modelId="{AB23BBB0-7A85-406E-A58C-A7CF77D6237F}" type="pres">
      <dgm:prSet presAssocID="{0B03345E-95DE-478B-B39B-0844966A8316}" presName="node" presStyleLbl="node1" presStyleIdx="1" presStyleCnt="3" custScaleX="118348" custScaleY="1044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E778D7-3ED8-4BCF-BE87-4435B50EC0BC}" type="pres">
      <dgm:prSet presAssocID="{0B03345E-95DE-478B-B39B-0844966A8316}" presName="invisiNode" presStyleLbl="node1" presStyleIdx="1" presStyleCnt="3"/>
      <dgm:spPr/>
    </dgm:pt>
    <dgm:pt modelId="{0004DCBA-BB98-475C-8A53-6E3C19A4D3E1}" type="pres">
      <dgm:prSet presAssocID="{0B03345E-95DE-478B-B39B-0844966A8316}" presName="imagNode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F99B2536-27F3-4698-98B0-63A1A928F4CF}" type="pres">
      <dgm:prSet presAssocID="{575E4900-2C33-431E-96D7-002F2FAE13E9}" presName="sibTrans" presStyleLbl="sibTrans2D1" presStyleIdx="0" presStyleCnt="0"/>
      <dgm:spPr/>
      <dgm:t>
        <a:bodyPr/>
        <a:lstStyle/>
        <a:p>
          <a:endParaRPr lang="en-US"/>
        </a:p>
      </dgm:t>
    </dgm:pt>
    <dgm:pt modelId="{FB4F30F5-8E2B-4BA5-9961-C466D18A3070}" type="pres">
      <dgm:prSet presAssocID="{94B368A8-099A-4328-AACA-5BD33179B41A}" presName="compNode" presStyleCnt="0"/>
      <dgm:spPr/>
    </dgm:pt>
    <dgm:pt modelId="{1EAF7B6C-9F89-4D44-9E32-D6DF68CD735C}" type="pres">
      <dgm:prSet presAssocID="{94B368A8-099A-4328-AACA-5BD33179B41A}" presName="node" presStyleLbl="node1" presStyleIdx="2" presStyleCnt="3" custScaleX="123033" custScaleY="102201" custLinFactNeighborX="1691" custLinFactNeighborY="9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1E6CF0-15ED-4877-8350-F6E383101414}" type="pres">
      <dgm:prSet presAssocID="{94B368A8-099A-4328-AACA-5BD33179B41A}" presName="invisiNode" presStyleLbl="node1" presStyleIdx="2" presStyleCnt="3"/>
      <dgm:spPr/>
    </dgm:pt>
    <dgm:pt modelId="{BBA94D6F-2B49-4FDA-B4D3-C602A94FF933}" type="pres">
      <dgm:prSet presAssocID="{94B368A8-099A-4328-AACA-5BD33179B41A}" presName="imagNode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A013D4FD-E7E4-4E88-8456-AB5CD27B9EA1}" type="presOf" srcId="{575E4900-2C33-431E-96D7-002F2FAE13E9}" destId="{F99B2536-27F3-4698-98B0-63A1A928F4CF}" srcOrd="0" destOrd="0" presId="urn:microsoft.com/office/officeart/2005/8/layout/pList2"/>
    <dgm:cxn modelId="{9D899F28-67D4-4659-83FC-86FE5BE3A0A1}" type="presOf" srcId="{BD28CFD7-F9C3-4497-8031-F4329521207F}" destId="{1BB3719F-5D18-4240-8563-34295E83F6B4}" srcOrd="0" destOrd="0" presId="urn:microsoft.com/office/officeart/2005/8/layout/pList2"/>
    <dgm:cxn modelId="{ECF3FC85-39C5-447E-BCCA-FB3C73B9F1E0}" srcId="{6AE593B4-714F-49F3-B150-1EF31CB7FE1C}" destId="{11103E0C-EF7D-4039-A4AF-66564941DB74}" srcOrd="0" destOrd="0" parTransId="{631DB641-CCA4-4E56-B494-36FDD401BD0E}" sibTransId="{BD28CFD7-F9C3-4497-8031-F4329521207F}"/>
    <dgm:cxn modelId="{476AC673-C2C5-4933-9E8C-0167CF2557C0}" type="presOf" srcId="{0B03345E-95DE-478B-B39B-0844966A8316}" destId="{AB23BBB0-7A85-406E-A58C-A7CF77D6237F}" srcOrd="0" destOrd="0" presId="urn:microsoft.com/office/officeart/2005/8/layout/pList2"/>
    <dgm:cxn modelId="{8076E015-42F5-45DA-B395-6FA9CA9B3517}" type="presOf" srcId="{94B368A8-099A-4328-AACA-5BD33179B41A}" destId="{1EAF7B6C-9F89-4D44-9E32-D6DF68CD735C}" srcOrd="0" destOrd="0" presId="urn:microsoft.com/office/officeart/2005/8/layout/pList2"/>
    <dgm:cxn modelId="{09D68997-AF59-44CE-88EA-4BFDF4234B6E}" srcId="{6AE593B4-714F-49F3-B150-1EF31CB7FE1C}" destId="{94B368A8-099A-4328-AACA-5BD33179B41A}" srcOrd="2" destOrd="0" parTransId="{07E7A0BD-19AF-4DA0-880E-5D93FAA7C0F5}" sibTransId="{A7B423BB-EB38-438A-95E1-1928646CC4E6}"/>
    <dgm:cxn modelId="{2E6ABE06-1B42-499A-89BE-3BE935833067}" type="presOf" srcId="{11103E0C-EF7D-4039-A4AF-66564941DB74}" destId="{7151C889-EB2A-4B67-8230-40CAAA865C7E}" srcOrd="0" destOrd="0" presId="urn:microsoft.com/office/officeart/2005/8/layout/pList2"/>
    <dgm:cxn modelId="{EF68C921-F5C3-4441-B88C-86F997D12E97}" srcId="{6AE593B4-714F-49F3-B150-1EF31CB7FE1C}" destId="{0B03345E-95DE-478B-B39B-0844966A8316}" srcOrd="1" destOrd="0" parTransId="{0CB8A492-3FE8-47EE-9081-CF5FACF682C5}" sibTransId="{575E4900-2C33-431E-96D7-002F2FAE13E9}"/>
    <dgm:cxn modelId="{1B6A3193-7001-450B-910F-F0FFB182E711}" type="presOf" srcId="{6AE593B4-714F-49F3-B150-1EF31CB7FE1C}" destId="{9E5291B8-8F75-42F4-B470-DC99BACDED02}" srcOrd="0" destOrd="0" presId="urn:microsoft.com/office/officeart/2005/8/layout/pList2"/>
    <dgm:cxn modelId="{CCE6EED6-40F6-42D7-85F5-EC87878EE0A7}" type="presParOf" srcId="{9E5291B8-8F75-42F4-B470-DC99BACDED02}" destId="{699BB196-17C4-4502-BC7C-AFDBA8A92BFE}" srcOrd="0" destOrd="0" presId="urn:microsoft.com/office/officeart/2005/8/layout/pList2"/>
    <dgm:cxn modelId="{F9193241-1ECD-462D-ACF5-ECE1E5FB2599}" type="presParOf" srcId="{9E5291B8-8F75-42F4-B470-DC99BACDED02}" destId="{5D787857-EDEF-443E-9A34-25A8CB1A2410}" srcOrd="1" destOrd="0" presId="urn:microsoft.com/office/officeart/2005/8/layout/pList2"/>
    <dgm:cxn modelId="{50F47D27-59A7-44E8-B382-820BDE14056E}" type="presParOf" srcId="{5D787857-EDEF-443E-9A34-25A8CB1A2410}" destId="{A8F2F4F2-B86A-42E7-872C-41C4C19CA50A}" srcOrd="0" destOrd="0" presId="urn:microsoft.com/office/officeart/2005/8/layout/pList2"/>
    <dgm:cxn modelId="{A4FE6B74-B50E-44DF-A8D8-CB92C6705B62}" type="presParOf" srcId="{A8F2F4F2-B86A-42E7-872C-41C4C19CA50A}" destId="{7151C889-EB2A-4B67-8230-40CAAA865C7E}" srcOrd="0" destOrd="0" presId="urn:microsoft.com/office/officeart/2005/8/layout/pList2"/>
    <dgm:cxn modelId="{DD03517C-B2EE-43C3-85EB-B4729B808C40}" type="presParOf" srcId="{A8F2F4F2-B86A-42E7-872C-41C4C19CA50A}" destId="{7E221DBD-509F-4E67-9B81-AC473D69CF14}" srcOrd="1" destOrd="0" presId="urn:microsoft.com/office/officeart/2005/8/layout/pList2"/>
    <dgm:cxn modelId="{833ECA35-7183-45FA-AFEA-4C8DD1AF1554}" type="presParOf" srcId="{A8F2F4F2-B86A-42E7-872C-41C4C19CA50A}" destId="{14061987-B97B-4B26-8A7A-FF673F43EB21}" srcOrd="2" destOrd="0" presId="urn:microsoft.com/office/officeart/2005/8/layout/pList2"/>
    <dgm:cxn modelId="{EE69A6D3-5812-4B05-866B-EB701D5C1808}" type="presParOf" srcId="{5D787857-EDEF-443E-9A34-25A8CB1A2410}" destId="{1BB3719F-5D18-4240-8563-34295E83F6B4}" srcOrd="1" destOrd="0" presId="urn:microsoft.com/office/officeart/2005/8/layout/pList2"/>
    <dgm:cxn modelId="{4FE488DB-FFF6-4AD4-BC48-E6F53B6C8840}" type="presParOf" srcId="{5D787857-EDEF-443E-9A34-25A8CB1A2410}" destId="{30852CF1-6D47-4BF2-A37F-E521FCBF3A37}" srcOrd="2" destOrd="0" presId="urn:microsoft.com/office/officeart/2005/8/layout/pList2"/>
    <dgm:cxn modelId="{5C7AB84F-9684-48C7-A1E0-0675085E6CCB}" type="presParOf" srcId="{30852CF1-6D47-4BF2-A37F-E521FCBF3A37}" destId="{AB23BBB0-7A85-406E-A58C-A7CF77D6237F}" srcOrd="0" destOrd="0" presId="urn:microsoft.com/office/officeart/2005/8/layout/pList2"/>
    <dgm:cxn modelId="{8E17652F-6084-426E-834F-93847094B8B2}" type="presParOf" srcId="{30852CF1-6D47-4BF2-A37F-E521FCBF3A37}" destId="{ACE778D7-3ED8-4BCF-BE87-4435B50EC0BC}" srcOrd="1" destOrd="0" presId="urn:microsoft.com/office/officeart/2005/8/layout/pList2"/>
    <dgm:cxn modelId="{C6564697-237B-4E8C-8B06-A8CFF93087F5}" type="presParOf" srcId="{30852CF1-6D47-4BF2-A37F-E521FCBF3A37}" destId="{0004DCBA-BB98-475C-8A53-6E3C19A4D3E1}" srcOrd="2" destOrd="0" presId="urn:microsoft.com/office/officeart/2005/8/layout/pList2"/>
    <dgm:cxn modelId="{B1AB08F2-F723-4B21-8A5B-211952DA60ED}" type="presParOf" srcId="{5D787857-EDEF-443E-9A34-25A8CB1A2410}" destId="{F99B2536-27F3-4698-98B0-63A1A928F4CF}" srcOrd="3" destOrd="0" presId="urn:microsoft.com/office/officeart/2005/8/layout/pList2"/>
    <dgm:cxn modelId="{E71B7D28-C361-4209-90E5-EC881670CFA5}" type="presParOf" srcId="{5D787857-EDEF-443E-9A34-25A8CB1A2410}" destId="{FB4F30F5-8E2B-4BA5-9961-C466D18A3070}" srcOrd="4" destOrd="0" presId="urn:microsoft.com/office/officeart/2005/8/layout/pList2"/>
    <dgm:cxn modelId="{1F08E261-BA5C-4CE6-89D7-8B4C153B4FB7}" type="presParOf" srcId="{FB4F30F5-8E2B-4BA5-9961-C466D18A3070}" destId="{1EAF7B6C-9F89-4D44-9E32-D6DF68CD735C}" srcOrd="0" destOrd="0" presId="urn:microsoft.com/office/officeart/2005/8/layout/pList2"/>
    <dgm:cxn modelId="{075D2339-B9AD-4BCA-AFA6-CFA26C50018F}" type="presParOf" srcId="{FB4F30F5-8E2B-4BA5-9961-C466D18A3070}" destId="{A71E6CF0-15ED-4877-8350-F6E383101414}" srcOrd="1" destOrd="0" presId="urn:microsoft.com/office/officeart/2005/8/layout/pList2"/>
    <dgm:cxn modelId="{BA592E4B-C6F7-4660-A535-C6BE2E70C2C0}" type="presParOf" srcId="{FB4F30F5-8E2B-4BA5-9961-C466D18A3070}" destId="{BBA94D6F-2B49-4FDA-B4D3-C602A94FF933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7B414B-2971-404E-9D40-F6CFA897DEDD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1BFEE2-AAF8-471D-9118-2412FC860CA0}">
      <dgm:prSet phldrT="[Text]" custT="1"/>
      <dgm:spPr/>
      <dgm:t>
        <a:bodyPr/>
        <a:lstStyle/>
        <a:p>
          <a:r>
            <a:rPr lang="ka-GE" sz="1800" dirty="0" smtClean="0"/>
            <a:t>რეცეფცია</a:t>
          </a:r>
          <a:endParaRPr lang="en-US" sz="1800" dirty="0"/>
        </a:p>
      </dgm:t>
    </dgm:pt>
    <dgm:pt modelId="{F8A516B8-F8EC-4DDC-A94A-975F33C8C251}" type="parTrans" cxnId="{5CE9299D-4AD6-414E-A6C8-485515ED0ECA}">
      <dgm:prSet/>
      <dgm:spPr/>
      <dgm:t>
        <a:bodyPr/>
        <a:lstStyle/>
        <a:p>
          <a:endParaRPr lang="en-US"/>
        </a:p>
      </dgm:t>
    </dgm:pt>
    <dgm:pt modelId="{D65184D2-A262-430B-901B-CDCB3DFEC84D}" type="sibTrans" cxnId="{5CE9299D-4AD6-414E-A6C8-485515ED0ECA}">
      <dgm:prSet/>
      <dgm:spPr/>
      <dgm:t>
        <a:bodyPr/>
        <a:lstStyle/>
        <a:p>
          <a:endParaRPr lang="en-US"/>
        </a:p>
      </dgm:t>
    </dgm:pt>
    <dgm:pt modelId="{22077DAD-2942-4999-A6CC-327F8F9AEAA3}">
      <dgm:prSet phldrT="[Text]" custT="1"/>
      <dgm:spPr/>
      <dgm:t>
        <a:bodyPr/>
        <a:lstStyle/>
        <a:p>
          <a:r>
            <a:rPr lang="ka-GE" sz="1400" dirty="0" smtClean="0"/>
            <a:t>პაციენტის სოციალური სტატუსის დადგენა</a:t>
          </a:r>
          <a:endParaRPr lang="en-US" sz="1400" dirty="0"/>
        </a:p>
      </dgm:t>
    </dgm:pt>
    <dgm:pt modelId="{D0374078-EFD7-4A0D-A092-38629C501A53}" type="parTrans" cxnId="{79BE44BE-F4DC-421B-96D7-67B52BD40808}">
      <dgm:prSet/>
      <dgm:spPr/>
      <dgm:t>
        <a:bodyPr/>
        <a:lstStyle/>
        <a:p>
          <a:endParaRPr lang="en-US"/>
        </a:p>
      </dgm:t>
    </dgm:pt>
    <dgm:pt modelId="{3083DD3A-60D6-4209-8F32-7B592130F4E1}" type="sibTrans" cxnId="{79BE44BE-F4DC-421B-96D7-67B52BD40808}">
      <dgm:prSet/>
      <dgm:spPr/>
      <dgm:t>
        <a:bodyPr/>
        <a:lstStyle/>
        <a:p>
          <a:endParaRPr lang="en-US"/>
        </a:p>
      </dgm:t>
    </dgm:pt>
    <dgm:pt modelId="{E839F874-6AFC-46EB-920A-4436AE14331E}">
      <dgm:prSet phldrT="[Text]" custT="1"/>
      <dgm:spPr/>
      <dgm:t>
        <a:bodyPr/>
        <a:lstStyle/>
        <a:p>
          <a:r>
            <a:rPr lang="ka-GE" sz="1800" dirty="0" smtClean="0"/>
            <a:t>ლაბორატორია</a:t>
          </a:r>
          <a:endParaRPr lang="en-US" sz="1800" dirty="0"/>
        </a:p>
      </dgm:t>
    </dgm:pt>
    <dgm:pt modelId="{DC63BA93-AA26-4B70-ABD4-AC71BCFB608A}" type="parTrans" cxnId="{9D25A798-3CE1-4A69-A81F-1571F222A44D}">
      <dgm:prSet/>
      <dgm:spPr/>
      <dgm:t>
        <a:bodyPr/>
        <a:lstStyle/>
        <a:p>
          <a:endParaRPr lang="en-US"/>
        </a:p>
      </dgm:t>
    </dgm:pt>
    <dgm:pt modelId="{EDEDC5E1-8A9E-41DD-9C8C-9FEB451FF086}" type="sibTrans" cxnId="{9D25A798-3CE1-4A69-A81F-1571F222A44D}">
      <dgm:prSet/>
      <dgm:spPr/>
      <dgm:t>
        <a:bodyPr/>
        <a:lstStyle/>
        <a:p>
          <a:endParaRPr lang="en-US"/>
        </a:p>
      </dgm:t>
    </dgm:pt>
    <dgm:pt modelId="{172583CE-5961-4ED3-8516-4A7478A69E62}">
      <dgm:prSet phldrT="[Text]" custT="1"/>
      <dgm:spPr/>
      <dgm:t>
        <a:bodyPr/>
        <a:lstStyle/>
        <a:p>
          <a:r>
            <a:rPr lang="ka-GE" sz="1400" dirty="0" smtClean="0"/>
            <a:t>კვლევების შედეგების ასახვა სისტემაში</a:t>
          </a:r>
          <a:endParaRPr lang="en-US" sz="1400" dirty="0"/>
        </a:p>
      </dgm:t>
    </dgm:pt>
    <dgm:pt modelId="{35FA0FB8-C70F-4EA9-B81E-75BCABC4C7B1}" type="parTrans" cxnId="{3BB2B137-95B7-4040-9B73-8777B1128EF8}">
      <dgm:prSet/>
      <dgm:spPr/>
      <dgm:t>
        <a:bodyPr/>
        <a:lstStyle/>
        <a:p>
          <a:endParaRPr lang="en-US"/>
        </a:p>
      </dgm:t>
    </dgm:pt>
    <dgm:pt modelId="{DCE68503-65E0-456A-8CA3-BEED3418A8FD}" type="sibTrans" cxnId="{3BB2B137-95B7-4040-9B73-8777B1128EF8}">
      <dgm:prSet/>
      <dgm:spPr/>
      <dgm:t>
        <a:bodyPr/>
        <a:lstStyle/>
        <a:p>
          <a:endParaRPr lang="en-US"/>
        </a:p>
      </dgm:t>
    </dgm:pt>
    <dgm:pt modelId="{6A98DCCE-66E6-491D-B013-D118005D0AC7}">
      <dgm:prSet phldrT="[Text]" custT="1"/>
      <dgm:spPr/>
      <dgm:t>
        <a:bodyPr/>
        <a:lstStyle/>
        <a:p>
          <a:r>
            <a:rPr lang="ka-GE" sz="1800" dirty="0" smtClean="0"/>
            <a:t>ექიმი</a:t>
          </a:r>
          <a:endParaRPr lang="en-US" sz="1800" dirty="0"/>
        </a:p>
      </dgm:t>
    </dgm:pt>
    <dgm:pt modelId="{AFABB55E-3E0F-411D-9FC4-491FB9092092}" type="parTrans" cxnId="{12B7B2FC-17C1-43B3-916D-6DF9CD922CCE}">
      <dgm:prSet/>
      <dgm:spPr/>
      <dgm:t>
        <a:bodyPr/>
        <a:lstStyle/>
        <a:p>
          <a:endParaRPr lang="en-US"/>
        </a:p>
      </dgm:t>
    </dgm:pt>
    <dgm:pt modelId="{82DDC422-7410-47DE-97E7-38952381ECD3}" type="sibTrans" cxnId="{12B7B2FC-17C1-43B3-916D-6DF9CD922CCE}">
      <dgm:prSet/>
      <dgm:spPr/>
      <dgm:t>
        <a:bodyPr/>
        <a:lstStyle/>
        <a:p>
          <a:endParaRPr lang="en-US"/>
        </a:p>
      </dgm:t>
    </dgm:pt>
    <dgm:pt modelId="{159D70D8-01F6-484F-B937-E4818D706098}">
      <dgm:prSet phldrT="[Text]" custT="1"/>
      <dgm:spPr/>
      <dgm:t>
        <a:bodyPr/>
        <a:lstStyle/>
        <a:p>
          <a:r>
            <a:rPr lang="ka-GE" sz="1400" dirty="0" smtClean="0"/>
            <a:t>დემოგრაფიული მონაცემები (რედაქტირება)</a:t>
          </a:r>
          <a:endParaRPr lang="en-US" sz="1400" dirty="0"/>
        </a:p>
      </dgm:t>
    </dgm:pt>
    <dgm:pt modelId="{F77B7BD9-AAE2-4111-8625-C2446D4985E4}" type="parTrans" cxnId="{DFF1753F-F58A-4786-B62A-F3EEF985DFA8}">
      <dgm:prSet/>
      <dgm:spPr/>
      <dgm:t>
        <a:bodyPr/>
        <a:lstStyle/>
        <a:p>
          <a:endParaRPr lang="en-US"/>
        </a:p>
      </dgm:t>
    </dgm:pt>
    <dgm:pt modelId="{A21B89E6-370E-4E43-B845-276E199A26E1}" type="sibTrans" cxnId="{DFF1753F-F58A-4786-B62A-F3EEF985DFA8}">
      <dgm:prSet/>
      <dgm:spPr/>
      <dgm:t>
        <a:bodyPr/>
        <a:lstStyle/>
        <a:p>
          <a:endParaRPr lang="en-US"/>
        </a:p>
      </dgm:t>
    </dgm:pt>
    <dgm:pt modelId="{A55AB98F-D077-4C5A-816C-BBC94058C694}">
      <dgm:prSet phldrT="[Text]" custT="1"/>
      <dgm:spPr/>
      <dgm:t>
        <a:bodyPr/>
        <a:lstStyle/>
        <a:p>
          <a:r>
            <a:rPr lang="ka-GE" sz="1400" dirty="0" smtClean="0"/>
            <a:t>დემოგრაფიული მონაცემების შეყვანა</a:t>
          </a:r>
          <a:endParaRPr lang="en-US" sz="1400" dirty="0"/>
        </a:p>
      </dgm:t>
    </dgm:pt>
    <dgm:pt modelId="{48E8D117-BB07-4BF5-806C-0BA647203E89}" type="parTrans" cxnId="{7563B054-F639-4255-934A-65930163C091}">
      <dgm:prSet/>
      <dgm:spPr/>
      <dgm:t>
        <a:bodyPr/>
        <a:lstStyle/>
        <a:p>
          <a:endParaRPr lang="en-US"/>
        </a:p>
      </dgm:t>
    </dgm:pt>
    <dgm:pt modelId="{4A25DFA6-BF38-4335-8A11-CA48B2397EC2}" type="sibTrans" cxnId="{7563B054-F639-4255-934A-65930163C091}">
      <dgm:prSet/>
      <dgm:spPr/>
      <dgm:t>
        <a:bodyPr/>
        <a:lstStyle/>
        <a:p>
          <a:endParaRPr lang="en-US"/>
        </a:p>
      </dgm:t>
    </dgm:pt>
    <dgm:pt modelId="{9A65D976-B893-431E-8FAB-D63952E0D195}">
      <dgm:prSet phldrT="[Text]" custT="1"/>
      <dgm:spPr/>
      <dgm:t>
        <a:bodyPr/>
        <a:lstStyle/>
        <a:p>
          <a:r>
            <a:rPr lang="ka-GE" sz="1400" dirty="0" smtClean="0"/>
            <a:t>რაოდენობრივი ანალიზის გაფორმება და გადამისამართება ლაბორატორიაში</a:t>
          </a:r>
          <a:endParaRPr lang="en-US" sz="1400" dirty="0"/>
        </a:p>
      </dgm:t>
    </dgm:pt>
    <dgm:pt modelId="{CAA6DDB6-7928-4558-A70C-17A9C916D112}" type="parTrans" cxnId="{561A3B0B-BF0F-4BA6-89E0-70156E979D92}">
      <dgm:prSet/>
      <dgm:spPr/>
      <dgm:t>
        <a:bodyPr/>
        <a:lstStyle/>
        <a:p>
          <a:endParaRPr lang="en-US"/>
        </a:p>
      </dgm:t>
    </dgm:pt>
    <dgm:pt modelId="{8F1D080D-9C77-4783-8D76-A46CEC4EA69D}" type="sibTrans" cxnId="{561A3B0B-BF0F-4BA6-89E0-70156E979D92}">
      <dgm:prSet/>
      <dgm:spPr/>
      <dgm:t>
        <a:bodyPr/>
        <a:lstStyle/>
        <a:p>
          <a:endParaRPr lang="en-US"/>
        </a:p>
      </dgm:t>
    </dgm:pt>
    <dgm:pt modelId="{7C115BC6-D231-4127-98A2-FD9C8C31E105}">
      <dgm:prSet phldrT="[Text]" custT="1"/>
      <dgm:spPr/>
      <dgm:t>
        <a:bodyPr/>
        <a:lstStyle/>
        <a:p>
          <a:endParaRPr lang="en-US" sz="1400" dirty="0"/>
        </a:p>
      </dgm:t>
    </dgm:pt>
    <dgm:pt modelId="{47B880E4-224D-45E7-8C8F-D3C357AABD54}" type="parTrans" cxnId="{28B52940-940D-4C95-91A1-628A6899D83B}">
      <dgm:prSet/>
      <dgm:spPr/>
      <dgm:t>
        <a:bodyPr/>
        <a:lstStyle/>
        <a:p>
          <a:endParaRPr lang="en-US"/>
        </a:p>
      </dgm:t>
    </dgm:pt>
    <dgm:pt modelId="{1FC9122E-2776-4860-BA8E-24D66F61E19A}" type="sibTrans" cxnId="{28B52940-940D-4C95-91A1-628A6899D83B}">
      <dgm:prSet/>
      <dgm:spPr/>
      <dgm:t>
        <a:bodyPr/>
        <a:lstStyle/>
        <a:p>
          <a:endParaRPr lang="en-US"/>
        </a:p>
      </dgm:t>
    </dgm:pt>
    <dgm:pt modelId="{23F2D550-DC28-4613-9D66-0FC40F6C0664}">
      <dgm:prSet phldrT="[Text]" custT="1"/>
      <dgm:spPr/>
      <dgm:t>
        <a:bodyPr/>
        <a:lstStyle/>
        <a:p>
          <a:endParaRPr lang="en-US" sz="1400" dirty="0"/>
        </a:p>
      </dgm:t>
    </dgm:pt>
    <dgm:pt modelId="{17708627-069A-41F0-8C08-EDE6E2ADB3A0}" type="parTrans" cxnId="{28599661-EAA3-4461-8211-426FD3EA80E5}">
      <dgm:prSet/>
      <dgm:spPr/>
      <dgm:t>
        <a:bodyPr/>
        <a:lstStyle/>
        <a:p>
          <a:endParaRPr lang="en-US"/>
        </a:p>
      </dgm:t>
    </dgm:pt>
    <dgm:pt modelId="{458E55D9-8035-46BB-8FE1-68064C04C13F}" type="sibTrans" cxnId="{28599661-EAA3-4461-8211-426FD3EA80E5}">
      <dgm:prSet/>
      <dgm:spPr/>
      <dgm:t>
        <a:bodyPr/>
        <a:lstStyle/>
        <a:p>
          <a:endParaRPr lang="en-US"/>
        </a:p>
      </dgm:t>
    </dgm:pt>
    <dgm:pt modelId="{6868A644-3BE4-404A-B9DB-B76EDF0B58D8}">
      <dgm:prSet custT="1"/>
      <dgm:spPr/>
      <dgm:t>
        <a:bodyPr/>
        <a:lstStyle/>
        <a:p>
          <a:r>
            <a:rPr lang="ka-GE" sz="1400" dirty="0" smtClean="0"/>
            <a:t>სამედიცინო ისტორია (ინფორმაცია ნარკო/ალკოჰოლ/დამოკიდებულებაზე, წონა, სიმაღლე და სხვა)</a:t>
          </a:r>
          <a:endParaRPr lang="en-US" sz="1400" dirty="0"/>
        </a:p>
      </dgm:t>
    </dgm:pt>
    <dgm:pt modelId="{2F7F3FAB-8F3D-48EB-A837-7A62846065A4}" type="parTrans" cxnId="{1E9B2692-60F3-426E-9EE6-4271B23573D9}">
      <dgm:prSet/>
      <dgm:spPr/>
      <dgm:t>
        <a:bodyPr/>
        <a:lstStyle/>
        <a:p>
          <a:endParaRPr lang="en-US"/>
        </a:p>
      </dgm:t>
    </dgm:pt>
    <dgm:pt modelId="{04C817CF-C2C0-4904-A041-D140D4E30684}" type="sibTrans" cxnId="{1E9B2692-60F3-426E-9EE6-4271B23573D9}">
      <dgm:prSet/>
      <dgm:spPr/>
      <dgm:t>
        <a:bodyPr/>
        <a:lstStyle/>
        <a:p>
          <a:endParaRPr lang="en-US"/>
        </a:p>
      </dgm:t>
    </dgm:pt>
    <dgm:pt modelId="{0685C9A5-73C9-4667-8B89-1E1007EF9775}">
      <dgm:prSet custT="1"/>
      <dgm:spPr/>
      <dgm:t>
        <a:bodyPr/>
        <a:lstStyle/>
        <a:p>
          <a:r>
            <a:rPr lang="ka-GE" sz="1400" dirty="0" smtClean="0"/>
            <a:t>კვლევების შედეგები</a:t>
          </a:r>
          <a:endParaRPr lang="en-US" sz="1400" dirty="0"/>
        </a:p>
      </dgm:t>
    </dgm:pt>
    <dgm:pt modelId="{F5E1F498-CCDA-46D0-B6A3-03449524E408}" type="parTrans" cxnId="{A26ED61B-2A76-436F-898B-22B7A338D936}">
      <dgm:prSet/>
      <dgm:spPr/>
      <dgm:t>
        <a:bodyPr/>
        <a:lstStyle/>
        <a:p>
          <a:endParaRPr lang="en-US"/>
        </a:p>
      </dgm:t>
    </dgm:pt>
    <dgm:pt modelId="{0B5DC7DE-9B61-4CA3-B337-E0FD05EC2EA6}" type="sibTrans" cxnId="{A26ED61B-2A76-436F-898B-22B7A338D936}">
      <dgm:prSet/>
      <dgm:spPr/>
      <dgm:t>
        <a:bodyPr/>
        <a:lstStyle/>
        <a:p>
          <a:endParaRPr lang="en-US"/>
        </a:p>
      </dgm:t>
    </dgm:pt>
    <dgm:pt modelId="{33B08E45-5991-4C30-AB17-934D47D8D5CB}">
      <dgm:prSet custT="1"/>
      <dgm:spPr/>
      <dgm:t>
        <a:bodyPr/>
        <a:lstStyle/>
        <a:p>
          <a:r>
            <a:rPr lang="ka-GE" sz="1400" dirty="0" smtClean="0"/>
            <a:t>მკურნალობის რეჟიმი</a:t>
          </a:r>
          <a:endParaRPr lang="en-US" sz="1400" dirty="0"/>
        </a:p>
      </dgm:t>
    </dgm:pt>
    <dgm:pt modelId="{36E7B458-67B9-4216-973F-CEB1A5F180EB}" type="parTrans" cxnId="{7FECCAA5-5590-43C5-A1A7-C3F8C131038F}">
      <dgm:prSet/>
      <dgm:spPr/>
      <dgm:t>
        <a:bodyPr/>
        <a:lstStyle/>
        <a:p>
          <a:endParaRPr lang="en-US"/>
        </a:p>
      </dgm:t>
    </dgm:pt>
    <dgm:pt modelId="{F574C0A7-7767-498A-87A7-21D3EF2007B0}" type="sibTrans" cxnId="{7FECCAA5-5590-43C5-A1A7-C3F8C131038F}">
      <dgm:prSet/>
      <dgm:spPr/>
      <dgm:t>
        <a:bodyPr/>
        <a:lstStyle/>
        <a:p>
          <a:endParaRPr lang="en-US"/>
        </a:p>
      </dgm:t>
    </dgm:pt>
    <dgm:pt modelId="{198B0CB2-3E68-4127-B37A-84AF842F3E98}">
      <dgm:prSet custT="1"/>
      <dgm:spPr/>
      <dgm:t>
        <a:bodyPr/>
        <a:lstStyle/>
        <a:p>
          <a:r>
            <a:rPr lang="ka-GE" sz="1400" dirty="0" smtClean="0"/>
            <a:t>მონიტორინგის რეჟიმი</a:t>
          </a:r>
          <a:endParaRPr lang="en-US" sz="1400" dirty="0"/>
        </a:p>
      </dgm:t>
    </dgm:pt>
    <dgm:pt modelId="{428BCD22-2AB5-4D6F-B1CB-3CD07A9C44FD}" type="parTrans" cxnId="{56B3B503-D90B-4B30-89EA-B3A950E5CC13}">
      <dgm:prSet/>
      <dgm:spPr/>
      <dgm:t>
        <a:bodyPr/>
        <a:lstStyle/>
        <a:p>
          <a:endParaRPr lang="en-US"/>
        </a:p>
      </dgm:t>
    </dgm:pt>
    <dgm:pt modelId="{A8ECDD51-11E9-481A-9713-C73449049D68}" type="sibTrans" cxnId="{56B3B503-D90B-4B30-89EA-B3A950E5CC13}">
      <dgm:prSet/>
      <dgm:spPr/>
      <dgm:t>
        <a:bodyPr/>
        <a:lstStyle/>
        <a:p>
          <a:endParaRPr lang="en-US"/>
        </a:p>
      </dgm:t>
    </dgm:pt>
    <dgm:pt modelId="{1218A17A-EB81-4DBA-9D13-49AF667F14A3}">
      <dgm:prSet custT="1"/>
      <dgm:spPr/>
      <dgm:t>
        <a:bodyPr/>
        <a:lstStyle/>
        <a:p>
          <a:r>
            <a:rPr lang="ka-GE" sz="1400" dirty="0" smtClean="0"/>
            <a:t>გვერდითი მოვლენები</a:t>
          </a:r>
          <a:endParaRPr lang="en-US" sz="1400" dirty="0"/>
        </a:p>
      </dgm:t>
    </dgm:pt>
    <dgm:pt modelId="{FDA0DF1B-5C93-4695-9713-50745551C12F}" type="parTrans" cxnId="{5B18D405-FC68-41C4-AE80-2DDED08494E9}">
      <dgm:prSet/>
      <dgm:spPr/>
      <dgm:t>
        <a:bodyPr/>
        <a:lstStyle/>
        <a:p>
          <a:endParaRPr lang="en-US"/>
        </a:p>
      </dgm:t>
    </dgm:pt>
    <dgm:pt modelId="{F9A70C9D-DDFD-4B20-9309-0C9789F92F40}" type="sibTrans" cxnId="{5B18D405-FC68-41C4-AE80-2DDED08494E9}">
      <dgm:prSet/>
      <dgm:spPr/>
      <dgm:t>
        <a:bodyPr/>
        <a:lstStyle/>
        <a:p>
          <a:endParaRPr lang="en-US"/>
        </a:p>
      </dgm:t>
    </dgm:pt>
    <dgm:pt modelId="{6820FFA6-FA2B-41F9-81D9-310C30FA451F}">
      <dgm:prSet phldrT="[Text]" custT="1"/>
      <dgm:spPr/>
      <dgm:t>
        <a:bodyPr/>
        <a:lstStyle/>
        <a:p>
          <a:endParaRPr lang="en-US" sz="1400" dirty="0"/>
        </a:p>
      </dgm:t>
    </dgm:pt>
    <dgm:pt modelId="{9D4EA461-BF76-4D05-9DAE-CA4127EBE3A9}" type="parTrans" cxnId="{63F6091B-53BF-4FF1-A3A1-1202EAA6FB87}">
      <dgm:prSet/>
      <dgm:spPr/>
      <dgm:t>
        <a:bodyPr/>
        <a:lstStyle/>
        <a:p>
          <a:endParaRPr lang="en-US"/>
        </a:p>
      </dgm:t>
    </dgm:pt>
    <dgm:pt modelId="{A3A15C45-A9F9-480A-8E74-81263A1510D8}" type="sibTrans" cxnId="{63F6091B-53BF-4FF1-A3A1-1202EAA6FB87}">
      <dgm:prSet/>
      <dgm:spPr/>
      <dgm:t>
        <a:bodyPr/>
        <a:lstStyle/>
        <a:p>
          <a:endParaRPr lang="en-US"/>
        </a:p>
      </dgm:t>
    </dgm:pt>
    <dgm:pt modelId="{C13B1F76-128D-44C6-9B4C-B487AD273E8E}">
      <dgm:prSet custT="1"/>
      <dgm:spPr/>
      <dgm:t>
        <a:bodyPr/>
        <a:lstStyle/>
        <a:p>
          <a:endParaRPr lang="en-US" sz="1400" dirty="0"/>
        </a:p>
      </dgm:t>
    </dgm:pt>
    <dgm:pt modelId="{56FE3E97-1527-438B-A29E-7ED65921AC03}" type="parTrans" cxnId="{EE17FA1A-93CA-49A9-BEBA-D8E385C05E0E}">
      <dgm:prSet/>
      <dgm:spPr/>
      <dgm:t>
        <a:bodyPr/>
        <a:lstStyle/>
        <a:p>
          <a:endParaRPr lang="en-US"/>
        </a:p>
      </dgm:t>
    </dgm:pt>
    <dgm:pt modelId="{3F370CA2-A990-4836-9113-1641E3D131ED}" type="sibTrans" cxnId="{EE17FA1A-93CA-49A9-BEBA-D8E385C05E0E}">
      <dgm:prSet/>
      <dgm:spPr/>
      <dgm:t>
        <a:bodyPr/>
        <a:lstStyle/>
        <a:p>
          <a:endParaRPr lang="en-US"/>
        </a:p>
      </dgm:t>
    </dgm:pt>
    <dgm:pt modelId="{5075161B-A04A-40F8-9BEA-7C9797683AE8}">
      <dgm:prSet custT="1"/>
      <dgm:spPr/>
      <dgm:t>
        <a:bodyPr/>
        <a:lstStyle/>
        <a:p>
          <a:endParaRPr lang="en-US" sz="1400" dirty="0"/>
        </a:p>
      </dgm:t>
    </dgm:pt>
    <dgm:pt modelId="{16A24D84-8423-4831-BBA4-4EDC8FD89AF2}" type="parTrans" cxnId="{D106E164-44A8-4973-B044-776640D559F2}">
      <dgm:prSet/>
      <dgm:spPr/>
      <dgm:t>
        <a:bodyPr/>
        <a:lstStyle/>
        <a:p>
          <a:endParaRPr lang="en-US"/>
        </a:p>
      </dgm:t>
    </dgm:pt>
    <dgm:pt modelId="{89F4A180-3A1E-4A1B-951B-F091D834339C}" type="sibTrans" cxnId="{D106E164-44A8-4973-B044-776640D559F2}">
      <dgm:prSet/>
      <dgm:spPr/>
      <dgm:t>
        <a:bodyPr/>
        <a:lstStyle/>
        <a:p>
          <a:endParaRPr lang="en-US"/>
        </a:p>
      </dgm:t>
    </dgm:pt>
    <dgm:pt modelId="{9D4E8D6F-A99B-471C-ABF8-DEE49B01D558}">
      <dgm:prSet custT="1"/>
      <dgm:spPr/>
      <dgm:t>
        <a:bodyPr/>
        <a:lstStyle/>
        <a:p>
          <a:endParaRPr lang="en-US" sz="1400" dirty="0"/>
        </a:p>
      </dgm:t>
    </dgm:pt>
    <dgm:pt modelId="{B0741476-F3B8-4E5B-8B1F-46CD218864E8}" type="parTrans" cxnId="{C1D21960-59D4-4488-A094-D8561BB050AC}">
      <dgm:prSet/>
      <dgm:spPr/>
      <dgm:t>
        <a:bodyPr/>
        <a:lstStyle/>
        <a:p>
          <a:endParaRPr lang="en-US"/>
        </a:p>
      </dgm:t>
    </dgm:pt>
    <dgm:pt modelId="{60864F9E-08F1-4C02-8ABC-736B20668A07}" type="sibTrans" cxnId="{C1D21960-59D4-4488-A094-D8561BB050AC}">
      <dgm:prSet/>
      <dgm:spPr/>
      <dgm:t>
        <a:bodyPr/>
        <a:lstStyle/>
        <a:p>
          <a:endParaRPr lang="en-US"/>
        </a:p>
      </dgm:t>
    </dgm:pt>
    <dgm:pt modelId="{7C52AF52-A478-4C3C-86A3-BE15142E420C}">
      <dgm:prSet custT="1"/>
      <dgm:spPr/>
      <dgm:t>
        <a:bodyPr/>
        <a:lstStyle/>
        <a:p>
          <a:endParaRPr lang="en-US" sz="1400" dirty="0"/>
        </a:p>
      </dgm:t>
    </dgm:pt>
    <dgm:pt modelId="{A52160D6-58EC-4CEA-80D6-945356809758}" type="parTrans" cxnId="{0E1E2014-1187-43F0-B2C7-5BAF31910A59}">
      <dgm:prSet/>
      <dgm:spPr/>
      <dgm:t>
        <a:bodyPr/>
        <a:lstStyle/>
        <a:p>
          <a:endParaRPr lang="en-US"/>
        </a:p>
      </dgm:t>
    </dgm:pt>
    <dgm:pt modelId="{98E122D9-63CA-4E9E-914C-8EFB3FDDE034}" type="sibTrans" cxnId="{0E1E2014-1187-43F0-B2C7-5BAF31910A59}">
      <dgm:prSet/>
      <dgm:spPr/>
      <dgm:t>
        <a:bodyPr/>
        <a:lstStyle/>
        <a:p>
          <a:endParaRPr lang="en-US"/>
        </a:p>
      </dgm:t>
    </dgm:pt>
    <dgm:pt modelId="{1411A916-3C9E-44FF-9366-8F6E04C61B6A}" type="pres">
      <dgm:prSet presAssocID="{A07B414B-2971-404E-9D40-F6CFA897DED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231C35-D355-4A5A-9926-C5D65D576E63}" type="pres">
      <dgm:prSet presAssocID="{F21BFEE2-AAF8-471D-9118-2412FC860CA0}" presName="composite" presStyleCnt="0"/>
      <dgm:spPr/>
    </dgm:pt>
    <dgm:pt modelId="{3F1EF2F1-D8A2-4653-8A46-250CBB68965F}" type="pres">
      <dgm:prSet presAssocID="{F21BFEE2-AAF8-471D-9118-2412FC860CA0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1A9E67-E63B-4D4C-BF0B-10A2CFC3C3C1}" type="pres">
      <dgm:prSet presAssocID="{F21BFEE2-AAF8-471D-9118-2412FC860CA0}" presName="parSh" presStyleLbl="node1" presStyleIdx="0" presStyleCnt="3" custScaleX="108069" custScaleY="207743" custLinFactNeighborY="47691"/>
      <dgm:spPr/>
      <dgm:t>
        <a:bodyPr/>
        <a:lstStyle/>
        <a:p>
          <a:endParaRPr lang="en-US"/>
        </a:p>
      </dgm:t>
    </dgm:pt>
    <dgm:pt modelId="{CC31A8F8-2AF1-4596-8119-E1EDBC0477F7}" type="pres">
      <dgm:prSet presAssocID="{F21BFEE2-AAF8-471D-9118-2412FC860CA0}" presName="desTx" presStyleLbl="fgAcc1" presStyleIdx="0" presStyleCnt="3" custScaleX="153763" custScaleY="104510" custLinFactNeighborY="54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67D642-A793-41A0-B090-D3C4F47B35FA}" type="pres">
      <dgm:prSet presAssocID="{D65184D2-A262-430B-901B-CDCB3DFEC84D}" presName="sibTrans" presStyleLbl="sibTrans2D1" presStyleIdx="0" presStyleCnt="2" custLinFactNeighborY="30109"/>
      <dgm:spPr/>
      <dgm:t>
        <a:bodyPr/>
        <a:lstStyle/>
        <a:p>
          <a:endParaRPr lang="en-US"/>
        </a:p>
      </dgm:t>
    </dgm:pt>
    <dgm:pt modelId="{3B100947-C444-4616-B46C-89E6803C89F4}" type="pres">
      <dgm:prSet presAssocID="{D65184D2-A262-430B-901B-CDCB3DFEC84D}" presName="connTx" presStyleLbl="sibTrans2D1" presStyleIdx="0" presStyleCnt="2"/>
      <dgm:spPr/>
      <dgm:t>
        <a:bodyPr/>
        <a:lstStyle/>
        <a:p>
          <a:endParaRPr lang="en-US"/>
        </a:p>
      </dgm:t>
    </dgm:pt>
    <dgm:pt modelId="{FDF38245-ED71-4641-80BB-B191C38D4FCB}" type="pres">
      <dgm:prSet presAssocID="{E839F874-6AFC-46EB-920A-4436AE14331E}" presName="composite" presStyleCnt="0"/>
      <dgm:spPr/>
    </dgm:pt>
    <dgm:pt modelId="{217480D3-9AA2-4BAD-8A8B-136D894D88FA}" type="pres">
      <dgm:prSet presAssocID="{E839F874-6AFC-46EB-920A-4436AE14331E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E1416E-58A0-4278-8F41-FA103B1A39F6}" type="pres">
      <dgm:prSet presAssocID="{E839F874-6AFC-46EB-920A-4436AE14331E}" presName="parSh" presStyleLbl="node1" presStyleIdx="1" presStyleCnt="3" custScaleX="137778" custLinFactY="-3804" custLinFactNeighborX="-4310" custLinFactNeighborY="-100000"/>
      <dgm:spPr/>
      <dgm:t>
        <a:bodyPr/>
        <a:lstStyle/>
        <a:p>
          <a:endParaRPr lang="en-US"/>
        </a:p>
      </dgm:t>
    </dgm:pt>
    <dgm:pt modelId="{D39E53BA-16A7-43FD-B408-56A95711C422}" type="pres">
      <dgm:prSet presAssocID="{E839F874-6AFC-46EB-920A-4436AE14331E}" presName="desTx" presStyleLbl="fgAcc1" presStyleIdx="1" presStyleCnt="3" custScaleX="135514" custScaleY="89161" custLinFactNeighborX="-12197" custLinFactNeighborY="-378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A1735D-0CA3-4D54-B742-3A6825A0FDE8}" type="pres">
      <dgm:prSet presAssocID="{EDEDC5E1-8A9E-41DD-9C8C-9FEB451FF086}" presName="sibTrans" presStyleLbl="sibTrans2D1" presStyleIdx="1" presStyleCnt="2"/>
      <dgm:spPr/>
      <dgm:t>
        <a:bodyPr/>
        <a:lstStyle/>
        <a:p>
          <a:endParaRPr lang="en-US"/>
        </a:p>
      </dgm:t>
    </dgm:pt>
    <dgm:pt modelId="{214C4501-5643-48AC-B02C-39EF5BCCE443}" type="pres">
      <dgm:prSet presAssocID="{EDEDC5E1-8A9E-41DD-9C8C-9FEB451FF086}" presName="connTx" presStyleLbl="sibTrans2D1" presStyleIdx="1" presStyleCnt="2"/>
      <dgm:spPr/>
      <dgm:t>
        <a:bodyPr/>
        <a:lstStyle/>
        <a:p>
          <a:endParaRPr lang="en-US"/>
        </a:p>
      </dgm:t>
    </dgm:pt>
    <dgm:pt modelId="{31290B67-0BE4-46CB-A31B-35BC50696042}" type="pres">
      <dgm:prSet presAssocID="{6A98DCCE-66E6-491D-B013-D118005D0AC7}" presName="composite" presStyleCnt="0"/>
      <dgm:spPr/>
    </dgm:pt>
    <dgm:pt modelId="{B0B69ADC-67D0-4FA2-B659-8C1571CB8069}" type="pres">
      <dgm:prSet presAssocID="{6A98DCCE-66E6-491D-B013-D118005D0AC7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1CC6BB-1CB2-435C-8A7C-B6B66DF9B275}" type="pres">
      <dgm:prSet presAssocID="{6A98DCCE-66E6-491D-B013-D118005D0AC7}" presName="parSh" presStyleLbl="node1" presStyleIdx="2" presStyleCnt="3" custLinFactNeighborY="-37230"/>
      <dgm:spPr/>
      <dgm:t>
        <a:bodyPr/>
        <a:lstStyle/>
        <a:p>
          <a:endParaRPr lang="en-US"/>
        </a:p>
      </dgm:t>
    </dgm:pt>
    <dgm:pt modelId="{A687DADC-9962-4830-AADD-0D39B4416C15}" type="pres">
      <dgm:prSet presAssocID="{6A98DCCE-66E6-491D-B013-D118005D0AC7}" presName="desTx" presStyleLbl="fgAcc1" presStyleIdx="2" presStyleCnt="3" custScaleX="183105" custScaleY="138382" custLinFactNeighborX="-13163" custLinFactNeighborY="98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969956-8751-4991-80FF-9D800E767058}" type="presOf" srcId="{1218A17A-EB81-4DBA-9D13-49AF667F14A3}" destId="{A687DADC-9962-4830-AADD-0D39B4416C15}" srcOrd="0" destOrd="10" presId="urn:microsoft.com/office/officeart/2005/8/layout/process3"/>
    <dgm:cxn modelId="{C1D21960-59D4-4488-A094-D8561BB050AC}" srcId="{6A98DCCE-66E6-491D-B013-D118005D0AC7}" destId="{9D4E8D6F-A99B-471C-ABF8-DEE49B01D558}" srcOrd="7" destOrd="0" parTransId="{B0741476-F3B8-4E5B-8B1F-46CD218864E8}" sibTransId="{60864F9E-08F1-4C02-8ABC-736B20668A07}"/>
    <dgm:cxn modelId="{9F31AF07-A02A-4427-B3B1-5FCA99F2664D}" type="presOf" srcId="{9A65D976-B893-431E-8FAB-D63952E0D195}" destId="{CC31A8F8-2AF1-4596-8119-E1EDBC0477F7}" srcOrd="0" destOrd="4" presId="urn:microsoft.com/office/officeart/2005/8/layout/process3"/>
    <dgm:cxn modelId="{5CE9299D-4AD6-414E-A6C8-485515ED0ECA}" srcId="{A07B414B-2971-404E-9D40-F6CFA897DEDD}" destId="{F21BFEE2-AAF8-471D-9118-2412FC860CA0}" srcOrd="0" destOrd="0" parTransId="{F8A516B8-F8EC-4DDC-A94A-975F33C8C251}" sibTransId="{D65184D2-A262-430B-901B-CDCB3DFEC84D}"/>
    <dgm:cxn modelId="{28B52940-940D-4C95-91A1-628A6899D83B}" srcId="{F21BFEE2-AAF8-471D-9118-2412FC860CA0}" destId="{7C115BC6-D231-4127-98A2-FD9C8C31E105}" srcOrd="1" destOrd="0" parTransId="{47B880E4-224D-45E7-8C8F-D3C357AABD54}" sibTransId="{1FC9122E-2776-4860-BA8E-24D66F61E19A}"/>
    <dgm:cxn modelId="{8D15AA4A-2B4B-4A59-829C-ADA563A1CA67}" type="presOf" srcId="{6A98DCCE-66E6-491D-B013-D118005D0AC7}" destId="{B0B69ADC-67D0-4FA2-B659-8C1571CB8069}" srcOrd="0" destOrd="0" presId="urn:microsoft.com/office/officeart/2005/8/layout/process3"/>
    <dgm:cxn modelId="{6A73516F-7C39-47D6-992F-74C57D560D91}" type="presOf" srcId="{A55AB98F-D077-4C5A-816C-BBC94058C694}" destId="{CC31A8F8-2AF1-4596-8119-E1EDBC0477F7}" srcOrd="0" destOrd="2" presId="urn:microsoft.com/office/officeart/2005/8/layout/process3"/>
    <dgm:cxn modelId="{9D25A798-3CE1-4A69-A81F-1571F222A44D}" srcId="{A07B414B-2971-404E-9D40-F6CFA897DEDD}" destId="{E839F874-6AFC-46EB-920A-4436AE14331E}" srcOrd="1" destOrd="0" parTransId="{DC63BA93-AA26-4B70-ABD4-AC71BCFB608A}" sibTransId="{EDEDC5E1-8A9E-41DD-9C8C-9FEB451FF086}"/>
    <dgm:cxn modelId="{DFF1753F-F58A-4786-B62A-F3EEF985DFA8}" srcId="{6A98DCCE-66E6-491D-B013-D118005D0AC7}" destId="{159D70D8-01F6-484F-B937-E4818D706098}" srcOrd="0" destOrd="0" parTransId="{F77B7BD9-AAE2-4111-8625-C2446D4985E4}" sibTransId="{A21B89E6-370E-4E43-B845-276E199A26E1}"/>
    <dgm:cxn modelId="{63F6091B-53BF-4FF1-A3A1-1202EAA6FB87}" srcId="{6A98DCCE-66E6-491D-B013-D118005D0AC7}" destId="{6820FFA6-FA2B-41F9-81D9-310C30FA451F}" srcOrd="1" destOrd="0" parTransId="{9D4EA461-BF76-4D05-9DAE-CA4127EBE3A9}" sibTransId="{A3A15C45-A9F9-480A-8E74-81263A1510D8}"/>
    <dgm:cxn modelId="{1197E3A7-9197-4D2F-B06F-A6E7715C6C51}" type="presOf" srcId="{F21BFEE2-AAF8-471D-9118-2412FC860CA0}" destId="{3F1EF2F1-D8A2-4653-8A46-250CBB68965F}" srcOrd="0" destOrd="0" presId="urn:microsoft.com/office/officeart/2005/8/layout/process3"/>
    <dgm:cxn modelId="{1E9B2692-60F3-426E-9EE6-4271B23573D9}" srcId="{6A98DCCE-66E6-491D-B013-D118005D0AC7}" destId="{6868A644-3BE4-404A-B9DB-B76EDF0B58D8}" srcOrd="2" destOrd="0" parTransId="{2F7F3FAB-8F3D-48EB-A837-7A62846065A4}" sibTransId="{04C817CF-C2C0-4904-A041-D140D4E30684}"/>
    <dgm:cxn modelId="{05D6F4E5-7367-4A08-A10A-BF862BFB77EC}" type="presOf" srcId="{172583CE-5961-4ED3-8516-4A7478A69E62}" destId="{D39E53BA-16A7-43FD-B408-56A95711C422}" srcOrd="0" destOrd="0" presId="urn:microsoft.com/office/officeart/2005/8/layout/process3"/>
    <dgm:cxn modelId="{D125DE1D-D2BD-4780-8969-17DFF739E2AD}" type="presOf" srcId="{7C52AF52-A478-4C3C-86A3-BE15142E420C}" destId="{A687DADC-9962-4830-AADD-0D39B4416C15}" srcOrd="0" destOrd="9" presId="urn:microsoft.com/office/officeart/2005/8/layout/process3"/>
    <dgm:cxn modelId="{EE17FA1A-93CA-49A9-BEBA-D8E385C05E0E}" srcId="{6A98DCCE-66E6-491D-B013-D118005D0AC7}" destId="{C13B1F76-128D-44C6-9B4C-B487AD273E8E}" srcOrd="3" destOrd="0" parTransId="{56FE3E97-1527-438B-A29E-7ED65921AC03}" sibTransId="{3F370CA2-A990-4836-9113-1641E3D131ED}"/>
    <dgm:cxn modelId="{03454EB9-A094-462C-AFE3-10A2E938ACF2}" type="presOf" srcId="{D65184D2-A262-430B-901B-CDCB3DFEC84D}" destId="{3B100947-C444-4616-B46C-89E6803C89F4}" srcOrd="1" destOrd="0" presId="urn:microsoft.com/office/officeart/2005/8/layout/process3"/>
    <dgm:cxn modelId="{D9A5327A-39CD-4C4F-9D2C-E603ED51774F}" type="presOf" srcId="{EDEDC5E1-8A9E-41DD-9C8C-9FEB451FF086}" destId="{214C4501-5643-48AC-B02C-39EF5BCCE443}" srcOrd="1" destOrd="0" presId="urn:microsoft.com/office/officeart/2005/8/layout/process3"/>
    <dgm:cxn modelId="{561A3B0B-BF0F-4BA6-89E0-70156E979D92}" srcId="{F21BFEE2-AAF8-471D-9118-2412FC860CA0}" destId="{9A65D976-B893-431E-8FAB-D63952E0D195}" srcOrd="4" destOrd="0" parTransId="{CAA6DDB6-7928-4558-A70C-17A9C916D112}" sibTransId="{8F1D080D-9C77-4783-8D76-A46CEC4EA69D}"/>
    <dgm:cxn modelId="{D9224889-5052-427E-8750-498121B99BE9}" type="presOf" srcId="{D65184D2-A262-430B-901B-CDCB3DFEC84D}" destId="{2867D642-A793-41A0-B090-D3C4F47B35FA}" srcOrd="0" destOrd="0" presId="urn:microsoft.com/office/officeart/2005/8/layout/process3"/>
    <dgm:cxn modelId="{61AA3AC0-6595-4BEE-991B-E53D445847C9}" type="presOf" srcId="{5075161B-A04A-40F8-9BEA-7C9797683AE8}" destId="{A687DADC-9962-4830-AADD-0D39B4416C15}" srcOrd="0" destOrd="5" presId="urn:microsoft.com/office/officeart/2005/8/layout/process3"/>
    <dgm:cxn modelId="{615B6CC4-28F0-4AFF-8952-C367FC7B9D32}" type="presOf" srcId="{E839F874-6AFC-46EB-920A-4436AE14331E}" destId="{217480D3-9AA2-4BAD-8A8B-136D894D88FA}" srcOrd="0" destOrd="0" presId="urn:microsoft.com/office/officeart/2005/8/layout/process3"/>
    <dgm:cxn modelId="{AEAE3F77-0975-4500-A1D1-B6B33F21A40F}" type="presOf" srcId="{33B08E45-5991-4C30-AB17-934D47D8D5CB}" destId="{A687DADC-9962-4830-AADD-0D39B4416C15}" srcOrd="0" destOrd="6" presId="urn:microsoft.com/office/officeart/2005/8/layout/process3"/>
    <dgm:cxn modelId="{0E1E2014-1187-43F0-B2C7-5BAF31910A59}" srcId="{6A98DCCE-66E6-491D-B013-D118005D0AC7}" destId="{7C52AF52-A478-4C3C-86A3-BE15142E420C}" srcOrd="9" destOrd="0" parTransId="{A52160D6-58EC-4CEA-80D6-945356809758}" sibTransId="{98E122D9-63CA-4E9E-914C-8EFB3FDDE034}"/>
    <dgm:cxn modelId="{7FECCAA5-5590-43C5-A1A7-C3F8C131038F}" srcId="{6A98DCCE-66E6-491D-B013-D118005D0AC7}" destId="{33B08E45-5991-4C30-AB17-934D47D8D5CB}" srcOrd="6" destOrd="0" parTransId="{36E7B458-67B9-4216-973F-CEB1A5F180EB}" sibTransId="{F574C0A7-7767-498A-87A7-21D3EF2007B0}"/>
    <dgm:cxn modelId="{18E8C7F6-4C21-4229-B047-45BB24F9187E}" type="presOf" srcId="{EDEDC5E1-8A9E-41DD-9C8C-9FEB451FF086}" destId="{BFA1735D-0CA3-4D54-B742-3A6825A0FDE8}" srcOrd="0" destOrd="0" presId="urn:microsoft.com/office/officeart/2005/8/layout/process3"/>
    <dgm:cxn modelId="{19D45CA8-C032-4E6C-A3B3-1129659F77AB}" type="presOf" srcId="{F21BFEE2-AAF8-471D-9118-2412FC860CA0}" destId="{C51A9E67-E63B-4D4C-BF0B-10A2CFC3C3C1}" srcOrd="1" destOrd="0" presId="urn:microsoft.com/office/officeart/2005/8/layout/process3"/>
    <dgm:cxn modelId="{EA2F25CF-B27A-4073-A6D5-EA8E87E4E093}" type="presOf" srcId="{6868A644-3BE4-404A-B9DB-B76EDF0B58D8}" destId="{A687DADC-9962-4830-AADD-0D39B4416C15}" srcOrd="0" destOrd="2" presId="urn:microsoft.com/office/officeart/2005/8/layout/process3"/>
    <dgm:cxn modelId="{56B3B503-D90B-4B30-89EA-B3A950E5CC13}" srcId="{6A98DCCE-66E6-491D-B013-D118005D0AC7}" destId="{198B0CB2-3E68-4127-B37A-84AF842F3E98}" srcOrd="8" destOrd="0" parTransId="{428BCD22-2AB5-4D6F-B1CB-3CD07A9C44FD}" sibTransId="{A8ECDD51-11E9-481A-9713-C73449049D68}"/>
    <dgm:cxn modelId="{897AA0B4-8857-42F0-B318-C1448E09AF4E}" type="presOf" srcId="{22077DAD-2942-4999-A6CC-327F8F9AEAA3}" destId="{CC31A8F8-2AF1-4596-8119-E1EDBC0477F7}" srcOrd="0" destOrd="0" presId="urn:microsoft.com/office/officeart/2005/8/layout/process3"/>
    <dgm:cxn modelId="{7563B054-F639-4255-934A-65930163C091}" srcId="{F21BFEE2-AAF8-471D-9118-2412FC860CA0}" destId="{A55AB98F-D077-4C5A-816C-BBC94058C694}" srcOrd="2" destOrd="0" parTransId="{48E8D117-BB07-4BF5-806C-0BA647203E89}" sibTransId="{4A25DFA6-BF38-4335-8A11-CA48B2397EC2}"/>
    <dgm:cxn modelId="{7C9C6714-4937-4E93-ADB5-0E3640D252BA}" type="presOf" srcId="{6820FFA6-FA2B-41F9-81D9-310C30FA451F}" destId="{A687DADC-9962-4830-AADD-0D39B4416C15}" srcOrd="0" destOrd="1" presId="urn:microsoft.com/office/officeart/2005/8/layout/process3"/>
    <dgm:cxn modelId="{ECB943A9-94C2-48E8-9836-5DBD61FAE2CF}" type="presOf" srcId="{C13B1F76-128D-44C6-9B4C-B487AD273E8E}" destId="{A687DADC-9962-4830-AADD-0D39B4416C15}" srcOrd="0" destOrd="3" presId="urn:microsoft.com/office/officeart/2005/8/layout/process3"/>
    <dgm:cxn modelId="{043002D9-32D3-4D82-8CEA-FB21867A30C8}" type="presOf" srcId="{198B0CB2-3E68-4127-B37A-84AF842F3E98}" destId="{A687DADC-9962-4830-AADD-0D39B4416C15}" srcOrd="0" destOrd="8" presId="urn:microsoft.com/office/officeart/2005/8/layout/process3"/>
    <dgm:cxn modelId="{023FE64A-76A0-4D79-8752-74680C505B9F}" type="presOf" srcId="{7C115BC6-D231-4127-98A2-FD9C8C31E105}" destId="{CC31A8F8-2AF1-4596-8119-E1EDBC0477F7}" srcOrd="0" destOrd="1" presId="urn:microsoft.com/office/officeart/2005/8/layout/process3"/>
    <dgm:cxn modelId="{28599661-EAA3-4461-8211-426FD3EA80E5}" srcId="{F21BFEE2-AAF8-471D-9118-2412FC860CA0}" destId="{23F2D550-DC28-4613-9D66-0FC40F6C0664}" srcOrd="3" destOrd="0" parTransId="{17708627-069A-41F0-8C08-EDE6E2ADB3A0}" sibTransId="{458E55D9-8035-46BB-8FE1-68064C04C13F}"/>
    <dgm:cxn modelId="{FD957963-47B1-460C-956C-DBFE77279300}" type="presOf" srcId="{A07B414B-2971-404E-9D40-F6CFA897DEDD}" destId="{1411A916-3C9E-44FF-9366-8F6E04C61B6A}" srcOrd="0" destOrd="0" presId="urn:microsoft.com/office/officeart/2005/8/layout/process3"/>
    <dgm:cxn modelId="{D106E164-44A8-4973-B044-776640D559F2}" srcId="{6A98DCCE-66E6-491D-B013-D118005D0AC7}" destId="{5075161B-A04A-40F8-9BEA-7C9797683AE8}" srcOrd="5" destOrd="0" parTransId="{16A24D84-8423-4831-BBA4-4EDC8FD89AF2}" sibTransId="{89F4A180-3A1E-4A1B-951B-F091D834339C}"/>
    <dgm:cxn modelId="{3BB2B137-95B7-4040-9B73-8777B1128EF8}" srcId="{E839F874-6AFC-46EB-920A-4436AE14331E}" destId="{172583CE-5961-4ED3-8516-4A7478A69E62}" srcOrd="0" destOrd="0" parTransId="{35FA0FB8-C70F-4EA9-B81E-75BCABC4C7B1}" sibTransId="{DCE68503-65E0-456A-8CA3-BEED3418A8FD}"/>
    <dgm:cxn modelId="{1815BAFE-F4A6-44C3-AE2F-9A0B96C93682}" type="presOf" srcId="{6A98DCCE-66E6-491D-B013-D118005D0AC7}" destId="{B11CC6BB-1CB2-435C-8A7C-B6B66DF9B275}" srcOrd="1" destOrd="0" presId="urn:microsoft.com/office/officeart/2005/8/layout/process3"/>
    <dgm:cxn modelId="{79BE44BE-F4DC-421B-96D7-67B52BD40808}" srcId="{F21BFEE2-AAF8-471D-9118-2412FC860CA0}" destId="{22077DAD-2942-4999-A6CC-327F8F9AEAA3}" srcOrd="0" destOrd="0" parTransId="{D0374078-EFD7-4A0D-A092-38629C501A53}" sibTransId="{3083DD3A-60D6-4209-8F32-7B592130F4E1}"/>
    <dgm:cxn modelId="{C607DCF8-4D96-4149-8B63-DDE3D10BF7EF}" type="presOf" srcId="{9D4E8D6F-A99B-471C-ABF8-DEE49B01D558}" destId="{A687DADC-9962-4830-AADD-0D39B4416C15}" srcOrd="0" destOrd="7" presId="urn:microsoft.com/office/officeart/2005/8/layout/process3"/>
    <dgm:cxn modelId="{12B7B2FC-17C1-43B3-916D-6DF9CD922CCE}" srcId="{A07B414B-2971-404E-9D40-F6CFA897DEDD}" destId="{6A98DCCE-66E6-491D-B013-D118005D0AC7}" srcOrd="2" destOrd="0" parTransId="{AFABB55E-3E0F-411D-9FC4-491FB9092092}" sibTransId="{82DDC422-7410-47DE-97E7-38952381ECD3}"/>
    <dgm:cxn modelId="{5B18D405-FC68-41C4-AE80-2DDED08494E9}" srcId="{6A98DCCE-66E6-491D-B013-D118005D0AC7}" destId="{1218A17A-EB81-4DBA-9D13-49AF667F14A3}" srcOrd="10" destOrd="0" parTransId="{FDA0DF1B-5C93-4695-9713-50745551C12F}" sibTransId="{F9A70C9D-DDFD-4B20-9309-0C9789F92F40}"/>
    <dgm:cxn modelId="{BC0AEE78-18B9-4709-BBC2-2279B5595180}" type="presOf" srcId="{159D70D8-01F6-484F-B937-E4818D706098}" destId="{A687DADC-9962-4830-AADD-0D39B4416C15}" srcOrd="0" destOrd="0" presId="urn:microsoft.com/office/officeart/2005/8/layout/process3"/>
    <dgm:cxn modelId="{B12FCBA6-83F4-48AA-8F18-9089EE4246A0}" type="presOf" srcId="{23F2D550-DC28-4613-9D66-0FC40F6C0664}" destId="{CC31A8F8-2AF1-4596-8119-E1EDBC0477F7}" srcOrd="0" destOrd="3" presId="urn:microsoft.com/office/officeart/2005/8/layout/process3"/>
    <dgm:cxn modelId="{0AACF3A5-DBA8-4CAA-9969-C7425108D084}" type="presOf" srcId="{E839F874-6AFC-46EB-920A-4436AE14331E}" destId="{B4E1416E-58A0-4278-8F41-FA103B1A39F6}" srcOrd="1" destOrd="0" presId="urn:microsoft.com/office/officeart/2005/8/layout/process3"/>
    <dgm:cxn modelId="{C082D646-A322-42B0-A152-6D3A1680E674}" type="presOf" srcId="{0685C9A5-73C9-4667-8B89-1E1007EF9775}" destId="{A687DADC-9962-4830-AADD-0D39B4416C15}" srcOrd="0" destOrd="4" presId="urn:microsoft.com/office/officeart/2005/8/layout/process3"/>
    <dgm:cxn modelId="{A26ED61B-2A76-436F-898B-22B7A338D936}" srcId="{6A98DCCE-66E6-491D-B013-D118005D0AC7}" destId="{0685C9A5-73C9-4667-8B89-1E1007EF9775}" srcOrd="4" destOrd="0" parTransId="{F5E1F498-CCDA-46D0-B6A3-03449524E408}" sibTransId="{0B5DC7DE-9B61-4CA3-B337-E0FD05EC2EA6}"/>
    <dgm:cxn modelId="{7F0AAE8B-6C6C-4350-8622-97FA3EC7F335}" type="presParOf" srcId="{1411A916-3C9E-44FF-9366-8F6E04C61B6A}" destId="{82231C35-D355-4A5A-9926-C5D65D576E63}" srcOrd="0" destOrd="0" presId="urn:microsoft.com/office/officeart/2005/8/layout/process3"/>
    <dgm:cxn modelId="{ECA60585-9EDB-4CF7-941E-CD83088F5BFB}" type="presParOf" srcId="{82231C35-D355-4A5A-9926-C5D65D576E63}" destId="{3F1EF2F1-D8A2-4653-8A46-250CBB68965F}" srcOrd="0" destOrd="0" presId="urn:microsoft.com/office/officeart/2005/8/layout/process3"/>
    <dgm:cxn modelId="{634F8B48-C571-4D4D-901F-B1194A69AB66}" type="presParOf" srcId="{82231C35-D355-4A5A-9926-C5D65D576E63}" destId="{C51A9E67-E63B-4D4C-BF0B-10A2CFC3C3C1}" srcOrd="1" destOrd="0" presId="urn:microsoft.com/office/officeart/2005/8/layout/process3"/>
    <dgm:cxn modelId="{4F77909A-2345-480C-8AB1-B783E03B2530}" type="presParOf" srcId="{82231C35-D355-4A5A-9926-C5D65D576E63}" destId="{CC31A8F8-2AF1-4596-8119-E1EDBC0477F7}" srcOrd="2" destOrd="0" presId="urn:microsoft.com/office/officeart/2005/8/layout/process3"/>
    <dgm:cxn modelId="{26824C7B-6A7F-4087-9653-6AC5F18AB853}" type="presParOf" srcId="{1411A916-3C9E-44FF-9366-8F6E04C61B6A}" destId="{2867D642-A793-41A0-B090-D3C4F47B35FA}" srcOrd="1" destOrd="0" presId="urn:microsoft.com/office/officeart/2005/8/layout/process3"/>
    <dgm:cxn modelId="{96402624-29EA-4CDB-96DA-B340AEFAFC5E}" type="presParOf" srcId="{2867D642-A793-41A0-B090-D3C4F47B35FA}" destId="{3B100947-C444-4616-B46C-89E6803C89F4}" srcOrd="0" destOrd="0" presId="urn:microsoft.com/office/officeart/2005/8/layout/process3"/>
    <dgm:cxn modelId="{7DF9729E-9FA5-44C0-AD36-317F6C3DE975}" type="presParOf" srcId="{1411A916-3C9E-44FF-9366-8F6E04C61B6A}" destId="{FDF38245-ED71-4641-80BB-B191C38D4FCB}" srcOrd="2" destOrd="0" presId="urn:microsoft.com/office/officeart/2005/8/layout/process3"/>
    <dgm:cxn modelId="{59CE6AC2-770B-4412-9FD9-BAA22196DB3E}" type="presParOf" srcId="{FDF38245-ED71-4641-80BB-B191C38D4FCB}" destId="{217480D3-9AA2-4BAD-8A8B-136D894D88FA}" srcOrd="0" destOrd="0" presId="urn:microsoft.com/office/officeart/2005/8/layout/process3"/>
    <dgm:cxn modelId="{81E5E33E-F3BF-49CA-92E7-77C67D745921}" type="presParOf" srcId="{FDF38245-ED71-4641-80BB-B191C38D4FCB}" destId="{B4E1416E-58A0-4278-8F41-FA103B1A39F6}" srcOrd="1" destOrd="0" presId="urn:microsoft.com/office/officeart/2005/8/layout/process3"/>
    <dgm:cxn modelId="{8D2F201C-A406-47FE-8C2A-037090EFAED5}" type="presParOf" srcId="{FDF38245-ED71-4641-80BB-B191C38D4FCB}" destId="{D39E53BA-16A7-43FD-B408-56A95711C422}" srcOrd="2" destOrd="0" presId="urn:microsoft.com/office/officeart/2005/8/layout/process3"/>
    <dgm:cxn modelId="{F638AD32-DA2C-4788-B61F-DCA149B6C2AB}" type="presParOf" srcId="{1411A916-3C9E-44FF-9366-8F6E04C61B6A}" destId="{BFA1735D-0CA3-4D54-B742-3A6825A0FDE8}" srcOrd="3" destOrd="0" presId="urn:microsoft.com/office/officeart/2005/8/layout/process3"/>
    <dgm:cxn modelId="{D9A9D69A-6442-4F2D-9914-08ED6CFD3F99}" type="presParOf" srcId="{BFA1735D-0CA3-4D54-B742-3A6825A0FDE8}" destId="{214C4501-5643-48AC-B02C-39EF5BCCE443}" srcOrd="0" destOrd="0" presId="urn:microsoft.com/office/officeart/2005/8/layout/process3"/>
    <dgm:cxn modelId="{F713A0BA-A26D-4642-8793-1AD292621BF4}" type="presParOf" srcId="{1411A916-3C9E-44FF-9366-8F6E04C61B6A}" destId="{31290B67-0BE4-46CB-A31B-35BC50696042}" srcOrd="4" destOrd="0" presId="urn:microsoft.com/office/officeart/2005/8/layout/process3"/>
    <dgm:cxn modelId="{405E06BD-A027-49B3-8976-5CD8ED2EE91D}" type="presParOf" srcId="{31290B67-0BE4-46CB-A31B-35BC50696042}" destId="{B0B69ADC-67D0-4FA2-B659-8C1571CB8069}" srcOrd="0" destOrd="0" presId="urn:microsoft.com/office/officeart/2005/8/layout/process3"/>
    <dgm:cxn modelId="{079D17F3-BC46-44BE-90A6-C3EA3BF9AC8E}" type="presParOf" srcId="{31290B67-0BE4-46CB-A31B-35BC50696042}" destId="{B11CC6BB-1CB2-435C-8A7C-B6B66DF9B275}" srcOrd="1" destOrd="0" presId="urn:microsoft.com/office/officeart/2005/8/layout/process3"/>
    <dgm:cxn modelId="{E31AA9BE-003B-4708-8F25-0549305924F1}" type="presParOf" srcId="{31290B67-0BE4-46CB-A31B-35BC50696042}" destId="{A687DADC-9962-4830-AADD-0D39B4416C15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07B414B-2971-404E-9D40-F6CFA897DEDD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1BFEE2-AAF8-471D-9118-2412FC860CA0}">
      <dgm:prSet phldrT="[Text]" custT="1"/>
      <dgm:spPr/>
      <dgm:t>
        <a:bodyPr/>
        <a:lstStyle/>
        <a:p>
          <a:r>
            <a:rPr lang="ka-GE" sz="1800" dirty="0" smtClean="0"/>
            <a:t>წამლის გაცემა</a:t>
          </a:r>
          <a:endParaRPr lang="en-US" sz="1800" dirty="0"/>
        </a:p>
      </dgm:t>
    </dgm:pt>
    <dgm:pt modelId="{F8A516B8-F8EC-4DDC-A94A-975F33C8C251}" type="parTrans" cxnId="{5CE9299D-4AD6-414E-A6C8-485515ED0ECA}">
      <dgm:prSet/>
      <dgm:spPr/>
      <dgm:t>
        <a:bodyPr/>
        <a:lstStyle/>
        <a:p>
          <a:endParaRPr lang="en-US"/>
        </a:p>
      </dgm:t>
    </dgm:pt>
    <dgm:pt modelId="{D65184D2-A262-430B-901B-CDCB3DFEC84D}" type="sibTrans" cxnId="{5CE9299D-4AD6-414E-A6C8-485515ED0ECA}">
      <dgm:prSet/>
      <dgm:spPr/>
      <dgm:t>
        <a:bodyPr/>
        <a:lstStyle/>
        <a:p>
          <a:endParaRPr lang="en-US"/>
        </a:p>
      </dgm:t>
    </dgm:pt>
    <dgm:pt modelId="{22077DAD-2942-4999-A6CC-327F8F9AEAA3}">
      <dgm:prSet phldrT="[Text]" custT="1"/>
      <dgm:spPr/>
      <dgm:t>
        <a:bodyPr/>
        <a:lstStyle/>
        <a:p>
          <a:r>
            <a:rPr lang="ka-GE" sz="1400" dirty="0" smtClean="0"/>
            <a:t>ბენეფიციარზე წამლის გაცემის ისტორია</a:t>
          </a:r>
          <a:endParaRPr lang="en-US" sz="1400" dirty="0"/>
        </a:p>
      </dgm:t>
    </dgm:pt>
    <dgm:pt modelId="{D0374078-EFD7-4A0D-A092-38629C501A53}" type="parTrans" cxnId="{79BE44BE-F4DC-421B-96D7-67B52BD40808}">
      <dgm:prSet/>
      <dgm:spPr/>
      <dgm:t>
        <a:bodyPr/>
        <a:lstStyle/>
        <a:p>
          <a:endParaRPr lang="en-US"/>
        </a:p>
      </dgm:t>
    </dgm:pt>
    <dgm:pt modelId="{3083DD3A-60D6-4209-8F32-7B592130F4E1}" type="sibTrans" cxnId="{79BE44BE-F4DC-421B-96D7-67B52BD40808}">
      <dgm:prSet/>
      <dgm:spPr/>
      <dgm:t>
        <a:bodyPr/>
        <a:lstStyle/>
        <a:p>
          <a:endParaRPr lang="en-US"/>
        </a:p>
      </dgm:t>
    </dgm:pt>
    <dgm:pt modelId="{E839F874-6AFC-46EB-920A-4436AE14331E}">
      <dgm:prSet phldrT="[Text]" custT="1"/>
      <dgm:spPr/>
      <dgm:t>
        <a:bodyPr/>
        <a:lstStyle/>
        <a:p>
          <a:r>
            <a:rPr lang="ka-GE" sz="1800" dirty="0" smtClean="0"/>
            <a:t>მენეჯერი</a:t>
          </a:r>
          <a:endParaRPr lang="en-US" sz="1800" dirty="0"/>
        </a:p>
      </dgm:t>
    </dgm:pt>
    <dgm:pt modelId="{DC63BA93-AA26-4B70-ABD4-AC71BCFB608A}" type="parTrans" cxnId="{9D25A798-3CE1-4A69-A81F-1571F222A44D}">
      <dgm:prSet/>
      <dgm:spPr/>
      <dgm:t>
        <a:bodyPr/>
        <a:lstStyle/>
        <a:p>
          <a:endParaRPr lang="en-US"/>
        </a:p>
      </dgm:t>
    </dgm:pt>
    <dgm:pt modelId="{EDEDC5E1-8A9E-41DD-9C8C-9FEB451FF086}" type="sibTrans" cxnId="{9D25A798-3CE1-4A69-A81F-1571F222A44D}">
      <dgm:prSet/>
      <dgm:spPr/>
      <dgm:t>
        <a:bodyPr/>
        <a:lstStyle/>
        <a:p>
          <a:endParaRPr lang="en-US"/>
        </a:p>
      </dgm:t>
    </dgm:pt>
    <dgm:pt modelId="{172583CE-5961-4ED3-8516-4A7478A69E62}">
      <dgm:prSet phldrT="[Text]" custT="1"/>
      <dgm:spPr/>
      <dgm:t>
        <a:bodyPr/>
        <a:lstStyle/>
        <a:p>
          <a:r>
            <a:rPr lang="ka-GE" sz="1400" dirty="0" smtClean="0"/>
            <a:t>ინფორმაცია კლინიკის ბენეფიციარების შესახებ (კომისიის სია, პრობლემატური კომისია)</a:t>
          </a:r>
          <a:endParaRPr lang="en-US" sz="1400" dirty="0"/>
        </a:p>
      </dgm:t>
    </dgm:pt>
    <dgm:pt modelId="{35FA0FB8-C70F-4EA9-B81E-75BCABC4C7B1}" type="parTrans" cxnId="{3BB2B137-95B7-4040-9B73-8777B1128EF8}">
      <dgm:prSet/>
      <dgm:spPr/>
      <dgm:t>
        <a:bodyPr/>
        <a:lstStyle/>
        <a:p>
          <a:endParaRPr lang="en-US"/>
        </a:p>
      </dgm:t>
    </dgm:pt>
    <dgm:pt modelId="{DCE68503-65E0-456A-8CA3-BEED3418A8FD}" type="sibTrans" cxnId="{3BB2B137-95B7-4040-9B73-8777B1128EF8}">
      <dgm:prSet/>
      <dgm:spPr/>
      <dgm:t>
        <a:bodyPr/>
        <a:lstStyle/>
        <a:p>
          <a:endParaRPr lang="en-US"/>
        </a:p>
      </dgm:t>
    </dgm:pt>
    <dgm:pt modelId="{00C7AD8B-4B46-4559-BC46-FD9BBE42CFA9}">
      <dgm:prSet custT="1"/>
      <dgm:spPr/>
      <dgm:t>
        <a:bodyPr/>
        <a:lstStyle/>
        <a:p>
          <a:r>
            <a:rPr lang="ka-GE" sz="1400" dirty="0" smtClean="0"/>
            <a:t>სტატისტიკური ინფორმაცია მედიკამენტის გაცემის/მოძრაობის შესახებ </a:t>
          </a:r>
          <a:endParaRPr lang="en-US" sz="1400" dirty="0"/>
        </a:p>
      </dgm:t>
    </dgm:pt>
    <dgm:pt modelId="{B84EA0AA-B788-42A2-9C6A-4B8A6C04ED2D}" type="parTrans" cxnId="{DA01BE86-A157-4E3F-A51B-8A41F93B31F0}">
      <dgm:prSet/>
      <dgm:spPr/>
      <dgm:t>
        <a:bodyPr/>
        <a:lstStyle/>
        <a:p>
          <a:endParaRPr lang="en-US"/>
        </a:p>
      </dgm:t>
    </dgm:pt>
    <dgm:pt modelId="{9700F409-4138-426B-A9A9-11FDC1A5BCAE}" type="sibTrans" cxnId="{DA01BE86-A157-4E3F-A51B-8A41F93B31F0}">
      <dgm:prSet/>
      <dgm:spPr/>
      <dgm:t>
        <a:bodyPr/>
        <a:lstStyle/>
        <a:p>
          <a:endParaRPr lang="en-US"/>
        </a:p>
      </dgm:t>
    </dgm:pt>
    <dgm:pt modelId="{AC57FA6D-31E4-403B-B880-C3E79D0EAEDB}">
      <dgm:prSet phldrT="[Text]" custT="1"/>
      <dgm:spPr/>
      <dgm:t>
        <a:bodyPr/>
        <a:lstStyle/>
        <a:p>
          <a:endParaRPr lang="en-US" sz="1400" dirty="0"/>
        </a:p>
      </dgm:t>
    </dgm:pt>
    <dgm:pt modelId="{EC35B61F-ECC9-4D52-BBBC-1EC671AD132A}" type="parTrans" cxnId="{773D723F-84E7-4F6B-BC0E-68D0A5551A6D}">
      <dgm:prSet/>
      <dgm:spPr/>
      <dgm:t>
        <a:bodyPr/>
        <a:lstStyle/>
        <a:p>
          <a:endParaRPr lang="en-US"/>
        </a:p>
      </dgm:t>
    </dgm:pt>
    <dgm:pt modelId="{75AA967D-F515-4E02-A9B3-4ADCC75613CA}" type="sibTrans" cxnId="{773D723F-84E7-4F6B-BC0E-68D0A5551A6D}">
      <dgm:prSet/>
      <dgm:spPr/>
      <dgm:t>
        <a:bodyPr/>
        <a:lstStyle/>
        <a:p>
          <a:endParaRPr lang="en-US"/>
        </a:p>
      </dgm:t>
    </dgm:pt>
    <dgm:pt modelId="{C87944E9-9482-48A5-83FA-C28CE844D516}">
      <dgm:prSet phldrT="[Text]" custT="1"/>
      <dgm:spPr/>
      <dgm:t>
        <a:bodyPr/>
        <a:lstStyle/>
        <a:p>
          <a:r>
            <a:rPr lang="ka-GE" sz="1400" dirty="0" smtClean="0"/>
            <a:t>ბენეფიციარზე მედიკამენტის გაცემის ისტორია;</a:t>
          </a:r>
          <a:endParaRPr lang="en-US" sz="1400" dirty="0"/>
        </a:p>
      </dgm:t>
    </dgm:pt>
    <dgm:pt modelId="{502BB396-0BA9-43E5-A3B0-1AFFD82035DF}" type="parTrans" cxnId="{B12787D5-8D2F-4EA4-9292-125B681FE3A2}">
      <dgm:prSet/>
      <dgm:spPr/>
      <dgm:t>
        <a:bodyPr/>
        <a:lstStyle/>
        <a:p>
          <a:endParaRPr lang="en-US"/>
        </a:p>
      </dgm:t>
    </dgm:pt>
    <dgm:pt modelId="{3315F3EB-DBA1-4F9F-B744-5B7F6242A4E3}" type="sibTrans" cxnId="{B12787D5-8D2F-4EA4-9292-125B681FE3A2}">
      <dgm:prSet/>
      <dgm:spPr/>
      <dgm:t>
        <a:bodyPr/>
        <a:lstStyle/>
        <a:p>
          <a:endParaRPr lang="en-US"/>
        </a:p>
      </dgm:t>
    </dgm:pt>
    <dgm:pt modelId="{354B230A-61DF-4DD5-9862-C0EC28F8758F}">
      <dgm:prSet phldrT="[Text]" custT="1"/>
      <dgm:spPr/>
      <dgm:t>
        <a:bodyPr/>
        <a:lstStyle/>
        <a:p>
          <a:endParaRPr lang="en-US" sz="1400" dirty="0"/>
        </a:p>
      </dgm:t>
    </dgm:pt>
    <dgm:pt modelId="{FA190BE5-11CF-4217-BE95-8F5FAD176636}" type="parTrans" cxnId="{80725B4A-5582-472E-9B88-EB82C4D82E11}">
      <dgm:prSet/>
      <dgm:spPr/>
      <dgm:t>
        <a:bodyPr/>
        <a:lstStyle/>
        <a:p>
          <a:endParaRPr lang="en-US"/>
        </a:p>
      </dgm:t>
    </dgm:pt>
    <dgm:pt modelId="{1A8AEBE8-16F0-400D-886B-23A000BB7F8D}" type="sibTrans" cxnId="{80725B4A-5582-472E-9B88-EB82C4D82E11}">
      <dgm:prSet/>
      <dgm:spPr/>
      <dgm:t>
        <a:bodyPr/>
        <a:lstStyle/>
        <a:p>
          <a:endParaRPr lang="en-US"/>
        </a:p>
      </dgm:t>
    </dgm:pt>
    <dgm:pt modelId="{F043E2D6-AB7F-4926-B307-E037F28395FE}">
      <dgm:prSet phldrT="[Text]" custT="1"/>
      <dgm:spPr/>
      <dgm:t>
        <a:bodyPr/>
        <a:lstStyle/>
        <a:p>
          <a:r>
            <a:rPr lang="ka-GE" sz="1400" dirty="0" smtClean="0"/>
            <a:t> მედიკამენტების ბრუნვის უწყისი</a:t>
          </a:r>
          <a:endParaRPr lang="en-US" sz="1400" dirty="0"/>
        </a:p>
      </dgm:t>
    </dgm:pt>
    <dgm:pt modelId="{A2D39132-73E5-47A7-BFBA-357E88317F79}" type="parTrans" cxnId="{FB2C47BA-9533-4FA5-969B-37F029DEA6C1}">
      <dgm:prSet/>
      <dgm:spPr/>
      <dgm:t>
        <a:bodyPr/>
        <a:lstStyle/>
        <a:p>
          <a:endParaRPr lang="en-US"/>
        </a:p>
      </dgm:t>
    </dgm:pt>
    <dgm:pt modelId="{E6E04BF5-9340-40DF-9E9C-C82A311ECFBD}" type="sibTrans" cxnId="{FB2C47BA-9533-4FA5-969B-37F029DEA6C1}">
      <dgm:prSet/>
      <dgm:spPr/>
      <dgm:t>
        <a:bodyPr/>
        <a:lstStyle/>
        <a:p>
          <a:endParaRPr lang="en-US"/>
        </a:p>
      </dgm:t>
    </dgm:pt>
    <dgm:pt modelId="{C9184251-232A-4B49-B6FC-F2BFB6BDFC41}">
      <dgm:prSet phldrT="[Text]" custT="1"/>
      <dgm:spPr/>
      <dgm:t>
        <a:bodyPr/>
        <a:lstStyle/>
        <a:p>
          <a:endParaRPr lang="en-US" sz="1400" dirty="0"/>
        </a:p>
      </dgm:t>
    </dgm:pt>
    <dgm:pt modelId="{FC8A1805-5855-40EB-B507-5BADD70EFBFC}" type="parTrans" cxnId="{B27DBC77-E0C5-42B2-AC45-550A4D400DC9}">
      <dgm:prSet/>
      <dgm:spPr/>
      <dgm:t>
        <a:bodyPr/>
        <a:lstStyle/>
        <a:p>
          <a:endParaRPr lang="en-US"/>
        </a:p>
      </dgm:t>
    </dgm:pt>
    <dgm:pt modelId="{3BB235FB-B31A-42EB-B4F3-13A5F7A6C776}" type="sibTrans" cxnId="{B27DBC77-E0C5-42B2-AC45-550A4D400DC9}">
      <dgm:prSet/>
      <dgm:spPr/>
      <dgm:t>
        <a:bodyPr/>
        <a:lstStyle/>
        <a:p>
          <a:endParaRPr lang="en-US"/>
        </a:p>
      </dgm:t>
    </dgm:pt>
    <dgm:pt modelId="{1411A916-3C9E-44FF-9366-8F6E04C61B6A}" type="pres">
      <dgm:prSet presAssocID="{A07B414B-2971-404E-9D40-F6CFA897DED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231C35-D355-4A5A-9926-C5D65D576E63}" type="pres">
      <dgm:prSet presAssocID="{F21BFEE2-AAF8-471D-9118-2412FC860CA0}" presName="composite" presStyleCnt="0"/>
      <dgm:spPr/>
    </dgm:pt>
    <dgm:pt modelId="{3F1EF2F1-D8A2-4653-8A46-250CBB68965F}" type="pres">
      <dgm:prSet presAssocID="{F21BFEE2-AAF8-471D-9118-2412FC860CA0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1A9E67-E63B-4D4C-BF0B-10A2CFC3C3C1}" type="pres">
      <dgm:prSet presAssocID="{F21BFEE2-AAF8-471D-9118-2412FC860CA0}" presName="parSh" presStyleLbl="node1" presStyleIdx="0" presStyleCnt="2" custScaleX="108069" custScaleY="207743" custLinFactNeighborX="3810" custLinFactNeighborY="-21847"/>
      <dgm:spPr/>
      <dgm:t>
        <a:bodyPr/>
        <a:lstStyle/>
        <a:p>
          <a:endParaRPr lang="en-US"/>
        </a:p>
      </dgm:t>
    </dgm:pt>
    <dgm:pt modelId="{CC31A8F8-2AF1-4596-8119-E1EDBC0477F7}" type="pres">
      <dgm:prSet presAssocID="{F21BFEE2-AAF8-471D-9118-2412FC860CA0}" presName="desTx" presStyleLbl="fgAcc1" presStyleIdx="0" presStyleCnt="2" custScaleX="181580" custScaleY="101504" custLinFactNeighborY="-1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67D642-A793-41A0-B090-D3C4F47B35FA}" type="pres">
      <dgm:prSet presAssocID="{D65184D2-A262-430B-901B-CDCB3DFEC84D}" presName="sibTrans" presStyleLbl="sibTrans2D1" presStyleIdx="0" presStyleCnt="1" custAng="233035" custLinFactNeighborY="30109"/>
      <dgm:spPr/>
      <dgm:t>
        <a:bodyPr/>
        <a:lstStyle/>
        <a:p>
          <a:endParaRPr lang="en-US"/>
        </a:p>
      </dgm:t>
    </dgm:pt>
    <dgm:pt modelId="{3B100947-C444-4616-B46C-89E6803C89F4}" type="pres">
      <dgm:prSet presAssocID="{D65184D2-A262-430B-901B-CDCB3DFEC84D}" presName="connTx" presStyleLbl="sibTrans2D1" presStyleIdx="0" presStyleCnt="1"/>
      <dgm:spPr/>
      <dgm:t>
        <a:bodyPr/>
        <a:lstStyle/>
        <a:p>
          <a:endParaRPr lang="en-US"/>
        </a:p>
      </dgm:t>
    </dgm:pt>
    <dgm:pt modelId="{FDF38245-ED71-4641-80BB-B191C38D4FCB}" type="pres">
      <dgm:prSet presAssocID="{E839F874-6AFC-46EB-920A-4436AE14331E}" presName="composite" presStyleCnt="0"/>
      <dgm:spPr/>
    </dgm:pt>
    <dgm:pt modelId="{217480D3-9AA2-4BAD-8A8B-136D894D88FA}" type="pres">
      <dgm:prSet presAssocID="{E839F874-6AFC-46EB-920A-4436AE14331E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E1416E-58A0-4278-8F41-FA103B1A39F6}" type="pres">
      <dgm:prSet presAssocID="{E839F874-6AFC-46EB-920A-4436AE14331E}" presName="parSh" presStyleLbl="node1" presStyleIdx="1" presStyleCnt="2" custScaleX="130988" custScaleY="141831" custLinFactNeighborX="8778" custLinFactNeighborY="-48534"/>
      <dgm:spPr/>
      <dgm:t>
        <a:bodyPr/>
        <a:lstStyle/>
        <a:p>
          <a:endParaRPr lang="en-US"/>
        </a:p>
      </dgm:t>
    </dgm:pt>
    <dgm:pt modelId="{D39E53BA-16A7-43FD-B408-56A95711C422}" type="pres">
      <dgm:prSet presAssocID="{E839F874-6AFC-46EB-920A-4436AE14331E}" presName="desTx" presStyleLbl="fgAcc1" presStyleIdx="1" presStyleCnt="2" custScaleX="164411" custScaleY="103705" custLinFactNeighborX="-12197" custLinFactNeighborY="67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27DBC77-E0C5-42B2-AC45-550A4D400DC9}" srcId="{E839F874-6AFC-46EB-920A-4436AE14331E}" destId="{C9184251-232A-4B49-B6FC-F2BFB6BDFC41}" srcOrd="3" destOrd="0" parTransId="{FC8A1805-5855-40EB-B507-5BADD70EFBFC}" sibTransId="{3BB235FB-B31A-42EB-B4F3-13A5F7A6C776}"/>
    <dgm:cxn modelId="{79BE44BE-F4DC-421B-96D7-67B52BD40808}" srcId="{F21BFEE2-AAF8-471D-9118-2412FC860CA0}" destId="{22077DAD-2942-4999-A6CC-327F8F9AEAA3}" srcOrd="0" destOrd="0" parTransId="{D0374078-EFD7-4A0D-A092-38629C501A53}" sibTransId="{3083DD3A-60D6-4209-8F32-7B592130F4E1}"/>
    <dgm:cxn modelId="{B12787D5-8D2F-4EA4-9292-125B681FE3A2}" srcId="{E839F874-6AFC-46EB-920A-4436AE14331E}" destId="{C87944E9-9482-48A5-83FA-C28CE844D516}" srcOrd="2" destOrd="0" parTransId="{502BB396-0BA9-43E5-A3B0-1AFFD82035DF}" sibTransId="{3315F3EB-DBA1-4F9F-B744-5B7F6242A4E3}"/>
    <dgm:cxn modelId="{7BAA6E96-FD66-47C6-A85C-1705AC7DF733}" type="presOf" srcId="{C9184251-232A-4B49-B6FC-F2BFB6BDFC41}" destId="{D39E53BA-16A7-43FD-B408-56A95711C422}" srcOrd="0" destOrd="3" presId="urn:microsoft.com/office/officeart/2005/8/layout/process3"/>
    <dgm:cxn modelId="{B8A268A7-A96A-438F-8B30-9EFA812DB56F}" type="presOf" srcId="{C87944E9-9482-48A5-83FA-C28CE844D516}" destId="{D39E53BA-16A7-43FD-B408-56A95711C422}" srcOrd="0" destOrd="2" presId="urn:microsoft.com/office/officeart/2005/8/layout/process3"/>
    <dgm:cxn modelId="{4A63E9E7-8A70-4ED2-AB1A-DBD802872360}" type="presOf" srcId="{AC57FA6D-31E4-403B-B880-C3E79D0EAEDB}" destId="{CC31A8F8-2AF1-4596-8119-E1EDBC0477F7}" srcOrd="0" destOrd="1" presId="urn:microsoft.com/office/officeart/2005/8/layout/process3"/>
    <dgm:cxn modelId="{773D723F-84E7-4F6B-BC0E-68D0A5551A6D}" srcId="{F21BFEE2-AAF8-471D-9118-2412FC860CA0}" destId="{AC57FA6D-31E4-403B-B880-C3E79D0EAEDB}" srcOrd="1" destOrd="0" parTransId="{EC35B61F-ECC9-4D52-BBBC-1EC671AD132A}" sibTransId="{75AA967D-F515-4E02-A9B3-4ADCC75613CA}"/>
    <dgm:cxn modelId="{DA01BE86-A157-4E3F-A51B-8A41F93B31F0}" srcId="{F21BFEE2-AAF8-471D-9118-2412FC860CA0}" destId="{00C7AD8B-4B46-4559-BC46-FD9BBE42CFA9}" srcOrd="2" destOrd="0" parTransId="{B84EA0AA-B788-42A2-9C6A-4B8A6C04ED2D}" sibTransId="{9700F409-4138-426B-A9A9-11FDC1A5BCAE}"/>
    <dgm:cxn modelId="{221C0FC3-2DD7-4378-B97D-4C6B3A58B33F}" type="presOf" srcId="{A07B414B-2971-404E-9D40-F6CFA897DEDD}" destId="{1411A916-3C9E-44FF-9366-8F6E04C61B6A}" srcOrd="0" destOrd="0" presId="urn:microsoft.com/office/officeart/2005/8/layout/process3"/>
    <dgm:cxn modelId="{FB2C47BA-9533-4FA5-969B-37F029DEA6C1}" srcId="{E839F874-6AFC-46EB-920A-4436AE14331E}" destId="{F043E2D6-AB7F-4926-B307-E037F28395FE}" srcOrd="4" destOrd="0" parTransId="{A2D39132-73E5-47A7-BFBA-357E88317F79}" sibTransId="{E6E04BF5-9340-40DF-9E9C-C82A311ECFBD}"/>
    <dgm:cxn modelId="{29EC1DEF-0F6F-4416-8CC3-DBB8ABF8FD8C}" type="presOf" srcId="{22077DAD-2942-4999-A6CC-327F8F9AEAA3}" destId="{CC31A8F8-2AF1-4596-8119-E1EDBC0477F7}" srcOrd="0" destOrd="0" presId="urn:microsoft.com/office/officeart/2005/8/layout/process3"/>
    <dgm:cxn modelId="{ED9EC755-2547-48FB-A870-450750024FA7}" type="presOf" srcId="{00C7AD8B-4B46-4559-BC46-FD9BBE42CFA9}" destId="{CC31A8F8-2AF1-4596-8119-E1EDBC0477F7}" srcOrd="0" destOrd="2" presId="urn:microsoft.com/office/officeart/2005/8/layout/process3"/>
    <dgm:cxn modelId="{F1660335-83E5-41EF-AA97-36D1C754B3FB}" type="presOf" srcId="{F21BFEE2-AAF8-471D-9118-2412FC860CA0}" destId="{C51A9E67-E63B-4D4C-BF0B-10A2CFC3C3C1}" srcOrd="1" destOrd="0" presId="urn:microsoft.com/office/officeart/2005/8/layout/process3"/>
    <dgm:cxn modelId="{3BB2B137-95B7-4040-9B73-8777B1128EF8}" srcId="{E839F874-6AFC-46EB-920A-4436AE14331E}" destId="{172583CE-5961-4ED3-8516-4A7478A69E62}" srcOrd="0" destOrd="0" parTransId="{35FA0FB8-C70F-4EA9-B81E-75BCABC4C7B1}" sibTransId="{DCE68503-65E0-456A-8CA3-BEED3418A8FD}"/>
    <dgm:cxn modelId="{80725B4A-5582-472E-9B88-EB82C4D82E11}" srcId="{E839F874-6AFC-46EB-920A-4436AE14331E}" destId="{354B230A-61DF-4DD5-9862-C0EC28F8758F}" srcOrd="1" destOrd="0" parTransId="{FA190BE5-11CF-4217-BE95-8F5FAD176636}" sibTransId="{1A8AEBE8-16F0-400D-886B-23A000BB7F8D}"/>
    <dgm:cxn modelId="{9D25A798-3CE1-4A69-A81F-1571F222A44D}" srcId="{A07B414B-2971-404E-9D40-F6CFA897DEDD}" destId="{E839F874-6AFC-46EB-920A-4436AE14331E}" srcOrd="1" destOrd="0" parTransId="{DC63BA93-AA26-4B70-ABD4-AC71BCFB608A}" sibTransId="{EDEDC5E1-8A9E-41DD-9C8C-9FEB451FF086}"/>
    <dgm:cxn modelId="{7D19F897-D979-47A4-BED2-1F5604730C37}" type="presOf" srcId="{D65184D2-A262-430B-901B-CDCB3DFEC84D}" destId="{2867D642-A793-41A0-B090-D3C4F47B35FA}" srcOrd="0" destOrd="0" presId="urn:microsoft.com/office/officeart/2005/8/layout/process3"/>
    <dgm:cxn modelId="{B7610336-2093-48E2-B6CE-5DCE9712B06F}" type="presOf" srcId="{354B230A-61DF-4DD5-9862-C0EC28F8758F}" destId="{D39E53BA-16A7-43FD-B408-56A95711C422}" srcOrd="0" destOrd="1" presId="urn:microsoft.com/office/officeart/2005/8/layout/process3"/>
    <dgm:cxn modelId="{9583B5F5-F625-426C-BC6F-5F383961FC95}" type="presOf" srcId="{F21BFEE2-AAF8-471D-9118-2412FC860CA0}" destId="{3F1EF2F1-D8A2-4653-8A46-250CBB68965F}" srcOrd="0" destOrd="0" presId="urn:microsoft.com/office/officeart/2005/8/layout/process3"/>
    <dgm:cxn modelId="{5CE9299D-4AD6-414E-A6C8-485515ED0ECA}" srcId="{A07B414B-2971-404E-9D40-F6CFA897DEDD}" destId="{F21BFEE2-AAF8-471D-9118-2412FC860CA0}" srcOrd="0" destOrd="0" parTransId="{F8A516B8-F8EC-4DDC-A94A-975F33C8C251}" sibTransId="{D65184D2-A262-430B-901B-CDCB3DFEC84D}"/>
    <dgm:cxn modelId="{DBA837F1-8C20-4594-A9E5-792A0401DF33}" type="presOf" srcId="{172583CE-5961-4ED3-8516-4A7478A69E62}" destId="{D39E53BA-16A7-43FD-B408-56A95711C422}" srcOrd="0" destOrd="0" presId="urn:microsoft.com/office/officeart/2005/8/layout/process3"/>
    <dgm:cxn modelId="{37231E63-3BBA-445D-A684-EDB90459E89E}" type="presOf" srcId="{E839F874-6AFC-46EB-920A-4436AE14331E}" destId="{217480D3-9AA2-4BAD-8A8B-136D894D88FA}" srcOrd="0" destOrd="0" presId="urn:microsoft.com/office/officeart/2005/8/layout/process3"/>
    <dgm:cxn modelId="{B09CA727-10C4-492D-9B58-4CF2EE4DACDC}" type="presOf" srcId="{E839F874-6AFC-46EB-920A-4436AE14331E}" destId="{B4E1416E-58A0-4278-8F41-FA103B1A39F6}" srcOrd="1" destOrd="0" presId="urn:microsoft.com/office/officeart/2005/8/layout/process3"/>
    <dgm:cxn modelId="{9575E9DE-D586-4C34-B1E4-A505BD7534DD}" type="presOf" srcId="{F043E2D6-AB7F-4926-B307-E037F28395FE}" destId="{D39E53BA-16A7-43FD-B408-56A95711C422}" srcOrd="0" destOrd="4" presId="urn:microsoft.com/office/officeart/2005/8/layout/process3"/>
    <dgm:cxn modelId="{2DCF029B-2E3A-4C8B-BDA4-4BAEB0C37041}" type="presOf" srcId="{D65184D2-A262-430B-901B-CDCB3DFEC84D}" destId="{3B100947-C444-4616-B46C-89E6803C89F4}" srcOrd="1" destOrd="0" presId="urn:microsoft.com/office/officeart/2005/8/layout/process3"/>
    <dgm:cxn modelId="{41CC0A1F-2A3D-44C8-B6B3-D972D0064DC3}" type="presParOf" srcId="{1411A916-3C9E-44FF-9366-8F6E04C61B6A}" destId="{82231C35-D355-4A5A-9926-C5D65D576E63}" srcOrd="0" destOrd="0" presId="urn:microsoft.com/office/officeart/2005/8/layout/process3"/>
    <dgm:cxn modelId="{1155945E-701D-4151-9436-00E6339004DC}" type="presParOf" srcId="{82231C35-D355-4A5A-9926-C5D65D576E63}" destId="{3F1EF2F1-D8A2-4653-8A46-250CBB68965F}" srcOrd="0" destOrd="0" presId="urn:microsoft.com/office/officeart/2005/8/layout/process3"/>
    <dgm:cxn modelId="{E031E783-4DFB-4702-A7DC-9AB93BE2CBA7}" type="presParOf" srcId="{82231C35-D355-4A5A-9926-C5D65D576E63}" destId="{C51A9E67-E63B-4D4C-BF0B-10A2CFC3C3C1}" srcOrd="1" destOrd="0" presId="urn:microsoft.com/office/officeart/2005/8/layout/process3"/>
    <dgm:cxn modelId="{798ACF0C-AF12-4ED5-9F85-F251D80767E5}" type="presParOf" srcId="{82231C35-D355-4A5A-9926-C5D65D576E63}" destId="{CC31A8F8-2AF1-4596-8119-E1EDBC0477F7}" srcOrd="2" destOrd="0" presId="urn:microsoft.com/office/officeart/2005/8/layout/process3"/>
    <dgm:cxn modelId="{48F0D089-7B8D-4EF3-AA5E-D745D1B3A491}" type="presParOf" srcId="{1411A916-3C9E-44FF-9366-8F6E04C61B6A}" destId="{2867D642-A793-41A0-B090-D3C4F47B35FA}" srcOrd="1" destOrd="0" presId="urn:microsoft.com/office/officeart/2005/8/layout/process3"/>
    <dgm:cxn modelId="{0262E536-2EF5-463E-BB52-FE07E9A74C95}" type="presParOf" srcId="{2867D642-A793-41A0-B090-D3C4F47B35FA}" destId="{3B100947-C444-4616-B46C-89E6803C89F4}" srcOrd="0" destOrd="0" presId="urn:microsoft.com/office/officeart/2005/8/layout/process3"/>
    <dgm:cxn modelId="{B3DE5F1E-0A78-4D4D-9415-722A88560CAB}" type="presParOf" srcId="{1411A916-3C9E-44FF-9366-8F6E04C61B6A}" destId="{FDF38245-ED71-4641-80BB-B191C38D4FCB}" srcOrd="2" destOrd="0" presId="urn:microsoft.com/office/officeart/2005/8/layout/process3"/>
    <dgm:cxn modelId="{320EAD55-DB17-4461-BB80-7D73CD7C0DBF}" type="presParOf" srcId="{FDF38245-ED71-4641-80BB-B191C38D4FCB}" destId="{217480D3-9AA2-4BAD-8A8B-136D894D88FA}" srcOrd="0" destOrd="0" presId="urn:microsoft.com/office/officeart/2005/8/layout/process3"/>
    <dgm:cxn modelId="{1C57A953-E395-483C-A484-51423613CFE9}" type="presParOf" srcId="{FDF38245-ED71-4641-80BB-B191C38D4FCB}" destId="{B4E1416E-58A0-4278-8F41-FA103B1A39F6}" srcOrd="1" destOrd="0" presId="urn:microsoft.com/office/officeart/2005/8/layout/process3"/>
    <dgm:cxn modelId="{CAA2F20A-4159-41A5-846D-EBFF7875FBEB}" type="presParOf" srcId="{FDF38245-ED71-4641-80BB-B191C38D4FCB}" destId="{D39E53BA-16A7-43FD-B408-56A95711C422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07B414B-2971-404E-9D40-F6CFA897DEDD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1BFEE2-AAF8-471D-9118-2412FC860CA0}">
      <dgm:prSet phldrT="[Text]" custT="1"/>
      <dgm:spPr/>
      <dgm:t>
        <a:bodyPr/>
        <a:lstStyle/>
        <a:p>
          <a:r>
            <a:rPr lang="ka-GE" sz="1800" dirty="0" smtClean="0"/>
            <a:t>პრერეგისტრაცია</a:t>
          </a:r>
          <a:endParaRPr lang="en-US" sz="1800" dirty="0"/>
        </a:p>
      </dgm:t>
    </dgm:pt>
    <dgm:pt modelId="{F8A516B8-F8EC-4DDC-A94A-975F33C8C251}" type="parTrans" cxnId="{5CE9299D-4AD6-414E-A6C8-485515ED0ECA}">
      <dgm:prSet/>
      <dgm:spPr/>
      <dgm:t>
        <a:bodyPr/>
        <a:lstStyle/>
        <a:p>
          <a:endParaRPr lang="en-US"/>
        </a:p>
      </dgm:t>
    </dgm:pt>
    <dgm:pt modelId="{D65184D2-A262-430B-901B-CDCB3DFEC84D}" type="sibTrans" cxnId="{5CE9299D-4AD6-414E-A6C8-485515ED0ECA}">
      <dgm:prSet/>
      <dgm:spPr/>
      <dgm:t>
        <a:bodyPr/>
        <a:lstStyle/>
        <a:p>
          <a:endParaRPr lang="en-US"/>
        </a:p>
      </dgm:t>
    </dgm:pt>
    <dgm:pt modelId="{22077DAD-2942-4999-A6CC-327F8F9AEAA3}">
      <dgm:prSet phldrT="[Text]" custT="1"/>
      <dgm:spPr/>
      <dgm:t>
        <a:bodyPr/>
        <a:lstStyle/>
        <a:p>
          <a:endParaRPr lang="en-US" sz="1400" dirty="0"/>
        </a:p>
      </dgm:t>
    </dgm:pt>
    <dgm:pt modelId="{D0374078-EFD7-4A0D-A092-38629C501A53}" type="parTrans" cxnId="{79BE44BE-F4DC-421B-96D7-67B52BD40808}">
      <dgm:prSet/>
      <dgm:spPr/>
      <dgm:t>
        <a:bodyPr/>
        <a:lstStyle/>
        <a:p>
          <a:endParaRPr lang="en-US"/>
        </a:p>
      </dgm:t>
    </dgm:pt>
    <dgm:pt modelId="{3083DD3A-60D6-4209-8F32-7B592130F4E1}" type="sibTrans" cxnId="{79BE44BE-F4DC-421B-96D7-67B52BD40808}">
      <dgm:prSet/>
      <dgm:spPr/>
      <dgm:t>
        <a:bodyPr/>
        <a:lstStyle/>
        <a:p>
          <a:endParaRPr lang="en-US"/>
        </a:p>
      </dgm:t>
    </dgm:pt>
    <dgm:pt modelId="{E839F874-6AFC-46EB-920A-4436AE14331E}">
      <dgm:prSet phldrT="[Text]" custT="1"/>
      <dgm:spPr/>
      <dgm:t>
        <a:bodyPr/>
        <a:lstStyle/>
        <a:p>
          <a:r>
            <a:rPr lang="ka-GE" sz="1800" dirty="0" smtClean="0"/>
            <a:t>რეგისტრაცია</a:t>
          </a:r>
          <a:endParaRPr lang="en-US" sz="1800" dirty="0"/>
        </a:p>
      </dgm:t>
    </dgm:pt>
    <dgm:pt modelId="{DC63BA93-AA26-4B70-ABD4-AC71BCFB608A}" type="parTrans" cxnId="{9D25A798-3CE1-4A69-A81F-1571F222A44D}">
      <dgm:prSet/>
      <dgm:spPr/>
      <dgm:t>
        <a:bodyPr/>
        <a:lstStyle/>
        <a:p>
          <a:endParaRPr lang="en-US"/>
        </a:p>
      </dgm:t>
    </dgm:pt>
    <dgm:pt modelId="{EDEDC5E1-8A9E-41DD-9C8C-9FEB451FF086}" type="sibTrans" cxnId="{9D25A798-3CE1-4A69-A81F-1571F222A44D}">
      <dgm:prSet/>
      <dgm:spPr/>
      <dgm:t>
        <a:bodyPr/>
        <a:lstStyle/>
        <a:p>
          <a:endParaRPr lang="en-US"/>
        </a:p>
      </dgm:t>
    </dgm:pt>
    <dgm:pt modelId="{172583CE-5961-4ED3-8516-4A7478A69E62}">
      <dgm:prSet phldrT="[Text]" custT="1"/>
      <dgm:spPr/>
      <dgm:t>
        <a:bodyPr/>
        <a:lstStyle/>
        <a:p>
          <a:r>
            <a:rPr lang="ka-GE" sz="1400" dirty="0" smtClean="0"/>
            <a:t>კვლევების შედეგების ასახვა/გადამოწმება სისტემაში</a:t>
          </a:r>
          <a:endParaRPr lang="en-US" sz="1400" dirty="0"/>
        </a:p>
      </dgm:t>
    </dgm:pt>
    <dgm:pt modelId="{35FA0FB8-C70F-4EA9-B81E-75BCABC4C7B1}" type="parTrans" cxnId="{3BB2B137-95B7-4040-9B73-8777B1128EF8}">
      <dgm:prSet/>
      <dgm:spPr/>
      <dgm:t>
        <a:bodyPr/>
        <a:lstStyle/>
        <a:p>
          <a:endParaRPr lang="en-US"/>
        </a:p>
      </dgm:t>
    </dgm:pt>
    <dgm:pt modelId="{DCE68503-65E0-456A-8CA3-BEED3418A8FD}" type="sibTrans" cxnId="{3BB2B137-95B7-4040-9B73-8777B1128EF8}">
      <dgm:prSet/>
      <dgm:spPr/>
      <dgm:t>
        <a:bodyPr/>
        <a:lstStyle/>
        <a:p>
          <a:endParaRPr lang="en-US"/>
        </a:p>
      </dgm:t>
    </dgm:pt>
    <dgm:pt modelId="{6A98DCCE-66E6-491D-B013-D118005D0AC7}">
      <dgm:prSet phldrT="[Text]" custT="1"/>
      <dgm:spPr/>
      <dgm:t>
        <a:bodyPr/>
        <a:lstStyle/>
        <a:p>
          <a:r>
            <a:rPr lang="ka-GE" sz="1800" dirty="0" smtClean="0"/>
            <a:t>წამლის რეგისტრაცია/წამლის საწყობი</a:t>
          </a:r>
          <a:endParaRPr lang="en-US" sz="1800" dirty="0"/>
        </a:p>
      </dgm:t>
    </dgm:pt>
    <dgm:pt modelId="{AFABB55E-3E0F-411D-9FC4-491FB9092092}" type="parTrans" cxnId="{12B7B2FC-17C1-43B3-916D-6DF9CD922CCE}">
      <dgm:prSet/>
      <dgm:spPr/>
      <dgm:t>
        <a:bodyPr/>
        <a:lstStyle/>
        <a:p>
          <a:endParaRPr lang="en-US"/>
        </a:p>
      </dgm:t>
    </dgm:pt>
    <dgm:pt modelId="{82DDC422-7410-47DE-97E7-38952381ECD3}" type="sibTrans" cxnId="{12B7B2FC-17C1-43B3-916D-6DF9CD922CCE}">
      <dgm:prSet/>
      <dgm:spPr/>
      <dgm:t>
        <a:bodyPr/>
        <a:lstStyle/>
        <a:p>
          <a:endParaRPr lang="en-US"/>
        </a:p>
      </dgm:t>
    </dgm:pt>
    <dgm:pt modelId="{159D70D8-01F6-484F-B937-E4818D706098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a-GE" sz="1400" dirty="0" smtClean="0"/>
            <a:t>წამლის რეგისტრატორი, სისტემაში არეგისტრირებს ყველა იმ წამალს, რომელიც გამოიყენება </a:t>
          </a:r>
          <a:r>
            <a:rPr lang="en-US" sz="1400" dirty="0" smtClean="0"/>
            <a:t>C </a:t>
          </a:r>
          <a:r>
            <a:rPr lang="ka-GE" sz="1400" dirty="0" smtClean="0"/>
            <a:t>ჰეპატიტის ელიმინაციის პროგრამის ფარგლებში;</a:t>
          </a:r>
          <a:endParaRPr lang="en-US" sz="1400" dirty="0"/>
        </a:p>
      </dgm:t>
    </dgm:pt>
    <dgm:pt modelId="{F77B7BD9-AAE2-4111-8625-C2446D4985E4}" type="parTrans" cxnId="{DFF1753F-F58A-4786-B62A-F3EEF985DFA8}">
      <dgm:prSet/>
      <dgm:spPr/>
      <dgm:t>
        <a:bodyPr/>
        <a:lstStyle/>
        <a:p>
          <a:endParaRPr lang="en-US"/>
        </a:p>
      </dgm:t>
    </dgm:pt>
    <dgm:pt modelId="{A21B89E6-370E-4E43-B845-276E199A26E1}" type="sibTrans" cxnId="{DFF1753F-F58A-4786-B62A-F3EEF985DFA8}">
      <dgm:prSet/>
      <dgm:spPr/>
      <dgm:t>
        <a:bodyPr/>
        <a:lstStyle/>
        <a:p>
          <a:endParaRPr lang="en-US"/>
        </a:p>
      </dgm:t>
    </dgm:pt>
    <dgm:pt modelId="{9A65D976-B893-431E-8FAB-D63952E0D195}">
      <dgm:prSet phldrT="[Text]" custT="1"/>
      <dgm:spPr/>
      <dgm:t>
        <a:bodyPr/>
        <a:lstStyle/>
        <a:p>
          <a:r>
            <a:rPr lang="ka-GE" sz="1400" dirty="0" smtClean="0"/>
            <a:t>რაოდენობრივი ანალიზის მონაცემების შეყვანა  და გადამისამართება კლინიკაში</a:t>
          </a:r>
          <a:endParaRPr lang="en-US" sz="1400" dirty="0"/>
        </a:p>
      </dgm:t>
    </dgm:pt>
    <dgm:pt modelId="{CAA6DDB6-7928-4558-A70C-17A9C916D112}" type="parTrans" cxnId="{561A3B0B-BF0F-4BA6-89E0-70156E979D92}">
      <dgm:prSet/>
      <dgm:spPr/>
      <dgm:t>
        <a:bodyPr/>
        <a:lstStyle/>
        <a:p>
          <a:endParaRPr lang="en-US"/>
        </a:p>
      </dgm:t>
    </dgm:pt>
    <dgm:pt modelId="{8F1D080D-9C77-4783-8D76-A46CEC4EA69D}" type="sibTrans" cxnId="{561A3B0B-BF0F-4BA6-89E0-70156E979D92}">
      <dgm:prSet/>
      <dgm:spPr/>
      <dgm:t>
        <a:bodyPr/>
        <a:lstStyle/>
        <a:p>
          <a:endParaRPr lang="en-US"/>
        </a:p>
      </dgm:t>
    </dgm:pt>
    <dgm:pt modelId="{FCA73B85-9C6A-4B23-B023-FB5B1472CA1E}">
      <dgm:prSet custT="1"/>
      <dgm:spPr/>
      <dgm:t>
        <a:bodyPr/>
        <a:lstStyle/>
        <a:p>
          <a:r>
            <a:rPr lang="ka-GE" sz="1400" dirty="0" smtClean="0"/>
            <a:t>სისტემაში ყველა რეგისტრირებული წამალი, ასახულია საწყობის ბალანსზე</a:t>
          </a:r>
          <a:endParaRPr lang="en-US" sz="1400" dirty="0"/>
        </a:p>
      </dgm:t>
    </dgm:pt>
    <dgm:pt modelId="{433CA3A6-6C57-4FD9-A79A-E7B9D6D7AAF7}" type="parTrans" cxnId="{CFC967F3-14F3-49FA-8EAF-0C9BADF51C98}">
      <dgm:prSet/>
      <dgm:spPr/>
      <dgm:t>
        <a:bodyPr/>
        <a:lstStyle/>
        <a:p>
          <a:endParaRPr lang="en-US"/>
        </a:p>
      </dgm:t>
    </dgm:pt>
    <dgm:pt modelId="{9712ABA0-F043-4B29-BAC0-AD54176FAC7D}" type="sibTrans" cxnId="{CFC967F3-14F3-49FA-8EAF-0C9BADF51C98}">
      <dgm:prSet/>
      <dgm:spPr/>
      <dgm:t>
        <a:bodyPr/>
        <a:lstStyle/>
        <a:p>
          <a:endParaRPr lang="en-US"/>
        </a:p>
      </dgm:t>
    </dgm:pt>
    <dgm:pt modelId="{1411A916-3C9E-44FF-9366-8F6E04C61B6A}" type="pres">
      <dgm:prSet presAssocID="{A07B414B-2971-404E-9D40-F6CFA897DED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231C35-D355-4A5A-9926-C5D65D576E63}" type="pres">
      <dgm:prSet presAssocID="{F21BFEE2-AAF8-471D-9118-2412FC860CA0}" presName="composite" presStyleCnt="0"/>
      <dgm:spPr/>
    </dgm:pt>
    <dgm:pt modelId="{3F1EF2F1-D8A2-4653-8A46-250CBB68965F}" type="pres">
      <dgm:prSet presAssocID="{F21BFEE2-AAF8-471D-9118-2412FC860CA0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1A9E67-E63B-4D4C-BF0B-10A2CFC3C3C1}" type="pres">
      <dgm:prSet presAssocID="{F21BFEE2-AAF8-471D-9118-2412FC860CA0}" presName="parSh" presStyleLbl="node1" presStyleIdx="0" presStyleCnt="3" custScaleX="127767" custScaleY="207743" custLinFactNeighborY="-36588"/>
      <dgm:spPr/>
      <dgm:t>
        <a:bodyPr/>
        <a:lstStyle/>
        <a:p>
          <a:endParaRPr lang="en-US"/>
        </a:p>
      </dgm:t>
    </dgm:pt>
    <dgm:pt modelId="{CC31A8F8-2AF1-4596-8119-E1EDBC0477F7}" type="pres">
      <dgm:prSet presAssocID="{F21BFEE2-AAF8-471D-9118-2412FC860CA0}" presName="desTx" presStyleLbl="fgAcc1" presStyleIdx="0" presStyleCnt="3" custScaleX="142690" custScaleY="90964" custLinFactNeighborX="-7839" custLinFactNeighborY="-42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67D642-A793-41A0-B090-D3C4F47B35FA}" type="pres">
      <dgm:prSet presAssocID="{D65184D2-A262-430B-901B-CDCB3DFEC84D}" presName="sibTrans" presStyleLbl="sibTrans2D1" presStyleIdx="0" presStyleCnt="2" custLinFactNeighborY="30109"/>
      <dgm:spPr/>
      <dgm:t>
        <a:bodyPr/>
        <a:lstStyle/>
        <a:p>
          <a:endParaRPr lang="en-US"/>
        </a:p>
      </dgm:t>
    </dgm:pt>
    <dgm:pt modelId="{3B100947-C444-4616-B46C-89E6803C89F4}" type="pres">
      <dgm:prSet presAssocID="{D65184D2-A262-430B-901B-CDCB3DFEC84D}" presName="connTx" presStyleLbl="sibTrans2D1" presStyleIdx="0" presStyleCnt="2"/>
      <dgm:spPr/>
      <dgm:t>
        <a:bodyPr/>
        <a:lstStyle/>
        <a:p>
          <a:endParaRPr lang="en-US"/>
        </a:p>
      </dgm:t>
    </dgm:pt>
    <dgm:pt modelId="{FDF38245-ED71-4641-80BB-B191C38D4FCB}" type="pres">
      <dgm:prSet presAssocID="{E839F874-6AFC-46EB-920A-4436AE14331E}" presName="composite" presStyleCnt="0"/>
      <dgm:spPr/>
    </dgm:pt>
    <dgm:pt modelId="{217480D3-9AA2-4BAD-8A8B-136D894D88FA}" type="pres">
      <dgm:prSet presAssocID="{E839F874-6AFC-46EB-920A-4436AE14331E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E1416E-58A0-4278-8F41-FA103B1A39F6}" type="pres">
      <dgm:prSet presAssocID="{E839F874-6AFC-46EB-920A-4436AE14331E}" presName="parSh" presStyleLbl="node1" presStyleIdx="1" presStyleCnt="3" custScaleX="137778" custScaleY="242724" custLinFactY="-3804" custLinFactNeighborX="-4310" custLinFactNeighborY="-100000"/>
      <dgm:spPr/>
      <dgm:t>
        <a:bodyPr/>
        <a:lstStyle/>
        <a:p>
          <a:endParaRPr lang="en-US"/>
        </a:p>
      </dgm:t>
    </dgm:pt>
    <dgm:pt modelId="{D39E53BA-16A7-43FD-B408-56A95711C422}" type="pres">
      <dgm:prSet presAssocID="{E839F874-6AFC-46EB-920A-4436AE14331E}" presName="desTx" presStyleLbl="fgAcc1" presStyleIdx="1" presStyleCnt="3" custScaleX="135514" custScaleY="89161" custLinFactNeighborX="-12197" custLinFactNeighborY="-179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A1735D-0CA3-4D54-B742-3A6825A0FDE8}" type="pres">
      <dgm:prSet presAssocID="{EDEDC5E1-8A9E-41DD-9C8C-9FEB451FF086}" presName="sibTrans" presStyleLbl="sibTrans2D1" presStyleIdx="1" presStyleCnt="2"/>
      <dgm:spPr/>
      <dgm:t>
        <a:bodyPr/>
        <a:lstStyle/>
        <a:p>
          <a:endParaRPr lang="en-US"/>
        </a:p>
      </dgm:t>
    </dgm:pt>
    <dgm:pt modelId="{214C4501-5643-48AC-B02C-39EF5BCCE443}" type="pres">
      <dgm:prSet presAssocID="{EDEDC5E1-8A9E-41DD-9C8C-9FEB451FF086}" presName="connTx" presStyleLbl="sibTrans2D1" presStyleIdx="1" presStyleCnt="2"/>
      <dgm:spPr/>
      <dgm:t>
        <a:bodyPr/>
        <a:lstStyle/>
        <a:p>
          <a:endParaRPr lang="en-US"/>
        </a:p>
      </dgm:t>
    </dgm:pt>
    <dgm:pt modelId="{31290B67-0BE4-46CB-A31B-35BC50696042}" type="pres">
      <dgm:prSet presAssocID="{6A98DCCE-66E6-491D-B013-D118005D0AC7}" presName="composite" presStyleCnt="0"/>
      <dgm:spPr/>
    </dgm:pt>
    <dgm:pt modelId="{B0B69ADC-67D0-4FA2-B659-8C1571CB8069}" type="pres">
      <dgm:prSet presAssocID="{6A98DCCE-66E6-491D-B013-D118005D0AC7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1CC6BB-1CB2-435C-8A7C-B6B66DF9B275}" type="pres">
      <dgm:prSet presAssocID="{6A98DCCE-66E6-491D-B013-D118005D0AC7}" presName="parSh" presStyleLbl="node1" presStyleIdx="2" presStyleCnt="3" custScaleX="158040" custScaleY="181246" custLinFactNeighborY="-37230"/>
      <dgm:spPr/>
      <dgm:t>
        <a:bodyPr/>
        <a:lstStyle/>
        <a:p>
          <a:endParaRPr lang="en-US"/>
        </a:p>
      </dgm:t>
    </dgm:pt>
    <dgm:pt modelId="{A687DADC-9962-4830-AADD-0D39B4416C15}" type="pres">
      <dgm:prSet presAssocID="{6A98DCCE-66E6-491D-B013-D118005D0AC7}" presName="desTx" presStyleLbl="fgAcc1" presStyleIdx="2" presStyleCnt="3" custScaleX="158857" custScaleY="101307" custLinFactNeighborX="-13163" custLinFactNeighborY="44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D25A798-3CE1-4A69-A81F-1571F222A44D}" srcId="{A07B414B-2971-404E-9D40-F6CFA897DEDD}" destId="{E839F874-6AFC-46EB-920A-4436AE14331E}" srcOrd="1" destOrd="0" parTransId="{DC63BA93-AA26-4B70-ABD4-AC71BCFB608A}" sibTransId="{EDEDC5E1-8A9E-41DD-9C8C-9FEB451FF086}"/>
    <dgm:cxn modelId="{CFC967F3-14F3-49FA-8EAF-0C9BADF51C98}" srcId="{6A98DCCE-66E6-491D-B013-D118005D0AC7}" destId="{FCA73B85-9C6A-4B23-B023-FB5B1472CA1E}" srcOrd="1" destOrd="0" parTransId="{433CA3A6-6C57-4FD9-A79A-E7B9D6D7AAF7}" sibTransId="{9712ABA0-F043-4B29-BAC0-AD54176FAC7D}"/>
    <dgm:cxn modelId="{204F0D37-1C90-42DF-9D58-9CC2792C33ED}" type="presOf" srcId="{D65184D2-A262-430B-901B-CDCB3DFEC84D}" destId="{2867D642-A793-41A0-B090-D3C4F47B35FA}" srcOrd="0" destOrd="0" presId="urn:microsoft.com/office/officeart/2005/8/layout/process3"/>
    <dgm:cxn modelId="{424D5CC7-D2D2-400E-B4F3-40231490DDC5}" type="presOf" srcId="{F21BFEE2-AAF8-471D-9118-2412FC860CA0}" destId="{C51A9E67-E63B-4D4C-BF0B-10A2CFC3C3C1}" srcOrd="1" destOrd="0" presId="urn:microsoft.com/office/officeart/2005/8/layout/process3"/>
    <dgm:cxn modelId="{12B7B2FC-17C1-43B3-916D-6DF9CD922CCE}" srcId="{A07B414B-2971-404E-9D40-F6CFA897DEDD}" destId="{6A98DCCE-66E6-491D-B013-D118005D0AC7}" srcOrd="2" destOrd="0" parTransId="{AFABB55E-3E0F-411D-9FC4-491FB9092092}" sibTransId="{82DDC422-7410-47DE-97E7-38952381ECD3}"/>
    <dgm:cxn modelId="{584B46D4-3130-48D6-A98A-F6D2F7EA61BB}" type="presOf" srcId="{159D70D8-01F6-484F-B937-E4818D706098}" destId="{A687DADC-9962-4830-AADD-0D39B4416C15}" srcOrd="0" destOrd="0" presId="urn:microsoft.com/office/officeart/2005/8/layout/process3"/>
    <dgm:cxn modelId="{D0CE312F-F001-4ADB-BC15-F863CEC97E42}" type="presOf" srcId="{E839F874-6AFC-46EB-920A-4436AE14331E}" destId="{B4E1416E-58A0-4278-8F41-FA103B1A39F6}" srcOrd="1" destOrd="0" presId="urn:microsoft.com/office/officeart/2005/8/layout/process3"/>
    <dgm:cxn modelId="{5CE9299D-4AD6-414E-A6C8-485515ED0ECA}" srcId="{A07B414B-2971-404E-9D40-F6CFA897DEDD}" destId="{F21BFEE2-AAF8-471D-9118-2412FC860CA0}" srcOrd="0" destOrd="0" parTransId="{F8A516B8-F8EC-4DDC-A94A-975F33C8C251}" sibTransId="{D65184D2-A262-430B-901B-CDCB3DFEC84D}"/>
    <dgm:cxn modelId="{0AF4EDC1-AD57-42B7-AB77-B539CEB2D67C}" type="presOf" srcId="{9A65D976-B893-431E-8FAB-D63952E0D195}" destId="{CC31A8F8-2AF1-4596-8119-E1EDBC0477F7}" srcOrd="0" destOrd="1" presId="urn:microsoft.com/office/officeart/2005/8/layout/process3"/>
    <dgm:cxn modelId="{79BE44BE-F4DC-421B-96D7-67B52BD40808}" srcId="{F21BFEE2-AAF8-471D-9118-2412FC860CA0}" destId="{22077DAD-2942-4999-A6CC-327F8F9AEAA3}" srcOrd="0" destOrd="0" parTransId="{D0374078-EFD7-4A0D-A092-38629C501A53}" sibTransId="{3083DD3A-60D6-4209-8F32-7B592130F4E1}"/>
    <dgm:cxn modelId="{8A5A2A49-5D73-42CB-AC26-8B785329FC52}" type="presOf" srcId="{D65184D2-A262-430B-901B-CDCB3DFEC84D}" destId="{3B100947-C444-4616-B46C-89E6803C89F4}" srcOrd="1" destOrd="0" presId="urn:microsoft.com/office/officeart/2005/8/layout/process3"/>
    <dgm:cxn modelId="{3BB5C2A0-0ED3-4ABE-9473-EFA56B8B1FE3}" type="presOf" srcId="{6A98DCCE-66E6-491D-B013-D118005D0AC7}" destId="{B0B69ADC-67D0-4FA2-B659-8C1571CB8069}" srcOrd="0" destOrd="0" presId="urn:microsoft.com/office/officeart/2005/8/layout/process3"/>
    <dgm:cxn modelId="{2C399362-D5B1-4166-9299-FD5300FF8AC6}" type="presOf" srcId="{F21BFEE2-AAF8-471D-9118-2412FC860CA0}" destId="{3F1EF2F1-D8A2-4653-8A46-250CBB68965F}" srcOrd="0" destOrd="0" presId="urn:microsoft.com/office/officeart/2005/8/layout/process3"/>
    <dgm:cxn modelId="{3B319A07-F882-4B93-8F62-06EA9CD8BA9D}" type="presOf" srcId="{FCA73B85-9C6A-4B23-B023-FB5B1472CA1E}" destId="{A687DADC-9962-4830-AADD-0D39B4416C15}" srcOrd="0" destOrd="1" presId="urn:microsoft.com/office/officeart/2005/8/layout/process3"/>
    <dgm:cxn modelId="{3BB2B137-95B7-4040-9B73-8777B1128EF8}" srcId="{E839F874-6AFC-46EB-920A-4436AE14331E}" destId="{172583CE-5961-4ED3-8516-4A7478A69E62}" srcOrd="0" destOrd="0" parTransId="{35FA0FB8-C70F-4EA9-B81E-75BCABC4C7B1}" sibTransId="{DCE68503-65E0-456A-8CA3-BEED3418A8FD}"/>
    <dgm:cxn modelId="{ADA894DC-6A5D-42A0-8182-4AD08CDE8D34}" type="presOf" srcId="{E839F874-6AFC-46EB-920A-4436AE14331E}" destId="{217480D3-9AA2-4BAD-8A8B-136D894D88FA}" srcOrd="0" destOrd="0" presId="urn:microsoft.com/office/officeart/2005/8/layout/process3"/>
    <dgm:cxn modelId="{A17D1351-0B93-4319-8B15-A97CE2879BC6}" type="presOf" srcId="{EDEDC5E1-8A9E-41DD-9C8C-9FEB451FF086}" destId="{BFA1735D-0CA3-4D54-B742-3A6825A0FDE8}" srcOrd="0" destOrd="0" presId="urn:microsoft.com/office/officeart/2005/8/layout/process3"/>
    <dgm:cxn modelId="{CF4909AB-1AA8-4C15-B3D0-E764EA0BFEB7}" type="presOf" srcId="{22077DAD-2942-4999-A6CC-327F8F9AEAA3}" destId="{CC31A8F8-2AF1-4596-8119-E1EDBC0477F7}" srcOrd="0" destOrd="0" presId="urn:microsoft.com/office/officeart/2005/8/layout/process3"/>
    <dgm:cxn modelId="{CF45B669-0474-416F-9F92-2A1015FD26E0}" type="presOf" srcId="{EDEDC5E1-8A9E-41DD-9C8C-9FEB451FF086}" destId="{214C4501-5643-48AC-B02C-39EF5BCCE443}" srcOrd="1" destOrd="0" presId="urn:microsoft.com/office/officeart/2005/8/layout/process3"/>
    <dgm:cxn modelId="{CD1C31F6-E203-47F4-BE6B-70439EE625E6}" type="presOf" srcId="{6A98DCCE-66E6-491D-B013-D118005D0AC7}" destId="{B11CC6BB-1CB2-435C-8A7C-B6B66DF9B275}" srcOrd="1" destOrd="0" presId="urn:microsoft.com/office/officeart/2005/8/layout/process3"/>
    <dgm:cxn modelId="{00B6C735-EA21-4F02-89DC-15A5B661C4B0}" type="presOf" srcId="{172583CE-5961-4ED3-8516-4A7478A69E62}" destId="{D39E53BA-16A7-43FD-B408-56A95711C422}" srcOrd="0" destOrd="0" presId="urn:microsoft.com/office/officeart/2005/8/layout/process3"/>
    <dgm:cxn modelId="{561A3B0B-BF0F-4BA6-89E0-70156E979D92}" srcId="{F21BFEE2-AAF8-471D-9118-2412FC860CA0}" destId="{9A65D976-B893-431E-8FAB-D63952E0D195}" srcOrd="1" destOrd="0" parTransId="{CAA6DDB6-7928-4558-A70C-17A9C916D112}" sibTransId="{8F1D080D-9C77-4783-8D76-A46CEC4EA69D}"/>
    <dgm:cxn modelId="{DFF1753F-F58A-4786-B62A-F3EEF985DFA8}" srcId="{6A98DCCE-66E6-491D-B013-D118005D0AC7}" destId="{159D70D8-01F6-484F-B937-E4818D706098}" srcOrd="0" destOrd="0" parTransId="{F77B7BD9-AAE2-4111-8625-C2446D4985E4}" sibTransId="{A21B89E6-370E-4E43-B845-276E199A26E1}"/>
    <dgm:cxn modelId="{99E24876-CFE9-4B0C-8B40-508EA1434C03}" type="presOf" srcId="{A07B414B-2971-404E-9D40-F6CFA897DEDD}" destId="{1411A916-3C9E-44FF-9366-8F6E04C61B6A}" srcOrd="0" destOrd="0" presId="urn:microsoft.com/office/officeart/2005/8/layout/process3"/>
    <dgm:cxn modelId="{3EB3BC46-98FE-4279-8422-A5D08EC38FBA}" type="presParOf" srcId="{1411A916-3C9E-44FF-9366-8F6E04C61B6A}" destId="{82231C35-D355-4A5A-9926-C5D65D576E63}" srcOrd="0" destOrd="0" presId="urn:microsoft.com/office/officeart/2005/8/layout/process3"/>
    <dgm:cxn modelId="{61920FF5-7D10-4A38-A594-20D0840FD0C6}" type="presParOf" srcId="{82231C35-D355-4A5A-9926-C5D65D576E63}" destId="{3F1EF2F1-D8A2-4653-8A46-250CBB68965F}" srcOrd="0" destOrd="0" presId="urn:microsoft.com/office/officeart/2005/8/layout/process3"/>
    <dgm:cxn modelId="{7602C372-C33A-4AB6-B721-FB8E218FFAFF}" type="presParOf" srcId="{82231C35-D355-4A5A-9926-C5D65D576E63}" destId="{C51A9E67-E63B-4D4C-BF0B-10A2CFC3C3C1}" srcOrd="1" destOrd="0" presId="urn:microsoft.com/office/officeart/2005/8/layout/process3"/>
    <dgm:cxn modelId="{F4448AB2-C261-40DC-9A4E-0A237984C6E4}" type="presParOf" srcId="{82231C35-D355-4A5A-9926-C5D65D576E63}" destId="{CC31A8F8-2AF1-4596-8119-E1EDBC0477F7}" srcOrd="2" destOrd="0" presId="urn:microsoft.com/office/officeart/2005/8/layout/process3"/>
    <dgm:cxn modelId="{8C416945-A121-4144-B58E-58CA43CF3FA6}" type="presParOf" srcId="{1411A916-3C9E-44FF-9366-8F6E04C61B6A}" destId="{2867D642-A793-41A0-B090-D3C4F47B35FA}" srcOrd="1" destOrd="0" presId="urn:microsoft.com/office/officeart/2005/8/layout/process3"/>
    <dgm:cxn modelId="{A1AAE052-F8E8-42E4-A669-E6DAAA707F91}" type="presParOf" srcId="{2867D642-A793-41A0-B090-D3C4F47B35FA}" destId="{3B100947-C444-4616-B46C-89E6803C89F4}" srcOrd="0" destOrd="0" presId="urn:microsoft.com/office/officeart/2005/8/layout/process3"/>
    <dgm:cxn modelId="{9EB59AB6-FA3F-46F3-B008-8E2D30F4A693}" type="presParOf" srcId="{1411A916-3C9E-44FF-9366-8F6E04C61B6A}" destId="{FDF38245-ED71-4641-80BB-B191C38D4FCB}" srcOrd="2" destOrd="0" presId="urn:microsoft.com/office/officeart/2005/8/layout/process3"/>
    <dgm:cxn modelId="{93396CAD-3541-4E1D-A3A8-457FA63C3DAD}" type="presParOf" srcId="{FDF38245-ED71-4641-80BB-B191C38D4FCB}" destId="{217480D3-9AA2-4BAD-8A8B-136D894D88FA}" srcOrd="0" destOrd="0" presId="urn:microsoft.com/office/officeart/2005/8/layout/process3"/>
    <dgm:cxn modelId="{25876D90-615D-4EED-956F-BBCFB289262D}" type="presParOf" srcId="{FDF38245-ED71-4641-80BB-B191C38D4FCB}" destId="{B4E1416E-58A0-4278-8F41-FA103B1A39F6}" srcOrd="1" destOrd="0" presId="urn:microsoft.com/office/officeart/2005/8/layout/process3"/>
    <dgm:cxn modelId="{3CFEE9E5-BC0E-4F61-97B3-8B7822E21817}" type="presParOf" srcId="{FDF38245-ED71-4641-80BB-B191C38D4FCB}" destId="{D39E53BA-16A7-43FD-B408-56A95711C422}" srcOrd="2" destOrd="0" presId="urn:microsoft.com/office/officeart/2005/8/layout/process3"/>
    <dgm:cxn modelId="{7AB522B3-7D14-4D8C-9C94-8E218C01B53C}" type="presParOf" srcId="{1411A916-3C9E-44FF-9366-8F6E04C61B6A}" destId="{BFA1735D-0CA3-4D54-B742-3A6825A0FDE8}" srcOrd="3" destOrd="0" presId="urn:microsoft.com/office/officeart/2005/8/layout/process3"/>
    <dgm:cxn modelId="{8167A4FC-20EB-47F2-A537-7B89AE947D11}" type="presParOf" srcId="{BFA1735D-0CA3-4D54-B742-3A6825A0FDE8}" destId="{214C4501-5643-48AC-B02C-39EF5BCCE443}" srcOrd="0" destOrd="0" presId="urn:microsoft.com/office/officeart/2005/8/layout/process3"/>
    <dgm:cxn modelId="{AD18CFE9-213C-48AB-9F98-0EA2524176E3}" type="presParOf" srcId="{1411A916-3C9E-44FF-9366-8F6E04C61B6A}" destId="{31290B67-0BE4-46CB-A31B-35BC50696042}" srcOrd="4" destOrd="0" presId="urn:microsoft.com/office/officeart/2005/8/layout/process3"/>
    <dgm:cxn modelId="{36EFD560-22AD-43E7-9911-B21635E9F382}" type="presParOf" srcId="{31290B67-0BE4-46CB-A31B-35BC50696042}" destId="{B0B69ADC-67D0-4FA2-B659-8C1571CB8069}" srcOrd="0" destOrd="0" presId="urn:microsoft.com/office/officeart/2005/8/layout/process3"/>
    <dgm:cxn modelId="{5621FEDD-AFA8-498C-A952-297CE5A722F8}" type="presParOf" srcId="{31290B67-0BE4-46CB-A31B-35BC50696042}" destId="{B11CC6BB-1CB2-435C-8A7C-B6B66DF9B275}" srcOrd="1" destOrd="0" presId="urn:microsoft.com/office/officeart/2005/8/layout/process3"/>
    <dgm:cxn modelId="{11BD79CC-AB7C-49BA-84ED-4F341C9D8CD7}" type="presParOf" srcId="{31290B67-0BE4-46CB-A31B-35BC50696042}" destId="{A687DADC-9962-4830-AADD-0D39B4416C15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07B414B-2971-404E-9D40-F6CFA897DEDD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1BFEE2-AAF8-471D-9118-2412FC860CA0}">
      <dgm:prSet phldrT="[Text]" custT="1"/>
      <dgm:spPr/>
      <dgm:t>
        <a:bodyPr/>
        <a:lstStyle/>
        <a:p>
          <a:r>
            <a:rPr lang="ka-GE" sz="1800" dirty="0" smtClean="0"/>
            <a:t>წამლის დისტრიბუცია</a:t>
          </a:r>
          <a:endParaRPr lang="en-US" sz="1800" dirty="0"/>
        </a:p>
      </dgm:t>
    </dgm:pt>
    <dgm:pt modelId="{F8A516B8-F8EC-4DDC-A94A-975F33C8C251}" type="parTrans" cxnId="{5CE9299D-4AD6-414E-A6C8-485515ED0ECA}">
      <dgm:prSet/>
      <dgm:spPr/>
      <dgm:t>
        <a:bodyPr/>
        <a:lstStyle/>
        <a:p>
          <a:endParaRPr lang="en-US"/>
        </a:p>
      </dgm:t>
    </dgm:pt>
    <dgm:pt modelId="{D65184D2-A262-430B-901B-CDCB3DFEC84D}" type="sibTrans" cxnId="{5CE9299D-4AD6-414E-A6C8-485515ED0ECA}">
      <dgm:prSet/>
      <dgm:spPr/>
      <dgm:t>
        <a:bodyPr/>
        <a:lstStyle/>
        <a:p>
          <a:endParaRPr lang="en-US"/>
        </a:p>
      </dgm:t>
    </dgm:pt>
    <dgm:pt modelId="{22077DAD-2942-4999-A6CC-327F8F9AEAA3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400" dirty="0"/>
        </a:p>
      </dgm:t>
    </dgm:pt>
    <dgm:pt modelId="{D0374078-EFD7-4A0D-A092-38629C501A53}" type="parTrans" cxnId="{79BE44BE-F4DC-421B-96D7-67B52BD40808}">
      <dgm:prSet/>
      <dgm:spPr/>
      <dgm:t>
        <a:bodyPr/>
        <a:lstStyle/>
        <a:p>
          <a:endParaRPr lang="en-US"/>
        </a:p>
      </dgm:t>
    </dgm:pt>
    <dgm:pt modelId="{3083DD3A-60D6-4209-8F32-7B592130F4E1}" type="sibTrans" cxnId="{79BE44BE-F4DC-421B-96D7-67B52BD40808}">
      <dgm:prSet/>
      <dgm:spPr/>
      <dgm:t>
        <a:bodyPr/>
        <a:lstStyle/>
        <a:p>
          <a:endParaRPr lang="en-US"/>
        </a:p>
      </dgm:t>
    </dgm:pt>
    <dgm:pt modelId="{E839F874-6AFC-46EB-920A-4436AE14331E}">
      <dgm:prSet phldrT="[Text]" custT="1"/>
      <dgm:spPr/>
      <dgm:t>
        <a:bodyPr/>
        <a:lstStyle/>
        <a:p>
          <a:r>
            <a:rPr lang="ka-GE" sz="1800" dirty="0" smtClean="0"/>
            <a:t>ადმინისტრატორი</a:t>
          </a:r>
          <a:endParaRPr lang="en-US" sz="1800" dirty="0"/>
        </a:p>
      </dgm:t>
    </dgm:pt>
    <dgm:pt modelId="{DC63BA93-AA26-4B70-ABD4-AC71BCFB608A}" type="parTrans" cxnId="{9D25A798-3CE1-4A69-A81F-1571F222A44D}">
      <dgm:prSet/>
      <dgm:spPr/>
      <dgm:t>
        <a:bodyPr/>
        <a:lstStyle/>
        <a:p>
          <a:endParaRPr lang="en-US"/>
        </a:p>
      </dgm:t>
    </dgm:pt>
    <dgm:pt modelId="{EDEDC5E1-8A9E-41DD-9C8C-9FEB451FF086}" type="sibTrans" cxnId="{9D25A798-3CE1-4A69-A81F-1571F222A44D}">
      <dgm:prSet/>
      <dgm:spPr/>
      <dgm:t>
        <a:bodyPr/>
        <a:lstStyle/>
        <a:p>
          <a:endParaRPr lang="en-US"/>
        </a:p>
      </dgm:t>
    </dgm:pt>
    <dgm:pt modelId="{172583CE-5961-4ED3-8516-4A7478A69E62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400" dirty="0"/>
        </a:p>
      </dgm:t>
    </dgm:pt>
    <dgm:pt modelId="{35FA0FB8-C70F-4EA9-B81E-75BCABC4C7B1}" type="parTrans" cxnId="{3BB2B137-95B7-4040-9B73-8777B1128EF8}">
      <dgm:prSet/>
      <dgm:spPr/>
      <dgm:t>
        <a:bodyPr/>
        <a:lstStyle/>
        <a:p>
          <a:endParaRPr lang="en-US"/>
        </a:p>
      </dgm:t>
    </dgm:pt>
    <dgm:pt modelId="{DCE68503-65E0-456A-8CA3-BEED3418A8FD}" type="sibTrans" cxnId="{3BB2B137-95B7-4040-9B73-8777B1128EF8}">
      <dgm:prSet/>
      <dgm:spPr/>
      <dgm:t>
        <a:bodyPr/>
        <a:lstStyle/>
        <a:p>
          <a:endParaRPr lang="en-US"/>
        </a:p>
      </dgm:t>
    </dgm:pt>
    <dgm:pt modelId="{60E7BBEE-FF69-4850-9F80-4000C903911D}">
      <dgm:prSet custT="1"/>
      <dgm:spPr/>
      <dgm:t>
        <a:bodyPr/>
        <a:lstStyle/>
        <a:p>
          <a:r>
            <a:rPr lang="ka-GE" sz="1400" dirty="0" smtClean="0"/>
            <a:t>წამლის განაწილება </a:t>
          </a:r>
          <a:r>
            <a:rPr lang="ka-GE" sz="1400" dirty="0"/>
            <a:t>კლინიკების მიხედვით, </a:t>
          </a:r>
          <a:r>
            <a:rPr lang="ka-GE" sz="1400" dirty="0" smtClean="0"/>
            <a:t>კლინიკაში დარეგისტრირებული ბენეფიციარების რაოდენობის შესაბამისად. </a:t>
          </a:r>
          <a:endParaRPr lang="en-US" sz="1400" dirty="0"/>
        </a:p>
      </dgm:t>
    </dgm:pt>
    <dgm:pt modelId="{8A400E96-9595-44C5-BC4B-922794067A6D}" type="parTrans" cxnId="{6F6182D2-956A-44C1-B465-A36CD74831BA}">
      <dgm:prSet/>
      <dgm:spPr/>
      <dgm:t>
        <a:bodyPr/>
        <a:lstStyle/>
        <a:p>
          <a:endParaRPr lang="en-US"/>
        </a:p>
      </dgm:t>
    </dgm:pt>
    <dgm:pt modelId="{125C2B6C-FD27-4E52-B963-1F980E73A059}" type="sibTrans" cxnId="{6F6182D2-956A-44C1-B465-A36CD74831BA}">
      <dgm:prSet/>
      <dgm:spPr/>
      <dgm:t>
        <a:bodyPr/>
        <a:lstStyle/>
        <a:p>
          <a:endParaRPr lang="en-US"/>
        </a:p>
      </dgm:t>
    </dgm:pt>
    <dgm:pt modelId="{A152E3BF-35DE-4E7C-8F6D-B4E98EAA1F7D}">
      <dgm:prSet custT="1"/>
      <dgm:spPr/>
      <dgm:t>
        <a:bodyPr/>
        <a:lstStyle/>
        <a:p>
          <a:r>
            <a:rPr lang="ka-GE" sz="1400" dirty="0" smtClean="0"/>
            <a:t>აბარკოდებს </a:t>
          </a:r>
          <a:r>
            <a:rPr lang="ka-GE" sz="1400" dirty="0"/>
            <a:t>წამლის შესაბამის რაოდენობას და აგზავნის კლინიკებში</a:t>
          </a:r>
          <a:endParaRPr lang="en-US" sz="1400" dirty="0"/>
        </a:p>
      </dgm:t>
    </dgm:pt>
    <dgm:pt modelId="{B98319FE-3753-4B1C-9132-BE0B23DAFEA8}" type="parTrans" cxnId="{19DA421E-001F-4EB5-9C83-31EEE8223935}">
      <dgm:prSet/>
      <dgm:spPr/>
      <dgm:t>
        <a:bodyPr/>
        <a:lstStyle/>
        <a:p>
          <a:endParaRPr lang="en-US"/>
        </a:p>
      </dgm:t>
    </dgm:pt>
    <dgm:pt modelId="{B971D11E-6D1D-49AF-AB0B-96F609973A7D}" type="sibTrans" cxnId="{19DA421E-001F-4EB5-9C83-31EEE8223935}">
      <dgm:prSet/>
      <dgm:spPr/>
      <dgm:t>
        <a:bodyPr/>
        <a:lstStyle/>
        <a:p>
          <a:endParaRPr lang="en-US"/>
        </a:p>
      </dgm:t>
    </dgm:pt>
    <dgm:pt modelId="{6C6F50E4-D801-4B10-B1E1-26AF5BB7B3D4}">
      <dgm:prSet custT="1"/>
      <dgm:spPr/>
      <dgm:t>
        <a:bodyPr/>
        <a:lstStyle/>
        <a:p>
          <a:r>
            <a:rPr lang="ka-GE" sz="1400" dirty="0" smtClean="0"/>
            <a:t>სსა კომპეტენციის ფარგლებში ბაზის სრულყოფილი ხედვა და ინტერვენციის შესაძლებლობა საჭიროების შემთხვევაში</a:t>
          </a:r>
          <a:endParaRPr lang="en-US" sz="1400" dirty="0"/>
        </a:p>
      </dgm:t>
    </dgm:pt>
    <dgm:pt modelId="{F7C4E36D-8BCD-4092-8F91-C3CDE4EC363F}" type="parTrans" cxnId="{1B37E511-4512-46D3-9A13-B7DF1C61CDC9}">
      <dgm:prSet/>
      <dgm:spPr/>
      <dgm:t>
        <a:bodyPr/>
        <a:lstStyle/>
        <a:p>
          <a:endParaRPr lang="en-US"/>
        </a:p>
      </dgm:t>
    </dgm:pt>
    <dgm:pt modelId="{6A698361-5001-4032-A84F-5696C53FA6A7}" type="sibTrans" cxnId="{1B37E511-4512-46D3-9A13-B7DF1C61CDC9}">
      <dgm:prSet/>
      <dgm:spPr/>
      <dgm:t>
        <a:bodyPr/>
        <a:lstStyle/>
        <a:p>
          <a:endParaRPr lang="en-US"/>
        </a:p>
      </dgm:t>
    </dgm:pt>
    <dgm:pt modelId="{E2EC190E-D5D9-47B3-8553-15BD299369FA}">
      <dgm:prSet custT="1"/>
      <dgm:spPr/>
      <dgm:t>
        <a:bodyPr/>
        <a:lstStyle/>
        <a:p>
          <a:r>
            <a:rPr lang="ka-GE" sz="1400" dirty="0" smtClean="0"/>
            <a:t>სერვისის პროვაიდერი ახალი კლინიკების რეგისტრაცია ბაზაში</a:t>
          </a:r>
          <a:endParaRPr lang="en-US" sz="1400" dirty="0"/>
        </a:p>
      </dgm:t>
    </dgm:pt>
    <dgm:pt modelId="{2CA00E91-402E-4F2E-A220-979558CC6C9C}" type="parTrans" cxnId="{0DF5E4EA-1081-42E5-B2B2-8BAC867073A4}">
      <dgm:prSet/>
      <dgm:spPr/>
    </dgm:pt>
    <dgm:pt modelId="{F7B3A29A-73A3-4110-A6A4-459715F945D2}" type="sibTrans" cxnId="{0DF5E4EA-1081-42E5-B2B2-8BAC867073A4}">
      <dgm:prSet/>
      <dgm:spPr/>
    </dgm:pt>
    <dgm:pt modelId="{4BCCFB8F-A6A7-44C6-884F-6FE796F74CAF}">
      <dgm:prSet custT="1"/>
      <dgm:spPr/>
      <dgm:t>
        <a:bodyPr/>
        <a:lstStyle/>
        <a:p>
          <a:endParaRPr lang="en-US" sz="1400" dirty="0"/>
        </a:p>
      </dgm:t>
    </dgm:pt>
    <dgm:pt modelId="{56A4D011-3B85-494D-8F2D-7AC077B9C917}" type="parTrans" cxnId="{947D8997-2678-4320-8A62-6281564587DC}">
      <dgm:prSet/>
      <dgm:spPr/>
    </dgm:pt>
    <dgm:pt modelId="{6859AE6C-5D8E-4497-87BB-0DDA0732EA12}" type="sibTrans" cxnId="{947D8997-2678-4320-8A62-6281564587DC}">
      <dgm:prSet/>
      <dgm:spPr/>
    </dgm:pt>
    <dgm:pt modelId="{1411A916-3C9E-44FF-9366-8F6E04C61B6A}" type="pres">
      <dgm:prSet presAssocID="{A07B414B-2971-404E-9D40-F6CFA897DED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231C35-D355-4A5A-9926-C5D65D576E63}" type="pres">
      <dgm:prSet presAssocID="{F21BFEE2-AAF8-471D-9118-2412FC860CA0}" presName="composite" presStyleCnt="0"/>
      <dgm:spPr/>
    </dgm:pt>
    <dgm:pt modelId="{3F1EF2F1-D8A2-4653-8A46-250CBB68965F}" type="pres">
      <dgm:prSet presAssocID="{F21BFEE2-AAF8-471D-9118-2412FC860CA0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1A9E67-E63B-4D4C-BF0B-10A2CFC3C3C1}" type="pres">
      <dgm:prSet presAssocID="{F21BFEE2-AAF8-471D-9118-2412FC860CA0}" presName="parSh" presStyleLbl="node1" presStyleIdx="0" presStyleCnt="2" custScaleX="108069" custScaleY="207743" custLinFactNeighborX="3810" custLinFactNeighborY="-21847"/>
      <dgm:spPr/>
      <dgm:t>
        <a:bodyPr/>
        <a:lstStyle/>
        <a:p>
          <a:endParaRPr lang="en-US"/>
        </a:p>
      </dgm:t>
    </dgm:pt>
    <dgm:pt modelId="{CC31A8F8-2AF1-4596-8119-E1EDBC0477F7}" type="pres">
      <dgm:prSet presAssocID="{F21BFEE2-AAF8-471D-9118-2412FC860CA0}" presName="desTx" presStyleLbl="fgAcc1" presStyleIdx="0" presStyleCnt="2" custScaleX="181580" custScaleY="101504" custLinFactNeighborY="-1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67D642-A793-41A0-B090-D3C4F47B35FA}" type="pres">
      <dgm:prSet presAssocID="{D65184D2-A262-430B-901B-CDCB3DFEC84D}" presName="sibTrans" presStyleLbl="sibTrans2D1" presStyleIdx="0" presStyleCnt="1" custAng="233035" custLinFactNeighborY="30109"/>
      <dgm:spPr/>
      <dgm:t>
        <a:bodyPr/>
        <a:lstStyle/>
        <a:p>
          <a:endParaRPr lang="en-US"/>
        </a:p>
      </dgm:t>
    </dgm:pt>
    <dgm:pt modelId="{3B100947-C444-4616-B46C-89E6803C89F4}" type="pres">
      <dgm:prSet presAssocID="{D65184D2-A262-430B-901B-CDCB3DFEC84D}" presName="connTx" presStyleLbl="sibTrans2D1" presStyleIdx="0" presStyleCnt="1"/>
      <dgm:spPr/>
      <dgm:t>
        <a:bodyPr/>
        <a:lstStyle/>
        <a:p>
          <a:endParaRPr lang="en-US"/>
        </a:p>
      </dgm:t>
    </dgm:pt>
    <dgm:pt modelId="{FDF38245-ED71-4641-80BB-B191C38D4FCB}" type="pres">
      <dgm:prSet presAssocID="{E839F874-6AFC-46EB-920A-4436AE14331E}" presName="composite" presStyleCnt="0"/>
      <dgm:spPr/>
    </dgm:pt>
    <dgm:pt modelId="{217480D3-9AA2-4BAD-8A8B-136D894D88FA}" type="pres">
      <dgm:prSet presAssocID="{E839F874-6AFC-46EB-920A-4436AE14331E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E1416E-58A0-4278-8F41-FA103B1A39F6}" type="pres">
      <dgm:prSet presAssocID="{E839F874-6AFC-46EB-920A-4436AE14331E}" presName="parSh" presStyleLbl="node1" presStyleIdx="1" presStyleCnt="2" custScaleX="130988" custScaleY="141831" custLinFactNeighborX="8778" custLinFactNeighborY="-48534"/>
      <dgm:spPr/>
      <dgm:t>
        <a:bodyPr/>
        <a:lstStyle/>
        <a:p>
          <a:endParaRPr lang="en-US"/>
        </a:p>
      </dgm:t>
    </dgm:pt>
    <dgm:pt modelId="{D39E53BA-16A7-43FD-B408-56A95711C422}" type="pres">
      <dgm:prSet presAssocID="{E839F874-6AFC-46EB-920A-4436AE14331E}" presName="desTx" presStyleLbl="fgAcc1" presStyleIdx="1" presStyleCnt="2" custScaleX="164411" custScaleY="103705" custLinFactNeighborX="-12197" custLinFactNeighborY="67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E70C712-6B35-4053-B9FE-BE888E80B077}" type="presOf" srcId="{E839F874-6AFC-46EB-920A-4436AE14331E}" destId="{217480D3-9AA2-4BAD-8A8B-136D894D88FA}" srcOrd="0" destOrd="0" presId="urn:microsoft.com/office/officeart/2005/8/layout/process3"/>
    <dgm:cxn modelId="{9D25A798-3CE1-4A69-A81F-1571F222A44D}" srcId="{A07B414B-2971-404E-9D40-F6CFA897DEDD}" destId="{E839F874-6AFC-46EB-920A-4436AE14331E}" srcOrd="1" destOrd="0" parTransId="{DC63BA93-AA26-4B70-ABD4-AC71BCFB608A}" sibTransId="{EDEDC5E1-8A9E-41DD-9C8C-9FEB451FF086}"/>
    <dgm:cxn modelId="{65F8755F-165B-4CEA-B90B-4222E5748897}" type="presOf" srcId="{F21BFEE2-AAF8-471D-9118-2412FC860CA0}" destId="{3F1EF2F1-D8A2-4653-8A46-250CBB68965F}" srcOrd="0" destOrd="0" presId="urn:microsoft.com/office/officeart/2005/8/layout/process3"/>
    <dgm:cxn modelId="{49246D95-7A0F-4189-AE79-D95B052C4AF0}" type="presOf" srcId="{22077DAD-2942-4999-A6CC-327F8F9AEAA3}" destId="{CC31A8F8-2AF1-4596-8119-E1EDBC0477F7}" srcOrd="0" destOrd="0" presId="urn:microsoft.com/office/officeart/2005/8/layout/process3"/>
    <dgm:cxn modelId="{6F6182D2-956A-44C1-B465-A36CD74831BA}" srcId="{F21BFEE2-AAF8-471D-9118-2412FC860CA0}" destId="{60E7BBEE-FF69-4850-9F80-4000C903911D}" srcOrd="1" destOrd="0" parTransId="{8A400E96-9595-44C5-BC4B-922794067A6D}" sibTransId="{125C2B6C-FD27-4E52-B963-1F980E73A059}"/>
    <dgm:cxn modelId="{0DF5E4EA-1081-42E5-B2B2-8BAC867073A4}" srcId="{E839F874-6AFC-46EB-920A-4436AE14331E}" destId="{E2EC190E-D5D9-47B3-8553-15BD299369FA}" srcOrd="3" destOrd="0" parTransId="{2CA00E91-402E-4F2E-A220-979558CC6C9C}" sibTransId="{F7B3A29A-73A3-4110-A6A4-459715F945D2}"/>
    <dgm:cxn modelId="{947D8997-2678-4320-8A62-6281564587DC}" srcId="{E839F874-6AFC-46EB-920A-4436AE14331E}" destId="{4BCCFB8F-A6A7-44C6-884F-6FE796F74CAF}" srcOrd="2" destOrd="0" parTransId="{56A4D011-3B85-494D-8F2D-7AC077B9C917}" sibTransId="{6859AE6C-5D8E-4497-87BB-0DDA0732EA12}"/>
    <dgm:cxn modelId="{ACE610F1-321C-461D-B28B-59E69618C3EB}" type="presOf" srcId="{A07B414B-2971-404E-9D40-F6CFA897DEDD}" destId="{1411A916-3C9E-44FF-9366-8F6E04C61B6A}" srcOrd="0" destOrd="0" presId="urn:microsoft.com/office/officeart/2005/8/layout/process3"/>
    <dgm:cxn modelId="{19DA421E-001F-4EB5-9C83-31EEE8223935}" srcId="{F21BFEE2-AAF8-471D-9118-2412FC860CA0}" destId="{A152E3BF-35DE-4E7C-8F6D-B4E98EAA1F7D}" srcOrd="2" destOrd="0" parTransId="{B98319FE-3753-4B1C-9132-BE0B23DAFEA8}" sibTransId="{B971D11E-6D1D-49AF-AB0B-96F609973A7D}"/>
    <dgm:cxn modelId="{5CE9299D-4AD6-414E-A6C8-485515ED0ECA}" srcId="{A07B414B-2971-404E-9D40-F6CFA897DEDD}" destId="{F21BFEE2-AAF8-471D-9118-2412FC860CA0}" srcOrd="0" destOrd="0" parTransId="{F8A516B8-F8EC-4DDC-A94A-975F33C8C251}" sibTransId="{D65184D2-A262-430B-901B-CDCB3DFEC84D}"/>
    <dgm:cxn modelId="{EAACCF6B-4D44-4502-9F0F-88C5442B5BB6}" type="presOf" srcId="{6C6F50E4-D801-4B10-B1E1-26AF5BB7B3D4}" destId="{D39E53BA-16A7-43FD-B408-56A95711C422}" srcOrd="0" destOrd="1" presId="urn:microsoft.com/office/officeart/2005/8/layout/process3"/>
    <dgm:cxn modelId="{F3319278-A2B3-4CC5-935D-C918BC9983FD}" type="presOf" srcId="{E2EC190E-D5D9-47B3-8553-15BD299369FA}" destId="{D39E53BA-16A7-43FD-B408-56A95711C422}" srcOrd="0" destOrd="3" presId="urn:microsoft.com/office/officeart/2005/8/layout/process3"/>
    <dgm:cxn modelId="{98542417-749A-4A09-9C25-B05F1D6F3270}" type="presOf" srcId="{A152E3BF-35DE-4E7C-8F6D-B4E98EAA1F7D}" destId="{CC31A8F8-2AF1-4596-8119-E1EDBC0477F7}" srcOrd="0" destOrd="2" presId="urn:microsoft.com/office/officeart/2005/8/layout/process3"/>
    <dgm:cxn modelId="{79BE44BE-F4DC-421B-96D7-67B52BD40808}" srcId="{F21BFEE2-AAF8-471D-9118-2412FC860CA0}" destId="{22077DAD-2942-4999-A6CC-327F8F9AEAA3}" srcOrd="0" destOrd="0" parTransId="{D0374078-EFD7-4A0D-A092-38629C501A53}" sibTransId="{3083DD3A-60D6-4209-8F32-7B592130F4E1}"/>
    <dgm:cxn modelId="{D7DCD985-B89A-4DFB-9760-2398A7DC1D40}" type="presOf" srcId="{172583CE-5961-4ED3-8516-4A7478A69E62}" destId="{D39E53BA-16A7-43FD-B408-56A95711C422}" srcOrd="0" destOrd="0" presId="urn:microsoft.com/office/officeart/2005/8/layout/process3"/>
    <dgm:cxn modelId="{5483C0A5-D924-4EB7-9F10-B452A84C9FF9}" type="presOf" srcId="{4BCCFB8F-A6A7-44C6-884F-6FE796F74CAF}" destId="{D39E53BA-16A7-43FD-B408-56A95711C422}" srcOrd="0" destOrd="2" presId="urn:microsoft.com/office/officeart/2005/8/layout/process3"/>
    <dgm:cxn modelId="{3BB2B137-95B7-4040-9B73-8777B1128EF8}" srcId="{E839F874-6AFC-46EB-920A-4436AE14331E}" destId="{172583CE-5961-4ED3-8516-4A7478A69E62}" srcOrd="0" destOrd="0" parTransId="{35FA0FB8-C70F-4EA9-B81E-75BCABC4C7B1}" sibTransId="{DCE68503-65E0-456A-8CA3-BEED3418A8FD}"/>
    <dgm:cxn modelId="{3FD382F9-95D5-4803-A444-9FBEF8EB6666}" type="presOf" srcId="{E839F874-6AFC-46EB-920A-4436AE14331E}" destId="{B4E1416E-58A0-4278-8F41-FA103B1A39F6}" srcOrd="1" destOrd="0" presId="urn:microsoft.com/office/officeart/2005/8/layout/process3"/>
    <dgm:cxn modelId="{4719602F-D228-4D99-ADF8-B7210FEAF41E}" type="presOf" srcId="{D65184D2-A262-430B-901B-CDCB3DFEC84D}" destId="{2867D642-A793-41A0-B090-D3C4F47B35FA}" srcOrd="0" destOrd="0" presId="urn:microsoft.com/office/officeart/2005/8/layout/process3"/>
    <dgm:cxn modelId="{38D651AD-68F4-4225-A10C-013D684F5EC4}" type="presOf" srcId="{60E7BBEE-FF69-4850-9F80-4000C903911D}" destId="{CC31A8F8-2AF1-4596-8119-E1EDBC0477F7}" srcOrd="0" destOrd="1" presId="urn:microsoft.com/office/officeart/2005/8/layout/process3"/>
    <dgm:cxn modelId="{984B0EA3-C1EB-43E6-AFAC-C4B02BAEC2E8}" type="presOf" srcId="{D65184D2-A262-430B-901B-CDCB3DFEC84D}" destId="{3B100947-C444-4616-B46C-89E6803C89F4}" srcOrd="1" destOrd="0" presId="urn:microsoft.com/office/officeart/2005/8/layout/process3"/>
    <dgm:cxn modelId="{1B37E511-4512-46D3-9A13-B7DF1C61CDC9}" srcId="{E839F874-6AFC-46EB-920A-4436AE14331E}" destId="{6C6F50E4-D801-4B10-B1E1-26AF5BB7B3D4}" srcOrd="1" destOrd="0" parTransId="{F7C4E36D-8BCD-4092-8F91-C3CDE4EC363F}" sibTransId="{6A698361-5001-4032-A84F-5696C53FA6A7}"/>
    <dgm:cxn modelId="{1E8B031E-A5ED-4CAD-89AE-C8D69695A994}" type="presOf" srcId="{F21BFEE2-AAF8-471D-9118-2412FC860CA0}" destId="{C51A9E67-E63B-4D4C-BF0B-10A2CFC3C3C1}" srcOrd="1" destOrd="0" presId="urn:microsoft.com/office/officeart/2005/8/layout/process3"/>
    <dgm:cxn modelId="{4DD34912-05B9-4F16-BD37-3158D902324A}" type="presParOf" srcId="{1411A916-3C9E-44FF-9366-8F6E04C61B6A}" destId="{82231C35-D355-4A5A-9926-C5D65D576E63}" srcOrd="0" destOrd="0" presId="urn:microsoft.com/office/officeart/2005/8/layout/process3"/>
    <dgm:cxn modelId="{AF877A00-A63F-4E65-A4F9-DC6D95E14EE9}" type="presParOf" srcId="{82231C35-D355-4A5A-9926-C5D65D576E63}" destId="{3F1EF2F1-D8A2-4653-8A46-250CBB68965F}" srcOrd="0" destOrd="0" presId="urn:microsoft.com/office/officeart/2005/8/layout/process3"/>
    <dgm:cxn modelId="{E061AD0F-BA53-4803-A842-C2A15C3FDE6F}" type="presParOf" srcId="{82231C35-D355-4A5A-9926-C5D65D576E63}" destId="{C51A9E67-E63B-4D4C-BF0B-10A2CFC3C3C1}" srcOrd="1" destOrd="0" presId="urn:microsoft.com/office/officeart/2005/8/layout/process3"/>
    <dgm:cxn modelId="{ED8D148C-F527-4646-86C5-8A08703C51F1}" type="presParOf" srcId="{82231C35-D355-4A5A-9926-C5D65D576E63}" destId="{CC31A8F8-2AF1-4596-8119-E1EDBC0477F7}" srcOrd="2" destOrd="0" presId="urn:microsoft.com/office/officeart/2005/8/layout/process3"/>
    <dgm:cxn modelId="{1A91A5C1-95D8-46F4-AB32-1C1866F5BF79}" type="presParOf" srcId="{1411A916-3C9E-44FF-9366-8F6E04C61B6A}" destId="{2867D642-A793-41A0-B090-D3C4F47B35FA}" srcOrd="1" destOrd="0" presId="urn:microsoft.com/office/officeart/2005/8/layout/process3"/>
    <dgm:cxn modelId="{A9060E1D-4930-4BF1-8BE6-E793BF50C5E9}" type="presParOf" srcId="{2867D642-A793-41A0-B090-D3C4F47B35FA}" destId="{3B100947-C444-4616-B46C-89E6803C89F4}" srcOrd="0" destOrd="0" presId="urn:microsoft.com/office/officeart/2005/8/layout/process3"/>
    <dgm:cxn modelId="{22ABDC2D-8443-4F52-98DC-79C6D0316CAC}" type="presParOf" srcId="{1411A916-3C9E-44FF-9366-8F6E04C61B6A}" destId="{FDF38245-ED71-4641-80BB-B191C38D4FCB}" srcOrd="2" destOrd="0" presId="urn:microsoft.com/office/officeart/2005/8/layout/process3"/>
    <dgm:cxn modelId="{F1A8D49E-779F-4405-A9AC-4C940528E251}" type="presParOf" srcId="{FDF38245-ED71-4641-80BB-B191C38D4FCB}" destId="{217480D3-9AA2-4BAD-8A8B-136D894D88FA}" srcOrd="0" destOrd="0" presId="urn:microsoft.com/office/officeart/2005/8/layout/process3"/>
    <dgm:cxn modelId="{2287D731-1B79-4EF1-89FF-7582D39C8446}" type="presParOf" srcId="{FDF38245-ED71-4641-80BB-B191C38D4FCB}" destId="{B4E1416E-58A0-4278-8F41-FA103B1A39F6}" srcOrd="1" destOrd="0" presId="urn:microsoft.com/office/officeart/2005/8/layout/process3"/>
    <dgm:cxn modelId="{18042B7C-FE79-4539-868D-73CF3DDEAB64}" type="presParOf" srcId="{FDF38245-ED71-4641-80BB-B191C38D4FCB}" destId="{D39E53BA-16A7-43FD-B408-56A95711C422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07B414B-2971-404E-9D40-F6CFA897DEDD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1BFEE2-AAF8-471D-9118-2412FC860CA0}">
      <dgm:prSet phldrT="[Text]" custT="1"/>
      <dgm:spPr/>
      <dgm:t>
        <a:bodyPr/>
        <a:lstStyle/>
        <a:p>
          <a:r>
            <a:rPr lang="ka-GE" sz="1800" dirty="0" smtClean="0"/>
            <a:t>კომისიის წევრი</a:t>
          </a:r>
          <a:endParaRPr lang="en-US" sz="1800" dirty="0"/>
        </a:p>
      </dgm:t>
    </dgm:pt>
    <dgm:pt modelId="{F8A516B8-F8EC-4DDC-A94A-975F33C8C251}" type="parTrans" cxnId="{5CE9299D-4AD6-414E-A6C8-485515ED0ECA}">
      <dgm:prSet/>
      <dgm:spPr/>
      <dgm:t>
        <a:bodyPr/>
        <a:lstStyle/>
        <a:p>
          <a:endParaRPr lang="en-US"/>
        </a:p>
      </dgm:t>
    </dgm:pt>
    <dgm:pt modelId="{D65184D2-A262-430B-901B-CDCB3DFEC84D}" type="sibTrans" cxnId="{5CE9299D-4AD6-414E-A6C8-485515ED0ECA}">
      <dgm:prSet/>
      <dgm:spPr/>
      <dgm:t>
        <a:bodyPr/>
        <a:lstStyle/>
        <a:p>
          <a:endParaRPr lang="en-US"/>
        </a:p>
      </dgm:t>
    </dgm:pt>
    <dgm:pt modelId="{22077DAD-2942-4999-A6CC-327F8F9AEAA3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400" dirty="0"/>
        </a:p>
      </dgm:t>
    </dgm:pt>
    <dgm:pt modelId="{D0374078-EFD7-4A0D-A092-38629C501A53}" type="parTrans" cxnId="{79BE44BE-F4DC-421B-96D7-67B52BD40808}">
      <dgm:prSet/>
      <dgm:spPr/>
      <dgm:t>
        <a:bodyPr/>
        <a:lstStyle/>
        <a:p>
          <a:endParaRPr lang="en-US"/>
        </a:p>
      </dgm:t>
    </dgm:pt>
    <dgm:pt modelId="{3083DD3A-60D6-4209-8F32-7B592130F4E1}" type="sibTrans" cxnId="{79BE44BE-F4DC-421B-96D7-67B52BD40808}">
      <dgm:prSet/>
      <dgm:spPr/>
      <dgm:t>
        <a:bodyPr/>
        <a:lstStyle/>
        <a:p>
          <a:endParaRPr lang="en-US"/>
        </a:p>
      </dgm:t>
    </dgm:pt>
    <dgm:pt modelId="{FB0B375D-D459-4D0A-B6BD-B5A04CBF29E0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a-GE" sz="1400" dirty="0" smtClean="0"/>
            <a:t>კომისის წევრი </a:t>
          </a:r>
          <a:r>
            <a:rPr lang="ka-GE" sz="1400" dirty="0"/>
            <a:t>ელიმინაციის სისტემაში </a:t>
          </a:r>
          <a:r>
            <a:rPr lang="ka-GE" sz="1400" dirty="0" smtClean="0"/>
            <a:t>ახდენს პაციენტის </a:t>
          </a:r>
          <a:r>
            <a:rPr lang="ka-GE" sz="1400" dirty="0"/>
            <a:t>საქმის </a:t>
          </a:r>
          <a:r>
            <a:rPr lang="ka-GE" sz="1400" dirty="0" smtClean="0"/>
            <a:t>შესწავლას;</a:t>
          </a:r>
          <a:endParaRPr lang="en-US" sz="1400" dirty="0"/>
        </a:p>
      </dgm:t>
    </dgm:pt>
    <dgm:pt modelId="{DED4D41B-E6E2-427A-B255-AA242976341B}" type="parTrans" cxnId="{BB0BE2F8-BFE5-4058-BD1D-9094F3E20445}">
      <dgm:prSet/>
      <dgm:spPr/>
      <dgm:t>
        <a:bodyPr/>
        <a:lstStyle/>
        <a:p>
          <a:endParaRPr lang="en-US"/>
        </a:p>
      </dgm:t>
    </dgm:pt>
    <dgm:pt modelId="{E29EE082-6084-4FEB-92EE-D6AD594E21B8}" type="sibTrans" cxnId="{BB0BE2F8-BFE5-4058-BD1D-9094F3E20445}">
      <dgm:prSet/>
      <dgm:spPr/>
      <dgm:t>
        <a:bodyPr/>
        <a:lstStyle/>
        <a:p>
          <a:endParaRPr lang="en-US"/>
        </a:p>
      </dgm:t>
    </dgm:pt>
    <dgm:pt modelId="{738AC353-1138-41C5-8B0F-BCB0961522F9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a-GE" sz="1400" dirty="0" smtClean="0"/>
            <a:t> იღებს დადებით ან უარყოფით გადაწყვეტილებას, რასაც აფიქსირებს ბაზაში;</a:t>
          </a:r>
          <a:endParaRPr lang="en-US" sz="1400" dirty="0"/>
        </a:p>
      </dgm:t>
    </dgm:pt>
    <dgm:pt modelId="{EB348094-C86A-4FD7-8177-1A9FB31E69CD}" type="parTrans" cxnId="{D4CDAB80-2BF1-4C5F-9C9D-F5972E407FFF}">
      <dgm:prSet/>
      <dgm:spPr/>
      <dgm:t>
        <a:bodyPr/>
        <a:lstStyle/>
        <a:p>
          <a:endParaRPr lang="en-US"/>
        </a:p>
      </dgm:t>
    </dgm:pt>
    <dgm:pt modelId="{040BF67B-027C-46DC-8D84-DDCB587E1BF3}" type="sibTrans" cxnId="{D4CDAB80-2BF1-4C5F-9C9D-F5972E407FFF}">
      <dgm:prSet/>
      <dgm:spPr/>
      <dgm:t>
        <a:bodyPr/>
        <a:lstStyle/>
        <a:p>
          <a:endParaRPr lang="en-US"/>
        </a:p>
      </dgm:t>
    </dgm:pt>
    <dgm:pt modelId="{1411A916-3C9E-44FF-9366-8F6E04C61B6A}" type="pres">
      <dgm:prSet presAssocID="{A07B414B-2971-404E-9D40-F6CFA897DED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231C35-D355-4A5A-9926-C5D65D576E63}" type="pres">
      <dgm:prSet presAssocID="{F21BFEE2-AAF8-471D-9118-2412FC860CA0}" presName="composite" presStyleCnt="0"/>
      <dgm:spPr/>
    </dgm:pt>
    <dgm:pt modelId="{3F1EF2F1-D8A2-4653-8A46-250CBB68965F}" type="pres">
      <dgm:prSet presAssocID="{F21BFEE2-AAF8-471D-9118-2412FC860CA0}" presName="parTx" presStyleLbl="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1A9E67-E63B-4D4C-BF0B-10A2CFC3C3C1}" type="pres">
      <dgm:prSet presAssocID="{F21BFEE2-AAF8-471D-9118-2412FC860CA0}" presName="parSh" presStyleLbl="node1" presStyleIdx="0" presStyleCnt="1" custScaleX="108069" custScaleY="207743" custLinFactNeighborX="3810" custLinFactNeighborY="-21847"/>
      <dgm:spPr/>
      <dgm:t>
        <a:bodyPr/>
        <a:lstStyle/>
        <a:p>
          <a:endParaRPr lang="en-US"/>
        </a:p>
      </dgm:t>
    </dgm:pt>
    <dgm:pt modelId="{CC31A8F8-2AF1-4596-8119-E1EDBC0477F7}" type="pres">
      <dgm:prSet presAssocID="{F21BFEE2-AAF8-471D-9118-2412FC860CA0}" presName="desTx" presStyleLbl="fgAcc1" presStyleIdx="0" presStyleCnt="1" custAng="0" custScaleX="167163" custScaleY="101169" custLinFactNeighborY="-258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471F1D0-1463-44D3-8295-ACC4D89A84B8}" type="presOf" srcId="{738AC353-1138-41C5-8B0F-BCB0961522F9}" destId="{CC31A8F8-2AF1-4596-8119-E1EDBC0477F7}" srcOrd="0" destOrd="2" presId="urn:microsoft.com/office/officeart/2005/8/layout/process3"/>
    <dgm:cxn modelId="{BB0BE2F8-BFE5-4058-BD1D-9094F3E20445}" srcId="{F21BFEE2-AAF8-471D-9118-2412FC860CA0}" destId="{FB0B375D-D459-4D0A-B6BD-B5A04CBF29E0}" srcOrd="1" destOrd="0" parTransId="{DED4D41B-E6E2-427A-B255-AA242976341B}" sibTransId="{E29EE082-6084-4FEB-92EE-D6AD594E21B8}"/>
    <dgm:cxn modelId="{79BE44BE-F4DC-421B-96D7-67B52BD40808}" srcId="{F21BFEE2-AAF8-471D-9118-2412FC860CA0}" destId="{22077DAD-2942-4999-A6CC-327F8F9AEAA3}" srcOrd="0" destOrd="0" parTransId="{D0374078-EFD7-4A0D-A092-38629C501A53}" sibTransId="{3083DD3A-60D6-4209-8F32-7B592130F4E1}"/>
    <dgm:cxn modelId="{319B47E7-F33A-4434-B8EA-532E11411997}" type="presOf" srcId="{F21BFEE2-AAF8-471D-9118-2412FC860CA0}" destId="{C51A9E67-E63B-4D4C-BF0B-10A2CFC3C3C1}" srcOrd="1" destOrd="0" presId="urn:microsoft.com/office/officeart/2005/8/layout/process3"/>
    <dgm:cxn modelId="{2236A467-8747-4486-9910-E7D2CCE8DFB1}" type="presOf" srcId="{A07B414B-2971-404E-9D40-F6CFA897DEDD}" destId="{1411A916-3C9E-44FF-9366-8F6E04C61B6A}" srcOrd="0" destOrd="0" presId="urn:microsoft.com/office/officeart/2005/8/layout/process3"/>
    <dgm:cxn modelId="{285A8645-1D60-41DE-9D76-26685295AC5A}" type="presOf" srcId="{FB0B375D-D459-4D0A-B6BD-B5A04CBF29E0}" destId="{CC31A8F8-2AF1-4596-8119-E1EDBC0477F7}" srcOrd="0" destOrd="1" presId="urn:microsoft.com/office/officeart/2005/8/layout/process3"/>
    <dgm:cxn modelId="{D114A822-7DF3-4ED4-95C3-9F1D5A86D351}" type="presOf" srcId="{F21BFEE2-AAF8-471D-9118-2412FC860CA0}" destId="{3F1EF2F1-D8A2-4653-8A46-250CBB68965F}" srcOrd="0" destOrd="0" presId="urn:microsoft.com/office/officeart/2005/8/layout/process3"/>
    <dgm:cxn modelId="{5CE9299D-4AD6-414E-A6C8-485515ED0ECA}" srcId="{A07B414B-2971-404E-9D40-F6CFA897DEDD}" destId="{F21BFEE2-AAF8-471D-9118-2412FC860CA0}" srcOrd="0" destOrd="0" parTransId="{F8A516B8-F8EC-4DDC-A94A-975F33C8C251}" sibTransId="{D65184D2-A262-430B-901B-CDCB3DFEC84D}"/>
    <dgm:cxn modelId="{8528D8AB-E342-49A4-A70A-F792CECE49CF}" type="presOf" srcId="{22077DAD-2942-4999-A6CC-327F8F9AEAA3}" destId="{CC31A8F8-2AF1-4596-8119-E1EDBC0477F7}" srcOrd="0" destOrd="0" presId="urn:microsoft.com/office/officeart/2005/8/layout/process3"/>
    <dgm:cxn modelId="{D4CDAB80-2BF1-4C5F-9C9D-F5972E407FFF}" srcId="{F21BFEE2-AAF8-471D-9118-2412FC860CA0}" destId="{738AC353-1138-41C5-8B0F-BCB0961522F9}" srcOrd="2" destOrd="0" parTransId="{EB348094-C86A-4FD7-8177-1A9FB31E69CD}" sibTransId="{040BF67B-027C-46DC-8D84-DDCB587E1BF3}"/>
    <dgm:cxn modelId="{08C30E35-4DE8-4EA1-8B39-F8A62DBB1F10}" type="presParOf" srcId="{1411A916-3C9E-44FF-9366-8F6E04C61B6A}" destId="{82231C35-D355-4A5A-9926-C5D65D576E63}" srcOrd="0" destOrd="0" presId="urn:microsoft.com/office/officeart/2005/8/layout/process3"/>
    <dgm:cxn modelId="{CB79382E-A0C1-4DE0-83CF-229F46D92F18}" type="presParOf" srcId="{82231C35-D355-4A5A-9926-C5D65D576E63}" destId="{3F1EF2F1-D8A2-4653-8A46-250CBB68965F}" srcOrd="0" destOrd="0" presId="urn:microsoft.com/office/officeart/2005/8/layout/process3"/>
    <dgm:cxn modelId="{9484552C-196E-4C6E-A814-2A50C73F44FC}" type="presParOf" srcId="{82231C35-D355-4A5A-9926-C5D65D576E63}" destId="{C51A9E67-E63B-4D4C-BF0B-10A2CFC3C3C1}" srcOrd="1" destOrd="0" presId="urn:microsoft.com/office/officeart/2005/8/layout/process3"/>
    <dgm:cxn modelId="{D8A0F31A-26A0-4C1C-93BA-42FE5799B465}" type="presParOf" srcId="{82231C35-D355-4A5A-9926-C5D65D576E63}" destId="{CC31A8F8-2AF1-4596-8119-E1EDBC0477F7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07B414B-2971-404E-9D40-F6CFA897DEDD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1BFEE2-AAF8-471D-9118-2412FC860CA0}">
      <dgm:prSet phldrT="[Text]" custT="1"/>
      <dgm:spPr/>
      <dgm:t>
        <a:bodyPr/>
        <a:lstStyle/>
        <a:p>
          <a:endParaRPr lang="en-US" sz="1800" dirty="0"/>
        </a:p>
      </dgm:t>
    </dgm:pt>
    <dgm:pt modelId="{F8A516B8-F8EC-4DDC-A94A-975F33C8C251}" type="parTrans" cxnId="{5CE9299D-4AD6-414E-A6C8-485515ED0ECA}">
      <dgm:prSet/>
      <dgm:spPr/>
      <dgm:t>
        <a:bodyPr/>
        <a:lstStyle/>
        <a:p>
          <a:endParaRPr lang="en-US"/>
        </a:p>
      </dgm:t>
    </dgm:pt>
    <dgm:pt modelId="{D65184D2-A262-430B-901B-CDCB3DFEC84D}" type="sibTrans" cxnId="{5CE9299D-4AD6-414E-A6C8-485515ED0ECA}">
      <dgm:prSet/>
      <dgm:spPr/>
      <dgm:t>
        <a:bodyPr/>
        <a:lstStyle/>
        <a:p>
          <a:endParaRPr lang="en-US"/>
        </a:p>
      </dgm:t>
    </dgm:pt>
    <dgm:pt modelId="{22077DAD-2942-4999-A6CC-327F8F9AEAA3}">
      <dgm:prSet phldrT="[Text]" custT="1"/>
      <dgm:spPr/>
      <dgm:t>
        <a:bodyPr/>
        <a:lstStyle/>
        <a:p>
          <a:endParaRPr lang="en-US" sz="1400" dirty="0"/>
        </a:p>
      </dgm:t>
    </dgm:pt>
    <dgm:pt modelId="{D0374078-EFD7-4A0D-A092-38629C501A53}" type="parTrans" cxnId="{79BE44BE-F4DC-421B-96D7-67B52BD40808}">
      <dgm:prSet/>
      <dgm:spPr/>
      <dgm:t>
        <a:bodyPr/>
        <a:lstStyle/>
        <a:p>
          <a:endParaRPr lang="en-US"/>
        </a:p>
      </dgm:t>
    </dgm:pt>
    <dgm:pt modelId="{3083DD3A-60D6-4209-8F32-7B592130F4E1}" type="sibTrans" cxnId="{79BE44BE-F4DC-421B-96D7-67B52BD40808}">
      <dgm:prSet/>
      <dgm:spPr/>
      <dgm:t>
        <a:bodyPr/>
        <a:lstStyle/>
        <a:p>
          <a:endParaRPr lang="en-US"/>
        </a:p>
      </dgm:t>
    </dgm:pt>
    <dgm:pt modelId="{E839F874-6AFC-46EB-920A-4436AE14331E}">
      <dgm:prSet phldrT="[Text]" custT="1"/>
      <dgm:spPr/>
      <dgm:t>
        <a:bodyPr/>
        <a:lstStyle/>
        <a:p>
          <a:endParaRPr lang="en-US" sz="1800" dirty="0"/>
        </a:p>
      </dgm:t>
    </dgm:pt>
    <dgm:pt modelId="{DC63BA93-AA26-4B70-ABD4-AC71BCFB608A}" type="parTrans" cxnId="{9D25A798-3CE1-4A69-A81F-1571F222A44D}">
      <dgm:prSet/>
      <dgm:spPr/>
      <dgm:t>
        <a:bodyPr/>
        <a:lstStyle/>
        <a:p>
          <a:endParaRPr lang="en-US"/>
        </a:p>
      </dgm:t>
    </dgm:pt>
    <dgm:pt modelId="{EDEDC5E1-8A9E-41DD-9C8C-9FEB451FF086}" type="sibTrans" cxnId="{9D25A798-3CE1-4A69-A81F-1571F222A44D}">
      <dgm:prSet/>
      <dgm:spPr/>
      <dgm:t>
        <a:bodyPr/>
        <a:lstStyle/>
        <a:p>
          <a:endParaRPr lang="en-US"/>
        </a:p>
      </dgm:t>
    </dgm:pt>
    <dgm:pt modelId="{172583CE-5961-4ED3-8516-4A7478A69E62}">
      <dgm:prSet phldrT="[Text]" custT="1"/>
      <dgm:spPr/>
      <dgm:t>
        <a:bodyPr/>
        <a:lstStyle/>
        <a:p>
          <a:endParaRPr lang="en-US" sz="1400" dirty="0"/>
        </a:p>
      </dgm:t>
    </dgm:pt>
    <dgm:pt modelId="{35FA0FB8-C70F-4EA9-B81E-75BCABC4C7B1}" type="parTrans" cxnId="{3BB2B137-95B7-4040-9B73-8777B1128EF8}">
      <dgm:prSet/>
      <dgm:spPr/>
      <dgm:t>
        <a:bodyPr/>
        <a:lstStyle/>
        <a:p>
          <a:endParaRPr lang="en-US"/>
        </a:p>
      </dgm:t>
    </dgm:pt>
    <dgm:pt modelId="{DCE68503-65E0-456A-8CA3-BEED3418A8FD}" type="sibTrans" cxnId="{3BB2B137-95B7-4040-9B73-8777B1128EF8}">
      <dgm:prSet/>
      <dgm:spPr/>
      <dgm:t>
        <a:bodyPr/>
        <a:lstStyle/>
        <a:p>
          <a:endParaRPr lang="en-US"/>
        </a:p>
      </dgm:t>
    </dgm:pt>
    <dgm:pt modelId="{6DD42064-5363-41FE-86DB-CB2D4F95F0E7}">
      <dgm:prSet custT="1"/>
      <dgm:spPr/>
      <dgm:t>
        <a:bodyPr/>
        <a:lstStyle/>
        <a:p>
          <a:r>
            <a:rPr lang="ka-GE" sz="1400" dirty="0"/>
            <a:t>პროვაიდერი კლინიკებისთვის და ასევე </a:t>
          </a:r>
          <a:r>
            <a:rPr lang="en-US" sz="1400" dirty="0"/>
            <a:t>SSA </a:t>
          </a:r>
          <a:r>
            <a:rPr lang="ka-GE" sz="1400" dirty="0"/>
            <a:t>რეგისტრატორებითვის ტექნიკური დახმარების გაწევა განსაკუთრებულ შემთხვევაში.</a:t>
          </a:r>
          <a:endParaRPr lang="en-US" sz="1400" dirty="0"/>
        </a:p>
      </dgm:t>
    </dgm:pt>
    <dgm:pt modelId="{AE3C2192-2FDD-45BB-B1D2-5C07769EA3FD}" type="parTrans" cxnId="{F05E8B1E-7FC0-460E-BDFD-96F9564DA4D4}">
      <dgm:prSet/>
      <dgm:spPr/>
      <dgm:t>
        <a:bodyPr/>
        <a:lstStyle/>
        <a:p>
          <a:endParaRPr lang="en-US"/>
        </a:p>
      </dgm:t>
    </dgm:pt>
    <dgm:pt modelId="{EA2F232E-362A-4F0E-970A-1A4A5F2A6D43}" type="sibTrans" cxnId="{F05E8B1E-7FC0-460E-BDFD-96F9564DA4D4}">
      <dgm:prSet/>
      <dgm:spPr/>
      <dgm:t>
        <a:bodyPr/>
        <a:lstStyle/>
        <a:p>
          <a:endParaRPr lang="en-US"/>
        </a:p>
      </dgm:t>
    </dgm:pt>
    <dgm:pt modelId="{63F766EB-D7EA-4B7F-A996-A43AE2666A2C}">
      <dgm:prSet custT="1"/>
      <dgm:spPr/>
      <dgm:t>
        <a:bodyPr/>
        <a:lstStyle/>
        <a:p>
          <a:r>
            <a:rPr lang="ka-GE" sz="1400" dirty="0"/>
            <a:t>პროვაიდერი კლინიკებისთვის მომხმარებლების შექმნა და რედაქტირება საჭიროების შემთხვევაში.</a:t>
          </a:r>
          <a:endParaRPr lang="en-US" sz="1400" dirty="0"/>
        </a:p>
      </dgm:t>
    </dgm:pt>
    <dgm:pt modelId="{616E9122-39FA-4C14-BD6C-8E39FE714CCE}" type="parTrans" cxnId="{D47FE56A-3211-4B24-A48C-6BAB5128D3D1}">
      <dgm:prSet/>
      <dgm:spPr/>
      <dgm:t>
        <a:bodyPr/>
        <a:lstStyle/>
        <a:p>
          <a:endParaRPr lang="en-US"/>
        </a:p>
      </dgm:t>
    </dgm:pt>
    <dgm:pt modelId="{ECC7F2F8-CC74-4E42-A1B5-11B978BF486D}" type="sibTrans" cxnId="{D47FE56A-3211-4B24-A48C-6BAB5128D3D1}">
      <dgm:prSet/>
      <dgm:spPr/>
      <dgm:t>
        <a:bodyPr/>
        <a:lstStyle/>
        <a:p>
          <a:endParaRPr lang="en-US"/>
        </a:p>
      </dgm:t>
    </dgm:pt>
    <dgm:pt modelId="{1411A916-3C9E-44FF-9366-8F6E04C61B6A}" type="pres">
      <dgm:prSet presAssocID="{A07B414B-2971-404E-9D40-F6CFA897DED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231C35-D355-4A5A-9926-C5D65D576E63}" type="pres">
      <dgm:prSet presAssocID="{F21BFEE2-AAF8-471D-9118-2412FC860CA0}" presName="composite" presStyleCnt="0"/>
      <dgm:spPr/>
    </dgm:pt>
    <dgm:pt modelId="{3F1EF2F1-D8A2-4653-8A46-250CBB68965F}" type="pres">
      <dgm:prSet presAssocID="{F21BFEE2-AAF8-471D-9118-2412FC860CA0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1A9E67-E63B-4D4C-BF0B-10A2CFC3C3C1}" type="pres">
      <dgm:prSet presAssocID="{F21BFEE2-AAF8-471D-9118-2412FC860CA0}" presName="parSh" presStyleLbl="node1" presStyleIdx="0" presStyleCnt="2" custScaleX="127767" custScaleY="207743" custLinFactY="-2995" custLinFactNeighborX="14128" custLinFactNeighborY="-100000"/>
      <dgm:spPr/>
      <dgm:t>
        <a:bodyPr/>
        <a:lstStyle/>
        <a:p>
          <a:endParaRPr lang="en-US"/>
        </a:p>
      </dgm:t>
    </dgm:pt>
    <dgm:pt modelId="{CC31A8F8-2AF1-4596-8119-E1EDBC0477F7}" type="pres">
      <dgm:prSet presAssocID="{F21BFEE2-AAF8-471D-9118-2412FC860CA0}" presName="desTx" presStyleLbl="fgAcc1" presStyleIdx="0" presStyleCnt="2" custScaleX="153763" custScaleY="104510" custLinFactNeighborY="-45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67D642-A793-41A0-B090-D3C4F47B35FA}" type="pres">
      <dgm:prSet presAssocID="{D65184D2-A262-430B-901B-CDCB3DFEC84D}" presName="sibTrans" presStyleLbl="sibTrans2D1" presStyleIdx="0" presStyleCnt="1" custLinFactNeighborX="363" custLinFactNeighborY="-64668"/>
      <dgm:spPr/>
      <dgm:t>
        <a:bodyPr/>
        <a:lstStyle/>
        <a:p>
          <a:endParaRPr lang="en-US"/>
        </a:p>
      </dgm:t>
    </dgm:pt>
    <dgm:pt modelId="{3B100947-C444-4616-B46C-89E6803C89F4}" type="pres">
      <dgm:prSet presAssocID="{D65184D2-A262-430B-901B-CDCB3DFEC84D}" presName="connTx" presStyleLbl="sibTrans2D1" presStyleIdx="0" presStyleCnt="1"/>
      <dgm:spPr/>
      <dgm:t>
        <a:bodyPr/>
        <a:lstStyle/>
        <a:p>
          <a:endParaRPr lang="en-US"/>
        </a:p>
      </dgm:t>
    </dgm:pt>
    <dgm:pt modelId="{FDF38245-ED71-4641-80BB-B191C38D4FCB}" type="pres">
      <dgm:prSet presAssocID="{E839F874-6AFC-46EB-920A-4436AE14331E}" presName="composite" presStyleCnt="0"/>
      <dgm:spPr/>
    </dgm:pt>
    <dgm:pt modelId="{217480D3-9AA2-4BAD-8A8B-136D894D88FA}" type="pres">
      <dgm:prSet presAssocID="{E839F874-6AFC-46EB-920A-4436AE14331E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E1416E-58A0-4278-8F41-FA103B1A39F6}" type="pres">
      <dgm:prSet presAssocID="{E839F874-6AFC-46EB-920A-4436AE14331E}" presName="parSh" presStyleLbl="node1" presStyleIdx="1" presStyleCnt="2" custScaleX="137778" custScaleY="252778" custLinFactY="-44878" custLinFactNeighborX="-4310" custLinFactNeighborY="-100000"/>
      <dgm:spPr/>
      <dgm:t>
        <a:bodyPr/>
        <a:lstStyle/>
        <a:p>
          <a:endParaRPr lang="en-US"/>
        </a:p>
      </dgm:t>
    </dgm:pt>
    <dgm:pt modelId="{D39E53BA-16A7-43FD-B408-56A95711C422}" type="pres">
      <dgm:prSet presAssocID="{E839F874-6AFC-46EB-920A-4436AE14331E}" presName="desTx" presStyleLbl="fgAcc1" presStyleIdx="1" presStyleCnt="2" custScaleX="135514" custScaleY="89161" custLinFactNeighborX="-12197" custLinFactNeighborY="-217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D25A798-3CE1-4A69-A81F-1571F222A44D}" srcId="{A07B414B-2971-404E-9D40-F6CFA897DEDD}" destId="{E839F874-6AFC-46EB-920A-4436AE14331E}" srcOrd="1" destOrd="0" parTransId="{DC63BA93-AA26-4B70-ABD4-AC71BCFB608A}" sibTransId="{EDEDC5E1-8A9E-41DD-9C8C-9FEB451FF086}"/>
    <dgm:cxn modelId="{D47FE56A-3211-4B24-A48C-6BAB5128D3D1}" srcId="{E839F874-6AFC-46EB-920A-4436AE14331E}" destId="{63F766EB-D7EA-4B7F-A996-A43AE2666A2C}" srcOrd="1" destOrd="0" parTransId="{616E9122-39FA-4C14-BD6C-8E39FE714CCE}" sibTransId="{ECC7F2F8-CC74-4E42-A1B5-11B978BF486D}"/>
    <dgm:cxn modelId="{B8890E10-637D-4CC3-96B2-D85A004552AC}" type="presOf" srcId="{6DD42064-5363-41FE-86DB-CB2D4F95F0E7}" destId="{CC31A8F8-2AF1-4596-8119-E1EDBC0477F7}" srcOrd="0" destOrd="1" presId="urn:microsoft.com/office/officeart/2005/8/layout/process3"/>
    <dgm:cxn modelId="{C92B332B-2C31-47D7-BC7B-02A1661DDE6B}" type="presOf" srcId="{A07B414B-2971-404E-9D40-F6CFA897DEDD}" destId="{1411A916-3C9E-44FF-9366-8F6E04C61B6A}" srcOrd="0" destOrd="0" presId="urn:microsoft.com/office/officeart/2005/8/layout/process3"/>
    <dgm:cxn modelId="{9EDBE5FF-3A05-4F55-B804-9173E9D05829}" type="presOf" srcId="{D65184D2-A262-430B-901B-CDCB3DFEC84D}" destId="{2867D642-A793-41A0-B090-D3C4F47B35FA}" srcOrd="0" destOrd="0" presId="urn:microsoft.com/office/officeart/2005/8/layout/process3"/>
    <dgm:cxn modelId="{5CE9299D-4AD6-414E-A6C8-485515ED0ECA}" srcId="{A07B414B-2971-404E-9D40-F6CFA897DEDD}" destId="{F21BFEE2-AAF8-471D-9118-2412FC860CA0}" srcOrd="0" destOrd="0" parTransId="{F8A516B8-F8EC-4DDC-A94A-975F33C8C251}" sibTransId="{D65184D2-A262-430B-901B-CDCB3DFEC84D}"/>
    <dgm:cxn modelId="{71221D6D-502B-4EEC-B56A-B9A3ACA9B3D3}" type="presOf" srcId="{63F766EB-D7EA-4B7F-A996-A43AE2666A2C}" destId="{D39E53BA-16A7-43FD-B408-56A95711C422}" srcOrd="0" destOrd="1" presId="urn:microsoft.com/office/officeart/2005/8/layout/process3"/>
    <dgm:cxn modelId="{F05E8B1E-7FC0-460E-BDFD-96F9564DA4D4}" srcId="{F21BFEE2-AAF8-471D-9118-2412FC860CA0}" destId="{6DD42064-5363-41FE-86DB-CB2D4F95F0E7}" srcOrd="1" destOrd="0" parTransId="{AE3C2192-2FDD-45BB-B1D2-5C07769EA3FD}" sibTransId="{EA2F232E-362A-4F0E-970A-1A4A5F2A6D43}"/>
    <dgm:cxn modelId="{76BD9AA7-09AA-4B9C-8B81-9EFF5D1DD9FE}" type="presOf" srcId="{22077DAD-2942-4999-A6CC-327F8F9AEAA3}" destId="{CC31A8F8-2AF1-4596-8119-E1EDBC0477F7}" srcOrd="0" destOrd="0" presId="urn:microsoft.com/office/officeart/2005/8/layout/process3"/>
    <dgm:cxn modelId="{79BE44BE-F4DC-421B-96D7-67B52BD40808}" srcId="{F21BFEE2-AAF8-471D-9118-2412FC860CA0}" destId="{22077DAD-2942-4999-A6CC-327F8F9AEAA3}" srcOrd="0" destOrd="0" parTransId="{D0374078-EFD7-4A0D-A092-38629C501A53}" sibTransId="{3083DD3A-60D6-4209-8F32-7B592130F4E1}"/>
    <dgm:cxn modelId="{814D978F-A009-4E50-BC1A-6DB26B7130B9}" type="presOf" srcId="{F21BFEE2-AAF8-471D-9118-2412FC860CA0}" destId="{3F1EF2F1-D8A2-4653-8A46-250CBB68965F}" srcOrd="0" destOrd="0" presId="urn:microsoft.com/office/officeart/2005/8/layout/process3"/>
    <dgm:cxn modelId="{3BB2B137-95B7-4040-9B73-8777B1128EF8}" srcId="{E839F874-6AFC-46EB-920A-4436AE14331E}" destId="{172583CE-5961-4ED3-8516-4A7478A69E62}" srcOrd="0" destOrd="0" parTransId="{35FA0FB8-C70F-4EA9-B81E-75BCABC4C7B1}" sibTransId="{DCE68503-65E0-456A-8CA3-BEED3418A8FD}"/>
    <dgm:cxn modelId="{A0FCD8B2-6487-45FD-9E55-41F0F97D0223}" type="presOf" srcId="{E839F874-6AFC-46EB-920A-4436AE14331E}" destId="{217480D3-9AA2-4BAD-8A8B-136D894D88FA}" srcOrd="0" destOrd="0" presId="urn:microsoft.com/office/officeart/2005/8/layout/process3"/>
    <dgm:cxn modelId="{8A3B67FA-C1F8-4CCD-948B-A7BFFB59D699}" type="presOf" srcId="{172583CE-5961-4ED3-8516-4A7478A69E62}" destId="{D39E53BA-16A7-43FD-B408-56A95711C422}" srcOrd="0" destOrd="0" presId="urn:microsoft.com/office/officeart/2005/8/layout/process3"/>
    <dgm:cxn modelId="{581E80BF-6E6B-460E-A6D0-A4B15893F56A}" type="presOf" srcId="{F21BFEE2-AAF8-471D-9118-2412FC860CA0}" destId="{C51A9E67-E63B-4D4C-BF0B-10A2CFC3C3C1}" srcOrd="1" destOrd="0" presId="urn:microsoft.com/office/officeart/2005/8/layout/process3"/>
    <dgm:cxn modelId="{102444F5-51BF-439D-AC28-C062C878FAA1}" type="presOf" srcId="{D65184D2-A262-430B-901B-CDCB3DFEC84D}" destId="{3B100947-C444-4616-B46C-89E6803C89F4}" srcOrd="1" destOrd="0" presId="urn:microsoft.com/office/officeart/2005/8/layout/process3"/>
    <dgm:cxn modelId="{F041717A-0F88-4131-AF5F-88EB13D468BE}" type="presOf" srcId="{E839F874-6AFC-46EB-920A-4436AE14331E}" destId="{B4E1416E-58A0-4278-8F41-FA103B1A39F6}" srcOrd="1" destOrd="0" presId="urn:microsoft.com/office/officeart/2005/8/layout/process3"/>
    <dgm:cxn modelId="{36DCD123-F36C-4EAE-92C9-13C0FCF371B4}" type="presParOf" srcId="{1411A916-3C9E-44FF-9366-8F6E04C61B6A}" destId="{82231C35-D355-4A5A-9926-C5D65D576E63}" srcOrd="0" destOrd="0" presId="urn:microsoft.com/office/officeart/2005/8/layout/process3"/>
    <dgm:cxn modelId="{263D1F33-F915-429D-831C-2D3E9E8F5757}" type="presParOf" srcId="{82231C35-D355-4A5A-9926-C5D65D576E63}" destId="{3F1EF2F1-D8A2-4653-8A46-250CBB68965F}" srcOrd="0" destOrd="0" presId="urn:microsoft.com/office/officeart/2005/8/layout/process3"/>
    <dgm:cxn modelId="{5A73A932-9FA2-4368-844E-CFC1157C937F}" type="presParOf" srcId="{82231C35-D355-4A5A-9926-C5D65D576E63}" destId="{C51A9E67-E63B-4D4C-BF0B-10A2CFC3C3C1}" srcOrd="1" destOrd="0" presId="urn:microsoft.com/office/officeart/2005/8/layout/process3"/>
    <dgm:cxn modelId="{B12EA200-0A5F-41B7-A5CB-1BE03E116222}" type="presParOf" srcId="{82231C35-D355-4A5A-9926-C5D65D576E63}" destId="{CC31A8F8-2AF1-4596-8119-E1EDBC0477F7}" srcOrd="2" destOrd="0" presId="urn:microsoft.com/office/officeart/2005/8/layout/process3"/>
    <dgm:cxn modelId="{EB64CADC-0045-445C-BF8E-C0C225F95B7F}" type="presParOf" srcId="{1411A916-3C9E-44FF-9366-8F6E04C61B6A}" destId="{2867D642-A793-41A0-B090-D3C4F47B35FA}" srcOrd="1" destOrd="0" presId="urn:microsoft.com/office/officeart/2005/8/layout/process3"/>
    <dgm:cxn modelId="{BA41A6D3-505F-40CC-B69B-4A16151DC8A4}" type="presParOf" srcId="{2867D642-A793-41A0-B090-D3C4F47B35FA}" destId="{3B100947-C444-4616-B46C-89E6803C89F4}" srcOrd="0" destOrd="0" presId="urn:microsoft.com/office/officeart/2005/8/layout/process3"/>
    <dgm:cxn modelId="{511026A7-4057-4D3F-BEF4-DBA71A97D528}" type="presParOf" srcId="{1411A916-3C9E-44FF-9366-8F6E04C61B6A}" destId="{FDF38245-ED71-4641-80BB-B191C38D4FCB}" srcOrd="2" destOrd="0" presId="urn:microsoft.com/office/officeart/2005/8/layout/process3"/>
    <dgm:cxn modelId="{49050A12-D8BC-49D2-8C24-05BD89A86CDF}" type="presParOf" srcId="{FDF38245-ED71-4641-80BB-B191C38D4FCB}" destId="{217480D3-9AA2-4BAD-8A8B-136D894D88FA}" srcOrd="0" destOrd="0" presId="urn:microsoft.com/office/officeart/2005/8/layout/process3"/>
    <dgm:cxn modelId="{75D1083B-092B-4D0C-BA6B-EFB947329E3C}" type="presParOf" srcId="{FDF38245-ED71-4641-80BB-B191C38D4FCB}" destId="{B4E1416E-58A0-4278-8F41-FA103B1A39F6}" srcOrd="1" destOrd="0" presId="urn:microsoft.com/office/officeart/2005/8/layout/process3"/>
    <dgm:cxn modelId="{5E8A566E-BBD6-4528-8B0C-B2A1E0AA524C}" type="presParOf" srcId="{FDF38245-ED71-4641-80BB-B191C38D4FCB}" destId="{D39E53BA-16A7-43FD-B408-56A95711C422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07B414B-2971-404E-9D40-F6CFA897DEDD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1BFEE2-AAF8-471D-9118-2412FC860CA0}">
      <dgm:prSet phldrT="[Text]" custT="1"/>
      <dgm:spPr/>
      <dgm:t>
        <a:bodyPr/>
        <a:lstStyle/>
        <a:p>
          <a:r>
            <a:rPr lang="en-US" sz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ს</a:t>
          </a:r>
          <a:r>
            <a:rPr lang="ka-GE" sz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ამედიცინო შემთხვევების რეგისტრაციის მოდული</a:t>
          </a:r>
          <a:endParaRPr lang="en-US" sz="1200" dirty="0"/>
        </a:p>
      </dgm:t>
    </dgm:pt>
    <dgm:pt modelId="{F8A516B8-F8EC-4DDC-A94A-975F33C8C251}" type="parTrans" cxnId="{5CE9299D-4AD6-414E-A6C8-485515ED0ECA}">
      <dgm:prSet/>
      <dgm:spPr/>
      <dgm:t>
        <a:bodyPr/>
        <a:lstStyle/>
        <a:p>
          <a:endParaRPr lang="en-US"/>
        </a:p>
      </dgm:t>
    </dgm:pt>
    <dgm:pt modelId="{D65184D2-A262-430B-901B-CDCB3DFEC84D}" type="sibTrans" cxnId="{5CE9299D-4AD6-414E-A6C8-485515ED0ECA}">
      <dgm:prSet/>
      <dgm:spPr/>
      <dgm:t>
        <a:bodyPr/>
        <a:lstStyle/>
        <a:p>
          <a:endParaRPr lang="en-US"/>
        </a:p>
      </dgm:t>
    </dgm:pt>
    <dgm:pt modelId="{22077DAD-2942-4999-A6CC-327F8F9AEAA3}">
      <dgm:prSet phldrT="[Text]" custT="1"/>
      <dgm:spPr/>
      <dgm:t>
        <a:bodyPr/>
        <a:lstStyle/>
        <a:p>
          <a:r>
            <a:rPr lang="de-AT" sz="1200" dirty="0" smtClean="0"/>
            <a:t>პაციენტის იდენტიფიცირება</a:t>
          </a:r>
          <a:endParaRPr lang="en-US" sz="1200" dirty="0"/>
        </a:p>
      </dgm:t>
    </dgm:pt>
    <dgm:pt modelId="{D0374078-EFD7-4A0D-A092-38629C501A53}" type="parTrans" cxnId="{79BE44BE-F4DC-421B-96D7-67B52BD40808}">
      <dgm:prSet/>
      <dgm:spPr/>
      <dgm:t>
        <a:bodyPr/>
        <a:lstStyle/>
        <a:p>
          <a:endParaRPr lang="en-US"/>
        </a:p>
      </dgm:t>
    </dgm:pt>
    <dgm:pt modelId="{3083DD3A-60D6-4209-8F32-7B592130F4E1}" type="sibTrans" cxnId="{79BE44BE-F4DC-421B-96D7-67B52BD40808}">
      <dgm:prSet/>
      <dgm:spPr/>
      <dgm:t>
        <a:bodyPr/>
        <a:lstStyle/>
        <a:p>
          <a:endParaRPr lang="en-US"/>
        </a:p>
      </dgm:t>
    </dgm:pt>
    <dgm:pt modelId="{E839F874-6AFC-46EB-920A-4436AE14331E}">
      <dgm:prSet phldrT="[Text]" custT="1"/>
      <dgm:spPr/>
      <dgm:t>
        <a:bodyPr/>
        <a:lstStyle/>
        <a:p>
          <a:r>
            <a:rPr lang="ka-GE" sz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ელექტრონული ანგარიშგების მოდული</a:t>
          </a:r>
          <a:endParaRPr lang="en-US" sz="1200" dirty="0"/>
        </a:p>
      </dgm:t>
    </dgm:pt>
    <dgm:pt modelId="{DC63BA93-AA26-4B70-ABD4-AC71BCFB608A}" type="parTrans" cxnId="{9D25A798-3CE1-4A69-A81F-1571F222A44D}">
      <dgm:prSet/>
      <dgm:spPr/>
      <dgm:t>
        <a:bodyPr/>
        <a:lstStyle/>
        <a:p>
          <a:endParaRPr lang="en-US"/>
        </a:p>
      </dgm:t>
    </dgm:pt>
    <dgm:pt modelId="{EDEDC5E1-8A9E-41DD-9C8C-9FEB451FF086}" type="sibTrans" cxnId="{9D25A798-3CE1-4A69-A81F-1571F222A44D}">
      <dgm:prSet/>
      <dgm:spPr/>
      <dgm:t>
        <a:bodyPr/>
        <a:lstStyle/>
        <a:p>
          <a:endParaRPr lang="en-US"/>
        </a:p>
      </dgm:t>
    </dgm:pt>
    <dgm:pt modelId="{6A98DCCE-66E6-491D-B013-D118005D0AC7}">
      <dgm:prSet phldrT="[Text]" custT="1"/>
      <dgm:spPr/>
      <dgm:t>
        <a:bodyPr/>
        <a:lstStyle/>
        <a:p>
          <a:r>
            <a:rPr lang="ka-GE" sz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ფინანსური მართვის მოდული</a:t>
          </a:r>
          <a:endParaRPr lang="en-US" sz="1200" dirty="0"/>
        </a:p>
      </dgm:t>
    </dgm:pt>
    <dgm:pt modelId="{AFABB55E-3E0F-411D-9FC4-491FB9092092}" type="parTrans" cxnId="{12B7B2FC-17C1-43B3-916D-6DF9CD922CCE}">
      <dgm:prSet/>
      <dgm:spPr/>
      <dgm:t>
        <a:bodyPr/>
        <a:lstStyle/>
        <a:p>
          <a:endParaRPr lang="en-US"/>
        </a:p>
      </dgm:t>
    </dgm:pt>
    <dgm:pt modelId="{82DDC422-7410-47DE-97E7-38952381ECD3}" type="sibTrans" cxnId="{12B7B2FC-17C1-43B3-916D-6DF9CD922CCE}">
      <dgm:prSet/>
      <dgm:spPr/>
      <dgm:t>
        <a:bodyPr/>
        <a:lstStyle/>
        <a:p>
          <a:endParaRPr lang="en-US"/>
        </a:p>
      </dgm:t>
    </dgm:pt>
    <dgm:pt modelId="{F1BC0E9B-3DA4-423E-97D3-6A3334AE225E}">
      <dgm:prSet phldrT="[Text]" custT="1"/>
      <dgm:spPr/>
      <dgm:t>
        <a:bodyPr/>
        <a:lstStyle/>
        <a:p>
          <a:r>
            <a:rPr lang="de-AT" sz="1200" dirty="0" smtClean="0"/>
            <a:t>პაციენტის დაწესებულებაში მიმართვის </a:t>
          </a:r>
          <a:r>
            <a:rPr lang="ka-GE" sz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თარიღი</a:t>
          </a:r>
          <a:endParaRPr lang="en-US" sz="1200" dirty="0"/>
        </a:p>
      </dgm:t>
    </dgm:pt>
    <dgm:pt modelId="{91A19997-4825-4B8B-AE77-E08CDB3A08A7}" type="parTrans" cxnId="{188FF264-9838-4CB4-905A-BA42317C5A97}">
      <dgm:prSet/>
      <dgm:spPr/>
      <dgm:t>
        <a:bodyPr/>
        <a:lstStyle/>
        <a:p>
          <a:endParaRPr lang="en-US"/>
        </a:p>
      </dgm:t>
    </dgm:pt>
    <dgm:pt modelId="{2029CE12-A529-4EB2-8791-CD46920FB4FE}" type="sibTrans" cxnId="{188FF264-9838-4CB4-905A-BA42317C5A97}">
      <dgm:prSet/>
      <dgm:spPr/>
      <dgm:t>
        <a:bodyPr/>
        <a:lstStyle/>
        <a:p>
          <a:endParaRPr lang="en-US"/>
        </a:p>
      </dgm:t>
    </dgm:pt>
    <dgm:pt modelId="{D4412544-BF65-4B92-85ED-DFB3C71F83B6}">
      <dgm:prSet phldrT="[Text]" custT="1"/>
      <dgm:spPr/>
      <dgm:t>
        <a:bodyPr/>
        <a:lstStyle/>
        <a:p>
          <a:r>
            <a:rPr lang="de-AT" sz="1200" dirty="0" smtClean="0"/>
            <a:t>დიაგნოზი/კვლევები (დიაგნოსტიკური ჯგუფის შესაბამისი ხელოვნური კოდი)</a:t>
          </a:r>
          <a:endParaRPr lang="en-US" sz="1200" dirty="0"/>
        </a:p>
      </dgm:t>
    </dgm:pt>
    <dgm:pt modelId="{0BADBFC8-D639-4E82-A9F6-C5AB0FBCD8BC}" type="parTrans" cxnId="{402BA2EF-22D3-4BEB-BAFE-3FA4443B55E0}">
      <dgm:prSet/>
      <dgm:spPr/>
      <dgm:t>
        <a:bodyPr/>
        <a:lstStyle/>
        <a:p>
          <a:endParaRPr lang="en-US"/>
        </a:p>
      </dgm:t>
    </dgm:pt>
    <dgm:pt modelId="{70ECEF10-5C90-4922-A466-741FFCD734A3}" type="sibTrans" cxnId="{402BA2EF-22D3-4BEB-BAFE-3FA4443B55E0}">
      <dgm:prSet/>
      <dgm:spPr/>
      <dgm:t>
        <a:bodyPr/>
        <a:lstStyle/>
        <a:p>
          <a:endParaRPr lang="en-US"/>
        </a:p>
      </dgm:t>
    </dgm:pt>
    <dgm:pt modelId="{3F76CB0D-82B4-4646-ADD3-DBC5D7B6DC52}">
      <dgm:prSet phldrT="[Text]" custT="1"/>
      <dgm:spPr/>
      <dgm:t>
        <a:bodyPr/>
        <a:lstStyle/>
        <a:p>
          <a:r>
            <a:rPr lang="de-AT" sz="1200" dirty="0" smtClean="0"/>
            <a:t>ინფორმაცია ბენეფიციარის კატეგორიის (სტატუსის)თაობაზე</a:t>
          </a:r>
          <a:endParaRPr lang="en-US" sz="1200" dirty="0"/>
        </a:p>
      </dgm:t>
    </dgm:pt>
    <dgm:pt modelId="{4ABAA38C-3BD4-4060-831E-999E9E4CA01C}" type="parTrans" cxnId="{3496155F-C9D1-405A-91F8-3039FA3C5D61}">
      <dgm:prSet/>
      <dgm:spPr/>
      <dgm:t>
        <a:bodyPr/>
        <a:lstStyle/>
        <a:p>
          <a:endParaRPr lang="en-US"/>
        </a:p>
      </dgm:t>
    </dgm:pt>
    <dgm:pt modelId="{8D002C2E-3807-415A-8BF1-2894A71C1B56}" type="sibTrans" cxnId="{3496155F-C9D1-405A-91F8-3039FA3C5D61}">
      <dgm:prSet/>
      <dgm:spPr/>
      <dgm:t>
        <a:bodyPr/>
        <a:lstStyle/>
        <a:p>
          <a:endParaRPr lang="en-US"/>
        </a:p>
      </dgm:t>
    </dgm:pt>
    <dgm:pt modelId="{EB54641F-8AEB-4D59-BA86-B6DB8B690B73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dirty="0" smtClean="0"/>
            <a:t>C </a:t>
          </a:r>
          <a:r>
            <a:rPr lang="en-US" sz="1200" dirty="0" err="1" smtClean="0"/>
            <a:t>ჰეპატიტის</a:t>
          </a:r>
          <a:r>
            <a:rPr lang="en-US" sz="1200" dirty="0" smtClean="0"/>
            <a:t> </a:t>
          </a:r>
          <a:r>
            <a:rPr lang="en-US" sz="1200" dirty="0" err="1" smtClean="0"/>
            <a:t>მონიტორინგის</a:t>
          </a:r>
          <a:r>
            <a:rPr lang="en-US" sz="1200" dirty="0" smtClean="0"/>
            <a:t> </a:t>
          </a:r>
          <a:r>
            <a:rPr lang="en-US" sz="1200" dirty="0" err="1" smtClean="0"/>
            <a:t>საანგარიშგებო</a:t>
          </a:r>
          <a:r>
            <a:rPr lang="en-US" sz="1200" dirty="0" smtClean="0"/>
            <a:t> </a:t>
          </a:r>
          <a:r>
            <a:rPr lang="en-US" sz="1200" dirty="0" err="1" smtClean="0"/>
            <a:t>ფორმა</a:t>
          </a:r>
          <a:endParaRPr lang="en-US" sz="1200" dirty="0" smtClean="0"/>
        </a:p>
      </dgm:t>
    </dgm:pt>
    <dgm:pt modelId="{0DCD3F2E-F7B4-468C-AF17-10EC309E6A0D}" type="parTrans" cxnId="{62BEF0C5-0ABF-4C53-80CA-C9CF40F3B225}">
      <dgm:prSet/>
      <dgm:spPr/>
      <dgm:t>
        <a:bodyPr/>
        <a:lstStyle/>
        <a:p>
          <a:endParaRPr lang="en-US"/>
        </a:p>
      </dgm:t>
    </dgm:pt>
    <dgm:pt modelId="{61614FEA-2AB9-47ED-8B29-032E34F6E915}" type="sibTrans" cxnId="{62BEF0C5-0ABF-4C53-80CA-C9CF40F3B225}">
      <dgm:prSet/>
      <dgm:spPr/>
      <dgm:t>
        <a:bodyPr/>
        <a:lstStyle/>
        <a:p>
          <a:endParaRPr lang="en-US"/>
        </a:p>
      </dgm:t>
    </dgm:pt>
    <dgm:pt modelId="{1B3E3A32-E111-4C25-B580-93258AC15B57}">
      <dgm:prSet phldrT="[Text]" custT="1"/>
      <dgm:spPr/>
      <dgm:t>
        <a:bodyPr/>
        <a:lstStyle/>
        <a:p>
          <a:r>
            <a:rPr lang="de-AT" sz="1200" dirty="0" smtClean="0"/>
            <a:t>მიღება-ჩაბარების აქტების და რეესტრების შექმნა დაწესებულებებთან ანგარიშსწორებისთვის</a:t>
          </a:r>
          <a:endParaRPr lang="en-US" sz="1200" dirty="0"/>
        </a:p>
      </dgm:t>
    </dgm:pt>
    <dgm:pt modelId="{C450B965-39A6-4457-A287-D99757E0C221}" type="parTrans" cxnId="{89C6CD1C-69F7-40D3-A7B4-DF6D1B9954F9}">
      <dgm:prSet/>
      <dgm:spPr/>
      <dgm:t>
        <a:bodyPr/>
        <a:lstStyle/>
        <a:p>
          <a:endParaRPr lang="en-US"/>
        </a:p>
      </dgm:t>
    </dgm:pt>
    <dgm:pt modelId="{D3CD54D3-0F29-4F99-97C8-C541C39377CA}" type="sibTrans" cxnId="{89C6CD1C-69F7-40D3-A7B4-DF6D1B9954F9}">
      <dgm:prSet/>
      <dgm:spPr/>
      <dgm:t>
        <a:bodyPr/>
        <a:lstStyle/>
        <a:p>
          <a:endParaRPr lang="en-US"/>
        </a:p>
      </dgm:t>
    </dgm:pt>
    <dgm:pt modelId="{AFCCE602-D488-43F5-95C5-8EEAD0132C58}">
      <dgm:prSet phldrT="[Text]" custT="1"/>
      <dgm:spPr/>
      <dgm:t>
        <a:bodyPr/>
        <a:lstStyle/>
        <a:p>
          <a:r>
            <a:rPr lang="de-AT" sz="1200" dirty="0" smtClean="0"/>
            <a:t>ანგარიშგების მოდულში დამუშავებული ინფორმაციის გადაგზავნა</a:t>
          </a:r>
          <a:endParaRPr lang="en-US" sz="1200" dirty="0"/>
        </a:p>
      </dgm:t>
    </dgm:pt>
    <dgm:pt modelId="{D329BA85-93C2-40CC-843A-3733F5982860}" type="parTrans" cxnId="{225C67AF-9F90-434B-B818-789F9F861B86}">
      <dgm:prSet/>
      <dgm:spPr/>
      <dgm:t>
        <a:bodyPr/>
        <a:lstStyle/>
        <a:p>
          <a:endParaRPr lang="en-US"/>
        </a:p>
      </dgm:t>
    </dgm:pt>
    <dgm:pt modelId="{594F4FA2-0DCC-4261-BFB5-A4887AE8E393}" type="sibTrans" cxnId="{225C67AF-9F90-434B-B818-789F9F861B86}">
      <dgm:prSet/>
      <dgm:spPr/>
      <dgm:t>
        <a:bodyPr/>
        <a:lstStyle/>
        <a:p>
          <a:endParaRPr lang="en-US"/>
        </a:p>
      </dgm:t>
    </dgm:pt>
    <dgm:pt modelId="{172583CE-5961-4ED3-8516-4A7478A69E62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dirty="0" smtClean="0"/>
            <a:t>C </a:t>
          </a:r>
          <a:r>
            <a:rPr lang="en-US" sz="1200" dirty="0" err="1" smtClean="0"/>
            <a:t>ჰეპატიტის</a:t>
          </a:r>
          <a:r>
            <a:rPr lang="en-US" sz="1200" dirty="0" smtClean="0"/>
            <a:t> </a:t>
          </a:r>
          <a:r>
            <a:rPr lang="en-US" sz="1200" dirty="0" err="1" smtClean="0"/>
            <a:t>დიაგნოსტიკის</a:t>
          </a:r>
          <a:r>
            <a:rPr lang="en-US" sz="1200" dirty="0" smtClean="0"/>
            <a:t> </a:t>
          </a:r>
          <a:r>
            <a:rPr lang="en-US" sz="1200" dirty="0" err="1" smtClean="0"/>
            <a:t>საანგარიშგებო</a:t>
          </a:r>
          <a:r>
            <a:rPr lang="en-US" sz="1200" dirty="0" smtClean="0"/>
            <a:t> </a:t>
          </a:r>
          <a:r>
            <a:rPr lang="en-US" sz="1200" dirty="0" err="1" smtClean="0"/>
            <a:t>ფორმა</a:t>
          </a:r>
          <a:endParaRPr lang="en-US" sz="1200" dirty="0" smtClean="0"/>
        </a:p>
      </dgm:t>
    </dgm:pt>
    <dgm:pt modelId="{DCE68503-65E0-456A-8CA3-BEED3418A8FD}" type="sibTrans" cxnId="{3BB2B137-95B7-4040-9B73-8777B1128EF8}">
      <dgm:prSet/>
      <dgm:spPr/>
      <dgm:t>
        <a:bodyPr/>
        <a:lstStyle/>
        <a:p>
          <a:endParaRPr lang="en-US"/>
        </a:p>
      </dgm:t>
    </dgm:pt>
    <dgm:pt modelId="{35FA0FB8-C70F-4EA9-B81E-75BCABC4C7B1}" type="parTrans" cxnId="{3BB2B137-95B7-4040-9B73-8777B1128EF8}">
      <dgm:prSet/>
      <dgm:spPr/>
      <dgm:t>
        <a:bodyPr/>
        <a:lstStyle/>
        <a:p>
          <a:endParaRPr lang="en-US"/>
        </a:p>
      </dgm:t>
    </dgm:pt>
    <dgm:pt modelId="{323352A2-DE39-463D-8A15-8557386DF98A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AT" sz="1200" smtClean="0"/>
            <a:t>საანგარიშგებო ფორმების დამუშავება, ინსპექტირება</a:t>
          </a:r>
          <a:endParaRPr lang="en-US" sz="1200" dirty="0" smtClean="0"/>
        </a:p>
      </dgm:t>
    </dgm:pt>
    <dgm:pt modelId="{9E281D91-9970-4CB6-ACC5-F32F5FD4F50F}" type="parTrans" cxnId="{337CCC62-741B-4C88-B3C6-9BC3D3921241}">
      <dgm:prSet/>
      <dgm:spPr/>
      <dgm:t>
        <a:bodyPr/>
        <a:lstStyle/>
        <a:p>
          <a:endParaRPr lang="en-US"/>
        </a:p>
      </dgm:t>
    </dgm:pt>
    <dgm:pt modelId="{9BEEE47B-2FF6-4E44-A8D0-411682E4E2BF}" type="sibTrans" cxnId="{337CCC62-741B-4C88-B3C6-9BC3D3921241}">
      <dgm:prSet/>
      <dgm:spPr/>
      <dgm:t>
        <a:bodyPr/>
        <a:lstStyle/>
        <a:p>
          <a:endParaRPr lang="en-US"/>
        </a:p>
      </dgm:t>
    </dgm:pt>
    <dgm:pt modelId="{1411A916-3C9E-44FF-9366-8F6E04C61B6A}" type="pres">
      <dgm:prSet presAssocID="{A07B414B-2971-404E-9D40-F6CFA897DED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231C35-D355-4A5A-9926-C5D65D576E63}" type="pres">
      <dgm:prSet presAssocID="{F21BFEE2-AAF8-471D-9118-2412FC860CA0}" presName="composite" presStyleCnt="0"/>
      <dgm:spPr/>
    </dgm:pt>
    <dgm:pt modelId="{3F1EF2F1-D8A2-4653-8A46-250CBB68965F}" type="pres">
      <dgm:prSet presAssocID="{F21BFEE2-AAF8-471D-9118-2412FC860CA0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1A9E67-E63B-4D4C-BF0B-10A2CFC3C3C1}" type="pres">
      <dgm:prSet presAssocID="{F21BFEE2-AAF8-471D-9118-2412FC860CA0}" presName="parSh" presStyleLbl="node1" presStyleIdx="0" presStyleCnt="3" custAng="0" custScaleX="141267" custScaleY="238731" custLinFactNeighborX="-2460" custLinFactNeighborY="6845"/>
      <dgm:spPr/>
      <dgm:t>
        <a:bodyPr/>
        <a:lstStyle/>
        <a:p>
          <a:endParaRPr lang="en-US"/>
        </a:p>
      </dgm:t>
    </dgm:pt>
    <dgm:pt modelId="{CC31A8F8-2AF1-4596-8119-E1EDBC0477F7}" type="pres">
      <dgm:prSet presAssocID="{F21BFEE2-AAF8-471D-9118-2412FC860CA0}" presName="desTx" presStyleLbl="fgAcc1" presStyleIdx="0" presStyleCnt="3" custScaleX="203138" custScaleY="111471" custLinFactNeighborX="-6148" custLinFactNeighborY="67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67D642-A793-41A0-B090-D3C4F47B35FA}" type="pres">
      <dgm:prSet presAssocID="{D65184D2-A262-430B-901B-CDCB3DFEC84D}" presName="sibTrans" presStyleLbl="sibTrans2D1" presStyleIdx="0" presStyleCnt="2" custLinFactNeighborY="30109"/>
      <dgm:spPr/>
      <dgm:t>
        <a:bodyPr/>
        <a:lstStyle/>
        <a:p>
          <a:endParaRPr lang="en-US"/>
        </a:p>
      </dgm:t>
    </dgm:pt>
    <dgm:pt modelId="{3B100947-C444-4616-B46C-89E6803C89F4}" type="pres">
      <dgm:prSet presAssocID="{D65184D2-A262-430B-901B-CDCB3DFEC84D}" presName="connTx" presStyleLbl="sibTrans2D1" presStyleIdx="0" presStyleCnt="2"/>
      <dgm:spPr/>
      <dgm:t>
        <a:bodyPr/>
        <a:lstStyle/>
        <a:p>
          <a:endParaRPr lang="en-US"/>
        </a:p>
      </dgm:t>
    </dgm:pt>
    <dgm:pt modelId="{FDF38245-ED71-4641-80BB-B191C38D4FCB}" type="pres">
      <dgm:prSet presAssocID="{E839F874-6AFC-46EB-920A-4436AE14331E}" presName="composite" presStyleCnt="0"/>
      <dgm:spPr/>
    </dgm:pt>
    <dgm:pt modelId="{217480D3-9AA2-4BAD-8A8B-136D894D88FA}" type="pres">
      <dgm:prSet presAssocID="{E839F874-6AFC-46EB-920A-4436AE14331E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E1416E-58A0-4278-8F41-FA103B1A39F6}" type="pres">
      <dgm:prSet presAssocID="{E839F874-6AFC-46EB-920A-4436AE14331E}" presName="parSh" presStyleLbl="node1" presStyleIdx="1" presStyleCnt="3" custScaleX="137778" custLinFactY="-3804" custLinFactNeighborX="-4310" custLinFactNeighborY="-100000"/>
      <dgm:spPr/>
      <dgm:t>
        <a:bodyPr/>
        <a:lstStyle/>
        <a:p>
          <a:endParaRPr lang="en-US"/>
        </a:p>
      </dgm:t>
    </dgm:pt>
    <dgm:pt modelId="{D39E53BA-16A7-43FD-B408-56A95711C422}" type="pres">
      <dgm:prSet presAssocID="{E839F874-6AFC-46EB-920A-4436AE14331E}" presName="desTx" presStyleLbl="fgAcc1" presStyleIdx="1" presStyleCnt="3" custScaleX="263124" custScaleY="74750" custLinFactNeighborX="-14616" custLinFactNeighborY="-345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A1735D-0CA3-4D54-B742-3A6825A0FDE8}" type="pres">
      <dgm:prSet presAssocID="{EDEDC5E1-8A9E-41DD-9C8C-9FEB451FF086}" presName="sibTrans" presStyleLbl="sibTrans2D1" presStyleIdx="1" presStyleCnt="2"/>
      <dgm:spPr/>
      <dgm:t>
        <a:bodyPr/>
        <a:lstStyle/>
        <a:p>
          <a:endParaRPr lang="en-US"/>
        </a:p>
      </dgm:t>
    </dgm:pt>
    <dgm:pt modelId="{214C4501-5643-48AC-B02C-39EF5BCCE443}" type="pres">
      <dgm:prSet presAssocID="{EDEDC5E1-8A9E-41DD-9C8C-9FEB451FF086}" presName="connTx" presStyleLbl="sibTrans2D1" presStyleIdx="1" presStyleCnt="2"/>
      <dgm:spPr/>
      <dgm:t>
        <a:bodyPr/>
        <a:lstStyle/>
        <a:p>
          <a:endParaRPr lang="en-US"/>
        </a:p>
      </dgm:t>
    </dgm:pt>
    <dgm:pt modelId="{31290B67-0BE4-46CB-A31B-35BC50696042}" type="pres">
      <dgm:prSet presAssocID="{6A98DCCE-66E6-491D-B013-D118005D0AC7}" presName="composite" presStyleCnt="0"/>
      <dgm:spPr/>
    </dgm:pt>
    <dgm:pt modelId="{B0B69ADC-67D0-4FA2-B659-8C1571CB8069}" type="pres">
      <dgm:prSet presAssocID="{6A98DCCE-66E6-491D-B013-D118005D0AC7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1CC6BB-1CB2-435C-8A7C-B6B66DF9B275}" type="pres">
      <dgm:prSet presAssocID="{6A98DCCE-66E6-491D-B013-D118005D0AC7}" presName="parSh" presStyleLbl="node1" presStyleIdx="2" presStyleCnt="3" custLinFactNeighborY="-37230"/>
      <dgm:spPr/>
      <dgm:t>
        <a:bodyPr/>
        <a:lstStyle/>
        <a:p>
          <a:endParaRPr lang="en-US"/>
        </a:p>
      </dgm:t>
    </dgm:pt>
    <dgm:pt modelId="{A687DADC-9962-4830-AADD-0D39B4416C15}" type="pres">
      <dgm:prSet presAssocID="{6A98DCCE-66E6-491D-B013-D118005D0AC7}" presName="desTx" presStyleLbl="fgAcc1" presStyleIdx="2" presStyleCnt="3" custScaleX="183105" custScaleY="132584" custLinFactNeighborX="-13163" custLinFactNeighborY="98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D25A798-3CE1-4A69-A81F-1571F222A44D}" srcId="{A07B414B-2971-404E-9D40-F6CFA897DEDD}" destId="{E839F874-6AFC-46EB-920A-4436AE14331E}" srcOrd="1" destOrd="0" parTransId="{DC63BA93-AA26-4B70-ABD4-AC71BCFB608A}" sibTransId="{EDEDC5E1-8A9E-41DD-9C8C-9FEB451FF086}"/>
    <dgm:cxn modelId="{89C6CD1C-69F7-40D3-A7B4-DF6D1B9954F9}" srcId="{6A98DCCE-66E6-491D-B013-D118005D0AC7}" destId="{1B3E3A32-E111-4C25-B580-93258AC15B57}" srcOrd="1" destOrd="0" parTransId="{C450B965-39A6-4457-A287-D99757E0C221}" sibTransId="{D3CD54D3-0F29-4F99-97C8-C541C39377CA}"/>
    <dgm:cxn modelId="{C7C5B431-260A-40AC-94F5-F4B25FF729AB}" type="presOf" srcId="{D4412544-BF65-4B92-85ED-DFB3C71F83B6}" destId="{CC31A8F8-2AF1-4596-8119-E1EDBC0477F7}" srcOrd="0" destOrd="2" presId="urn:microsoft.com/office/officeart/2005/8/layout/process3"/>
    <dgm:cxn modelId="{402BA2EF-22D3-4BEB-BAFE-3FA4443B55E0}" srcId="{F21BFEE2-AAF8-471D-9118-2412FC860CA0}" destId="{D4412544-BF65-4B92-85ED-DFB3C71F83B6}" srcOrd="2" destOrd="0" parTransId="{0BADBFC8-D639-4E82-A9F6-C5AB0FBCD8BC}" sibTransId="{70ECEF10-5C90-4922-A466-741FFCD734A3}"/>
    <dgm:cxn modelId="{8B51543E-9818-4341-8E01-939C2BD3850F}" type="presOf" srcId="{F21BFEE2-AAF8-471D-9118-2412FC860CA0}" destId="{C51A9E67-E63B-4D4C-BF0B-10A2CFC3C3C1}" srcOrd="1" destOrd="0" presId="urn:microsoft.com/office/officeart/2005/8/layout/process3"/>
    <dgm:cxn modelId="{12B7B2FC-17C1-43B3-916D-6DF9CD922CCE}" srcId="{A07B414B-2971-404E-9D40-F6CFA897DEDD}" destId="{6A98DCCE-66E6-491D-B013-D118005D0AC7}" srcOrd="2" destOrd="0" parTransId="{AFABB55E-3E0F-411D-9FC4-491FB9092092}" sibTransId="{82DDC422-7410-47DE-97E7-38952381ECD3}"/>
    <dgm:cxn modelId="{8E0AA91B-FFA2-4E3C-AA10-89629BC33EC6}" type="presOf" srcId="{172583CE-5961-4ED3-8516-4A7478A69E62}" destId="{D39E53BA-16A7-43FD-B408-56A95711C422}" srcOrd="0" destOrd="0" presId="urn:microsoft.com/office/officeart/2005/8/layout/process3"/>
    <dgm:cxn modelId="{5CE9299D-4AD6-414E-A6C8-485515ED0ECA}" srcId="{A07B414B-2971-404E-9D40-F6CFA897DEDD}" destId="{F21BFEE2-AAF8-471D-9118-2412FC860CA0}" srcOrd="0" destOrd="0" parTransId="{F8A516B8-F8EC-4DDC-A94A-975F33C8C251}" sibTransId="{D65184D2-A262-430B-901B-CDCB3DFEC84D}"/>
    <dgm:cxn modelId="{36EAED71-EAB3-4A0E-8B0B-AA5628B19EB2}" type="presOf" srcId="{EB54641F-8AEB-4D59-BA86-B6DB8B690B73}" destId="{D39E53BA-16A7-43FD-B408-56A95711C422}" srcOrd="0" destOrd="1" presId="urn:microsoft.com/office/officeart/2005/8/layout/process3"/>
    <dgm:cxn modelId="{33293DFC-5D0D-4025-8585-C7F55E8BAB2A}" type="presOf" srcId="{F1BC0E9B-3DA4-423E-97D3-6A3334AE225E}" destId="{CC31A8F8-2AF1-4596-8119-E1EDBC0477F7}" srcOrd="0" destOrd="1" presId="urn:microsoft.com/office/officeart/2005/8/layout/process3"/>
    <dgm:cxn modelId="{AC32C781-BF2D-4A6C-9186-A26365786E29}" type="presOf" srcId="{D65184D2-A262-430B-901B-CDCB3DFEC84D}" destId="{3B100947-C444-4616-B46C-89E6803C89F4}" srcOrd="1" destOrd="0" presId="urn:microsoft.com/office/officeart/2005/8/layout/process3"/>
    <dgm:cxn modelId="{79BE44BE-F4DC-421B-96D7-67B52BD40808}" srcId="{F21BFEE2-AAF8-471D-9118-2412FC860CA0}" destId="{22077DAD-2942-4999-A6CC-327F8F9AEAA3}" srcOrd="0" destOrd="0" parTransId="{D0374078-EFD7-4A0D-A092-38629C501A53}" sibTransId="{3083DD3A-60D6-4209-8F32-7B592130F4E1}"/>
    <dgm:cxn modelId="{B555B6C9-E748-4FCA-AA30-068E86BEA0E1}" type="presOf" srcId="{A07B414B-2971-404E-9D40-F6CFA897DEDD}" destId="{1411A916-3C9E-44FF-9366-8F6E04C61B6A}" srcOrd="0" destOrd="0" presId="urn:microsoft.com/office/officeart/2005/8/layout/process3"/>
    <dgm:cxn modelId="{433E9F6F-46B8-4A81-A166-AC967D7E1FC6}" type="presOf" srcId="{AFCCE602-D488-43F5-95C5-8EEAD0132C58}" destId="{A687DADC-9962-4830-AADD-0D39B4416C15}" srcOrd="0" destOrd="0" presId="urn:microsoft.com/office/officeart/2005/8/layout/process3"/>
    <dgm:cxn modelId="{225C67AF-9F90-434B-B818-789F9F861B86}" srcId="{6A98DCCE-66E6-491D-B013-D118005D0AC7}" destId="{AFCCE602-D488-43F5-95C5-8EEAD0132C58}" srcOrd="0" destOrd="0" parTransId="{D329BA85-93C2-40CC-843A-3733F5982860}" sibTransId="{594F4FA2-0DCC-4261-BFB5-A4887AE8E393}"/>
    <dgm:cxn modelId="{3496155F-C9D1-405A-91F8-3039FA3C5D61}" srcId="{F21BFEE2-AAF8-471D-9118-2412FC860CA0}" destId="{3F76CB0D-82B4-4646-ADD3-DBC5D7B6DC52}" srcOrd="3" destOrd="0" parTransId="{4ABAA38C-3BD4-4060-831E-999E9E4CA01C}" sibTransId="{8D002C2E-3807-415A-8BF1-2894A71C1B56}"/>
    <dgm:cxn modelId="{94C26E08-54DA-4133-9E5A-C37A8228E694}" type="presOf" srcId="{E839F874-6AFC-46EB-920A-4436AE14331E}" destId="{217480D3-9AA2-4BAD-8A8B-136D894D88FA}" srcOrd="0" destOrd="0" presId="urn:microsoft.com/office/officeart/2005/8/layout/process3"/>
    <dgm:cxn modelId="{E1D10913-6BEE-4FF0-A169-47AB37CA2F09}" type="presOf" srcId="{D65184D2-A262-430B-901B-CDCB3DFEC84D}" destId="{2867D642-A793-41A0-B090-D3C4F47B35FA}" srcOrd="0" destOrd="0" presId="urn:microsoft.com/office/officeart/2005/8/layout/process3"/>
    <dgm:cxn modelId="{3BB2B137-95B7-4040-9B73-8777B1128EF8}" srcId="{E839F874-6AFC-46EB-920A-4436AE14331E}" destId="{172583CE-5961-4ED3-8516-4A7478A69E62}" srcOrd="0" destOrd="0" parTransId="{35FA0FB8-C70F-4EA9-B81E-75BCABC4C7B1}" sibTransId="{DCE68503-65E0-456A-8CA3-BEED3418A8FD}"/>
    <dgm:cxn modelId="{1BE6BA7D-E1FE-4DAC-81B0-E9F359DA1A67}" type="presOf" srcId="{323352A2-DE39-463D-8A15-8557386DF98A}" destId="{D39E53BA-16A7-43FD-B408-56A95711C422}" srcOrd="0" destOrd="2" presId="urn:microsoft.com/office/officeart/2005/8/layout/process3"/>
    <dgm:cxn modelId="{FEC827B0-DDD1-4D60-89CF-901F3FA2A826}" type="presOf" srcId="{E839F874-6AFC-46EB-920A-4436AE14331E}" destId="{B4E1416E-58A0-4278-8F41-FA103B1A39F6}" srcOrd="1" destOrd="0" presId="urn:microsoft.com/office/officeart/2005/8/layout/process3"/>
    <dgm:cxn modelId="{7CBC476F-FDDF-46D6-9A01-FB18455CF542}" type="presOf" srcId="{EDEDC5E1-8A9E-41DD-9C8C-9FEB451FF086}" destId="{BFA1735D-0CA3-4D54-B742-3A6825A0FDE8}" srcOrd="0" destOrd="0" presId="urn:microsoft.com/office/officeart/2005/8/layout/process3"/>
    <dgm:cxn modelId="{95D0BED4-6017-457A-87A9-78F0EEA5F4D6}" type="presOf" srcId="{1B3E3A32-E111-4C25-B580-93258AC15B57}" destId="{A687DADC-9962-4830-AADD-0D39B4416C15}" srcOrd="0" destOrd="1" presId="urn:microsoft.com/office/officeart/2005/8/layout/process3"/>
    <dgm:cxn modelId="{3013C17C-E168-484B-BF48-716BEB752F78}" type="presOf" srcId="{22077DAD-2942-4999-A6CC-327F8F9AEAA3}" destId="{CC31A8F8-2AF1-4596-8119-E1EDBC0477F7}" srcOrd="0" destOrd="0" presId="urn:microsoft.com/office/officeart/2005/8/layout/process3"/>
    <dgm:cxn modelId="{361D937F-BA8E-47A1-AB8A-F4F2DA3D2BF6}" type="presOf" srcId="{F21BFEE2-AAF8-471D-9118-2412FC860CA0}" destId="{3F1EF2F1-D8A2-4653-8A46-250CBB68965F}" srcOrd="0" destOrd="0" presId="urn:microsoft.com/office/officeart/2005/8/layout/process3"/>
    <dgm:cxn modelId="{AD4DC1CD-9C03-49E5-8557-A46A962658F9}" type="presOf" srcId="{6A98DCCE-66E6-491D-B013-D118005D0AC7}" destId="{B0B69ADC-67D0-4FA2-B659-8C1571CB8069}" srcOrd="0" destOrd="0" presId="urn:microsoft.com/office/officeart/2005/8/layout/process3"/>
    <dgm:cxn modelId="{C4795859-D855-4F5A-8965-AD9DF92C4402}" type="presOf" srcId="{3F76CB0D-82B4-4646-ADD3-DBC5D7B6DC52}" destId="{CC31A8F8-2AF1-4596-8119-E1EDBC0477F7}" srcOrd="0" destOrd="3" presId="urn:microsoft.com/office/officeart/2005/8/layout/process3"/>
    <dgm:cxn modelId="{337CCC62-741B-4C88-B3C6-9BC3D3921241}" srcId="{E839F874-6AFC-46EB-920A-4436AE14331E}" destId="{323352A2-DE39-463D-8A15-8557386DF98A}" srcOrd="2" destOrd="0" parTransId="{9E281D91-9970-4CB6-ACC5-F32F5FD4F50F}" sibTransId="{9BEEE47B-2FF6-4E44-A8D0-411682E4E2BF}"/>
    <dgm:cxn modelId="{62BEF0C5-0ABF-4C53-80CA-C9CF40F3B225}" srcId="{E839F874-6AFC-46EB-920A-4436AE14331E}" destId="{EB54641F-8AEB-4D59-BA86-B6DB8B690B73}" srcOrd="1" destOrd="0" parTransId="{0DCD3F2E-F7B4-468C-AF17-10EC309E6A0D}" sibTransId="{61614FEA-2AB9-47ED-8B29-032E34F6E915}"/>
    <dgm:cxn modelId="{777C2C41-F7C2-45EB-9646-AC05163FAB4F}" type="presOf" srcId="{6A98DCCE-66E6-491D-B013-D118005D0AC7}" destId="{B11CC6BB-1CB2-435C-8A7C-B6B66DF9B275}" srcOrd="1" destOrd="0" presId="urn:microsoft.com/office/officeart/2005/8/layout/process3"/>
    <dgm:cxn modelId="{188FF264-9838-4CB4-905A-BA42317C5A97}" srcId="{F21BFEE2-AAF8-471D-9118-2412FC860CA0}" destId="{F1BC0E9B-3DA4-423E-97D3-6A3334AE225E}" srcOrd="1" destOrd="0" parTransId="{91A19997-4825-4B8B-AE77-E08CDB3A08A7}" sibTransId="{2029CE12-A529-4EB2-8791-CD46920FB4FE}"/>
    <dgm:cxn modelId="{E1766645-3C92-4E03-9E5B-8F58BDE268A4}" type="presOf" srcId="{EDEDC5E1-8A9E-41DD-9C8C-9FEB451FF086}" destId="{214C4501-5643-48AC-B02C-39EF5BCCE443}" srcOrd="1" destOrd="0" presId="urn:microsoft.com/office/officeart/2005/8/layout/process3"/>
    <dgm:cxn modelId="{82B607AE-4639-4DEA-A3A4-F9DD117E2DD5}" type="presParOf" srcId="{1411A916-3C9E-44FF-9366-8F6E04C61B6A}" destId="{82231C35-D355-4A5A-9926-C5D65D576E63}" srcOrd="0" destOrd="0" presId="urn:microsoft.com/office/officeart/2005/8/layout/process3"/>
    <dgm:cxn modelId="{9E26AFE4-D13E-42D0-A017-F642088CB1D3}" type="presParOf" srcId="{82231C35-D355-4A5A-9926-C5D65D576E63}" destId="{3F1EF2F1-D8A2-4653-8A46-250CBB68965F}" srcOrd="0" destOrd="0" presId="urn:microsoft.com/office/officeart/2005/8/layout/process3"/>
    <dgm:cxn modelId="{62784DDC-3A2A-4999-A3E5-1D0292E8D75E}" type="presParOf" srcId="{82231C35-D355-4A5A-9926-C5D65D576E63}" destId="{C51A9E67-E63B-4D4C-BF0B-10A2CFC3C3C1}" srcOrd="1" destOrd="0" presId="urn:microsoft.com/office/officeart/2005/8/layout/process3"/>
    <dgm:cxn modelId="{8F7243D4-20A1-49B3-AF47-37363BA6FA4B}" type="presParOf" srcId="{82231C35-D355-4A5A-9926-C5D65D576E63}" destId="{CC31A8F8-2AF1-4596-8119-E1EDBC0477F7}" srcOrd="2" destOrd="0" presId="urn:microsoft.com/office/officeart/2005/8/layout/process3"/>
    <dgm:cxn modelId="{F2E50DC9-E211-4074-AA64-BC68D88D736E}" type="presParOf" srcId="{1411A916-3C9E-44FF-9366-8F6E04C61B6A}" destId="{2867D642-A793-41A0-B090-D3C4F47B35FA}" srcOrd="1" destOrd="0" presId="urn:microsoft.com/office/officeart/2005/8/layout/process3"/>
    <dgm:cxn modelId="{7EB34027-DD5C-4697-B292-6F225FB5A45F}" type="presParOf" srcId="{2867D642-A793-41A0-B090-D3C4F47B35FA}" destId="{3B100947-C444-4616-B46C-89E6803C89F4}" srcOrd="0" destOrd="0" presId="urn:microsoft.com/office/officeart/2005/8/layout/process3"/>
    <dgm:cxn modelId="{3CE1D848-2895-4AAD-A927-282653ABA7DC}" type="presParOf" srcId="{1411A916-3C9E-44FF-9366-8F6E04C61B6A}" destId="{FDF38245-ED71-4641-80BB-B191C38D4FCB}" srcOrd="2" destOrd="0" presId="urn:microsoft.com/office/officeart/2005/8/layout/process3"/>
    <dgm:cxn modelId="{DB9C9B30-87B0-4290-B18F-6D30C199BB5D}" type="presParOf" srcId="{FDF38245-ED71-4641-80BB-B191C38D4FCB}" destId="{217480D3-9AA2-4BAD-8A8B-136D894D88FA}" srcOrd="0" destOrd="0" presId="urn:microsoft.com/office/officeart/2005/8/layout/process3"/>
    <dgm:cxn modelId="{7CE90BAE-9965-421F-A5C4-46374F3D3748}" type="presParOf" srcId="{FDF38245-ED71-4641-80BB-B191C38D4FCB}" destId="{B4E1416E-58A0-4278-8F41-FA103B1A39F6}" srcOrd="1" destOrd="0" presId="urn:microsoft.com/office/officeart/2005/8/layout/process3"/>
    <dgm:cxn modelId="{F293E4B2-952B-4A02-A9E0-2AA274E5768B}" type="presParOf" srcId="{FDF38245-ED71-4641-80BB-B191C38D4FCB}" destId="{D39E53BA-16A7-43FD-B408-56A95711C422}" srcOrd="2" destOrd="0" presId="urn:microsoft.com/office/officeart/2005/8/layout/process3"/>
    <dgm:cxn modelId="{88C01315-3773-431A-935D-56AFEE2F85D2}" type="presParOf" srcId="{1411A916-3C9E-44FF-9366-8F6E04C61B6A}" destId="{BFA1735D-0CA3-4D54-B742-3A6825A0FDE8}" srcOrd="3" destOrd="0" presId="urn:microsoft.com/office/officeart/2005/8/layout/process3"/>
    <dgm:cxn modelId="{31BF6E81-8994-403C-85D0-D529341657D3}" type="presParOf" srcId="{BFA1735D-0CA3-4D54-B742-3A6825A0FDE8}" destId="{214C4501-5643-48AC-B02C-39EF5BCCE443}" srcOrd="0" destOrd="0" presId="urn:microsoft.com/office/officeart/2005/8/layout/process3"/>
    <dgm:cxn modelId="{81BA5077-C875-492B-8125-8EFD0CF50B3C}" type="presParOf" srcId="{1411A916-3C9E-44FF-9366-8F6E04C61B6A}" destId="{31290B67-0BE4-46CB-A31B-35BC50696042}" srcOrd="4" destOrd="0" presId="urn:microsoft.com/office/officeart/2005/8/layout/process3"/>
    <dgm:cxn modelId="{79CB08CF-3A95-4633-BF40-4BA624A8E942}" type="presParOf" srcId="{31290B67-0BE4-46CB-A31B-35BC50696042}" destId="{B0B69ADC-67D0-4FA2-B659-8C1571CB8069}" srcOrd="0" destOrd="0" presId="urn:microsoft.com/office/officeart/2005/8/layout/process3"/>
    <dgm:cxn modelId="{1C3DC298-38ED-436A-8076-5717D00D5CC9}" type="presParOf" srcId="{31290B67-0BE4-46CB-A31B-35BC50696042}" destId="{B11CC6BB-1CB2-435C-8A7C-B6B66DF9B275}" srcOrd="1" destOrd="0" presId="urn:microsoft.com/office/officeart/2005/8/layout/process3"/>
    <dgm:cxn modelId="{9496BEA3-C00D-4F05-B331-489C98335F44}" type="presParOf" srcId="{31290B67-0BE4-46CB-A31B-35BC50696042}" destId="{A687DADC-9962-4830-AADD-0D39B4416C15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07B414B-2971-404E-9D40-F6CFA897DEDD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1BFEE2-AAF8-471D-9118-2412FC860CA0}">
      <dgm:prSet phldrT="[Text]" custT="1"/>
      <dgm:spPr/>
      <dgm:t>
        <a:bodyPr/>
        <a:lstStyle/>
        <a:p>
          <a:r>
            <a:rPr lang="de-AT" sz="1400" dirty="0" smtClean="0"/>
            <a:t>ელექტრონული ანგარიშგების ფორმებზე ინფორმაციის შევსება</a:t>
          </a:r>
          <a:endParaRPr lang="en-US" sz="1400" dirty="0"/>
        </a:p>
      </dgm:t>
    </dgm:pt>
    <dgm:pt modelId="{F8A516B8-F8EC-4DDC-A94A-975F33C8C251}" type="parTrans" cxnId="{5CE9299D-4AD6-414E-A6C8-485515ED0ECA}">
      <dgm:prSet/>
      <dgm:spPr/>
      <dgm:t>
        <a:bodyPr/>
        <a:lstStyle/>
        <a:p>
          <a:endParaRPr lang="en-US"/>
        </a:p>
      </dgm:t>
    </dgm:pt>
    <dgm:pt modelId="{D65184D2-A262-430B-901B-CDCB3DFEC84D}" type="sibTrans" cxnId="{5CE9299D-4AD6-414E-A6C8-485515ED0ECA}">
      <dgm:prSet/>
      <dgm:spPr/>
      <dgm:t>
        <a:bodyPr/>
        <a:lstStyle/>
        <a:p>
          <a:endParaRPr lang="en-US"/>
        </a:p>
      </dgm:t>
    </dgm:pt>
    <dgm:pt modelId="{22077DAD-2942-4999-A6CC-327F8F9AEAA3}">
      <dgm:prSet phldrT="[Text]" custT="1"/>
      <dgm:spPr/>
      <dgm:t>
        <a:bodyPr/>
        <a:lstStyle/>
        <a:p>
          <a:r>
            <a:rPr lang="ka-GE" sz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სამედიცინო შემთხვევების რეგისტრაციის მოდულში პაციენტის რეგისტრაციის დროს შემთხვევას ენიჭება უნიკალური კოდი. შემთხვევის რეგისტრაციის კოდის სინქრონიზაციით ფორმების შევსება ხდება ავტომატურად შემთხვევის ფარგლებში დატოვებული ინფორმაციით.</a:t>
          </a:r>
          <a:endParaRPr lang="en-US" sz="1200" dirty="0"/>
        </a:p>
      </dgm:t>
    </dgm:pt>
    <dgm:pt modelId="{D0374078-EFD7-4A0D-A092-38629C501A53}" type="parTrans" cxnId="{79BE44BE-F4DC-421B-96D7-67B52BD40808}">
      <dgm:prSet/>
      <dgm:spPr/>
      <dgm:t>
        <a:bodyPr/>
        <a:lstStyle/>
        <a:p>
          <a:endParaRPr lang="en-US"/>
        </a:p>
      </dgm:t>
    </dgm:pt>
    <dgm:pt modelId="{3083DD3A-60D6-4209-8F32-7B592130F4E1}" type="sibTrans" cxnId="{79BE44BE-F4DC-421B-96D7-67B52BD40808}">
      <dgm:prSet/>
      <dgm:spPr/>
      <dgm:t>
        <a:bodyPr/>
        <a:lstStyle/>
        <a:p>
          <a:endParaRPr lang="en-US"/>
        </a:p>
      </dgm:t>
    </dgm:pt>
    <dgm:pt modelId="{E839F874-6AFC-46EB-920A-4436AE14331E}">
      <dgm:prSet phldrT="[Text]" custT="1"/>
      <dgm:spPr/>
      <dgm:t>
        <a:bodyPr/>
        <a:lstStyle/>
        <a:p>
          <a:r>
            <a:rPr lang="de-AT" sz="1200" dirty="0" smtClean="0"/>
            <a:t>წესები და ვალიდაციები</a:t>
          </a:r>
          <a:endParaRPr lang="en-US" sz="1200" dirty="0"/>
        </a:p>
      </dgm:t>
    </dgm:pt>
    <dgm:pt modelId="{DC63BA93-AA26-4B70-ABD4-AC71BCFB608A}" type="parTrans" cxnId="{9D25A798-3CE1-4A69-A81F-1571F222A44D}">
      <dgm:prSet/>
      <dgm:spPr/>
      <dgm:t>
        <a:bodyPr/>
        <a:lstStyle/>
        <a:p>
          <a:endParaRPr lang="en-US"/>
        </a:p>
      </dgm:t>
    </dgm:pt>
    <dgm:pt modelId="{EDEDC5E1-8A9E-41DD-9C8C-9FEB451FF086}" type="sibTrans" cxnId="{9D25A798-3CE1-4A69-A81F-1571F222A44D}">
      <dgm:prSet/>
      <dgm:spPr/>
      <dgm:t>
        <a:bodyPr/>
        <a:lstStyle/>
        <a:p>
          <a:endParaRPr lang="en-US"/>
        </a:p>
      </dgm:t>
    </dgm:pt>
    <dgm:pt modelId="{172583CE-5961-4ED3-8516-4A7478A69E62}">
      <dgm:prSet phldrT="[Text]" custT="1"/>
      <dgm:spPr/>
      <dgm:t>
        <a:bodyPr/>
        <a:lstStyle/>
        <a:p>
          <a:r>
            <a:rPr lang="ka-GE" sz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მონაცემების </a:t>
          </a:r>
          <a:r>
            <a:rPr lang="de-AT" sz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შევსების</a:t>
          </a:r>
          <a:r>
            <a:rPr lang="ka-GE" sz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 შემდგომ ინფორმაციის სისწორის გადამოწმების მიზნით ფორმებზე ხორციელდება სხვადასხვა ტიპის ვალიდაციები: სავალდებულო შესავსები ველ</a:t>
          </a:r>
          <a:r>
            <a:rPr lang="de-AT" sz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ები</a:t>
          </a:r>
          <a:r>
            <a:rPr lang="ka-GE" sz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, ლოგიკური, დუბლირების და ა.შ</a:t>
          </a:r>
          <a:endParaRPr lang="en-US" sz="1200" dirty="0"/>
        </a:p>
      </dgm:t>
    </dgm:pt>
    <dgm:pt modelId="{35FA0FB8-C70F-4EA9-B81E-75BCABC4C7B1}" type="parTrans" cxnId="{3BB2B137-95B7-4040-9B73-8777B1128EF8}">
      <dgm:prSet/>
      <dgm:spPr/>
      <dgm:t>
        <a:bodyPr/>
        <a:lstStyle/>
        <a:p>
          <a:endParaRPr lang="en-US"/>
        </a:p>
      </dgm:t>
    </dgm:pt>
    <dgm:pt modelId="{DCE68503-65E0-456A-8CA3-BEED3418A8FD}" type="sibTrans" cxnId="{3BB2B137-95B7-4040-9B73-8777B1128EF8}">
      <dgm:prSet/>
      <dgm:spPr/>
      <dgm:t>
        <a:bodyPr/>
        <a:lstStyle/>
        <a:p>
          <a:endParaRPr lang="en-US"/>
        </a:p>
      </dgm:t>
    </dgm:pt>
    <dgm:pt modelId="{EECB84D0-EDF0-4BAE-8D75-8286AC39EFF2}">
      <dgm:prSet custT="1"/>
      <dgm:spPr/>
      <dgm:t>
        <a:bodyPr/>
        <a:lstStyle/>
        <a:p>
          <a:r>
            <a:rPr lang="de-AT" sz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ფორმაზე დამატებით ივსება გარკვეული </a:t>
          </a:r>
          <a:r>
            <a:rPr lang="ka-GE" sz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ინფორმაცია ჩატარებული კვლევების შესახებ</a:t>
          </a:r>
        </a:p>
      </dgm:t>
    </dgm:pt>
    <dgm:pt modelId="{DCFDEB1E-8D4B-4EB3-B5FF-EF2D460D8AB8}" type="parTrans" cxnId="{1B35D8FC-FF77-4D1F-BE2F-F128D927C114}">
      <dgm:prSet/>
      <dgm:spPr/>
      <dgm:t>
        <a:bodyPr/>
        <a:lstStyle/>
        <a:p>
          <a:endParaRPr lang="en-US"/>
        </a:p>
      </dgm:t>
    </dgm:pt>
    <dgm:pt modelId="{027FE7CE-4453-4150-84F2-CA7297C66A77}" type="sibTrans" cxnId="{1B35D8FC-FF77-4D1F-BE2F-F128D927C114}">
      <dgm:prSet/>
      <dgm:spPr/>
      <dgm:t>
        <a:bodyPr/>
        <a:lstStyle/>
        <a:p>
          <a:endParaRPr lang="en-US"/>
        </a:p>
      </dgm:t>
    </dgm:pt>
    <dgm:pt modelId="{8CF79217-223D-4ADF-85FA-1DB118DC5F2B}">
      <dgm:prSet custT="1"/>
      <dgm:spPr/>
      <dgm:t>
        <a:bodyPr/>
        <a:lstStyle/>
        <a:p>
          <a:r>
            <a:rPr lang="ka-GE" sz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ფინანსური ინფორმაცია გაწეული ხარჯის შე</a:t>
          </a:r>
          <a:r>
            <a:rPr lang="de-AT" sz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ს</a:t>
          </a:r>
          <a:r>
            <a:rPr lang="ka-GE" sz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ახებ</a:t>
          </a:r>
          <a:r>
            <a:rPr lang="de-AT" sz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.</a:t>
          </a:r>
          <a:endParaRPr lang="en-US" sz="1200" dirty="0">
            <a:latin typeface="Segoe UI Semilight" panose="020B0402040204020203" pitchFamily="34" charset="0"/>
            <a:cs typeface="Segoe UI Semilight" panose="020B0402040204020203" pitchFamily="34" charset="0"/>
          </a:endParaRPr>
        </a:p>
      </dgm:t>
    </dgm:pt>
    <dgm:pt modelId="{E3F93668-3F7C-48DB-80D4-990998B999A5}" type="parTrans" cxnId="{EF1B8495-4388-4E0B-875B-ED7C0F68A334}">
      <dgm:prSet/>
      <dgm:spPr/>
      <dgm:t>
        <a:bodyPr/>
        <a:lstStyle/>
        <a:p>
          <a:endParaRPr lang="en-US"/>
        </a:p>
      </dgm:t>
    </dgm:pt>
    <dgm:pt modelId="{E2F6A776-8A86-4435-AC93-09F719853DB8}" type="sibTrans" cxnId="{EF1B8495-4388-4E0B-875B-ED7C0F68A334}">
      <dgm:prSet/>
      <dgm:spPr/>
      <dgm:t>
        <a:bodyPr/>
        <a:lstStyle/>
        <a:p>
          <a:endParaRPr lang="en-US"/>
        </a:p>
      </dgm:t>
    </dgm:pt>
    <dgm:pt modelId="{08CDBB4F-0E5B-4A12-81FE-A49360DA9AB7}">
      <dgm:prSet phldrT="[Text]" custT="1"/>
      <dgm:spPr/>
      <dgm:t>
        <a:bodyPr/>
        <a:lstStyle/>
        <a:p>
          <a:endParaRPr lang="en-US" sz="1200" dirty="0"/>
        </a:p>
      </dgm:t>
    </dgm:pt>
    <dgm:pt modelId="{4B04BCFB-26D4-46AE-A7BF-943A59891827}" type="parTrans" cxnId="{1E2636BD-6964-4203-9CA5-C94577C75326}">
      <dgm:prSet/>
      <dgm:spPr/>
    </dgm:pt>
    <dgm:pt modelId="{CCAB02AA-8F63-475E-BC53-A2392329C9A0}" type="sibTrans" cxnId="{1E2636BD-6964-4203-9CA5-C94577C75326}">
      <dgm:prSet/>
      <dgm:spPr/>
    </dgm:pt>
    <dgm:pt modelId="{42C1D461-A3BE-49D3-BFF4-5D2C24A03E3A}">
      <dgm:prSet custT="1"/>
      <dgm:spPr/>
      <dgm:t>
        <a:bodyPr/>
        <a:lstStyle/>
        <a:p>
          <a:endParaRPr lang="ka-GE" sz="1200" dirty="0" smtClean="0">
            <a:latin typeface="Segoe UI Semilight" panose="020B0402040204020203" pitchFamily="34" charset="0"/>
            <a:cs typeface="Segoe UI Semilight" panose="020B0402040204020203" pitchFamily="34" charset="0"/>
          </a:endParaRPr>
        </a:p>
      </dgm:t>
    </dgm:pt>
    <dgm:pt modelId="{DD1B7E0F-F8DE-4FB8-ACE7-7F415289E9CF}" type="parTrans" cxnId="{F9880787-FB1F-4B3B-A986-5B0C2FB1ADBC}">
      <dgm:prSet/>
      <dgm:spPr/>
    </dgm:pt>
    <dgm:pt modelId="{158D6EB0-3722-40D3-9624-C048BEC58A64}" type="sibTrans" cxnId="{F9880787-FB1F-4B3B-A986-5B0C2FB1ADBC}">
      <dgm:prSet/>
      <dgm:spPr/>
    </dgm:pt>
    <dgm:pt modelId="{1411A916-3C9E-44FF-9366-8F6E04C61B6A}" type="pres">
      <dgm:prSet presAssocID="{A07B414B-2971-404E-9D40-F6CFA897DED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231C35-D355-4A5A-9926-C5D65D576E63}" type="pres">
      <dgm:prSet presAssocID="{F21BFEE2-AAF8-471D-9118-2412FC860CA0}" presName="composite" presStyleCnt="0"/>
      <dgm:spPr/>
    </dgm:pt>
    <dgm:pt modelId="{3F1EF2F1-D8A2-4653-8A46-250CBB68965F}" type="pres">
      <dgm:prSet presAssocID="{F21BFEE2-AAF8-471D-9118-2412FC860CA0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1A9E67-E63B-4D4C-BF0B-10A2CFC3C3C1}" type="pres">
      <dgm:prSet presAssocID="{F21BFEE2-AAF8-471D-9118-2412FC860CA0}" presName="parSh" presStyleLbl="node1" presStyleIdx="0" presStyleCnt="2" custScaleX="108069" custScaleY="207743" custLinFactNeighborX="3810" custLinFactNeighborY="-21847"/>
      <dgm:spPr/>
      <dgm:t>
        <a:bodyPr/>
        <a:lstStyle/>
        <a:p>
          <a:endParaRPr lang="en-US"/>
        </a:p>
      </dgm:t>
    </dgm:pt>
    <dgm:pt modelId="{CC31A8F8-2AF1-4596-8119-E1EDBC0477F7}" type="pres">
      <dgm:prSet presAssocID="{F21BFEE2-AAF8-471D-9118-2412FC860CA0}" presName="desTx" presStyleLbl="fgAcc1" presStyleIdx="0" presStyleCnt="2" custScaleX="181580" custScaleY="114129" custLinFactNeighborY="-1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67D642-A793-41A0-B090-D3C4F47B35FA}" type="pres">
      <dgm:prSet presAssocID="{D65184D2-A262-430B-901B-CDCB3DFEC84D}" presName="sibTrans" presStyleLbl="sibTrans2D1" presStyleIdx="0" presStyleCnt="1" custAng="233035" custLinFactNeighborY="30109"/>
      <dgm:spPr/>
      <dgm:t>
        <a:bodyPr/>
        <a:lstStyle/>
        <a:p>
          <a:endParaRPr lang="en-US"/>
        </a:p>
      </dgm:t>
    </dgm:pt>
    <dgm:pt modelId="{3B100947-C444-4616-B46C-89E6803C89F4}" type="pres">
      <dgm:prSet presAssocID="{D65184D2-A262-430B-901B-CDCB3DFEC84D}" presName="connTx" presStyleLbl="sibTrans2D1" presStyleIdx="0" presStyleCnt="1"/>
      <dgm:spPr/>
      <dgm:t>
        <a:bodyPr/>
        <a:lstStyle/>
        <a:p>
          <a:endParaRPr lang="en-US"/>
        </a:p>
      </dgm:t>
    </dgm:pt>
    <dgm:pt modelId="{FDF38245-ED71-4641-80BB-B191C38D4FCB}" type="pres">
      <dgm:prSet presAssocID="{E839F874-6AFC-46EB-920A-4436AE14331E}" presName="composite" presStyleCnt="0"/>
      <dgm:spPr/>
    </dgm:pt>
    <dgm:pt modelId="{217480D3-9AA2-4BAD-8A8B-136D894D88FA}" type="pres">
      <dgm:prSet presAssocID="{E839F874-6AFC-46EB-920A-4436AE14331E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E1416E-58A0-4278-8F41-FA103B1A39F6}" type="pres">
      <dgm:prSet presAssocID="{E839F874-6AFC-46EB-920A-4436AE14331E}" presName="parSh" presStyleLbl="node1" presStyleIdx="1" presStyleCnt="2" custScaleX="130988" custScaleY="141831" custLinFactNeighborX="8778" custLinFactNeighborY="-48534"/>
      <dgm:spPr/>
      <dgm:t>
        <a:bodyPr/>
        <a:lstStyle/>
        <a:p>
          <a:endParaRPr lang="en-US"/>
        </a:p>
      </dgm:t>
    </dgm:pt>
    <dgm:pt modelId="{D39E53BA-16A7-43FD-B408-56A95711C422}" type="pres">
      <dgm:prSet presAssocID="{E839F874-6AFC-46EB-920A-4436AE14331E}" presName="desTx" presStyleLbl="fgAcc1" presStyleIdx="1" presStyleCnt="2" custScaleX="164411" custScaleY="77326" custLinFactNeighborX="-12197" custLinFactNeighborY="67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D25A798-3CE1-4A69-A81F-1571F222A44D}" srcId="{A07B414B-2971-404E-9D40-F6CFA897DEDD}" destId="{E839F874-6AFC-46EB-920A-4436AE14331E}" srcOrd="1" destOrd="0" parTransId="{DC63BA93-AA26-4B70-ABD4-AC71BCFB608A}" sibTransId="{EDEDC5E1-8A9E-41DD-9C8C-9FEB451FF086}"/>
    <dgm:cxn modelId="{C07BAF17-72EB-4BC3-B8D4-F25E7F294ECF}" type="presOf" srcId="{F21BFEE2-AAF8-471D-9118-2412FC860CA0}" destId="{C51A9E67-E63B-4D4C-BF0B-10A2CFC3C3C1}" srcOrd="1" destOrd="0" presId="urn:microsoft.com/office/officeart/2005/8/layout/process3"/>
    <dgm:cxn modelId="{4AC46F79-4ED9-4E09-B9B4-A39EFF82FE2F}" type="presOf" srcId="{8CF79217-223D-4ADF-85FA-1DB118DC5F2B}" destId="{CC31A8F8-2AF1-4596-8119-E1EDBC0477F7}" srcOrd="0" destOrd="4" presId="urn:microsoft.com/office/officeart/2005/8/layout/process3"/>
    <dgm:cxn modelId="{F9880787-FB1F-4B3B-A986-5B0C2FB1ADBC}" srcId="{F21BFEE2-AAF8-471D-9118-2412FC860CA0}" destId="{42C1D461-A3BE-49D3-BFF4-5D2C24A03E3A}" srcOrd="3" destOrd="0" parTransId="{DD1B7E0F-F8DE-4FB8-ACE7-7F415289E9CF}" sibTransId="{158D6EB0-3722-40D3-9624-C048BEC58A64}"/>
    <dgm:cxn modelId="{26AD29DA-EF68-4E51-9CA9-06B0BACB2309}" type="presOf" srcId="{22077DAD-2942-4999-A6CC-327F8F9AEAA3}" destId="{CC31A8F8-2AF1-4596-8119-E1EDBC0477F7}" srcOrd="0" destOrd="0" presId="urn:microsoft.com/office/officeart/2005/8/layout/process3"/>
    <dgm:cxn modelId="{259FDDF1-DCB9-4568-8768-59F5A28DDC83}" type="presOf" srcId="{42C1D461-A3BE-49D3-BFF4-5D2C24A03E3A}" destId="{CC31A8F8-2AF1-4596-8119-E1EDBC0477F7}" srcOrd="0" destOrd="3" presId="urn:microsoft.com/office/officeart/2005/8/layout/process3"/>
    <dgm:cxn modelId="{050CA2C6-136E-45A0-AAC6-C20D593AE774}" type="presOf" srcId="{A07B414B-2971-404E-9D40-F6CFA897DEDD}" destId="{1411A916-3C9E-44FF-9366-8F6E04C61B6A}" srcOrd="0" destOrd="0" presId="urn:microsoft.com/office/officeart/2005/8/layout/process3"/>
    <dgm:cxn modelId="{3526179E-29AD-4B32-886A-2CB3C6502978}" type="presOf" srcId="{172583CE-5961-4ED3-8516-4A7478A69E62}" destId="{D39E53BA-16A7-43FD-B408-56A95711C422}" srcOrd="0" destOrd="0" presId="urn:microsoft.com/office/officeart/2005/8/layout/process3"/>
    <dgm:cxn modelId="{5CE9299D-4AD6-414E-A6C8-485515ED0ECA}" srcId="{A07B414B-2971-404E-9D40-F6CFA897DEDD}" destId="{F21BFEE2-AAF8-471D-9118-2412FC860CA0}" srcOrd="0" destOrd="0" parTransId="{F8A516B8-F8EC-4DDC-A94A-975F33C8C251}" sibTransId="{D65184D2-A262-430B-901B-CDCB3DFEC84D}"/>
    <dgm:cxn modelId="{94BA87D1-C7E3-4BCB-B6AC-09F52B0AB0C9}" type="presOf" srcId="{D65184D2-A262-430B-901B-CDCB3DFEC84D}" destId="{3B100947-C444-4616-B46C-89E6803C89F4}" srcOrd="1" destOrd="0" presId="urn:microsoft.com/office/officeart/2005/8/layout/process3"/>
    <dgm:cxn modelId="{EF1B8495-4388-4E0B-875B-ED7C0F68A334}" srcId="{F21BFEE2-AAF8-471D-9118-2412FC860CA0}" destId="{8CF79217-223D-4ADF-85FA-1DB118DC5F2B}" srcOrd="4" destOrd="0" parTransId="{E3F93668-3F7C-48DB-80D4-990998B999A5}" sibTransId="{E2F6A776-8A86-4435-AC93-09F719853DB8}"/>
    <dgm:cxn modelId="{C3B94114-8A8D-436E-9622-6DD75F19ADB3}" type="presOf" srcId="{08CDBB4F-0E5B-4A12-81FE-A49360DA9AB7}" destId="{CC31A8F8-2AF1-4596-8119-E1EDBC0477F7}" srcOrd="0" destOrd="1" presId="urn:microsoft.com/office/officeart/2005/8/layout/process3"/>
    <dgm:cxn modelId="{79BE44BE-F4DC-421B-96D7-67B52BD40808}" srcId="{F21BFEE2-AAF8-471D-9118-2412FC860CA0}" destId="{22077DAD-2942-4999-A6CC-327F8F9AEAA3}" srcOrd="0" destOrd="0" parTransId="{D0374078-EFD7-4A0D-A092-38629C501A53}" sibTransId="{3083DD3A-60D6-4209-8F32-7B592130F4E1}"/>
    <dgm:cxn modelId="{17721FF4-4F74-4650-BF21-D03E1ACBABB8}" type="presOf" srcId="{F21BFEE2-AAF8-471D-9118-2412FC860CA0}" destId="{3F1EF2F1-D8A2-4653-8A46-250CBB68965F}" srcOrd="0" destOrd="0" presId="urn:microsoft.com/office/officeart/2005/8/layout/process3"/>
    <dgm:cxn modelId="{E01331A2-26A3-476E-B856-2F65274CB5C3}" type="presOf" srcId="{E839F874-6AFC-46EB-920A-4436AE14331E}" destId="{217480D3-9AA2-4BAD-8A8B-136D894D88FA}" srcOrd="0" destOrd="0" presId="urn:microsoft.com/office/officeart/2005/8/layout/process3"/>
    <dgm:cxn modelId="{6AB9DB38-7008-4956-A91E-4607C4119F3D}" type="presOf" srcId="{E839F874-6AFC-46EB-920A-4436AE14331E}" destId="{B4E1416E-58A0-4278-8F41-FA103B1A39F6}" srcOrd="1" destOrd="0" presId="urn:microsoft.com/office/officeart/2005/8/layout/process3"/>
    <dgm:cxn modelId="{3BB2B137-95B7-4040-9B73-8777B1128EF8}" srcId="{E839F874-6AFC-46EB-920A-4436AE14331E}" destId="{172583CE-5961-4ED3-8516-4A7478A69E62}" srcOrd="0" destOrd="0" parTransId="{35FA0FB8-C70F-4EA9-B81E-75BCABC4C7B1}" sibTransId="{DCE68503-65E0-456A-8CA3-BEED3418A8FD}"/>
    <dgm:cxn modelId="{1B35D8FC-FF77-4D1F-BE2F-F128D927C114}" srcId="{F21BFEE2-AAF8-471D-9118-2412FC860CA0}" destId="{EECB84D0-EDF0-4BAE-8D75-8286AC39EFF2}" srcOrd="2" destOrd="0" parTransId="{DCFDEB1E-8D4B-4EB3-B5FF-EF2D460D8AB8}" sibTransId="{027FE7CE-4453-4150-84F2-CA7297C66A77}"/>
    <dgm:cxn modelId="{D6077F23-9212-4CFE-9666-DC054A88FC03}" type="presOf" srcId="{D65184D2-A262-430B-901B-CDCB3DFEC84D}" destId="{2867D642-A793-41A0-B090-D3C4F47B35FA}" srcOrd="0" destOrd="0" presId="urn:microsoft.com/office/officeart/2005/8/layout/process3"/>
    <dgm:cxn modelId="{1E2636BD-6964-4203-9CA5-C94577C75326}" srcId="{F21BFEE2-AAF8-471D-9118-2412FC860CA0}" destId="{08CDBB4F-0E5B-4A12-81FE-A49360DA9AB7}" srcOrd="1" destOrd="0" parTransId="{4B04BCFB-26D4-46AE-A7BF-943A59891827}" sibTransId="{CCAB02AA-8F63-475E-BC53-A2392329C9A0}"/>
    <dgm:cxn modelId="{0846D070-B53C-4BA1-9AFF-B9A9FF6A5403}" type="presOf" srcId="{EECB84D0-EDF0-4BAE-8D75-8286AC39EFF2}" destId="{CC31A8F8-2AF1-4596-8119-E1EDBC0477F7}" srcOrd="0" destOrd="2" presId="urn:microsoft.com/office/officeart/2005/8/layout/process3"/>
    <dgm:cxn modelId="{5CCAEE21-D338-4D90-A4AF-8C1997947EB9}" type="presParOf" srcId="{1411A916-3C9E-44FF-9366-8F6E04C61B6A}" destId="{82231C35-D355-4A5A-9926-C5D65D576E63}" srcOrd="0" destOrd="0" presId="urn:microsoft.com/office/officeart/2005/8/layout/process3"/>
    <dgm:cxn modelId="{D06EB11D-6E5E-4C9E-A883-E196554A547B}" type="presParOf" srcId="{82231C35-D355-4A5A-9926-C5D65D576E63}" destId="{3F1EF2F1-D8A2-4653-8A46-250CBB68965F}" srcOrd="0" destOrd="0" presId="urn:microsoft.com/office/officeart/2005/8/layout/process3"/>
    <dgm:cxn modelId="{01B6D7D0-54F5-4791-A552-4E5A68E848D3}" type="presParOf" srcId="{82231C35-D355-4A5A-9926-C5D65D576E63}" destId="{C51A9E67-E63B-4D4C-BF0B-10A2CFC3C3C1}" srcOrd="1" destOrd="0" presId="urn:microsoft.com/office/officeart/2005/8/layout/process3"/>
    <dgm:cxn modelId="{0C079197-A2A4-41B1-8478-DBA838FB472C}" type="presParOf" srcId="{82231C35-D355-4A5A-9926-C5D65D576E63}" destId="{CC31A8F8-2AF1-4596-8119-E1EDBC0477F7}" srcOrd="2" destOrd="0" presId="urn:microsoft.com/office/officeart/2005/8/layout/process3"/>
    <dgm:cxn modelId="{3E54B450-7A74-4D88-AAEE-21389D035D7A}" type="presParOf" srcId="{1411A916-3C9E-44FF-9366-8F6E04C61B6A}" destId="{2867D642-A793-41A0-B090-D3C4F47B35FA}" srcOrd="1" destOrd="0" presId="urn:microsoft.com/office/officeart/2005/8/layout/process3"/>
    <dgm:cxn modelId="{01DA7804-BE25-4A89-B198-1370FCBBB1C6}" type="presParOf" srcId="{2867D642-A793-41A0-B090-D3C4F47B35FA}" destId="{3B100947-C444-4616-B46C-89E6803C89F4}" srcOrd="0" destOrd="0" presId="urn:microsoft.com/office/officeart/2005/8/layout/process3"/>
    <dgm:cxn modelId="{B7678384-0C1C-4455-B5DA-A218D9092D52}" type="presParOf" srcId="{1411A916-3C9E-44FF-9366-8F6E04C61B6A}" destId="{FDF38245-ED71-4641-80BB-B191C38D4FCB}" srcOrd="2" destOrd="0" presId="urn:microsoft.com/office/officeart/2005/8/layout/process3"/>
    <dgm:cxn modelId="{B7CC042C-85EB-4A37-9D47-CD829E0DFC7A}" type="presParOf" srcId="{FDF38245-ED71-4641-80BB-B191C38D4FCB}" destId="{217480D3-9AA2-4BAD-8A8B-136D894D88FA}" srcOrd="0" destOrd="0" presId="urn:microsoft.com/office/officeart/2005/8/layout/process3"/>
    <dgm:cxn modelId="{2CC5112B-1E21-4A82-B085-6CE4AB8941DA}" type="presParOf" srcId="{FDF38245-ED71-4641-80BB-B191C38D4FCB}" destId="{B4E1416E-58A0-4278-8F41-FA103B1A39F6}" srcOrd="1" destOrd="0" presId="urn:microsoft.com/office/officeart/2005/8/layout/process3"/>
    <dgm:cxn modelId="{14F28798-F2A1-44DB-BDD8-2C34311F8A96}" type="presParOf" srcId="{FDF38245-ED71-4641-80BB-B191C38D4FCB}" destId="{D39E53BA-16A7-43FD-B408-56A95711C422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9BB196-17C4-4502-BC7C-AFDBA8A92BFE}">
      <dsp:nvSpPr>
        <dsp:cNvPr id="0" name=""/>
        <dsp:cNvSpPr/>
      </dsp:nvSpPr>
      <dsp:spPr>
        <a:xfrm>
          <a:off x="0" y="0"/>
          <a:ext cx="8229600" cy="229030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061987-B97B-4B26-8A7A-FF673F43EB21}">
      <dsp:nvSpPr>
        <dsp:cNvPr id="0" name=""/>
        <dsp:cNvSpPr/>
      </dsp:nvSpPr>
      <dsp:spPr>
        <a:xfrm>
          <a:off x="381445" y="278130"/>
          <a:ext cx="2066160" cy="167955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3000" r="-1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51C889-EB2A-4B67-8230-40CAAA865C7E}">
      <dsp:nvSpPr>
        <dsp:cNvPr id="0" name=""/>
        <dsp:cNvSpPr/>
      </dsp:nvSpPr>
      <dsp:spPr>
        <a:xfrm rot="10800000">
          <a:off x="234871" y="2208572"/>
          <a:ext cx="2328066" cy="2908235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10800000">
        <a:off x="306467" y="2208572"/>
        <a:ext cx="2184874" cy="2836639"/>
      </dsp:txXfrm>
    </dsp:sp>
    <dsp:sp modelId="{0004DCBA-BB98-475C-8A53-6E3C19A4D3E1}">
      <dsp:nvSpPr>
        <dsp:cNvPr id="0" name=""/>
        <dsp:cNvSpPr/>
      </dsp:nvSpPr>
      <dsp:spPr>
        <a:xfrm>
          <a:off x="2974723" y="274176"/>
          <a:ext cx="2066160" cy="167955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23BBB0-7A85-406E-A58C-A7CF77D6237F}">
      <dsp:nvSpPr>
        <dsp:cNvPr id="0" name=""/>
        <dsp:cNvSpPr/>
      </dsp:nvSpPr>
      <dsp:spPr>
        <a:xfrm rot="10800000">
          <a:off x="2785174" y="2196710"/>
          <a:ext cx="2445259" cy="2924051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900" kern="1200" dirty="0"/>
        </a:p>
      </dsp:txBody>
      <dsp:txXfrm rot="10800000">
        <a:off x="2860374" y="2196710"/>
        <a:ext cx="2294859" cy="2848851"/>
      </dsp:txXfrm>
    </dsp:sp>
    <dsp:sp modelId="{BBA94D6F-2B49-4FDA-B4D3-C602A94FF933}">
      <dsp:nvSpPr>
        <dsp:cNvPr id="0" name=""/>
        <dsp:cNvSpPr/>
      </dsp:nvSpPr>
      <dsp:spPr>
        <a:xfrm>
          <a:off x="5674998" y="289970"/>
          <a:ext cx="2066160" cy="167955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AF7B6C-9F89-4D44-9E32-D6DF68CD735C}">
      <dsp:nvSpPr>
        <dsp:cNvPr id="0" name=""/>
        <dsp:cNvSpPr/>
      </dsp:nvSpPr>
      <dsp:spPr>
        <a:xfrm rot="10800000">
          <a:off x="5471988" y="2244095"/>
          <a:ext cx="2542058" cy="2860872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t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 rot="10800000">
        <a:off x="5550165" y="2244095"/>
        <a:ext cx="2385704" cy="27826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A9E67-E63B-4D4C-BF0B-10A2CFC3C3C1}">
      <dsp:nvSpPr>
        <dsp:cNvPr id="0" name=""/>
        <dsp:cNvSpPr/>
      </dsp:nvSpPr>
      <dsp:spPr>
        <a:xfrm>
          <a:off x="37693" y="558144"/>
          <a:ext cx="1432000" cy="16516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რეცეფცია</a:t>
          </a:r>
          <a:endParaRPr lang="en-US" sz="1800" kern="1200" dirty="0"/>
        </a:p>
      </dsp:txBody>
      <dsp:txXfrm>
        <a:off x="37693" y="558144"/>
        <a:ext cx="1432000" cy="1101104"/>
      </dsp:txXfrm>
    </dsp:sp>
    <dsp:sp modelId="{CC31A8F8-2AF1-4596-8119-E1EDBC0477F7}">
      <dsp:nvSpPr>
        <dsp:cNvPr id="0" name=""/>
        <dsp:cNvSpPr/>
      </dsp:nvSpPr>
      <dsp:spPr>
        <a:xfrm>
          <a:off x="5780" y="1239453"/>
          <a:ext cx="2037482" cy="3561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პაციენტის სოციალური სტატუსის დადგენა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დემოგრაფიული მონაცემების შეყვანა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რაოდენობრივი ანალიზის გაფორმება და გადამისამართება ლაბორატორიაში</a:t>
          </a:r>
          <a:endParaRPr lang="en-US" sz="1400" kern="1200" dirty="0"/>
        </a:p>
      </dsp:txBody>
      <dsp:txXfrm>
        <a:off x="65456" y="1299129"/>
        <a:ext cx="1918130" cy="3441794"/>
      </dsp:txXfrm>
    </dsp:sp>
    <dsp:sp modelId="{2867D642-A793-41A0-B090-D3C4F47B35FA}">
      <dsp:nvSpPr>
        <dsp:cNvPr id="0" name=""/>
        <dsp:cNvSpPr/>
      </dsp:nvSpPr>
      <dsp:spPr>
        <a:xfrm rot="20876386">
          <a:off x="1725437" y="774842"/>
          <a:ext cx="568000" cy="32958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" kern="1200"/>
        </a:p>
      </dsp:txBody>
      <dsp:txXfrm>
        <a:off x="1726528" y="851088"/>
        <a:ext cx="469125" cy="197750"/>
      </dsp:txXfrm>
    </dsp:sp>
    <dsp:sp modelId="{B4E1416E-58A0-4278-8F41-FA103B1A39F6}">
      <dsp:nvSpPr>
        <dsp:cNvPr id="0" name=""/>
        <dsp:cNvSpPr/>
      </dsp:nvSpPr>
      <dsp:spPr>
        <a:xfrm>
          <a:off x="2517738" y="271749"/>
          <a:ext cx="1825668" cy="7950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ლაბორატორია</a:t>
          </a:r>
          <a:endParaRPr lang="en-US" sz="1800" kern="1200" dirty="0"/>
        </a:p>
      </dsp:txBody>
      <dsp:txXfrm>
        <a:off x="2517738" y="271749"/>
        <a:ext cx="1825668" cy="530031"/>
      </dsp:txXfrm>
    </dsp:sp>
    <dsp:sp modelId="{D39E53BA-16A7-43FD-B408-56A95711C422}">
      <dsp:nvSpPr>
        <dsp:cNvPr id="0" name=""/>
        <dsp:cNvSpPr/>
      </dsp:nvSpPr>
      <dsp:spPr>
        <a:xfrm>
          <a:off x="2699056" y="914391"/>
          <a:ext cx="1795668" cy="19575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კვლევების შედეგების ასახვა სისტემაში</a:t>
          </a:r>
          <a:endParaRPr lang="en-US" sz="1400" kern="1200" dirty="0"/>
        </a:p>
      </dsp:txBody>
      <dsp:txXfrm>
        <a:off x="2751649" y="966984"/>
        <a:ext cx="1690482" cy="1852316"/>
      </dsp:txXfrm>
    </dsp:sp>
    <dsp:sp modelId="{BFA1735D-0CA3-4D54-B742-3A6825A0FDE8}">
      <dsp:nvSpPr>
        <dsp:cNvPr id="0" name=""/>
        <dsp:cNvSpPr/>
      </dsp:nvSpPr>
      <dsp:spPr>
        <a:xfrm rot="21324842">
          <a:off x="4623525" y="252310"/>
          <a:ext cx="597794" cy="32958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" kern="1200"/>
        </a:p>
      </dsp:txBody>
      <dsp:txXfrm>
        <a:off x="4623683" y="322180"/>
        <a:ext cx="498919" cy="197750"/>
      </dsp:txXfrm>
    </dsp:sp>
    <dsp:sp modelId="{B11CC6BB-1CB2-435C-8A7C-B6B66DF9B275}">
      <dsp:nvSpPr>
        <dsp:cNvPr id="0" name=""/>
        <dsp:cNvSpPr/>
      </dsp:nvSpPr>
      <dsp:spPr>
        <a:xfrm>
          <a:off x="5467709" y="55204"/>
          <a:ext cx="1325079" cy="7950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ექიმი</a:t>
          </a:r>
          <a:endParaRPr lang="en-US" sz="1800" kern="1200" dirty="0"/>
        </a:p>
      </dsp:txBody>
      <dsp:txXfrm>
        <a:off x="5467709" y="55204"/>
        <a:ext cx="1325079" cy="530031"/>
      </dsp:txXfrm>
    </dsp:sp>
    <dsp:sp modelId="{A687DADC-9962-4830-AADD-0D39B4416C15}">
      <dsp:nvSpPr>
        <dsp:cNvPr id="0" name=""/>
        <dsp:cNvSpPr/>
      </dsp:nvSpPr>
      <dsp:spPr>
        <a:xfrm>
          <a:off x="5013512" y="596369"/>
          <a:ext cx="2426286" cy="42042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დემოგრაფიული მონაცემები (რედაქტირება)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სამედიცინო ისტორია (ინფორმაცია ნარკო/ალკოჰოლ/დამოკიდებულებაზე, წონა, სიმაღლე და სხვა)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კვლევების შედეგები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მკურნალობის რეჟიმი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მონიტორინგის რეჟიმი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გვერდითი მოვლენები</a:t>
          </a:r>
          <a:endParaRPr lang="en-US" sz="1400" kern="1200" dirty="0"/>
        </a:p>
      </dsp:txBody>
      <dsp:txXfrm>
        <a:off x="5084575" y="667432"/>
        <a:ext cx="2284160" cy="40621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A9E67-E63B-4D4C-BF0B-10A2CFC3C3C1}">
      <dsp:nvSpPr>
        <dsp:cNvPr id="0" name=""/>
        <dsp:cNvSpPr/>
      </dsp:nvSpPr>
      <dsp:spPr>
        <a:xfrm>
          <a:off x="400232" y="99833"/>
          <a:ext cx="2107157" cy="17135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წამლის გაცემა</a:t>
          </a:r>
          <a:endParaRPr lang="en-US" sz="1800" kern="1200" dirty="0"/>
        </a:p>
      </dsp:txBody>
      <dsp:txXfrm>
        <a:off x="400232" y="99833"/>
        <a:ext cx="2107157" cy="1142381"/>
      </dsp:txXfrm>
    </dsp:sp>
    <dsp:sp modelId="{CC31A8F8-2AF1-4596-8119-E1EDBC0477F7}">
      <dsp:nvSpPr>
        <dsp:cNvPr id="0" name=""/>
        <dsp:cNvSpPr/>
      </dsp:nvSpPr>
      <dsp:spPr>
        <a:xfrm>
          <a:off x="8638" y="957029"/>
          <a:ext cx="3540494" cy="35578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ბენეფიციარზე წამლის გაცემის ისტორია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სტატისტიკური ინფორმაცია მედიკამენტის გაცემის/მოძრაობის შესახებ </a:t>
          </a:r>
          <a:endParaRPr lang="en-US" sz="1400" kern="1200" dirty="0"/>
        </a:p>
      </dsp:txBody>
      <dsp:txXfrm>
        <a:off x="112336" y="1060727"/>
        <a:ext cx="3333098" cy="3350422"/>
      </dsp:txXfrm>
    </dsp:sp>
    <dsp:sp modelId="{2867D642-A793-41A0-B090-D3C4F47B35FA}">
      <dsp:nvSpPr>
        <dsp:cNvPr id="0" name=""/>
        <dsp:cNvSpPr/>
      </dsp:nvSpPr>
      <dsp:spPr>
        <a:xfrm rot="21512333">
          <a:off x="3004050" y="379721"/>
          <a:ext cx="1062437" cy="4854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" kern="1200"/>
        </a:p>
      </dsp:txBody>
      <dsp:txXfrm>
        <a:off x="3004074" y="478668"/>
        <a:ext cx="916802" cy="291270"/>
      </dsp:txXfrm>
    </dsp:sp>
    <dsp:sp modelId="{B4E1416E-58A0-4278-8F41-FA103B1A39F6}">
      <dsp:nvSpPr>
        <dsp:cNvPr id="0" name=""/>
        <dsp:cNvSpPr/>
      </dsp:nvSpPr>
      <dsp:spPr>
        <a:xfrm>
          <a:off x="4503272" y="0"/>
          <a:ext cx="2554038" cy="11328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მენეჯერი</a:t>
          </a:r>
          <a:endParaRPr lang="en-US" sz="1800" kern="1200" dirty="0"/>
        </a:p>
      </dsp:txBody>
      <dsp:txXfrm>
        <a:off x="4503272" y="0"/>
        <a:ext cx="2554038" cy="532476"/>
      </dsp:txXfrm>
    </dsp:sp>
    <dsp:sp modelId="{D39E53BA-16A7-43FD-B408-56A95711C422}">
      <dsp:nvSpPr>
        <dsp:cNvPr id="0" name=""/>
        <dsp:cNvSpPr/>
      </dsp:nvSpPr>
      <dsp:spPr>
        <a:xfrm>
          <a:off x="4167813" y="933195"/>
          <a:ext cx="3205728" cy="37943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ინფორმაცია კლინიკის ბენეფიციარების შესახებ (კომისიის სია, პრობლემატური კომისია)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ბენეფიციარზე მედიკამენტის გაცემის ისტორია;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 მედიკამენტების ბრუნვის უწყისი</a:t>
          </a:r>
          <a:endParaRPr lang="en-US" sz="1400" kern="1200" dirty="0"/>
        </a:p>
      </dsp:txBody>
      <dsp:txXfrm>
        <a:off x="4261706" y="1027088"/>
        <a:ext cx="3017942" cy="36065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A9E67-E63B-4D4C-BF0B-10A2CFC3C3C1}">
      <dsp:nvSpPr>
        <dsp:cNvPr id="0" name=""/>
        <dsp:cNvSpPr/>
      </dsp:nvSpPr>
      <dsp:spPr>
        <a:xfrm>
          <a:off x="6491" y="296744"/>
          <a:ext cx="1698927" cy="14185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პრერეგისტრაცია</a:t>
          </a:r>
          <a:endParaRPr lang="en-US" sz="1800" kern="1200" dirty="0"/>
        </a:p>
      </dsp:txBody>
      <dsp:txXfrm>
        <a:off x="6491" y="296744"/>
        <a:ext cx="1698927" cy="945705"/>
      </dsp:txXfrm>
    </dsp:sp>
    <dsp:sp modelId="{CC31A8F8-2AF1-4596-8119-E1EDBC0477F7}">
      <dsp:nvSpPr>
        <dsp:cNvPr id="0" name=""/>
        <dsp:cNvSpPr/>
      </dsp:nvSpPr>
      <dsp:spPr>
        <a:xfrm>
          <a:off x="75389" y="1142036"/>
          <a:ext cx="1897359" cy="29727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რაოდენობრივი ანალიზის მონაცემების შეყვანა  და გადამისამართება კლინიკაში</a:t>
          </a:r>
          <a:endParaRPr lang="en-US" sz="1400" kern="1200" dirty="0"/>
        </a:p>
      </dsp:txBody>
      <dsp:txXfrm>
        <a:off x="130961" y="1197608"/>
        <a:ext cx="1786215" cy="2861648"/>
      </dsp:txXfrm>
    </dsp:sp>
    <dsp:sp modelId="{2867D642-A793-41A0-B090-D3C4F47B35FA}">
      <dsp:nvSpPr>
        <dsp:cNvPr id="0" name=""/>
        <dsp:cNvSpPr/>
      </dsp:nvSpPr>
      <dsp:spPr>
        <a:xfrm rot="21436905">
          <a:off x="1917220" y="642675"/>
          <a:ext cx="450063" cy="3310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" kern="1200"/>
        </a:p>
      </dsp:txBody>
      <dsp:txXfrm>
        <a:off x="1917276" y="711242"/>
        <a:ext cx="350746" cy="198634"/>
      </dsp:txXfrm>
    </dsp:sp>
    <dsp:sp modelId="{B4E1416E-58A0-4278-8F41-FA103B1A39F6}">
      <dsp:nvSpPr>
        <dsp:cNvPr id="0" name=""/>
        <dsp:cNvSpPr/>
      </dsp:nvSpPr>
      <dsp:spPr>
        <a:xfrm>
          <a:off x="2553639" y="0"/>
          <a:ext cx="1832044" cy="19365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რეგისტრაცია</a:t>
          </a:r>
          <a:endParaRPr lang="en-US" sz="1800" kern="1200" dirty="0"/>
        </a:p>
      </dsp:txBody>
      <dsp:txXfrm>
        <a:off x="2553639" y="0"/>
        <a:ext cx="1832044" cy="1291007"/>
      </dsp:txXfrm>
    </dsp:sp>
    <dsp:sp modelId="{D39E53BA-16A7-43FD-B408-56A95711C422}">
      <dsp:nvSpPr>
        <dsp:cNvPr id="0" name=""/>
        <dsp:cNvSpPr/>
      </dsp:nvSpPr>
      <dsp:spPr>
        <a:xfrm>
          <a:off x="2736167" y="877677"/>
          <a:ext cx="1801939" cy="28561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კვლევების შედეგების ასახვა/გადამოწმება სისტემაში</a:t>
          </a:r>
          <a:endParaRPr lang="en-US" sz="1400" kern="1200" dirty="0"/>
        </a:p>
      </dsp:txBody>
      <dsp:txXfrm>
        <a:off x="2788944" y="930454"/>
        <a:ext cx="1696385" cy="2750559"/>
      </dsp:txXfrm>
    </dsp:sp>
    <dsp:sp modelId="{BFA1735D-0CA3-4D54-B742-3A6825A0FDE8}">
      <dsp:nvSpPr>
        <dsp:cNvPr id="0" name=""/>
        <dsp:cNvSpPr/>
      </dsp:nvSpPr>
      <dsp:spPr>
        <a:xfrm rot="21252472">
          <a:off x="4596673" y="342725"/>
          <a:ext cx="452051" cy="3310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" kern="1200"/>
        </a:p>
      </dsp:txBody>
      <dsp:txXfrm>
        <a:off x="4596927" y="413949"/>
        <a:ext cx="352734" cy="198634"/>
      </dsp:txXfrm>
    </dsp:sp>
    <dsp:sp modelId="{B11CC6BB-1CB2-435C-8A7C-B6B66DF9B275}">
      <dsp:nvSpPr>
        <dsp:cNvPr id="0" name=""/>
        <dsp:cNvSpPr/>
      </dsp:nvSpPr>
      <dsp:spPr>
        <a:xfrm>
          <a:off x="5234257" y="0"/>
          <a:ext cx="2101469" cy="19570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წამლის რეგისტრაცია/წამლის საწყობი</a:t>
          </a:r>
          <a:endParaRPr lang="en-US" sz="1800" kern="1200" dirty="0"/>
        </a:p>
      </dsp:txBody>
      <dsp:txXfrm>
        <a:off x="5234257" y="0"/>
        <a:ext cx="2101469" cy="719846"/>
      </dsp:txXfrm>
    </dsp:sp>
    <dsp:sp modelId="{A687DADC-9962-4830-AADD-0D39B4416C15}">
      <dsp:nvSpPr>
        <dsp:cNvPr id="0" name=""/>
        <dsp:cNvSpPr/>
      </dsp:nvSpPr>
      <dsp:spPr>
        <a:xfrm>
          <a:off x="5326145" y="1037152"/>
          <a:ext cx="2112333" cy="368726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წამლის რეგისტრატორი, სისტემაში არეგისტრირებს ყველა იმ წამალს, რომელიც გამოიყენება </a:t>
          </a:r>
          <a:r>
            <a:rPr lang="en-US" sz="1400" kern="1200" dirty="0" smtClean="0"/>
            <a:t>C </a:t>
          </a:r>
          <a:r>
            <a:rPr lang="ka-GE" sz="1400" kern="1200" dirty="0" smtClean="0"/>
            <a:t>ჰეპატიტის ელიმინაციის პროგრამის ფარგლებში;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სისტემაში ყველა რეგისტრირებული წამალი, ასახულია საწყობის ბალანსზე</a:t>
          </a:r>
          <a:endParaRPr lang="en-US" sz="1400" kern="1200" dirty="0"/>
        </a:p>
      </dsp:txBody>
      <dsp:txXfrm>
        <a:off x="5388013" y="1099020"/>
        <a:ext cx="1988597" cy="356352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A9E67-E63B-4D4C-BF0B-10A2CFC3C3C1}">
      <dsp:nvSpPr>
        <dsp:cNvPr id="0" name=""/>
        <dsp:cNvSpPr/>
      </dsp:nvSpPr>
      <dsp:spPr>
        <a:xfrm>
          <a:off x="400232" y="0"/>
          <a:ext cx="2107157" cy="17135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წამლის დისტრიბუცია</a:t>
          </a:r>
          <a:endParaRPr lang="en-US" sz="1800" kern="1200" dirty="0"/>
        </a:p>
      </dsp:txBody>
      <dsp:txXfrm>
        <a:off x="400232" y="0"/>
        <a:ext cx="2107157" cy="1142381"/>
      </dsp:txXfrm>
    </dsp:sp>
    <dsp:sp modelId="{CC31A8F8-2AF1-4596-8119-E1EDBC0477F7}">
      <dsp:nvSpPr>
        <dsp:cNvPr id="0" name=""/>
        <dsp:cNvSpPr/>
      </dsp:nvSpPr>
      <dsp:spPr>
        <a:xfrm>
          <a:off x="8638" y="714469"/>
          <a:ext cx="3540494" cy="4037841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წამლის განაწილება </a:t>
          </a:r>
          <a:r>
            <a:rPr lang="ka-GE" sz="1400" kern="1200" dirty="0"/>
            <a:t>კლინიკების მიხედვით, </a:t>
          </a:r>
          <a:r>
            <a:rPr lang="ka-GE" sz="1400" kern="1200" dirty="0" smtClean="0"/>
            <a:t>კლინიკაში დარეგისტრირებული ბენეფიციარების რაოდენობის შესაბამისად.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აბარკოდებს </a:t>
          </a:r>
          <a:r>
            <a:rPr lang="ka-GE" sz="1400" kern="1200" dirty="0"/>
            <a:t>წამლის შესაბამის რაოდენობას და აგზავნის კლინიკებში</a:t>
          </a:r>
          <a:endParaRPr lang="en-US" sz="1400" kern="1200" dirty="0"/>
        </a:p>
      </dsp:txBody>
      <dsp:txXfrm>
        <a:off x="112336" y="818167"/>
        <a:ext cx="3333098" cy="3830445"/>
      </dsp:txXfrm>
    </dsp:sp>
    <dsp:sp modelId="{2867D642-A793-41A0-B090-D3C4F47B35FA}">
      <dsp:nvSpPr>
        <dsp:cNvPr id="0" name=""/>
        <dsp:cNvSpPr/>
      </dsp:nvSpPr>
      <dsp:spPr>
        <a:xfrm rot="21591125">
          <a:off x="3005048" y="327917"/>
          <a:ext cx="1060441" cy="4854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" kern="1200"/>
        </a:p>
      </dsp:txBody>
      <dsp:txXfrm>
        <a:off x="3005048" y="425195"/>
        <a:ext cx="914806" cy="291270"/>
      </dsp:txXfrm>
    </dsp:sp>
    <dsp:sp modelId="{B4E1416E-58A0-4278-8F41-FA103B1A39F6}">
      <dsp:nvSpPr>
        <dsp:cNvPr id="0" name=""/>
        <dsp:cNvSpPr/>
      </dsp:nvSpPr>
      <dsp:spPr>
        <a:xfrm>
          <a:off x="4503272" y="0"/>
          <a:ext cx="2554038" cy="11328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ადმინისტრატორი</a:t>
          </a:r>
          <a:endParaRPr lang="en-US" sz="1800" kern="1200" dirty="0"/>
        </a:p>
      </dsp:txBody>
      <dsp:txXfrm>
        <a:off x="4503272" y="0"/>
        <a:ext cx="2554038" cy="532476"/>
      </dsp:txXfrm>
    </dsp:sp>
    <dsp:sp modelId="{D39E53BA-16A7-43FD-B408-56A95711C422}">
      <dsp:nvSpPr>
        <dsp:cNvPr id="0" name=""/>
        <dsp:cNvSpPr/>
      </dsp:nvSpPr>
      <dsp:spPr>
        <a:xfrm>
          <a:off x="4167813" y="494353"/>
          <a:ext cx="3205728" cy="430624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სსა კომპეტენციის ფარგლებში ბაზის სრულყოფილი ხედვა და ინტერვენციის შესაძლებლობა საჭიროების შემთხვევაში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სერვისის პროვაიდერი ახალი კლინიკების რეგისტრაცია ბაზაში</a:t>
          </a:r>
          <a:endParaRPr lang="en-US" sz="1400" kern="1200" dirty="0"/>
        </a:p>
      </dsp:txBody>
      <dsp:txXfrm>
        <a:off x="4261706" y="588246"/>
        <a:ext cx="3017942" cy="411846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A9E67-E63B-4D4C-BF0B-10A2CFC3C3C1}">
      <dsp:nvSpPr>
        <dsp:cNvPr id="0" name=""/>
        <dsp:cNvSpPr/>
      </dsp:nvSpPr>
      <dsp:spPr>
        <a:xfrm>
          <a:off x="589065" y="-19901"/>
          <a:ext cx="4925956" cy="39487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კომისიის წევრი</a:t>
          </a:r>
          <a:endParaRPr lang="en-US" sz="1800" kern="1200" dirty="0"/>
        </a:p>
      </dsp:txBody>
      <dsp:txXfrm>
        <a:off x="589065" y="-19901"/>
        <a:ext cx="4925956" cy="2632519"/>
      </dsp:txXfrm>
    </dsp:sp>
    <dsp:sp modelId="{CC31A8F8-2AF1-4596-8119-E1EDBC0477F7}">
      <dsp:nvSpPr>
        <dsp:cNvPr id="0" name=""/>
        <dsp:cNvSpPr/>
      </dsp:nvSpPr>
      <dsp:spPr>
        <a:xfrm>
          <a:off x="222" y="1600191"/>
          <a:ext cx="7619555" cy="2564027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კომისის წევრი </a:t>
          </a:r>
          <a:r>
            <a:rPr lang="ka-GE" sz="1400" kern="1200" dirty="0"/>
            <a:t>ელიმინაციის სისტემაში </a:t>
          </a:r>
          <a:r>
            <a:rPr lang="ka-GE" sz="1400" kern="1200" dirty="0" smtClean="0"/>
            <a:t>ახდენს პაციენტის </a:t>
          </a:r>
          <a:r>
            <a:rPr lang="ka-GE" sz="1400" kern="1200" dirty="0"/>
            <a:t>საქმის </a:t>
          </a:r>
          <a:r>
            <a:rPr lang="ka-GE" sz="1400" kern="1200" dirty="0" smtClean="0"/>
            <a:t>შესწავლას;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 იღებს დადებით ან უარყოფით გადაწყვეტილებას, რასაც აფიქსირებს ბაზაში;</a:t>
          </a:r>
          <a:endParaRPr lang="en-US" sz="1400" kern="1200" dirty="0"/>
        </a:p>
      </dsp:txBody>
      <dsp:txXfrm>
        <a:off x="75320" y="1675289"/>
        <a:ext cx="7469359" cy="241383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A9E67-E63B-4D4C-BF0B-10A2CFC3C3C1}">
      <dsp:nvSpPr>
        <dsp:cNvPr id="0" name=""/>
        <dsp:cNvSpPr/>
      </dsp:nvSpPr>
      <dsp:spPr>
        <a:xfrm>
          <a:off x="304793" y="533400"/>
          <a:ext cx="2711976" cy="9321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304793" y="533400"/>
        <a:ext cx="2711976" cy="621463"/>
      </dsp:txXfrm>
    </dsp:sp>
    <dsp:sp modelId="{CC31A8F8-2AF1-4596-8119-E1EDBC0477F7}">
      <dsp:nvSpPr>
        <dsp:cNvPr id="0" name=""/>
        <dsp:cNvSpPr/>
      </dsp:nvSpPr>
      <dsp:spPr>
        <a:xfrm>
          <a:off x="163767" y="1219195"/>
          <a:ext cx="3263766" cy="24771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/>
            <a:t>პროვაიდერი კლინიკებისთვის და ასევე </a:t>
          </a:r>
          <a:r>
            <a:rPr lang="en-US" sz="1400" kern="1200" dirty="0"/>
            <a:t>SSA </a:t>
          </a:r>
          <a:r>
            <a:rPr lang="ka-GE" sz="1400" kern="1200" dirty="0"/>
            <a:t>რეგისტრატორებითვის ტექნიკური დახმარების გაწევა განსაკუთრებულ შემთხვევაში.</a:t>
          </a:r>
          <a:endParaRPr lang="en-US" sz="1400" kern="1200" dirty="0"/>
        </a:p>
      </dsp:txBody>
      <dsp:txXfrm>
        <a:off x="236321" y="1291749"/>
        <a:ext cx="3118658" cy="2332078"/>
      </dsp:txXfrm>
    </dsp:sp>
    <dsp:sp modelId="{2867D642-A793-41A0-B090-D3C4F47B35FA}">
      <dsp:nvSpPr>
        <dsp:cNvPr id="0" name=""/>
        <dsp:cNvSpPr/>
      </dsp:nvSpPr>
      <dsp:spPr>
        <a:xfrm rot="21589969">
          <a:off x="3311933" y="232434"/>
          <a:ext cx="620972" cy="5284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" kern="1200"/>
        </a:p>
      </dsp:txBody>
      <dsp:txXfrm>
        <a:off x="3311933" y="338358"/>
        <a:ext cx="462433" cy="317078"/>
      </dsp:txXfrm>
    </dsp:sp>
    <dsp:sp modelId="{B4E1416E-58A0-4278-8F41-FA103B1A39F6}">
      <dsp:nvSpPr>
        <dsp:cNvPr id="0" name=""/>
        <dsp:cNvSpPr/>
      </dsp:nvSpPr>
      <dsp:spPr>
        <a:xfrm>
          <a:off x="4188412" y="372433"/>
          <a:ext cx="2924469" cy="13801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4188412" y="372433"/>
        <a:ext cx="2924469" cy="920112"/>
      </dsp:txXfrm>
    </dsp:sp>
    <dsp:sp modelId="{D39E53BA-16A7-43FD-B408-56A95711C422}">
      <dsp:nvSpPr>
        <dsp:cNvPr id="0" name=""/>
        <dsp:cNvSpPr/>
      </dsp:nvSpPr>
      <dsp:spPr>
        <a:xfrm>
          <a:off x="4479779" y="1394948"/>
          <a:ext cx="2876413" cy="18029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/>
            <a:t>პროვაიდერი კლინიკებისთვის მომხმარებლების შექმნა და რედაქტირება საჭიროების შემთხვევაში.</a:t>
          </a:r>
          <a:endParaRPr lang="en-US" sz="1400" kern="1200" dirty="0"/>
        </a:p>
      </dsp:txBody>
      <dsp:txXfrm>
        <a:off x="4532587" y="1447756"/>
        <a:ext cx="2770797" cy="169737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A9E67-E63B-4D4C-BF0B-10A2CFC3C3C1}">
      <dsp:nvSpPr>
        <dsp:cNvPr id="0" name=""/>
        <dsp:cNvSpPr/>
      </dsp:nvSpPr>
      <dsp:spPr>
        <a:xfrm>
          <a:off x="89712" y="465301"/>
          <a:ext cx="1473113" cy="20579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ს</a:t>
          </a:r>
          <a:r>
            <a:rPr lang="ka-GE" sz="1200" kern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ამედიცინო შემთხვევების რეგისტრაციის მოდული</a:t>
          </a:r>
          <a:endParaRPr lang="en-US" sz="1200" kern="1200" dirty="0"/>
        </a:p>
      </dsp:txBody>
      <dsp:txXfrm>
        <a:off x="89712" y="465301"/>
        <a:ext cx="1473113" cy="1371968"/>
      </dsp:txXfrm>
    </dsp:sp>
    <dsp:sp modelId="{CC31A8F8-2AF1-4596-8119-E1EDBC0477F7}">
      <dsp:nvSpPr>
        <dsp:cNvPr id="0" name=""/>
        <dsp:cNvSpPr/>
      </dsp:nvSpPr>
      <dsp:spPr>
        <a:xfrm>
          <a:off x="0" y="1607317"/>
          <a:ext cx="2118296" cy="30484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AT" sz="1200" kern="1200" dirty="0" smtClean="0"/>
            <a:t>პაციენტის იდენტიფიცირება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AT" sz="1200" kern="1200" dirty="0" smtClean="0"/>
            <a:t>პაციენტის დაწესებულებაში მიმართვის </a:t>
          </a:r>
          <a:r>
            <a:rPr lang="ka-GE" sz="1200" kern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თარიღი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AT" sz="1200" kern="1200" dirty="0" smtClean="0"/>
            <a:t>დიაგნოზი/კვლევები (დიაგნოსტიკური ჯგუფის შესაბამისი ხელოვნური კოდი)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AT" sz="1200" kern="1200" dirty="0" smtClean="0"/>
            <a:t>ინფორმაცია ბენეფიციარის კატეგორიის (სტატუსის)თაობაზე</a:t>
          </a:r>
          <a:endParaRPr lang="en-US" sz="1200" kern="1200" dirty="0"/>
        </a:p>
      </dsp:txBody>
      <dsp:txXfrm>
        <a:off x="62043" y="1669360"/>
        <a:ext cx="1994210" cy="2924323"/>
      </dsp:txXfrm>
    </dsp:sp>
    <dsp:sp modelId="{2867D642-A793-41A0-B090-D3C4F47B35FA}">
      <dsp:nvSpPr>
        <dsp:cNvPr id="0" name=""/>
        <dsp:cNvSpPr/>
      </dsp:nvSpPr>
      <dsp:spPr>
        <a:xfrm rot="21262321">
          <a:off x="1904857" y="957320"/>
          <a:ext cx="732378" cy="2593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" kern="1200"/>
        </a:p>
      </dsp:txBody>
      <dsp:txXfrm>
        <a:off x="1905045" y="1013009"/>
        <a:ext cx="654567" cy="155622"/>
      </dsp:txXfrm>
    </dsp:sp>
    <dsp:sp modelId="{B4E1416E-58A0-4278-8F41-FA103B1A39F6}">
      <dsp:nvSpPr>
        <dsp:cNvPr id="0" name=""/>
        <dsp:cNvSpPr/>
      </dsp:nvSpPr>
      <dsp:spPr>
        <a:xfrm>
          <a:off x="2938010" y="585050"/>
          <a:ext cx="1436730" cy="8620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ელექტრონული ანგარიშგების მოდული</a:t>
          </a:r>
          <a:endParaRPr lang="en-US" sz="1200" kern="1200" dirty="0"/>
        </a:p>
      </dsp:txBody>
      <dsp:txXfrm>
        <a:off x="2938010" y="585050"/>
        <a:ext cx="1436730" cy="574692"/>
      </dsp:txXfrm>
    </dsp:sp>
    <dsp:sp modelId="{D39E53BA-16A7-43FD-B408-56A95711C422}">
      <dsp:nvSpPr>
        <dsp:cNvPr id="0" name=""/>
        <dsp:cNvSpPr/>
      </dsp:nvSpPr>
      <dsp:spPr>
        <a:xfrm>
          <a:off x="2390125" y="1718245"/>
          <a:ext cx="2743822" cy="1148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US" sz="1200" kern="1200" dirty="0" smtClean="0"/>
            <a:t>C </a:t>
          </a:r>
          <a:r>
            <a:rPr lang="en-US" sz="1200" kern="1200" dirty="0" err="1" smtClean="0"/>
            <a:t>ჰეპატიტის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დიაგნოსტიკის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საანგარიშგებო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ფორმა</a:t>
          </a:r>
          <a:endParaRPr lang="en-US" sz="1200" kern="1200" dirty="0" smtClean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US" sz="1200" kern="1200" dirty="0" smtClean="0"/>
            <a:t>C </a:t>
          </a:r>
          <a:r>
            <a:rPr lang="en-US" sz="1200" kern="1200" dirty="0" err="1" smtClean="0"/>
            <a:t>ჰეპატიტის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მონიტორინგის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საანგარიშგებო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ფორმა</a:t>
          </a:r>
          <a:endParaRPr lang="en-US" sz="1200" kern="1200" dirty="0" smtClean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de-AT" sz="1200" kern="1200" smtClean="0"/>
            <a:t>საანგარიშგებო ფორმების დამუშავება, ინსპექტირება</a:t>
          </a:r>
          <a:endParaRPr lang="en-US" sz="1200" kern="1200" dirty="0" smtClean="0"/>
        </a:p>
      </dsp:txBody>
      <dsp:txXfrm>
        <a:off x="2423760" y="1751880"/>
        <a:ext cx="2676552" cy="1081117"/>
      </dsp:txXfrm>
    </dsp:sp>
    <dsp:sp modelId="{BFA1735D-0CA3-4D54-B742-3A6825A0FDE8}">
      <dsp:nvSpPr>
        <dsp:cNvPr id="0" name=""/>
        <dsp:cNvSpPr/>
      </dsp:nvSpPr>
      <dsp:spPr>
        <a:xfrm rot="74776">
          <a:off x="4762177" y="775706"/>
          <a:ext cx="821764" cy="2593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" kern="1200"/>
        </a:p>
      </dsp:txBody>
      <dsp:txXfrm>
        <a:off x="4762186" y="826734"/>
        <a:ext cx="743953" cy="155622"/>
      </dsp:txXfrm>
    </dsp:sp>
    <dsp:sp modelId="{B11CC6BB-1CB2-435C-8A7C-B6B66DF9B275}">
      <dsp:nvSpPr>
        <dsp:cNvPr id="0" name=""/>
        <dsp:cNvSpPr/>
      </dsp:nvSpPr>
      <dsp:spPr>
        <a:xfrm>
          <a:off x="5924874" y="645744"/>
          <a:ext cx="1042786" cy="8620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ფინანსური მართვის მოდული</a:t>
          </a:r>
          <a:endParaRPr lang="en-US" sz="1200" kern="1200" dirty="0"/>
        </a:p>
      </dsp:txBody>
      <dsp:txXfrm>
        <a:off x="5924874" y="645744"/>
        <a:ext cx="1042786" cy="574692"/>
      </dsp:txXfrm>
    </dsp:sp>
    <dsp:sp modelId="{A687DADC-9962-4830-AADD-0D39B4416C15}">
      <dsp:nvSpPr>
        <dsp:cNvPr id="0" name=""/>
        <dsp:cNvSpPr/>
      </dsp:nvSpPr>
      <dsp:spPr>
        <a:xfrm>
          <a:off x="5567438" y="1409443"/>
          <a:ext cx="1909394" cy="27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AT" sz="1200" kern="1200" dirty="0" smtClean="0"/>
            <a:t>ანგარიშგების მოდულში დამუშავებული ინფორმაციის გადაგზავნა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AT" sz="1200" kern="1200" dirty="0" smtClean="0"/>
            <a:t>მიღება-ჩაბარების აქტების და რეესტრების შექმნა დაწესებულებებთან ანგარიშსწორებისთვის</a:t>
          </a:r>
          <a:endParaRPr lang="en-US" sz="1200" kern="1200" dirty="0"/>
        </a:p>
      </dsp:txBody>
      <dsp:txXfrm>
        <a:off x="5623362" y="1465367"/>
        <a:ext cx="1797546" cy="258874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A9E67-E63B-4D4C-BF0B-10A2CFC3C3C1}">
      <dsp:nvSpPr>
        <dsp:cNvPr id="0" name=""/>
        <dsp:cNvSpPr/>
      </dsp:nvSpPr>
      <dsp:spPr>
        <a:xfrm>
          <a:off x="400232" y="0"/>
          <a:ext cx="2107157" cy="26264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400" kern="1200" dirty="0" smtClean="0"/>
            <a:t>ელექტრონული ანგარიშგების ფორმებზე ინფორმაციის შევსება</a:t>
          </a:r>
          <a:endParaRPr lang="en-US" sz="1400" kern="1200" dirty="0"/>
        </a:p>
      </dsp:txBody>
      <dsp:txXfrm>
        <a:off x="400232" y="0"/>
        <a:ext cx="2107157" cy="842863"/>
      </dsp:txXfrm>
    </dsp:sp>
    <dsp:sp modelId="{CC31A8F8-2AF1-4596-8119-E1EDBC0477F7}">
      <dsp:nvSpPr>
        <dsp:cNvPr id="0" name=""/>
        <dsp:cNvSpPr/>
      </dsp:nvSpPr>
      <dsp:spPr>
        <a:xfrm>
          <a:off x="8638" y="967463"/>
          <a:ext cx="3540494" cy="37121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200" kern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სამედიცინო შემთხვევების რეგისტრაციის მოდულში პაციენტის რეგისტრაციის დროს შემთხვევას ენიჭება უნიკალური კოდი. შემთხვევის რეგისტრაციის კოდის სინქრონიზაციით ფორმების შევსება ხდება ავტომატურად შემთხვევის ფარგლებში დატოვებული ინფორმაციით.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AT" sz="1200" kern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ფორმაზე დამატებით ივსება გარკვეული </a:t>
          </a:r>
          <a:r>
            <a:rPr lang="ka-GE" sz="1200" kern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ინფორმაცია ჩატარებული კვლევების შესახებ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a-GE" sz="1200" kern="1200" dirty="0" smtClean="0">
            <a:latin typeface="Segoe UI Semilight" panose="020B0402040204020203" pitchFamily="34" charset="0"/>
            <a:cs typeface="Segoe UI Semilight" panose="020B0402040204020203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200" kern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ფინანსური ინფორმაცია გაწეული ხარჯის შე</a:t>
          </a:r>
          <a:r>
            <a:rPr lang="de-AT" sz="1200" kern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ს</a:t>
          </a:r>
          <a:r>
            <a:rPr lang="ka-GE" sz="1200" kern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ახებ</a:t>
          </a:r>
          <a:r>
            <a:rPr lang="de-AT" sz="1200" kern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.</a:t>
          </a:r>
          <a:endParaRPr lang="en-US" sz="1200" kern="1200" dirty="0">
            <a:latin typeface="Segoe UI Semilight" panose="020B0402040204020203" pitchFamily="34" charset="0"/>
            <a:cs typeface="Segoe UI Semilight" panose="020B0402040204020203" pitchFamily="34" charset="0"/>
          </a:endParaRPr>
        </a:p>
      </dsp:txBody>
      <dsp:txXfrm>
        <a:off x="112336" y="1071161"/>
        <a:ext cx="3333098" cy="3504715"/>
      </dsp:txXfrm>
    </dsp:sp>
    <dsp:sp modelId="{2867D642-A793-41A0-B090-D3C4F47B35FA}">
      <dsp:nvSpPr>
        <dsp:cNvPr id="0" name=""/>
        <dsp:cNvSpPr/>
      </dsp:nvSpPr>
      <dsp:spPr>
        <a:xfrm rot="178752">
          <a:off x="3006294" y="292001"/>
          <a:ext cx="1057949" cy="4854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" kern="1200"/>
        </a:p>
      </dsp:txBody>
      <dsp:txXfrm>
        <a:off x="3006392" y="385306"/>
        <a:ext cx="912314" cy="291270"/>
      </dsp:txXfrm>
    </dsp:sp>
    <dsp:sp modelId="{B4E1416E-58A0-4278-8F41-FA103B1A39F6}">
      <dsp:nvSpPr>
        <dsp:cNvPr id="0" name=""/>
        <dsp:cNvSpPr/>
      </dsp:nvSpPr>
      <dsp:spPr>
        <a:xfrm>
          <a:off x="4503272" y="65388"/>
          <a:ext cx="2554038" cy="16592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200" kern="1200" dirty="0" smtClean="0"/>
            <a:t>წესები და ვალიდაციები</a:t>
          </a:r>
          <a:endParaRPr lang="en-US" sz="1200" kern="1200" dirty="0"/>
        </a:p>
      </dsp:txBody>
      <dsp:txXfrm>
        <a:off x="4503272" y="65388"/>
        <a:ext cx="2554038" cy="575442"/>
      </dsp:txXfrm>
    </dsp:sp>
    <dsp:sp modelId="{D39E53BA-16A7-43FD-B408-56A95711C422}">
      <dsp:nvSpPr>
        <dsp:cNvPr id="0" name=""/>
        <dsp:cNvSpPr/>
      </dsp:nvSpPr>
      <dsp:spPr>
        <a:xfrm>
          <a:off x="4167813" y="1872864"/>
          <a:ext cx="3205728" cy="25150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200" kern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მონაცემების </a:t>
          </a:r>
          <a:r>
            <a:rPr lang="de-AT" sz="1200" kern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შევსების</a:t>
          </a:r>
          <a:r>
            <a:rPr lang="ka-GE" sz="1200" kern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 შემდგომ ინფორმაციის სისწორის გადამოწმების მიზნით ფორმებზე ხორციელდება სხვადასხვა ტიპის ვალიდაციები: სავალდებულო შესავსები ველ</a:t>
          </a:r>
          <a:r>
            <a:rPr lang="de-AT" sz="1200" kern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ები</a:t>
          </a:r>
          <a:r>
            <a:rPr lang="ka-GE" sz="1200" kern="1200" dirty="0" smtClean="0">
              <a:latin typeface="Segoe UI Semilight" panose="020B0402040204020203" pitchFamily="34" charset="0"/>
              <a:cs typeface="Segoe UI Semilight" panose="020B0402040204020203" pitchFamily="34" charset="0"/>
            </a:rPr>
            <a:t>, ლოგიკური, დუბლირების და ა.შ</a:t>
          </a:r>
          <a:endParaRPr lang="en-US" sz="1200" kern="1200" dirty="0"/>
        </a:p>
      </dsp:txBody>
      <dsp:txXfrm>
        <a:off x="4241477" y="1946528"/>
        <a:ext cx="3058400" cy="23677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3249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08A2CF-4F08-401D-8A3C-5ACCA6C0B121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498" y="4705350"/>
            <a:ext cx="542798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3249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E6D28A-D688-44B9-ABF5-166A3E52B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66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7/25/2017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limination.moh.gov.ge/" TargetMode="External"/><Relationship Id="rId2" Type="http://schemas.openxmlformats.org/officeDocument/2006/relationships/hyperlink" Target="http://stopc.moh.gov.g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limination.moh.gov.ge/" TargetMode="External"/><Relationship Id="rId2" Type="http://schemas.openxmlformats.org/officeDocument/2006/relationships/hyperlink" Target="http://stopc.moh.gov.ge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elimination.moh.gov.ge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C </a:t>
            </a:r>
            <a:r>
              <a:rPr lang="ka-GE" sz="3600" dirty="0" smtClean="0"/>
              <a:t>ჰეპატიტის ელიმინაცია -საინფორმაციო სისტემები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4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sz="2800" b="1" u="sng" dirty="0" smtClean="0">
                <a:solidFill>
                  <a:schemeClr val="tx1"/>
                </a:solidFill>
              </a:rPr>
              <a:t>პროვაიდერი კლინიკების როლები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213111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4082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sz="2800" b="1" u="sng" dirty="0" smtClean="0">
                <a:solidFill>
                  <a:schemeClr val="tx1"/>
                </a:solidFill>
              </a:rPr>
              <a:t>პროვაიდერი კლინიკების როლები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0338814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5041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sz="2800" b="1" u="sng" dirty="0" smtClean="0">
                <a:solidFill>
                  <a:schemeClr val="tx1"/>
                </a:solidFill>
              </a:rPr>
              <a:t>სსა როლები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7975937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92058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sz="2800" b="1" u="sng" dirty="0" smtClean="0">
                <a:solidFill>
                  <a:schemeClr val="tx1"/>
                </a:solidFill>
              </a:rPr>
              <a:t>სსა როლები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494800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46678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sz="2800" b="1" u="sng" dirty="0" smtClean="0">
                <a:solidFill>
                  <a:schemeClr val="tx1"/>
                </a:solidFill>
              </a:rPr>
              <a:t>კომისიის წევრის როლი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4612728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8652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sz="2800" b="1" u="sng" dirty="0" smtClean="0">
                <a:solidFill>
                  <a:schemeClr val="tx1"/>
                </a:solidFill>
              </a:rPr>
              <a:t>ადმინისტრატორის  როლები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2871793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73853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-1371600"/>
            <a:ext cx="8229600" cy="1219200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114" y="2705792"/>
            <a:ext cx="2822171" cy="2589415"/>
          </a:xfrm>
        </p:spPr>
      </p:pic>
      <p:sp>
        <p:nvSpPr>
          <p:cNvPr id="7" name="TextBox 6"/>
          <p:cNvSpPr txBox="1"/>
          <p:nvPr/>
        </p:nvSpPr>
        <p:spPr>
          <a:xfrm>
            <a:off x="304800" y="381000"/>
            <a:ext cx="2152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პროვაიდერი კლინიკები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313586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სსა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0" y="4355068"/>
            <a:ext cx="1943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კომისიის წევრი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56504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ადმინისტრატორი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209800" y="856565"/>
            <a:ext cx="914400" cy="240836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0"/>
          </p:cNvCxnSpPr>
          <p:nvPr/>
        </p:nvCxnSpPr>
        <p:spPr>
          <a:xfrm>
            <a:off x="876300" y="3135868"/>
            <a:ext cx="2247900" cy="7090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1828800" y="3962401"/>
            <a:ext cx="1295400" cy="57733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2085975" y="4361766"/>
            <a:ext cx="1038225" cy="14733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0" name="Right Arrow 19"/>
          <p:cNvSpPr/>
          <p:nvPr/>
        </p:nvSpPr>
        <p:spPr>
          <a:xfrm>
            <a:off x="5791200" y="3657600"/>
            <a:ext cx="9906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ction Button: Help 22">
            <a:hlinkClick r:id="" action="ppaction://noaction" highlightClick="1"/>
          </p:cNvPr>
          <p:cNvSpPr/>
          <p:nvPr/>
        </p:nvSpPr>
        <p:spPr>
          <a:xfrm>
            <a:off x="6858000" y="2971800"/>
            <a:ext cx="1219200" cy="1981200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905000" y="1066800"/>
            <a:ext cx="1143000" cy="21981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600200" y="1066800"/>
            <a:ext cx="1447800" cy="21981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276350" y="1179731"/>
            <a:ext cx="1619250" cy="208520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914400" y="1295400"/>
            <a:ext cx="1981200" cy="2057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762000" y="3320534"/>
            <a:ext cx="2286000" cy="52442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609600" y="3490412"/>
            <a:ext cx="2286000" cy="35454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609600" y="3719012"/>
            <a:ext cx="2438400" cy="12594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876300" y="2971800"/>
            <a:ext cx="2171700" cy="7472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1981200" y="3962401"/>
            <a:ext cx="1143000" cy="7297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1447800" y="4038602"/>
            <a:ext cx="1524000" cy="3428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1143000" y="3962402"/>
            <a:ext cx="1905000" cy="3648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828800" y="4381500"/>
            <a:ext cx="1219200" cy="14191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2209800" y="4381500"/>
            <a:ext cx="914400" cy="16383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28554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კითხვები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რამდენად პასუხობს არსებული ბაზა ბიზნეს პროცესს?</a:t>
            </a:r>
          </a:p>
          <a:p>
            <a:r>
              <a:rPr lang="ka-GE" dirty="0" smtClean="0"/>
              <a:t>გვაქვს </a:t>
            </a:r>
            <a:r>
              <a:rPr lang="ka-GE" dirty="0"/>
              <a:t>თუ არა სწორი მონაცემები? მოიცავს თუ არა ბაზა ყველა იმ ცვლადს, რაც საჭიროა პროგრამის მიმდინარეობის/ეფექტურობის შესაფასებლად?</a:t>
            </a:r>
          </a:p>
          <a:p>
            <a:r>
              <a:rPr lang="ka-GE" dirty="0" smtClean="0"/>
              <a:t>რა ინფორმაციის/რეპორტის </a:t>
            </a:r>
            <a:r>
              <a:rPr lang="ka-GE" dirty="0"/>
              <a:t>მიღება </a:t>
            </a:r>
            <a:r>
              <a:rPr lang="ka-GE" dirty="0" smtClean="0"/>
              <a:t>შეიძლება </a:t>
            </a:r>
            <a:r>
              <a:rPr lang="en-US" dirty="0" smtClean="0"/>
              <a:t>ELIMC </a:t>
            </a:r>
            <a:r>
              <a:rPr lang="ka-GE" dirty="0"/>
              <a:t>ბაზაში შეტანილი </a:t>
            </a:r>
            <a:r>
              <a:rPr lang="ka-GE" dirty="0" smtClean="0"/>
              <a:t>მონაცემებით</a:t>
            </a:r>
            <a:r>
              <a:rPr lang="ka-GE" dirty="0"/>
              <a:t>?</a:t>
            </a:r>
          </a:p>
          <a:p>
            <a:r>
              <a:rPr lang="ka-GE" dirty="0" smtClean="0"/>
              <a:t>მონაცემების </a:t>
            </a:r>
            <a:r>
              <a:rPr lang="ka-GE" dirty="0"/>
              <a:t>შეტანა ბაზაში ხდება მრავალი მხრიდან (20 და მეტი როლი), რაც შეიძლება ინფორმაციის სანდოობაზე ეჭვს </a:t>
            </a:r>
            <a:r>
              <a:rPr lang="ka-GE" dirty="0" smtClean="0"/>
              <a:t>ბადებდეს. რამდენად </a:t>
            </a:r>
            <a:r>
              <a:rPr lang="ka-GE" dirty="0"/>
              <a:t>ზუსტი და სანდოა ბაზაში შეტანილი </a:t>
            </a:r>
            <a:r>
              <a:rPr lang="ka-GE" dirty="0" smtClean="0"/>
              <a:t>მონაცემები, თუ არსებობს შესაბამისი მონიტორინგის მექანიზმი?</a:t>
            </a:r>
          </a:p>
          <a:p>
            <a:r>
              <a:rPr lang="ka-GE" dirty="0" smtClean="0"/>
              <a:t>ინფორმაციის შენახვის უსაფრთხო გარემო?</a:t>
            </a:r>
            <a:endParaRPr lang="ka-GE" dirty="0"/>
          </a:p>
          <a:p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27921856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solidFill>
                  <a:srgbClr val="C00000"/>
                </a:solidFill>
              </a:rPr>
              <a:t>ELIMINATION.MOH.GOV.GE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ka-GE" b="1" dirty="0">
                <a:solidFill>
                  <a:srgbClr val="C00000"/>
                </a:solidFill>
              </a:rPr>
              <a:t>რამდენად პასუხობს არსებული ბაზა ბიზნეს პროცესს?</a:t>
            </a:r>
          </a:p>
          <a:p>
            <a:endParaRPr lang="ka-GE" dirty="0"/>
          </a:p>
          <a:p>
            <a:r>
              <a:rPr lang="ka-GE" dirty="0" smtClean="0"/>
              <a:t>არსებული ბაზა ზუსტად იმეორებს დადგენილებით განსაზღვრულ ბიზნეს პროცესს</a:t>
            </a:r>
          </a:p>
          <a:p>
            <a:r>
              <a:rPr lang="ka-GE" dirty="0" smtClean="0"/>
              <a:t>თუმცა, მოუქნელია სიახლეების მიმართ (მაგ. ახალი რეჟიმის დამატება, ახალი მედიკამენტის დამატება). ცვლილებას სჭირდება მნიშვნელოვანი დროის და ადამიანური რესურსი.</a:t>
            </a:r>
          </a:p>
          <a:p>
            <a:r>
              <a:rPr lang="ka-GE" dirty="0" smtClean="0"/>
              <a:t>სიახლეების ბაზაში ასახვისას, ასევე დაფიქსირებულია შეცდომები პროვაიდერი კლინიკების მხრიდან მონაცემთა შეყვანის პროცესში, რაც გამოწვეული იყო მათი არასათანადო ინფორმირებულობით</a:t>
            </a:r>
          </a:p>
          <a:p>
            <a:endParaRPr lang="ka-GE" dirty="0" smtClean="0"/>
          </a:p>
          <a:p>
            <a:endParaRPr lang="ka-GE" dirty="0"/>
          </a:p>
          <a:p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7303289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C00000"/>
                </a:solidFill>
              </a:rPr>
              <a:t>ELIMINATION.MOH.GOV.GE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ka-GE" b="1" dirty="0">
                <a:solidFill>
                  <a:srgbClr val="C00000"/>
                </a:solidFill>
              </a:rPr>
              <a:t>გვაქვს თუ არა სწორი მონაცემები? მოიცავს თუ არა ბაზა ყველა იმ ცვლადს, რაც საჭიროა პროგრამის მიმდინარეობის/ეფექტურობის შესაფასებლად?</a:t>
            </a:r>
          </a:p>
          <a:p>
            <a:endParaRPr lang="ka-GE" dirty="0" smtClean="0"/>
          </a:p>
          <a:p>
            <a:r>
              <a:rPr lang="ka-GE" dirty="0" smtClean="0"/>
              <a:t>ბაზა მოიცავს სრულყოფილ მონაცემებს ბენეფიციარის შესახებ, მათ შორის ავადმყოფობის ისტორიის ელემენტებსაც (ნარკოდამოკიდებულება, ალკოჰოლდამოკიდებულება, წონა, სიმაღლე და სხვა)</a:t>
            </a:r>
          </a:p>
          <a:p>
            <a:endParaRPr lang="ka-GE" dirty="0"/>
          </a:p>
          <a:p>
            <a:r>
              <a:rPr lang="ka-GE" dirty="0" smtClean="0"/>
              <a:t>არსებული მონაცემები საკმარისია პროგრამის მიმდინარეობის თუ ეფექტურობის შესაფასებლად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88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sz="3600" dirty="0" smtClean="0"/>
              <a:t>საინფორმაციო სისტემების მნიშვნელობა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a-GE" dirty="0" smtClean="0"/>
              <a:t>ჯანმრთელობის დაცვის პროგრამების დაგეგმვის პროცესში, გადაწყვეტილებების მისაღებად, მნიშვნელოვანია კონკრეტული საკითხის ირგვლივ სრულყოფილი, სანდო მონაცემების არსებობა. </a:t>
            </a:r>
          </a:p>
          <a:p>
            <a:endParaRPr lang="ka-GE" dirty="0" smtClean="0"/>
          </a:p>
          <a:p>
            <a:r>
              <a:rPr lang="ka-GE" dirty="0" smtClean="0"/>
              <a:t>საინფორმაციო </a:t>
            </a:r>
            <a:r>
              <a:rPr lang="ka-GE" dirty="0"/>
              <a:t>სისტემა ერთად უყრის თავს სხვადასხვა წყაროებიდან მომდინარე მონაცემებს და მათ ინტეგრირებას ახდენს მნიშვნელოვან საინფორმაციო პროდუქტად, რომელიც ხელმისაწვდომი და ადვილად გამოსაყენებელი იქნება. </a:t>
            </a:r>
            <a:endParaRPr lang="ka-GE" dirty="0" smtClean="0"/>
          </a:p>
          <a:p>
            <a:pPr marL="114300" indent="0">
              <a:buNone/>
            </a:pPr>
            <a:endParaRPr lang="ka-GE" dirty="0" smtClean="0"/>
          </a:p>
          <a:p>
            <a:r>
              <a:rPr lang="ka-GE" dirty="0" smtClean="0"/>
              <a:t>მონაცემთა </a:t>
            </a:r>
            <a:r>
              <a:rPr lang="ka-GE" dirty="0"/>
              <a:t>შეკრებისა და შენახვის შემდეგ, საჭიროა მათი ისე დამუშავება და კომპილაცია, რომ მონაცემები ადვილად შედარებადი იყოს სხვა წყაროებიდან მიღებულ ინფორმაციასთან, რათა არ მოხდეს მონაცემთა დუბლიკაცია, </a:t>
            </a:r>
            <a:r>
              <a:rPr lang="ka-GE" dirty="0" smtClean="0"/>
              <a:t>შესაძლებელი იყოს შეცდომების </a:t>
            </a:r>
            <a:r>
              <a:rPr lang="ka-GE" dirty="0"/>
              <a:t>იდენტიფიცირება და გასწორება და ამასთან, დაცულ იქნას კონფიდენციალურობა</a:t>
            </a:r>
            <a:r>
              <a:rPr lang="ka-GE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5527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solidFill>
                  <a:srgbClr val="C00000"/>
                </a:solidFill>
              </a:rPr>
              <a:t>ELIMINATION.MOH.GOV.GE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ka-GE" b="1" dirty="0">
                <a:solidFill>
                  <a:srgbClr val="C00000"/>
                </a:solidFill>
              </a:rPr>
              <a:t>რა ინფორმაციის/რეპორტის მიღება შეიძლება </a:t>
            </a:r>
            <a:r>
              <a:rPr lang="en-US" b="1" dirty="0">
                <a:solidFill>
                  <a:srgbClr val="C00000"/>
                </a:solidFill>
              </a:rPr>
              <a:t>ELIMC </a:t>
            </a:r>
            <a:r>
              <a:rPr lang="ka-GE" b="1" dirty="0">
                <a:solidFill>
                  <a:srgbClr val="C00000"/>
                </a:solidFill>
              </a:rPr>
              <a:t>ბაზაში შეტანილი მონაცემებით?</a:t>
            </a:r>
          </a:p>
          <a:p>
            <a:endParaRPr lang="ka-GE" dirty="0" smtClean="0"/>
          </a:p>
          <a:p>
            <a:r>
              <a:rPr lang="ka-GE" dirty="0" smtClean="0"/>
              <a:t>სტატისტიკური </a:t>
            </a:r>
            <a:r>
              <a:rPr lang="ka-GE" dirty="0"/>
              <a:t>ინფორმაცია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/>
              <a:t>ბენეფიციართა რაოდენობა კონკრეტულ პერიოდში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/>
              <a:t>მკურნალობაში ჩართულ ბენეფიციართა რიცხვი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/>
              <a:t>ინფორმაცია დაავადების სტადიის მიხედვით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/>
              <a:t>მკურნალობის რეჟიმის მიხედვით</a:t>
            </a:r>
          </a:p>
          <a:p>
            <a:pPr marL="0" indent="0">
              <a:buNone/>
            </a:pPr>
            <a:endParaRPr lang="ka-GE" dirty="0"/>
          </a:p>
          <a:p>
            <a:pPr marL="0" indent="0">
              <a:buNone/>
            </a:pPr>
            <a:r>
              <a:rPr lang="ka-GE" dirty="0"/>
              <a:t>ინფორმაციის მოგროვების ერთადერთი გზა ამ ეტაპზე არის-მონაცემთა გენერირება </a:t>
            </a:r>
            <a:r>
              <a:rPr lang="en-US" dirty="0"/>
              <a:t>EXELL </a:t>
            </a:r>
            <a:r>
              <a:rPr lang="ka-GE" dirty="0"/>
              <a:t>ფორმატში და ამის შემდეგ ამოღება სასურველი მონაცემების</a:t>
            </a:r>
          </a:p>
          <a:p>
            <a:pPr marL="0" indent="0">
              <a:buNone/>
            </a:pPr>
            <a:endParaRPr lang="ka-GE" dirty="0"/>
          </a:p>
          <a:p>
            <a:pPr marL="0" indent="0">
              <a:buNone/>
            </a:pPr>
            <a:r>
              <a:rPr lang="ka-GE" dirty="0"/>
              <a:t>ამასთან, რეპორტირება ვერ ხორციელდება პროგრამისტის ჩარევის გარეშე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4431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C00000"/>
                </a:solidFill>
              </a:rPr>
              <a:t>ELIMINATION.MOH.GOV.GE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b="1" dirty="0">
                <a:solidFill>
                  <a:srgbClr val="C00000"/>
                </a:solidFill>
              </a:rPr>
              <a:t>რამდენად ზუსტი და სანდოა ბაზაში შეტანილი მონაცემები, თუ არსებობს შესაბამისი მონიტორინგის მექანიზმი?</a:t>
            </a:r>
          </a:p>
          <a:p>
            <a:endParaRPr lang="ka-GE" dirty="0" smtClean="0"/>
          </a:p>
          <a:p>
            <a:r>
              <a:rPr lang="ka-GE" dirty="0" smtClean="0"/>
              <a:t>მსგავსი მექანიზმი ამ ეტაპზე არ არსებობს.</a:t>
            </a:r>
          </a:p>
          <a:p>
            <a:pPr algn="just"/>
            <a:r>
              <a:rPr lang="ka-GE" dirty="0" smtClean="0"/>
              <a:t>ბაზაში შეტანილი მონაცემები ექვემდებარება გარკვეულ ლიმიტაციებს და ვალიდაციებს, რის საფუძველზეც შეიძლება მონაცემები ჩავთვალოთ გარკვეულწილად სანდოდ.</a:t>
            </a:r>
          </a:p>
          <a:p>
            <a:pPr algn="just"/>
            <a:r>
              <a:rPr lang="ka-GE" dirty="0" smtClean="0"/>
              <a:t>თუმცა, ეს არასაკმარისია და სასურველია მონაცემთა ანალიზი </a:t>
            </a:r>
            <a:r>
              <a:rPr lang="ka-GE" dirty="0"/>
              <a:t>სათანადო </a:t>
            </a:r>
            <a:r>
              <a:rPr lang="ka-GE" dirty="0" smtClean="0"/>
              <a:t>,,ხელსაწყოს“ გამოყენებით და შესაბამისი ადამიანური რესურსი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6626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solidFill>
                  <a:srgbClr val="C00000"/>
                </a:solidFill>
              </a:rPr>
              <a:t>ELIMINATION.MOH.GOV.GE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b="1" dirty="0">
                <a:solidFill>
                  <a:srgbClr val="C00000"/>
                </a:solidFill>
              </a:rPr>
              <a:t>ინფორმაციის შენახვის უსაფრთხო გარემო?</a:t>
            </a:r>
          </a:p>
          <a:p>
            <a:endParaRPr lang="ka-GE" dirty="0" smtClean="0"/>
          </a:p>
          <a:p>
            <a:r>
              <a:rPr lang="ka-GE" dirty="0" smtClean="0"/>
              <a:t>მონაცემთა ბაზები განთავსებულია სპეციალურ სერვერებზე, რომლებიც არ არიან დამოკიდებული ფიზიკურ აპარატურაზე. აქვთ საკმაო რესურსი მონაცემთა სანახის მოცულობისა და სწრაფმოქმედების უზრუნველსაყოფად. (სიახლე -2017 წლის ივლისიდან)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4097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C00000"/>
                </a:solidFill>
              </a:rPr>
              <a:t>ELIMINATION.MOH.GOV.GE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a-GE" b="1" dirty="0" smtClean="0">
                <a:solidFill>
                  <a:srgbClr val="C00000"/>
                </a:solidFill>
              </a:rPr>
              <a:t>რეპორტინგი</a:t>
            </a:r>
          </a:p>
          <a:p>
            <a:endParaRPr lang="ka-GE" dirty="0"/>
          </a:p>
          <a:p>
            <a:r>
              <a:rPr lang="ka-GE" dirty="0" smtClean="0"/>
              <a:t>არსებული სიტუაციით-მხოლოდ ექსელის ფორმატით და პროგრამისტის დახმარებით</a:t>
            </a:r>
          </a:p>
          <a:p>
            <a:r>
              <a:rPr lang="ka-GE" dirty="0" smtClean="0"/>
              <a:t>ინფრასტრუქტურული რესურსებისა და ტექნოლოგიების მოკვლევის/გაუმჯობესების შემდეგ დაგეგმილია: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/>
              <a:t>შეიქმნას დამოუკიდებელი რეპორტინგ-სერვერი, რაც საშუალებას მოგვცემს ელექტრონული სისტემის გადატვირთვის გარეშე მივიღოთ სასურველი მონაცემები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/>
              <a:t>შეირჩა ტექნოლოგია </a:t>
            </a:r>
            <a:r>
              <a:rPr lang="en-US" dirty="0" smtClean="0"/>
              <a:t>MS SQL server Business Intelligence, </a:t>
            </a:r>
            <a:r>
              <a:rPr lang="ka-GE" dirty="0" smtClean="0"/>
              <a:t>რაც სხვადასხვა ტექნოლოგიური პროდუქტიდან აგრეგირებული რეპორტების შექმნის </a:t>
            </a:r>
            <a:r>
              <a:rPr lang="ka-GE" dirty="0"/>
              <a:t>საშუალებას </a:t>
            </a:r>
            <a:r>
              <a:rPr lang="ka-GE" dirty="0" smtClean="0"/>
              <a:t>იძლევა, ასევე, შესაძლებელია სერვერთან </a:t>
            </a:r>
            <a:r>
              <a:rPr lang="en-US" dirty="0" err="1" smtClean="0"/>
              <a:t>Excell</a:t>
            </a:r>
            <a:r>
              <a:rPr lang="en-US" dirty="0" smtClean="0"/>
              <a:t> </a:t>
            </a:r>
            <a:r>
              <a:rPr lang="ka-GE" dirty="0" smtClean="0"/>
              <a:t>ფორმატით მიერთება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/>
              <a:t>პროგრამისტების ჯგუფი მზად არის დასახული სამუშაოს შესასრულებლად, ამასთან საჭიროა ყველა სტეიკჰოლდეტრთან სამუშაო რეჟიმში ინდიკატორებისა და რეპორტების ფორმატის შეთანხმება</a:t>
            </a:r>
          </a:p>
          <a:p>
            <a:pPr marL="41148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5293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solidFill>
                  <a:srgbClr val="C00000"/>
                </a:solidFill>
              </a:rPr>
              <a:t>ELIMINATION.MOH.GOV.GE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მიმდინარე სტატუსი - ბაზა მუშაობს, გარკვეული ხარვეზებით (</a:t>
            </a:r>
            <a:r>
              <a:rPr lang="en-US" dirty="0" smtClean="0"/>
              <a:t>bags)</a:t>
            </a:r>
            <a:r>
              <a:rPr lang="ka-GE" dirty="0" smtClean="0"/>
              <a:t>, რომელთა მნიშვნელოვანი ნაწილი აღმოიფხვრა და გრძელდება მუშაობა</a:t>
            </a:r>
          </a:p>
          <a:p>
            <a:pPr algn="just"/>
            <a:r>
              <a:rPr lang="ka-GE" dirty="0" smtClean="0"/>
              <a:t>ბაზა ექვემდებარება მუდმივ განახლებას და დახვეწას. თუმცა, 2017 წლის იანვრიდან სისტემასთან მომუშავე პერსონალის განახლების პირობებში, სასურველია ელექტრონული სისტემა კიდევ ერთხელ შეფასდეს ინფორმაციის სანდოობის და უსაფრთხოების თვალსაზრისით; ასევე, მკაფიოდ განისაზღვროს პასუხისმგებლობები და როლები ჯანდაცვის სტრუქტურებს შორის.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7062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04801"/>
            <a:ext cx="7543800" cy="1066799"/>
          </a:xfrm>
        </p:spPr>
        <p:txBody>
          <a:bodyPr/>
          <a:lstStyle/>
          <a:p>
            <a:pPr algn="ctr"/>
            <a:r>
              <a:rPr lang="en-US" sz="2800" b="1" u="sng" dirty="0" smtClean="0">
                <a:solidFill>
                  <a:srgbClr val="FF0000"/>
                </a:solidFill>
              </a:rPr>
              <a:t/>
            </a:r>
            <a:br>
              <a:rPr lang="en-US" sz="2800" b="1" u="sng" dirty="0" smtClean="0">
                <a:solidFill>
                  <a:srgbClr val="FF0000"/>
                </a:solidFill>
              </a:rPr>
            </a:br>
            <a:r>
              <a:rPr lang="en-US" sz="2800" b="1" u="sng" dirty="0">
                <a:solidFill>
                  <a:srgbClr val="FF0000"/>
                </a:solidFill>
              </a:rPr>
              <a:t/>
            </a:r>
            <a:br>
              <a:rPr lang="en-US" sz="2800" b="1" u="sng" dirty="0">
                <a:solidFill>
                  <a:srgbClr val="FF0000"/>
                </a:solidFill>
              </a:rPr>
            </a:br>
            <a:r>
              <a:rPr lang="en-US" sz="2800" b="1" u="sng" dirty="0" smtClean="0">
                <a:solidFill>
                  <a:srgbClr val="FF0000"/>
                </a:solidFill>
              </a:rPr>
              <a:t/>
            </a:r>
            <a:br>
              <a:rPr lang="en-US" sz="2800" b="1" u="sng" dirty="0" smtClean="0">
                <a:solidFill>
                  <a:srgbClr val="FF0000"/>
                </a:solidFill>
              </a:rPr>
            </a:br>
            <a:r>
              <a:rPr lang="en-US" sz="2800" b="1" u="sng" dirty="0">
                <a:solidFill>
                  <a:srgbClr val="FF0000"/>
                </a:solidFill>
              </a:rPr>
              <a:t/>
            </a:r>
            <a:br>
              <a:rPr lang="en-US" sz="2800" b="1" u="sng" dirty="0">
                <a:solidFill>
                  <a:srgbClr val="FF0000"/>
                </a:solidFill>
              </a:rPr>
            </a:br>
            <a:r>
              <a:rPr lang="en-US" sz="2800" b="1" u="sng" dirty="0" smtClean="0">
                <a:solidFill>
                  <a:srgbClr val="FF0000"/>
                </a:solidFill>
              </a:rPr>
              <a:t/>
            </a:r>
            <a:br>
              <a:rPr lang="en-US" sz="2800" b="1" u="sng" dirty="0" smtClean="0">
                <a:solidFill>
                  <a:srgbClr val="FF0000"/>
                </a:solidFill>
              </a:rPr>
            </a:br>
            <a:r>
              <a:rPr lang="en-US" sz="2800" b="1" u="sng" dirty="0">
                <a:solidFill>
                  <a:srgbClr val="FF0000"/>
                </a:solidFill>
              </a:rPr>
              <a:t/>
            </a:r>
            <a:br>
              <a:rPr lang="en-US" sz="2800" b="1" u="sng" dirty="0">
                <a:solidFill>
                  <a:srgbClr val="FF0000"/>
                </a:solidFill>
              </a:rPr>
            </a:br>
            <a:r>
              <a:rPr lang="en-US" sz="2800" b="1" u="sng" dirty="0" smtClean="0">
                <a:solidFill>
                  <a:srgbClr val="FF0000"/>
                </a:solidFill>
              </a:rPr>
              <a:t/>
            </a:r>
            <a:br>
              <a:rPr lang="en-US" sz="2800" b="1" u="sng" dirty="0" smtClean="0">
                <a:solidFill>
                  <a:srgbClr val="FF0000"/>
                </a:solidFill>
              </a:rPr>
            </a:br>
            <a:r>
              <a:rPr lang="en-US" sz="2800" b="1" u="sng" dirty="0" smtClean="0">
                <a:solidFill>
                  <a:srgbClr val="FF0000"/>
                </a:solidFill>
              </a:rPr>
              <a:t/>
            </a:r>
            <a:br>
              <a:rPr lang="en-US" sz="2800" b="1" u="sng" dirty="0" smtClean="0">
                <a:solidFill>
                  <a:srgbClr val="FF0000"/>
                </a:solidFill>
              </a:rPr>
            </a:br>
            <a:r>
              <a:rPr lang="en-US" sz="2800" b="1" u="sng" dirty="0">
                <a:solidFill>
                  <a:srgbClr val="FF0000"/>
                </a:solidFill>
              </a:rPr>
              <a:t/>
            </a:r>
            <a:br>
              <a:rPr lang="en-US" sz="2800" b="1" u="sng" dirty="0">
                <a:solidFill>
                  <a:srgbClr val="FF0000"/>
                </a:solidFill>
              </a:rPr>
            </a:br>
            <a:r>
              <a:rPr lang="en-US" sz="2800" b="1" u="sng" dirty="0" smtClean="0">
                <a:solidFill>
                  <a:srgbClr val="FF0000"/>
                </a:solidFill>
              </a:rPr>
              <a:t>EHEALTH.MOH.GOV.GE </a:t>
            </a:r>
            <a:br>
              <a:rPr lang="en-US" sz="2800" b="1" u="sng" dirty="0" smtClean="0">
                <a:solidFill>
                  <a:srgbClr val="FF0000"/>
                </a:solidFill>
              </a:rPr>
            </a:br>
            <a:r>
              <a:rPr lang="ka-GE" sz="1400" b="1" dirty="0" smtClean="0">
                <a:solidFill>
                  <a:srgbClr val="FF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დიაგნოსტიკის </a:t>
            </a:r>
            <a:r>
              <a:rPr lang="ka-GE" sz="1400" b="1" dirty="0">
                <a:solidFill>
                  <a:srgbClr val="FF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კომპონენტის </a:t>
            </a:r>
            <a:r>
              <a:rPr lang="ka-GE" sz="1400" b="1" dirty="0" smtClean="0">
                <a:solidFill>
                  <a:srgbClr val="FF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ფარგლებში </a:t>
            </a:r>
            <a:r>
              <a:rPr lang="ka-GE" sz="1400" b="1" dirty="0">
                <a:solidFill>
                  <a:srgbClr val="FF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გაწეული მომსახურების ანგარიშგება ხორციელდება</a:t>
            </a:r>
            <a:r>
              <a:rPr lang="en-US" sz="1400" b="1" dirty="0">
                <a:solidFill>
                  <a:srgbClr val="FF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de-AT" sz="1400" b="1" dirty="0">
                <a:solidFill>
                  <a:srgbClr val="FF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ჯანმრთელობის დაცვის ერთიანი საინფორმაციო სისტემის</a:t>
            </a:r>
            <a:r>
              <a:rPr lang="ka-GE" sz="1400" b="1" dirty="0">
                <a:solidFill>
                  <a:srgbClr val="FF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მოდულების დახმარებით </a:t>
            </a:r>
            <a:r>
              <a:rPr lang="en-US" sz="1400" b="1" dirty="0">
                <a:solidFill>
                  <a:srgbClr val="1D60AC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/>
            </a:r>
            <a:br>
              <a:rPr lang="en-US" sz="1400" b="1" dirty="0">
                <a:solidFill>
                  <a:srgbClr val="1D60AC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</a:br>
            <a:endParaRPr lang="en-US" sz="1400" dirty="0"/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5600605"/>
              </p:ext>
            </p:extLst>
          </p:nvPr>
        </p:nvGraphicFramePr>
        <p:xfrm>
          <a:off x="457200" y="1524000"/>
          <a:ext cx="76200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09267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sz="2800" dirty="0">
                <a:solidFill>
                  <a:srgbClr val="1D60AC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ელექტრონულ ანგარიშგების </a:t>
            </a:r>
            <a:r>
              <a:rPr lang="ka-GE" sz="2800" dirty="0" smtClean="0">
                <a:solidFill>
                  <a:srgbClr val="1D60AC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ფორმებ</a:t>
            </a:r>
            <a:r>
              <a:rPr lang="de-AT" sz="2800" dirty="0" smtClean="0">
                <a:solidFill>
                  <a:srgbClr val="1D60AC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ი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7269258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04210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400" b="1" dirty="0">
                <a:solidFill>
                  <a:srgbClr val="1D60AC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ჯანმრთელობის დაცვის ერთიანი საინფორმაციო სისტემის</a:t>
            </a:r>
            <a:r>
              <a:rPr lang="ka-GE" sz="2400" b="1" dirty="0">
                <a:solidFill>
                  <a:srgbClr val="1D60AC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ka-GE" sz="2400" b="1" dirty="0" smtClean="0">
                <a:solidFill>
                  <a:srgbClr val="1D60AC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მოდულ</a:t>
            </a:r>
            <a:r>
              <a:rPr lang="de-AT" sz="2400" b="1" dirty="0" smtClean="0">
                <a:solidFill>
                  <a:srgbClr val="1D60AC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ში არსებული ინფორმაციის ანგარიში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sz="1800" dirty="0" smtClean="0"/>
              <a:t>ფინანსური ანგარიშგებისთვის აუცილებელი ინფორმაციის </a:t>
            </a:r>
            <a:r>
              <a:rPr lang="en-US" sz="1800" dirty="0" smtClean="0"/>
              <a:t>EXELL-</a:t>
            </a:r>
            <a:r>
              <a:rPr lang="en-US" sz="1800" dirty="0" err="1" smtClean="0"/>
              <a:t>ის</a:t>
            </a:r>
            <a:r>
              <a:rPr lang="en-US" sz="1800" dirty="0" smtClean="0"/>
              <a:t> </a:t>
            </a:r>
            <a:r>
              <a:rPr lang="ka-GE" sz="1800" dirty="0"/>
              <a:t>ფორმატში </a:t>
            </a:r>
            <a:r>
              <a:rPr lang="de-AT" sz="1800" dirty="0" smtClean="0"/>
              <a:t>გენერირება, მათ შორის:</a:t>
            </a:r>
          </a:p>
          <a:p>
            <a:endParaRPr lang="de-AT" sz="1800" dirty="0" smtClean="0"/>
          </a:p>
          <a:p>
            <a:pPr lvl="1"/>
            <a:r>
              <a:rPr lang="de-AT" sz="1800" dirty="0"/>
              <a:t>ინფორმაცია </a:t>
            </a:r>
            <a:r>
              <a:rPr lang="en-US" sz="1800" dirty="0" err="1"/>
              <a:t>ბენეფიციართა</a:t>
            </a:r>
            <a:r>
              <a:rPr lang="en-US" sz="1800" dirty="0"/>
              <a:t> </a:t>
            </a:r>
            <a:r>
              <a:rPr lang="en-US" sz="1800" dirty="0" err="1"/>
              <a:t>რაოდენობაზე</a:t>
            </a:r>
            <a:r>
              <a:rPr lang="en-US" sz="1800" dirty="0"/>
              <a:t>, </a:t>
            </a:r>
            <a:r>
              <a:rPr lang="en-US" sz="1800" dirty="0" err="1"/>
              <a:t>რომელთაც</a:t>
            </a:r>
            <a:r>
              <a:rPr lang="en-US" sz="1800" dirty="0"/>
              <a:t> </a:t>
            </a:r>
            <a:r>
              <a:rPr lang="en-US" sz="1800" dirty="0" err="1"/>
              <a:t>ჩაუტარდათ</a:t>
            </a:r>
            <a:r>
              <a:rPr lang="en-US" sz="1800" dirty="0"/>
              <a:t> </a:t>
            </a:r>
            <a:r>
              <a:rPr lang="en-US" sz="1800" dirty="0" err="1"/>
              <a:t>მკურნალობაში</a:t>
            </a:r>
            <a:r>
              <a:rPr lang="en-US" sz="1800" dirty="0"/>
              <a:t> </a:t>
            </a:r>
            <a:r>
              <a:rPr lang="en-US" sz="1800" dirty="0" err="1"/>
              <a:t>ჩართვამდე</a:t>
            </a:r>
            <a:r>
              <a:rPr lang="en-US" sz="1800" dirty="0"/>
              <a:t> </a:t>
            </a:r>
            <a:r>
              <a:rPr lang="en-US" sz="1800" dirty="0" err="1"/>
              <a:t>აუცილებელი</a:t>
            </a:r>
            <a:r>
              <a:rPr lang="en-US" sz="1800" dirty="0"/>
              <a:t> </a:t>
            </a:r>
            <a:r>
              <a:rPr lang="en-US" sz="1800" dirty="0" err="1"/>
              <a:t>კვლევები</a:t>
            </a:r>
            <a:r>
              <a:rPr lang="en-US" sz="1800" dirty="0"/>
              <a:t>;</a:t>
            </a:r>
          </a:p>
          <a:p>
            <a:pPr lvl="1"/>
            <a:endParaRPr lang="en-US" sz="1800" dirty="0"/>
          </a:p>
          <a:p>
            <a:pPr lvl="1"/>
            <a:r>
              <a:rPr lang="de-AT" sz="1800" dirty="0"/>
              <a:t>ინფორმაცია </a:t>
            </a:r>
            <a:r>
              <a:rPr lang="en-US" sz="1800" dirty="0" err="1"/>
              <a:t>ბენეფიციართა</a:t>
            </a:r>
            <a:r>
              <a:rPr lang="en-US" sz="1800" dirty="0"/>
              <a:t> </a:t>
            </a:r>
            <a:r>
              <a:rPr lang="en-US" sz="1800" dirty="0" err="1"/>
              <a:t>რაოდენობაზე</a:t>
            </a:r>
            <a:r>
              <a:rPr lang="en-US" sz="1800" dirty="0"/>
              <a:t>, </a:t>
            </a:r>
            <a:r>
              <a:rPr lang="en-US" sz="1800" dirty="0" err="1"/>
              <a:t>რომელთაც</a:t>
            </a:r>
            <a:r>
              <a:rPr lang="en-US" sz="1800" dirty="0"/>
              <a:t> </a:t>
            </a:r>
            <a:r>
              <a:rPr lang="en-US" sz="1800" dirty="0" err="1"/>
              <a:t>ჩაუტარდათ</a:t>
            </a:r>
            <a:r>
              <a:rPr lang="en-US" sz="1800" dirty="0"/>
              <a:t> </a:t>
            </a:r>
            <a:r>
              <a:rPr lang="en-US" sz="1800" dirty="0" err="1"/>
              <a:t>მკურნალობის</a:t>
            </a:r>
            <a:r>
              <a:rPr lang="en-US" sz="1800" dirty="0"/>
              <a:t> </a:t>
            </a:r>
            <a:r>
              <a:rPr lang="en-US" sz="1800" dirty="0" err="1"/>
              <a:t>პროცესის</a:t>
            </a:r>
            <a:r>
              <a:rPr lang="en-US" sz="1800" dirty="0"/>
              <a:t> </a:t>
            </a:r>
            <a:r>
              <a:rPr lang="en-US" sz="1800" dirty="0" err="1"/>
              <a:t>მონიტორინგისთვის</a:t>
            </a:r>
            <a:r>
              <a:rPr lang="en-US" sz="1800" dirty="0"/>
              <a:t> </a:t>
            </a:r>
            <a:r>
              <a:rPr lang="en-US" sz="1800" dirty="0" err="1"/>
              <a:t>აუცილებელი</a:t>
            </a:r>
            <a:r>
              <a:rPr lang="en-US" sz="1800" dirty="0"/>
              <a:t> </a:t>
            </a:r>
            <a:r>
              <a:rPr lang="en-US" sz="1800" dirty="0" err="1"/>
              <a:t>კვლევები</a:t>
            </a:r>
            <a:r>
              <a:rPr lang="en-US" sz="1800" dirty="0"/>
              <a:t>.</a:t>
            </a:r>
            <a:endParaRPr lang="de-AT" sz="1800" dirty="0"/>
          </a:p>
          <a:p>
            <a:endParaRPr lang="de-AT" sz="1800" dirty="0" smtClean="0"/>
          </a:p>
          <a:p>
            <a:pPr lvl="1"/>
            <a:r>
              <a:rPr lang="de-AT" sz="1800" dirty="0" smtClean="0"/>
              <a:t>ინფორმაცია ანაზღაურებას დაქვემდებარებული თანხების თაობაზე;</a:t>
            </a:r>
          </a:p>
          <a:p>
            <a:pPr lvl="1"/>
            <a:endParaRPr lang="de-AT" sz="1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327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600" dirty="0"/>
              <a:t>საინფორმაციო სისტემების მნიშვნელობა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endParaRPr lang="ka-GE" dirty="0" smtClean="0"/>
          </a:p>
          <a:p>
            <a:pPr marL="114300" indent="0" algn="just">
              <a:buNone/>
            </a:pPr>
            <a:r>
              <a:rPr lang="ka-GE" dirty="0"/>
              <a:t>უკეთესი საინფორმაციო სისტემები საშუალებას </a:t>
            </a:r>
            <a:r>
              <a:rPr lang="ka-GE" dirty="0" smtClean="0"/>
              <a:t>იძლევა:</a:t>
            </a:r>
          </a:p>
          <a:p>
            <a:pPr marL="114300" indent="0" algn="just">
              <a:buNone/>
            </a:pPr>
            <a:endParaRPr lang="ka-GE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dirty="0" smtClean="0"/>
              <a:t> </a:t>
            </a:r>
            <a:r>
              <a:rPr lang="ka-GE" dirty="0"/>
              <a:t>არსებობდეს უკეთესი ჯანდაცვის </a:t>
            </a:r>
            <a:r>
              <a:rPr lang="ka-GE" dirty="0" smtClean="0"/>
              <a:t>პროვაიდერები;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dirty="0" smtClean="0"/>
              <a:t> </a:t>
            </a:r>
            <a:r>
              <a:rPr lang="ka-GE" dirty="0"/>
              <a:t>გადაწყვეტილებების მიღება იყოს </a:t>
            </a:r>
            <a:r>
              <a:rPr lang="ka-GE" dirty="0" smtClean="0"/>
              <a:t>გაუმჯობესებული;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dirty="0" smtClean="0"/>
              <a:t> </a:t>
            </a:r>
            <a:r>
              <a:rPr lang="ka-GE" dirty="0"/>
              <a:t>უკეთ იყოს ორგანიზებული პაციენტის მკურნალობა ინფორმაციის გამოყენებისა და გაცვლის </a:t>
            </a:r>
            <a:r>
              <a:rPr lang="ka-GE" dirty="0" smtClean="0"/>
              <a:t>გზით;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dirty="0" smtClean="0"/>
              <a:t> ზრდის ხარისხს და </a:t>
            </a:r>
            <a:r>
              <a:rPr lang="ka-GE" dirty="0"/>
              <a:t>ხარჯების </a:t>
            </a:r>
            <a:r>
              <a:rPr lang="ka-GE" dirty="0" smtClean="0"/>
              <a:t>ეფექტურობას, </a:t>
            </a:r>
            <a:r>
              <a:rPr lang="ka-GE" dirty="0"/>
              <a:t>რაც თავის მხრივ უზრუნველყოფს სამედიცინო შეცდომების შემცირებას, უსაფრთხო მკურნალობას და დაბალ </a:t>
            </a:r>
            <a:r>
              <a:rPr lang="ka-GE" dirty="0" smtClean="0"/>
              <a:t>ფასებს.</a:t>
            </a:r>
            <a:endParaRPr lang="ka-GE" dirty="0"/>
          </a:p>
          <a:p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814548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/>
              <a:t>C </a:t>
            </a:r>
            <a:r>
              <a:rPr lang="ka-GE" sz="3200" dirty="0"/>
              <a:t>ჰეპატიტის </a:t>
            </a:r>
            <a:r>
              <a:rPr lang="ka-GE" sz="3200" dirty="0" smtClean="0"/>
              <a:t>ელიმინაცია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ka-GE" dirty="0" smtClean="0"/>
              <a:t>ზემოაღნიშნულის გათვალისწინებით, გამართული საინფორმაციო სისტემა უმნიშვნელოვანესია ისეთი პროექტის სამართავად, როგორიცაა </a:t>
            </a:r>
            <a:r>
              <a:rPr lang="en-US" dirty="0" smtClean="0"/>
              <a:t>C </a:t>
            </a:r>
            <a:r>
              <a:rPr lang="ka-GE" dirty="0" smtClean="0"/>
              <a:t>ჰეპატიტის ელიმინაცია</a:t>
            </a:r>
          </a:p>
          <a:p>
            <a:pPr marL="114300" indent="0" algn="just">
              <a:buNone/>
            </a:pPr>
            <a:endParaRPr lang="ka-GE" dirty="0" smtClean="0"/>
          </a:p>
          <a:p>
            <a:pPr algn="just"/>
            <a:r>
              <a:rPr lang="ka-GE" dirty="0"/>
              <a:t>ეს არის უპრეცენდენტო პროექტი, რომლის მიზანია საქართველოში </a:t>
            </a:r>
            <a:r>
              <a:rPr lang="en-US" dirty="0"/>
              <a:t>C </a:t>
            </a:r>
            <a:r>
              <a:rPr lang="en-US" dirty="0" err="1"/>
              <a:t>ჰეპატიტით</a:t>
            </a:r>
            <a:r>
              <a:rPr lang="en-US" dirty="0"/>
              <a:t> </a:t>
            </a:r>
            <a:r>
              <a:rPr lang="en-US" dirty="0" err="1"/>
              <a:t>გამოწვეული</a:t>
            </a:r>
            <a:r>
              <a:rPr lang="en-US" dirty="0"/>
              <a:t> </a:t>
            </a:r>
            <a:r>
              <a:rPr lang="en-US" dirty="0" err="1"/>
              <a:t>ავადობის</a:t>
            </a:r>
            <a:r>
              <a:rPr lang="en-US" dirty="0"/>
              <a:t>, </a:t>
            </a:r>
            <a:r>
              <a:rPr lang="en-US" dirty="0" err="1"/>
              <a:t>სიკვდილიანობისა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ინფექციის</a:t>
            </a:r>
            <a:r>
              <a:rPr lang="en-US" dirty="0"/>
              <a:t> </a:t>
            </a:r>
            <a:r>
              <a:rPr lang="en-US" dirty="0" err="1"/>
              <a:t>გავრცელების</a:t>
            </a:r>
            <a:r>
              <a:rPr lang="en-US" dirty="0"/>
              <a:t> </a:t>
            </a:r>
            <a:r>
              <a:rPr lang="en-US" dirty="0" err="1"/>
              <a:t>შემცირება</a:t>
            </a:r>
            <a:r>
              <a:rPr lang="en-US" dirty="0"/>
              <a:t> </a:t>
            </a:r>
            <a:r>
              <a:rPr lang="en-US" dirty="0" err="1"/>
              <a:t>დაავადების</a:t>
            </a:r>
            <a:r>
              <a:rPr lang="en-US" dirty="0"/>
              <a:t> </a:t>
            </a:r>
            <a:r>
              <a:rPr lang="en-US" dirty="0" err="1"/>
              <a:t>პრევენციაზე</a:t>
            </a:r>
            <a:r>
              <a:rPr lang="en-US" dirty="0"/>
              <a:t>, </a:t>
            </a:r>
            <a:r>
              <a:rPr lang="en-US" dirty="0" err="1"/>
              <a:t>დიაგნოსტიკასა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მკურნალობაზე</a:t>
            </a:r>
            <a:r>
              <a:rPr lang="en-US" dirty="0"/>
              <a:t> </a:t>
            </a:r>
            <a:r>
              <a:rPr lang="en-US" dirty="0" err="1"/>
              <a:t>მოსახლეობის</a:t>
            </a:r>
            <a:r>
              <a:rPr lang="en-US" dirty="0"/>
              <a:t> </a:t>
            </a:r>
            <a:r>
              <a:rPr lang="en-US" dirty="0" err="1"/>
              <a:t>ხელმისაწვდომობის</a:t>
            </a:r>
            <a:r>
              <a:rPr lang="en-US" dirty="0"/>
              <a:t> </a:t>
            </a:r>
            <a:r>
              <a:rPr lang="en-US" dirty="0" err="1"/>
              <a:t>უზრუნველყოფის</a:t>
            </a:r>
            <a:r>
              <a:rPr lang="en-US" dirty="0"/>
              <a:t> </a:t>
            </a:r>
            <a:r>
              <a:rPr lang="en-US" dirty="0" err="1"/>
              <a:t>გზით</a:t>
            </a:r>
            <a:r>
              <a:rPr lang="en-US" dirty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699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C </a:t>
            </a:r>
            <a:r>
              <a:rPr lang="ka-GE" sz="3200" dirty="0"/>
              <a:t>ჰეპატიტის მართვა-პროგრამის ელექტრონული ბაზები</a:t>
            </a:r>
            <a:endParaRPr lang="en-U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u="sng" dirty="0" smtClean="0">
                <a:solidFill>
                  <a:srgbClr val="C00000"/>
                </a:solidFill>
              </a:rPr>
              <a:t>C </a:t>
            </a:r>
            <a:r>
              <a:rPr lang="ka-GE" u="sng" dirty="0" smtClean="0">
                <a:solidFill>
                  <a:srgbClr val="C00000"/>
                </a:solidFill>
              </a:rPr>
              <a:t>ჰეპატიტის პროგრამის სამართავად შემუშავებულია შემდეგი ელექტრონული ბაზები:</a:t>
            </a:r>
            <a:endParaRPr lang="en-US" u="sng" dirty="0" smtClean="0">
              <a:solidFill>
                <a:srgbClr val="C00000"/>
              </a:solidFill>
            </a:endParaRPr>
          </a:p>
          <a:p>
            <a:pPr marL="114300" indent="0">
              <a:buNone/>
            </a:pPr>
            <a:endParaRPr lang="en-US" dirty="0"/>
          </a:p>
          <a:p>
            <a:pPr marL="571500" indent="-457200" algn="just">
              <a:buFont typeface="+mj-lt"/>
              <a:buAutoNum type="arabicPeriod"/>
            </a:pPr>
            <a:r>
              <a:rPr lang="en-US" b="1" u="sng" dirty="0" smtClean="0">
                <a:solidFill>
                  <a:srgbClr val="C00000"/>
                </a:solidFill>
                <a:hlinkClick r:id="rId2"/>
              </a:rPr>
              <a:t>STOPC.MOH.GOV.GE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dirty="0"/>
              <a:t>- </a:t>
            </a:r>
            <a:r>
              <a:rPr lang="ka-GE" dirty="0" smtClean="0"/>
              <a:t>პაციენტთა რეგისტრაციისა და მკურნალობის ბაზა 2016 წლის 10 ივნისამდე</a:t>
            </a:r>
            <a:r>
              <a:rPr lang="en-US" dirty="0" smtClean="0"/>
              <a:t>. </a:t>
            </a:r>
            <a:endParaRPr lang="en-US" dirty="0"/>
          </a:p>
          <a:p>
            <a:pPr marL="571500" indent="-457200" algn="just">
              <a:buFont typeface="+mj-lt"/>
              <a:buAutoNum type="arabicPeriod"/>
            </a:pPr>
            <a:r>
              <a:rPr lang="en-US" b="1" u="sng" dirty="0" smtClean="0">
                <a:solidFill>
                  <a:srgbClr val="C00000"/>
                </a:solidFill>
                <a:hlinkClick r:id="rId3"/>
              </a:rPr>
              <a:t>ELIMINATION.MOH.GOV.GE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პაციენტთა</a:t>
            </a:r>
            <a:r>
              <a:rPr lang="en-US" dirty="0"/>
              <a:t> </a:t>
            </a:r>
            <a:r>
              <a:rPr lang="ka-GE" dirty="0"/>
              <a:t>რეგისტრაციისა და მკურნალობის ბაზა 2016 წლის 10 </a:t>
            </a:r>
            <a:r>
              <a:rPr lang="ka-GE" dirty="0" smtClean="0"/>
              <a:t>ივნისიდან (მიმდინარე)</a:t>
            </a:r>
            <a:r>
              <a:rPr lang="en-US" dirty="0" smtClean="0"/>
              <a:t>. </a:t>
            </a:r>
          </a:p>
          <a:p>
            <a:pPr marL="571500" indent="-457200" algn="just">
              <a:buFont typeface="+mj-lt"/>
              <a:buAutoNum type="arabicPeriod"/>
            </a:pPr>
            <a:r>
              <a:rPr lang="en-US" b="1" u="sng" dirty="0" smtClean="0">
                <a:solidFill>
                  <a:srgbClr val="C00000"/>
                </a:solidFill>
              </a:rPr>
              <a:t>EHEALTH.MOH.GOV.GE </a:t>
            </a:r>
            <a:r>
              <a:rPr lang="en-US" dirty="0" smtClean="0"/>
              <a:t>- </a:t>
            </a:r>
            <a:r>
              <a:rPr lang="en-US" b="1" dirty="0" err="1" smtClean="0"/>
              <a:t>ფინანსური</a:t>
            </a:r>
            <a:r>
              <a:rPr lang="en-US" b="1" dirty="0" smtClean="0"/>
              <a:t> </a:t>
            </a:r>
            <a:r>
              <a:rPr lang="en-US" b="1" dirty="0" err="1"/>
              <a:t>მოდული</a:t>
            </a:r>
            <a:r>
              <a:rPr lang="en-US" dirty="0"/>
              <a:t> - </a:t>
            </a:r>
            <a:r>
              <a:rPr lang="en-US" dirty="0" err="1"/>
              <a:t>ელიმინაციის</a:t>
            </a:r>
            <a:r>
              <a:rPr lang="en-US" dirty="0"/>
              <a:t> </a:t>
            </a:r>
            <a:r>
              <a:rPr lang="en-US" dirty="0" err="1"/>
              <a:t>პროგრამის</a:t>
            </a:r>
            <a:r>
              <a:rPr lang="en-US" dirty="0"/>
              <a:t> </a:t>
            </a:r>
            <a:r>
              <a:rPr lang="en-US" dirty="0" err="1"/>
              <a:t>ფარგლებში</a:t>
            </a:r>
            <a:r>
              <a:rPr lang="en-US" dirty="0"/>
              <a:t> </a:t>
            </a:r>
            <a:r>
              <a:rPr lang="en-US" dirty="0" err="1"/>
              <a:t>შესრულებული</a:t>
            </a:r>
            <a:r>
              <a:rPr lang="en-US" dirty="0"/>
              <a:t> </a:t>
            </a:r>
            <a:r>
              <a:rPr lang="en-US" dirty="0" err="1"/>
              <a:t>სამუშაოს</a:t>
            </a:r>
            <a:r>
              <a:rPr lang="en-US" dirty="0"/>
              <a:t> </a:t>
            </a:r>
            <a:r>
              <a:rPr lang="en-US" dirty="0" err="1"/>
              <a:t>დაფინანსებისთვის</a:t>
            </a:r>
            <a:r>
              <a:rPr lang="en-US" dirty="0"/>
              <a:t> </a:t>
            </a:r>
            <a:r>
              <a:rPr lang="en-US" dirty="0" err="1"/>
              <a:t>საჭირო</a:t>
            </a:r>
            <a:r>
              <a:rPr lang="en-US" dirty="0"/>
              <a:t> </a:t>
            </a:r>
            <a:r>
              <a:rPr lang="en-US" dirty="0" err="1" smtClean="0"/>
              <a:t>ინსტრუმენტი</a:t>
            </a:r>
            <a:r>
              <a:rPr lang="en-US" dirty="0" smtClean="0"/>
              <a:t>.</a:t>
            </a:r>
          </a:p>
          <a:p>
            <a:pPr marL="571500" indent="-457200" algn="just">
              <a:buFont typeface="+mj-lt"/>
              <a:buAutoNum type="arabicPeriod"/>
            </a:pPr>
            <a:r>
              <a:rPr lang="en-US" b="1" u="sng" dirty="0" err="1" smtClean="0">
                <a:solidFill>
                  <a:srgbClr val="C00000"/>
                </a:solidFill>
              </a:rPr>
              <a:t>სკრინინგის</a:t>
            </a:r>
            <a:r>
              <a:rPr lang="en-US" b="1" u="sng" dirty="0" smtClean="0">
                <a:solidFill>
                  <a:srgbClr val="C00000"/>
                </a:solidFill>
              </a:rPr>
              <a:t> </a:t>
            </a:r>
            <a:r>
              <a:rPr lang="en-US" b="1" u="sng" dirty="0" err="1">
                <a:solidFill>
                  <a:srgbClr val="C00000"/>
                </a:solidFill>
              </a:rPr>
              <a:t>ბაზა</a:t>
            </a:r>
            <a:r>
              <a:rPr lang="en-US" u="sng" dirty="0">
                <a:solidFill>
                  <a:srgbClr val="C00000"/>
                </a:solidFill>
              </a:rPr>
              <a:t> </a:t>
            </a:r>
            <a:r>
              <a:rPr lang="en-US" dirty="0"/>
              <a:t>- </a:t>
            </a:r>
            <a:r>
              <a:rPr lang="en-US" dirty="0" err="1"/>
              <a:t>მიმდინარე</a:t>
            </a:r>
            <a:r>
              <a:rPr lang="en-US" dirty="0"/>
              <a:t>, </a:t>
            </a:r>
            <a:r>
              <a:rPr lang="en-US" dirty="0" err="1"/>
              <a:t>სკრინინგის</a:t>
            </a:r>
            <a:r>
              <a:rPr lang="en-US" dirty="0"/>
              <a:t> </a:t>
            </a:r>
            <a:r>
              <a:rPr lang="en-US" dirty="0" err="1"/>
              <a:t>მონაცემების</a:t>
            </a:r>
            <a:r>
              <a:rPr lang="en-US" dirty="0"/>
              <a:t> </a:t>
            </a:r>
            <a:r>
              <a:rPr lang="en-US" dirty="0" err="1"/>
              <a:t>შეგროვებისათვის</a:t>
            </a:r>
            <a:r>
              <a:rPr lang="en-US" dirty="0"/>
              <a:t> </a:t>
            </a:r>
            <a:r>
              <a:rPr lang="en-US" dirty="0" err="1"/>
              <a:t>საჭირო</a:t>
            </a:r>
            <a:r>
              <a:rPr lang="en-US" dirty="0"/>
              <a:t> </a:t>
            </a:r>
            <a:r>
              <a:rPr lang="en-US" dirty="0" err="1"/>
              <a:t>ინსტრუმენტი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369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C00000"/>
                </a:solidFill>
                <a:hlinkClick r:id="rId2"/>
              </a:rPr>
              <a:t>STOPC.MOH.GOV.GE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ბაზაში ახალი პაციენტის რეგისტრაცია არ ხორციელდება 2016 წლის 10 ივნისიდან;</a:t>
            </a:r>
          </a:p>
          <a:p>
            <a:r>
              <a:rPr lang="ka-GE" dirty="0" smtClean="0"/>
              <a:t>2017 წლის მარტამდე ბაზაში ხდებოდა მხოლოდ არსებული ბენეფიციარების მკურნალობის მონიტორინგის მონაცემების შეყვანა;</a:t>
            </a:r>
          </a:p>
          <a:p>
            <a:r>
              <a:rPr lang="ka-GE" dirty="0"/>
              <a:t>მიმდინარე სტატუსი - </a:t>
            </a:r>
            <a:r>
              <a:rPr lang="ka-GE" b="1" dirty="0" smtClean="0">
                <a:solidFill>
                  <a:srgbClr val="FF0000"/>
                </a:solidFill>
              </a:rPr>
              <a:t>არააქტიური</a:t>
            </a:r>
            <a:r>
              <a:rPr lang="ka-GE" dirty="0" smtClean="0"/>
              <a:t>;</a:t>
            </a:r>
            <a:endParaRPr lang="ka-GE" dirty="0"/>
          </a:p>
          <a:p>
            <a:endParaRPr lang="ka-GE" dirty="0" smtClean="0"/>
          </a:p>
          <a:p>
            <a:endParaRPr lang="ka-GE" dirty="0"/>
          </a:p>
          <a:p>
            <a:pPr marL="114300" indent="0">
              <a:buNone/>
            </a:pPr>
            <a:r>
              <a:rPr lang="ka-GE" b="1" u="sng" dirty="0" smtClean="0">
                <a:solidFill>
                  <a:srgbClr val="FF0000"/>
                </a:solidFill>
              </a:rPr>
              <a:t>დაგეგმილია:</a:t>
            </a:r>
            <a:r>
              <a:rPr lang="ka-GE" dirty="0" smtClean="0"/>
              <a:t>  </a:t>
            </a:r>
            <a:r>
              <a:rPr lang="en-US" b="1" u="sng" dirty="0" smtClean="0">
                <a:solidFill>
                  <a:srgbClr val="C00000"/>
                </a:solidFill>
                <a:hlinkClick r:id="rId2"/>
              </a:rPr>
              <a:t>STOPC.MOH.GOV.GE</a:t>
            </a:r>
            <a:r>
              <a:rPr lang="en-US" dirty="0" smtClean="0"/>
              <a:t> </a:t>
            </a:r>
            <a:r>
              <a:rPr lang="ka-GE" dirty="0" smtClean="0"/>
              <a:t>მონაცემთა დაკავშირება </a:t>
            </a:r>
            <a:r>
              <a:rPr lang="en-US" b="1" u="sng" dirty="0" smtClean="0">
                <a:solidFill>
                  <a:srgbClr val="C00000"/>
                </a:solidFill>
                <a:hlinkClick r:id="rId3"/>
              </a:rPr>
              <a:t>ELIMINATION.MOH.GOV.GE</a:t>
            </a:r>
            <a:r>
              <a:rPr lang="ka-GE" b="1" u="sng" dirty="0" smtClean="0">
                <a:solidFill>
                  <a:srgbClr val="C00000"/>
                </a:solidFill>
              </a:rPr>
              <a:t>-ში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336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u="sng" dirty="0">
                <a:solidFill>
                  <a:srgbClr val="C00000"/>
                </a:solidFill>
                <a:hlinkClick r:id="rId2"/>
              </a:rPr>
              <a:t>ELIMINATION.MOH.GOV.GE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მიმდინარე სტატუსი - </a:t>
            </a:r>
            <a:r>
              <a:rPr lang="ka-GE" b="1" dirty="0" smtClean="0">
                <a:solidFill>
                  <a:srgbClr val="FF0000"/>
                </a:solidFill>
              </a:rPr>
              <a:t>აქტიური</a:t>
            </a:r>
          </a:p>
          <a:p>
            <a:r>
              <a:rPr lang="ka-GE" dirty="0" smtClean="0"/>
              <a:t>ბაზა ფუნქციონირებს 2016 წლის 10 ივნისიდან (ემთხვევა პროგრამაში ჩართვის კრიტერიუმების მოხსნის თარიღს)</a:t>
            </a:r>
          </a:p>
          <a:p>
            <a:r>
              <a:rPr lang="ka-GE" dirty="0" smtClean="0"/>
              <a:t>ბაზაში მონაცემების იმპორტი ხორციელდება </a:t>
            </a:r>
            <a:r>
              <a:rPr lang="en-US" dirty="0" smtClean="0"/>
              <a:t>C </a:t>
            </a:r>
            <a:r>
              <a:rPr lang="ka-GE" dirty="0" smtClean="0"/>
              <a:t>ჰეპატიტის მართვის სახელმწიფო პროგრამით განსაზღვრული კომპონენტების შესაბამისად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53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6200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C </a:t>
            </a:r>
            <a:r>
              <a:rPr lang="ka-GE" sz="3200" dirty="0" smtClean="0"/>
              <a:t>ჰეპატიტის მართვის სახელმწიფო  პროგრამა</a:t>
            </a:r>
            <a:endParaRPr lang="en-U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ka-GE" dirty="0" smtClean="0"/>
              <a:t>პროგრამის ძირითადი კომპონენტებია:</a:t>
            </a:r>
          </a:p>
          <a:p>
            <a:pPr marL="114300" indent="0">
              <a:buNone/>
            </a:pPr>
            <a:endParaRPr lang="ka-GE" dirty="0" smtClean="0"/>
          </a:p>
          <a:p>
            <a:r>
              <a:rPr lang="ka-GE" b="1" dirty="0" smtClean="0">
                <a:solidFill>
                  <a:srgbClr val="C00000"/>
                </a:solidFill>
              </a:rPr>
              <a:t>სკრინინგული კვლევა</a:t>
            </a:r>
          </a:p>
          <a:p>
            <a:r>
              <a:rPr lang="ka-GE" b="1" dirty="0" smtClean="0">
                <a:solidFill>
                  <a:srgbClr val="C00000"/>
                </a:solidFill>
              </a:rPr>
              <a:t>დიაგნოსტიკა: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ka-GE" dirty="0" smtClean="0"/>
              <a:t>მკურნალობაში ჩართვის მიზნით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ka-GE" dirty="0" smtClean="0"/>
              <a:t>მკურნალობის მონიტორინგის პროცესში</a:t>
            </a:r>
          </a:p>
          <a:p>
            <a:r>
              <a:rPr lang="ka-GE" b="1" dirty="0" smtClean="0">
                <a:solidFill>
                  <a:srgbClr val="C00000"/>
                </a:solidFill>
              </a:rPr>
              <a:t>მკურნალობა</a:t>
            </a:r>
          </a:p>
          <a:p>
            <a:endParaRPr lang="ka-GE" dirty="0"/>
          </a:p>
          <a:p>
            <a:endParaRPr lang="ka-GE" dirty="0" smtClean="0"/>
          </a:p>
          <a:p>
            <a:pPr marL="0" indent="0">
              <a:buNone/>
            </a:pPr>
            <a:r>
              <a:rPr lang="ka-GE" b="1" dirty="0" smtClean="0">
                <a:solidFill>
                  <a:srgbClr val="FF0000"/>
                </a:solidFill>
              </a:rPr>
              <a:t>პროგრამის განმახორციელებელი</a:t>
            </a:r>
          </a:p>
          <a:p>
            <a:r>
              <a:rPr lang="ka-GE" dirty="0" smtClean="0"/>
              <a:t>სკრინინგის კომპონენტი - </a:t>
            </a:r>
            <a:r>
              <a:rPr lang="ka-GE" b="1" dirty="0" smtClean="0">
                <a:solidFill>
                  <a:srgbClr val="C00000"/>
                </a:solidFill>
              </a:rPr>
              <a:t>ნსდს</a:t>
            </a:r>
          </a:p>
          <a:p>
            <a:r>
              <a:rPr lang="ka-GE" dirty="0" smtClean="0"/>
              <a:t>სხვა - </a:t>
            </a:r>
            <a:r>
              <a:rPr lang="ka-GE" b="1" dirty="0" smtClean="0">
                <a:solidFill>
                  <a:srgbClr val="C00000"/>
                </a:solidFill>
              </a:rPr>
              <a:t>სსა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872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ka-GE" dirty="0" smtClean="0"/>
              <a:t>პაციენტის გზა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9837652"/>
              </p:ext>
            </p:extLst>
          </p:nvPr>
        </p:nvGraphicFramePr>
        <p:xfrm>
          <a:off x="457200" y="1143000"/>
          <a:ext cx="8229600" cy="5089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00200" y="10668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სკრინინგი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0" y="10668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დიაგნოსტიკა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58000" y="1066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მკურნალობა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3639066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bg1"/>
                </a:solidFill>
              </a:rPr>
              <a:t>ANTI HCV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429000" y="3733800"/>
            <a:ext cx="2286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bg1"/>
                </a:solidFill>
              </a:rPr>
              <a:t>HCV RNA</a:t>
            </a:r>
            <a:endParaRPr lang="ka-GE" b="1" dirty="0" smtClean="0">
              <a:solidFill>
                <a:schemeClr val="bg1"/>
              </a:solidFill>
            </a:endParaRPr>
          </a:p>
          <a:p>
            <a:endParaRPr lang="en-US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a-GE" b="1" dirty="0" smtClean="0">
                <a:solidFill>
                  <a:schemeClr val="bg1"/>
                </a:solidFill>
              </a:rPr>
              <a:t>პრერეგისტრაცია</a:t>
            </a:r>
          </a:p>
          <a:p>
            <a:endParaRPr lang="ka-GE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a-GE" b="1" dirty="0" smtClean="0">
                <a:solidFill>
                  <a:schemeClr val="bg1"/>
                </a:solidFill>
              </a:rPr>
              <a:t>სხვა კვლევები</a:t>
            </a:r>
          </a:p>
          <a:p>
            <a:endParaRPr lang="ka-GE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a-GE" b="1" dirty="0" smtClean="0">
                <a:solidFill>
                  <a:schemeClr val="bg1"/>
                </a:solidFill>
              </a:rPr>
              <a:t>რეგისტრაცია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172200" y="3639066"/>
            <a:ext cx="2057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b="1" dirty="0" smtClean="0">
                <a:solidFill>
                  <a:schemeClr val="bg1"/>
                </a:solidFill>
              </a:rPr>
              <a:t>კომისია</a:t>
            </a:r>
          </a:p>
          <a:p>
            <a:endParaRPr lang="ka-GE" b="1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b="1" dirty="0" smtClean="0">
                <a:solidFill>
                  <a:schemeClr val="bg1"/>
                </a:solidFill>
              </a:rPr>
              <a:t>წამლის გაცემა</a:t>
            </a:r>
          </a:p>
          <a:p>
            <a:endParaRPr lang="ka-GE" b="1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b="1" dirty="0" smtClean="0">
                <a:solidFill>
                  <a:schemeClr val="bg1"/>
                </a:solidFill>
              </a:rPr>
              <a:t>მკურნალობის მონიტორინგი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8716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866</TotalTime>
  <Words>1244</Words>
  <Application>Microsoft Office PowerPoint</Application>
  <PresentationFormat>On-screen Show (4:3)</PresentationFormat>
  <Paragraphs>195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Adjacency</vt:lpstr>
      <vt:lpstr>C ჰეპატიტის ელიმინაცია -საინფორმაციო სისტემები</vt:lpstr>
      <vt:lpstr>საინფორმაციო სისტემების მნიშვნელობა</vt:lpstr>
      <vt:lpstr>საინფორმაციო სისტემების მნიშვნელობა</vt:lpstr>
      <vt:lpstr>C ჰეპატიტის ელიმინაცია</vt:lpstr>
      <vt:lpstr>C ჰეპატიტის მართვა-პროგრამის ელექტრონული ბაზები</vt:lpstr>
      <vt:lpstr>STOPC.MOH.GOV.GE</vt:lpstr>
      <vt:lpstr>ELIMINATION.MOH.GOV.GE</vt:lpstr>
      <vt:lpstr>C ჰეპატიტის მართვის სახელმწიფო  პროგრამა</vt:lpstr>
      <vt:lpstr>პაციენტის გზა</vt:lpstr>
      <vt:lpstr>პროვაიდერი კლინიკების როლები</vt:lpstr>
      <vt:lpstr>პროვაიდერი კლინიკების როლები</vt:lpstr>
      <vt:lpstr>სსა როლები</vt:lpstr>
      <vt:lpstr>სსა როლები</vt:lpstr>
      <vt:lpstr>კომისიის წევრის როლი</vt:lpstr>
      <vt:lpstr>ადმინისტრატორის  როლები</vt:lpstr>
      <vt:lpstr>PowerPoint Presentation</vt:lpstr>
      <vt:lpstr>კითხვები</vt:lpstr>
      <vt:lpstr>ELIMINATION.MOH.GOV.GE</vt:lpstr>
      <vt:lpstr>ELIMINATION.MOH.GOV.GE</vt:lpstr>
      <vt:lpstr>ELIMINATION.MOH.GOV.GE</vt:lpstr>
      <vt:lpstr>ELIMINATION.MOH.GOV.GE</vt:lpstr>
      <vt:lpstr>ELIMINATION.MOH.GOV.GE</vt:lpstr>
      <vt:lpstr>ELIMINATION.MOH.GOV.GE</vt:lpstr>
      <vt:lpstr>ELIMINATION.MOH.GOV.GE</vt:lpstr>
      <vt:lpstr>         EHEALTH.MOH.GOV.GE  დიაგნოსტიკის კომპონენტის ფარგლებში გაწეული მომსახურების ანგარიშგება ხორციელდება ჯანმრთელობის დაცვის ერთიანი საინფორმაციო სისტემის მოდულების დახმარებით  </vt:lpstr>
      <vt:lpstr>ელექტრონულ ანგარიშგების ფორმები</vt:lpstr>
      <vt:lpstr>ჯანმრთელობის დაცვის ერთიანი საინფორმაციო სისტემის მოდულში არსებული ინფორმაციის ანგარიში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Eka Adamia</dc:creator>
  <cp:lastModifiedBy>Ekaterine Adamia</cp:lastModifiedBy>
  <cp:revision>57</cp:revision>
  <cp:lastPrinted>2017-07-25T14:57:15Z</cp:lastPrinted>
  <dcterms:created xsi:type="dcterms:W3CDTF">2006-08-16T00:00:00Z</dcterms:created>
  <dcterms:modified xsi:type="dcterms:W3CDTF">2017-07-25T17:16:40Z</dcterms:modified>
</cp:coreProperties>
</file>