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  <p:sldMasterId id="2147483733" r:id="rId2"/>
    <p:sldMasterId id="2147483819" r:id="rId3"/>
    <p:sldMasterId id="2147483763" r:id="rId4"/>
  </p:sldMasterIdLst>
  <p:notesMasterIdLst>
    <p:notesMasterId r:id="rId7"/>
  </p:notesMasterIdLst>
  <p:handoutMasterIdLst>
    <p:handoutMasterId r:id="rId8"/>
  </p:handoutMasterIdLst>
  <p:sldIdLst>
    <p:sldId id="1081" r:id="rId5"/>
    <p:sldId id="1083" r:id="rId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5EC4D-1587-4C5B-BEA0-D6460A30DA69}">
          <p14:sldIdLst>
            <p14:sldId id="1081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2272AC"/>
    <a:srgbClr val="00A08B"/>
    <a:srgbClr val="4472C4"/>
    <a:srgbClr val="6DB79B"/>
    <a:srgbClr val="B8C3E5"/>
    <a:srgbClr val="E1E9F2"/>
    <a:srgbClr val="58689B"/>
    <a:srgbClr val="4D96BD"/>
    <a:srgbClr val="167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08" y="90"/>
      </p:cViewPr>
      <p:guideLst>
        <p:guide orient="horz" pos="96"/>
        <p:guide pos="438"/>
        <p:guide orient="horz" pos="482"/>
        <p:guide orient="horz" pos="867"/>
        <p:guide pos="3024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7FE100-88DA-4AED-B75A-911CB8509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E8DAE-06BF-407A-A0FB-B58A087EB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060108EF-BA90-4330-AC7F-873AF78F164C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2B309-D8B5-4038-9ACA-039ECD234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0527D-5864-4F23-84AE-FC6EFF5D0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2B7095D3-3DB0-4E68-A96B-C797E3A34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903455AB-7DB4-41E4-870C-07E9AE4C046C}" type="datetimeFigureOut">
              <a:rPr lang="lt-LT" smtClean="0"/>
              <a:t>2020-05-21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F6010990-09B0-4A78-95F2-733E9EAE63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7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2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97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CF0-DE7B-DE47-AA86-E1300B43D39A}" type="slidenum">
              <a:rPr lang="it-IT" smtClean="0">
                <a:latin typeface="Quicksand"/>
              </a:rPr>
              <a:pPr/>
              <a:t>‹#›</a:t>
            </a:fld>
            <a:endParaRPr lang="it-IT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794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9CC8-30CD-458B-9777-DB0B2E6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72A37-3AA6-4B2D-BE64-47764A2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5E1E12-FAC1-4418-9FF2-2556FCC60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F9F42-0BEF-4049-80AC-FF1E5B6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B97B-71F8-4AAB-A6E2-B68CE5D2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7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A6A4-BC15-4C4A-AD6B-B08006DE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9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2AF847-C4C7-42EA-B1BC-A7179AE6D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741"/>
            <a:ext cx="2743200" cy="231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043185-87C5-489D-8304-137491FA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8CCA-9F0A-4F58-A558-0D41E857F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9B29-A098-4334-BE88-C6F1A2F0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B8B0-F558-4A2D-9709-52C1C57D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6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8469-2087-4B36-A6C9-B50271E9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5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38D773-D6D5-4414-A71F-C1E82BD8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5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41187-EEDD-4B19-BBA7-48BAF01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56458-8F43-4DB8-BD72-A026F50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188F-A8BF-4E6F-BD34-31CAD87FDF7D}"/>
              </a:ext>
            </a:extLst>
          </p:cNvPr>
          <p:cNvSpPr txBox="1">
            <a:spLocks/>
          </p:cNvSpPr>
          <p:nvPr userDrawn="1"/>
        </p:nvSpPr>
        <p:spPr>
          <a:xfrm>
            <a:off x="8610600" y="6519672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8EB6A-CC52-4F8E-A75B-79A0EF46C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8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57E5-B0E0-47EB-AF11-80CC20D3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9484-999F-4629-8E64-E17EBD04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B70B-952C-441F-9F80-E172DC5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DA6E-F310-4161-9A4D-F1596D8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1C968-5281-4650-BA88-DA18F23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5979-EB58-4EBC-8D0C-B379480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0217-BA64-4604-9B30-1843F54A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1506-5390-4F9C-ADC2-87E164A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10EA-A6A4-4160-A8C9-DA754F95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666B-67A7-4CC1-8DFC-B3C006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1CD-BCA1-4233-B961-30A391E3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3799-FAF0-4844-9517-225E85EE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206C-D660-4FF9-85E4-24F8B0D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81F8-2D5C-42CB-8062-BA19AAB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7176-39EC-4F1E-BA3A-740E0A7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D857-06DD-4A8A-82F1-C77FD3E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3E1-DC08-4981-8283-DB79CBC4C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039EB-CD02-425C-9E91-68B71FE9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FF1E-2472-4BFC-AB92-66CCF75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163D-686D-428D-B7AE-F7623067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687AF-25BD-48C2-AD3A-2D04D5E2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2B91-A47C-428A-95B5-FE7BB4E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4E3E-7A1F-4331-8A86-0321E1E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26E3-4FA3-43B0-87B1-A843A568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CDA1E-0FC2-4D3B-A330-527A4612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FA612-861E-414B-9C2A-02676B87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C1AFA-DDB1-4651-A3F8-9685E751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79FC6-0114-4EDB-BA10-16FB7F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E0255-0355-4714-9809-B99C4F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8659-6F8F-477C-91B1-034B486B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B561-4F56-4F1E-BA1B-1C629223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8A8E-4D52-4E20-953B-F54EF37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D1CD6-3DAC-4801-B300-68D1066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2530F-4744-45BC-9765-2F1F3579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C55EB-2172-4A7B-ACA1-2D6A11B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9B15A-6514-44BE-B24F-FAE12BD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B044-93D7-4AB1-8C57-F9856F7B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E70D-5988-4FC5-969E-943A8BC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D748A-DA6A-4015-B2E7-07436F77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CC29B-A31D-4AA7-ABB9-E220BC3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9981-CED7-45A1-B06D-1BBBE82C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F8E1-76D5-42CD-9D49-3840324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85D0-5A4E-4A44-B90D-3BE4708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A165D-1AA8-4FF5-A077-77758FBC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E658F-5784-473A-A8CC-F9BAB57E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89FB-CD5A-4AB6-BB65-2C5B16E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FCBC-5DB9-4A2D-92B7-9010E35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3A68C-D5B9-4C32-8460-97AA7A4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CFE3-793F-4052-BA72-69F184B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5ECF3-9685-41C2-BC10-14585AF9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58CCD-AEB5-46E9-B640-185278C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B3CF-B80A-4426-8DC5-050E9B30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AB51-6DDB-4979-9D0A-7CE28C5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85921-B7C5-4BFE-9A8E-A8ECFDE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CDD7D-8058-478D-8C80-741DB521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0CF0-B00E-4C51-A8BB-995A230D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94BD-8CBE-4B8B-9D1B-BA82163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2D23-A8D8-4A30-ADD9-7E7D634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61D7B-7BFA-4BAB-BB65-C638492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DA8F-ABDF-4ED4-AAA0-0D637CE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C5899-A233-49DB-A6FA-BC0C591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2A9A1-7B68-4794-B3BC-91FAA57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ED8B6-7421-4236-9B44-CCD53B7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D147-C9C0-4000-976E-7CD50E25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AA590-A4BC-4BDE-8A9F-801F36D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EF2E9-12AF-4A25-8DCA-D3CAD560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2626D-F34C-4B88-97DD-42188CC1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F40E37-A6F9-4403-A092-C6E77636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E1EE16-1185-481D-95CB-DCDDBCA4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3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CDC34-BF8F-4413-9166-19092EB3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49587-24A8-4214-87BE-35D5CF6B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820AD7-44B0-429D-81B1-84B72C4B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2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687FD-37D8-4E4D-A14D-1B022C0D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6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1BA14B-A0AC-4813-ADC3-8695B027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128-2ED8-4091-9FF9-AE497360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09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2FAD-498C-4441-AF7C-ECE62CBC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08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993E-5CCD-41E0-9642-D666043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5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A599-2769-41B0-962E-E650573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66EDFC-4284-4A71-8E74-528A2025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73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CB148-A8BC-4E31-90E8-F1738303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7DB1F-D504-4E8C-94FF-0B0A2AF7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F58FE-971F-44B6-B162-16D4953B3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A475-80ED-4ED1-88DA-BF045020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5B165-7794-41C1-8C50-6CEF7D4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911B-9DF2-4204-A127-7CC9C63D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8049-2157-4483-BB15-F8A84A05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DE34-1914-490F-B51D-13A58609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CDC2-50F3-4461-890D-713ADF3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B2BF-5947-45ED-BA85-434AA0CA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18435" y="1420248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741085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741085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33383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E-Prescription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650813" cy="2807645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and comfortably prescribe drugs electronically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Pharmacies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prescriptions electronically and make sales with accuracy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electronically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prescribed drugs and control validity of their prescriptions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drug consumption and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in-patient facility in the capital, but doctors outside Tbilisi are also successfully using e-prescription;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planned to be implemented throughout the country in the following year.</a:t>
            </a:r>
            <a:endParaRPr lang="ka-G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6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18435" y="1420248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741085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741085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33383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Health Records (EHR)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530164" cy="2807645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comfortably access very accurate and reliable health records of their patients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(with informed consent), which aids them to make successful diagnosis and plan further treatment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electronically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 their full health records and there is a better communication between them and their doctors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(2) make decisions which information can be shared with their other doctors and which not;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many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2019;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 and out-patient facility which provide medical services within the framework of any governmental medical program;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process is still on.</a:t>
            </a: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346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452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Quicksand</vt:lpstr>
      <vt:lpstr>Wingdings</vt:lpstr>
      <vt:lpstr>Tema di Office</vt:lpstr>
      <vt:lpstr>EY widescreen presentation 2015 v1</vt:lpstr>
      <vt:lpstr>Custom Design</vt:lpstr>
      <vt:lpstr>1_EY widescreen presentation 2015 v1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2020-05-05T09:06:26Z</dcterms:created>
  <dcterms:modified xsi:type="dcterms:W3CDTF">2020-05-21T11:36:13Z</dcterms:modified>
</cp:coreProperties>
</file>