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310" r:id="rId2"/>
    <p:sldId id="302" r:id="rId3"/>
    <p:sldId id="296" r:id="rId4"/>
    <p:sldId id="303" r:id="rId5"/>
    <p:sldId id="307" r:id="rId6"/>
    <p:sldId id="308" r:id="rId7"/>
    <p:sldId id="30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366"/>
  </p:normalViewPr>
  <p:slideViewPr>
    <p:cSldViewPr snapToGrid="0" snapToObjects="1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509EF0-F509-574E-BCD8-DE83CDB7CEAA}" type="doc">
      <dgm:prSet loTypeId="urn:microsoft.com/office/officeart/2005/8/layout/hierarchy1" loCatId="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D018F16D-A74E-6D4D-9584-7827DAFD5CF4}">
      <dgm:prSet phldrT="[Text]"/>
      <dgm:spPr/>
      <dgm:t>
        <a:bodyPr/>
        <a:lstStyle/>
        <a:p>
          <a:r>
            <a:rPr lang="en-US" dirty="0" smtClean="0"/>
            <a:t>Deputy Director on Health Care</a:t>
          </a:r>
          <a:endParaRPr lang="en-US" dirty="0"/>
        </a:p>
      </dgm:t>
    </dgm:pt>
    <dgm:pt modelId="{50880819-2034-5946-8361-242797ECE6F7}" type="parTrans" cxnId="{5DA294ED-7431-3047-B179-7A1C63F59F72}">
      <dgm:prSet/>
      <dgm:spPr/>
      <dgm:t>
        <a:bodyPr/>
        <a:lstStyle/>
        <a:p>
          <a:endParaRPr lang="en-US"/>
        </a:p>
      </dgm:t>
    </dgm:pt>
    <dgm:pt modelId="{526E1649-7B4D-3249-9BA9-231F99CB49BB}" type="sibTrans" cxnId="{5DA294ED-7431-3047-B179-7A1C63F59F72}">
      <dgm:prSet/>
      <dgm:spPr/>
      <dgm:t>
        <a:bodyPr/>
        <a:lstStyle/>
        <a:p>
          <a:endParaRPr lang="en-US"/>
        </a:p>
      </dgm:t>
    </dgm:pt>
    <dgm:pt modelId="{AD877999-EEE2-C14B-9890-DEE4D7B25BC1}">
      <dgm:prSet phldrT="[Text]"/>
      <dgm:spPr/>
      <dgm:t>
        <a:bodyPr/>
        <a:lstStyle/>
        <a:p>
          <a:r>
            <a:rPr lang="en-US" dirty="0" smtClean="0"/>
            <a:t>Strategic </a:t>
          </a:r>
          <a:r>
            <a:rPr lang="en-US" smtClean="0"/>
            <a:t>planning and</a:t>
          </a:r>
          <a:r>
            <a:rPr lang="ka-GE" smtClean="0"/>
            <a:t> </a:t>
          </a:r>
          <a:r>
            <a:rPr lang="en-US" smtClean="0"/>
            <a:t>organizational support</a:t>
          </a:r>
          <a:endParaRPr lang="en-US" dirty="0">
            <a:solidFill>
              <a:srgbClr val="FF0000"/>
            </a:solidFill>
          </a:endParaRPr>
        </a:p>
      </dgm:t>
    </dgm:pt>
    <dgm:pt modelId="{52C4380F-5CF6-BC42-9284-1A3A34CD7164}" type="parTrans" cxnId="{6A13AF48-108F-0344-BD0F-ADBFAA085894}">
      <dgm:prSet/>
      <dgm:spPr/>
      <dgm:t>
        <a:bodyPr/>
        <a:lstStyle/>
        <a:p>
          <a:endParaRPr lang="en-US"/>
        </a:p>
      </dgm:t>
    </dgm:pt>
    <dgm:pt modelId="{022198CF-4454-0448-8D30-239673D01851}" type="sibTrans" cxnId="{6A13AF48-108F-0344-BD0F-ADBFAA085894}">
      <dgm:prSet/>
      <dgm:spPr/>
      <dgm:t>
        <a:bodyPr/>
        <a:lstStyle/>
        <a:p>
          <a:endParaRPr lang="en-US"/>
        </a:p>
      </dgm:t>
    </dgm:pt>
    <dgm:pt modelId="{039CDAF3-C651-2B47-B2B7-E349ED6223CA}">
      <dgm:prSet phldrT="[Text]"/>
      <dgm:spPr/>
      <dgm:t>
        <a:bodyPr/>
        <a:lstStyle/>
        <a:p>
          <a:r>
            <a:rPr lang="en-US" dirty="0" smtClean="0"/>
            <a:t>Monitoring </a:t>
          </a:r>
          <a:r>
            <a:rPr lang="en-US" dirty="0" smtClean="0"/>
            <a:t>&amp; Evaluation</a:t>
          </a:r>
          <a:endParaRPr lang="en-US" dirty="0"/>
        </a:p>
      </dgm:t>
    </dgm:pt>
    <dgm:pt modelId="{4A845C8A-C704-BE43-B1D4-8E0B3050E230}" type="parTrans" cxnId="{B5A59B73-91B0-404C-AE26-936D28900A16}">
      <dgm:prSet/>
      <dgm:spPr/>
      <dgm:t>
        <a:bodyPr/>
        <a:lstStyle/>
        <a:p>
          <a:endParaRPr lang="en-US"/>
        </a:p>
      </dgm:t>
    </dgm:pt>
    <dgm:pt modelId="{FF27E4F2-C96F-404E-A15D-131AE9BFE1BC}" type="sibTrans" cxnId="{B5A59B73-91B0-404C-AE26-936D28900A16}">
      <dgm:prSet/>
      <dgm:spPr/>
      <dgm:t>
        <a:bodyPr/>
        <a:lstStyle/>
        <a:p>
          <a:endParaRPr lang="en-US"/>
        </a:p>
      </dgm:t>
    </dgm:pt>
    <dgm:pt modelId="{E11441E2-7D06-9C42-8494-3B02C9AF7AA7}">
      <dgm:prSet phldrT="[Text]"/>
      <dgm:spPr/>
      <dgm:t>
        <a:bodyPr/>
        <a:lstStyle/>
        <a:p>
          <a:r>
            <a:rPr lang="en-US" dirty="0" smtClean="0"/>
            <a:t>Provider relations</a:t>
          </a:r>
          <a:endParaRPr lang="en-US" dirty="0"/>
        </a:p>
      </dgm:t>
    </dgm:pt>
    <dgm:pt modelId="{BB6A3C8E-96D7-F149-BE50-7F6990D613F1}" type="parTrans" cxnId="{B0141928-0201-5A43-A7FB-751D26C60610}">
      <dgm:prSet/>
      <dgm:spPr/>
      <dgm:t>
        <a:bodyPr/>
        <a:lstStyle/>
        <a:p>
          <a:endParaRPr lang="en-US"/>
        </a:p>
      </dgm:t>
    </dgm:pt>
    <dgm:pt modelId="{60810003-4B1F-DF49-B509-B882418CDF9D}" type="sibTrans" cxnId="{B0141928-0201-5A43-A7FB-751D26C60610}">
      <dgm:prSet/>
      <dgm:spPr/>
      <dgm:t>
        <a:bodyPr/>
        <a:lstStyle/>
        <a:p>
          <a:endParaRPr lang="en-US"/>
        </a:p>
      </dgm:t>
    </dgm:pt>
    <dgm:pt modelId="{63778F36-C02E-CA4E-8C76-7C0433784F1F}">
      <dgm:prSet phldrT="[Text]"/>
      <dgm:spPr/>
      <dgm:t>
        <a:bodyPr/>
        <a:lstStyle/>
        <a:p>
          <a:r>
            <a:rPr lang="en-US" dirty="0" smtClean="0"/>
            <a:t>Contracting</a:t>
          </a:r>
          <a:endParaRPr lang="en-US" dirty="0"/>
        </a:p>
      </dgm:t>
    </dgm:pt>
    <dgm:pt modelId="{69AF2E98-3AC9-314D-8820-0F70FBA02261}" type="parTrans" cxnId="{3120C885-4F84-C84C-BC46-DB86273644DE}">
      <dgm:prSet/>
      <dgm:spPr/>
      <dgm:t>
        <a:bodyPr/>
        <a:lstStyle/>
        <a:p>
          <a:endParaRPr lang="en-US"/>
        </a:p>
      </dgm:t>
    </dgm:pt>
    <dgm:pt modelId="{9F5E2883-2BA8-6349-A136-66D22C418D75}" type="sibTrans" cxnId="{3120C885-4F84-C84C-BC46-DB86273644DE}">
      <dgm:prSet/>
      <dgm:spPr/>
      <dgm:t>
        <a:bodyPr/>
        <a:lstStyle/>
        <a:p>
          <a:pPr rtl="0"/>
          <a:endParaRPr lang="en-US"/>
        </a:p>
      </dgm:t>
    </dgm:pt>
    <dgm:pt modelId="{90759953-4A24-7C49-976F-7F6C862B03E7}">
      <dgm:prSet/>
      <dgm:spPr/>
      <dgm:t>
        <a:bodyPr/>
        <a:lstStyle/>
        <a:p>
          <a:r>
            <a:rPr lang="en-US" dirty="0" smtClean="0"/>
            <a:t>PR and beneficiary relations</a:t>
          </a:r>
          <a:endParaRPr lang="en-US" dirty="0"/>
        </a:p>
      </dgm:t>
    </dgm:pt>
    <dgm:pt modelId="{628BF273-5633-D54E-BA72-0CC075E8522B}" type="parTrans" cxnId="{68B5554C-A2B8-C743-9B68-9794B99C1FF3}">
      <dgm:prSet/>
      <dgm:spPr/>
      <dgm:t>
        <a:bodyPr/>
        <a:lstStyle/>
        <a:p>
          <a:endParaRPr lang="en-US"/>
        </a:p>
      </dgm:t>
    </dgm:pt>
    <dgm:pt modelId="{B37E99BC-2AB5-8A4A-9E08-BD3B3E01D1EF}" type="sibTrans" cxnId="{68B5554C-A2B8-C743-9B68-9794B99C1FF3}">
      <dgm:prSet/>
      <dgm:spPr/>
      <dgm:t>
        <a:bodyPr/>
        <a:lstStyle/>
        <a:p>
          <a:endParaRPr lang="en-US"/>
        </a:p>
      </dgm:t>
    </dgm:pt>
    <dgm:pt modelId="{4DC354F5-C8B8-4A48-A99A-B20AAADBE720}">
      <dgm:prSet/>
      <dgm:spPr/>
      <dgm:t>
        <a:bodyPr/>
        <a:lstStyle/>
        <a:p>
          <a:r>
            <a:rPr lang="en-US" dirty="0" smtClean="0"/>
            <a:t>Q &amp; P evaluation</a:t>
          </a:r>
          <a:endParaRPr lang="en-US" dirty="0"/>
        </a:p>
      </dgm:t>
    </dgm:pt>
    <dgm:pt modelId="{B9BFE5DC-2598-F543-9C66-495AC9C88927}" type="parTrans" cxnId="{880D98A9-7DED-AE4E-80B6-703B5C310BB6}">
      <dgm:prSet/>
      <dgm:spPr/>
      <dgm:t>
        <a:bodyPr/>
        <a:lstStyle/>
        <a:p>
          <a:endParaRPr lang="en-US"/>
        </a:p>
      </dgm:t>
    </dgm:pt>
    <dgm:pt modelId="{E70DA285-7703-AD48-90BA-F0EDD2F61996}" type="sibTrans" cxnId="{880D98A9-7DED-AE4E-80B6-703B5C310BB6}">
      <dgm:prSet/>
      <dgm:spPr/>
      <dgm:t>
        <a:bodyPr/>
        <a:lstStyle/>
        <a:p>
          <a:endParaRPr lang="en-US"/>
        </a:p>
      </dgm:t>
    </dgm:pt>
    <dgm:pt modelId="{1B7B6EEB-91C9-7140-87B9-75D4B84EB84C}">
      <dgm:prSet/>
      <dgm:spPr/>
      <dgm:t>
        <a:bodyPr/>
        <a:lstStyle/>
        <a:p>
          <a:r>
            <a:rPr lang="en-US" dirty="0" smtClean="0"/>
            <a:t>Claims management</a:t>
          </a:r>
          <a:endParaRPr lang="en-US" dirty="0"/>
        </a:p>
      </dgm:t>
    </dgm:pt>
    <dgm:pt modelId="{F17D0E26-92F2-C84E-A55D-C497E15FDCB7}" type="parTrans" cxnId="{124C67D2-012F-B949-BEB8-E9B6BB6F948A}">
      <dgm:prSet/>
      <dgm:spPr/>
      <dgm:t>
        <a:bodyPr/>
        <a:lstStyle/>
        <a:p>
          <a:endParaRPr lang="en-US"/>
        </a:p>
      </dgm:t>
    </dgm:pt>
    <dgm:pt modelId="{E456E61D-FA46-2C4A-BBD1-94DF66239218}" type="sibTrans" cxnId="{124C67D2-012F-B949-BEB8-E9B6BB6F948A}">
      <dgm:prSet/>
      <dgm:spPr/>
      <dgm:t>
        <a:bodyPr/>
        <a:lstStyle/>
        <a:p>
          <a:endParaRPr lang="en-US"/>
        </a:p>
      </dgm:t>
    </dgm:pt>
    <dgm:pt modelId="{CF28AEA4-9F41-7A40-BF88-A7A3B17B4D65}">
      <dgm:prSet/>
      <dgm:spPr/>
      <dgm:t>
        <a:bodyPr/>
        <a:lstStyle/>
        <a:p>
          <a:r>
            <a:rPr lang="en-US" dirty="0" smtClean="0"/>
            <a:t>Pharmaceuticals</a:t>
          </a:r>
          <a:endParaRPr lang="en-US" dirty="0"/>
        </a:p>
      </dgm:t>
    </dgm:pt>
    <dgm:pt modelId="{27A511D3-A854-994A-AF6A-CDAC2D2CC701}" type="parTrans" cxnId="{34DCE915-C6C5-BF49-A87F-2358DBC6E8B3}">
      <dgm:prSet/>
      <dgm:spPr/>
      <dgm:t>
        <a:bodyPr/>
        <a:lstStyle/>
        <a:p>
          <a:endParaRPr lang="en-US"/>
        </a:p>
      </dgm:t>
    </dgm:pt>
    <dgm:pt modelId="{AEBC18DF-EBE0-D741-AFC9-0CB7BEEE7876}" type="sibTrans" cxnId="{34DCE915-C6C5-BF49-A87F-2358DBC6E8B3}">
      <dgm:prSet/>
      <dgm:spPr/>
      <dgm:t>
        <a:bodyPr/>
        <a:lstStyle/>
        <a:p>
          <a:endParaRPr lang="en-US"/>
        </a:p>
      </dgm:t>
    </dgm:pt>
    <dgm:pt modelId="{C403CA39-305E-4E6D-9A37-D56026134789}">
      <dgm:prSet/>
      <dgm:spPr/>
      <dgm:t>
        <a:bodyPr/>
        <a:lstStyle/>
        <a:p>
          <a:r>
            <a:rPr lang="en-US" dirty="0" smtClean="0"/>
            <a:t>Pricing, payment methods </a:t>
          </a:r>
          <a:endParaRPr lang="en-US" dirty="0"/>
        </a:p>
      </dgm:t>
    </dgm:pt>
    <dgm:pt modelId="{DE796FB9-D8D2-43C9-A94E-B1AE5C8BF9B0}" type="parTrans" cxnId="{E2991CFD-E9DC-4197-A69F-F121F35C6A4C}">
      <dgm:prSet/>
      <dgm:spPr/>
      <dgm:t>
        <a:bodyPr/>
        <a:lstStyle/>
        <a:p>
          <a:endParaRPr lang="en-US"/>
        </a:p>
      </dgm:t>
    </dgm:pt>
    <dgm:pt modelId="{1422BD92-CD2A-440F-B627-CE7C326FDFED}" type="sibTrans" cxnId="{E2991CFD-E9DC-4197-A69F-F121F35C6A4C}">
      <dgm:prSet/>
      <dgm:spPr/>
      <dgm:t>
        <a:bodyPr/>
        <a:lstStyle/>
        <a:p>
          <a:endParaRPr lang="en-US"/>
        </a:p>
      </dgm:t>
    </dgm:pt>
    <dgm:pt modelId="{E1156D71-D338-1D41-8555-AE4C6334A91D}" type="pres">
      <dgm:prSet presAssocID="{3C509EF0-F509-574E-BCD8-DE83CDB7CEA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5C37A35-42DA-CC45-91F5-8D24831CE8CC}" type="pres">
      <dgm:prSet presAssocID="{D018F16D-A74E-6D4D-9584-7827DAFD5CF4}" presName="hierRoot1" presStyleCnt="0"/>
      <dgm:spPr/>
      <dgm:t>
        <a:bodyPr/>
        <a:lstStyle/>
        <a:p>
          <a:endParaRPr lang="en-US"/>
        </a:p>
      </dgm:t>
    </dgm:pt>
    <dgm:pt modelId="{0032C12D-FA91-2147-9171-2DFBD0A73690}" type="pres">
      <dgm:prSet presAssocID="{D018F16D-A74E-6D4D-9584-7827DAFD5CF4}" presName="composite" presStyleCnt="0"/>
      <dgm:spPr/>
      <dgm:t>
        <a:bodyPr/>
        <a:lstStyle/>
        <a:p>
          <a:endParaRPr lang="en-US"/>
        </a:p>
      </dgm:t>
    </dgm:pt>
    <dgm:pt modelId="{CBEB3329-7FE5-3F4A-B322-2B1150F89112}" type="pres">
      <dgm:prSet presAssocID="{D018F16D-A74E-6D4D-9584-7827DAFD5CF4}" presName="background" presStyleLbl="node0" presStyleIdx="0" presStyleCnt="1"/>
      <dgm:spPr/>
      <dgm:t>
        <a:bodyPr/>
        <a:lstStyle/>
        <a:p>
          <a:endParaRPr lang="en-US"/>
        </a:p>
      </dgm:t>
    </dgm:pt>
    <dgm:pt modelId="{B54A58CB-3B9F-AA44-B294-412F55B063FB}" type="pres">
      <dgm:prSet presAssocID="{D018F16D-A74E-6D4D-9584-7827DAFD5CF4}" presName="text" presStyleLbl="fgAcc0" presStyleIdx="0" presStyleCnt="1" custLinFactNeighborX="-68933" custLinFactNeighborY="93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0552F9-3D6D-8D47-B701-DECC90DFC906}" type="pres">
      <dgm:prSet presAssocID="{D018F16D-A74E-6D4D-9584-7827DAFD5CF4}" presName="hierChild2" presStyleCnt="0"/>
      <dgm:spPr/>
      <dgm:t>
        <a:bodyPr/>
        <a:lstStyle/>
        <a:p>
          <a:endParaRPr lang="en-US"/>
        </a:p>
      </dgm:t>
    </dgm:pt>
    <dgm:pt modelId="{8FAE24B7-4C19-374D-81DC-DD75CB23D031}" type="pres">
      <dgm:prSet presAssocID="{52C4380F-5CF6-BC42-9284-1A3A34CD7164}" presName="Name10" presStyleLbl="parChTrans1D2" presStyleIdx="0" presStyleCnt="3"/>
      <dgm:spPr/>
      <dgm:t>
        <a:bodyPr/>
        <a:lstStyle/>
        <a:p>
          <a:endParaRPr lang="en-US"/>
        </a:p>
      </dgm:t>
    </dgm:pt>
    <dgm:pt modelId="{C5601F23-0501-BD45-9E64-6BFD79666C29}" type="pres">
      <dgm:prSet presAssocID="{AD877999-EEE2-C14B-9890-DEE4D7B25BC1}" presName="hierRoot2" presStyleCnt="0"/>
      <dgm:spPr/>
      <dgm:t>
        <a:bodyPr/>
        <a:lstStyle/>
        <a:p>
          <a:endParaRPr lang="en-US"/>
        </a:p>
      </dgm:t>
    </dgm:pt>
    <dgm:pt modelId="{1FE7B523-0E36-C04F-82A5-0A983570D85B}" type="pres">
      <dgm:prSet presAssocID="{AD877999-EEE2-C14B-9890-DEE4D7B25BC1}" presName="composite2" presStyleCnt="0"/>
      <dgm:spPr/>
      <dgm:t>
        <a:bodyPr/>
        <a:lstStyle/>
        <a:p>
          <a:endParaRPr lang="en-US"/>
        </a:p>
      </dgm:t>
    </dgm:pt>
    <dgm:pt modelId="{EC8D59C5-B5FE-D843-84A3-33006072369C}" type="pres">
      <dgm:prSet presAssocID="{AD877999-EEE2-C14B-9890-DEE4D7B25BC1}" presName="background2" presStyleLbl="node2" presStyleIdx="0" presStyleCnt="3"/>
      <dgm:spPr/>
      <dgm:t>
        <a:bodyPr/>
        <a:lstStyle/>
        <a:p>
          <a:endParaRPr lang="en-US"/>
        </a:p>
      </dgm:t>
    </dgm:pt>
    <dgm:pt modelId="{0A7C2431-5C03-6A42-9050-B7A24E9A26C2}" type="pres">
      <dgm:prSet presAssocID="{AD877999-EEE2-C14B-9890-DEE4D7B25BC1}" presName="text2" presStyleLbl="fgAcc2" presStyleIdx="0" presStyleCnt="3" custLinFactNeighborX="-178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88145E-7A0E-D14E-AF3A-9261AC789286}" type="pres">
      <dgm:prSet presAssocID="{AD877999-EEE2-C14B-9890-DEE4D7B25BC1}" presName="hierChild3" presStyleCnt="0"/>
      <dgm:spPr/>
      <dgm:t>
        <a:bodyPr/>
        <a:lstStyle/>
        <a:p>
          <a:endParaRPr lang="en-US"/>
        </a:p>
      </dgm:t>
    </dgm:pt>
    <dgm:pt modelId="{FCA854C8-32EE-B44D-B763-1CCFAE803CFD}" type="pres">
      <dgm:prSet presAssocID="{4A845C8A-C704-BE43-B1D4-8E0B3050E230}" presName="Name17" presStyleLbl="parChTrans1D3" presStyleIdx="0" presStyleCnt="5"/>
      <dgm:spPr/>
      <dgm:t>
        <a:bodyPr/>
        <a:lstStyle/>
        <a:p>
          <a:endParaRPr lang="en-US"/>
        </a:p>
      </dgm:t>
    </dgm:pt>
    <dgm:pt modelId="{D846D98B-7B6C-9C4F-A45C-0BC1AF91B5E0}" type="pres">
      <dgm:prSet presAssocID="{039CDAF3-C651-2B47-B2B7-E349ED6223CA}" presName="hierRoot3" presStyleCnt="0"/>
      <dgm:spPr/>
      <dgm:t>
        <a:bodyPr/>
        <a:lstStyle/>
        <a:p>
          <a:endParaRPr lang="en-US"/>
        </a:p>
      </dgm:t>
    </dgm:pt>
    <dgm:pt modelId="{C777F184-BA24-2443-8C15-1AD87F13CDAF}" type="pres">
      <dgm:prSet presAssocID="{039CDAF3-C651-2B47-B2B7-E349ED6223CA}" presName="composite3" presStyleCnt="0"/>
      <dgm:spPr/>
      <dgm:t>
        <a:bodyPr/>
        <a:lstStyle/>
        <a:p>
          <a:endParaRPr lang="en-US"/>
        </a:p>
      </dgm:t>
    </dgm:pt>
    <dgm:pt modelId="{2767692F-0810-114D-AFE2-BAE8E01F1764}" type="pres">
      <dgm:prSet presAssocID="{039CDAF3-C651-2B47-B2B7-E349ED6223CA}" presName="background3" presStyleLbl="node3" presStyleIdx="0" presStyleCnt="5"/>
      <dgm:spPr/>
      <dgm:t>
        <a:bodyPr/>
        <a:lstStyle/>
        <a:p>
          <a:endParaRPr lang="en-US"/>
        </a:p>
      </dgm:t>
    </dgm:pt>
    <dgm:pt modelId="{1EBE4190-14AB-8A44-9CF3-D682A207D267}" type="pres">
      <dgm:prSet presAssocID="{039CDAF3-C651-2B47-B2B7-E349ED6223CA}" presName="text3" presStyleLbl="fgAcc3" presStyleIdx="0" presStyleCnt="5" custLinFactNeighborX="-178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E55598-7D80-8143-A6A0-982FB15D1128}" type="pres">
      <dgm:prSet presAssocID="{039CDAF3-C651-2B47-B2B7-E349ED6223CA}" presName="hierChild4" presStyleCnt="0"/>
      <dgm:spPr/>
      <dgm:t>
        <a:bodyPr/>
        <a:lstStyle/>
        <a:p>
          <a:endParaRPr lang="en-US"/>
        </a:p>
      </dgm:t>
    </dgm:pt>
    <dgm:pt modelId="{EAC58C05-6722-1C41-883E-90FDA4520571}" type="pres">
      <dgm:prSet presAssocID="{27A511D3-A854-994A-AF6A-CDAC2D2CC701}" presName="Name17" presStyleLbl="parChTrans1D3" presStyleIdx="1" presStyleCnt="5"/>
      <dgm:spPr/>
      <dgm:t>
        <a:bodyPr/>
        <a:lstStyle/>
        <a:p>
          <a:endParaRPr lang="en-US"/>
        </a:p>
      </dgm:t>
    </dgm:pt>
    <dgm:pt modelId="{16A37590-F97E-B94D-A679-A5A98892E9C1}" type="pres">
      <dgm:prSet presAssocID="{CF28AEA4-9F41-7A40-BF88-A7A3B17B4D65}" presName="hierRoot3" presStyleCnt="0"/>
      <dgm:spPr/>
    </dgm:pt>
    <dgm:pt modelId="{9097C204-6399-F945-9F93-9986641A7288}" type="pres">
      <dgm:prSet presAssocID="{CF28AEA4-9F41-7A40-BF88-A7A3B17B4D65}" presName="composite3" presStyleCnt="0"/>
      <dgm:spPr/>
    </dgm:pt>
    <dgm:pt modelId="{5486CABB-9E39-3340-89A2-A814C8BDE5FD}" type="pres">
      <dgm:prSet presAssocID="{CF28AEA4-9F41-7A40-BF88-A7A3B17B4D65}" presName="background3" presStyleLbl="node3" presStyleIdx="1" presStyleCnt="5"/>
      <dgm:spPr/>
    </dgm:pt>
    <dgm:pt modelId="{A475272C-5E69-F349-9139-989376CB686A}" type="pres">
      <dgm:prSet presAssocID="{CF28AEA4-9F41-7A40-BF88-A7A3B17B4D65}" presName="text3" presStyleLbl="fgAcc3" presStyleIdx="1" presStyleCnt="5" custLinFactNeighborX="-178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CFFAC1-D15D-0341-B9C5-27E732523DAB}" type="pres">
      <dgm:prSet presAssocID="{CF28AEA4-9F41-7A40-BF88-A7A3B17B4D65}" presName="hierChild4" presStyleCnt="0"/>
      <dgm:spPr/>
    </dgm:pt>
    <dgm:pt modelId="{E08AB950-92E0-4753-8938-221C3C74863C}" type="pres">
      <dgm:prSet presAssocID="{DE796FB9-D8D2-43C9-A94E-B1AE5C8BF9B0}" presName="Name17" presStyleLbl="parChTrans1D3" presStyleIdx="2" presStyleCnt="5"/>
      <dgm:spPr/>
      <dgm:t>
        <a:bodyPr/>
        <a:lstStyle/>
        <a:p>
          <a:endParaRPr lang="en-US"/>
        </a:p>
      </dgm:t>
    </dgm:pt>
    <dgm:pt modelId="{33B60106-0EDE-4B6C-AEB2-53528778F4FE}" type="pres">
      <dgm:prSet presAssocID="{C403CA39-305E-4E6D-9A37-D56026134789}" presName="hierRoot3" presStyleCnt="0"/>
      <dgm:spPr/>
    </dgm:pt>
    <dgm:pt modelId="{A40705E4-7602-4CE7-A5F0-80B8627A4BF3}" type="pres">
      <dgm:prSet presAssocID="{C403CA39-305E-4E6D-9A37-D56026134789}" presName="composite3" presStyleCnt="0"/>
      <dgm:spPr/>
    </dgm:pt>
    <dgm:pt modelId="{1335862E-99C1-4688-9841-010921246D65}" type="pres">
      <dgm:prSet presAssocID="{C403CA39-305E-4E6D-9A37-D56026134789}" presName="background3" presStyleLbl="node3" presStyleIdx="2" presStyleCnt="5"/>
      <dgm:spPr/>
    </dgm:pt>
    <dgm:pt modelId="{D29B2BB2-0F99-4879-9D6C-74EBEE284028}" type="pres">
      <dgm:prSet presAssocID="{C403CA39-305E-4E6D-9A37-D56026134789}" presName="text3" presStyleLbl="fgAcc3" presStyleIdx="2" presStyleCnt="5" custLinFactNeighborX="-178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93EED5-9F0E-4721-AD47-351F188A9E95}" type="pres">
      <dgm:prSet presAssocID="{C403CA39-305E-4E6D-9A37-D56026134789}" presName="hierChild4" presStyleCnt="0"/>
      <dgm:spPr/>
    </dgm:pt>
    <dgm:pt modelId="{09F8715C-27DF-4D48-97CF-C481A750CCAE}" type="pres">
      <dgm:prSet presAssocID="{BB6A3C8E-96D7-F149-BE50-7F6990D613F1}" presName="Name10" presStyleLbl="parChTrans1D2" presStyleIdx="1" presStyleCnt="3"/>
      <dgm:spPr/>
      <dgm:t>
        <a:bodyPr/>
        <a:lstStyle/>
        <a:p>
          <a:endParaRPr lang="en-US"/>
        </a:p>
      </dgm:t>
    </dgm:pt>
    <dgm:pt modelId="{375609DC-0A6E-714A-BA55-C6DB56095E41}" type="pres">
      <dgm:prSet presAssocID="{E11441E2-7D06-9C42-8494-3B02C9AF7AA7}" presName="hierRoot2" presStyleCnt="0"/>
      <dgm:spPr/>
      <dgm:t>
        <a:bodyPr/>
        <a:lstStyle/>
        <a:p>
          <a:endParaRPr lang="en-US"/>
        </a:p>
      </dgm:t>
    </dgm:pt>
    <dgm:pt modelId="{2D6A1776-A3A8-8747-A0E1-D394C9ECF318}" type="pres">
      <dgm:prSet presAssocID="{E11441E2-7D06-9C42-8494-3B02C9AF7AA7}" presName="composite2" presStyleCnt="0"/>
      <dgm:spPr/>
      <dgm:t>
        <a:bodyPr/>
        <a:lstStyle/>
        <a:p>
          <a:endParaRPr lang="en-US"/>
        </a:p>
      </dgm:t>
    </dgm:pt>
    <dgm:pt modelId="{DE41CC85-3234-7048-946D-2B008BC3B510}" type="pres">
      <dgm:prSet presAssocID="{E11441E2-7D06-9C42-8494-3B02C9AF7AA7}" presName="background2" presStyleLbl="node2" presStyleIdx="1" presStyleCnt="3"/>
      <dgm:spPr/>
      <dgm:t>
        <a:bodyPr/>
        <a:lstStyle/>
        <a:p>
          <a:endParaRPr lang="en-US"/>
        </a:p>
      </dgm:t>
    </dgm:pt>
    <dgm:pt modelId="{7042C621-C0D4-9F4C-A23F-E8C6D0217D4E}" type="pres">
      <dgm:prSet presAssocID="{E11441E2-7D06-9C42-8494-3B02C9AF7AA7}" presName="text2" presStyleLbl="fgAcc2" presStyleIdx="1" presStyleCnt="3" custLinFactNeighborX="-178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25A2E7-B877-8246-A864-FC8B00B911E3}" type="pres">
      <dgm:prSet presAssocID="{E11441E2-7D06-9C42-8494-3B02C9AF7AA7}" presName="hierChild3" presStyleCnt="0"/>
      <dgm:spPr/>
      <dgm:t>
        <a:bodyPr/>
        <a:lstStyle/>
        <a:p>
          <a:endParaRPr lang="en-US"/>
        </a:p>
      </dgm:t>
    </dgm:pt>
    <dgm:pt modelId="{69842837-A1C7-F047-9722-975450D39151}" type="pres">
      <dgm:prSet presAssocID="{69AF2E98-3AC9-314D-8820-0F70FBA02261}" presName="Name17" presStyleLbl="parChTrans1D3" presStyleIdx="3" presStyleCnt="5"/>
      <dgm:spPr/>
      <dgm:t>
        <a:bodyPr/>
        <a:lstStyle/>
        <a:p>
          <a:endParaRPr lang="en-US"/>
        </a:p>
      </dgm:t>
    </dgm:pt>
    <dgm:pt modelId="{A98FB1DE-8C67-6D4E-A22E-815D7F10E6D8}" type="pres">
      <dgm:prSet presAssocID="{63778F36-C02E-CA4E-8C76-7C0433784F1F}" presName="hierRoot3" presStyleCnt="0"/>
      <dgm:spPr/>
      <dgm:t>
        <a:bodyPr/>
        <a:lstStyle/>
        <a:p>
          <a:endParaRPr lang="en-US"/>
        </a:p>
      </dgm:t>
    </dgm:pt>
    <dgm:pt modelId="{1BDD704B-06C6-5843-BC18-8EB616EFDD38}" type="pres">
      <dgm:prSet presAssocID="{63778F36-C02E-CA4E-8C76-7C0433784F1F}" presName="composite3" presStyleCnt="0"/>
      <dgm:spPr/>
      <dgm:t>
        <a:bodyPr/>
        <a:lstStyle/>
        <a:p>
          <a:endParaRPr lang="en-US"/>
        </a:p>
      </dgm:t>
    </dgm:pt>
    <dgm:pt modelId="{ABA48A1B-8822-E846-A848-75B74FFBE425}" type="pres">
      <dgm:prSet presAssocID="{63778F36-C02E-CA4E-8C76-7C0433784F1F}" presName="background3" presStyleLbl="node3" presStyleIdx="3" presStyleCnt="5"/>
      <dgm:spPr/>
      <dgm:t>
        <a:bodyPr/>
        <a:lstStyle/>
        <a:p>
          <a:endParaRPr lang="en-US"/>
        </a:p>
      </dgm:t>
    </dgm:pt>
    <dgm:pt modelId="{265B9270-3539-5242-B26D-653D5BEE88F5}" type="pres">
      <dgm:prSet presAssocID="{63778F36-C02E-CA4E-8C76-7C0433784F1F}" presName="text3" presStyleLbl="fgAcc3" presStyleIdx="3" presStyleCnt="5" custLinFactNeighborX="-178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2F04DB-936A-C941-A3E7-4C70766E2F0D}" type="pres">
      <dgm:prSet presAssocID="{63778F36-C02E-CA4E-8C76-7C0433784F1F}" presName="hierChild4" presStyleCnt="0"/>
      <dgm:spPr/>
      <dgm:t>
        <a:bodyPr/>
        <a:lstStyle/>
        <a:p>
          <a:endParaRPr lang="en-US"/>
        </a:p>
      </dgm:t>
    </dgm:pt>
    <dgm:pt modelId="{D241C5F8-B1BA-D546-8772-1808FEE90E4D}" type="pres">
      <dgm:prSet presAssocID="{B9BFE5DC-2598-F543-9C66-495AC9C88927}" presName="Name23" presStyleLbl="parChTrans1D4" presStyleIdx="0" presStyleCnt="1"/>
      <dgm:spPr/>
      <dgm:t>
        <a:bodyPr/>
        <a:lstStyle/>
        <a:p>
          <a:endParaRPr lang="en-US"/>
        </a:p>
      </dgm:t>
    </dgm:pt>
    <dgm:pt modelId="{32ACE9BB-DA7A-D744-84EA-5C94D1D45772}" type="pres">
      <dgm:prSet presAssocID="{4DC354F5-C8B8-4A48-A99A-B20AAADBE720}" presName="hierRoot4" presStyleCnt="0"/>
      <dgm:spPr/>
    </dgm:pt>
    <dgm:pt modelId="{EAE69D28-34A3-524E-B95F-ED7F14AD90E8}" type="pres">
      <dgm:prSet presAssocID="{4DC354F5-C8B8-4A48-A99A-B20AAADBE720}" presName="composite4" presStyleCnt="0"/>
      <dgm:spPr/>
    </dgm:pt>
    <dgm:pt modelId="{EB9001B2-A4DA-D342-BFC6-A4549EAEA942}" type="pres">
      <dgm:prSet presAssocID="{4DC354F5-C8B8-4A48-A99A-B20AAADBE720}" presName="background4" presStyleLbl="node4" presStyleIdx="0" presStyleCnt="1"/>
      <dgm:spPr/>
    </dgm:pt>
    <dgm:pt modelId="{2FC8125C-1932-1F43-BBBE-F802F032595D}" type="pres">
      <dgm:prSet presAssocID="{4DC354F5-C8B8-4A48-A99A-B20AAADBE720}" presName="text4" presStyleLbl="fgAcc4" presStyleIdx="0" presStyleCnt="1" custLinFactNeighborX="-178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FF4CAC5-E9EE-1548-8166-7BFEDA89CD8F}" type="pres">
      <dgm:prSet presAssocID="{4DC354F5-C8B8-4A48-A99A-B20AAADBE720}" presName="hierChild5" presStyleCnt="0"/>
      <dgm:spPr/>
    </dgm:pt>
    <dgm:pt modelId="{C1BEA691-1997-114E-BBE7-4478D6BC8079}" type="pres">
      <dgm:prSet presAssocID="{F17D0E26-92F2-C84E-A55D-C497E15FDCB7}" presName="Name17" presStyleLbl="parChTrans1D3" presStyleIdx="4" presStyleCnt="5"/>
      <dgm:spPr/>
      <dgm:t>
        <a:bodyPr/>
        <a:lstStyle/>
        <a:p>
          <a:endParaRPr lang="en-US"/>
        </a:p>
      </dgm:t>
    </dgm:pt>
    <dgm:pt modelId="{878EC1D0-A2F1-2E4F-AE2A-D4110750169C}" type="pres">
      <dgm:prSet presAssocID="{1B7B6EEB-91C9-7140-87B9-75D4B84EB84C}" presName="hierRoot3" presStyleCnt="0"/>
      <dgm:spPr/>
      <dgm:t>
        <a:bodyPr/>
        <a:lstStyle/>
        <a:p>
          <a:endParaRPr lang="en-US"/>
        </a:p>
      </dgm:t>
    </dgm:pt>
    <dgm:pt modelId="{0CD99C5C-CD78-8249-B25A-B55D36039C1E}" type="pres">
      <dgm:prSet presAssocID="{1B7B6EEB-91C9-7140-87B9-75D4B84EB84C}" presName="composite3" presStyleCnt="0"/>
      <dgm:spPr/>
      <dgm:t>
        <a:bodyPr/>
        <a:lstStyle/>
        <a:p>
          <a:endParaRPr lang="en-US"/>
        </a:p>
      </dgm:t>
    </dgm:pt>
    <dgm:pt modelId="{281BBB3A-F617-4B40-B99A-49758F3FEB14}" type="pres">
      <dgm:prSet presAssocID="{1B7B6EEB-91C9-7140-87B9-75D4B84EB84C}" presName="background3" presStyleLbl="node3" presStyleIdx="4" presStyleCnt="5"/>
      <dgm:spPr/>
      <dgm:t>
        <a:bodyPr/>
        <a:lstStyle/>
        <a:p>
          <a:endParaRPr lang="en-US"/>
        </a:p>
      </dgm:t>
    </dgm:pt>
    <dgm:pt modelId="{05B20E95-8861-A547-9B42-D4D19E3AB3B5}" type="pres">
      <dgm:prSet presAssocID="{1B7B6EEB-91C9-7140-87B9-75D4B84EB84C}" presName="text3" presStyleLbl="fgAcc3" presStyleIdx="4" presStyleCnt="5" custLinFactNeighborX="-178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6DFDFC-B209-8843-A501-208DA53A7802}" type="pres">
      <dgm:prSet presAssocID="{1B7B6EEB-91C9-7140-87B9-75D4B84EB84C}" presName="hierChild4" presStyleCnt="0"/>
      <dgm:spPr/>
      <dgm:t>
        <a:bodyPr/>
        <a:lstStyle/>
        <a:p>
          <a:endParaRPr lang="en-US"/>
        </a:p>
      </dgm:t>
    </dgm:pt>
    <dgm:pt modelId="{E8AF5A88-A981-F642-8B80-5B266EB99B5E}" type="pres">
      <dgm:prSet presAssocID="{628BF273-5633-D54E-BA72-0CC075E8522B}" presName="Name10" presStyleLbl="parChTrans1D2" presStyleIdx="2" presStyleCnt="3"/>
      <dgm:spPr/>
      <dgm:t>
        <a:bodyPr/>
        <a:lstStyle/>
        <a:p>
          <a:endParaRPr lang="en-US"/>
        </a:p>
      </dgm:t>
    </dgm:pt>
    <dgm:pt modelId="{4740F415-52B5-E645-AC97-020D6BC42B8A}" type="pres">
      <dgm:prSet presAssocID="{90759953-4A24-7C49-976F-7F6C862B03E7}" presName="hierRoot2" presStyleCnt="0"/>
      <dgm:spPr/>
      <dgm:t>
        <a:bodyPr/>
        <a:lstStyle/>
        <a:p>
          <a:endParaRPr lang="en-US"/>
        </a:p>
      </dgm:t>
    </dgm:pt>
    <dgm:pt modelId="{E32CFAA2-BFD0-CA4C-A4C3-DABB442AFD6B}" type="pres">
      <dgm:prSet presAssocID="{90759953-4A24-7C49-976F-7F6C862B03E7}" presName="composite2" presStyleCnt="0"/>
      <dgm:spPr/>
      <dgm:t>
        <a:bodyPr/>
        <a:lstStyle/>
        <a:p>
          <a:endParaRPr lang="en-US"/>
        </a:p>
      </dgm:t>
    </dgm:pt>
    <dgm:pt modelId="{D1BD31EB-76C3-5542-9AB2-6C8FFEB680F0}" type="pres">
      <dgm:prSet presAssocID="{90759953-4A24-7C49-976F-7F6C862B03E7}" presName="background2" presStyleLbl="node2" presStyleIdx="2" presStyleCnt="3"/>
      <dgm:spPr/>
      <dgm:t>
        <a:bodyPr/>
        <a:lstStyle/>
        <a:p>
          <a:endParaRPr lang="en-US"/>
        </a:p>
      </dgm:t>
    </dgm:pt>
    <dgm:pt modelId="{957A6E6D-AC92-3D45-BA99-0344C455F430}" type="pres">
      <dgm:prSet presAssocID="{90759953-4A24-7C49-976F-7F6C862B03E7}" presName="text2" presStyleLbl="fgAcc2" presStyleIdx="2" presStyleCnt="3" custLinFactNeighborX="-178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605CA2-B79E-6F43-AC4E-FC947B205C56}" type="pres">
      <dgm:prSet presAssocID="{90759953-4A24-7C49-976F-7F6C862B03E7}" presName="hierChild3" presStyleCnt="0"/>
      <dgm:spPr/>
      <dgm:t>
        <a:bodyPr/>
        <a:lstStyle/>
        <a:p>
          <a:endParaRPr lang="en-US"/>
        </a:p>
      </dgm:t>
    </dgm:pt>
  </dgm:ptLst>
  <dgm:cxnLst>
    <dgm:cxn modelId="{69FD97AB-77C0-4B22-9366-235EFE84E49A}" type="presOf" srcId="{69AF2E98-3AC9-314D-8820-0F70FBA02261}" destId="{69842837-A1C7-F047-9722-975450D39151}" srcOrd="0" destOrd="0" presId="urn:microsoft.com/office/officeart/2005/8/layout/hierarchy1"/>
    <dgm:cxn modelId="{561CB71C-7CCB-4912-8FE5-A7F8E0134B56}" type="presOf" srcId="{039CDAF3-C651-2B47-B2B7-E349ED6223CA}" destId="{1EBE4190-14AB-8A44-9CF3-D682A207D267}" srcOrd="0" destOrd="0" presId="urn:microsoft.com/office/officeart/2005/8/layout/hierarchy1"/>
    <dgm:cxn modelId="{080BC4A9-2957-4DE7-8F87-EC466983C047}" type="presOf" srcId="{CF28AEA4-9F41-7A40-BF88-A7A3B17B4D65}" destId="{A475272C-5E69-F349-9139-989376CB686A}" srcOrd="0" destOrd="0" presId="urn:microsoft.com/office/officeart/2005/8/layout/hierarchy1"/>
    <dgm:cxn modelId="{6A13AF48-108F-0344-BD0F-ADBFAA085894}" srcId="{D018F16D-A74E-6D4D-9584-7827DAFD5CF4}" destId="{AD877999-EEE2-C14B-9890-DEE4D7B25BC1}" srcOrd="0" destOrd="0" parTransId="{52C4380F-5CF6-BC42-9284-1A3A34CD7164}" sibTransId="{022198CF-4454-0448-8D30-239673D01851}"/>
    <dgm:cxn modelId="{DFACDD81-90BC-47EC-87AE-5E58662B9168}" type="presOf" srcId="{63778F36-C02E-CA4E-8C76-7C0433784F1F}" destId="{265B9270-3539-5242-B26D-653D5BEE88F5}" srcOrd="0" destOrd="0" presId="urn:microsoft.com/office/officeart/2005/8/layout/hierarchy1"/>
    <dgm:cxn modelId="{B0141928-0201-5A43-A7FB-751D26C60610}" srcId="{D018F16D-A74E-6D4D-9584-7827DAFD5CF4}" destId="{E11441E2-7D06-9C42-8494-3B02C9AF7AA7}" srcOrd="1" destOrd="0" parTransId="{BB6A3C8E-96D7-F149-BE50-7F6990D613F1}" sibTransId="{60810003-4B1F-DF49-B509-B882418CDF9D}"/>
    <dgm:cxn modelId="{5DA294ED-7431-3047-B179-7A1C63F59F72}" srcId="{3C509EF0-F509-574E-BCD8-DE83CDB7CEAA}" destId="{D018F16D-A74E-6D4D-9584-7827DAFD5CF4}" srcOrd="0" destOrd="0" parTransId="{50880819-2034-5946-8361-242797ECE6F7}" sibTransId="{526E1649-7B4D-3249-9BA9-231F99CB49BB}"/>
    <dgm:cxn modelId="{C3448ACA-7557-4016-B828-E133B6E1C090}" type="presOf" srcId="{90759953-4A24-7C49-976F-7F6C862B03E7}" destId="{957A6E6D-AC92-3D45-BA99-0344C455F430}" srcOrd="0" destOrd="0" presId="urn:microsoft.com/office/officeart/2005/8/layout/hierarchy1"/>
    <dgm:cxn modelId="{4E8F03A7-16A0-4B0F-8B71-67E87E970CF0}" type="presOf" srcId="{27A511D3-A854-994A-AF6A-CDAC2D2CC701}" destId="{EAC58C05-6722-1C41-883E-90FDA4520571}" srcOrd="0" destOrd="0" presId="urn:microsoft.com/office/officeart/2005/8/layout/hierarchy1"/>
    <dgm:cxn modelId="{C729E40E-77D9-45A4-8A07-1EB3C3A2D0D2}" type="presOf" srcId="{1B7B6EEB-91C9-7140-87B9-75D4B84EB84C}" destId="{05B20E95-8861-A547-9B42-D4D19E3AB3B5}" srcOrd="0" destOrd="0" presId="urn:microsoft.com/office/officeart/2005/8/layout/hierarchy1"/>
    <dgm:cxn modelId="{3120C885-4F84-C84C-BC46-DB86273644DE}" srcId="{E11441E2-7D06-9C42-8494-3B02C9AF7AA7}" destId="{63778F36-C02E-CA4E-8C76-7C0433784F1F}" srcOrd="0" destOrd="0" parTransId="{69AF2E98-3AC9-314D-8820-0F70FBA02261}" sibTransId="{9F5E2883-2BA8-6349-A136-66D22C418D75}"/>
    <dgm:cxn modelId="{5502285A-7807-48FD-9039-C1B150DF505D}" type="presOf" srcId="{AD877999-EEE2-C14B-9890-DEE4D7B25BC1}" destId="{0A7C2431-5C03-6A42-9050-B7A24E9A26C2}" srcOrd="0" destOrd="0" presId="urn:microsoft.com/office/officeart/2005/8/layout/hierarchy1"/>
    <dgm:cxn modelId="{880D98A9-7DED-AE4E-80B6-703B5C310BB6}" srcId="{63778F36-C02E-CA4E-8C76-7C0433784F1F}" destId="{4DC354F5-C8B8-4A48-A99A-B20AAADBE720}" srcOrd="0" destOrd="0" parTransId="{B9BFE5DC-2598-F543-9C66-495AC9C88927}" sibTransId="{E70DA285-7703-AD48-90BA-F0EDD2F61996}"/>
    <dgm:cxn modelId="{B5A59B73-91B0-404C-AE26-936D28900A16}" srcId="{AD877999-EEE2-C14B-9890-DEE4D7B25BC1}" destId="{039CDAF3-C651-2B47-B2B7-E349ED6223CA}" srcOrd="0" destOrd="0" parTransId="{4A845C8A-C704-BE43-B1D4-8E0B3050E230}" sibTransId="{FF27E4F2-C96F-404E-A15D-131AE9BFE1BC}"/>
    <dgm:cxn modelId="{1306BB2C-4B3A-4869-9525-74380F83E0E5}" type="presOf" srcId="{E11441E2-7D06-9C42-8494-3B02C9AF7AA7}" destId="{7042C621-C0D4-9F4C-A23F-E8C6D0217D4E}" srcOrd="0" destOrd="0" presId="urn:microsoft.com/office/officeart/2005/8/layout/hierarchy1"/>
    <dgm:cxn modelId="{E2991CFD-E9DC-4197-A69F-F121F35C6A4C}" srcId="{AD877999-EEE2-C14B-9890-DEE4D7B25BC1}" destId="{C403CA39-305E-4E6D-9A37-D56026134789}" srcOrd="2" destOrd="0" parTransId="{DE796FB9-D8D2-43C9-A94E-B1AE5C8BF9B0}" sibTransId="{1422BD92-CD2A-440F-B627-CE7C326FDFED}"/>
    <dgm:cxn modelId="{6F94975B-9272-4B31-84F2-767D7F2862EF}" type="presOf" srcId="{52C4380F-5CF6-BC42-9284-1A3A34CD7164}" destId="{8FAE24B7-4C19-374D-81DC-DD75CB23D031}" srcOrd="0" destOrd="0" presId="urn:microsoft.com/office/officeart/2005/8/layout/hierarchy1"/>
    <dgm:cxn modelId="{124C67D2-012F-B949-BEB8-E9B6BB6F948A}" srcId="{E11441E2-7D06-9C42-8494-3B02C9AF7AA7}" destId="{1B7B6EEB-91C9-7140-87B9-75D4B84EB84C}" srcOrd="1" destOrd="0" parTransId="{F17D0E26-92F2-C84E-A55D-C497E15FDCB7}" sibTransId="{E456E61D-FA46-2C4A-BBD1-94DF66239218}"/>
    <dgm:cxn modelId="{72BAC0E3-4B76-47D4-865E-468BAA7B7FD5}" type="presOf" srcId="{4DC354F5-C8B8-4A48-A99A-B20AAADBE720}" destId="{2FC8125C-1932-1F43-BBBE-F802F032595D}" srcOrd="0" destOrd="0" presId="urn:microsoft.com/office/officeart/2005/8/layout/hierarchy1"/>
    <dgm:cxn modelId="{D9D2767C-6B7D-4701-9FA4-6215B51A67E9}" type="presOf" srcId="{4A845C8A-C704-BE43-B1D4-8E0B3050E230}" destId="{FCA854C8-32EE-B44D-B763-1CCFAE803CFD}" srcOrd="0" destOrd="0" presId="urn:microsoft.com/office/officeart/2005/8/layout/hierarchy1"/>
    <dgm:cxn modelId="{F363C2AA-FC83-43C1-AAFB-4350BF9509C7}" type="presOf" srcId="{BB6A3C8E-96D7-F149-BE50-7F6990D613F1}" destId="{09F8715C-27DF-4D48-97CF-C481A750CCAE}" srcOrd="0" destOrd="0" presId="urn:microsoft.com/office/officeart/2005/8/layout/hierarchy1"/>
    <dgm:cxn modelId="{68B5554C-A2B8-C743-9B68-9794B99C1FF3}" srcId="{D018F16D-A74E-6D4D-9584-7827DAFD5CF4}" destId="{90759953-4A24-7C49-976F-7F6C862B03E7}" srcOrd="2" destOrd="0" parTransId="{628BF273-5633-D54E-BA72-0CC075E8522B}" sibTransId="{B37E99BC-2AB5-8A4A-9E08-BD3B3E01D1EF}"/>
    <dgm:cxn modelId="{5468595B-387C-4F7C-B27F-48D7DE85F867}" type="presOf" srcId="{C403CA39-305E-4E6D-9A37-D56026134789}" destId="{D29B2BB2-0F99-4879-9D6C-74EBEE284028}" srcOrd="0" destOrd="0" presId="urn:microsoft.com/office/officeart/2005/8/layout/hierarchy1"/>
    <dgm:cxn modelId="{1D156C91-727B-4D05-B8A5-A566434BDDA5}" type="presOf" srcId="{B9BFE5DC-2598-F543-9C66-495AC9C88927}" destId="{D241C5F8-B1BA-D546-8772-1808FEE90E4D}" srcOrd="0" destOrd="0" presId="urn:microsoft.com/office/officeart/2005/8/layout/hierarchy1"/>
    <dgm:cxn modelId="{56C38C56-6D8C-4420-9556-84AE341A6F2A}" type="presOf" srcId="{F17D0E26-92F2-C84E-A55D-C497E15FDCB7}" destId="{C1BEA691-1997-114E-BBE7-4478D6BC8079}" srcOrd="0" destOrd="0" presId="urn:microsoft.com/office/officeart/2005/8/layout/hierarchy1"/>
    <dgm:cxn modelId="{9243E100-7FDC-4710-8D07-2179DF6D2935}" type="presOf" srcId="{D018F16D-A74E-6D4D-9584-7827DAFD5CF4}" destId="{B54A58CB-3B9F-AA44-B294-412F55B063FB}" srcOrd="0" destOrd="0" presId="urn:microsoft.com/office/officeart/2005/8/layout/hierarchy1"/>
    <dgm:cxn modelId="{508EC977-397B-4AD6-9664-5515B86EBD75}" type="presOf" srcId="{DE796FB9-D8D2-43C9-A94E-B1AE5C8BF9B0}" destId="{E08AB950-92E0-4753-8938-221C3C74863C}" srcOrd="0" destOrd="0" presId="urn:microsoft.com/office/officeart/2005/8/layout/hierarchy1"/>
    <dgm:cxn modelId="{34DCE915-C6C5-BF49-A87F-2358DBC6E8B3}" srcId="{AD877999-EEE2-C14B-9890-DEE4D7B25BC1}" destId="{CF28AEA4-9F41-7A40-BF88-A7A3B17B4D65}" srcOrd="1" destOrd="0" parTransId="{27A511D3-A854-994A-AF6A-CDAC2D2CC701}" sibTransId="{AEBC18DF-EBE0-D741-AFC9-0CB7BEEE7876}"/>
    <dgm:cxn modelId="{E44C8573-FC3B-462F-8EAA-614A1248D1F5}" type="presOf" srcId="{3C509EF0-F509-574E-BCD8-DE83CDB7CEAA}" destId="{E1156D71-D338-1D41-8555-AE4C6334A91D}" srcOrd="0" destOrd="0" presId="urn:microsoft.com/office/officeart/2005/8/layout/hierarchy1"/>
    <dgm:cxn modelId="{112818E4-2342-4D72-A757-907F0CCC289B}" type="presOf" srcId="{628BF273-5633-D54E-BA72-0CC075E8522B}" destId="{E8AF5A88-A981-F642-8B80-5B266EB99B5E}" srcOrd="0" destOrd="0" presId="urn:microsoft.com/office/officeart/2005/8/layout/hierarchy1"/>
    <dgm:cxn modelId="{A07B8025-D715-4281-A251-C4508E8FEF2C}" type="presParOf" srcId="{E1156D71-D338-1D41-8555-AE4C6334A91D}" destId="{45C37A35-42DA-CC45-91F5-8D24831CE8CC}" srcOrd="0" destOrd="0" presId="urn:microsoft.com/office/officeart/2005/8/layout/hierarchy1"/>
    <dgm:cxn modelId="{4C7EEAAA-8394-4A4F-94B8-8B0646233014}" type="presParOf" srcId="{45C37A35-42DA-CC45-91F5-8D24831CE8CC}" destId="{0032C12D-FA91-2147-9171-2DFBD0A73690}" srcOrd="0" destOrd="0" presId="urn:microsoft.com/office/officeart/2005/8/layout/hierarchy1"/>
    <dgm:cxn modelId="{45F39469-43A5-4413-B3A4-E97F0A73336F}" type="presParOf" srcId="{0032C12D-FA91-2147-9171-2DFBD0A73690}" destId="{CBEB3329-7FE5-3F4A-B322-2B1150F89112}" srcOrd="0" destOrd="0" presId="urn:microsoft.com/office/officeart/2005/8/layout/hierarchy1"/>
    <dgm:cxn modelId="{1BE57F19-FC18-4DB8-B8A9-D8ECB0CE2C60}" type="presParOf" srcId="{0032C12D-FA91-2147-9171-2DFBD0A73690}" destId="{B54A58CB-3B9F-AA44-B294-412F55B063FB}" srcOrd="1" destOrd="0" presId="urn:microsoft.com/office/officeart/2005/8/layout/hierarchy1"/>
    <dgm:cxn modelId="{92813493-C415-43D9-BBCD-B21E0349E559}" type="presParOf" srcId="{45C37A35-42DA-CC45-91F5-8D24831CE8CC}" destId="{430552F9-3D6D-8D47-B701-DECC90DFC906}" srcOrd="1" destOrd="0" presId="urn:microsoft.com/office/officeart/2005/8/layout/hierarchy1"/>
    <dgm:cxn modelId="{A654F41D-C780-4672-B06C-2473B77C7AA2}" type="presParOf" srcId="{430552F9-3D6D-8D47-B701-DECC90DFC906}" destId="{8FAE24B7-4C19-374D-81DC-DD75CB23D031}" srcOrd="0" destOrd="0" presId="urn:microsoft.com/office/officeart/2005/8/layout/hierarchy1"/>
    <dgm:cxn modelId="{D01E8923-109F-41A1-B635-273EF04CED55}" type="presParOf" srcId="{430552F9-3D6D-8D47-B701-DECC90DFC906}" destId="{C5601F23-0501-BD45-9E64-6BFD79666C29}" srcOrd="1" destOrd="0" presId="urn:microsoft.com/office/officeart/2005/8/layout/hierarchy1"/>
    <dgm:cxn modelId="{1CB6846E-3D27-4AE9-9EC8-1BE8E58BDF06}" type="presParOf" srcId="{C5601F23-0501-BD45-9E64-6BFD79666C29}" destId="{1FE7B523-0E36-C04F-82A5-0A983570D85B}" srcOrd="0" destOrd="0" presId="urn:microsoft.com/office/officeart/2005/8/layout/hierarchy1"/>
    <dgm:cxn modelId="{4E8732CD-9922-4DD5-8052-6D50906867AD}" type="presParOf" srcId="{1FE7B523-0E36-C04F-82A5-0A983570D85B}" destId="{EC8D59C5-B5FE-D843-84A3-33006072369C}" srcOrd="0" destOrd="0" presId="urn:microsoft.com/office/officeart/2005/8/layout/hierarchy1"/>
    <dgm:cxn modelId="{2A55060B-4C29-4914-A3A1-B57002D446E3}" type="presParOf" srcId="{1FE7B523-0E36-C04F-82A5-0A983570D85B}" destId="{0A7C2431-5C03-6A42-9050-B7A24E9A26C2}" srcOrd="1" destOrd="0" presId="urn:microsoft.com/office/officeart/2005/8/layout/hierarchy1"/>
    <dgm:cxn modelId="{017EB597-1980-4D5B-9B10-9B2A42ACAD3E}" type="presParOf" srcId="{C5601F23-0501-BD45-9E64-6BFD79666C29}" destId="{EC88145E-7A0E-D14E-AF3A-9261AC789286}" srcOrd="1" destOrd="0" presId="urn:microsoft.com/office/officeart/2005/8/layout/hierarchy1"/>
    <dgm:cxn modelId="{D5183348-E163-47B2-A9F4-63BFB61F2FD6}" type="presParOf" srcId="{EC88145E-7A0E-D14E-AF3A-9261AC789286}" destId="{FCA854C8-32EE-B44D-B763-1CCFAE803CFD}" srcOrd="0" destOrd="0" presId="urn:microsoft.com/office/officeart/2005/8/layout/hierarchy1"/>
    <dgm:cxn modelId="{7BB892E3-19CF-4EB9-9BA2-5C634F189664}" type="presParOf" srcId="{EC88145E-7A0E-D14E-AF3A-9261AC789286}" destId="{D846D98B-7B6C-9C4F-A45C-0BC1AF91B5E0}" srcOrd="1" destOrd="0" presId="urn:microsoft.com/office/officeart/2005/8/layout/hierarchy1"/>
    <dgm:cxn modelId="{63C969D8-6394-4FF1-8CF0-2CA412F1127F}" type="presParOf" srcId="{D846D98B-7B6C-9C4F-A45C-0BC1AF91B5E0}" destId="{C777F184-BA24-2443-8C15-1AD87F13CDAF}" srcOrd="0" destOrd="0" presId="urn:microsoft.com/office/officeart/2005/8/layout/hierarchy1"/>
    <dgm:cxn modelId="{70444BE2-FF6C-44F9-86F6-A2162DBB1CD6}" type="presParOf" srcId="{C777F184-BA24-2443-8C15-1AD87F13CDAF}" destId="{2767692F-0810-114D-AFE2-BAE8E01F1764}" srcOrd="0" destOrd="0" presId="urn:microsoft.com/office/officeart/2005/8/layout/hierarchy1"/>
    <dgm:cxn modelId="{08BFDCB1-453C-45DA-B0B3-8FCAC7CCC208}" type="presParOf" srcId="{C777F184-BA24-2443-8C15-1AD87F13CDAF}" destId="{1EBE4190-14AB-8A44-9CF3-D682A207D267}" srcOrd="1" destOrd="0" presId="urn:microsoft.com/office/officeart/2005/8/layout/hierarchy1"/>
    <dgm:cxn modelId="{759E410C-0982-4F6E-9540-B87493B40E08}" type="presParOf" srcId="{D846D98B-7B6C-9C4F-A45C-0BC1AF91B5E0}" destId="{01E55598-7D80-8143-A6A0-982FB15D1128}" srcOrd="1" destOrd="0" presId="urn:microsoft.com/office/officeart/2005/8/layout/hierarchy1"/>
    <dgm:cxn modelId="{96587FD1-356D-4E80-875F-F76F5462EB89}" type="presParOf" srcId="{EC88145E-7A0E-D14E-AF3A-9261AC789286}" destId="{EAC58C05-6722-1C41-883E-90FDA4520571}" srcOrd="2" destOrd="0" presId="urn:microsoft.com/office/officeart/2005/8/layout/hierarchy1"/>
    <dgm:cxn modelId="{0BB792BC-00A3-48AE-8C91-10D434177DBC}" type="presParOf" srcId="{EC88145E-7A0E-D14E-AF3A-9261AC789286}" destId="{16A37590-F97E-B94D-A679-A5A98892E9C1}" srcOrd="3" destOrd="0" presId="urn:microsoft.com/office/officeart/2005/8/layout/hierarchy1"/>
    <dgm:cxn modelId="{12D8DAA4-9F0D-4601-941B-1EF3EC750EE3}" type="presParOf" srcId="{16A37590-F97E-B94D-A679-A5A98892E9C1}" destId="{9097C204-6399-F945-9F93-9986641A7288}" srcOrd="0" destOrd="0" presId="urn:microsoft.com/office/officeart/2005/8/layout/hierarchy1"/>
    <dgm:cxn modelId="{8C2EBE04-9EE3-4AD2-9514-5F8C953D86B5}" type="presParOf" srcId="{9097C204-6399-F945-9F93-9986641A7288}" destId="{5486CABB-9E39-3340-89A2-A814C8BDE5FD}" srcOrd="0" destOrd="0" presId="urn:microsoft.com/office/officeart/2005/8/layout/hierarchy1"/>
    <dgm:cxn modelId="{BD809C3C-04EC-479E-A986-B1F6A6E5F99B}" type="presParOf" srcId="{9097C204-6399-F945-9F93-9986641A7288}" destId="{A475272C-5E69-F349-9139-989376CB686A}" srcOrd="1" destOrd="0" presId="urn:microsoft.com/office/officeart/2005/8/layout/hierarchy1"/>
    <dgm:cxn modelId="{96B1F887-655B-4B3F-8B97-00EED4951ED7}" type="presParOf" srcId="{16A37590-F97E-B94D-A679-A5A98892E9C1}" destId="{9ACFFAC1-D15D-0341-B9C5-27E732523DAB}" srcOrd="1" destOrd="0" presId="urn:microsoft.com/office/officeart/2005/8/layout/hierarchy1"/>
    <dgm:cxn modelId="{554E4D20-6DC6-4BCB-98C3-A70E91E5707E}" type="presParOf" srcId="{EC88145E-7A0E-D14E-AF3A-9261AC789286}" destId="{E08AB950-92E0-4753-8938-221C3C74863C}" srcOrd="4" destOrd="0" presId="urn:microsoft.com/office/officeart/2005/8/layout/hierarchy1"/>
    <dgm:cxn modelId="{531877FF-6E9C-41D9-87E1-93EEE1FB48CF}" type="presParOf" srcId="{EC88145E-7A0E-D14E-AF3A-9261AC789286}" destId="{33B60106-0EDE-4B6C-AEB2-53528778F4FE}" srcOrd="5" destOrd="0" presId="urn:microsoft.com/office/officeart/2005/8/layout/hierarchy1"/>
    <dgm:cxn modelId="{63D426CF-90D6-4A2E-802A-66CAF67E6F93}" type="presParOf" srcId="{33B60106-0EDE-4B6C-AEB2-53528778F4FE}" destId="{A40705E4-7602-4CE7-A5F0-80B8627A4BF3}" srcOrd="0" destOrd="0" presId="urn:microsoft.com/office/officeart/2005/8/layout/hierarchy1"/>
    <dgm:cxn modelId="{49C90CB4-55C7-479B-81EC-82119A8EEE79}" type="presParOf" srcId="{A40705E4-7602-4CE7-A5F0-80B8627A4BF3}" destId="{1335862E-99C1-4688-9841-010921246D65}" srcOrd="0" destOrd="0" presId="urn:microsoft.com/office/officeart/2005/8/layout/hierarchy1"/>
    <dgm:cxn modelId="{C69974D0-8D1C-4064-9C8C-CCAFA01F170C}" type="presParOf" srcId="{A40705E4-7602-4CE7-A5F0-80B8627A4BF3}" destId="{D29B2BB2-0F99-4879-9D6C-74EBEE284028}" srcOrd="1" destOrd="0" presId="urn:microsoft.com/office/officeart/2005/8/layout/hierarchy1"/>
    <dgm:cxn modelId="{2F3454FD-9E65-4414-A165-3D7A7374657D}" type="presParOf" srcId="{33B60106-0EDE-4B6C-AEB2-53528778F4FE}" destId="{6893EED5-9F0E-4721-AD47-351F188A9E95}" srcOrd="1" destOrd="0" presId="urn:microsoft.com/office/officeart/2005/8/layout/hierarchy1"/>
    <dgm:cxn modelId="{498BDB93-9BB0-4805-85F1-CC0B46810DA4}" type="presParOf" srcId="{430552F9-3D6D-8D47-B701-DECC90DFC906}" destId="{09F8715C-27DF-4D48-97CF-C481A750CCAE}" srcOrd="2" destOrd="0" presId="urn:microsoft.com/office/officeart/2005/8/layout/hierarchy1"/>
    <dgm:cxn modelId="{55836F20-6C56-4C82-BA2D-63ACD5EA5544}" type="presParOf" srcId="{430552F9-3D6D-8D47-B701-DECC90DFC906}" destId="{375609DC-0A6E-714A-BA55-C6DB56095E41}" srcOrd="3" destOrd="0" presId="urn:microsoft.com/office/officeart/2005/8/layout/hierarchy1"/>
    <dgm:cxn modelId="{7F15BE07-4EB9-4D67-B40A-ECF3104FFE57}" type="presParOf" srcId="{375609DC-0A6E-714A-BA55-C6DB56095E41}" destId="{2D6A1776-A3A8-8747-A0E1-D394C9ECF318}" srcOrd="0" destOrd="0" presId="urn:microsoft.com/office/officeart/2005/8/layout/hierarchy1"/>
    <dgm:cxn modelId="{1B70F48E-8497-491E-9EE0-AE64098EFFB5}" type="presParOf" srcId="{2D6A1776-A3A8-8747-A0E1-D394C9ECF318}" destId="{DE41CC85-3234-7048-946D-2B008BC3B510}" srcOrd="0" destOrd="0" presId="urn:microsoft.com/office/officeart/2005/8/layout/hierarchy1"/>
    <dgm:cxn modelId="{AD55DF6A-4E54-420C-BDB4-8554600AED45}" type="presParOf" srcId="{2D6A1776-A3A8-8747-A0E1-D394C9ECF318}" destId="{7042C621-C0D4-9F4C-A23F-E8C6D0217D4E}" srcOrd="1" destOrd="0" presId="urn:microsoft.com/office/officeart/2005/8/layout/hierarchy1"/>
    <dgm:cxn modelId="{C911BFC1-07F1-400C-8C65-B4B86737B5AE}" type="presParOf" srcId="{375609DC-0A6E-714A-BA55-C6DB56095E41}" destId="{7A25A2E7-B877-8246-A864-FC8B00B911E3}" srcOrd="1" destOrd="0" presId="urn:microsoft.com/office/officeart/2005/8/layout/hierarchy1"/>
    <dgm:cxn modelId="{B3E8E615-AE83-4855-9ED4-12407A9956E9}" type="presParOf" srcId="{7A25A2E7-B877-8246-A864-FC8B00B911E3}" destId="{69842837-A1C7-F047-9722-975450D39151}" srcOrd="0" destOrd="0" presId="urn:microsoft.com/office/officeart/2005/8/layout/hierarchy1"/>
    <dgm:cxn modelId="{8253934C-A83F-480F-AC80-62B93CD26E9A}" type="presParOf" srcId="{7A25A2E7-B877-8246-A864-FC8B00B911E3}" destId="{A98FB1DE-8C67-6D4E-A22E-815D7F10E6D8}" srcOrd="1" destOrd="0" presId="urn:microsoft.com/office/officeart/2005/8/layout/hierarchy1"/>
    <dgm:cxn modelId="{6201B5F4-735D-4EBF-8945-F8DADF4D3A42}" type="presParOf" srcId="{A98FB1DE-8C67-6D4E-A22E-815D7F10E6D8}" destId="{1BDD704B-06C6-5843-BC18-8EB616EFDD38}" srcOrd="0" destOrd="0" presId="urn:microsoft.com/office/officeart/2005/8/layout/hierarchy1"/>
    <dgm:cxn modelId="{3AF8C9EE-26C1-47EB-A324-E860FE6FB2E7}" type="presParOf" srcId="{1BDD704B-06C6-5843-BC18-8EB616EFDD38}" destId="{ABA48A1B-8822-E846-A848-75B74FFBE425}" srcOrd="0" destOrd="0" presId="urn:microsoft.com/office/officeart/2005/8/layout/hierarchy1"/>
    <dgm:cxn modelId="{6BFA0CA8-F6B5-4A19-865B-80DE5ADDA2F9}" type="presParOf" srcId="{1BDD704B-06C6-5843-BC18-8EB616EFDD38}" destId="{265B9270-3539-5242-B26D-653D5BEE88F5}" srcOrd="1" destOrd="0" presId="urn:microsoft.com/office/officeart/2005/8/layout/hierarchy1"/>
    <dgm:cxn modelId="{C3BAB438-1D9D-4F78-A913-4E8C3E29559E}" type="presParOf" srcId="{A98FB1DE-8C67-6D4E-A22E-815D7F10E6D8}" destId="{292F04DB-936A-C941-A3E7-4C70766E2F0D}" srcOrd="1" destOrd="0" presId="urn:microsoft.com/office/officeart/2005/8/layout/hierarchy1"/>
    <dgm:cxn modelId="{40578853-B922-4038-8A72-6E7CFCAF7D9D}" type="presParOf" srcId="{292F04DB-936A-C941-A3E7-4C70766E2F0D}" destId="{D241C5F8-B1BA-D546-8772-1808FEE90E4D}" srcOrd="0" destOrd="0" presId="urn:microsoft.com/office/officeart/2005/8/layout/hierarchy1"/>
    <dgm:cxn modelId="{8ED3ABE1-3DD6-4C27-AA27-45630D8AFF4E}" type="presParOf" srcId="{292F04DB-936A-C941-A3E7-4C70766E2F0D}" destId="{32ACE9BB-DA7A-D744-84EA-5C94D1D45772}" srcOrd="1" destOrd="0" presId="urn:microsoft.com/office/officeart/2005/8/layout/hierarchy1"/>
    <dgm:cxn modelId="{D5AA62C0-F03E-43AF-9500-D5D653CDCA39}" type="presParOf" srcId="{32ACE9BB-DA7A-D744-84EA-5C94D1D45772}" destId="{EAE69D28-34A3-524E-B95F-ED7F14AD90E8}" srcOrd="0" destOrd="0" presId="urn:microsoft.com/office/officeart/2005/8/layout/hierarchy1"/>
    <dgm:cxn modelId="{23C14868-75BB-48DD-9B1A-F5D1DCBB7682}" type="presParOf" srcId="{EAE69D28-34A3-524E-B95F-ED7F14AD90E8}" destId="{EB9001B2-A4DA-D342-BFC6-A4549EAEA942}" srcOrd="0" destOrd="0" presId="urn:microsoft.com/office/officeart/2005/8/layout/hierarchy1"/>
    <dgm:cxn modelId="{885BF0A5-450B-4520-915F-A8F881248395}" type="presParOf" srcId="{EAE69D28-34A3-524E-B95F-ED7F14AD90E8}" destId="{2FC8125C-1932-1F43-BBBE-F802F032595D}" srcOrd="1" destOrd="0" presId="urn:microsoft.com/office/officeart/2005/8/layout/hierarchy1"/>
    <dgm:cxn modelId="{33103EFA-9875-4266-8A81-8B12FD456EA6}" type="presParOf" srcId="{32ACE9BB-DA7A-D744-84EA-5C94D1D45772}" destId="{6FF4CAC5-E9EE-1548-8166-7BFEDA89CD8F}" srcOrd="1" destOrd="0" presId="urn:microsoft.com/office/officeart/2005/8/layout/hierarchy1"/>
    <dgm:cxn modelId="{72BA2093-95F0-4593-A651-947928D6FC15}" type="presParOf" srcId="{7A25A2E7-B877-8246-A864-FC8B00B911E3}" destId="{C1BEA691-1997-114E-BBE7-4478D6BC8079}" srcOrd="2" destOrd="0" presId="urn:microsoft.com/office/officeart/2005/8/layout/hierarchy1"/>
    <dgm:cxn modelId="{635A2DC4-1A89-4324-A1EE-016536FF69A4}" type="presParOf" srcId="{7A25A2E7-B877-8246-A864-FC8B00B911E3}" destId="{878EC1D0-A2F1-2E4F-AE2A-D4110750169C}" srcOrd="3" destOrd="0" presId="urn:microsoft.com/office/officeart/2005/8/layout/hierarchy1"/>
    <dgm:cxn modelId="{D8BB347B-8F70-455A-BBEE-27638513CD6D}" type="presParOf" srcId="{878EC1D0-A2F1-2E4F-AE2A-D4110750169C}" destId="{0CD99C5C-CD78-8249-B25A-B55D36039C1E}" srcOrd="0" destOrd="0" presId="urn:microsoft.com/office/officeart/2005/8/layout/hierarchy1"/>
    <dgm:cxn modelId="{39D08349-D835-4895-A7E7-F726F08B32A0}" type="presParOf" srcId="{0CD99C5C-CD78-8249-B25A-B55D36039C1E}" destId="{281BBB3A-F617-4B40-B99A-49758F3FEB14}" srcOrd="0" destOrd="0" presId="urn:microsoft.com/office/officeart/2005/8/layout/hierarchy1"/>
    <dgm:cxn modelId="{E6629918-9579-44AB-A4B3-689CFE8EE0B2}" type="presParOf" srcId="{0CD99C5C-CD78-8249-B25A-B55D36039C1E}" destId="{05B20E95-8861-A547-9B42-D4D19E3AB3B5}" srcOrd="1" destOrd="0" presId="urn:microsoft.com/office/officeart/2005/8/layout/hierarchy1"/>
    <dgm:cxn modelId="{A195E14C-267B-42E4-A298-30378F1ADBA2}" type="presParOf" srcId="{878EC1D0-A2F1-2E4F-AE2A-D4110750169C}" destId="{8D6DFDFC-B209-8843-A501-208DA53A7802}" srcOrd="1" destOrd="0" presId="urn:microsoft.com/office/officeart/2005/8/layout/hierarchy1"/>
    <dgm:cxn modelId="{FDC08812-5112-451C-9F5B-07DDE465C6CB}" type="presParOf" srcId="{430552F9-3D6D-8D47-B701-DECC90DFC906}" destId="{E8AF5A88-A981-F642-8B80-5B266EB99B5E}" srcOrd="4" destOrd="0" presId="urn:microsoft.com/office/officeart/2005/8/layout/hierarchy1"/>
    <dgm:cxn modelId="{F884FEAC-F74D-41E7-8B83-C3BDED007B8E}" type="presParOf" srcId="{430552F9-3D6D-8D47-B701-DECC90DFC906}" destId="{4740F415-52B5-E645-AC97-020D6BC42B8A}" srcOrd="5" destOrd="0" presId="urn:microsoft.com/office/officeart/2005/8/layout/hierarchy1"/>
    <dgm:cxn modelId="{BE098822-EE2C-4D37-8053-6EA90E4D0F63}" type="presParOf" srcId="{4740F415-52B5-E645-AC97-020D6BC42B8A}" destId="{E32CFAA2-BFD0-CA4C-A4C3-DABB442AFD6B}" srcOrd="0" destOrd="0" presId="urn:microsoft.com/office/officeart/2005/8/layout/hierarchy1"/>
    <dgm:cxn modelId="{22A8FEA3-7BAD-4377-AD06-F2EA19AD81E9}" type="presParOf" srcId="{E32CFAA2-BFD0-CA4C-A4C3-DABB442AFD6B}" destId="{D1BD31EB-76C3-5542-9AB2-6C8FFEB680F0}" srcOrd="0" destOrd="0" presId="urn:microsoft.com/office/officeart/2005/8/layout/hierarchy1"/>
    <dgm:cxn modelId="{734CD1C3-431B-4DE2-A740-802F77A69814}" type="presParOf" srcId="{E32CFAA2-BFD0-CA4C-A4C3-DABB442AFD6B}" destId="{957A6E6D-AC92-3D45-BA99-0344C455F430}" srcOrd="1" destOrd="0" presId="urn:microsoft.com/office/officeart/2005/8/layout/hierarchy1"/>
    <dgm:cxn modelId="{775DFA9E-4E13-4B1B-AA8A-B7602A464453}" type="presParOf" srcId="{4740F415-52B5-E645-AC97-020D6BC42B8A}" destId="{AB605CA2-B79E-6F43-AC4E-FC947B205C5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AF5A88-A981-F642-8B80-5B266EB99B5E}">
      <dsp:nvSpPr>
        <dsp:cNvPr id="0" name=""/>
        <dsp:cNvSpPr/>
      </dsp:nvSpPr>
      <dsp:spPr>
        <a:xfrm>
          <a:off x="5455983" y="932561"/>
          <a:ext cx="3849364" cy="413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259"/>
              </a:lnTo>
              <a:lnTo>
                <a:pt x="3849364" y="279259"/>
              </a:lnTo>
              <a:lnTo>
                <a:pt x="3849364" y="413825"/>
              </a:lnTo>
            </a:path>
          </a:pathLst>
        </a:custGeom>
        <a:noFill/>
        <a:ln w="6350" cap="flat" cmpd="sng" algn="in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BEA691-1997-114E-BBE7-4478D6BC8079}">
      <dsp:nvSpPr>
        <dsp:cNvPr id="0" name=""/>
        <dsp:cNvSpPr/>
      </dsp:nvSpPr>
      <dsp:spPr>
        <a:xfrm>
          <a:off x="7529972" y="2268775"/>
          <a:ext cx="887687" cy="4224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893"/>
              </a:lnTo>
              <a:lnTo>
                <a:pt x="887687" y="287893"/>
              </a:lnTo>
              <a:lnTo>
                <a:pt x="887687" y="42245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41C5F8-B1BA-D546-8772-1808FEE90E4D}">
      <dsp:nvSpPr>
        <dsp:cNvPr id="0" name=""/>
        <dsp:cNvSpPr/>
      </dsp:nvSpPr>
      <dsp:spPr>
        <a:xfrm>
          <a:off x="6596565" y="3613622"/>
          <a:ext cx="91440" cy="4224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245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842837-A1C7-F047-9722-975450D39151}">
      <dsp:nvSpPr>
        <dsp:cNvPr id="0" name=""/>
        <dsp:cNvSpPr/>
      </dsp:nvSpPr>
      <dsp:spPr>
        <a:xfrm>
          <a:off x="6642285" y="2268775"/>
          <a:ext cx="887687" cy="422458"/>
        </a:xfrm>
        <a:custGeom>
          <a:avLst/>
          <a:gdLst/>
          <a:ahLst/>
          <a:cxnLst/>
          <a:rect l="0" t="0" r="0" b="0"/>
          <a:pathLst>
            <a:path>
              <a:moveTo>
                <a:pt x="887687" y="0"/>
              </a:moveTo>
              <a:lnTo>
                <a:pt x="887687" y="287893"/>
              </a:lnTo>
              <a:lnTo>
                <a:pt x="0" y="287893"/>
              </a:lnTo>
              <a:lnTo>
                <a:pt x="0" y="42245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F8715C-27DF-4D48-97CF-C481A750CCAE}">
      <dsp:nvSpPr>
        <dsp:cNvPr id="0" name=""/>
        <dsp:cNvSpPr/>
      </dsp:nvSpPr>
      <dsp:spPr>
        <a:xfrm>
          <a:off x="5455983" y="932561"/>
          <a:ext cx="2073988" cy="413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259"/>
              </a:lnTo>
              <a:lnTo>
                <a:pt x="2073988" y="279259"/>
              </a:lnTo>
              <a:lnTo>
                <a:pt x="2073988" y="413825"/>
              </a:lnTo>
            </a:path>
          </a:pathLst>
        </a:custGeom>
        <a:noFill/>
        <a:ln w="6350" cap="flat" cmpd="sng" algn="in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8AB950-92E0-4753-8938-221C3C74863C}">
      <dsp:nvSpPr>
        <dsp:cNvPr id="0" name=""/>
        <dsp:cNvSpPr/>
      </dsp:nvSpPr>
      <dsp:spPr>
        <a:xfrm>
          <a:off x="3091533" y="2268775"/>
          <a:ext cx="1775375" cy="4224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893"/>
              </a:lnTo>
              <a:lnTo>
                <a:pt x="1775375" y="287893"/>
              </a:lnTo>
              <a:lnTo>
                <a:pt x="1775375" y="42245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C58C05-6722-1C41-883E-90FDA4520571}">
      <dsp:nvSpPr>
        <dsp:cNvPr id="0" name=""/>
        <dsp:cNvSpPr/>
      </dsp:nvSpPr>
      <dsp:spPr>
        <a:xfrm>
          <a:off x="3045813" y="2268775"/>
          <a:ext cx="91440" cy="4224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245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A854C8-32EE-B44D-B763-1CCFAE803CFD}">
      <dsp:nvSpPr>
        <dsp:cNvPr id="0" name=""/>
        <dsp:cNvSpPr/>
      </dsp:nvSpPr>
      <dsp:spPr>
        <a:xfrm>
          <a:off x="1316158" y="2268775"/>
          <a:ext cx="1775375" cy="422458"/>
        </a:xfrm>
        <a:custGeom>
          <a:avLst/>
          <a:gdLst/>
          <a:ahLst/>
          <a:cxnLst/>
          <a:rect l="0" t="0" r="0" b="0"/>
          <a:pathLst>
            <a:path>
              <a:moveTo>
                <a:pt x="1775375" y="0"/>
              </a:moveTo>
              <a:lnTo>
                <a:pt x="1775375" y="287893"/>
              </a:lnTo>
              <a:lnTo>
                <a:pt x="0" y="287893"/>
              </a:lnTo>
              <a:lnTo>
                <a:pt x="0" y="422458"/>
              </a:lnTo>
            </a:path>
          </a:pathLst>
        </a:custGeom>
        <a:noFill/>
        <a:ln w="6350" cap="flat" cmpd="sng" algn="in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AE24B7-4C19-374D-81DC-DD75CB23D031}">
      <dsp:nvSpPr>
        <dsp:cNvPr id="0" name=""/>
        <dsp:cNvSpPr/>
      </dsp:nvSpPr>
      <dsp:spPr>
        <a:xfrm>
          <a:off x="3091533" y="932561"/>
          <a:ext cx="2364450" cy="413825"/>
        </a:xfrm>
        <a:custGeom>
          <a:avLst/>
          <a:gdLst/>
          <a:ahLst/>
          <a:cxnLst/>
          <a:rect l="0" t="0" r="0" b="0"/>
          <a:pathLst>
            <a:path>
              <a:moveTo>
                <a:pt x="2364450" y="0"/>
              </a:moveTo>
              <a:lnTo>
                <a:pt x="2364450" y="279259"/>
              </a:lnTo>
              <a:lnTo>
                <a:pt x="0" y="279259"/>
              </a:lnTo>
              <a:lnTo>
                <a:pt x="0" y="413825"/>
              </a:lnTo>
            </a:path>
          </a:pathLst>
        </a:custGeom>
        <a:noFill/>
        <a:ln w="6350" cap="flat" cmpd="sng" algn="in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EB3329-7FE5-3F4A-B322-2B1150F89112}">
      <dsp:nvSpPr>
        <dsp:cNvPr id="0" name=""/>
        <dsp:cNvSpPr/>
      </dsp:nvSpPr>
      <dsp:spPr>
        <a:xfrm>
          <a:off x="4729693" y="10173"/>
          <a:ext cx="1452580" cy="92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4A58CB-3B9F-AA44-B294-412F55B063FB}">
      <dsp:nvSpPr>
        <dsp:cNvPr id="0" name=""/>
        <dsp:cNvSpPr/>
      </dsp:nvSpPr>
      <dsp:spPr>
        <a:xfrm>
          <a:off x="4891091" y="163501"/>
          <a:ext cx="1452580" cy="922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Deputy Director on Health Care</a:t>
          </a:r>
          <a:endParaRPr lang="en-US" sz="1400" kern="1200" dirty="0"/>
        </a:p>
      </dsp:txBody>
      <dsp:txXfrm>
        <a:off x="4918107" y="190517"/>
        <a:ext cx="1398548" cy="868356"/>
      </dsp:txXfrm>
    </dsp:sp>
    <dsp:sp modelId="{EC8D59C5-B5FE-D843-84A3-33006072369C}">
      <dsp:nvSpPr>
        <dsp:cNvPr id="0" name=""/>
        <dsp:cNvSpPr/>
      </dsp:nvSpPr>
      <dsp:spPr>
        <a:xfrm>
          <a:off x="2365243" y="1346386"/>
          <a:ext cx="1452580" cy="92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A7C2431-5C03-6A42-9050-B7A24E9A26C2}">
      <dsp:nvSpPr>
        <dsp:cNvPr id="0" name=""/>
        <dsp:cNvSpPr/>
      </dsp:nvSpPr>
      <dsp:spPr>
        <a:xfrm>
          <a:off x="2526641" y="1499714"/>
          <a:ext cx="1452580" cy="922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Strategic </a:t>
          </a:r>
          <a:r>
            <a:rPr lang="en-US" sz="1400" kern="1200" smtClean="0"/>
            <a:t>planning and</a:t>
          </a:r>
          <a:r>
            <a:rPr lang="ka-GE" sz="1400" kern="1200" smtClean="0"/>
            <a:t> </a:t>
          </a:r>
          <a:r>
            <a:rPr lang="en-US" sz="1400" kern="1200" smtClean="0"/>
            <a:t>organizational support</a:t>
          </a:r>
          <a:endParaRPr lang="en-US" sz="1400" kern="1200" dirty="0">
            <a:solidFill>
              <a:srgbClr val="FF0000"/>
            </a:solidFill>
          </a:endParaRPr>
        </a:p>
      </dsp:txBody>
      <dsp:txXfrm>
        <a:off x="2553657" y="1526730"/>
        <a:ext cx="1398548" cy="868356"/>
      </dsp:txXfrm>
    </dsp:sp>
    <dsp:sp modelId="{2767692F-0810-114D-AFE2-BAE8E01F1764}">
      <dsp:nvSpPr>
        <dsp:cNvPr id="0" name=""/>
        <dsp:cNvSpPr/>
      </dsp:nvSpPr>
      <dsp:spPr>
        <a:xfrm>
          <a:off x="589868" y="2691233"/>
          <a:ext cx="1452580" cy="92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EBE4190-14AB-8A44-9CF3-D682A207D267}">
      <dsp:nvSpPr>
        <dsp:cNvPr id="0" name=""/>
        <dsp:cNvSpPr/>
      </dsp:nvSpPr>
      <dsp:spPr>
        <a:xfrm>
          <a:off x="751265" y="2844561"/>
          <a:ext cx="1452580" cy="922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Monitoring </a:t>
          </a:r>
          <a:r>
            <a:rPr lang="en-US" sz="1400" kern="1200" dirty="0" smtClean="0"/>
            <a:t>&amp; Evaluation</a:t>
          </a:r>
          <a:endParaRPr lang="en-US" sz="1400" kern="1200" dirty="0"/>
        </a:p>
      </dsp:txBody>
      <dsp:txXfrm>
        <a:off x="778281" y="2871577"/>
        <a:ext cx="1398548" cy="868356"/>
      </dsp:txXfrm>
    </dsp:sp>
    <dsp:sp modelId="{5486CABB-9E39-3340-89A2-A814C8BDE5FD}">
      <dsp:nvSpPr>
        <dsp:cNvPr id="0" name=""/>
        <dsp:cNvSpPr/>
      </dsp:nvSpPr>
      <dsp:spPr>
        <a:xfrm>
          <a:off x="2365243" y="2691233"/>
          <a:ext cx="1452580" cy="92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75272C-5E69-F349-9139-989376CB686A}">
      <dsp:nvSpPr>
        <dsp:cNvPr id="0" name=""/>
        <dsp:cNvSpPr/>
      </dsp:nvSpPr>
      <dsp:spPr>
        <a:xfrm>
          <a:off x="2526641" y="2844561"/>
          <a:ext cx="1452580" cy="922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Pharmaceuticals</a:t>
          </a:r>
          <a:endParaRPr lang="en-US" sz="1400" kern="1200" dirty="0"/>
        </a:p>
      </dsp:txBody>
      <dsp:txXfrm>
        <a:off x="2553657" y="2871577"/>
        <a:ext cx="1398548" cy="868356"/>
      </dsp:txXfrm>
    </dsp:sp>
    <dsp:sp modelId="{1335862E-99C1-4688-9841-010921246D65}">
      <dsp:nvSpPr>
        <dsp:cNvPr id="0" name=""/>
        <dsp:cNvSpPr/>
      </dsp:nvSpPr>
      <dsp:spPr>
        <a:xfrm>
          <a:off x="4140619" y="2691233"/>
          <a:ext cx="1452580" cy="92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9B2BB2-0F99-4879-9D6C-74EBEE284028}">
      <dsp:nvSpPr>
        <dsp:cNvPr id="0" name=""/>
        <dsp:cNvSpPr/>
      </dsp:nvSpPr>
      <dsp:spPr>
        <a:xfrm>
          <a:off x="4302017" y="2844561"/>
          <a:ext cx="1452580" cy="922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Pricing, payment methods </a:t>
          </a:r>
          <a:endParaRPr lang="en-US" sz="1400" kern="1200" dirty="0"/>
        </a:p>
      </dsp:txBody>
      <dsp:txXfrm>
        <a:off x="4329033" y="2871577"/>
        <a:ext cx="1398548" cy="868356"/>
      </dsp:txXfrm>
    </dsp:sp>
    <dsp:sp modelId="{DE41CC85-3234-7048-946D-2B008BC3B510}">
      <dsp:nvSpPr>
        <dsp:cNvPr id="0" name=""/>
        <dsp:cNvSpPr/>
      </dsp:nvSpPr>
      <dsp:spPr>
        <a:xfrm>
          <a:off x="6803682" y="1346386"/>
          <a:ext cx="1452580" cy="92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42C621-C0D4-9F4C-A23F-E8C6D0217D4E}">
      <dsp:nvSpPr>
        <dsp:cNvPr id="0" name=""/>
        <dsp:cNvSpPr/>
      </dsp:nvSpPr>
      <dsp:spPr>
        <a:xfrm>
          <a:off x="6965080" y="1499714"/>
          <a:ext cx="1452580" cy="922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Provider relations</a:t>
          </a:r>
          <a:endParaRPr lang="en-US" sz="1400" kern="1200" dirty="0"/>
        </a:p>
      </dsp:txBody>
      <dsp:txXfrm>
        <a:off x="6992096" y="1526730"/>
        <a:ext cx="1398548" cy="868356"/>
      </dsp:txXfrm>
    </dsp:sp>
    <dsp:sp modelId="{ABA48A1B-8822-E846-A848-75B74FFBE425}">
      <dsp:nvSpPr>
        <dsp:cNvPr id="0" name=""/>
        <dsp:cNvSpPr/>
      </dsp:nvSpPr>
      <dsp:spPr>
        <a:xfrm>
          <a:off x="5915995" y="2691233"/>
          <a:ext cx="1452580" cy="92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5B9270-3539-5242-B26D-653D5BEE88F5}">
      <dsp:nvSpPr>
        <dsp:cNvPr id="0" name=""/>
        <dsp:cNvSpPr/>
      </dsp:nvSpPr>
      <dsp:spPr>
        <a:xfrm>
          <a:off x="6077392" y="2844561"/>
          <a:ext cx="1452580" cy="922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Contracting</a:t>
          </a:r>
          <a:endParaRPr lang="en-US" sz="1400" kern="1200" dirty="0"/>
        </a:p>
      </dsp:txBody>
      <dsp:txXfrm>
        <a:off x="6104408" y="2871577"/>
        <a:ext cx="1398548" cy="868356"/>
      </dsp:txXfrm>
    </dsp:sp>
    <dsp:sp modelId="{EB9001B2-A4DA-D342-BFC6-A4549EAEA942}">
      <dsp:nvSpPr>
        <dsp:cNvPr id="0" name=""/>
        <dsp:cNvSpPr/>
      </dsp:nvSpPr>
      <dsp:spPr>
        <a:xfrm>
          <a:off x="5915995" y="4036080"/>
          <a:ext cx="1452580" cy="92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C8125C-1932-1F43-BBBE-F802F032595D}">
      <dsp:nvSpPr>
        <dsp:cNvPr id="0" name=""/>
        <dsp:cNvSpPr/>
      </dsp:nvSpPr>
      <dsp:spPr>
        <a:xfrm>
          <a:off x="6077392" y="4189408"/>
          <a:ext cx="1452580" cy="922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Q &amp; P evaluation</a:t>
          </a:r>
          <a:endParaRPr lang="en-US" sz="1400" kern="1200" dirty="0"/>
        </a:p>
      </dsp:txBody>
      <dsp:txXfrm>
        <a:off x="6104408" y="4216424"/>
        <a:ext cx="1398548" cy="868356"/>
      </dsp:txXfrm>
    </dsp:sp>
    <dsp:sp modelId="{281BBB3A-F617-4B40-B99A-49758F3FEB14}">
      <dsp:nvSpPr>
        <dsp:cNvPr id="0" name=""/>
        <dsp:cNvSpPr/>
      </dsp:nvSpPr>
      <dsp:spPr>
        <a:xfrm>
          <a:off x="7691370" y="2691233"/>
          <a:ext cx="1452580" cy="92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B20E95-8861-A547-9B42-D4D19E3AB3B5}">
      <dsp:nvSpPr>
        <dsp:cNvPr id="0" name=""/>
        <dsp:cNvSpPr/>
      </dsp:nvSpPr>
      <dsp:spPr>
        <a:xfrm>
          <a:off x="7852768" y="2844561"/>
          <a:ext cx="1452580" cy="922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Claims management</a:t>
          </a:r>
          <a:endParaRPr lang="en-US" sz="1400" kern="1200" dirty="0"/>
        </a:p>
      </dsp:txBody>
      <dsp:txXfrm>
        <a:off x="7879784" y="2871577"/>
        <a:ext cx="1398548" cy="868356"/>
      </dsp:txXfrm>
    </dsp:sp>
    <dsp:sp modelId="{D1BD31EB-76C3-5542-9AB2-6C8FFEB680F0}">
      <dsp:nvSpPr>
        <dsp:cNvPr id="0" name=""/>
        <dsp:cNvSpPr/>
      </dsp:nvSpPr>
      <dsp:spPr>
        <a:xfrm>
          <a:off x="8579058" y="1346386"/>
          <a:ext cx="1452580" cy="92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57A6E6D-AC92-3D45-BA99-0344C455F430}">
      <dsp:nvSpPr>
        <dsp:cNvPr id="0" name=""/>
        <dsp:cNvSpPr/>
      </dsp:nvSpPr>
      <dsp:spPr>
        <a:xfrm>
          <a:off x="8740456" y="1499714"/>
          <a:ext cx="1452580" cy="9223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PR and beneficiary relations</a:t>
          </a:r>
          <a:endParaRPr lang="en-US" sz="1400" kern="1200" dirty="0"/>
        </a:p>
      </dsp:txBody>
      <dsp:txXfrm>
        <a:off x="8767472" y="1526730"/>
        <a:ext cx="1398548" cy="8683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80500-9063-0848-992A-2B02BE6D529C}" type="datetimeFigureOut">
              <a:rPr lang="en-US" smtClean="0"/>
              <a:t>12/8/2018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139F1-08F7-EB48-8A2B-45D6915DCC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619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139F1-08F7-EB48-8A2B-45D6915DCC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74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82890" y="1788454"/>
            <a:ext cx="9689910" cy="1241349"/>
          </a:xfrm>
        </p:spPr>
        <p:txBody>
          <a:bodyPr/>
          <a:lstStyle/>
          <a:p>
            <a:r>
              <a:rPr lang="en-US" b="1" i="1" dirty="0"/>
              <a:t>SSA SP Organization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679906" y="3562067"/>
            <a:ext cx="6831673" cy="1480450"/>
          </a:xfrm>
        </p:spPr>
        <p:txBody>
          <a:bodyPr/>
          <a:lstStyle/>
          <a:p>
            <a:r>
              <a:rPr lang="en-US" b="1" dirty="0" smtClean="0"/>
              <a:t>Functional Directions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91714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63376"/>
            <a:ext cx="9601200" cy="710514"/>
          </a:xfrm>
        </p:spPr>
        <p:txBody>
          <a:bodyPr>
            <a:normAutofit/>
          </a:bodyPr>
          <a:lstStyle/>
          <a:p>
            <a:r>
              <a:rPr lang="en-US" b="1" i="1" dirty="0"/>
              <a:t>SSA SP </a:t>
            </a:r>
            <a:r>
              <a:rPr lang="en-US" b="1" i="1" dirty="0" smtClean="0"/>
              <a:t>Organization</a:t>
            </a:r>
            <a:endParaRPr lang="en-US" sz="2700" b="1" i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2667233"/>
              </p:ext>
            </p:extLst>
          </p:nvPr>
        </p:nvGraphicFramePr>
        <p:xfrm>
          <a:off x="707366" y="1532539"/>
          <a:ext cx="11300604" cy="5113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94506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83876"/>
            <a:ext cx="9601200" cy="585116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Strategic planning and</a:t>
            </a:r>
            <a:r>
              <a:rPr lang="ka-GE" sz="2800" b="1" dirty="0"/>
              <a:t> </a:t>
            </a:r>
            <a:r>
              <a:rPr lang="en-US" sz="2800" b="1" dirty="0"/>
              <a:t>organizational support</a:t>
            </a:r>
            <a:r>
              <a:rPr lang="en-US" sz="2800" b="1" dirty="0">
                <a:solidFill>
                  <a:srgbClr val="FF0000"/>
                </a:solidFill>
              </a:rPr>
              <a:t/>
            </a:r>
            <a:br>
              <a:rPr lang="en-US" sz="2800" b="1" dirty="0">
                <a:solidFill>
                  <a:srgbClr val="FF0000"/>
                </a:solidFill>
              </a:rPr>
            </a:b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3026" y="1173707"/>
            <a:ext cx="10800272" cy="5445457"/>
          </a:xfrm>
        </p:spPr>
        <p:txBody>
          <a:bodyPr>
            <a:normAutofit/>
          </a:bodyPr>
          <a:lstStyle/>
          <a:p>
            <a:r>
              <a:rPr lang="en-US" b="1" dirty="0"/>
              <a:t>Planning, Monitoring &amp; Evaluation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Needs </a:t>
            </a:r>
            <a:r>
              <a:rPr lang="en-US" dirty="0">
                <a:solidFill>
                  <a:schemeClr val="tx1"/>
                </a:solidFill>
              </a:rPr>
              <a:t>assessment in health care services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Assessment </a:t>
            </a:r>
            <a:r>
              <a:rPr lang="en-US" dirty="0">
                <a:solidFill>
                  <a:schemeClr val="tx1"/>
                </a:solidFill>
              </a:rPr>
              <a:t>of basic </a:t>
            </a:r>
            <a:r>
              <a:rPr lang="en-US" dirty="0" smtClean="0">
                <a:solidFill>
                  <a:schemeClr val="tx1"/>
                </a:solidFill>
              </a:rPr>
              <a:t>PHC service utilization </a:t>
            </a:r>
            <a:r>
              <a:rPr lang="en-US" dirty="0">
                <a:solidFill>
                  <a:schemeClr val="tx1"/>
                </a:solidFill>
              </a:rPr>
              <a:t>and </a:t>
            </a:r>
            <a:r>
              <a:rPr lang="en-US" dirty="0" smtClean="0">
                <a:solidFill>
                  <a:schemeClr val="tx1"/>
                </a:solidFill>
              </a:rPr>
              <a:t>referral </a:t>
            </a:r>
            <a:r>
              <a:rPr lang="en-US" dirty="0">
                <a:solidFill>
                  <a:schemeClr val="tx1"/>
                </a:solidFill>
              </a:rPr>
              <a:t>system 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Analyze </a:t>
            </a:r>
            <a:r>
              <a:rPr lang="en-US" dirty="0">
                <a:solidFill>
                  <a:schemeClr val="tx1"/>
                </a:solidFill>
              </a:rPr>
              <a:t>the need for hospital care services including highly </a:t>
            </a:r>
            <a:r>
              <a:rPr lang="en-US" dirty="0" smtClean="0">
                <a:solidFill>
                  <a:schemeClr val="tx1"/>
                </a:solidFill>
              </a:rPr>
              <a:t>specialized </a:t>
            </a:r>
            <a:r>
              <a:rPr lang="en-US" dirty="0">
                <a:solidFill>
                  <a:schemeClr val="tx1"/>
                </a:solidFill>
              </a:rPr>
              <a:t>services and current distribution of service providers 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Develop </a:t>
            </a:r>
            <a:r>
              <a:rPr lang="en-US" dirty="0">
                <a:solidFill>
                  <a:schemeClr val="tx1"/>
                </a:solidFill>
              </a:rPr>
              <a:t>a plan for sustainable purchasing of hospital and highly </a:t>
            </a:r>
            <a:r>
              <a:rPr lang="en-US" dirty="0" smtClean="0">
                <a:solidFill>
                  <a:schemeClr val="tx1"/>
                </a:solidFill>
              </a:rPr>
              <a:t>specialized </a:t>
            </a:r>
            <a:r>
              <a:rPr lang="en-US" dirty="0">
                <a:solidFill>
                  <a:schemeClr val="tx1"/>
                </a:solidFill>
              </a:rPr>
              <a:t>medical </a:t>
            </a:r>
            <a:r>
              <a:rPr lang="en-US" dirty="0" smtClean="0">
                <a:solidFill>
                  <a:schemeClr val="tx1"/>
                </a:solidFill>
              </a:rPr>
              <a:t>services</a:t>
            </a:r>
          </a:p>
          <a:p>
            <a:pPr lvl="1"/>
            <a:r>
              <a:rPr lang="en-US" dirty="0" smtClean="0"/>
              <a:t>Provide a medical audit </a:t>
            </a:r>
            <a:r>
              <a:rPr lang="en-US" dirty="0"/>
              <a:t>(in cooperation with Regulatory </a:t>
            </a:r>
            <a:r>
              <a:rPr lang="en-US" dirty="0" smtClean="0"/>
              <a:t>Authority) according to the elaborated concept</a:t>
            </a:r>
          </a:p>
          <a:p>
            <a:pPr lvl="1"/>
            <a:r>
              <a:rPr lang="en-US" dirty="0" smtClean="0"/>
              <a:t>Design objective criteria according to risk assessment for priority set for selection of medical </a:t>
            </a:r>
            <a:r>
              <a:rPr lang="en-US" dirty="0"/>
              <a:t>cases for</a:t>
            </a:r>
            <a:r>
              <a:rPr lang="ka-GE" dirty="0"/>
              <a:t> </a:t>
            </a:r>
            <a:r>
              <a:rPr lang="en-US" dirty="0"/>
              <a:t>on site monitoring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According to the analysis of existing data, in coordination with State Health Programs functional units team, prepare the proposals for revision/update HBP, </a:t>
            </a:r>
            <a:r>
              <a:rPr lang="en-US" dirty="0">
                <a:solidFill>
                  <a:schemeClr val="tx1"/>
                </a:solidFill>
              </a:rPr>
              <a:t>principles of contracting for purchasing services, including selective contracting and monitoring and evaluation system of contracts </a:t>
            </a:r>
            <a:r>
              <a:rPr lang="en-US" dirty="0" smtClean="0">
                <a:solidFill>
                  <a:schemeClr val="tx1"/>
                </a:solidFill>
              </a:rPr>
              <a:t>performance, </a:t>
            </a:r>
            <a:r>
              <a:rPr lang="en-US" dirty="0" smtClean="0"/>
              <a:t>the pricing/payment methods/copayment methodology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111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2831"/>
            <a:ext cx="9601200" cy="464024"/>
          </a:xfrm>
        </p:spPr>
        <p:txBody>
          <a:bodyPr>
            <a:noAutofit/>
          </a:bodyPr>
          <a:lstStyle/>
          <a:p>
            <a:pPr lvl="0"/>
            <a:r>
              <a:rPr lang="en-US" sz="2800" b="1" dirty="0"/>
              <a:t>Strategic planning and</a:t>
            </a:r>
            <a:r>
              <a:rPr lang="ka-GE" sz="2800" b="1" dirty="0"/>
              <a:t> </a:t>
            </a:r>
            <a:r>
              <a:rPr lang="en-US" sz="2800" b="1" dirty="0"/>
              <a:t>organizational support</a:t>
            </a:r>
            <a:r>
              <a:rPr lang="en-US" sz="2800" b="1" dirty="0">
                <a:solidFill>
                  <a:srgbClr val="FF0000"/>
                </a:solidFill>
              </a:rPr>
              <a:t/>
            </a:r>
            <a:br>
              <a:rPr lang="en-US" sz="2800" b="1" dirty="0">
                <a:solidFill>
                  <a:srgbClr val="FF0000"/>
                </a:solidFill>
              </a:rPr>
            </a:b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036" y="981795"/>
            <a:ext cx="10863617" cy="2491890"/>
          </a:xfrm>
        </p:spPr>
        <p:txBody>
          <a:bodyPr>
            <a:normAutofit/>
          </a:bodyPr>
          <a:lstStyle/>
          <a:p>
            <a:pPr lvl="1" algn="just">
              <a:spcBef>
                <a:spcPts val="200"/>
              </a:spcBef>
            </a:pPr>
            <a:r>
              <a:rPr lang="en-US" sz="1700" dirty="0" smtClean="0"/>
              <a:t>According to the SSA data and elaborated/approved price-setting methodology define the prices for </a:t>
            </a:r>
            <a:r>
              <a:rPr lang="en-US" sz="1700" dirty="0"/>
              <a:t>DRG covered and uncovered </a:t>
            </a:r>
            <a:r>
              <a:rPr lang="en-US" sz="1700" dirty="0" smtClean="0"/>
              <a:t>services</a:t>
            </a:r>
          </a:p>
          <a:p>
            <a:pPr lvl="1" algn="just">
              <a:spcBef>
                <a:spcPts val="200"/>
              </a:spcBef>
            </a:pPr>
            <a:r>
              <a:rPr lang="en-US" sz="1700" dirty="0"/>
              <a:t>According to the SSA data and elaborated/approved </a:t>
            </a:r>
            <a:r>
              <a:rPr lang="en-US" sz="1700" dirty="0" smtClean="0"/>
              <a:t>payment </a:t>
            </a:r>
            <a:r>
              <a:rPr lang="en-US" sz="1700" dirty="0"/>
              <a:t>methodology compile the </a:t>
            </a:r>
            <a:r>
              <a:rPr lang="en-US" sz="1700" dirty="0" smtClean="0"/>
              <a:t>payment </a:t>
            </a:r>
            <a:r>
              <a:rPr lang="en-US" sz="1700" dirty="0"/>
              <a:t>methods </a:t>
            </a:r>
            <a:r>
              <a:rPr lang="en-US" sz="1700" dirty="0" smtClean="0"/>
              <a:t>to providers for </a:t>
            </a:r>
            <a:r>
              <a:rPr lang="en-US" sz="1700" dirty="0"/>
              <a:t>DRG covered and uncovered </a:t>
            </a:r>
            <a:r>
              <a:rPr lang="en-US" sz="1700" dirty="0" smtClean="0"/>
              <a:t>services</a:t>
            </a:r>
            <a:endParaRPr lang="en-US" sz="1700" dirty="0"/>
          </a:p>
          <a:p>
            <a:pPr lvl="1" algn="just">
              <a:spcBef>
                <a:spcPts val="200"/>
              </a:spcBef>
            </a:pPr>
            <a:r>
              <a:rPr lang="en-US" sz="1700" dirty="0" smtClean="0"/>
              <a:t>According to the analysis  of health </a:t>
            </a:r>
            <a:r>
              <a:rPr lang="en-US" sz="1700" dirty="0"/>
              <a:t>service utilization of existing </a:t>
            </a:r>
            <a:r>
              <a:rPr lang="en-US" sz="1700" dirty="0" smtClean="0"/>
              <a:t>HBP,  assessment </a:t>
            </a:r>
            <a:r>
              <a:rPr lang="en-US" sz="1700" dirty="0"/>
              <a:t>of health (among them essential) needs, service </a:t>
            </a:r>
            <a:r>
              <a:rPr lang="en-US" sz="1700" dirty="0" smtClean="0"/>
              <a:t>allocation </a:t>
            </a:r>
            <a:r>
              <a:rPr lang="en-US" sz="1700" dirty="0"/>
              <a:t>and </a:t>
            </a:r>
            <a:r>
              <a:rPr lang="en-US" sz="1700" dirty="0" smtClean="0"/>
              <a:t>financial resources prepare proposal/define copayment system for different types of beneficiaries</a:t>
            </a:r>
          </a:p>
          <a:p>
            <a:pPr lvl="1" algn="just">
              <a:spcBef>
                <a:spcPts val="200"/>
              </a:spcBef>
            </a:pPr>
            <a:r>
              <a:rPr lang="en-US" sz="1700" dirty="0" smtClean="0"/>
              <a:t>Prepare proposal for redesign</a:t>
            </a:r>
            <a:r>
              <a:rPr lang="ka-GE" sz="1700" dirty="0" smtClean="0"/>
              <a:t>/</a:t>
            </a:r>
            <a:r>
              <a:rPr lang="en-US" sz="1700" dirty="0" smtClean="0"/>
              <a:t>renewal  pricing/copayment/payment methods system according to existing data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599" y="581684"/>
            <a:ext cx="487907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Pricing, payment </a:t>
            </a:r>
            <a:r>
              <a:rPr lang="en-US" sz="2000" b="1" dirty="0"/>
              <a:t>methods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599" y="3868625"/>
            <a:ext cx="9601200" cy="31048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/>
              <a:t>Pharmaceuticals</a:t>
            </a:r>
            <a:endParaRPr lang="en-US" sz="20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96036" y="4339989"/>
            <a:ext cx="10672549" cy="2033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r>
              <a:rPr lang="en-US" sz="1700" dirty="0" smtClean="0"/>
              <a:t>According to the</a:t>
            </a:r>
            <a:r>
              <a:rPr lang="ka-GE" sz="1700" dirty="0" smtClean="0"/>
              <a:t> </a:t>
            </a:r>
            <a:r>
              <a:rPr lang="en-US" sz="1700" dirty="0" smtClean="0"/>
              <a:t>market research define the price of pharmaceuticals covered by HBP</a:t>
            </a:r>
          </a:p>
          <a:p>
            <a:pPr lvl="1" algn="just"/>
            <a:r>
              <a:rPr lang="en-US" sz="1700" dirty="0" smtClean="0"/>
              <a:t>Taking into account the analysis of medicines utilization according to the existing HBP and financial resources, define/prepare proposal copayment for different types of beneficiaries</a:t>
            </a:r>
          </a:p>
          <a:p>
            <a:pPr lvl="1" algn="just"/>
            <a:r>
              <a:rPr lang="en-US" sz="1700" dirty="0"/>
              <a:t>according to existing </a:t>
            </a:r>
            <a:r>
              <a:rPr lang="en-US" sz="1700" dirty="0" smtClean="0"/>
              <a:t>data prepare proposal for redesign</a:t>
            </a:r>
            <a:r>
              <a:rPr lang="ka-GE" sz="1700" dirty="0" smtClean="0"/>
              <a:t>/</a:t>
            </a:r>
            <a:r>
              <a:rPr lang="en-US" sz="1700" dirty="0" smtClean="0"/>
              <a:t>renewal list/copayment mechanisms of pharmaceuticals </a:t>
            </a:r>
            <a:r>
              <a:rPr lang="en-US" sz="1700" dirty="0"/>
              <a:t>covered by </a:t>
            </a:r>
            <a:r>
              <a:rPr lang="en-US" sz="1700" dirty="0" smtClean="0"/>
              <a:t>HBP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654579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770" y="149273"/>
            <a:ext cx="9601200" cy="533116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Provider relations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583" y="1279060"/>
            <a:ext cx="10549718" cy="237044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Ensure service providers selection process according to the approved principles </a:t>
            </a:r>
            <a:r>
              <a:rPr lang="en-US" dirty="0">
                <a:solidFill>
                  <a:schemeClr val="tx1"/>
                </a:solidFill>
              </a:rPr>
              <a:t>of contracting for purchasing services, including selective contracting</a:t>
            </a:r>
            <a:endParaRPr lang="en-US" dirty="0" smtClean="0"/>
          </a:p>
          <a:p>
            <a:r>
              <a:rPr lang="en-US" dirty="0" smtClean="0"/>
              <a:t>Elaborate </a:t>
            </a:r>
            <a:r>
              <a:rPr lang="en-US" dirty="0"/>
              <a:t>contract </a:t>
            </a:r>
            <a:r>
              <a:rPr lang="en-US" dirty="0" smtClean="0"/>
              <a:t>format (general part and special part for concrete components/services)</a:t>
            </a:r>
            <a:endParaRPr lang="en-US" dirty="0"/>
          </a:p>
          <a:p>
            <a:r>
              <a:rPr lang="en-US" dirty="0"/>
              <a:t>Ensure contracting </a:t>
            </a:r>
            <a:r>
              <a:rPr lang="en-US" dirty="0" smtClean="0"/>
              <a:t>process</a:t>
            </a:r>
          </a:p>
          <a:p>
            <a:r>
              <a:rPr lang="en-US" dirty="0">
                <a:solidFill>
                  <a:schemeClr val="tx1"/>
                </a:solidFill>
              </a:rPr>
              <a:t>According to the analysis of existing data, in coordination with </a:t>
            </a:r>
            <a:r>
              <a:rPr lang="en-US" b="1" dirty="0"/>
              <a:t>Planning, Monitoring &amp; Evaluation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team, prepare the proposals for revision/update </a:t>
            </a:r>
            <a:r>
              <a:rPr lang="en-US" dirty="0" smtClean="0">
                <a:solidFill>
                  <a:schemeClr val="tx1"/>
                </a:solidFill>
              </a:rPr>
              <a:t>the principles </a:t>
            </a:r>
            <a:r>
              <a:rPr lang="en-US" dirty="0">
                <a:solidFill>
                  <a:schemeClr val="tx1"/>
                </a:solidFill>
              </a:rPr>
              <a:t>of contracting for purchasing services, including selective </a:t>
            </a:r>
            <a:r>
              <a:rPr lang="en-US" dirty="0" smtClean="0">
                <a:solidFill>
                  <a:schemeClr val="tx1"/>
                </a:solidFill>
              </a:rPr>
              <a:t>contracting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48770" y="860662"/>
            <a:ext cx="9601200" cy="3787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/>
              <a:t>Contracting</a:t>
            </a:r>
            <a:br>
              <a:rPr lang="en-US" sz="2000" b="1" dirty="0" smtClean="0"/>
            </a:br>
            <a:endParaRPr lang="en-US" sz="20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62416" y="4043156"/>
            <a:ext cx="9601200" cy="62438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/>
              <a:t>Q &amp; P evaluation</a:t>
            </a:r>
            <a:br>
              <a:rPr lang="en-US" sz="2000" b="1" dirty="0" smtClean="0"/>
            </a:br>
            <a:endParaRPr lang="en-US" sz="2000" b="1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262416" y="4490114"/>
            <a:ext cx="9601200" cy="2101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Evaluate Q &amp; P according to elaborated </a:t>
            </a:r>
            <a:r>
              <a:rPr lang="en-US" dirty="0" smtClean="0"/>
              <a:t>indicators</a:t>
            </a:r>
          </a:p>
          <a:p>
            <a:r>
              <a:rPr lang="en-US" dirty="0"/>
              <a:t>Ranking the providers according to these </a:t>
            </a:r>
            <a:r>
              <a:rPr lang="en-US" dirty="0" smtClean="0"/>
              <a:t>indicators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According </a:t>
            </a:r>
            <a:r>
              <a:rPr lang="en-US" dirty="0">
                <a:solidFill>
                  <a:schemeClr val="tx1"/>
                </a:solidFill>
              </a:rPr>
              <a:t>to the analysis of existing data, in coordination with </a:t>
            </a:r>
            <a:r>
              <a:rPr lang="en-US" b="1" dirty="0"/>
              <a:t>Planning, Monitoring &amp; Evaluation</a:t>
            </a:r>
            <a:r>
              <a:rPr lang="en-US" dirty="0">
                <a:solidFill>
                  <a:schemeClr val="tx1"/>
                </a:solidFill>
              </a:rPr>
              <a:t> team, prepare the proposals for </a:t>
            </a:r>
            <a:r>
              <a:rPr lang="en-US" dirty="0" smtClean="0">
                <a:solidFill>
                  <a:schemeClr val="tx1"/>
                </a:solidFill>
              </a:rPr>
              <a:t>revision/update the monitoring </a:t>
            </a:r>
            <a:r>
              <a:rPr lang="en-US" dirty="0">
                <a:solidFill>
                  <a:schemeClr val="tx1"/>
                </a:solidFill>
              </a:rPr>
              <a:t>and evaluation system of contracts performance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50701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99" y="794984"/>
            <a:ext cx="11334740" cy="59879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712" y="358248"/>
            <a:ext cx="9601200" cy="337782"/>
          </a:xfrm>
        </p:spPr>
        <p:txBody>
          <a:bodyPr>
            <a:normAutofit fontScale="90000"/>
          </a:bodyPr>
          <a:lstStyle/>
          <a:p>
            <a:pPr lvl="0"/>
            <a:r>
              <a:rPr lang="en-US" sz="2000" b="1" dirty="0"/>
              <a:t>Claims management</a:t>
            </a:r>
            <a:br>
              <a:rPr lang="en-US" sz="2000" b="1" dirty="0"/>
            </a:br>
            <a:endParaRPr lang="en-US" sz="20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48770" y="53737"/>
            <a:ext cx="9601200" cy="33180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/>
              <a:t>Provider relations</a:t>
            </a:r>
            <a:endParaRPr lang="en-US" sz="2800" b="1" dirty="0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1842448" y="914398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2909254" y="914398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4217165" y="914398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845796" y="884830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7196938" y="914398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9571655" y="914398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11223035" y="891646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12164734" y="932590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725600" y="930318"/>
            <a:ext cx="1" cy="5834418"/>
          </a:xfrm>
          <a:prstGeom prst="line">
            <a:avLst/>
          </a:prstGeom>
          <a:ln>
            <a:solidFill>
              <a:srgbClr val="002060"/>
            </a:solidFill>
            <a:prstDash val="dash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0859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42900"/>
            <a:ext cx="9601200" cy="939990"/>
          </a:xfrm>
        </p:spPr>
        <p:txBody>
          <a:bodyPr>
            <a:normAutofit/>
          </a:bodyPr>
          <a:lstStyle/>
          <a:p>
            <a:pPr lvl="0"/>
            <a:r>
              <a:rPr lang="en-US" sz="2800" b="1" dirty="0"/>
              <a:t>PR and beneficiary relations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0878" y="1828800"/>
            <a:ext cx="10740788" cy="4038600"/>
          </a:xfrm>
        </p:spPr>
        <p:txBody>
          <a:bodyPr/>
          <a:lstStyle/>
          <a:p>
            <a:r>
              <a:rPr lang="en-US" dirty="0"/>
              <a:t>Ensure to provide precise information for beneficiaries about covered services by State and other (municipal and etc.) </a:t>
            </a:r>
            <a:r>
              <a:rPr lang="en-US" dirty="0" smtClean="0"/>
              <a:t>programs</a:t>
            </a:r>
          </a:p>
          <a:p>
            <a:r>
              <a:rPr lang="en-US" dirty="0"/>
              <a:t>Elaborate/update the questionnaire for beneficiaries as for Citizen Portal as for other kind of </a:t>
            </a:r>
            <a:r>
              <a:rPr lang="en-US" dirty="0" smtClean="0"/>
              <a:t>surveys</a:t>
            </a:r>
          </a:p>
          <a:p>
            <a:r>
              <a:rPr lang="en-US" dirty="0" smtClean="0"/>
              <a:t>Elaborate/update the key </a:t>
            </a:r>
            <a:r>
              <a:rPr lang="en-US" dirty="0"/>
              <a:t>messages</a:t>
            </a:r>
            <a:endParaRPr lang="en-US" dirty="0" smtClean="0"/>
          </a:p>
          <a:p>
            <a:r>
              <a:rPr lang="en-US" dirty="0" smtClean="0"/>
              <a:t>Analyze </a:t>
            </a:r>
            <a:r>
              <a:rPr lang="en-US" dirty="0"/>
              <a:t>the feedback for improvement of </a:t>
            </a:r>
            <a:r>
              <a:rPr lang="en-US" dirty="0" smtClean="0"/>
              <a:t>site data/information/characteristics/appearance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42084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9629</TotalTime>
  <Words>508</Words>
  <Application>Microsoft Office PowerPoint</Application>
  <PresentationFormat>Widescreen</PresentationFormat>
  <Paragraphs>50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Franklin Gothic Book</vt:lpstr>
      <vt:lpstr>Sylfaen</vt:lpstr>
      <vt:lpstr>Crop</vt:lpstr>
      <vt:lpstr>SSA SP Organization</vt:lpstr>
      <vt:lpstr>SSA SP Organization</vt:lpstr>
      <vt:lpstr>Strategic planning and organizational support </vt:lpstr>
      <vt:lpstr>Strategic planning and organizational support </vt:lpstr>
      <vt:lpstr>Provider relations</vt:lpstr>
      <vt:lpstr>Claims management </vt:lpstr>
      <vt:lpstr>PR and beneficiary relations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domains behind the goals</dc:title>
  <dc:creator>Andres Rannamäe</dc:creator>
  <cp:lastModifiedBy>Maia Maglakelidze-Khomeriki</cp:lastModifiedBy>
  <cp:revision>115</cp:revision>
  <cp:lastPrinted>2018-11-12T08:08:11Z</cp:lastPrinted>
  <dcterms:created xsi:type="dcterms:W3CDTF">2018-03-17T10:49:29Z</dcterms:created>
  <dcterms:modified xsi:type="dcterms:W3CDTF">2018-12-08T19:17:32Z</dcterms:modified>
</cp:coreProperties>
</file>