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77" r:id="rId3"/>
    <p:sldId id="280" r:id="rId4"/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40" autoAdjust="0"/>
    <p:restoredTop sz="94660"/>
  </p:normalViewPr>
  <p:slideViewPr>
    <p:cSldViewPr snapToGrid="0">
      <p:cViewPr>
        <p:scale>
          <a:sx n="85" d="100"/>
          <a:sy n="85" d="100"/>
        </p:scale>
        <p:origin x="-696" y="-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8" y="213044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AD347D-5ACD-4C99-B74B-A9C85AD731A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97851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25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2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2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9130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29431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257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9235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99012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2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32673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17237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9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9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91888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0464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9793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7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98461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" y="0"/>
            <a:ext cx="12190476" cy="68588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7" y="274638"/>
            <a:ext cx="109728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7" y="1600206"/>
            <a:ext cx="1097280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8" y="635637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8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907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სამედიცინო პერსონალი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74252"/>
              </p:ext>
            </p:extLst>
          </p:nvPr>
        </p:nvGraphicFramePr>
        <p:xfrm>
          <a:off x="401444" y="1516566"/>
          <a:ext cx="11586117" cy="4146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6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23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399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712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2699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94031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54474">
                <a:tc>
                  <a:txBody>
                    <a:bodyPr/>
                    <a:lstStyle/>
                    <a:p>
                      <a:pPr algn="ctr" fontAlgn="b"/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თბილისი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ბათუმი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ქუთაისი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რაოდენობა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რომელიც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მოხვდება შერჩეულ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დაწესებუ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ლებებში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რაოდენობა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რომელიც მოხვდება შერჩეულ დაწესე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ბულებებში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რაოდენობა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რომელიც მოხვდება შერჩეულ დაწესე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ბულებებში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სულ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27593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17207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3396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1817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3268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2277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ექიმი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9616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5652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526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659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ექთანი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7304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4979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678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ადმინისტრაცია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3394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1815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247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4761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988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693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62382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b="1" dirty="0" smtClean="0"/>
              <a:t>სამედიცინო პერსონალის ხვედრითი წილი (%) რომელიც დასაქმებული რჩება </a:t>
            </a:r>
            <a:r>
              <a:rPr lang="ka-GE" sz="3200" b="1" smtClean="0"/>
              <a:t>სელექციის </a:t>
            </a:r>
            <a:r>
              <a:rPr lang="ka-GE" sz="3200" b="1" smtClean="0"/>
              <a:t>შემდეგ 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327872"/>
              </p:ext>
            </p:extLst>
          </p:nvPr>
        </p:nvGraphicFramePr>
        <p:xfrm>
          <a:off x="621957" y="1810264"/>
          <a:ext cx="10972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თბილისი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ბათუმი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ქუთაისი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სულ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ექიმი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ექთანი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ადმინისტრაცია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95239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508813"/>
            <a:ext cx="10972801" cy="1143000"/>
          </a:xfrm>
        </p:spPr>
        <p:txBody>
          <a:bodyPr>
            <a:normAutofit fontScale="90000"/>
          </a:bodyPr>
          <a:lstStyle/>
          <a:p>
            <a:r>
              <a:rPr lang="ka-GE" b="1" u="sng" dirty="0"/>
              <a:t>საჭირო </a:t>
            </a:r>
            <a:r>
              <a:rPr lang="ka-GE" b="1" dirty="0" smtClean="0"/>
              <a:t>სამედიცინო პერსონალი</a:t>
            </a:r>
            <a:r>
              <a:rPr lang="en-US" b="1" dirty="0" smtClean="0"/>
              <a:t> </a:t>
            </a:r>
            <a:r>
              <a:rPr lang="ka-GE" b="1" dirty="0"/>
              <a:t/>
            </a:r>
            <a:br>
              <a:rPr lang="ka-GE" b="1" dirty="0"/>
            </a:br>
            <a:r>
              <a:rPr lang="ka-GE" sz="3100" b="1" dirty="0"/>
              <a:t>მეთოდოლოგია: ერთ საწოლზე ამჟამად პერსონალის საშუალო რაოდენობა</a:t>
            </a:r>
            <a:r>
              <a:rPr lang="en-US" sz="3100" b="1" dirty="0"/>
              <a:t>)</a:t>
            </a:r>
            <a:endParaRPr lang="en-US" sz="31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491356"/>
              </p:ext>
            </p:extLst>
          </p:nvPr>
        </p:nvGraphicFramePr>
        <p:xfrm>
          <a:off x="334536" y="2062976"/>
          <a:ext cx="11586117" cy="4146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6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23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399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712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2699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94031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54474">
                <a:tc>
                  <a:txBody>
                    <a:bodyPr/>
                    <a:lstStyle/>
                    <a:p>
                      <a:pPr algn="ctr" fontAlgn="b"/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თბილისი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ბათუმი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ქუთაისი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რაოდენობა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რომელიც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მოხვდება შერჩეულ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დაწესებუ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ლებებში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რაოდენობა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რომელიც მოხვდება შერჩეულ დაწესე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ბულებებში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რაოდენობა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რომელიც მოხვდება შერჩეულ დაწესე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-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ბულებებში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სულ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27593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23,183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3396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2,705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3268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2,886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ექიმი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9616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  6,471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767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763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ექთანი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7304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  9,706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1,151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1,144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ადმინისტრაცია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3394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  2,284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239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267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  4,722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548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988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            713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06979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154" y="464208"/>
            <a:ext cx="10972801" cy="1143000"/>
          </a:xfrm>
        </p:spPr>
        <p:txBody>
          <a:bodyPr>
            <a:normAutofit fontScale="90000"/>
          </a:bodyPr>
          <a:lstStyle/>
          <a:p>
            <a:r>
              <a:rPr lang="ka-GE" b="1" u="sng" dirty="0" smtClean="0"/>
              <a:t>საჭირო </a:t>
            </a:r>
            <a:r>
              <a:rPr lang="ka-GE" b="1" dirty="0" smtClean="0"/>
              <a:t>სამედიცინო პერსონალის ხვედრითი წილი (%) სელექციის </a:t>
            </a:r>
            <a:r>
              <a:rPr lang="ka-GE" b="1" dirty="0" smtClean="0"/>
              <a:t>შემდეგ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sz="3100" b="1" dirty="0" smtClean="0"/>
              <a:t>(</a:t>
            </a:r>
            <a:r>
              <a:rPr lang="ka-GE" sz="3100" b="1" dirty="0" smtClean="0"/>
              <a:t>მეთოდოლოგია: ერთ საწოლზე ამჟამად პერსონალის საშუალო რაოდენობა</a:t>
            </a:r>
            <a:r>
              <a:rPr lang="en-US" sz="3100" b="1" dirty="0" smtClean="0"/>
              <a:t>)</a:t>
            </a:r>
            <a:endParaRPr lang="en-US" sz="3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1005330"/>
              </p:ext>
            </p:extLst>
          </p:nvPr>
        </p:nvGraphicFramePr>
        <p:xfrm>
          <a:off x="599654" y="2256313"/>
          <a:ext cx="10972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თბილისი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ბათუმი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ქუთაისი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სულ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ექიმი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ექთანი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133%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130%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ადმინისტრაცია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93955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256</Words>
  <Application>Microsoft Office PowerPoint</Application>
  <PresentationFormat>Custom</PresentationFormat>
  <Paragraphs>138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სამედიცინო პერსონალი</vt:lpstr>
      <vt:lpstr>სამედიცინო პერსონალის ხვედრითი წილი (%) რომელიც დასაქმებული რჩება სელექციის შემდეგ </vt:lpstr>
      <vt:lpstr>საჭირო სამედიცინო პერსონალი  მეთოდოლოგია: ერთ საწოლზე ამჟამად პერსონალის საშუალო რაოდენობა)</vt:lpstr>
      <vt:lpstr>საჭირო სამედიცინო პერსონალის ხვედრითი წილი (%) სელექციის შემდეგ  (მეთოდოლოგია: ერთ საწოლზე ამჟამად პერსონალის საშუალო რაოდენობა)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Ketevan Goginashvili</cp:lastModifiedBy>
  <cp:revision>43</cp:revision>
  <dcterms:created xsi:type="dcterms:W3CDTF">2019-11-23T09:56:47Z</dcterms:created>
  <dcterms:modified xsi:type="dcterms:W3CDTF">2019-12-20T10:51:42Z</dcterms:modified>
</cp:coreProperties>
</file>