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3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2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02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00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70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5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3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9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1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72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7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18D8A-BF1E-409E-A767-AE649B616100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00B65-CC2E-49DB-8B0C-7A768B3B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9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Communication Activities for introducing amended social assistance program for children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73236"/>
            <a:ext cx="9144000" cy="1184564"/>
          </a:xfrm>
        </p:spPr>
        <p:txBody>
          <a:bodyPr>
            <a:normAutofit/>
          </a:bodyPr>
          <a:lstStyle/>
          <a:p>
            <a:pPr algn="r"/>
            <a:r>
              <a:rPr lang="en-US" sz="1800" i="1" dirty="0" smtClean="0"/>
              <a:t>Ministry of Internally Displaced Persons from the Occupied </a:t>
            </a:r>
          </a:p>
          <a:p>
            <a:pPr algn="r"/>
            <a:r>
              <a:rPr lang="en-US" sz="1800" i="1" dirty="0" smtClean="0"/>
              <a:t>Territories, Labour, Health and Social Affairs of Georgia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1849749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Declared intention of the Government of Georgia: </a:t>
            </a:r>
            <a:r>
              <a:rPr lang="en-US" dirty="0"/>
              <a:t>“Socially vulnerable children under the age of 16 years will get a </a:t>
            </a:r>
            <a:r>
              <a:rPr lang="en-US" dirty="0" smtClean="0"/>
              <a:t>50 </a:t>
            </a:r>
            <a:r>
              <a:rPr lang="en-US" dirty="0" smtClean="0"/>
              <a:t>GEL </a:t>
            </a:r>
            <a:r>
              <a:rPr lang="en-US" dirty="0" smtClean="0"/>
              <a:t>supplement </a:t>
            </a:r>
            <a:r>
              <a:rPr lang="en-US" dirty="0"/>
              <a:t>instead of the existing </a:t>
            </a:r>
            <a:r>
              <a:rPr lang="en-US" dirty="0" smtClean="0"/>
              <a:t>10 </a:t>
            </a:r>
            <a:r>
              <a:rPr lang="en-US" dirty="0" smtClean="0"/>
              <a:t>GEL </a:t>
            </a:r>
            <a:r>
              <a:rPr lang="en-US" dirty="0" smtClean="0"/>
              <a:t>supplement from January 2019. </a:t>
            </a:r>
            <a:r>
              <a:rPr lang="en-US" dirty="0"/>
              <a:t>The beneficiaries of this initiative will be 140,000 children.” </a:t>
            </a:r>
            <a:endParaRPr lang="en-US" dirty="0" smtClean="0"/>
          </a:p>
          <a:p>
            <a:pPr algn="just"/>
            <a:r>
              <a:rPr lang="en-US" dirty="0" smtClean="0"/>
              <a:t>The major cause of increasing targeted social assistance to households with children is poverty. According to the </a:t>
            </a:r>
            <a:r>
              <a:rPr lang="en-US" dirty="0"/>
              <a:t>UNICEF </a:t>
            </a:r>
            <a:r>
              <a:rPr lang="en-US" dirty="0" smtClean="0"/>
              <a:t>report of 2017, targeted </a:t>
            </a:r>
            <a:r>
              <a:rPr lang="en-US" dirty="0"/>
              <a:t>social assistance is mostly channeled to households with children. Targeted social assistance and the child supplement has a significant impact </a:t>
            </a:r>
            <a:r>
              <a:rPr lang="en-US" dirty="0" smtClean="0"/>
              <a:t>on </a:t>
            </a:r>
            <a:r>
              <a:rPr lang="en-US" dirty="0"/>
              <a:t>the reduction of child poverty.</a:t>
            </a:r>
            <a:endParaRPr lang="en-US" dirty="0" smtClean="0"/>
          </a:p>
          <a:p>
            <a:pPr algn="just"/>
            <a:r>
              <a:rPr lang="en-US" dirty="0" smtClean="0"/>
              <a:t>Two options of program implementation is under discussion: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- Provide 50 GEL monetary </a:t>
            </a:r>
            <a:r>
              <a:rPr lang="en-US" dirty="0" smtClean="0"/>
              <a:t>benefit</a:t>
            </a:r>
            <a:r>
              <a:rPr lang="en-US" dirty="0" smtClean="0"/>
              <a:t> to </a:t>
            </a:r>
            <a:r>
              <a:rPr lang="en-US" dirty="0"/>
              <a:t>socially vulnerable children 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-  Provide 20 GEL monetary </a:t>
            </a:r>
            <a:r>
              <a:rPr lang="en-US" dirty="0"/>
              <a:t>benefit and a </a:t>
            </a:r>
            <a:r>
              <a:rPr lang="en-US" dirty="0" smtClean="0"/>
              <a:t>30 </a:t>
            </a:r>
            <a:r>
              <a:rPr lang="en-US" dirty="0" smtClean="0"/>
              <a:t>GEL </a:t>
            </a:r>
            <a:r>
              <a:rPr lang="en-US" dirty="0" smtClean="0"/>
              <a:t>food </a:t>
            </a:r>
            <a:r>
              <a:rPr lang="en-US" dirty="0"/>
              <a:t>voucher.</a:t>
            </a:r>
          </a:p>
          <a:p>
            <a:pPr marL="0" indent="0" algn="just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033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UNICEF expressed its commitment to assist the Government in implementation process, in particular to chose the best option of the program implementation.</a:t>
            </a:r>
          </a:p>
          <a:p>
            <a:r>
              <a:rPr lang="en-US" dirty="0" smtClean="0"/>
              <a:t>During first  6 month, UNICEF will observe the behavioral changes of the families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328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197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Communication Activities for introducing amended social assistance program for children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Activities for introducing social assistance program for children</dc:title>
  <dc:creator>Maia Nikoleishvili</dc:creator>
  <cp:lastModifiedBy>Maia Nikoleishvili</cp:lastModifiedBy>
  <cp:revision>4</cp:revision>
  <dcterms:created xsi:type="dcterms:W3CDTF">2018-12-14T17:10:40Z</dcterms:created>
  <dcterms:modified xsi:type="dcterms:W3CDTF">2018-12-14T17:31:12Z</dcterms:modified>
</cp:coreProperties>
</file>