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9.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1.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5197" r:id="rId5"/>
    <p:sldMasterId id="2147485308" r:id="rId6"/>
    <p:sldMasterId id="2147485265" r:id="rId7"/>
    <p:sldMasterId id="2147485268" r:id="rId8"/>
    <p:sldMasterId id="2147485273" r:id="rId9"/>
    <p:sldMasterId id="2147485303" r:id="rId10"/>
    <p:sldMasterId id="2147485297" r:id="rId11"/>
    <p:sldMasterId id="2147485288" r:id="rId12"/>
    <p:sldMasterId id="2147485281" r:id="rId13"/>
    <p:sldMasterId id="2147485206" r:id="rId14"/>
    <p:sldMasterId id="2147485242" r:id="rId15"/>
    <p:sldMasterId id="2147486085" r:id="rId16"/>
    <p:sldMasterId id="2147486110" r:id="rId17"/>
  </p:sldMasterIdLst>
  <p:notesMasterIdLst>
    <p:notesMasterId r:id="rId48"/>
  </p:notesMasterIdLst>
  <p:handoutMasterIdLst>
    <p:handoutMasterId r:id="rId49"/>
  </p:handoutMasterIdLst>
  <p:sldIdLst>
    <p:sldId id="295" r:id="rId18"/>
    <p:sldId id="674" r:id="rId19"/>
    <p:sldId id="613" r:id="rId20"/>
    <p:sldId id="648" r:id="rId21"/>
    <p:sldId id="299" r:id="rId22"/>
    <p:sldId id="417" r:id="rId23"/>
    <p:sldId id="646" r:id="rId24"/>
    <p:sldId id="621" r:id="rId25"/>
    <p:sldId id="623" r:id="rId26"/>
    <p:sldId id="668" r:id="rId27"/>
    <p:sldId id="641" r:id="rId28"/>
    <p:sldId id="670" r:id="rId29"/>
    <p:sldId id="671" r:id="rId30"/>
    <p:sldId id="676" r:id="rId31"/>
    <p:sldId id="672" r:id="rId32"/>
    <p:sldId id="678" r:id="rId33"/>
    <p:sldId id="677" r:id="rId34"/>
    <p:sldId id="633" r:id="rId35"/>
    <p:sldId id="627" r:id="rId36"/>
    <p:sldId id="628" r:id="rId37"/>
    <p:sldId id="632" r:id="rId38"/>
    <p:sldId id="649" r:id="rId39"/>
    <p:sldId id="650" r:id="rId40"/>
    <p:sldId id="651" r:id="rId41"/>
    <p:sldId id="635" r:id="rId42"/>
    <p:sldId id="640" r:id="rId43"/>
    <p:sldId id="666" r:id="rId44"/>
    <p:sldId id="675" r:id="rId45"/>
    <p:sldId id="661" r:id="rId46"/>
    <p:sldId id="578" r:id="rId47"/>
  </p:sldIdLst>
  <p:sldSz cx="9144000" cy="6858000" type="screen4x3"/>
  <p:notesSz cx="7010400" cy="9296400"/>
  <p:defaultTextStyle>
    <a:defPPr>
      <a:defRPr lang="en-US"/>
    </a:defPPr>
    <a:lvl1pPr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ine Frias" initials="MF" lastIdx="1" clrIdx="0">
    <p:extLst>
      <p:ext uri="{19B8F6BF-5375-455C-9EA6-DF929625EA0E}">
        <p15:presenceInfo xmlns:p15="http://schemas.microsoft.com/office/powerpoint/2012/main" userId="S::mfrias@worldbank.org::b8a4d0d2-2b74-4f24-a14e-360fae5c68fb" providerId="AD"/>
      </p:ext>
    </p:extLst>
  </p:cmAuthor>
  <p:cmAuthor id="2" name="Suhas D. Parandekar" initials="SDP" lastIdx="2" clrIdx="1">
    <p:extLst>
      <p:ext uri="{19B8F6BF-5375-455C-9EA6-DF929625EA0E}">
        <p15:presenceInfo xmlns:p15="http://schemas.microsoft.com/office/powerpoint/2012/main" userId="S::sparandekar@worldbank.org::45951fbf-6bd1-45f2-83c3-6bdfc6dbf54c" providerId="AD"/>
      </p:ext>
    </p:extLst>
  </p:cmAuthor>
  <p:cmAuthor id="3" name="Volkan Cetinkaya" initials="VC" lastIdx="2" clrIdx="2">
    <p:extLst>
      <p:ext uri="{19B8F6BF-5375-455C-9EA6-DF929625EA0E}">
        <p15:presenceInfo xmlns:p15="http://schemas.microsoft.com/office/powerpoint/2012/main" userId="S::vcetinkaya@worldbank.org::2f6320dd-1383-40c5-9ed5-20a8ce6459cf" providerId="AD"/>
      </p:ext>
    </p:extLst>
  </p:cmAuthor>
  <p:cmAuthor id="4" name="Sebastian-A Molineus" initials="SM" lastIdx="2" clrIdx="3">
    <p:extLst>
      <p:ext uri="{19B8F6BF-5375-455C-9EA6-DF929625EA0E}">
        <p15:presenceInfo xmlns:p15="http://schemas.microsoft.com/office/powerpoint/2012/main" userId="S::smolineus@worldbank.org::651c7f13-d1ff-4a33-a4a9-533d87ed09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E67300-3474-4D3C-8DD5-91F906B26702}" v="311" dt="2020-11-11T21:49:22.513"/>
    <p1510:client id="{CA61688D-CF89-4D56-99E3-A1870CBFCCAB}" v="1" dt="2020-11-11T23:55:42.651"/>
    <p1510:client id="{FFA1BBC8-15A5-4050-BE78-754B6C93383C}" v="17" dt="2020-11-12T10:41:56.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67" autoAdjust="0"/>
  </p:normalViewPr>
  <p:slideViewPr>
    <p:cSldViewPr snapToGrid="0">
      <p:cViewPr varScale="1">
        <p:scale>
          <a:sx n="58" d="100"/>
          <a:sy n="58" d="100"/>
        </p:scale>
        <p:origin x="152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2.xml"/><Relationship Id="rId11" Type="http://schemas.openxmlformats.org/officeDocument/2006/relationships/slideMaster" Target="slideMasters/slideMaster7.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Master" Target="slideMasters/slideMaster6.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Master" Target="slideMasters/slideMaster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has D. Parandekar" userId="45951fbf-6bd1-45f2-83c3-6bdfc6dbf54c" providerId="ADAL" clId="{CA61688D-CF89-4D56-99E3-A1870CBFCCAB}"/>
    <pc:docChg chg="modSld">
      <pc:chgData name="Suhas D. Parandekar" userId="45951fbf-6bd1-45f2-83c3-6bdfc6dbf54c" providerId="ADAL" clId="{CA61688D-CF89-4D56-99E3-A1870CBFCCAB}" dt="2020-11-11T23:56:33.961" v="13" actId="1076"/>
      <pc:docMkLst>
        <pc:docMk/>
      </pc:docMkLst>
      <pc:sldChg chg="modSp">
        <pc:chgData name="Suhas D. Parandekar" userId="45951fbf-6bd1-45f2-83c3-6bdfc6dbf54c" providerId="ADAL" clId="{CA61688D-CF89-4D56-99E3-A1870CBFCCAB}" dt="2020-11-11T23:56:33.961" v="13" actId="1076"/>
        <pc:sldMkLst>
          <pc:docMk/>
          <pc:sldMk cId="777104681" sldId="417"/>
        </pc:sldMkLst>
        <pc:spChg chg="mod">
          <ac:chgData name="Suhas D. Parandekar" userId="45951fbf-6bd1-45f2-83c3-6bdfc6dbf54c" providerId="ADAL" clId="{CA61688D-CF89-4D56-99E3-A1870CBFCCAB}" dt="2020-11-11T23:55:42.650" v="5" actId="1076"/>
          <ac:spMkLst>
            <pc:docMk/>
            <pc:sldMk cId="777104681" sldId="417"/>
            <ac:spMk id="2" creationId="{00000000-0000-0000-0000-000000000000}"/>
          </ac:spMkLst>
        </pc:spChg>
        <pc:spChg chg="mod">
          <ac:chgData name="Suhas D. Parandekar" userId="45951fbf-6bd1-45f2-83c3-6bdfc6dbf54c" providerId="ADAL" clId="{CA61688D-CF89-4D56-99E3-A1870CBFCCAB}" dt="2020-11-11T23:54:50.760" v="0" actId="14100"/>
          <ac:spMkLst>
            <pc:docMk/>
            <pc:sldMk cId="777104681" sldId="417"/>
            <ac:spMk id="6" creationId="{00000000-0000-0000-0000-000000000000}"/>
          </ac:spMkLst>
        </pc:spChg>
        <pc:spChg chg="mod">
          <ac:chgData name="Suhas D. Parandekar" userId="45951fbf-6bd1-45f2-83c3-6bdfc6dbf54c" providerId="ADAL" clId="{CA61688D-CF89-4D56-99E3-A1870CBFCCAB}" dt="2020-11-11T23:56:22.612" v="11" actId="1076"/>
          <ac:spMkLst>
            <pc:docMk/>
            <pc:sldMk cId="777104681" sldId="417"/>
            <ac:spMk id="12" creationId="{00000000-0000-0000-0000-000000000000}"/>
          </ac:spMkLst>
        </pc:spChg>
        <pc:spChg chg="mod">
          <ac:chgData name="Suhas D. Parandekar" userId="45951fbf-6bd1-45f2-83c3-6bdfc6dbf54c" providerId="ADAL" clId="{CA61688D-CF89-4D56-99E3-A1870CBFCCAB}" dt="2020-11-11T23:56:06.622" v="9" actId="1076"/>
          <ac:spMkLst>
            <pc:docMk/>
            <pc:sldMk cId="777104681" sldId="417"/>
            <ac:spMk id="13" creationId="{00000000-0000-0000-0000-000000000000}"/>
          </ac:spMkLst>
        </pc:spChg>
        <pc:spChg chg="mod">
          <ac:chgData name="Suhas D. Parandekar" userId="45951fbf-6bd1-45f2-83c3-6bdfc6dbf54c" providerId="ADAL" clId="{CA61688D-CF89-4D56-99E3-A1870CBFCCAB}" dt="2020-11-11T23:56:33.961" v="13" actId="1076"/>
          <ac:spMkLst>
            <pc:docMk/>
            <pc:sldMk cId="777104681" sldId="417"/>
            <ac:spMk id="14" creationId="{00000000-0000-0000-0000-000000000000}"/>
          </ac:spMkLst>
        </pc:spChg>
        <pc:spChg chg="mod">
          <ac:chgData name="Suhas D. Parandekar" userId="45951fbf-6bd1-45f2-83c3-6bdfc6dbf54c" providerId="ADAL" clId="{CA61688D-CF89-4D56-99E3-A1870CBFCCAB}" dt="2020-11-11T23:55:07.307" v="2" actId="1076"/>
          <ac:spMkLst>
            <pc:docMk/>
            <pc:sldMk cId="777104681" sldId="417"/>
            <ac:spMk id="17" creationId="{00000000-0000-0000-0000-000000000000}"/>
          </ac:spMkLst>
        </pc:spChg>
        <pc:spChg chg="mod">
          <ac:chgData name="Suhas D. Parandekar" userId="45951fbf-6bd1-45f2-83c3-6bdfc6dbf54c" providerId="ADAL" clId="{CA61688D-CF89-4D56-99E3-A1870CBFCCAB}" dt="2020-11-11T23:55:11.517" v="3" actId="14100"/>
          <ac:spMkLst>
            <pc:docMk/>
            <pc:sldMk cId="777104681" sldId="417"/>
            <ac:spMk id="21" creationId="{00000000-0000-0000-0000-000000000000}"/>
          </ac:spMkLst>
        </pc:spChg>
      </pc:sldChg>
    </pc:docChg>
  </pc:docChgLst>
  <pc:docChgLst>
    <pc:chgData name="Maddalena Honorati" userId="227c41b8-153f-4f1c-b34b-5333e6a725d8" providerId="ADAL" clId="{FFA1BBC8-15A5-4050-BE78-754B6C93383C}"/>
    <pc:docChg chg="custSel modSld">
      <pc:chgData name="Maddalena Honorati" userId="227c41b8-153f-4f1c-b34b-5333e6a725d8" providerId="ADAL" clId="{FFA1BBC8-15A5-4050-BE78-754B6C93383C}" dt="2020-11-12T10:41:56.564" v="103" actId="20577"/>
      <pc:docMkLst>
        <pc:docMk/>
      </pc:docMkLst>
      <pc:sldChg chg="modSp">
        <pc:chgData name="Maddalena Honorati" userId="227c41b8-153f-4f1c-b34b-5333e6a725d8" providerId="ADAL" clId="{FFA1BBC8-15A5-4050-BE78-754B6C93383C}" dt="2020-11-12T07:53:19.159" v="45" actId="20577"/>
        <pc:sldMkLst>
          <pc:docMk/>
          <pc:sldMk cId="3965915585" sldId="641"/>
        </pc:sldMkLst>
        <pc:spChg chg="mod">
          <ac:chgData name="Maddalena Honorati" userId="227c41b8-153f-4f1c-b34b-5333e6a725d8" providerId="ADAL" clId="{FFA1BBC8-15A5-4050-BE78-754B6C93383C}" dt="2020-11-12T07:53:19.159" v="45" actId="20577"/>
          <ac:spMkLst>
            <pc:docMk/>
            <pc:sldMk cId="3965915585" sldId="641"/>
            <ac:spMk id="2" creationId="{19D11070-4F88-492E-A0E4-43BD6EC50CE4}"/>
          </ac:spMkLst>
        </pc:spChg>
      </pc:sldChg>
      <pc:sldChg chg="modSp">
        <pc:chgData name="Maddalena Honorati" userId="227c41b8-153f-4f1c-b34b-5333e6a725d8" providerId="ADAL" clId="{FFA1BBC8-15A5-4050-BE78-754B6C93383C}" dt="2020-11-12T10:37:45.908" v="88" actId="20577"/>
        <pc:sldMkLst>
          <pc:docMk/>
          <pc:sldMk cId="2021425053" sldId="666"/>
        </pc:sldMkLst>
        <pc:spChg chg="mod">
          <ac:chgData name="Maddalena Honorati" userId="227c41b8-153f-4f1c-b34b-5333e6a725d8" providerId="ADAL" clId="{FFA1BBC8-15A5-4050-BE78-754B6C93383C}" dt="2020-11-12T10:01:25.315" v="54" actId="1076"/>
          <ac:spMkLst>
            <pc:docMk/>
            <pc:sldMk cId="2021425053" sldId="666"/>
            <ac:spMk id="2" creationId="{DBE0A05C-4C4F-4B5A-AB62-E57BDF5582EA}"/>
          </ac:spMkLst>
        </pc:spChg>
        <pc:spChg chg="mod">
          <ac:chgData name="Maddalena Honorati" userId="227c41b8-153f-4f1c-b34b-5333e6a725d8" providerId="ADAL" clId="{FFA1BBC8-15A5-4050-BE78-754B6C93383C}" dt="2020-11-12T10:37:45.908" v="88" actId="20577"/>
          <ac:spMkLst>
            <pc:docMk/>
            <pc:sldMk cId="2021425053" sldId="666"/>
            <ac:spMk id="66" creationId="{D6892D4C-8CCE-4E74-A6BA-AC8EC9CACFB3}"/>
          </ac:spMkLst>
        </pc:spChg>
      </pc:sldChg>
      <pc:sldChg chg="addSp delSp modSp">
        <pc:chgData name="Maddalena Honorati" userId="227c41b8-153f-4f1c-b34b-5333e6a725d8" providerId="ADAL" clId="{FFA1BBC8-15A5-4050-BE78-754B6C93383C}" dt="2020-11-12T10:41:56.564" v="103" actId="20577"/>
        <pc:sldMkLst>
          <pc:docMk/>
          <pc:sldMk cId="151427431" sldId="675"/>
        </pc:sldMkLst>
        <pc:spChg chg="add del">
          <ac:chgData name="Maddalena Honorati" userId="227c41b8-153f-4f1c-b34b-5333e6a725d8" providerId="ADAL" clId="{FFA1BBC8-15A5-4050-BE78-754B6C93383C}" dt="2020-11-12T07:57:03.010" v="47" actId="478"/>
          <ac:spMkLst>
            <pc:docMk/>
            <pc:sldMk cId="151427431" sldId="675"/>
            <ac:spMk id="3" creationId="{2D6B6F1E-162F-4686-A067-66ACC045740F}"/>
          </ac:spMkLst>
        </pc:spChg>
        <pc:graphicFrameChg chg="mod">
          <ac:chgData name="Maddalena Honorati" userId="227c41b8-153f-4f1c-b34b-5333e6a725d8" providerId="ADAL" clId="{FFA1BBC8-15A5-4050-BE78-754B6C93383C}" dt="2020-11-12T10:41:56.564" v="103" actId="20577"/>
          <ac:graphicFrameMkLst>
            <pc:docMk/>
            <pc:sldMk cId="151427431" sldId="675"/>
            <ac:graphicFrameMk id="5" creationId="{872D4C00-0F0D-4137-BEFF-A65D101BE62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dirty="0">
                <a:latin typeface="Times New Roman" panose="02020603050405020304" pitchFamily="18" charset="0"/>
                <a:cs typeface="Times New Roman" panose="02020603050405020304" pitchFamily="18" charset="0"/>
              </a:rPr>
              <a:t>PISA Reading Scores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7.3822816401298438E-2"/>
          <c:y val="9.1938378480287117E-2"/>
          <c:w val="0.89300686619773251"/>
          <c:h val="0.78331272674872676"/>
        </c:manualLayout>
      </c:layout>
      <c:scatterChart>
        <c:scatterStyle val="lineMarker"/>
        <c:varyColors val="0"/>
        <c:ser>
          <c:idx val="0"/>
          <c:order val="0"/>
          <c:tx>
            <c:strRef>
              <c:f>Sheet1!$B$2</c:f>
              <c:strCache>
                <c:ptCount val="1"/>
                <c:pt idx="0">
                  <c:v>Georgia</c:v>
                </c:pt>
              </c:strCache>
            </c:strRef>
          </c:tx>
          <c:spPr>
            <a:ln w="95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dPt>
            <c:idx val="4"/>
            <c:marker>
              <c:symbol val="none"/>
            </c:marker>
            <c:bubble3D val="0"/>
            <c:extLst>
              <c:ext xmlns:c16="http://schemas.microsoft.com/office/drawing/2014/chart" uri="{C3380CC4-5D6E-409C-BE32-E72D297353CC}">
                <c16:uniqueId val="{00000000-2738-4089-AB6F-6819B8226955}"/>
              </c:ext>
            </c:extLst>
          </c:dPt>
          <c:dLbls>
            <c:dLbl>
              <c:idx val="4"/>
              <c:delete val="1"/>
              <c:extLst>
                <c:ext xmlns:c15="http://schemas.microsoft.com/office/drawing/2012/chart" uri="{CE6537A1-D6FC-4f65-9D91-7224C49458BB}"/>
                <c:ext xmlns:c16="http://schemas.microsoft.com/office/drawing/2014/chart" uri="{C3380CC4-5D6E-409C-BE32-E72D297353CC}">
                  <c16:uniqueId val="{00000000-2738-4089-AB6F-6819B822695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Sheet1!$A$3:$A$9</c:f>
              <c:numCache>
                <c:formatCode>General</c:formatCode>
                <c:ptCount val="7"/>
                <c:pt idx="0">
                  <c:v>2000</c:v>
                </c:pt>
                <c:pt idx="1">
                  <c:v>2003</c:v>
                </c:pt>
                <c:pt idx="2">
                  <c:v>2006</c:v>
                </c:pt>
                <c:pt idx="3">
                  <c:v>2009</c:v>
                </c:pt>
                <c:pt idx="4">
                  <c:v>2012</c:v>
                </c:pt>
                <c:pt idx="5">
                  <c:v>2015</c:v>
                </c:pt>
                <c:pt idx="6">
                  <c:v>2018</c:v>
                </c:pt>
              </c:numCache>
            </c:numRef>
          </c:xVal>
          <c:yVal>
            <c:numRef>
              <c:f>Sheet1!$B$3:$B$9</c:f>
              <c:numCache>
                <c:formatCode>General</c:formatCode>
                <c:ptCount val="7"/>
                <c:pt idx="3">
                  <c:v>374</c:v>
                </c:pt>
                <c:pt idx="4">
                  <c:v>385</c:v>
                </c:pt>
                <c:pt idx="5">
                  <c:v>401</c:v>
                </c:pt>
                <c:pt idx="6">
                  <c:v>380</c:v>
                </c:pt>
              </c:numCache>
            </c:numRef>
          </c:yVal>
          <c:smooth val="0"/>
          <c:extLst>
            <c:ext xmlns:c16="http://schemas.microsoft.com/office/drawing/2014/chart" uri="{C3380CC4-5D6E-409C-BE32-E72D297353CC}">
              <c16:uniqueId val="{00000001-2738-4089-AB6F-6819B8226955}"/>
            </c:ext>
          </c:extLst>
        </c:ser>
        <c:ser>
          <c:idx val="1"/>
          <c:order val="1"/>
          <c:tx>
            <c:strRef>
              <c:f>Sheet1!$C$2</c:f>
              <c:strCache>
                <c:ptCount val="1"/>
                <c:pt idx="0">
                  <c:v>Poland</c:v>
                </c:pt>
              </c:strCache>
            </c:strRef>
          </c:tx>
          <c:spPr>
            <a:ln w="9525"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Sheet1!$A$3:$A$9</c:f>
              <c:numCache>
                <c:formatCode>General</c:formatCode>
                <c:ptCount val="7"/>
                <c:pt idx="0">
                  <c:v>2000</c:v>
                </c:pt>
                <c:pt idx="1">
                  <c:v>2003</c:v>
                </c:pt>
                <c:pt idx="2">
                  <c:v>2006</c:v>
                </c:pt>
                <c:pt idx="3">
                  <c:v>2009</c:v>
                </c:pt>
                <c:pt idx="4">
                  <c:v>2012</c:v>
                </c:pt>
                <c:pt idx="5">
                  <c:v>2015</c:v>
                </c:pt>
                <c:pt idx="6">
                  <c:v>2018</c:v>
                </c:pt>
              </c:numCache>
            </c:numRef>
          </c:xVal>
          <c:yVal>
            <c:numRef>
              <c:f>Sheet1!$C$3:$C$9</c:f>
              <c:numCache>
                <c:formatCode>General</c:formatCode>
                <c:ptCount val="7"/>
                <c:pt idx="0">
                  <c:v>479</c:v>
                </c:pt>
                <c:pt idx="1">
                  <c:v>497</c:v>
                </c:pt>
                <c:pt idx="2">
                  <c:v>508</c:v>
                </c:pt>
                <c:pt idx="3">
                  <c:v>500</c:v>
                </c:pt>
                <c:pt idx="4">
                  <c:v>518</c:v>
                </c:pt>
                <c:pt idx="5">
                  <c:v>506</c:v>
                </c:pt>
                <c:pt idx="6">
                  <c:v>512</c:v>
                </c:pt>
              </c:numCache>
            </c:numRef>
          </c:yVal>
          <c:smooth val="0"/>
          <c:extLst>
            <c:ext xmlns:c16="http://schemas.microsoft.com/office/drawing/2014/chart" uri="{C3380CC4-5D6E-409C-BE32-E72D297353CC}">
              <c16:uniqueId val="{00000002-2738-4089-AB6F-6819B8226955}"/>
            </c:ext>
          </c:extLst>
        </c:ser>
        <c:dLbls>
          <c:dLblPos val="t"/>
          <c:showLegendKey val="0"/>
          <c:showVal val="1"/>
          <c:showCatName val="0"/>
          <c:showSerName val="0"/>
          <c:showPercent val="0"/>
          <c:showBubbleSize val="0"/>
        </c:dLbls>
        <c:axId val="588551968"/>
        <c:axId val="588545080"/>
      </c:scatterChart>
      <c:valAx>
        <c:axId val="588551968"/>
        <c:scaling>
          <c:orientation val="minMax"/>
          <c:max val="2018"/>
          <c:min val="2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8545080"/>
        <c:crosses val="autoZero"/>
        <c:crossBetween val="midCat"/>
        <c:majorUnit val="3"/>
      </c:valAx>
      <c:valAx>
        <c:axId val="588545080"/>
        <c:scaling>
          <c:orientation val="minMax"/>
          <c:min val="30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85519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50018274743058E-2"/>
          <c:y val="0.15642807908428899"/>
          <c:w val="0.51094588719592404"/>
          <c:h val="0.80164894699748401"/>
        </c:manualLayout>
      </c:layout>
      <c:barChart>
        <c:barDir val="col"/>
        <c:grouping val="stacked"/>
        <c:varyColors val="0"/>
        <c:ser>
          <c:idx val="0"/>
          <c:order val="0"/>
          <c:tx>
            <c:strRef>
              <c:f>Sheet1!$B$1</c:f>
              <c:strCache>
                <c:ptCount val="1"/>
                <c:pt idx="0">
                  <c:v>Efficient spend</c:v>
                </c:pt>
              </c:strCache>
            </c:strRef>
          </c:tx>
          <c:spPr>
            <a:solidFill>
              <a:schemeClr val="accent5">
                <a:shade val="76000"/>
              </a:schemeClr>
            </a:solidFill>
            <a:ln w="19050">
              <a:solidFill>
                <a:srgbClr val="0070C0"/>
              </a:solidFill>
            </a:ln>
            <a:effectLst/>
          </c:spPr>
          <c:invertIfNegative val="0"/>
          <c:dPt>
            <c:idx val="0"/>
            <c:invertIfNegative val="0"/>
            <c:bubble3D val="0"/>
            <c:spPr>
              <a:solidFill>
                <a:srgbClr val="0070C0"/>
              </a:solidFill>
              <a:ln w="19050">
                <a:solidFill>
                  <a:srgbClr val="0070C0"/>
                </a:solidFill>
              </a:ln>
              <a:effectLst/>
            </c:spPr>
            <c:extLst>
              <c:ext xmlns:c16="http://schemas.microsoft.com/office/drawing/2014/chart" uri="{C3380CC4-5D6E-409C-BE32-E72D297353CC}">
                <c16:uniqueId val="{00000001-66A7-4185-960D-F1843EADA5A9}"/>
              </c:ext>
            </c:extLst>
          </c:dPt>
          <c:dLbls>
            <c:dLbl>
              <c:idx val="0"/>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Garamond" panose="02020404030301010803" pitchFamily="18" charset="0"/>
                        <a:ea typeface="Calibri" charset="0"/>
                        <a:cs typeface="Calibri" charset="0"/>
                      </a:defRPr>
                    </a:pPr>
                    <a:r>
                      <a:rPr lang="en-US" dirty="0">
                        <a:latin typeface="Garamond" panose="02020404030301010803" pitchFamily="18" charset="0"/>
                      </a:rPr>
                      <a:t>60-80%</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Garamond" panose="02020404030301010803" pitchFamily="18" charset="0"/>
                      <a:ea typeface="Calibri" charset="0"/>
                      <a:cs typeface="Calibri"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A7-4185-960D-F1843EADA5A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charset="0"/>
                    <a:ea typeface="Calibri" charset="0"/>
                    <a:cs typeface="Calibri"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0.7</c:v>
                </c:pt>
              </c:numCache>
            </c:numRef>
          </c:val>
          <c:extLst>
            <c:ext xmlns:c16="http://schemas.microsoft.com/office/drawing/2014/chart" uri="{C3380CC4-5D6E-409C-BE32-E72D297353CC}">
              <c16:uniqueId val="{00000002-66A7-4185-960D-F1843EADA5A9}"/>
            </c:ext>
          </c:extLst>
        </c:ser>
        <c:ser>
          <c:idx val="1"/>
          <c:order val="1"/>
          <c:tx>
            <c:strRef>
              <c:f>Sheet1!$C$1</c:f>
              <c:strCache>
                <c:ptCount val="1"/>
                <c:pt idx="0">
                  <c:v>Wasted spend</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w="19050">
                <a:solidFill>
                  <a:schemeClr val="bg1"/>
                </a:solidFill>
              </a:ln>
              <a:effectLst/>
            </c:spPr>
            <c:extLst>
              <c:ext xmlns:c16="http://schemas.microsoft.com/office/drawing/2014/chart" uri="{C3380CC4-5D6E-409C-BE32-E72D297353CC}">
                <c16:uniqueId val="{00000004-66A7-4185-960D-F1843EADA5A9}"/>
              </c:ext>
            </c:extLst>
          </c:dPt>
          <c:dLbls>
            <c:dLbl>
              <c:idx val="0"/>
              <c:tx>
                <c:rich>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Garamond" panose="02020404030301010803" pitchFamily="18" charset="0"/>
                        <a:ea typeface="Calibri" charset="0"/>
                        <a:cs typeface="Calibri" charset="0"/>
                      </a:defRPr>
                    </a:pPr>
                    <a:r>
                      <a:rPr lang="en-US" sz="2000" dirty="0">
                        <a:solidFill>
                          <a:srgbClr val="C00000"/>
                        </a:solidFill>
                        <a:latin typeface="Garamond" panose="02020404030301010803" pitchFamily="18" charset="0"/>
                        <a:ea typeface="Calibri" charset="0"/>
                        <a:cs typeface="Calibri" charset="0"/>
                      </a:rPr>
                      <a:t>20-40%</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Garamond" panose="02020404030301010803" pitchFamily="18" charset="0"/>
                      <a:ea typeface="Calibri" charset="0"/>
                      <a:cs typeface="Calibri"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A7-4185-960D-F1843EADA5A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Garamond" panose="020204040303010108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0.3</c:v>
                </c:pt>
              </c:numCache>
            </c:numRef>
          </c:val>
          <c:extLst>
            <c:ext xmlns:c16="http://schemas.microsoft.com/office/drawing/2014/chart" uri="{C3380CC4-5D6E-409C-BE32-E72D297353CC}">
              <c16:uniqueId val="{00000005-66A7-4185-960D-F1843EADA5A9}"/>
            </c:ext>
          </c:extLst>
        </c:ser>
        <c:dLbls>
          <c:dLblPos val="ctr"/>
          <c:showLegendKey val="0"/>
          <c:showVal val="1"/>
          <c:showCatName val="0"/>
          <c:showSerName val="0"/>
          <c:showPercent val="0"/>
          <c:showBubbleSize val="0"/>
        </c:dLbls>
        <c:gapWidth val="150"/>
        <c:overlap val="100"/>
        <c:axId val="-148196240"/>
        <c:axId val="-142784336"/>
      </c:barChart>
      <c:catAx>
        <c:axId val="-148196240"/>
        <c:scaling>
          <c:orientation val="minMax"/>
        </c:scaling>
        <c:delete val="1"/>
        <c:axPos val="b"/>
        <c:numFmt formatCode="General" sourceLinked="1"/>
        <c:majorTickMark val="none"/>
        <c:minorTickMark val="none"/>
        <c:tickLblPos val="nextTo"/>
        <c:crossAx val="-142784336"/>
        <c:crosses val="autoZero"/>
        <c:auto val="1"/>
        <c:lblAlgn val="ctr"/>
        <c:lblOffset val="100"/>
        <c:noMultiLvlLbl val="0"/>
      </c:catAx>
      <c:valAx>
        <c:axId val="-142784336"/>
        <c:scaling>
          <c:orientation val="minMax"/>
        </c:scaling>
        <c:delete val="1"/>
        <c:axPos val="l"/>
        <c:numFmt formatCode="0%" sourceLinked="1"/>
        <c:majorTickMark val="none"/>
        <c:minorTickMark val="none"/>
        <c:tickLblPos val="nextTo"/>
        <c:crossAx val="-14819624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14E5C-2D84-4D2F-BB87-1CA5FC5D0124}" type="doc">
      <dgm:prSet loTypeId="urn:microsoft.com/office/officeart/2011/layout/TabList" loCatId="list" qsTypeId="urn:microsoft.com/office/officeart/2005/8/quickstyle/simple1" qsCatId="simple" csTypeId="urn:microsoft.com/office/officeart/2005/8/colors/accent1_4" csCatId="accent1" phldr="1"/>
      <dgm:spPr/>
      <dgm:t>
        <a:bodyPr/>
        <a:lstStyle/>
        <a:p>
          <a:endParaRPr lang="en-US"/>
        </a:p>
      </dgm:t>
    </dgm:pt>
    <dgm:pt modelId="{243AD944-ADE0-4452-B14A-2202E35CF24F}">
      <dgm:prSet phldrT="[Text]" custT="1"/>
      <dgm:spPr/>
      <dgm:t>
        <a:bodyPr/>
        <a:lstStyle/>
        <a:p>
          <a:pPr>
            <a:buFont typeface="+mj-lt"/>
            <a:buAutoNum type="arabicPeriod"/>
          </a:pPr>
          <a:r>
            <a:rPr lang="en-US" sz="2800" dirty="0"/>
            <a:t>1</a:t>
          </a:r>
        </a:p>
      </dgm:t>
    </dgm:pt>
    <dgm:pt modelId="{A6E7EA3E-D28C-4E98-AA10-C73CD18F7C11}" type="parTrans" cxnId="{4BB9EA91-8807-4C78-A8B8-31B69B30EA35}">
      <dgm:prSet/>
      <dgm:spPr/>
      <dgm:t>
        <a:bodyPr/>
        <a:lstStyle/>
        <a:p>
          <a:endParaRPr lang="en-US" sz="1400">
            <a:solidFill>
              <a:schemeClr val="bg1"/>
            </a:solidFill>
          </a:endParaRPr>
        </a:p>
      </dgm:t>
    </dgm:pt>
    <dgm:pt modelId="{B3233883-5AEE-42AB-80DC-965209858A06}" type="sibTrans" cxnId="{4BB9EA91-8807-4C78-A8B8-31B69B30EA35}">
      <dgm:prSet/>
      <dgm:spPr/>
      <dgm:t>
        <a:bodyPr/>
        <a:lstStyle/>
        <a:p>
          <a:endParaRPr lang="en-US" sz="1400">
            <a:solidFill>
              <a:schemeClr val="bg1"/>
            </a:solidFill>
          </a:endParaRPr>
        </a:p>
      </dgm:t>
    </dgm:pt>
    <dgm:pt modelId="{CC996BB0-A32C-486E-ACE6-7EC7578E2724}">
      <dgm:prSet phldrT="[Text]" custT="1"/>
      <dgm:spPr/>
      <dgm:t>
        <a:bodyPr/>
        <a:lstStyle/>
        <a:p>
          <a:pPr>
            <a:buFont typeface="+mj-lt"/>
            <a:buAutoNum type="arabicPeriod"/>
          </a:pPr>
          <a:r>
            <a:rPr lang="en-US" sz="2800" dirty="0"/>
            <a:t>2</a:t>
          </a:r>
        </a:p>
      </dgm:t>
    </dgm:pt>
    <dgm:pt modelId="{0EB25B3D-EC29-4A13-A95B-F090B0C1FA8C}" type="parTrans" cxnId="{4515201B-BCFA-4EBE-BD67-A6D08A99BD69}">
      <dgm:prSet/>
      <dgm:spPr/>
      <dgm:t>
        <a:bodyPr/>
        <a:lstStyle/>
        <a:p>
          <a:endParaRPr lang="en-US" sz="1400">
            <a:solidFill>
              <a:schemeClr val="bg1"/>
            </a:solidFill>
          </a:endParaRPr>
        </a:p>
      </dgm:t>
    </dgm:pt>
    <dgm:pt modelId="{CF264DB7-9473-4DC6-B476-ACDB3FEF3928}" type="sibTrans" cxnId="{4515201B-BCFA-4EBE-BD67-A6D08A99BD69}">
      <dgm:prSet/>
      <dgm:spPr/>
      <dgm:t>
        <a:bodyPr/>
        <a:lstStyle/>
        <a:p>
          <a:endParaRPr lang="en-US" sz="1400">
            <a:solidFill>
              <a:schemeClr val="bg1"/>
            </a:solidFill>
          </a:endParaRPr>
        </a:p>
      </dgm:t>
    </dgm:pt>
    <dgm:pt modelId="{3FE94CF0-5274-4427-AA26-1683AADF9DBB}">
      <dgm:prSet phldrT="[Text]" custT="1"/>
      <dgm:spPr/>
      <dgm:t>
        <a:bodyPr/>
        <a:lstStyle/>
        <a:p>
          <a:pPr>
            <a:buClr>
              <a:schemeClr val="accent1"/>
            </a:buClr>
            <a:buFont typeface="+mj-lt"/>
            <a:buAutoNum type="arabicPeriod"/>
          </a:pPr>
          <a:r>
            <a:rPr lang="en-US" sz="2800" dirty="0"/>
            <a:t>3</a:t>
          </a:r>
        </a:p>
      </dgm:t>
    </dgm:pt>
    <dgm:pt modelId="{446D7ED6-8330-45A2-9556-FB7E76EBE368}" type="parTrans" cxnId="{62308CD9-FBD9-4573-B63B-86C2A3A86F1C}">
      <dgm:prSet/>
      <dgm:spPr/>
      <dgm:t>
        <a:bodyPr/>
        <a:lstStyle/>
        <a:p>
          <a:endParaRPr lang="en-US" sz="1400">
            <a:solidFill>
              <a:schemeClr val="bg1"/>
            </a:solidFill>
          </a:endParaRPr>
        </a:p>
      </dgm:t>
    </dgm:pt>
    <dgm:pt modelId="{015A1FA6-8FD6-4A37-A80D-A1D3F2CAEE06}" type="sibTrans" cxnId="{62308CD9-FBD9-4573-B63B-86C2A3A86F1C}">
      <dgm:prSet/>
      <dgm:spPr/>
      <dgm:t>
        <a:bodyPr/>
        <a:lstStyle/>
        <a:p>
          <a:endParaRPr lang="en-US" sz="1400">
            <a:solidFill>
              <a:schemeClr val="bg1"/>
            </a:solidFill>
          </a:endParaRPr>
        </a:p>
      </dgm:t>
    </dgm:pt>
    <dgm:pt modelId="{487C0B8D-8E13-4D77-8BF8-5843BE837973}">
      <dgm:prSet phldrT="[Text]" custT="1"/>
      <dgm:spPr/>
      <dgm:t>
        <a:bodyPr/>
        <a:lstStyle/>
        <a:p>
          <a:pPr>
            <a:buFont typeface="+mj-lt"/>
            <a:buAutoNum type="arabicPeriod"/>
          </a:pPr>
          <a:r>
            <a:rPr lang="en-US" sz="2800" dirty="0"/>
            <a:t>4</a:t>
          </a:r>
        </a:p>
      </dgm:t>
    </dgm:pt>
    <dgm:pt modelId="{B234A504-D3C2-48EE-B8CC-BE7DB07D5A0C}" type="parTrans" cxnId="{8B2464F3-2C27-4198-869C-E32C2CB953B0}">
      <dgm:prSet/>
      <dgm:spPr/>
      <dgm:t>
        <a:bodyPr/>
        <a:lstStyle/>
        <a:p>
          <a:endParaRPr lang="en-US" sz="1400">
            <a:solidFill>
              <a:schemeClr val="bg1"/>
            </a:solidFill>
          </a:endParaRPr>
        </a:p>
      </dgm:t>
    </dgm:pt>
    <dgm:pt modelId="{E01EEA4B-D335-4EDE-8978-78A856BC1EE3}" type="sibTrans" cxnId="{8B2464F3-2C27-4198-869C-E32C2CB953B0}">
      <dgm:prSet/>
      <dgm:spPr/>
      <dgm:t>
        <a:bodyPr/>
        <a:lstStyle/>
        <a:p>
          <a:endParaRPr lang="en-US" sz="1400">
            <a:solidFill>
              <a:schemeClr val="bg1"/>
            </a:solidFill>
          </a:endParaRPr>
        </a:p>
      </dgm:t>
    </dgm:pt>
    <dgm:pt modelId="{F2DF2BC6-46C0-4255-96F1-997370C7BC51}">
      <dgm:prSet phldrT="[Text]" custT="1"/>
      <dgm:spPr/>
      <dgm:t>
        <a:bodyPr/>
        <a:lstStyle/>
        <a:p>
          <a:pPr>
            <a:buFont typeface="+mj-lt"/>
            <a:buAutoNum type="arabicPeriod"/>
          </a:pPr>
          <a:r>
            <a:rPr lang="en-US" sz="2800" dirty="0"/>
            <a:t>5</a:t>
          </a:r>
        </a:p>
      </dgm:t>
    </dgm:pt>
    <dgm:pt modelId="{485A463B-7BC9-44FD-AF1B-70D33759A765}" type="parTrans" cxnId="{E7E47499-FBD8-435C-941C-9EBB8BF6FBC2}">
      <dgm:prSet/>
      <dgm:spPr/>
      <dgm:t>
        <a:bodyPr/>
        <a:lstStyle/>
        <a:p>
          <a:endParaRPr lang="en-US" sz="1400">
            <a:solidFill>
              <a:schemeClr val="bg1"/>
            </a:solidFill>
          </a:endParaRPr>
        </a:p>
      </dgm:t>
    </dgm:pt>
    <dgm:pt modelId="{6D0B5061-1578-4FFC-817B-314FB8E91115}" type="sibTrans" cxnId="{E7E47499-FBD8-435C-941C-9EBB8BF6FBC2}">
      <dgm:prSet/>
      <dgm:spPr/>
      <dgm:t>
        <a:bodyPr/>
        <a:lstStyle/>
        <a:p>
          <a:endParaRPr lang="en-US" sz="1400">
            <a:solidFill>
              <a:schemeClr val="bg1"/>
            </a:solidFill>
          </a:endParaRPr>
        </a:p>
      </dgm:t>
    </dgm:pt>
    <dgm:pt modelId="{C0D7DA4A-7FCF-479B-9151-B91A1B48D00B}">
      <dgm:prSet phldrT="[Text]" custT="1"/>
      <dgm:spPr/>
      <dgm:t>
        <a:bodyPr/>
        <a:lstStyle/>
        <a:p>
          <a:pPr>
            <a:buFont typeface="+mj-lt"/>
            <a:buNone/>
          </a:pPr>
          <a:r>
            <a:rPr lang="en-US" sz="2000" kern="1200" dirty="0">
              <a:latin typeface="+mn-lt"/>
            </a:rPr>
            <a:t>Identification of </a:t>
          </a:r>
          <a:r>
            <a:rPr lang="en-US" sz="2000" b="1" kern="1200" dirty="0">
              <a:solidFill>
                <a:srgbClr val="4F81BD">
                  <a:lumMod val="75000"/>
                </a:srgbClr>
              </a:solidFill>
              <a:latin typeface="+mn-lt"/>
              <a:ea typeface="+mn-ea"/>
              <a:cs typeface="+mn-cs"/>
            </a:rPr>
            <a:t>key results </a:t>
          </a:r>
          <a:r>
            <a:rPr lang="en-US" sz="2000" kern="1200" dirty="0">
              <a:latin typeface="+mn-lt"/>
            </a:rPr>
            <a:t>and </a:t>
          </a:r>
          <a:r>
            <a:rPr lang="en-US" sz="2000" b="1" kern="1200" dirty="0">
              <a:latin typeface="+mn-lt"/>
            </a:rPr>
            <a:t>DLIs.  They need to be measurable, verifiable, can be scalable.  Can include prior results.</a:t>
          </a:r>
          <a:endParaRPr lang="en-US" sz="2000" kern="1200" dirty="0">
            <a:latin typeface="+mn-lt"/>
          </a:endParaRPr>
        </a:p>
      </dgm:t>
    </dgm:pt>
    <dgm:pt modelId="{D4CC4C50-9543-4FA3-BBC8-848EAEEB06DC}" type="parTrans" cxnId="{F3A1D4FC-F999-49B6-95A8-C819EEA5CE25}">
      <dgm:prSet/>
      <dgm:spPr/>
      <dgm:t>
        <a:bodyPr/>
        <a:lstStyle/>
        <a:p>
          <a:endParaRPr lang="en-US"/>
        </a:p>
      </dgm:t>
    </dgm:pt>
    <dgm:pt modelId="{6F323425-CEB8-4836-86B4-B5ADC2189142}" type="sibTrans" cxnId="{F3A1D4FC-F999-49B6-95A8-C819EEA5CE25}">
      <dgm:prSet/>
      <dgm:spPr/>
      <dgm:t>
        <a:bodyPr/>
        <a:lstStyle/>
        <a:p>
          <a:endParaRPr lang="en-US"/>
        </a:p>
      </dgm:t>
    </dgm:pt>
    <dgm:pt modelId="{22178F84-A1E1-4D92-8D70-8696C4DFAB47}">
      <dgm:prSet phldrT="[Text]" custT="1"/>
      <dgm:spPr/>
      <dgm:t>
        <a:bodyPr/>
        <a:lstStyle/>
        <a:p>
          <a:pPr>
            <a:buClr>
              <a:schemeClr val="accent1"/>
            </a:buClr>
            <a:buFont typeface="+mj-lt"/>
            <a:buAutoNum type="arabicPeriod"/>
          </a:pPr>
          <a:r>
            <a:rPr lang="en-US" sz="2000" b="1" kern="1200" dirty="0">
              <a:solidFill>
                <a:srgbClr val="4F81BD">
                  <a:lumMod val="75000"/>
                </a:srgbClr>
              </a:solidFill>
              <a:latin typeface="+mn-lt"/>
              <a:ea typeface="+mn-ea"/>
              <a:cs typeface="+mn-cs"/>
            </a:rPr>
            <a:t>Assessment</a:t>
          </a:r>
          <a:r>
            <a:rPr lang="en-US" sz="2000" kern="1200" dirty="0">
              <a:latin typeface="+mn-lt"/>
            </a:rPr>
            <a:t> of the program in terms of technical, fiduciary and social and environmental aspects</a:t>
          </a:r>
        </a:p>
      </dgm:t>
    </dgm:pt>
    <dgm:pt modelId="{3B691C1B-70C6-4441-90D8-055A8415A12B}" type="parTrans" cxnId="{FF6AC45B-175E-4657-8FDD-90F6F6229FA7}">
      <dgm:prSet/>
      <dgm:spPr/>
      <dgm:t>
        <a:bodyPr/>
        <a:lstStyle/>
        <a:p>
          <a:endParaRPr lang="en-US"/>
        </a:p>
      </dgm:t>
    </dgm:pt>
    <dgm:pt modelId="{3E33E115-9730-4A0A-A0AF-F1478390F40C}" type="sibTrans" cxnId="{FF6AC45B-175E-4657-8FDD-90F6F6229FA7}">
      <dgm:prSet/>
      <dgm:spPr/>
      <dgm:t>
        <a:bodyPr/>
        <a:lstStyle/>
        <a:p>
          <a:endParaRPr lang="en-US"/>
        </a:p>
      </dgm:t>
    </dgm:pt>
    <dgm:pt modelId="{5C62ACF9-25CD-4B77-B653-0486A61459C1}">
      <dgm:prSet phldrT="[Text]" custT="1"/>
      <dgm:spPr/>
      <dgm:t>
        <a:bodyPr/>
        <a:lstStyle/>
        <a:p>
          <a:pPr>
            <a:buFont typeface="+mj-lt"/>
            <a:buAutoNum type="arabicPeriod"/>
          </a:pPr>
          <a:r>
            <a:rPr lang="en-US" sz="2000" kern="1200" dirty="0">
              <a:latin typeface="+mn-lt"/>
            </a:rPr>
            <a:t>Identification of opportunities for </a:t>
          </a:r>
          <a:r>
            <a:rPr lang="en-US" sz="2000" b="1" kern="1200" dirty="0">
              <a:solidFill>
                <a:srgbClr val="4F81BD">
                  <a:lumMod val="75000"/>
                </a:srgbClr>
              </a:solidFill>
              <a:latin typeface="+mn-lt"/>
              <a:ea typeface="+mn-ea"/>
              <a:cs typeface="+mn-cs"/>
            </a:rPr>
            <a:t>building capacity </a:t>
          </a:r>
          <a:r>
            <a:rPr lang="en-US" sz="2000" kern="1200" dirty="0">
              <a:latin typeface="+mn-lt"/>
            </a:rPr>
            <a:t>and enhancing system performance</a:t>
          </a:r>
        </a:p>
      </dgm:t>
    </dgm:pt>
    <dgm:pt modelId="{78892ED6-A038-4FB9-929F-E4F66B207F08}" type="parTrans" cxnId="{20BA63CD-75B5-410F-AAE2-9A42BD667939}">
      <dgm:prSet/>
      <dgm:spPr/>
      <dgm:t>
        <a:bodyPr/>
        <a:lstStyle/>
        <a:p>
          <a:endParaRPr lang="en-US"/>
        </a:p>
      </dgm:t>
    </dgm:pt>
    <dgm:pt modelId="{8ACD292D-2C78-44AC-A6B9-3BF210E6D34E}" type="sibTrans" cxnId="{20BA63CD-75B5-410F-AAE2-9A42BD667939}">
      <dgm:prSet/>
      <dgm:spPr/>
      <dgm:t>
        <a:bodyPr/>
        <a:lstStyle/>
        <a:p>
          <a:endParaRPr lang="en-US"/>
        </a:p>
      </dgm:t>
    </dgm:pt>
    <dgm:pt modelId="{1E5BB09E-CB7C-490F-B3DE-72E3F9653900}">
      <dgm:prSet phldrT="[Text]" custT="1"/>
      <dgm:spPr/>
      <dgm:t>
        <a:bodyPr/>
        <a:lstStyle/>
        <a:p>
          <a:pPr>
            <a:buFont typeface="+mj-lt"/>
            <a:buAutoNum type="arabicPeriod"/>
          </a:pPr>
          <a:r>
            <a:rPr lang="en-US" sz="2000" kern="1200" dirty="0">
              <a:latin typeface="+mn-lt"/>
            </a:rPr>
            <a:t>Strong focus on</a:t>
          </a:r>
          <a:r>
            <a:rPr lang="en-US" sz="2000" b="1" kern="1200" dirty="0">
              <a:solidFill>
                <a:srgbClr val="4F81BD">
                  <a:lumMod val="75000"/>
                </a:srgbClr>
              </a:solidFill>
              <a:latin typeface="+mn-lt"/>
              <a:ea typeface="+mn-ea"/>
              <a:cs typeface="+mn-cs"/>
            </a:rPr>
            <a:t> implementation support </a:t>
          </a:r>
          <a:r>
            <a:rPr lang="en-US" sz="2000" kern="1200" dirty="0">
              <a:latin typeface="+mn-lt"/>
            </a:rPr>
            <a:t>and achievement of results</a:t>
          </a:r>
        </a:p>
      </dgm:t>
    </dgm:pt>
    <dgm:pt modelId="{6359B833-4193-4D04-AEA8-F5482B9463AB}" type="parTrans" cxnId="{347102FB-C8D0-4640-8689-E00A0B9A912F}">
      <dgm:prSet/>
      <dgm:spPr/>
      <dgm:t>
        <a:bodyPr/>
        <a:lstStyle/>
        <a:p>
          <a:endParaRPr lang="en-US"/>
        </a:p>
      </dgm:t>
    </dgm:pt>
    <dgm:pt modelId="{A8095B92-F20E-4644-8A78-0D491F9B296A}" type="sibTrans" cxnId="{347102FB-C8D0-4640-8689-E00A0B9A912F}">
      <dgm:prSet/>
      <dgm:spPr/>
      <dgm:t>
        <a:bodyPr/>
        <a:lstStyle/>
        <a:p>
          <a:endParaRPr lang="en-US"/>
        </a:p>
      </dgm:t>
    </dgm:pt>
    <dgm:pt modelId="{768E873B-BF7D-4817-9D83-D6D0155E9DCD}">
      <dgm:prSet/>
      <dgm:spPr/>
      <dgm:t>
        <a:bodyPr/>
        <a:lstStyle/>
        <a:p>
          <a:r>
            <a:rPr lang="en-US" dirty="0"/>
            <a:t>Identification of </a:t>
          </a:r>
          <a:r>
            <a:rPr lang="en-US" b="1" dirty="0">
              <a:solidFill>
                <a:schemeClr val="accent1">
                  <a:lumMod val="75000"/>
                </a:schemeClr>
              </a:solidFill>
            </a:rPr>
            <a:t>Government program of expenditures </a:t>
          </a:r>
          <a:r>
            <a:rPr lang="en-US" dirty="0"/>
            <a:t>(national or subnational, sectoral or cross-sectoral etc.)</a:t>
          </a:r>
        </a:p>
      </dgm:t>
    </dgm:pt>
    <dgm:pt modelId="{A89A5A8C-7548-4E38-A771-2681BA26A4A5}" type="sibTrans" cxnId="{E18412B5-EE8E-4FA4-B3AB-5D21CA3D5C38}">
      <dgm:prSet/>
      <dgm:spPr/>
      <dgm:t>
        <a:bodyPr/>
        <a:lstStyle/>
        <a:p>
          <a:endParaRPr lang="en-US"/>
        </a:p>
      </dgm:t>
    </dgm:pt>
    <dgm:pt modelId="{73A7B9F2-DDCA-4C8C-B84F-68985254927E}" type="parTrans" cxnId="{E18412B5-EE8E-4FA4-B3AB-5D21CA3D5C38}">
      <dgm:prSet/>
      <dgm:spPr/>
      <dgm:t>
        <a:bodyPr/>
        <a:lstStyle/>
        <a:p>
          <a:endParaRPr lang="en-US"/>
        </a:p>
      </dgm:t>
    </dgm:pt>
    <dgm:pt modelId="{4DC76D73-95EB-4309-BB79-9F52751FEEDA}" type="pres">
      <dgm:prSet presAssocID="{40C14E5C-2D84-4D2F-BB87-1CA5FC5D0124}" presName="Name0" presStyleCnt="0">
        <dgm:presLayoutVars>
          <dgm:chMax/>
          <dgm:chPref val="3"/>
          <dgm:dir/>
          <dgm:animOne val="branch"/>
          <dgm:animLvl val="lvl"/>
        </dgm:presLayoutVars>
      </dgm:prSet>
      <dgm:spPr/>
    </dgm:pt>
    <dgm:pt modelId="{C16EF910-3067-4E4E-8F24-860B50A3A44B}" type="pres">
      <dgm:prSet presAssocID="{243AD944-ADE0-4452-B14A-2202E35CF24F}" presName="composite" presStyleCnt="0"/>
      <dgm:spPr/>
    </dgm:pt>
    <dgm:pt modelId="{B46F2315-4AA2-4D9F-BF43-7CAA557E30B6}" type="pres">
      <dgm:prSet presAssocID="{243AD944-ADE0-4452-B14A-2202E35CF24F}" presName="FirstChild" presStyleLbl="revTx" presStyleIdx="0" presStyleCnt="5">
        <dgm:presLayoutVars>
          <dgm:chMax val="0"/>
          <dgm:chPref val="0"/>
          <dgm:bulletEnabled val="1"/>
        </dgm:presLayoutVars>
      </dgm:prSet>
      <dgm:spPr/>
    </dgm:pt>
    <dgm:pt modelId="{23785F28-BCD5-485B-868A-150BEDF12FF2}" type="pres">
      <dgm:prSet presAssocID="{243AD944-ADE0-4452-B14A-2202E35CF24F}" presName="Parent" presStyleLbl="alignNode1" presStyleIdx="0" presStyleCnt="5" custScaleX="71018">
        <dgm:presLayoutVars>
          <dgm:chMax val="3"/>
          <dgm:chPref val="3"/>
          <dgm:bulletEnabled val="1"/>
        </dgm:presLayoutVars>
      </dgm:prSet>
      <dgm:spPr/>
    </dgm:pt>
    <dgm:pt modelId="{236BD8C3-3ACC-4772-8679-F1BF832D497C}" type="pres">
      <dgm:prSet presAssocID="{243AD944-ADE0-4452-B14A-2202E35CF24F}" presName="Accent" presStyleLbl="parChTrans1D1" presStyleIdx="0" presStyleCnt="5"/>
      <dgm:spPr/>
    </dgm:pt>
    <dgm:pt modelId="{698FA4E6-3B48-4AA9-87F4-35743E91CFF8}" type="pres">
      <dgm:prSet presAssocID="{B3233883-5AEE-42AB-80DC-965209858A06}" presName="sibTrans" presStyleCnt="0"/>
      <dgm:spPr/>
    </dgm:pt>
    <dgm:pt modelId="{04CFBBEA-6361-4B46-982F-F8456C7C07DA}" type="pres">
      <dgm:prSet presAssocID="{CC996BB0-A32C-486E-ACE6-7EC7578E2724}" presName="composite" presStyleCnt="0"/>
      <dgm:spPr/>
    </dgm:pt>
    <dgm:pt modelId="{AE9FED6C-F50A-42B2-A5D5-9B168A964C5E}" type="pres">
      <dgm:prSet presAssocID="{CC996BB0-A32C-486E-ACE6-7EC7578E2724}" presName="FirstChild" presStyleLbl="revTx" presStyleIdx="1" presStyleCnt="5">
        <dgm:presLayoutVars>
          <dgm:chMax val="0"/>
          <dgm:chPref val="0"/>
          <dgm:bulletEnabled val="1"/>
        </dgm:presLayoutVars>
      </dgm:prSet>
      <dgm:spPr/>
    </dgm:pt>
    <dgm:pt modelId="{7DEBD213-156E-4CF4-8A7F-931564F22104}" type="pres">
      <dgm:prSet presAssocID="{CC996BB0-A32C-486E-ACE6-7EC7578E2724}" presName="Parent" presStyleLbl="alignNode1" presStyleIdx="1" presStyleCnt="5" custScaleX="71018">
        <dgm:presLayoutVars>
          <dgm:chMax val="3"/>
          <dgm:chPref val="3"/>
          <dgm:bulletEnabled val="1"/>
        </dgm:presLayoutVars>
      </dgm:prSet>
      <dgm:spPr/>
    </dgm:pt>
    <dgm:pt modelId="{AC82A96A-9F73-494B-ADE4-8D1953AF5635}" type="pres">
      <dgm:prSet presAssocID="{CC996BB0-A32C-486E-ACE6-7EC7578E2724}" presName="Accent" presStyleLbl="parChTrans1D1" presStyleIdx="1" presStyleCnt="5"/>
      <dgm:spPr/>
    </dgm:pt>
    <dgm:pt modelId="{6D2B4793-04D7-47AC-A849-2D11A76A7D53}" type="pres">
      <dgm:prSet presAssocID="{CF264DB7-9473-4DC6-B476-ACDB3FEF3928}" presName="sibTrans" presStyleCnt="0"/>
      <dgm:spPr/>
    </dgm:pt>
    <dgm:pt modelId="{20AA2AE7-4A03-48D3-A620-EC874DEEAA83}" type="pres">
      <dgm:prSet presAssocID="{3FE94CF0-5274-4427-AA26-1683AADF9DBB}" presName="composite" presStyleCnt="0"/>
      <dgm:spPr/>
    </dgm:pt>
    <dgm:pt modelId="{1EF83BF6-69C7-4A00-8705-1D6333A6FA33}" type="pres">
      <dgm:prSet presAssocID="{3FE94CF0-5274-4427-AA26-1683AADF9DBB}" presName="FirstChild" presStyleLbl="revTx" presStyleIdx="2" presStyleCnt="5">
        <dgm:presLayoutVars>
          <dgm:chMax val="0"/>
          <dgm:chPref val="0"/>
          <dgm:bulletEnabled val="1"/>
        </dgm:presLayoutVars>
      </dgm:prSet>
      <dgm:spPr/>
    </dgm:pt>
    <dgm:pt modelId="{7F174794-811F-44B5-AEE8-2AF33B77AB7D}" type="pres">
      <dgm:prSet presAssocID="{3FE94CF0-5274-4427-AA26-1683AADF9DBB}" presName="Parent" presStyleLbl="alignNode1" presStyleIdx="2" presStyleCnt="5" custScaleX="71018">
        <dgm:presLayoutVars>
          <dgm:chMax val="3"/>
          <dgm:chPref val="3"/>
          <dgm:bulletEnabled val="1"/>
        </dgm:presLayoutVars>
      </dgm:prSet>
      <dgm:spPr/>
    </dgm:pt>
    <dgm:pt modelId="{C32EB61C-08A0-4EC0-8736-6A5D863303CE}" type="pres">
      <dgm:prSet presAssocID="{3FE94CF0-5274-4427-AA26-1683AADF9DBB}" presName="Accent" presStyleLbl="parChTrans1D1" presStyleIdx="2" presStyleCnt="5"/>
      <dgm:spPr/>
    </dgm:pt>
    <dgm:pt modelId="{6C950E10-FC9B-45E7-9D81-7314F5CA921E}" type="pres">
      <dgm:prSet presAssocID="{015A1FA6-8FD6-4A37-A80D-A1D3F2CAEE06}" presName="sibTrans" presStyleCnt="0"/>
      <dgm:spPr/>
    </dgm:pt>
    <dgm:pt modelId="{D0D884B8-4DC8-4700-A218-A7E6B8FC1FDE}" type="pres">
      <dgm:prSet presAssocID="{487C0B8D-8E13-4D77-8BF8-5843BE837973}" presName="composite" presStyleCnt="0"/>
      <dgm:spPr/>
    </dgm:pt>
    <dgm:pt modelId="{68EC4FDF-3C85-4779-85AC-B2BD49030843}" type="pres">
      <dgm:prSet presAssocID="{487C0B8D-8E13-4D77-8BF8-5843BE837973}" presName="FirstChild" presStyleLbl="revTx" presStyleIdx="3" presStyleCnt="5">
        <dgm:presLayoutVars>
          <dgm:chMax val="0"/>
          <dgm:chPref val="0"/>
          <dgm:bulletEnabled val="1"/>
        </dgm:presLayoutVars>
      </dgm:prSet>
      <dgm:spPr/>
    </dgm:pt>
    <dgm:pt modelId="{24CF7897-7CF5-4FA6-93D8-B436489D4E89}" type="pres">
      <dgm:prSet presAssocID="{487C0B8D-8E13-4D77-8BF8-5843BE837973}" presName="Parent" presStyleLbl="alignNode1" presStyleIdx="3" presStyleCnt="5" custScaleX="71018">
        <dgm:presLayoutVars>
          <dgm:chMax val="3"/>
          <dgm:chPref val="3"/>
          <dgm:bulletEnabled val="1"/>
        </dgm:presLayoutVars>
      </dgm:prSet>
      <dgm:spPr/>
    </dgm:pt>
    <dgm:pt modelId="{27050DEE-6283-48F6-8C8D-F5250E85A171}" type="pres">
      <dgm:prSet presAssocID="{487C0B8D-8E13-4D77-8BF8-5843BE837973}" presName="Accent" presStyleLbl="parChTrans1D1" presStyleIdx="3" presStyleCnt="5"/>
      <dgm:spPr/>
    </dgm:pt>
    <dgm:pt modelId="{E6B59055-48C1-409B-8B32-A4E0CF451F51}" type="pres">
      <dgm:prSet presAssocID="{E01EEA4B-D335-4EDE-8978-78A856BC1EE3}" presName="sibTrans" presStyleCnt="0"/>
      <dgm:spPr/>
    </dgm:pt>
    <dgm:pt modelId="{D72AE0FF-C62C-4088-81C9-1D2716018CFD}" type="pres">
      <dgm:prSet presAssocID="{F2DF2BC6-46C0-4255-96F1-997370C7BC51}" presName="composite" presStyleCnt="0"/>
      <dgm:spPr/>
    </dgm:pt>
    <dgm:pt modelId="{190AA5F6-23F1-4231-9046-9AF0C000A88D}" type="pres">
      <dgm:prSet presAssocID="{F2DF2BC6-46C0-4255-96F1-997370C7BC51}" presName="FirstChild" presStyleLbl="revTx" presStyleIdx="4" presStyleCnt="5">
        <dgm:presLayoutVars>
          <dgm:chMax val="0"/>
          <dgm:chPref val="0"/>
          <dgm:bulletEnabled val="1"/>
        </dgm:presLayoutVars>
      </dgm:prSet>
      <dgm:spPr/>
    </dgm:pt>
    <dgm:pt modelId="{68CCA63C-AF6C-4813-A3DE-F9D82FE76414}" type="pres">
      <dgm:prSet presAssocID="{F2DF2BC6-46C0-4255-96F1-997370C7BC51}" presName="Parent" presStyleLbl="alignNode1" presStyleIdx="4" presStyleCnt="5" custScaleX="71018">
        <dgm:presLayoutVars>
          <dgm:chMax val="3"/>
          <dgm:chPref val="3"/>
          <dgm:bulletEnabled val="1"/>
        </dgm:presLayoutVars>
      </dgm:prSet>
      <dgm:spPr/>
    </dgm:pt>
    <dgm:pt modelId="{D18CCA46-A56D-4659-B19D-89AF80FE0D0D}" type="pres">
      <dgm:prSet presAssocID="{F2DF2BC6-46C0-4255-96F1-997370C7BC51}" presName="Accent" presStyleLbl="parChTrans1D1" presStyleIdx="4" presStyleCnt="5"/>
      <dgm:spPr/>
    </dgm:pt>
  </dgm:ptLst>
  <dgm:cxnLst>
    <dgm:cxn modelId="{3886B10E-AA0E-40AA-A7B0-C31086155398}" type="presOf" srcId="{243AD944-ADE0-4452-B14A-2202E35CF24F}" destId="{23785F28-BCD5-485B-868A-150BEDF12FF2}" srcOrd="0" destOrd="0" presId="urn:microsoft.com/office/officeart/2011/layout/TabList"/>
    <dgm:cxn modelId="{4515201B-BCFA-4EBE-BD67-A6D08A99BD69}" srcId="{40C14E5C-2D84-4D2F-BB87-1CA5FC5D0124}" destId="{CC996BB0-A32C-486E-ACE6-7EC7578E2724}" srcOrd="1" destOrd="0" parTransId="{0EB25B3D-EC29-4A13-A95B-F090B0C1FA8C}" sibTransId="{CF264DB7-9473-4DC6-B476-ACDB3FEF3928}"/>
    <dgm:cxn modelId="{5F328629-3F71-43B6-8823-BA2A37769434}" type="presOf" srcId="{CC996BB0-A32C-486E-ACE6-7EC7578E2724}" destId="{7DEBD213-156E-4CF4-8A7F-931564F22104}" srcOrd="0" destOrd="0" presId="urn:microsoft.com/office/officeart/2011/layout/TabList"/>
    <dgm:cxn modelId="{FF6AC45B-175E-4657-8FDD-90F6F6229FA7}" srcId="{3FE94CF0-5274-4427-AA26-1683AADF9DBB}" destId="{22178F84-A1E1-4D92-8D70-8696C4DFAB47}" srcOrd="0" destOrd="0" parTransId="{3B691C1B-70C6-4441-90D8-055A8415A12B}" sibTransId="{3E33E115-9730-4A0A-A0AF-F1478390F40C}"/>
    <dgm:cxn modelId="{9F2BE85E-318A-4FF3-936C-59A53F5F5869}" type="presOf" srcId="{3FE94CF0-5274-4427-AA26-1683AADF9DBB}" destId="{7F174794-811F-44B5-AEE8-2AF33B77AB7D}" srcOrd="0" destOrd="0" presId="urn:microsoft.com/office/officeart/2011/layout/TabList"/>
    <dgm:cxn modelId="{5254F14B-09BC-44A0-A720-CA38A0643A06}" type="presOf" srcId="{1E5BB09E-CB7C-490F-B3DE-72E3F9653900}" destId="{190AA5F6-23F1-4231-9046-9AF0C000A88D}" srcOrd="0" destOrd="0" presId="urn:microsoft.com/office/officeart/2011/layout/TabList"/>
    <dgm:cxn modelId="{5D61B351-0FFE-465D-B7ED-ED0C76D1C26C}" type="presOf" srcId="{768E873B-BF7D-4817-9D83-D6D0155E9DCD}" destId="{B46F2315-4AA2-4D9F-BF43-7CAA557E30B6}" srcOrd="0" destOrd="0" presId="urn:microsoft.com/office/officeart/2011/layout/TabList"/>
    <dgm:cxn modelId="{A6C47E78-BF6A-4AA2-B5FB-51ADD5520DC5}" type="presOf" srcId="{C0D7DA4A-7FCF-479B-9151-B91A1B48D00B}" destId="{AE9FED6C-F50A-42B2-A5D5-9B168A964C5E}" srcOrd="0" destOrd="0" presId="urn:microsoft.com/office/officeart/2011/layout/TabList"/>
    <dgm:cxn modelId="{4BB9EA91-8807-4C78-A8B8-31B69B30EA35}" srcId="{40C14E5C-2D84-4D2F-BB87-1CA5FC5D0124}" destId="{243AD944-ADE0-4452-B14A-2202E35CF24F}" srcOrd="0" destOrd="0" parTransId="{A6E7EA3E-D28C-4E98-AA10-C73CD18F7C11}" sibTransId="{B3233883-5AEE-42AB-80DC-965209858A06}"/>
    <dgm:cxn modelId="{E7E47499-FBD8-435C-941C-9EBB8BF6FBC2}" srcId="{40C14E5C-2D84-4D2F-BB87-1CA5FC5D0124}" destId="{F2DF2BC6-46C0-4255-96F1-997370C7BC51}" srcOrd="4" destOrd="0" parTransId="{485A463B-7BC9-44FD-AF1B-70D33759A765}" sibTransId="{6D0B5061-1578-4FFC-817B-314FB8E91115}"/>
    <dgm:cxn modelId="{5E8F42AB-C938-4364-91B6-C64E78F7EF74}" type="presOf" srcId="{487C0B8D-8E13-4D77-8BF8-5843BE837973}" destId="{24CF7897-7CF5-4FA6-93D8-B436489D4E89}" srcOrd="0" destOrd="0" presId="urn:microsoft.com/office/officeart/2011/layout/TabList"/>
    <dgm:cxn modelId="{E18412B5-EE8E-4FA4-B3AB-5D21CA3D5C38}" srcId="{243AD944-ADE0-4452-B14A-2202E35CF24F}" destId="{768E873B-BF7D-4817-9D83-D6D0155E9DCD}" srcOrd="0" destOrd="0" parTransId="{73A7B9F2-DDCA-4C8C-B84F-68985254927E}" sibTransId="{A89A5A8C-7548-4E38-A771-2681BA26A4A5}"/>
    <dgm:cxn modelId="{5A0B64B6-526D-4F81-BA28-340BD135166A}" type="presOf" srcId="{5C62ACF9-25CD-4B77-B653-0486A61459C1}" destId="{68EC4FDF-3C85-4779-85AC-B2BD49030843}" srcOrd="0" destOrd="0" presId="urn:microsoft.com/office/officeart/2011/layout/TabList"/>
    <dgm:cxn modelId="{54E443C4-0A41-43D8-A4B5-19173E52AB4E}" type="presOf" srcId="{F2DF2BC6-46C0-4255-96F1-997370C7BC51}" destId="{68CCA63C-AF6C-4813-A3DE-F9D82FE76414}" srcOrd="0" destOrd="0" presId="urn:microsoft.com/office/officeart/2011/layout/TabList"/>
    <dgm:cxn modelId="{20BA63CD-75B5-410F-AAE2-9A42BD667939}" srcId="{487C0B8D-8E13-4D77-8BF8-5843BE837973}" destId="{5C62ACF9-25CD-4B77-B653-0486A61459C1}" srcOrd="0" destOrd="0" parTransId="{78892ED6-A038-4FB9-929F-E4F66B207F08}" sibTransId="{8ACD292D-2C78-44AC-A6B9-3BF210E6D34E}"/>
    <dgm:cxn modelId="{62308CD9-FBD9-4573-B63B-86C2A3A86F1C}" srcId="{40C14E5C-2D84-4D2F-BB87-1CA5FC5D0124}" destId="{3FE94CF0-5274-4427-AA26-1683AADF9DBB}" srcOrd="2" destOrd="0" parTransId="{446D7ED6-8330-45A2-9556-FB7E76EBE368}" sibTransId="{015A1FA6-8FD6-4A37-A80D-A1D3F2CAEE06}"/>
    <dgm:cxn modelId="{86636CE7-48FB-4F87-AB23-B22EDA0EF160}" type="presOf" srcId="{40C14E5C-2D84-4D2F-BB87-1CA5FC5D0124}" destId="{4DC76D73-95EB-4309-BB79-9F52751FEEDA}" srcOrd="0" destOrd="0" presId="urn:microsoft.com/office/officeart/2011/layout/TabList"/>
    <dgm:cxn modelId="{8B2464F3-2C27-4198-869C-E32C2CB953B0}" srcId="{40C14E5C-2D84-4D2F-BB87-1CA5FC5D0124}" destId="{487C0B8D-8E13-4D77-8BF8-5843BE837973}" srcOrd="3" destOrd="0" parTransId="{B234A504-D3C2-48EE-B8CC-BE7DB07D5A0C}" sibTransId="{E01EEA4B-D335-4EDE-8978-78A856BC1EE3}"/>
    <dgm:cxn modelId="{CC63B5F7-AFE1-4150-97CB-519EBC2B2F1F}" type="presOf" srcId="{22178F84-A1E1-4D92-8D70-8696C4DFAB47}" destId="{1EF83BF6-69C7-4A00-8705-1D6333A6FA33}" srcOrd="0" destOrd="0" presId="urn:microsoft.com/office/officeart/2011/layout/TabList"/>
    <dgm:cxn modelId="{347102FB-C8D0-4640-8689-E00A0B9A912F}" srcId="{F2DF2BC6-46C0-4255-96F1-997370C7BC51}" destId="{1E5BB09E-CB7C-490F-B3DE-72E3F9653900}" srcOrd="0" destOrd="0" parTransId="{6359B833-4193-4D04-AEA8-F5482B9463AB}" sibTransId="{A8095B92-F20E-4644-8A78-0D491F9B296A}"/>
    <dgm:cxn modelId="{F3A1D4FC-F999-49B6-95A8-C819EEA5CE25}" srcId="{CC996BB0-A32C-486E-ACE6-7EC7578E2724}" destId="{C0D7DA4A-7FCF-479B-9151-B91A1B48D00B}" srcOrd="0" destOrd="0" parTransId="{D4CC4C50-9543-4FA3-BBC8-848EAEEB06DC}" sibTransId="{6F323425-CEB8-4836-86B4-B5ADC2189142}"/>
    <dgm:cxn modelId="{254327BB-3447-4981-B9FB-B4DAE2C562C9}" type="presParOf" srcId="{4DC76D73-95EB-4309-BB79-9F52751FEEDA}" destId="{C16EF910-3067-4E4E-8F24-860B50A3A44B}" srcOrd="0" destOrd="0" presId="urn:microsoft.com/office/officeart/2011/layout/TabList"/>
    <dgm:cxn modelId="{004B5B11-89C3-49AD-802B-9B5F848A2A8B}" type="presParOf" srcId="{C16EF910-3067-4E4E-8F24-860B50A3A44B}" destId="{B46F2315-4AA2-4D9F-BF43-7CAA557E30B6}" srcOrd="0" destOrd="0" presId="urn:microsoft.com/office/officeart/2011/layout/TabList"/>
    <dgm:cxn modelId="{3848EACD-18D7-496F-8A5D-71CB23553941}" type="presParOf" srcId="{C16EF910-3067-4E4E-8F24-860B50A3A44B}" destId="{23785F28-BCD5-485B-868A-150BEDF12FF2}" srcOrd="1" destOrd="0" presId="urn:microsoft.com/office/officeart/2011/layout/TabList"/>
    <dgm:cxn modelId="{A81A76DA-CCF7-43AD-90DD-481EED64A0B7}" type="presParOf" srcId="{C16EF910-3067-4E4E-8F24-860B50A3A44B}" destId="{236BD8C3-3ACC-4772-8679-F1BF832D497C}" srcOrd="2" destOrd="0" presId="urn:microsoft.com/office/officeart/2011/layout/TabList"/>
    <dgm:cxn modelId="{1D42AC82-330A-45F5-9F21-AAAB35EA5129}" type="presParOf" srcId="{4DC76D73-95EB-4309-BB79-9F52751FEEDA}" destId="{698FA4E6-3B48-4AA9-87F4-35743E91CFF8}" srcOrd="1" destOrd="0" presId="urn:microsoft.com/office/officeart/2011/layout/TabList"/>
    <dgm:cxn modelId="{D109EB83-1CCB-4268-988E-22BD8FB61F4F}" type="presParOf" srcId="{4DC76D73-95EB-4309-BB79-9F52751FEEDA}" destId="{04CFBBEA-6361-4B46-982F-F8456C7C07DA}" srcOrd="2" destOrd="0" presId="urn:microsoft.com/office/officeart/2011/layout/TabList"/>
    <dgm:cxn modelId="{DFDC67EA-78A3-4BA0-A934-8B22C135217E}" type="presParOf" srcId="{04CFBBEA-6361-4B46-982F-F8456C7C07DA}" destId="{AE9FED6C-F50A-42B2-A5D5-9B168A964C5E}" srcOrd="0" destOrd="0" presId="urn:microsoft.com/office/officeart/2011/layout/TabList"/>
    <dgm:cxn modelId="{DBB830ED-FD1F-4181-AEC4-86FB0EF9B464}" type="presParOf" srcId="{04CFBBEA-6361-4B46-982F-F8456C7C07DA}" destId="{7DEBD213-156E-4CF4-8A7F-931564F22104}" srcOrd="1" destOrd="0" presId="urn:microsoft.com/office/officeart/2011/layout/TabList"/>
    <dgm:cxn modelId="{468A34F6-36F2-472D-81C6-5311B04F88BF}" type="presParOf" srcId="{04CFBBEA-6361-4B46-982F-F8456C7C07DA}" destId="{AC82A96A-9F73-494B-ADE4-8D1953AF5635}" srcOrd="2" destOrd="0" presId="urn:microsoft.com/office/officeart/2011/layout/TabList"/>
    <dgm:cxn modelId="{ABA735E1-22FF-47B7-ACCF-B42A465068F5}" type="presParOf" srcId="{4DC76D73-95EB-4309-BB79-9F52751FEEDA}" destId="{6D2B4793-04D7-47AC-A849-2D11A76A7D53}" srcOrd="3" destOrd="0" presId="urn:microsoft.com/office/officeart/2011/layout/TabList"/>
    <dgm:cxn modelId="{37958F12-985A-4168-928A-8E0269C52195}" type="presParOf" srcId="{4DC76D73-95EB-4309-BB79-9F52751FEEDA}" destId="{20AA2AE7-4A03-48D3-A620-EC874DEEAA83}" srcOrd="4" destOrd="0" presId="urn:microsoft.com/office/officeart/2011/layout/TabList"/>
    <dgm:cxn modelId="{68A801F9-FBE7-4DBC-8389-EC56A110FA20}" type="presParOf" srcId="{20AA2AE7-4A03-48D3-A620-EC874DEEAA83}" destId="{1EF83BF6-69C7-4A00-8705-1D6333A6FA33}" srcOrd="0" destOrd="0" presId="urn:microsoft.com/office/officeart/2011/layout/TabList"/>
    <dgm:cxn modelId="{87378333-B7BD-463A-88B4-3F10AE2CC521}" type="presParOf" srcId="{20AA2AE7-4A03-48D3-A620-EC874DEEAA83}" destId="{7F174794-811F-44B5-AEE8-2AF33B77AB7D}" srcOrd="1" destOrd="0" presId="urn:microsoft.com/office/officeart/2011/layout/TabList"/>
    <dgm:cxn modelId="{AE6B1D32-6715-4FBC-9C28-0C8A0F19C5BC}" type="presParOf" srcId="{20AA2AE7-4A03-48D3-A620-EC874DEEAA83}" destId="{C32EB61C-08A0-4EC0-8736-6A5D863303CE}" srcOrd="2" destOrd="0" presId="urn:microsoft.com/office/officeart/2011/layout/TabList"/>
    <dgm:cxn modelId="{D1AD034C-362C-46EC-92DC-590EB90615F0}" type="presParOf" srcId="{4DC76D73-95EB-4309-BB79-9F52751FEEDA}" destId="{6C950E10-FC9B-45E7-9D81-7314F5CA921E}" srcOrd="5" destOrd="0" presId="urn:microsoft.com/office/officeart/2011/layout/TabList"/>
    <dgm:cxn modelId="{647D377C-DEA2-494B-94B8-9A6D120FE243}" type="presParOf" srcId="{4DC76D73-95EB-4309-BB79-9F52751FEEDA}" destId="{D0D884B8-4DC8-4700-A218-A7E6B8FC1FDE}" srcOrd="6" destOrd="0" presId="urn:microsoft.com/office/officeart/2011/layout/TabList"/>
    <dgm:cxn modelId="{1F783E8B-9A25-4EC6-8C1C-E3BE353B2957}" type="presParOf" srcId="{D0D884B8-4DC8-4700-A218-A7E6B8FC1FDE}" destId="{68EC4FDF-3C85-4779-85AC-B2BD49030843}" srcOrd="0" destOrd="0" presId="urn:microsoft.com/office/officeart/2011/layout/TabList"/>
    <dgm:cxn modelId="{3936023D-FD23-4954-840F-464A3E48327B}" type="presParOf" srcId="{D0D884B8-4DC8-4700-A218-A7E6B8FC1FDE}" destId="{24CF7897-7CF5-4FA6-93D8-B436489D4E89}" srcOrd="1" destOrd="0" presId="urn:microsoft.com/office/officeart/2011/layout/TabList"/>
    <dgm:cxn modelId="{B0220FDB-AAC1-4404-A773-DA64876452D8}" type="presParOf" srcId="{D0D884B8-4DC8-4700-A218-A7E6B8FC1FDE}" destId="{27050DEE-6283-48F6-8C8D-F5250E85A171}" srcOrd="2" destOrd="0" presId="urn:microsoft.com/office/officeart/2011/layout/TabList"/>
    <dgm:cxn modelId="{11B37144-9C95-450A-BDB9-6CC459FE3888}" type="presParOf" srcId="{4DC76D73-95EB-4309-BB79-9F52751FEEDA}" destId="{E6B59055-48C1-409B-8B32-A4E0CF451F51}" srcOrd="7" destOrd="0" presId="urn:microsoft.com/office/officeart/2011/layout/TabList"/>
    <dgm:cxn modelId="{EF1A1A23-6F68-436E-9E18-4821DAA59ADA}" type="presParOf" srcId="{4DC76D73-95EB-4309-BB79-9F52751FEEDA}" destId="{D72AE0FF-C62C-4088-81C9-1D2716018CFD}" srcOrd="8" destOrd="0" presId="urn:microsoft.com/office/officeart/2011/layout/TabList"/>
    <dgm:cxn modelId="{E0F9EEDD-23CE-49BA-8E96-0C493C53D545}" type="presParOf" srcId="{D72AE0FF-C62C-4088-81C9-1D2716018CFD}" destId="{190AA5F6-23F1-4231-9046-9AF0C000A88D}" srcOrd="0" destOrd="0" presId="urn:microsoft.com/office/officeart/2011/layout/TabList"/>
    <dgm:cxn modelId="{CB1D0034-C47D-4599-B9D1-5B331DA0FC55}" type="presParOf" srcId="{D72AE0FF-C62C-4088-81C9-1D2716018CFD}" destId="{68CCA63C-AF6C-4813-A3DE-F9D82FE76414}" srcOrd="1" destOrd="0" presId="urn:microsoft.com/office/officeart/2011/layout/TabList"/>
    <dgm:cxn modelId="{D326D651-0C04-41E2-B204-895E8FA78988}" type="presParOf" srcId="{D72AE0FF-C62C-4088-81C9-1D2716018CFD}" destId="{D18CCA46-A56D-4659-B19D-89AF80FE0D0D}"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130E2A-E18D-43CB-A0C4-51725C6371C2}"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9C399FCF-F55E-4674-90C7-6A5B3EED1E1D}">
      <dgm:prSet phldrT="[Text]" custT="1"/>
      <dgm:spPr>
        <a:xfrm rot="10800000">
          <a:off x="227209" y="2080259"/>
          <a:ext cx="1639616" cy="2542540"/>
        </a:xfrm>
        <a:prstGeom prst="rect">
          <a:avLst/>
        </a:prstGeom>
        <a:solidFill>
          <a:srgbClr val="00234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500" b="0" i="0" dirty="0"/>
            <a:t>Jordan</a:t>
          </a:r>
        </a:p>
        <a:p>
          <a:pPr algn="l"/>
          <a:r>
            <a:rPr lang="en-US" sz="1400" b="0" i="0" dirty="0"/>
            <a:t>Education Reform Support Program </a:t>
          </a:r>
        </a:p>
        <a:p>
          <a:pPr algn="l"/>
          <a:r>
            <a:rPr lang="en-US" sz="1400" b="0" i="0" dirty="0"/>
            <a:t>* </a:t>
          </a:r>
          <a:r>
            <a:rPr lang="en-US" sz="1200" b="0" i="0" dirty="0"/>
            <a:t>Expand access to early childhood education, and to improve student assessment and teaching and learning conditions for Jordanian children and Syrian refugee children</a:t>
          </a:r>
          <a:endParaRPr lang="en-US" sz="1200" dirty="0">
            <a:solidFill>
              <a:sysClr val="window" lastClr="FFFFFF"/>
            </a:solidFill>
            <a:latin typeface="Arial"/>
            <a:ea typeface="+mn-ea"/>
            <a:cs typeface="+mn-cs"/>
          </a:endParaRPr>
        </a:p>
      </dgm:t>
    </dgm:pt>
    <dgm:pt modelId="{9A17CAEB-BF9F-493E-95ED-DB84B33C6B26}" type="parTrans" cxnId="{6D52CBC6-926F-427E-94C4-599008B7CE77}">
      <dgm:prSet/>
      <dgm:spPr/>
      <dgm:t>
        <a:bodyPr/>
        <a:lstStyle/>
        <a:p>
          <a:endParaRPr lang="en-US"/>
        </a:p>
      </dgm:t>
    </dgm:pt>
    <dgm:pt modelId="{474CBDD8-17D3-415E-AA41-2DD3EA4D3673}" type="sibTrans" cxnId="{6D52CBC6-926F-427E-94C4-599008B7CE77}">
      <dgm:prSet/>
      <dgm:spPr/>
      <dgm:t>
        <a:bodyPr/>
        <a:lstStyle/>
        <a:p>
          <a:endParaRPr lang="en-US"/>
        </a:p>
      </dgm:t>
    </dgm:pt>
    <dgm:pt modelId="{D88DFE85-71B1-4D24-A3D6-C124CC506C26}">
      <dgm:prSet phldrT="[Text]" custT="1"/>
      <dgm:spPr>
        <a:xfrm rot="10800000">
          <a:off x="3834366" y="2080259"/>
          <a:ext cx="1639616" cy="2542540"/>
        </a:xfrm>
        <a:prstGeom prst="rect">
          <a:avLst/>
        </a:prstGeom>
        <a:solidFill>
          <a:srgbClr val="00234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500" kern="1200" dirty="0">
              <a:solidFill>
                <a:sysClr val="window" lastClr="FFFFFF"/>
              </a:solidFill>
              <a:latin typeface="Arial"/>
              <a:ea typeface="+mn-ea"/>
              <a:cs typeface="+mn-cs"/>
            </a:rPr>
            <a:t>Brazil</a:t>
          </a:r>
        </a:p>
        <a:p>
          <a:pPr>
            <a:buNone/>
          </a:pPr>
          <a:r>
            <a:rPr lang="en-US" sz="1400" kern="1200" dirty="0">
              <a:solidFill>
                <a:sysClr val="window" lastClr="FFFFFF"/>
              </a:solidFill>
              <a:latin typeface="Arial"/>
              <a:ea typeface="+mn-ea"/>
              <a:cs typeface="+mn-cs"/>
            </a:rPr>
            <a:t>Paraná Multi-sector Development Project:</a:t>
          </a:r>
        </a:p>
      </dgm:t>
    </dgm:pt>
    <dgm:pt modelId="{C240473A-98F9-439D-896C-BE433AC09A54}" type="parTrans" cxnId="{37C3E8A9-F16D-4D87-AD21-25851682748A}">
      <dgm:prSet/>
      <dgm:spPr/>
      <dgm:t>
        <a:bodyPr/>
        <a:lstStyle/>
        <a:p>
          <a:endParaRPr lang="en-US"/>
        </a:p>
      </dgm:t>
    </dgm:pt>
    <dgm:pt modelId="{5174365A-8AA3-46CC-861F-7680073F5730}" type="sibTrans" cxnId="{37C3E8A9-F16D-4D87-AD21-25851682748A}">
      <dgm:prSet/>
      <dgm:spPr/>
      <dgm:t>
        <a:bodyPr/>
        <a:lstStyle/>
        <a:p>
          <a:endParaRPr lang="en-US"/>
        </a:p>
      </dgm:t>
    </dgm:pt>
    <dgm:pt modelId="{E64B4FD2-AF63-46FE-A2D1-80C81F01ABC0}">
      <dgm:prSet phldrT="[Text]" custT="1"/>
      <dgm:spPr>
        <a:xfrm rot="10800000">
          <a:off x="3834366" y="2080259"/>
          <a:ext cx="1639616" cy="2542540"/>
        </a:xfrm>
        <a:prstGeom prst="rect">
          <a:avLst/>
        </a:prstGeom>
        <a:solidFill>
          <a:srgbClr val="00234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200" kern="1200" dirty="0">
              <a:solidFill>
                <a:sysClr val="window" lastClr="FFFFFF"/>
              </a:solidFill>
              <a:latin typeface="Arial"/>
              <a:ea typeface="+mn-ea"/>
              <a:cs typeface="+mn-cs"/>
            </a:rPr>
            <a:t>* </a:t>
          </a:r>
          <a:r>
            <a:rPr lang="en-US" sz="1200" kern="1200" dirty="0"/>
            <a:t>Proportion of  live births to pregnant women who attended more than 7 ante-natal check-ups </a:t>
          </a:r>
          <a:endParaRPr lang="en-US" sz="1200" b="0" i="0" kern="1200" dirty="0">
            <a:solidFill>
              <a:prstClr val="white"/>
            </a:solidFill>
            <a:latin typeface="Arial"/>
            <a:ea typeface="+mn-ea"/>
            <a:cs typeface="+mn-cs"/>
          </a:endParaRPr>
        </a:p>
      </dgm:t>
    </dgm:pt>
    <dgm:pt modelId="{6CCC0EC2-E936-4343-B8D9-7A272741A262}" type="parTrans" cxnId="{AB87F9F7-8723-4815-8CF7-478933E1552F}">
      <dgm:prSet/>
      <dgm:spPr/>
      <dgm:t>
        <a:bodyPr/>
        <a:lstStyle/>
        <a:p>
          <a:endParaRPr lang="en-US"/>
        </a:p>
      </dgm:t>
    </dgm:pt>
    <dgm:pt modelId="{D094B4D1-C477-4146-8FBB-CD3B4BDD4C2D}" type="sibTrans" cxnId="{AB87F9F7-8723-4815-8CF7-478933E1552F}">
      <dgm:prSet/>
      <dgm:spPr/>
      <dgm:t>
        <a:bodyPr/>
        <a:lstStyle/>
        <a:p>
          <a:endParaRPr lang="en-US"/>
        </a:p>
      </dgm:t>
    </dgm:pt>
    <dgm:pt modelId="{FB775588-A01C-4888-92B3-CECCD5545A02}">
      <dgm:prSet phldrT="[Text]" custT="1"/>
      <dgm:spPr>
        <a:xfrm rot="10800000">
          <a:off x="5637944" y="2080259"/>
          <a:ext cx="1639616" cy="2542540"/>
        </a:xfrm>
        <a:prstGeom prst="rect">
          <a:avLst/>
        </a:prstGeom>
        <a:solidFill>
          <a:srgbClr val="00234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buNone/>
          </a:pPr>
          <a:r>
            <a:rPr lang="en-US" sz="1400" kern="1200" dirty="0">
              <a:solidFill>
                <a:sysClr val="window" lastClr="FFFFFF"/>
              </a:solidFill>
              <a:latin typeface="Arial"/>
              <a:ea typeface="+mn-ea"/>
              <a:cs typeface="+mn-cs"/>
            </a:rPr>
            <a:t>Indonesia </a:t>
          </a:r>
        </a:p>
        <a:p>
          <a:pPr algn="l">
            <a:buNone/>
          </a:pPr>
          <a:r>
            <a:rPr lang="en-US" sz="1400" kern="1200" dirty="0">
              <a:solidFill>
                <a:sysClr val="window" lastClr="FFFFFF"/>
              </a:solidFill>
              <a:latin typeface="Arial"/>
              <a:ea typeface="+mn-ea"/>
              <a:cs typeface="+mn-cs"/>
            </a:rPr>
            <a:t>Social Assistance Reform Program </a:t>
          </a:r>
          <a:endParaRPr lang="en-US" sz="1200" kern="1200" dirty="0">
            <a:solidFill>
              <a:sysClr val="window" lastClr="FFFFFF"/>
            </a:solidFill>
            <a:latin typeface="Arial"/>
            <a:ea typeface="+mn-ea"/>
            <a:cs typeface="+mn-cs"/>
          </a:endParaRPr>
        </a:p>
        <a:p>
          <a:pPr algn="l">
            <a:buNone/>
          </a:pPr>
          <a:r>
            <a:rPr lang="en-US" sz="1200" kern="1200" dirty="0">
              <a:solidFill>
                <a:sysClr val="window" lastClr="FFFFFF"/>
              </a:solidFill>
              <a:latin typeface="Arial"/>
              <a:ea typeface="+mn-ea"/>
              <a:cs typeface="+mn-cs"/>
            </a:rPr>
            <a:t>*Increase in use of</a:t>
          </a:r>
        </a:p>
        <a:p>
          <a:r>
            <a:rPr lang="en-US" sz="1200" kern="1200" dirty="0">
              <a:solidFill>
                <a:sysClr val="window" lastClr="FFFFFF"/>
              </a:solidFill>
              <a:latin typeface="Arial"/>
              <a:ea typeface="+mn-ea"/>
              <a:cs typeface="+mn-cs"/>
            </a:rPr>
            <a:t>education services for social assistance beneficiary families</a:t>
          </a:r>
        </a:p>
        <a:p>
          <a:r>
            <a:rPr lang="en-US" sz="1200" kern="1200" dirty="0">
              <a:solidFill>
                <a:sysClr val="window" lastClr="FFFFFF"/>
              </a:solidFill>
              <a:latin typeface="Arial"/>
              <a:ea typeface="+mn-ea"/>
              <a:cs typeface="+mn-cs"/>
            </a:rPr>
            <a:t>*Increase in use of health and nutrition services for social assistance beneficiary families</a:t>
          </a:r>
        </a:p>
      </dgm:t>
    </dgm:pt>
    <dgm:pt modelId="{CF225C0E-99E5-45C1-B741-450A4123791F}" type="parTrans" cxnId="{E5ACB6FF-E78A-4D8E-B0BF-9FF958759AB5}">
      <dgm:prSet/>
      <dgm:spPr/>
      <dgm:t>
        <a:bodyPr/>
        <a:lstStyle/>
        <a:p>
          <a:endParaRPr lang="en-US"/>
        </a:p>
      </dgm:t>
    </dgm:pt>
    <dgm:pt modelId="{7186B8E3-3C33-40F1-84D3-51902B449612}" type="sibTrans" cxnId="{E5ACB6FF-E78A-4D8E-B0BF-9FF958759AB5}">
      <dgm:prSet/>
      <dgm:spPr/>
      <dgm:t>
        <a:bodyPr/>
        <a:lstStyle/>
        <a:p>
          <a:endParaRPr lang="en-US"/>
        </a:p>
      </dgm:t>
    </dgm:pt>
    <dgm:pt modelId="{772BBD65-0AD4-4F46-AF88-9F18BA54FDC8}" type="pres">
      <dgm:prSet presAssocID="{C7130E2A-E18D-43CB-A0C4-51725C6371C2}" presName="Name0" presStyleCnt="0">
        <dgm:presLayoutVars>
          <dgm:dir/>
          <dgm:resizeHandles val="exact"/>
        </dgm:presLayoutVars>
      </dgm:prSet>
      <dgm:spPr/>
    </dgm:pt>
    <dgm:pt modelId="{890D653D-9E65-4773-A80B-09B10485F321}" type="pres">
      <dgm:prSet presAssocID="{C7130E2A-E18D-43CB-A0C4-51725C6371C2}" presName="bkgdShp" presStyleLbl="alignAccFollowNode1" presStyleIdx="0" presStyleCnt="1"/>
      <dgm:spPr>
        <a:xfrm>
          <a:off x="0" y="0"/>
          <a:ext cx="7504771" cy="2080260"/>
        </a:xfrm>
        <a:prstGeom prst="rect">
          <a:avLst/>
        </a:prstGeom>
        <a:noFill/>
        <a:ln w="25400" cap="flat" cmpd="sng" algn="ctr">
          <a:noFill/>
          <a:prstDash val="solid"/>
        </a:ln>
        <a:effectLst/>
      </dgm:spPr>
    </dgm:pt>
    <dgm:pt modelId="{9A577557-7AD3-4FE9-BCCF-7A40CCFA707F}" type="pres">
      <dgm:prSet presAssocID="{C7130E2A-E18D-43CB-A0C4-51725C6371C2}" presName="linComp" presStyleCnt="0"/>
      <dgm:spPr/>
    </dgm:pt>
    <dgm:pt modelId="{A05E0681-CB77-409C-A691-AB5783C86CCE}" type="pres">
      <dgm:prSet presAssocID="{9C399FCF-F55E-4674-90C7-6A5B3EED1E1D}" presName="compNode" presStyleCnt="0"/>
      <dgm:spPr/>
    </dgm:pt>
    <dgm:pt modelId="{07D8838E-330D-4A8C-BC0F-C287078BD4F2}" type="pres">
      <dgm:prSet presAssocID="{9C399FCF-F55E-4674-90C7-6A5B3EED1E1D}" presName="node" presStyleLbl="node1" presStyleIdx="0" presStyleCnt="3">
        <dgm:presLayoutVars>
          <dgm:bulletEnabled val="1"/>
        </dgm:presLayoutVars>
      </dgm:prSet>
      <dgm:spPr>
        <a:prstGeom prst="rect">
          <a:avLst/>
        </a:prstGeom>
      </dgm:spPr>
    </dgm:pt>
    <dgm:pt modelId="{D56B78FF-7D65-4260-9B4A-305C3CFBF4CC}" type="pres">
      <dgm:prSet presAssocID="{9C399FCF-F55E-4674-90C7-6A5B3EED1E1D}" presName="invisiNode" presStyleLbl="node1" presStyleIdx="0" presStyleCnt="3"/>
      <dgm:spPr/>
    </dgm:pt>
    <dgm:pt modelId="{175C9366-F8C5-4D85-BA52-415B335DF254}" type="pres">
      <dgm:prSet presAssocID="{9C399FCF-F55E-4674-90C7-6A5B3EED1E1D}" presName="imagNode" presStyleLbl="fgImgPlace1" presStyleIdx="0" presStyleCnt="3" custLinFactNeighborX="1297" custLinFactNeighborY="-465"/>
      <dgm:spPr>
        <a:xfrm>
          <a:off x="227209" y="277368"/>
          <a:ext cx="1639616" cy="1525524"/>
        </a:xfrm>
        <a:prstGeom prst="rect">
          <a:avLst/>
        </a:prstGeom>
        <a:blipFill rotWithShape="1">
          <a:blip xmlns:r="http://schemas.openxmlformats.org/officeDocument/2006/relationships" r:embed="rId1"/>
          <a:srcRect/>
          <a:stretch>
            <a:fillRect l="-19000" r="-19000"/>
          </a:stretch>
        </a:blipFill>
        <a:ln w="25400" cap="flat" cmpd="sng" algn="ctr">
          <a:solidFill>
            <a:sysClr val="window" lastClr="FFFFFF">
              <a:hueOff val="0"/>
              <a:satOff val="0"/>
              <a:lumOff val="0"/>
              <a:alphaOff val="0"/>
            </a:sysClr>
          </a:solidFill>
          <a:prstDash val="solid"/>
        </a:ln>
        <a:effectLst/>
      </dgm:spPr>
    </dgm:pt>
    <dgm:pt modelId="{A451334C-F8F5-46B1-8EF7-2C68E02B37AB}" type="pres">
      <dgm:prSet presAssocID="{474CBDD8-17D3-415E-AA41-2DD3EA4D3673}" presName="sibTrans" presStyleLbl="sibTrans2D1" presStyleIdx="0" presStyleCnt="0"/>
      <dgm:spPr/>
    </dgm:pt>
    <dgm:pt modelId="{1ACDE1E7-369A-4C5D-BC88-7B8B94C90101}" type="pres">
      <dgm:prSet presAssocID="{D88DFE85-71B1-4D24-A3D6-C124CC506C26}" presName="compNode" presStyleCnt="0"/>
      <dgm:spPr/>
    </dgm:pt>
    <dgm:pt modelId="{7C5F4988-D515-43A5-8AD5-DE2390437A2C}" type="pres">
      <dgm:prSet presAssocID="{D88DFE85-71B1-4D24-A3D6-C124CC506C26}" presName="node" presStyleLbl="node1" presStyleIdx="1" presStyleCnt="3">
        <dgm:presLayoutVars>
          <dgm:bulletEnabled val="1"/>
        </dgm:presLayoutVars>
      </dgm:prSet>
      <dgm:spPr>
        <a:prstGeom prst="rect">
          <a:avLst/>
        </a:prstGeom>
      </dgm:spPr>
    </dgm:pt>
    <dgm:pt modelId="{7B3E5061-51E3-40B7-A407-5564FDD156CC}" type="pres">
      <dgm:prSet presAssocID="{D88DFE85-71B1-4D24-A3D6-C124CC506C26}" presName="invisiNode" presStyleLbl="node1" presStyleIdx="1" presStyleCnt="3"/>
      <dgm:spPr/>
    </dgm:pt>
    <dgm:pt modelId="{79A285F3-C70E-4F9A-9657-4D9E551DD2B3}" type="pres">
      <dgm:prSet presAssocID="{D88DFE85-71B1-4D24-A3D6-C124CC506C26}" presName="imagNode" presStyleLbl="fgImgPlace1" presStyleIdx="1" presStyleCnt="3"/>
      <dgm:spPr>
        <a:xfrm>
          <a:off x="3834366" y="277368"/>
          <a:ext cx="1639616" cy="152552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8000" r="-18000"/>
          </a:stretch>
        </a:blipFill>
        <a:ln w="25400" cap="flat" cmpd="sng" algn="ctr">
          <a:solidFill>
            <a:sysClr val="window" lastClr="FFFFFF">
              <a:hueOff val="0"/>
              <a:satOff val="0"/>
              <a:lumOff val="0"/>
              <a:alphaOff val="0"/>
            </a:sysClr>
          </a:solidFill>
          <a:prstDash val="solid"/>
        </a:ln>
        <a:effectLst/>
      </dgm:spPr>
    </dgm:pt>
    <dgm:pt modelId="{784B4DFD-4F00-427C-AF47-CCC6DAF5E99C}" type="pres">
      <dgm:prSet presAssocID="{5174365A-8AA3-46CC-861F-7680073F5730}" presName="sibTrans" presStyleLbl="sibTrans2D1" presStyleIdx="0" presStyleCnt="0"/>
      <dgm:spPr/>
    </dgm:pt>
    <dgm:pt modelId="{8CC3C157-365E-45E0-B715-350386BABA1E}" type="pres">
      <dgm:prSet presAssocID="{FB775588-A01C-4888-92B3-CECCD5545A02}" presName="compNode" presStyleCnt="0"/>
      <dgm:spPr/>
    </dgm:pt>
    <dgm:pt modelId="{D09A4F9A-56CF-4A96-A4E0-9C305C4544EB}" type="pres">
      <dgm:prSet presAssocID="{FB775588-A01C-4888-92B3-CECCD5545A02}" presName="node" presStyleLbl="node1" presStyleIdx="2" presStyleCnt="3">
        <dgm:presLayoutVars>
          <dgm:bulletEnabled val="1"/>
        </dgm:presLayoutVars>
      </dgm:prSet>
      <dgm:spPr>
        <a:prstGeom prst="rect">
          <a:avLst/>
        </a:prstGeom>
      </dgm:spPr>
    </dgm:pt>
    <dgm:pt modelId="{9CA42E2E-B91E-4C87-8381-DC005DCB4C67}" type="pres">
      <dgm:prSet presAssocID="{FB775588-A01C-4888-92B3-CECCD5545A02}" presName="invisiNode" presStyleLbl="node1" presStyleIdx="2" presStyleCnt="3"/>
      <dgm:spPr/>
    </dgm:pt>
    <dgm:pt modelId="{AAA51346-6131-4C00-8731-E64E4A97C507}" type="pres">
      <dgm:prSet presAssocID="{FB775588-A01C-4888-92B3-CECCD5545A02}" presName="imagNode" presStyleLbl="fgImgPlace1" presStyleIdx="2" presStyleCnt="3"/>
      <dgm:spPr>
        <a:xfrm>
          <a:off x="5637944" y="277368"/>
          <a:ext cx="1639616" cy="152552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25400" cap="flat" cmpd="sng" algn="ctr">
          <a:solidFill>
            <a:sysClr val="window" lastClr="FFFFFF">
              <a:hueOff val="0"/>
              <a:satOff val="0"/>
              <a:lumOff val="0"/>
              <a:alphaOff val="0"/>
            </a:sysClr>
          </a:solidFill>
          <a:prstDash val="solid"/>
        </a:ln>
        <a:effectLst/>
      </dgm:spPr>
    </dgm:pt>
  </dgm:ptLst>
  <dgm:cxnLst>
    <dgm:cxn modelId="{5220AD48-EA93-4E87-B8B7-603633745BB7}" type="presOf" srcId="{C7130E2A-E18D-43CB-A0C4-51725C6371C2}" destId="{772BBD65-0AD4-4F46-AF88-9F18BA54FDC8}" srcOrd="0" destOrd="0" presId="urn:microsoft.com/office/officeart/2005/8/layout/pList2"/>
    <dgm:cxn modelId="{FA515F6C-0E61-4A82-98E9-7F6AF6E49C33}" type="presOf" srcId="{5174365A-8AA3-46CC-861F-7680073F5730}" destId="{784B4DFD-4F00-427C-AF47-CCC6DAF5E99C}" srcOrd="0" destOrd="0" presId="urn:microsoft.com/office/officeart/2005/8/layout/pList2"/>
    <dgm:cxn modelId="{F77A0F7E-4BD6-40D5-ACDA-5307A5AA3400}" type="presOf" srcId="{FB775588-A01C-4888-92B3-CECCD5545A02}" destId="{D09A4F9A-56CF-4A96-A4E0-9C305C4544EB}" srcOrd="0" destOrd="0" presId="urn:microsoft.com/office/officeart/2005/8/layout/pList2"/>
    <dgm:cxn modelId="{37C3E8A9-F16D-4D87-AD21-25851682748A}" srcId="{C7130E2A-E18D-43CB-A0C4-51725C6371C2}" destId="{D88DFE85-71B1-4D24-A3D6-C124CC506C26}" srcOrd="1" destOrd="0" parTransId="{C240473A-98F9-439D-896C-BE433AC09A54}" sibTransId="{5174365A-8AA3-46CC-861F-7680073F5730}"/>
    <dgm:cxn modelId="{E9112EBD-6B34-4387-ADC0-DDF429690B92}" type="presOf" srcId="{9C399FCF-F55E-4674-90C7-6A5B3EED1E1D}" destId="{07D8838E-330D-4A8C-BC0F-C287078BD4F2}" srcOrd="0" destOrd="0" presId="urn:microsoft.com/office/officeart/2005/8/layout/pList2"/>
    <dgm:cxn modelId="{6D52CBC6-926F-427E-94C4-599008B7CE77}" srcId="{C7130E2A-E18D-43CB-A0C4-51725C6371C2}" destId="{9C399FCF-F55E-4674-90C7-6A5B3EED1E1D}" srcOrd="0" destOrd="0" parTransId="{9A17CAEB-BF9F-493E-95ED-DB84B33C6B26}" sibTransId="{474CBDD8-17D3-415E-AA41-2DD3EA4D3673}"/>
    <dgm:cxn modelId="{7F3F84DE-4F46-46FA-B391-07E4FF257A55}" type="presOf" srcId="{D88DFE85-71B1-4D24-A3D6-C124CC506C26}" destId="{7C5F4988-D515-43A5-8AD5-DE2390437A2C}" srcOrd="0" destOrd="0" presId="urn:microsoft.com/office/officeart/2005/8/layout/pList2"/>
    <dgm:cxn modelId="{D2DA94E2-44C8-4BF7-B404-AD2AD7326DA8}" type="presOf" srcId="{474CBDD8-17D3-415E-AA41-2DD3EA4D3673}" destId="{A451334C-F8F5-46B1-8EF7-2C68E02B37AB}" srcOrd="0" destOrd="0" presId="urn:microsoft.com/office/officeart/2005/8/layout/pList2"/>
    <dgm:cxn modelId="{7F3460F2-B7F3-493B-8A98-946DB28FD66D}" type="presOf" srcId="{E64B4FD2-AF63-46FE-A2D1-80C81F01ABC0}" destId="{7C5F4988-D515-43A5-8AD5-DE2390437A2C}" srcOrd="0" destOrd="1" presId="urn:microsoft.com/office/officeart/2005/8/layout/pList2"/>
    <dgm:cxn modelId="{AB87F9F7-8723-4815-8CF7-478933E1552F}" srcId="{D88DFE85-71B1-4D24-A3D6-C124CC506C26}" destId="{E64B4FD2-AF63-46FE-A2D1-80C81F01ABC0}" srcOrd="0" destOrd="0" parTransId="{6CCC0EC2-E936-4343-B8D9-7A272741A262}" sibTransId="{D094B4D1-C477-4146-8FBB-CD3B4BDD4C2D}"/>
    <dgm:cxn modelId="{E5ACB6FF-E78A-4D8E-B0BF-9FF958759AB5}" srcId="{C7130E2A-E18D-43CB-A0C4-51725C6371C2}" destId="{FB775588-A01C-4888-92B3-CECCD5545A02}" srcOrd="2" destOrd="0" parTransId="{CF225C0E-99E5-45C1-B741-450A4123791F}" sibTransId="{7186B8E3-3C33-40F1-84D3-51902B449612}"/>
    <dgm:cxn modelId="{1D52DA39-8ADE-4279-83C9-3BCE59BF0F17}" type="presParOf" srcId="{772BBD65-0AD4-4F46-AF88-9F18BA54FDC8}" destId="{890D653D-9E65-4773-A80B-09B10485F321}" srcOrd="0" destOrd="0" presId="urn:microsoft.com/office/officeart/2005/8/layout/pList2"/>
    <dgm:cxn modelId="{C8CAB1CA-B81B-4C45-93DA-B5F8CC90B348}" type="presParOf" srcId="{772BBD65-0AD4-4F46-AF88-9F18BA54FDC8}" destId="{9A577557-7AD3-4FE9-BCCF-7A40CCFA707F}" srcOrd="1" destOrd="0" presId="urn:microsoft.com/office/officeart/2005/8/layout/pList2"/>
    <dgm:cxn modelId="{81138274-7CA7-4282-B6A3-41FAE74566DC}" type="presParOf" srcId="{9A577557-7AD3-4FE9-BCCF-7A40CCFA707F}" destId="{A05E0681-CB77-409C-A691-AB5783C86CCE}" srcOrd="0" destOrd="0" presId="urn:microsoft.com/office/officeart/2005/8/layout/pList2"/>
    <dgm:cxn modelId="{7BFD0B78-5042-4605-B0E9-1D549AA28B77}" type="presParOf" srcId="{A05E0681-CB77-409C-A691-AB5783C86CCE}" destId="{07D8838E-330D-4A8C-BC0F-C287078BD4F2}" srcOrd="0" destOrd="0" presId="urn:microsoft.com/office/officeart/2005/8/layout/pList2"/>
    <dgm:cxn modelId="{6A990868-3686-4175-882F-BC134B7C40A8}" type="presParOf" srcId="{A05E0681-CB77-409C-A691-AB5783C86CCE}" destId="{D56B78FF-7D65-4260-9B4A-305C3CFBF4CC}" srcOrd="1" destOrd="0" presId="urn:microsoft.com/office/officeart/2005/8/layout/pList2"/>
    <dgm:cxn modelId="{54DBFCD6-C21C-4DB1-B35F-865C595383AF}" type="presParOf" srcId="{A05E0681-CB77-409C-A691-AB5783C86CCE}" destId="{175C9366-F8C5-4D85-BA52-415B335DF254}" srcOrd="2" destOrd="0" presId="urn:microsoft.com/office/officeart/2005/8/layout/pList2"/>
    <dgm:cxn modelId="{CBDFA8C4-7E17-41A1-9AF8-257DE4646BA3}" type="presParOf" srcId="{9A577557-7AD3-4FE9-BCCF-7A40CCFA707F}" destId="{A451334C-F8F5-46B1-8EF7-2C68E02B37AB}" srcOrd="1" destOrd="0" presId="urn:microsoft.com/office/officeart/2005/8/layout/pList2"/>
    <dgm:cxn modelId="{5929BACD-1523-4586-B2B8-6DBFB2FB9438}" type="presParOf" srcId="{9A577557-7AD3-4FE9-BCCF-7A40CCFA707F}" destId="{1ACDE1E7-369A-4C5D-BC88-7B8B94C90101}" srcOrd="2" destOrd="0" presId="urn:microsoft.com/office/officeart/2005/8/layout/pList2"/>
    <dgm:cxn modelId="{C2EEE272-7A54-4930-8F5A-540DD1EEB6D8}" type="presParOf" srcId="{1ACDE1E7-369A-4C5D-BC88-7B8B94C90101}" destId="{7C5F4988-D515-43A5-8AD5-DE2390437A2C}" srcOrd="0" destOrd="0" presId="urn:microsoft.com/office/officeart/2005/8/layout/pList2"/>
    <dgm:cxn modelId="{C406FBF8-B876-4DA0-880C-AA10F28ED5C5}" type="presParOf" srcId="{1ACDE1E7-369A-4C5D-BC88-7B8B94C90101}" destId="{7B3E5061-51E3-40B7-A407-5564FDD156CC}" srcOrd="1" destOrd="0" presId="urn:microsoft.com/office/officeart/2005/8/layout/pList2"/>
    <dgm:cxn modelId="{C8103638-F5C3-4AD6-AF90-250D133A07B7}" type="presParOf" srcId="{1ACDE1E7-369A-4C5D-BC88-7B8B94C90101}" destId="{79A285F3-C70E-4F9A-9657-4D9E551DD2B3}" srcOrd="2" destOrd="0" presId="urn:microsoft.com/office/officeart/2005/8/layout/pList2"/>
    <dgm:cxn modelId="{6E1DF961-004B-4028-BCA6-50D897993503}" type="presParOf" srcId="{9A577557-7AD3-4FE9-BCCF-7A40CCFA707F}" destId="{784B4DFD-4F00-427C-AF47-CCC6DAF5E99C}" srcOrd="3" destOrd="0" presId="urn:microsoft.com/office/officeart/2005/8/layout/pList2"/>
    <dgm:cxn modelId="{0973799A-A0E5-428A-86D5-8A68654C8EF2}" type="presParOf" srcId="{9A577557-7AD3-4FE9-BCCF-7A40CCFA707F}" destId="{8CC3C157-365E-45E0-B715-350386BABA1E}" srcOrd="4" destOrd="0" presId="urn:microsoft.com/office/officeart/2005/8/layout/pList2"/>
    <dgm:cxn modelId="{25D95D53-0A30-4953-A1D1-46432C2890C6}" type="presParOf" srcId="{8CC3C157-365E-45E0-B715-350386BABA1E}" destId="{D09A4F9A-56CF-4A96-A4E0-9C305C4544EB}" srcOrd="0" destOrd="0" presId="urn:microsoft.com/office/officeart/2005/8/layout/pList2"/>
    <dgm:cxn modelId="{77EFF6C1-9711-4618-B61E-6CA27B097DF6}" type="presParOf" srcId="{8CC3C157-365E-45E0-B715-350386BABA1E}" destId="{9CA42E2E-B91E-4C87-8381-DC005DCB4C67}" srcOrd="1" destOrd="0" presId="urn:microsoft.com/office/officeart/2005/8/layout/pList2"/>
    <dgm:cxn modelId="{4E0C35D4-6D33-460F-979E-B989230854B3}" type="presParOf" srcId="{8CC3C157-365E-45E0-B715-350386BABA1E}" destId="{AAA51346-6131-4C00-8731-E64E4A97C50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3D1033-5A10-4D60-97F0-6C3A5EFE99E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3006F34F-DA75-44D8-8552-9C068BFECCC4}">
      <dgm:prSet phldrT="[Text]" custT="1"/>
      <dgm:spPr/>
      <dgm:t>
        <a:bodyPr/>
        <a:lstStyle/>
        <a:p>
          <a:r>
            <a:rPr lang="en-US" sz="1400" dirty="0"/>
            <a:t>Revise Structure of System</a:t>
          </a:r>
        </a:p>
      </dgm:t>
    </dgm:pt>
    <dgm:pt modelId="{55A4D2C5-9A5A-4129-87F3-FAD3EB869969}" type="parTrans" cxnId="{9E263A65-10B3-4D71-92F5-3CBEDD48773A}">
      <dgm:prSet/>
      <dgm:spPr/>
      <dgm:t>
        <a:bodyPr/>
        <a:lstStyle/>
        <a:p>
          <a:endParaRPr lang="en-US"/>
        </a:p>
      </dgm:t>
    </dgm:pt>
    <dgm:pt modelId="{8A14473A-D3BC-4128-9C40-FE2EAC589A55}" type="sibTrans" cxnId="{9E263A65-10B3-4D71-92F5-3CBEDD48773A}">
      <dgm:prSet/>
      <dgm:spPr>
        <a:solidFill>
          <a:schemeClr val="tx2">
            <a:lumMod val="60000"/>
            <a:lumOff val="40000"/>
          </a:schemeClr>
        </a:solidFill>
      </dgm:spPr>
      <dgm:t>
        <a:bodyPr/>
        <a:lstStyle/>
        <a:p>
          <a:r>
            <a:rPr lang="en-US" dirty="0"/>
            <a:t>Curriculum Reform</a:t>
          </a:r>
        </a:p>
      </dgm:t>
    </dgm:pt>
    <dgm:pt modelId="{A759A853-D4D3-45F7-8DBF-76423A4C00BA}">
      <dgm:prSet phldrT="[Text]" custT="1"/>
      <dgm:spPr/>
      <dgm:t>
        <a:bodyPr/>
        <a:lstStyle/>
        <a:p>
          <a:r>
            <a:rPr lang="en-US" sz="1400" dirty="0"/>
            <a:t>School Finance</a:t>
          </a:r>
        </a:p>
      </dgm:t>
    </dgm:pt>
    <dgm:pt modelId="{E8149261-D3F3-47AA-9F87-59DA0F2E4F7E}" type="parTrans" cxnId="{BFD33804-6139-48B8-9CA1-95FBA5A36C05}">
      <dgm:prSet/>
      <dgm:spPr/>
      <dgm:t>
        <a:bodyPr/>
        <a:lstStyle/>
        <a:p>
          <a:endParaRPr lang="en-US"/>
        </a:p>
      </dgm:t>
    </dgm:pt>
    <dgm:pt modelId="{78092285-DA05-486F-B4EC-B1C2CC1F43DD}" type="sibTrans" cxnId="{BFD33804-6139-48B8-9CA1-95FBA5A36C05}">
      <dgm:prSet/>
      <dgm:spPr>
        <a:solidFill>
          <a:schemeClr val="tx2">
            <a:lumMod val="60000"/>
            <a:lumOff val="40000"/>
          </a:schemeClr>
        </a:solidFill>
      </dgm:spPr>
      <dgm:t>
        <a:bodyPr/>
        <a:lstStyle/>
        <a:p>
          <a:r>
            <a:rPr lang="en-US" dirty="0"/>
            <a:t>Assessment and Examination System</a:t>
          </a:r>
        </a:p>
      </dgm:t>
    </dgm:pt>
    <dgm:pt modelId="{F76A871F-FA3A-4466-91D8-FA5956182151}">
      <dgm:prSet phldrT="[Text]" phldr="1"/>
      <dgm:spPr/>
      <dgm:t>
        <a:bodyPr/>
        <a:lstStyle/>
        <a:p>
          <a:endParaRPr lang="en-US" dirty="0"/>
        </a:p>
      </dgm:t>
    </dgm:pt>
    <dgm:pt modelId="{A922D9A4-ACF3-4372-967D-C4F0D864773B}" type="parTrans" cxnId="{75B0A6BD-333C-4357-9E23-9070DC866D22}">
      <dgm:prSet/>
      <dgm:spPr/>
      <dgm:t>
        <a:bodyPr/>
        <a:lstStyle/>
        <a:p>
          <a:endParaRPr lang="en-US"/>
        </a:p>
      </dgm:t>
    </dgm:pt>
    <dgm:pt modelId="{238329E6-172A-4465-9E9E-5999085C35C5}" type="sibTrans" cxnId="{75B0A6BD-333C-4357-9E23-9070DC866D22}">
      <dgm:prSet/>
      <dgm:spPr/>
      <dgm:t>
        <a:bodyPr/>
        <a:lstStyle/>
        <a:p>
          <a:endParaRPr lang="en-US"/>
        </a:p>
      </dgm:t>
    </dgm:pt>
    <dgm:pt modelId="{17B02955-E1B2-4B4D-98E6-63A0A93D31A4}">
      <dgm:prSet phldrT="[Text]" custT="1"/>
      <dgm:spPr>
        <a:solidFill>
          <a:schemeClr val="tx2">
            <a:lumMod val="60000"/>
            <a:lumOff val="40000"/>
          </a:schemeClr>
        </a:solidFill>
      </dgm:spPr>
      <dgm:t>
        <a:bodyPr/>
        <a:lstStyle/>
        <a:p>
          <a:r>
            <a:rPr lang="en-US" sz="1300" dirty="0"/>
            <a:t>Teacher Upgrading: Remuneration &amp; Certification</a:t>
          </a:r>
        </a:p>
      </dgm:t>
    </dgm:pt>
    <dgm:pt modelId="{7B5E0103-9D5A-4EAF-8078-DC972EF5C294}" type="parTrans" cxnId="{365D64D6-AE0C-46BC-ACE2-42D088162254}">
      <dgm:prSet/>
      <dgm:spPr/>
      <dgm:t>
        <a:bodyPr/>
        <a:lstStyle/>
        <a:p>
          <a:endParaRPr lang="en-US"/>
        </a:p>
      </dgm:t>
    </dgm:pt>
    <dgm:pt modelId="{74FED291-783C-492F-96B0-9A03D3FBDD5D}" type="sibTrans" cxnId="{365D64D6-AE0C-46BC-ACE2-42D088162254}">
      <dgm:prSet/>
      <dgm:spPr/>
      <dgm:t>
        <a:bodyPr/>
        <a:lstStyle/>
        <a:p>
          <a:endParaRPr lang="en-US" dirty="0"/>
        </a:p>
      </dgm:t>
    </dgm:pt>
    <dgm:pt modelId="{1718A8DA-995F-46B4-8F3F-E2D10914EB1F}">
      <dgm:prSet phldrT="[Text]" custT="1"/>
      <dgm:spPr/>
      <dgm:t>
        <a:bodyPr/>
        <a:lstStyle/>
        <a:p>
          <a:r>
            <a:rPr lang="en-US" sz="1200" dirty="0"/>
            <a:t>Administration and Supervision of Schools</a:t>
          </a:r>
        </a:p>
      </dgm:t>
    </dgm:pt>
    <dgm:pt modelId="{05DE20DD-06E6-45B4-B63B-4B3A27AC1BC0}" type="parTrans" cxnId="{F8E35B0E-D0E5-4ED4-9F61-AF5A5EB21CA3}">
      <dgm:prSet/>
      <dgm:spPr/>
      <dgm:t>
        <a:bodyPr/>
        <a:lstStyle/>
        <a:p>
          <a:endParaRPr lang="en-US"/>
        </a:p>
      </dgm:t>
    </dgm:pt>
    <dgm:pt modelId="{B0470DC0-F6D3-46E1-BF1C-DD62BA736F92}" type="sibTrans" cxnId="{F8E35B0E-D0E5-4ED4-9F61-AF5A5EB21CA3}">
      <dgm:prSet custT="1"/>
      <dgm:spPr>
        <a:solidFill>
          <a:schemeClr val="accent2">
            <a:lumMod val="60000"/>
            <a:lumOff val="40000"/>
          </a:schemeClr>
        </a:solidFill>
      </dgm:spPr>
      <dgm:t>
        <a:bodyPr/>
        <a:lstStyle/>
        <a:p>
          <a:r>
            <a:rPr lang="en-US" sz="1600" dirty="0"/>
            <a:t>Focus on Equity</a:t>
          </a:r>
        </a:p>
      </dgm:t>
    </dgm:pt>
    <dgm:pt modelId="{8A1D12E3-BB33-4045-BEE9-CAF9FB100EFA}" type="pres">
      <dgm:prSet presAssocID="{A63D1033-5A10-4D60-97F0-6C3A5EFE99ED}" presName="Name0" presStyleCnt="0">
        <dgm:presLayoutVars>
          <dgm:chMax/>
          <dgm:chPref/>
          <dgm:dir/>
          <dgm:animLvl val="lvl"/>
        </dgm:presLayoutVars>
      </dgm:prSet>
      <dgm:spPr/>
    </dgm:pt>
    <dgm:pt modelId="{E12C7C91-05C2-4902-BEF7-CA2DC82D00F5}" type="pres">
      <dgm:prSet presAssocID="{3006F34F-DA75-44D8-8552-9C068BFECCC4}" presName="composite" presStyleCnt="0"/>
      <dgm:spPr/>
    </dgm:pt>
    <dgm:pt modelId="{445815CB-655D-4E8C-9B7F-FA76CF6768C8}" type="pres">
      <dgm:prSet presAssocID="{3006F34F-DA75-44D8-8552-9C068BFECCC4}" presName="Parent1" presStyleLbl="node1" presStyleIdx="0" presStyleCnt="8" custScaleX="116588" custScaleY="99141">
        <dgm:presLayoutVars>
          <dgm:chMax val="1"/>
          <dgm:chPref val="1"/>
          <dgm:bulletEnabled val="1"/>
        </dgm:presLayoutVars>
      </dgm:prSet>
      <dgm:spPr/>
    </dgm:pt>
    <dgm:pt modelId="{6F0F29BD-D556-49FE-B500-046491F485FF}" type="pres">
      <dgm:prSet presAssocID="{3006F34F-DA75-44D8-8552-9C068BFECCC4}" presName="Childtext1" presStyleLbl="revTx" presStyleIdx="0" presStyleCnt="4">
        <dgm:presLayoutVars>
          <dgm:chMax val="0"/>
          <dgm:chPref val="0"/>
          <dgm:bulletEnabled val="1"/>
        </dgm:presLayoutVars>
      </dgm:prSet>
      <dgm:spPr/>
    </dgm:pt>
    <dgm:pt modelId="{CAB57108-E96A-4A83-8F2F-228DE71307B2}" type="pres">
      <dgm:prSet presAssocID="{3006F34F-DA75-44D8-8552-9C068BFECCC4}" presName="BalanceSpacing" presStyleCnt="0"/>
      <dgm:spPr/>
    </dgm:pt>
    <dgm:pt modelId="{6009483C-9158-4918-B17A-C51EA43C90FC}" type="pres">
      <dgm:prSet presAssocID="{3006F34F-DA75-44D8-8552-9C068BFECCC4}" presName="BalanceSpacing1" presStyleCnt="0"/>
      <dgm:spPr/>
    </dgm:pt>
    <dgm:pt modelId="{37F0778E-3406-4181-A8C7-422BC6E446CB}" type="pres">
      <dgm:prSet presAssocID="{8A14473A-D3BC-4128-9C40-FE2EAC589A55}" presName="Accent1Text" presStyleLbl="node1" presStyleIdx="1" presStyleCnt="8" custLinFactNeighborX="-12930" custLinFactNeighborY="4285"/>
      <dgm:spPr/>
    </dgm:pt>
    <dgm:pt modelId="{FFE336C6-463D-4D29-9C53-9124F261D4CF}" type="pres">
      <dgm:prSet presAssocID="{8A14473A-D3BC-4128-9C40-FE2EAC589A55}" presName="spaceBetweenRectangles" presStyleCnt="0"/>
      <dgm:spPr/>
    </dgm:pt>
    <dgm:pt modelId="{6366D68F-BEEE-4B58-9340-C43525C2F698}" type="pres">
      <dgm:prSet presAssocID="{A759A853-D4D3-45F7-8DBF-76423A4C00BA}" presName="composite" presStyleCnt="0"/>
      <dgm:spPr/>
    </dgm:pt>
    <dgm:pt modelId="{9716DD6E-E55A-45FF-90C8-578907098EC0}" type="pres">
      <dgm:prSet presAssocID="{A759A853-D4D3-45F7-8DBF-76423A4C00BA}" presName="Parent1" presStyleLbl="node1" presStyleIdx="2" presStyleCnt="8" custScaleY="109913">
        <dgm:presLayoutVars>
          <dgm:chMax val="1"/>
          <dgm:chPref val="1"/>
          <dgm:bulletEnabled val="1"/>
        </dgm:presLayoutVars>
      </dgm:prSet>
      <dgm:spPr/>
    </dgm:pt>
    <dgm:pt modelId="{2D6890BA-87BA-4AEA-8288-BA9A731B7A93}" type="pres">
      <dgm:prSet presAssocID="{A759A853-D4D3-45F7-8DBF-76423A4C00BA}" presName="Childtext1" presStyleLbl="revTx" presStyleIdx="1" presStyleCnt="4">
        <dgm:presLayoutVars>
          <dgm:chMax val="0"/>
          <dgm:chPref val="0"/>
          <dgm:bulletEnabled val="1"/>
        </dgm:presLayoutVars>
      </dgm:prSet>
      <dgm:spPr/>
    </dgm:pt>
    <dgm:pt modelId="{8221955A-C9B0-4D04-9EF3-E88FBA317F11}" type="pres">
      <dgm:prSet presAssocID="{A759A853-D4D3-45F7-8DBF-76423A4C00BA}" presName="BalanceSpacing" presStyleCnt="0"/>
      <dgm:spPr/>
    </dgm:pt>
    <dgm:pt modelId="{41EF5D17-5552-43AD-8D3A-851B16B8173B}" type="pres">
      <dgm:prSet presAssocID="{A759A853-D4D3-45F7-8DBF-76423A4C00BA}" presName="BalanceSpacing1" presStyleCnt="0"/>
      <dgm:spPr/>
    </dgm:pt>
    <dgm:pt modelId="{2E026139-6F95-4245-81CD-EAF47F2F9B0A}" type="pres">
      <dgm:prSet presAssocID="{78092285-DA05-486F-B4EC-B1C2CC1F43DD}" presName="Accent1Text" presStyleLbl="node1" presStyleIdx="3" presStyleCnt="8" custScaleX="112901" custScaleY="113998" custLinFactNeighborX="9106" custLinFactNeighborY="-2141"/>
      <dgm:spPr/>
    </dgm:pt>
    <dgm:pt modelId="{26DA3147-0F50-46E8-A1A9-0FD5CEB2393B}" type="pres">
      <dgm:prSet presAssocID="{78092285-DA05-486F-B4EC-B1C2CC1F43DD}" presName="spaceBetweenRectangles" presStyleCnt="0"/>
      <dgm:spPr/>
    </dgm:pt>
    <dgm:pt modelId="{31DAE481-0FEB-467B-83BE-D82BDA4B7017}" type="pres">
      <dgm:prSet presAssocID="{17B02955-E1B2-4B4D-98E6-63A0A93D31A4}" presName="composite" presStyleCnt="0"/>
      <dgm:spPr/>
    </dgm:pt>
    <dgm:pt modelId="{28C7DC64-241C-44EE-BDEE-BCBC4E1BEBAD}" type="pres">
      <dgm:prSet presAssocID="{17B02955-E1B2-4B4D-98E6-63A0A93D31A4}" presName="Parent1" presStyleLbl="node1" presStyleIdx="4" presStyleCnt="8" custScaleX="156096" custScaleY="130702" custLinFactNeighborX="14769" custLinFactNeighborY="-4318">
        <dgm:presLayoutVars>
          <dgm:chMax val="1"/>
          <dgm:chPref val="1"/>
          <dgm:bulletEnabled val="1"/>
        </dgm:presLayoutVars>
      </dgm:prSet>
      <dgm:spPr/>
    </dgm:pt>
    <dgm:pt modelId="{8A7E8905-4737-4F40-BB5E-153F802C56CF}" type="pres">
      <dgm:prSet presAssocID="{17B02955-E1B2-4B4D-98E6-63A0A93D31A4}" presName="Childtext1" presStyleLbl="revTx" presStyleIdx="2" presStyleCnt="4">
        <dgm:presLayoutVars>
          <dgm:chMax val="0"/>
          <dgm:chPref val="0"/>
          <dgm:bulletEnabled val="1"/>
        </dgm:presLayoutVars>
      </dgm:prSet>
      <dgm:spPr/>
    </dgm:pt>
    <dgm:pt modelId="{00FF065D-1B58-4442-891F-C5974F3EB964}" type="pres">
      <dgm:prSet presAssocID="{17B02955-E1B2-4B4D-98E6-63A0A93D31A4}" presName="BalanceSpacing" presStyleCnt="0"/>
      <dgm:spPr/>
    </dgm:pt>
    <dgm:pt modelId="{16CD1BBE-A5CA-4FAC-99EC-F0801DD14279}" type="pres">
      <dgm:prSet presAssocID="{17B02955-E1B2-4B4D-98E6-63A0A93D31A4}" presName="BalanceSpacing1" presStyleCnt="0"/>
      <dgm:spPr/>
    </dgm:pt>
    <dgm:pt modelId="{4A98E574-5135-4338-A6FA-0F4B058472C5}" type="pres">
      <dgm:prSet presAssocID="{74FED291-783C-492F-96B0-9A03D3FBDD5D}" presName="Accent1Text" presStyleLbl="node1" presStyleIdx="5" presStyleCnt="8" custLinFactNeighborX="-12930" custLinFactNeighborY="-7021"/>
      <dgm:spPr/>
    </dgm:pt>
    <dgm:pt modelId="{D549CBBC-B5DF-432C-8BC8-2ACCD40F2531}" type="pres">
      <dgm:prSet presAssocID="{74FED291-783C-492F-96B0-9A03D3FBDD5D}" presName="spaceBetweenRectangles" presStyleCnt="0"/>
      <dgm:spPr/>
    </dgm:pt>
    <dgm:pt modelId="{EA3AEFBB-857B-4634-AC19-A3345343B98B}" type="pres">
      <dgm:prSet presAssocID="{1718A8DA-995F-46B4-8F3F-E2D10914EB1F}" presName="composite" presStyleCnt="0"/>
      <dgm:spPr/>
    </dgm:pt>
    <dgm:pt modelId="{1D0DBDBA-BD23-4B52-AD61-466C6D11BDED}" type="pres">
      <dgm:prSet presAssocID="{1718A8DA-995F-46B4-8F3F-E2D10914EB1F}" presName="Parent1" presStyleLbl="node1" presStyleIdx="6" presStyleCnt="8" custScaleX="159748" custScaleY="127356" custLinFactX="-31832" custLinFactY="-100000" custLinFactNeighborX="-100000" custLinFactNeighborY="-111978">
        <dgm:presLayoutVars>
          <dgm:chMax val="1"/>
          <dgm:chPref val="1"/>
          <dgm:bulletEnabled val="1"/>
        </dgm:presLayoutVars>
      </dgm:prSet>
      <dgm:spPr/>
    </dgm:pt>
    <dgm:pt modelId="{E19F6EAD-FB14-45EF-9707-276C931156D7}" type="pres">
      <dgm:prSet presAssocID="{1718A8DA-995F-46B4-8F3F-E2D10914EB1F}" presName="Childtext1" presStyleLbl="revTx" presStyleIdx="3" presStyleCnt="4">
        <dgm:presLayoutVars>
          <dgm:chMax val="0"/>
          <dgm:chPref val="0"/>
          <dgm:bulletEnabled val="1"/>
        </dgm:presLayoutVars>
      </dgm:prSet>
      <dgm:spPr/>
    </dgm:pt>
    <dgm:pt modelId="{7F8AB5FE-BBB9-4CC7-93D8-51F12DACCEF7}" type="pres">
      <dgm:prSet presAssocID="{1718A8DA-995F-46B4-8F3F-E2D10914EB1F}" presName="BalanceSpacing" presStyleCnt="0"/>
      <dgm:spPr/>
    </dgm:pt>
    <dgm:pt modelId="{E92DB241-A256-4B97-9AD1-C73953519B6A}" type="pres">
      <dgm:prSet presAssocID="{1718A8DA-995F-46B4-8F3F-E2D10914EB1F}" presName="BalanceSpacing1" presStyleCnt="0"/>
      <dgm:spPr/>
    </dgm:pt>
    <dgm:pt modelId="{9D74E91E-4F89-43D2-96A4-44250CA0CFB0}" type="pres">
      <dgm:prSet presAssocID="{B0470DC0-F6D3-46E1-BF1C-DD62BA736F92}" presName="Accent1Text" presStyleLbl="node1" presStyleIdx="7" presStyleCnt="8" custScaleX="130978" custScaleY="97860" custLinFactX="-11327" custLinFactNeighborX="-100000" custLinFactNeighborY="-32374"/>
      <dgm:spPr/>
    </dgm:pt>
  </dgm:ptLst>
  <dgm:cxnLst>
    <dgm:cxn modelId="{BFD33804-6139-48B8-9CA1-95FBA5A36C05}" srcId="{A63D1033-5A10-4D60-97F0-6C3A5EFE99ED}" destId="{A759A853-D4D3-45F7-8DBF-76423A4C00BA}" srcOrd="1" destOrd="0" parTransId="{E8149261-D3F3-47AA-9F87-59DA0F2E4F7E}" sibTransId="{78092285-DA05-486F-B4EC-B1C2CC1F43DD}"/>
    <dgm:cxn modelId="{F8E35B0E-D0E5-4ED4-9F61-AF5A5EB21CA3}" srcId="{A63D1033-5A10-4D60-97F0-6C3A5EFE99ED}" destId="{1718A8DA-995F-46B4-8F3F-E2D10914EB1F}" srcOrd="3" destOrd="0" parTransId="{05DE20DD-06E6-45B4-B63B-4B3A27AC1BC0}" sibTransId="{B0470DC0-F6D3-46E1-BF1C-DD62BA736F92}"/>
    <dgm:cxn modelId="{E115681D-0204-4E12-AFD7-F31B14D2937F}" type="presOf" srcId="{B0470DC0-F6D3-46E1-BF1C-DD62BA736F92}" destId="{9D74E91E-4F89-43D2-96A4-44250CA0CFB0}" srcOrd="0" destOrd="0" presId="urn:microsoft.com/office/officeart/2008/layout/AlternatingHexagons"/>
    <dgm:cxn modelId="{303A8732-2F32-4EA7-9AFC-F4E32E059274}" type="presOf" srcId="{78092285-DA05-486F-B4EC-B1C2CC1F43DD}" destId="{2E026139-6F95-4245-81CD-EAF47F2F9B0A}" srcOrd="0" destOrd="0" presId="urn:microsoft.com/office/officeart/2008/layout/AlternatingHexagons"/>
    <dgm:cxn modelId="{9E263A65-10B3-4D71-92F5-3CBEDD48773A}" srcId="{A63D1033-5A10-4D60-97F0-6C3A5EFE99ED}" destId="{3006F34F-DA75-44D8-8552-9C068BFECCC4}" srcOrd="0" destOrd="0" parTransId="{55A4D2C5-9A5A-4129-87F3-FAD3EB869969}" sibTransId="{8A14473A-D3BC-4128-9C40-FE2EAC589A55}"/>
    <dgm:cxn modelId="{2E48D365-F2D0-471D-A13F-67B164BC468C}" type="presOf" srcId="{A63D1033-5A10-4D60-97F0-6C3A5EFE99ED}" destId="{8A1D12E3-BB33-4045-BEE9-CAF9FB100EFA}" srcOrd="0" destOrd="0" presId="urn:microsoft.com/office/officeart/2008/layout/AlternatingHexagons"/>
    <dgm:cxn modelId="{6A685F71-B9DE-4C5C-B8E5-32FD246EC02A}" type="presOf" srcId="{1718A8DA-995F-46B4-8F3F-E2D10914EB1F}" destId="{1D0DBDBA-BD23-4B52-AD61-466C6D11BDED}" srcOrd="0" destOrd="0" presId="urn:microsoft.com/office/officeart/2008/layout/AlternatingHexagons"/>
    <dgm:cxn modelId="{2173DFB2-2A4D-4D83-95C3-4E23AB8974EC}" type="presOf" srcId="{8A14473A-D3BC-4128-9C40-FE2EAC589A55}" destId="{37F0778E-3406-4181-A8C7-422BC6E446CB}" srcOrd="0" destOrd="0" presId="urn:microsoft.com/office/officeart/2008/layout/AlternatingHexagons"/>
    <dgm:cxn modelId="{75B0A6BD-333C-4357-9E23-9070DC866D22}" srcId="{A759A853-D4D3-45F7-8DBF-76423A4C00BA}" destId="{F76A871F-FA3A-4466-91D8-FA5956182151}" srcOrd="0" destOrd="0" parTransId="{A922D9A4-ACF3-4372-967D-C4F0D864773B}" sibTransId="{238329E6-172A-4465-9E9E-5999085C35C5}"/>
    <dgm:cxn modelId="{B1DB36BF-3B1B-4923-A71B-D5230765966B}" type="presOf" srcId="{F76A871F-FA3A-4466-91D8-FA5956182151}" destId="{2D6890BA-87BA-4AEA-8288-BA9A731B7A93}" srcOrd="0" destOrd="0" presId="urn:microsoft.com/office/officeart/2008/layout/AlternatingHexagons"/>
    <dgm:cxn modelId="{1ADB12CA-EB67-45B7-812F-A45CFC9708B8}" type="presOf" srcId="{A759A853-D4D3-45F7-8DBF-76423A4C00BA}" destId="{9716DD6E-E55A-45FF-90C8-578907098EC0}" srcOrd="0" destOrd="0" presId="urn:microsoft.com/office/officeart/2008/layout/AlternatingHexagons"/>
    <dgm:cxn modelId="{365D64D6-AE0C-46BC-ACE2-42D088162254}" srcId="{A63D1033-5A10-4D60-97F0-6C3A5EFE99ED}" destId="{17B02955-E1B2-4B4D-98E6-63A0A93D31A4}" srcOrd="2" destOrd="0" parTransId="{7B5E0103-9D5A-4EAF-8078-DC972EF5C294}" sibTransId="{74FED291-783C-492F-96B0-9A03D3FBDD5D}"/>
    <dgm:cxn modelId="{CEE685DA-20CC-489E-9C18-2DB2FA7D10F9}" type="presOf" srcId="{17B02955-E1B2-4B4D-98E6-63A0A93D31A4}" destId="{28C7DC64-241C-44EE-BDEE-BCBC4E1BEBAD}" srcOrd="0" destOrd="0" presId="urn:microsoft.com/office/officeart/2008/layout/AlternatingHexagons"/>
    <dgm:cxn modelId="{0F4D4BE2-25FE-4827-9146-4E8FC92601C3}" type="presOf" srcId="{3006F34F-DA75-44D8-8552-9C068BFECCC4}" destId="{445815CB-655D-4E8C-9B7F-FA76CF6768C8}" srcOrd="0" destOrd="0" presId="urn:microsoft.com/office/officeart/2008/layout/AlternatingHexagons"/>
    <dgm:cxn modelId="{8D2C93EA-C008-4477-ABE5-96ED7CE7DFAD}" type="presOf" srcId="{74FED291-783C-492F-96B0-9A03D3FBDD5D}" destId="{4A98E574-5135-4338-A6FA-0F4B058472C5}" srcOrd="0" destOrd="0" presId="urn:microsoft.com/office/officeart/2008/layout/AlternatingHexagons"/>
    <dgm:cxn modelId="{B120A164-16A3-4030-BB4A-7AD1917E480C}" type="presParOf" srcId="{8A1D12E3-BB33-4045-BEE9-CAF9FB100EFA}" destId="{E12C7C91-05C2-4902-BEF7-CA2DC82D00F5}" srcOrd="0" destOrd="0" presId="urn:microsoft.com/office/officeart/2008/layout/AlternatingHexagons"/>
    <dgm:cxn modelId="{28CA9B80-44BB-4100-9CEB-A12797401307}" type="presParOf" srcId="{E12C7C91-05C2-4902-BEF7-CA2DC82D00F5}" destId="{445815CB-655D-4E8C-9B7F-FA76CF6768C8}" srcOrd="0" destOrd="0" presId="urn:microsoft.com/office/officeart/2008/layout/AlternatingHexagons"/>
    <dgm:cxn modelId="{F6684E52-EE20-42F0-B88E-B8AF2B88EBBC}" type="presParOf" srcId="{E12C7C91-05C2-4902-BEF7-CA2DC82D00F5}" destId="{6F0F29BD-D556-49FE-B500-046491F485FF}" srcOrd="1" destOrd="0" presId="urn:microsoft.com/office/officeart/2008/layout/AlternatingHexagons"/>
    <dgm:cxn modelId="{F1179790-D652-4F1E-9C56-F10718DA7F8B}" type="presParOf" srcId="{E12C7C91-05C2-4902-BEF7-CA2DC82D00F5}" destId="{CAB57108-E96A-4A83-8F2F-228DE71307B2}" srcOrd="2" destOrd="0" presId="urn:microsoft.com/office/officeart/2008/layout/AlternatingHexagons"/>
    <dgm:cxn modelId="{17792293-56CF-484B-B1DB-766781D3F7D4}" type="presParOf" srcId="{E12C7C91-05C2-4902-BEF7-CA2DC82D00F5}" destId="{6009483C-9158-4918-B17A-C51EA43C90FC}" srcOrd="3" destOrd="0" presId="urn:microsoft.com/office/officeart/2008/layout/AlternatingHexagons"/>
    <dgm:cxn modelId="{BDCD19A3-81FC-4083-909D-5B76E5EDD515}" type="presParOf" srcId="{E12C7C91-05C2-4902-BEF7-CA2DC82D00F5}" destId="{37F0778E-3406-4181-A8C7-422BC6E446CB}" srcOrd="4" destOrd="0" presId="urn:microsoft.com/office/officeart/2008/layout/AlternatingHexagons"/>
    <dgm:cxn modelId="{282234AD-E527-42C9-8D3D-E3A3E6E5F9ED}" type="presParOf" srcId="{8A1D12E3-BB33-4045-BEE9-CAF9FB100EFA}" destId="{FFE336C6-463D-4D29-9C53-9124F261D4CF}" srcOrd="1" destOrd="0" presId="urn:microsoft.com/office/officeart/2008/layout/AlternatingHexagons"/>
    <dgm:cxn modelId="{090A1D2D-C4A0-4360-A171-3ECEE375BC83}" type="presParOf" srcId="{8A1D12E3-BB33-4045-BEE9-CAF9FB100EFA}" destId="{6366D68F-BEEE-4B58-9340-C43525C2F698}" srcOrd="2" destOrd="0" presId="urn:microsoft.com/office/officeart/2008/layout/AlternatingHexagons"/>
    <dgm:cxn modelId="{20A01C63-B529-45CF-92CB-06F9F2BBBE6A}" type="presParOf" srcId="{6366D68F-BEEE-4B58-9340-C43525C2F698}" destId="{9716DD6E-E55A-45FF-90C8-578907098EC0}" srcOrd="0" destOrd="0" presId="urn:microsoft.com/office/officeart/2008/layout/AlternatingHexagons"/>
    <dgm:cxn modelId="{41DE3F2A-E133-481A-B3C7-8919CF239273}" type="presParOf" srcId="{6366D68F-BEEE-4B58-9340-C43525C2F698}" destId="{2D6890BA-87BA-4AEA-8288-BA9A731B7A93}" srcOrd="1" destOrd="0" presId="urn:microsoft.com/office/officeart/2008/layout/AlternatingHexagons"/>
    <dgm:cxn modelId="{98394B95-B7BC-4AB6-92C3-DF13D3D883E8}" type="presParOf" srcId="{6366D68F-BEEE-4B58-9340-C43525C2F698}" destId="{8221955A-C9B0-4D04-9EF3-E88FBA317F11}" srcOrd="2" destOrd="0" presId="urn:microsoft.com/office/officeart/2008/layout/AlternatingHexagons"/>
    <dgm:cxn modelId="{2E4721F8-9001-4E47-8ECB-5644A6A79766}" type="presParOf" srcId="{6366D68F-BEEE-4B58-9340-C43525C2F698}" destId="{41EF5D17-5552-43AD-8D3A-851B16B8173B}" srcOrd="3" destOrd="0" presId="urn:microsoft.com/office/officeart/2008/layout/AlternatingHexagons"/>
    <dgm:cxn modelId="{8569E8C3-5456-4B5A-923A-EB3CD3A6A86E}" type="presParOf" srcId="{6366D68F-BEEE-4B58-9340-C43525C2F698}" destId="{2E026139-6F95-4245-81CD-EAF47F2F9B0A}" srcOrd="4" destOrd="0" presId="urn:microsoft.com/office/officeart/2008/layout/AlternatingHexagons"/>
    <dgm:cxn modelId="{1F38CDE2-F273-4752-9D59-F962C308D2E0}" type="presParOf" srcId="{8A1D12E3-BB33-4045-BEE9-CAF9FB100EFA}" destId="{26DA3147-0F50-46E8-A1A9-0FD5CEB2393B}" srcOrd="3" destOrd="0" presId="urn:microsoft.com/office/officeart/2008/layout/AlternatingHexagons"/>
    <dgm:cxn modelId="{871F31C2-9369-446D-BB15-C99995621BF1}" type="presParOf" srcId="{8A1D12E3-BB33-4045-BEE9-CAF9FB100EFA}" destId="{31DAE481-0FEB-467B-83BE-D82BDA4B7017}" srcOrd="4" destOrd="0" presId="urn:microsoft.com/office/officeart/2008/layout/AlternatingHexagons"/>
    <dgm:cxn modelId="{CE7F21B6-755B-426C-8AB7-5EE85FD91CFA}" type="presParOf" srcId="{31DAE481-0FEB-467B-83BE-D82BDA4B7017}" destId="{28C7DC64-241C-44EE-BDEE-BCBC4E1BEBAD}" srcOrd="0" destOrd="0" presId="urn:microsoft.com/office/officeart/2008/layout/AlternatingHexagons"/>
    <dgm:cxn modelId="{50BA6FDC-D9BA-49E4-9B5F-A14042944EF6}" type="presParOf" srcId="{31DAE481-0FEB-467B-83BE-D82BDA4B7017}" destId="{8A7E8905-4737-4F40-BB5E-153F802C56CF}" srcOrd="1" destOrd="0" presId="urn:microsoft.com/office/officeart/2008/layout/AlternatingHexagons"/>
    <dgm:cxn modelId="{76866EB1-C045-4C83-908E-AF2B63617DE9}" type="presParOf" srcId="{31DAE481-0FEB-467B-83BE-D82BDA4B7017}" destId="{00FF065D-1B58-4442-891F-C5974F3EB964}" srcOrd="2" destOrd="0" presId="urn:microsoft.com/office/officeart/2008/layout/AlternatingHexagons"/>
    <dgm:cxn modelId="{CB59D2AF-00DD-463A-A610-FC695F8462A7}" type="presParOf" srcId="{31DAE481-0FEB-467B-83BE-D82BDA4B7017}" destId="{16CD1BBE-A5CA-4FAC-99EC-F0801DD14279}" srcOrd="3" destOrd="0" presId="urn:microsoft.com/office/officeart/2008/layout/AlternatingHexagons"/>
    <dgm:cxn modelId="{33D62008-49F3-4EAE-9B6B-F74CE43527D8}" type="presParOf" srcId="{31DAE481-0FEB-467B-83BE-D82BDA4B7017}" destId="{4A98E574-5135-4338-A6FA-0F4B058472C5}" srcOrd="4" destOrd="0" presId="urn:microsoft.com/office/officeart/2008/layout/AlternatingHexagons"/>
    <dgm:cxn modelId="{102C1267-40E4-4477-93BC-E9303E80962C}" type="presParOf" srcId="{8A1D12E3-BB33-4045-BEE9-CAF9FB100EFA}" destId="{D549CBBC-B5DF-432C-8BC8-2ACCD40F2531}" srcOrd="5" destOrd="0" presId="urn:microsoft.com/office/officeart/2008/layout/AlternatingHexagons"/>
    <dgm:cxn modelId="{7D087EE4-27FD-42EA-A736-392DF09F23F5}" type="presParOf" srcId="{8A1D12E3-BB33-4045-BEE9-CAF9FB100EFA}" destId="{EA3AEFBB-857B-4634-AC19-A3345343B98B}" srcOrd="6" destOrd="0" presId="urn:microsoft.com/office/officeart/2008/layout/AlternatingHexagons"/>
    <dgm:cxn modelId="{3FF15717-C9BE-4E8B-BC57-3582C9F3E4F5}" type="presParOf" srcId="{EA3AEFBB-857B-4634-AC19-A3345343B98B}" destId="{1D0DBDBA-BD23-4B52-AD61-466C6D11BDED}" srcOrd="0" destOrd="0" presId="urn:microsoft.com/office/officeart/2008/layout/AlternatingHexagons"/>
    <dgm:cxn modelId="{A4AE4995-3091-46F9-97FD-168BE8507021}" type="presParOf" srcId="{EA3AEFBB-857B-4634-AC19-A3345343B98B}" destId="{E19F6EAD-FB14-45EF-9707-276C931156D7}" srcOrd="1" destOrd="0" presId="urn:microsoft.com/office/officeart/2008/layout/AlternatingHexagons"/>
    <dgm:cxn modelId="{3DECEB52-BB63-4008-8C41-96A97F83927A}" type="presParOf" srcId="{EA3AEFBB-857B-4634-AC19-A3345343B98B}" destId="{7F8AB5FE-BBB9-4CC7-93D8-51F12DACCEF7}" srcOrd="2" destOrd="0" presId="urn:microsoft.com/office/officeart/2008/layout/AlternatingHexagons"/>
    <dgm:cxn modelId="{9E4581B4-2C87-4F52-BA37-8449DC56435E}" type="presParOf" srcId="{EA3AEFBB-857B-4634-AC19-A3345343B98B}" destId="{E92DB241-A256-4B97-9AD1-C73953519B6A}" srcOrd="3" destOrd="0" presId="urn:microsoft.com/office/officeart/2008/layout/AlternatingHexagons"/>
    <dgm:cxn modelId="{772CB23C-2B7B-4C5E-ADE1-96D009692534}" type="presParOf" srcId="{EA3AEFBB-857B-4634-AC19-A3345343B98B}" destId="{9D74E91E-4F89-43D2-96A4-44250CA0CFB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689232-28D4-48BC-A048-48B96FCD316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7AE5CFB-B02B-42DA-817E-B2C72AE7D9C0}">
      <dgm:prSet custT="1"/>
      <dgm:spPr>
        <a:solidFill>
          <a:schemeClr val="accent3">
            <a:lumMod val="40000"/>
            <a:lumOff val="60000"/>
          </a:schemeClr>
        </a:solidFill>
      </dgm:spPr>
      <dgm:t>
        <a:bodyPr/>
        <a:lstStyle/>
        <a:p>
          <a:r>
            <a:rPr lang="en-US" sz="1700" dirty="0">
              <a:solidFill>
                <a:srgbClr val="002060"/>
              </a:solidFill>
              <a:latin typeface="Calibri" panose="020F0502020204030204" pitchFamily="34" charset="0"/>
              <a:cs typeface="Calibri" panose="020F0502020204030204" pitchFamily="34" charset="0"/>
            </a:rPr>
            <a:t>Stark differences in health outcomes across regions</a:t>
          </a:r>
        </a:p>
      </dgm:t>
    </dgm:pt>
    <dgm:pt modelId="{64522037-8E89-49FE-909A-E0761456E74A}" type="parTrans" cxnId="{7E6C0E3C-0A7B-445F-BE10-43B22EBEA504}">
      <dgm:prSet/>
      <dgm:spPr/>
      <dgm:t>
        <a:bodyPr/>
        <a:lstStyle/>
        <a:p>
          <a:endParaRPr lang="en-US" sz="1700">
            <a:latin typeface="Calibri" panose="020F0502020204030204" pitchFamily="34" charset="0"/>
            <a:cs typeface="Calibri" panose="020F0502020204030204" pitchFamily="34" charset="0"/>
          </a:endParaRPr>
        </a:p>
      </dgm:t>
    </dgm:pt>
    <dgm:pt modelId="{94D12924-3C90-448B-A5F8-FF92C9DF7A61}" type="sibTrans" cxnId="{7E6C0E3C-0A7B-445F-BE10-43B22EBEA504}">
      <dgm:prSet/>
      <dgm:spPr/>
      <dgm:t>
        <a:bodyPr/>
        <a:lstStyle/>
        <a:p>
          <a:endParaRPr lang="en-US" sz="1700">
            <a:latin typeface="Calibri" panose="020F0502020204030204" pitchFamily="34" charset="0"/>
            <a:cs typeface="Calibri" panose="020F0502020204030204" pitchFamily="34" charset="0"/>
          </a:endParaRPr>
        </a:p>
      </dgm:t>
    </dgm:pt>
    <dgm:pt modelId="{F5A449EA-4BAF-46A0-B40B-A3F009C8735D}">
      <dgm:prSet custT="1"/>
      <dgm:spPr>
        <a:solidFill>
          <a:srgbClr val="FFFF99"/>
        </a:solidFill>
      </dgm:spPr>
      <dgm:t>
        <a:bodyPr/>
        <a:lstStyle/>
        <a:p>
          <a:r>
            <a:rPr lang="en-US" sz="1700" dirty="0">
              <a:solidFill>
                <a:srgbClr val="002060"/>
              </a:solidFill>
              <a:latin typeface="Calibri" panose="020F0502020204030204" pitchFamily="34" charset="0"/>
              <a:cs typeface="Calibri" panose="020F0502020204030204" pitchFamily="34" charset="0"/>
            </a:rPr>
            <a:t>Monopolistic behavior of private hospitals and the pharma sector increase prices</a:t>
          </a:r>
          <a:endParaRPr lang="en-US" sz="1700" dirty="0">
            <a:solidFill>
              <a:srgbClr val="002060"/>
            </a:solidFill>
            <a:latin typeface="Calibri" panose="020F0502020204030204" pitchFamily="34" charset="0"/>
            <a:ea typeface="+mn-ea"/>
            <a:cs typeface="Calibri" panose="020F0502020204030204" pitchFamily="34" charset="0"/>
          </a:endParaRPr>
        </a:p>
        <a:p>
          <a:r>
            <a:rPr lang="en-US" sz="1700" dirty="0">
              <a:solidFill>
                <a:srgbClr val="002060"/>
              </a:solidFill>
              <a:latin typeface="Calibri" panose="020F0502020204030204" pitchFamily="34" charset="0"/>
              <a:ea typeface="+mn-ea"/>
              <a:cs typeface="Calibri" panose="020F0502020204030204" pitchFamily="34" charset="0"/>
            </a:rPr>
            <a:t>High OOP expenditure on health resulting in limited financial risk protection </a:t>
          </a:r>
          <a:endParaRPr lang="en-US" sz="1700" dirty="0">
            <a:solidFill>
              <a:srgbClr val="002060"/>
            </a:solidFill>
            <a:latin typeface="Calibri" panose="020F0502020204030204" pitchFamily="34" charset="0"/>
            <a:ea typeface="Calibri" panose="020F0502020204030204" pitchFamily="34" charset="0"/>
            <a:cs typeface="Calibri" panose="020F0502020204030204" pitchFamily="34" charset="0"/>
          </a:endParaRPr>
        </a:p>
      </dgm:t>
    </dgm:pt>
    <dgm:pt modelId="{293E38BA-9AE2-46CE-8BA8-0E71A6ADB5AD}" type="parTrans" cxnId="{7F9E66FC-8006-457E-BDD9-0FF76ECE4CAF}">
      <dgm:prSet/>
      <dgm:spPr/>
      <dgm:t>
        <a:bodyPr/>
        <a:lstStyle/>
        <a:p>
          <a:endParaRPr lang="en-US" sz="1700">
            <a:latin typeface="Calibri" panose="020F0502020204030204" pitchFamily="34" charset="0"/>
            <a:cs typeface="Calibri" panose="020F0502020204030204" pitchFamily="34" charset="0"/>
          </a:endParaRPr>
        </a:p>
      </dgm:t>
    </dgm:pt>
    <dgm:pt modelId="{35FA2345-AEDE-44F5-8841-5566DA9396A7}" type="sibTrans" cxnId="{7F9E66FC-8006-457E-BDD9-0FF76ECE4CAF}">
      <dgm:prSet/>
      <dgm:spPr/>
      <dgm:t>
        <a:bodyPr/>
        <a:lstStyle/>
        <a:p>
          <a:endParaRPr lang="en-US" sz="1700">
            <a:latin typeface="Calibri" panose="020F0502020204030204" pitchFamily="34" charset="0"/>
            <a:cs typeface="Calibri" panose="020F0502020204030204" pitchFamily="34" charset="0"/>
          </a:endParaRPr>
        </a:p>
      </dgm:t>
    </dgm:pt>
    <dgm:pt modelId="{22327C64-163E-4D50-AF52-79E4DCFA4B5A}">
      <dgm:prSet custT="1"/>
      <dgm:spPr>
        <a:solidFill>
          <a:schemeClr val="accent4">
            <a:lumMod val="60000"/>
            <a:lumOff val="40000"/>
          </a:schemeClr>
        </a:solidFill>
      </dgm:spPr>
      <dgm:t>
        <a:bodyPr/>
        <a:lstStyle/>
        <a:p>
          <a:r>
            <a:rPr lang="en-US" sz="1700" dirty="0">
              <a:solidFill>
                <a:srgbClr val="002060"/>
              </a:solidFill>
              <a:latin typeface="Calibri" panose="020F0502020204030204" pitchFamily="34" charset="0"/>
              <a:ea typeface="+mn-ea"/>
              <a:cs typeface="Calibri" panose="020F0502020204030204" pitchFamily="34" charset="0"/>
            </a:rPr>
            <a:t>Hospital based model of care not adapted to burden of disease </a:t>
          </a:r>
          <a:endParaRPr lang="en-US" sz="1700" dirty="0">
            <a:solidFill>
              <a:sysClr val="window" lastClr="FFFFFF"/>
            </a:solidFill>
            <a:latin typeface="Calibri" panose="020F0502020204030204" pitchFamily="34" charset="0"/>
            <a:ea typeface="+mn-ea"/>
            <a:cs typeface="Calibri" panose="020F0502020204030204" pitchFamily="34" charset="0"/>
          </a:endParaRPr>
        </a:p>
      </dgm:t>
    </dgm:pt>
    <dgm:pt modelId="{39B06BA4-A6C1-4A0C-9224-39672DEFE918}" type="parTrans" cxnId="{EC7C5528-9CBF-4B3A-BA46-EF5FACB97789}">
      <dgm:prSet/>
      <dgm:spPr/>
      <dgm:t>
        <a:bodyPr/>
        <a:lstStyle/>
        <a:p>
          <a:endParaRPr lang="en-US" sz="1700">
            <a:latin typeface="Calibri" panose="020F0502020204030204" pitchFamily="34" charset="0"/>
            <a:cs typeface="Calibri" panose="020F0502020204030204" pitchFamily="34" charset="0"/>
          </a:endParaRPr>
        </a:p>
      </dgm:t>
    </dgm:pt>
    <dgm:pt modelId="{43631B23-CA2D-427B-AE71-F7A8B9BCE987}" type="sibTrans" cxnId="{EC7C5528-9CBF-4B3A-BA46-EF5FACB97789}">
      <dgm:prSet/>
      <dgm:spPr/>
      <dgm:t>
        <a:bodyPr/>
        <a:lstStyle/>
        <a:p>
          <a:endParaRPr lang="en-US" sz="1700">
            <a:latin typeface="Calibri" panose="020F0502020204030204" pitchFamily="34" charset="0"/>
            <a:cs typeface="Calibri" panose="020F0502020204030204" pitchFamily="34" charset="0"/>
          </a:endParaRPr>
        </a:p>
      </dgm:t>
    </dgm:pt>
    <dgm:pt modelId="{91B9360E-FB89-47D6-9315-A23C173637B5}" type="pres">
      <dgm:prSet presAssocID="{33689232-28D4-48BC-A048-48B96FCD3161}" presName="Name0" presStyleCnt="0">
        <dgm:presLayoutVars>
          <dgm:dir/>
          <dgm:animLvl val="lvl"/>
          <dgm:resizeHandles/>
        </dgm:presLayoutVars>
      </dgm:prSet>
      <dgm:spPr/>
    </dgm:pt>
    <dgm:pt modelId="{EF2903EA-B3CD-4A9D-B577-95EC803902CE}" type="pres">
      <dgm:prSet presAssocID="{F5A449EA-4BAF-46A0-B40B-A3F009C8735D}" presName="linNode" presStyleCnt="0"/>
      <dgm:spPr/>
    </dgm:pt>
    <dgm:pt modelId="{23A8F6E1-225B-4CBD-B733-CD3D5AA75118}" type="pres">
      <dgm:prSet presAssocID="{F5A449EA-4BAF-46A0-B40B-A3F009C8735D}" presName="parentShp" presStyleLbl="node1" presStyleIdx="0" presStyleCnt="3" custScaleX="845419" custLinFactNeighborX="-47" custLinFactNeighborY="782">
        <dgm:presLayoutVars>
          <dgm:bulletEnabled val="1"/>
        </dgm:presLayoutVars>
      </dgm:prSet>
      <dgm:spPr/>
    </dgm:pt>
    <dgm:pt modelId="{A7BBDB2C-95C8-4303-BE8C-38982AAE543C}" type="pres">
      <dgm:prSet presAssocID="{F5A449EA-4BAF-46A0-B40B-A3F009C8735D}" presName="childShp" presStyleLbl="bgAccFollowNode1" presStyleIdx="0" presStyleCnt="3" custAng="10800000">
        <dgm:presLayoutVars>
          <dgm:bulletEnabled val="1"/>
        </dgm:presLayoutVars>
      </dgm:prSet>
      <dgm:spPr>
        <a:solidFill>
          <a:schemeClr val="bg1">
            <a:alpha val="90000"/>
          </a:schemeClr>
        </a:solidFill>
        <a:ln>
          <a:solidFill>
            <a:schemeClr val="bg1">
              <a:alpha val="90000"/>
            </a:schemeClr>
          </a:solidFill>
        </a:ln>
      </dgm:spPr>
    </dgm:pt>
    <dgm:pt modelId="{F6888FC7-A414-4F56-9C1A-EF97FE002AF6}" type="pres">
      <dgm:prSet presAssocID="{35FA2345-AEDE-44F5-8841-5566DA9396A7}" presName="spacing" presStyleCnt="0"/>
      <dgm:spPr/>
    </dgm:pt>
    <dgm:pt modelId="{BFE78370-A400-402F-9E54-139388D3BD5A}" type="pres">
      <dgm:prSet presAssocID="{22327C64-163E-4D50-AF52-79E4DCFA4B5A}" presName="linNode" presStyleCnt="0"/>
      <dgm:spPr/>
    </dgm:pt>
    <dgm:pt modelId="{C59F2C9F-ECEE-4DC7-95E4-D671B7C5222F}" type="pres">
      <dgm:prSet presAssocID="{22327C64-163E-4D50-AF52-79E4DCFA4B5A}" presName="parentShp" presStyleLbl="node1" presStyleIdx="1" presStyleCnt="3" custScaleX="837483">
        <dgm:presLayoutVars>
          <dgm:bulletEnabled val="1"/>
        </dgm:presLayoutVars>
      </dgm:prSet>
      <dgm:spPr/>
    </dgm:pt>
    <dgm:pt modelId="{DC8814A9-8771-4484-920B-80408E07943B}" type="pres">
      <dgm:prSet presAssocID="{22327C64-163E-4D50-AF52-79E4DCFA4B5A}" presName="childShp" presStyleLbl="bgAccFollowNode1" presStyleIdx="1" presStyleCnt="3" custAng="10800000">
        <dgm:presLayoutVars>
          <dgm:bulletEnabled val="1"/>
        </dgm:presLayoutVars>
      </dgm:prSet>
      <dgm:spPr>
        <a:solidFill>
          <a:schemeClr val="bg1">
            <a:alpha val="90000"/>
          </a:schemeClr>
        </a:solidFill>
        <a:ln>
          <a:solidFill>
            <a:schemeClr val="bg1">
              <a:alpha val="90000"/>
            </a:schemeClr>
          </a:solidFill>
        </a:ln>
      </dgm:spPr>
    </dgm:pt>
    <dgm:pt modelId="{AADE82C0-E596-4E8A-8C1C-ADDB30AE405A}" type="pres">
      <dgm:prSet presAssocID="{43631B23-CA2D-427B-AE71-F7A8B9BCE987}" presName="spacing" presStyleCnt="0"/>
      <dgm:spPr/>
    </dgm:pt>
    <dgm:pt modelId="{4AA2564D-CAAB-4343-81AC-E35A8523A8C9}" type="pres">
      <dgm:prSet presAssocID="{C7AE5CFB-B02B-42DA-817E-B2C72AE7D9C0}" presName="linNode" presStyleCnt="0"/>
      <dgm:spPr/>
    </dgm:pt>
    <dgm:pt modelId="{728E221E-7BAE-4E9C-B936-DDB51B8219DE}" type="pres">
      <dgm:prSet presAssocID="{C7AE5CFB-B02B-42DA-817E-B2C72AE7D9C0}" presName="parentShp" presStyleLbl="node1" presStyleIdx="2" presStyleCnt="3" custScaleX="911682">
        <dgm:presLayoutVars>
          <dgm:bulletEnabled val="1"/>
        </dgm:presLayoutVars>
      </dgm:prSet>
      <dgm:spPr/>
    </dgm:pt>
    <dgm:pt modelId="{62085D96-C2BF-4A23-925C-E72EB34804E7}" type="pres">
      <dgm:prSet presAssocID="{C7AE5CFB-B02B-42DA-817E-B2C72AE7D9C0}" presName="childShp" presStyleLbl="bgAccFollowNode1" presStyleIdx="2" presStyleCnt="3" custAng="10800000">
        <dgm:presLayoutVars>
          <dgm:bulletEnabled val="1"/>
        </dgm:presLayoutVars>
      </dgm:prSet>
      <dgm:spPr>
        <a:solidFill>
          <a:schemeClr val="bg1">
            <a:alpha val="90000"/>
          </a:schemeClr>
        </a:solidFill>
        <a:ln>
          <a:solidFill>
            <a:schemeClr val="bg1">
              <a:alpha val="90000"/>
            </a:schemeClr>
          </a:solidFill>
        </a:ln>
      </dgm:spPr>
    </dgm:pt>
  </dgm:ptLst>
  <dgm:cxnLst>
    <dgm:cxn modelId="{EC7C5528-9CBF-4B3A-BA46-EF5FACB97789}" srcId="{33689232-28D4-48BC-A048-48B96FCD3161}" destId="{22327C64-163E-4D50-AF52-79E4DCFA4B5A}" srcOrd="1" destOrd="0" parTransId="{39B06BA4-A6C1-4A0C-9224-39672DEFE918}" sibTransId="{43631B23-CA2D-427B-AE71-F7A8B9BCE987}"/>
    <dgm:cxn modelId="{7E6C0E3C-0A7B-445F-BE10-43B22EBEA504}" srcId="{33689232-28D4-48BC-A048-48B96FCD3161}" destId="{C7AE5CFB-B02B-42DA-817E-B2C72AE7D9C0}" srcOrd="2" destOrd="0" parTransId="{64522037-8E89-49FE-909A-E0761456E74A}" sibTransId="{94D12924-3C90-448B-A5F8-FF92C9DF7A61}"/>
    <dgm:cxn modelId="{0D8F9C64-A291-4741-BB9B-93A3A9C0245A}" type="presOf" srcId="{C7AE5CFB-B02B-42DA-817E-B2C72AE7D9C0}" destId="{728E221E-7BAE-4E9C-B936-DDB51B8219DE}" srcOrd="0" destOrd="0" presId="urn:microsoft.com/office/officeart/2005/8/layout/vList6"/>
    <dgm:cxn modelId="{AC1CEE6D-9D74-4DDB-B378-4D38737CF1B8}" type="presOf" srcId="{F5A449EA-4BAF-46A0-B40B-A3F009C8735D}" destId="{23A8F6E1-225B-4CBD-B733-CD3D5AA75118}" srcOrd="0" destOrd="0" presId="urn:microsoft.com/office/officeart/2005/8/layout/vList6"/>
    <dgm:cxn modelId="{BFE50BC2-1A14-4352-8E2D-F6137B40C774}" type="presOf" srcId="{33689232-28D4-48BC-A048-48B96FCD3161}" destId="{91B9360E-FB89-47D6-9315-A23C173637B5}" srcOrd="0" destOrd="0" presId="urn:microsoft.com/office/officeart/2005/8/layout/vList6"/>
    <dgm:cxn modelId="{E56F1EE3-090D-4A9F-B3BB-8F52E62EDB17}" type="presOf" srcId="{22327C64-163E-4D50-AF52-79E4DCFA4B5A}" destId="{C59F2C9F-ECEE-4DC7-95E4-D671B7C5222F}" srcOrd="0" destOrd="0" presId="urn:microsoft.com/office/officeart/2005/8/layout/vList6"/>
    <dgm:cxn modelId="{7F9E66FC-8006-457E-BDD9-0FF76ECE4CAF}" srcId="{33689232-28D4-48BC-A048-48B96FCD3161}" destId="{F5A449EA-4BAF-46A0-B40B-A3F009C8735D}" srcOrd="0" destOrd="0" parTransId="{293E38BA-9AE2-46CE-8BA8-0E71A6ADB5AD}" sibTransId="{35FA2345-AEDE-44F5-8841-5566DA9396A7}"/>
    <dgm:cxn modelId="{48243F9E-E47B-4995-B059-822EEE5F423D}" type="presParOf" srcId="{91B9360E-FB89-47D6-9315-A23C173637B5}" destId="{EF2903EA-B3CD-4A9D-B577-95EC803902CE}" srcOrd="0" destOrd="0" presId="urn:microsoft.com/office/officeart/2005/8/layout/vList6"/>
    <dgm:cxn modelId="{9BDB6C39-2562-4ACC-A545-0A75EEC61639}" type="presParOf" srcId="{EF2903EA-B3CD-4A9D-B577-95EC803902CE}" destId="{23A8F6E1-225B-4CBD-B733-CD3D5AA75118}" srcOrd="0" destOrd="0" presId="urn:microsoft.com/office/officeart/2005/8/layout/vList6"/>
    <dgm:cxn modelId="{AD9FB854-8EF0-4CDA-800C-1BF7DEA455D3}" type="presParOf" srcId="{EF2903EA-B3CD-4A9D-B577-95EC803902CE}" destId="{A7BBDB2C-95C8-4303-BE8C-38982AAE543C}" srcOrd="1" destOrd="0" presId="urn:microsoft.com/office/officeart/2005/8/layout/vList6"/>
    <dgm:cxn modelId="{09FD085C-7424-4E97-8CDA-9D3B694BB0B6}" type="presParOf" srcId="{91B9360E-FB89-47D6-9315-A23C173637B5}" destId="{F6888FC7-A414-4F56-9C1A-EF97FE002AF6}" srcOrd="1" destOrd="0" presId="urn:microsoft.com/office/officeart/2005/8/layout/vList6"/>
    <dgm:cxn modelId="{E138BFF7-0D65-4EB0-8074-06DD6D6F31CF}" type="presParOf" srcId="{91B9360E-FB89-47D6-9315-A23C173637B5}" destId="{BFE78370-A400-402F-9E54-139388D3BD5A}" srcOrd="2" destOrd="0" presId="urn:microsoft.com/office/officeart/2005/8/layout/vList6"/>
    <dgm:cxn modelId="{DE543E8E-8086-4A3F-8EEC-D85F10DA84AC}" type="presParOf" srcId="{BFE78370-A400-402F-9E54-139388D3BD5A}" destId="{C59F2C9F-ECEE-4DC7-95E4-D671B7C5222F}" srcOrd="0" destOrd="0" presId="urn:microsoft.com/office/officeart/2005/8/layout/vList6"/>
    <dgm:cxn modelId="{A842E369-1302-4C1D-9CFE-F30EF119B35B}" type="presParOf" srcId="{BFE78370-A400-402F-9E54-139388D3BD5A}" destId="{DC8814A9-8771-4484-920B-80408E07943B}" srcOrd="1" destOrd="0" presId="urn:microsoft.com/office/officeart/2005/8/layout/vList6"/>
    <dgm:cxn modelId="{AB4F7502-CE9A-47BA-A2EF-FC7397918074}" type="presParOf" srcId="{91B9360E-FB89-47D6-9315-A23C173637B5}" destId="{AADE82C0-E596-4E8A-8C1C-ADDB30AE405A}" srcOrd="3" destOrd="0" presId="urn:microsoft.com/office/officeart/2005/8/layout/vList6"/>
    <dgm:cxn modelId="{89D664C0-5813-4195-BB40-9BB529FC47DA}" type="presParOf" srcId="{91B9360E-FB89-47D6-9315-A23C173637B5}" destId="{4AA2564D-CAAB-4343-81AC-E35A8523A8C9}" srcOrd="4" destOrd="0" presId="urn:microsoft.com/office/officeart/2005/8/layout/vList6"/>
    <dgm:cxn modelId="{480D79EE-0169-4B8B-A822-D03558DF6CEB}" type="presParOf" srcId="{4AA2564D-CAAB-4343-81AC-E35A8523A8C9}" destId="{728E221E-7BAE-4E9C-B936-DDB51B8219DE}" srcOrd="0" destOrd="0" presId="urn:microsoft.com/office/officeart/2005/8/layout/vList6"/>
    <dgm:cxn modelId="{29E0A9AA-28D7-4E02-B82B-2B617260225F}" type="presParOf" srcId="{4AA2564D-CAAB-4343-81AC-E35A8523A8C9}" destId="{62085D96-C2BF-4A23-925C-E72EB34804E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131B12-0196-4314-BA37-7768DD72620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EBAFFC8-B880-4D0B-9700-A30A9A696FAB}">
      <dgm:prSet phldrT="[Text]" custT="1"/>
      <dgm:spPr>
        <a:xfrm>
          <a:off x="2670" y="1784"/>
          <a:ext cx="5469027" cy="858242"/>
        </a:xfrm>
        <a:prstGeom prst="roundRect">
          <a:avLst/>
        </a:prstGeom>
        <a:solidFill>
          <a:srgbClr val="FFFF99"/>
        </a:solidFill>
        <a:ln w="15875" cap="flat" cmpd="sng" algn="ctr">
          <a:solidFill>
            <a:sysClr val="window" lastClr="FFFFFF">
              <a:hueOff val="0"/>
              <a:satOff val="0"/>
              <a:lumOff val="0"/>
              <a:alphaOff val="0"/>
            </a:sysClr>
          </a:solidFill>
          <a:prstDash val="solid"/>
        </a:ln>
        <a:effectLst/>
      </dgm:spPr>
      <dgm:t>
        <a:bodyPr/>
        <a:lstStyle/>
        <a:p>
          <a:pPr>
            <a:buNone/>
          </a:pPr>
          <a:r>
            <a:rPr lang="en-US" sz="1700" dirty="0">
              <a:solidFill>
                <a:srgbClr val="002060"/>
              </a:solidFill>
              <a:latin typeface="Calibri" panose="020F0502020204030204" pitchFamily="34" charset="0"/>
              <a:cs typeface="Calibri" panose="020F0502020204030204" pitchFamily="34" charset="0"/>
            </a:rPr>
            <a:t>Empower SSA to be a strategic purchaser to </a:t>
          </a:r>
          <a:r>
            <a:rPr lang="en-US" sz="1700" dirty="0">
              <a:solidFill>
                <a:srgbClr val="002060"/>
              </a:solidFill>
              <a:latin typeface="Calibri" panose="020F0502020204030204"/>
              <a:ea typeface="+mn-ea"/>
              <a:cs typeface="+mn-cs"/>
            </a:rPr>
            <a:t>selectively contract with providers and pay for outputs not inputs;</a:t>
          </a:r>
          <a:r>
            <a:rPr lang="en-US" sz="1700" dirty="0">
              <a:solidFill>
                <a:srgbClr val="002060"/>
              </a:solidFill>
              <a:latin typeface="Calibri" panose="020F0502020204030204" pitchFamily="34" charset="0"/>
              <a:cs typeface="Calibri" panose="020F0502020204030204" pitchFamily="34" charset="0"/>
            </a:rPr>
            <a:t> </a:t>
          </a:r>
        </a:p>
        <a:p>
          <a:pPr>
            <a:buNone/>
          </a:pPr>
          <a:r>
            <a:rPr lang="en-US" sz="1700" dirty="0">
              <a:solidFill>
                <a:srgbClr val="002060"/>
              </a:solidFill>
              <a:latin typeface="Calibri" panose="020F0502020204030204" pitchFamily="34" charset="0"/>
              <a:cs typeface="Calibri" panose="020F0502020204030204" pitchFamily="34" charset="0"/>
            </a:rPr>
            <a:t>Put in place implementable regulatory mechanisms</a:t>
          </a:r>
          <a:endParaRPr lang="en-US" sz="1700" dirty="0">
            <a:solidFill>
              <a:srgbClr val="002060"/>
            </a:solidFill>
            <a:latin typeface="Calibri" panose="020F0502020204030204"/>
            <a:ea typeface="+mn-ea"/>
            <a:cs typeface="+mn-cs"/>
          </a:endParaRPr>
        </a:p>
      </dgm:t>
    </dgm:pt>
    <dgm:pt modelId="{9724B85B-A6B0-41C5-BF29-AD4940AF79EB}" type="parTrans" cxnId="{C14BA7D5-723C-48FA-BA19-4478AA38A6D2}">
      <dgm:prSet/>
      <dgm:spPr/>
      <dgm:t>
        <a:bodyPr/>
        <a:lstStyle/>
        <a:p>
          <a:endParaRPr lang="en-US" sz="2400"/>
        </a:p>
      </dgm:t>
    </dgm:pt>
    <dgm:pt modelId="{656B8ED3-8B9C-455C-AB70-8EF328A08130}" type="sibTrans" cxnId="{C14BA7D5-723C-48FA-BA19-4478AA38A6D2}">
      <dgm:prSet/>
      <dgm:spPr/>
      <dgm:t>
        <a:bodyPr/>
        <a:lstStyle/>
        <a:p>
          <a:endParaRPr lang="en-US" sz="2400"/>
        </a:p>
      </dgm:t>
    </dgm:pt>
    <dgm:pt modelId="{315CF673-5553-4961-A8C8-2934BA5E63BC}">
      <dgm:prSet custT="1"/>
      <dgm:spPr>
        <a:xfrm>
          <a:off x="2060" y="2707031"/>
          <a:ext cx="5469027" cy="858242"/>
        </a:xfrm>
        <a:prstGeom prst="roundRect">
          <a:avLst/>
        </a:prstGeom>
        <a:solidFill>
          <a:schemeClr val="accent3">
            <a:lumMod val="40000"/>
            <a:lumOff val="60000"/>
          </a:schemeClr>
        </a:solidFill>
        <a:ln w="15875" cap="flat" cmpd="sng" algn="ctr">
          <a:solidFill>
            <a:sysClr val="window" lastClr="FFFFFF">
              <a:hueOff val="0"/>
              <a:satOff val="0"/>
              <a:lumOff val="0"/>
              <a:alphaOff val="0"/>
            </a:sysClr>
          </a:solidFill>
          <a:prstDash val="solid"/>
        </a:ln>
        <a:effectLst/>
      </dgm:spPr>
      <dgm:t>
        <a:bodyPr/>
        <a:lstStyle/>
        <a:p>
          <a:r>
            <a:rPr lang="en-US" sz="17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Integrate data and introduce digital technologies to improve access and quality</a:t>
          </a:r>
        </a:p>
      </dgm:t>
    </dgm:pt>
    <dgm:pt modelId="{AF3CC739-88F5-46AD-A501-BAEE289EDF6F}" type="parTrans" cxnId="{28B3C830-42F6-467B-83EC-B4878342F0F1}">
      <dgm:prSet/>
      <dgm:spPr/>
      <dgm:t>
        <a:bodyPr/>
        <a:lstStyle/>
        <a:p>
          <a:endParaRPr lang="en-US" sz="2400"/>
        </a:p>
      </dgm:t>
    </dgm:pt>
    <dgm:pt modelId="{60AF5441-0165-43A6-956F-58B0FEA1FD14}" type="sibTrans" cxnId="{28B3C830-42F6-467B-83EC-B4878342F0F1}">
      <dgm:prSet/>
      <dgm:spPr/>
      <dgm:t>
        <a:bodyPr/>
        <a:lstStyle/>
        <a:p>
          <a:endParaRPr lang="en-US" sz="2400"/>
        </a:p>
      </dgm:t>
    </dgm:pt>
    <dgm:pt modelId="{E8F20F0C-6DAA-4A93-810B-CB79A92EE2E9}">
      <dgm:prSet custT="1"/>
      <dgm:spPr>
        <a:solidFill>
          <a:schemeClr val="accent4">
            <a:lumMod val="60000"/>
            <a:lumOff val="40000"/>
          </a:schemeClr>
        </a:solidFill>
      </dgm:spPr>
      <dgm:t>
        <a:bodyPr/>
        <a:lstStyle/>
        <a:p>
          <a:r>
            <a:rPr lang="en-US" sz="1700" b="0" kern="1200" dirty="0">
              <a:solidFill>
                <a:srgbClr val="002060"/>
              </a:solidFill>
              <a:latin typeface="Calibri" panose="020F0502020204030204"/>
              <a:ea typeface="+mn-ea"/>
              <a:cs typeface="+mn-cs"/>
            </a:rPr>
            <a:t>Reduce fragmentation in service delivery by reorienting model of care to PHC; </a:t>
          </a:r>
        </a:p>
        <a:p>
          <a:r>
            <a:rPr lang="en-US" sz="1700" b="0" kern="1200" dirty="0">
              <a:solidFill>
                <a:srgbClr val="002060"/>
              </a:solidFill>
              <a:latin typeface="Calibri" panose="020F0502020204030204"/>
              <a:ea typeface="+mn-ea"/>
              <a:cs typeface="+mn-cs"/>
            </a:rPr>
            <a:t>Ensure early detection, control, and continuity of care</a:t>
          </a:r>
        </a:p>
      </dgm:t>
    </dgm:pt>
    <dgm:pt modelId="{0CBA2FF1-CAA0-495F-B3FC-900A095C55B8}" type="parTrans" cxnId="{0220723E-6EE3-43B3-B779-A8DA8656C573}">
      <dgm:prSet/>
      <dgm:spPr/>
      <dgm:t>
        <a:bodyPr/>
        <a:lstStyle/>
        <a:p>
          <a:endParaRPr lang="en-US"/>
        </a:p>
      </dgm:t>
    </dgm:pt>
    <dgm:pt modelId="{C2CB8D70-9793-4976-8BD8-D19D90FF249C}" type="sibTrans" cxnId="{0220723E-6EE3-43B3-B779-A8DA8656C573}">
      <dgm:prSet/>
      <dgm:spPr/>
      <dgm:t>
        <a:bodyPr/>
        <a:lstStyle/>
        <a:p>
          <a:endParaRPr lang="en-US"/>
        </a:p>
      </dgm:t>
    </dgm:pt>
    <dgm:pt modelId="{1B971D50-74AB-4267-8B85-FAF9DF93B2FC}" type="pres">
      <dgm:prSet presAssocID="{43131B12-0196-4314-BA37-7768DD72620F}" presName="Name0" presStyleCnt="0">
        <dgm:presLayoutVars>
          <dgm:dir/>
          <dgm:animLvl val="lvl"/>
          <dgm:resizeHandles val="exact"/>
        </dgm:presLayoutVars>
      </dgm:prSet>
      <dgm:spPr/>
    </dgm:pt>
    <dgm:pt modelId="{10254F65-1E13-451D-B057-7F6451CA8489}" type="pres">
      <dgm:prSet presAssocID="{3EBAFFC8-B880-4D0B-9700-A30A9A696FAB}" presName="linNode" presStyleCnt="0"/>
      <dgm:spPr/>
    </dgm:pt>
    <dgm:pt modelId="{23A2551D-6CA3-4E6B-8A80-87209D1CA1C9}" type="pres">
      <dgm:prSet presAssocID="{3EBAFFC8-B880-4D0B-9700-A30A9A696FAB}" presName="parentText" presStyleLbl="node1" presStyleIdx="0" presStyleCnt="3" custScaleX="277778" custLinFactNeighborY="-1155">
        <dgm:presLayoutVars>
          <dgm:chMax val="1"/>
          <dgm:bulletEnabled val="1"/>
        </dgm:presLayoutVars>
      </dgm:prSet>
      <dgm:spPr/>
    </dgm:pt>
    <dgm:pt modelId="{156F3C73-07CC-4F9E-9232-3592E486F789}" type="pres">
      <dgm:prSet presAssocID="{656B8ED3-8B9C-455C-AB70-8EF328A08130}" presName="sp" presStyleCnt="0"/>
      <dgm:spPr/>
    </dgm:pt>
    <dgm:pt modelId="{D443E409-BD5B-415F-B381-80A073793C65}" type="pres">
      <dgm:prSet presAssocID="{E8F20F0C-6DAA-4A93-810B-CB79A92EE2E9}" presName="linNode" presStyleCnt="0"/>
      <dgm:spPr/>
    </dgm:pt>
    <dgm:pt modelId="{7820172A-DDCB-4A03-8732-A504D656D5C0}" type="pres">
      <dgm:prSet presAssocID="{E8F20F0C-6DAA-4A93-810B-CB79A92EE2E9}" presName="parentText" presStyleLbl="node1" presStyleIdx="1" presStyleCnt="3" custScaleX="277778">
        <dgm:presLayoutVars>
          <dgm:chMax val="1"/>
          <dgm:bulletEnabled val="1"/>
        </dgm:presLayoutVars>
      </dgm:prSet>
      <dgm:spPr/>
    </dgm:pt>
    <dgm:pt modelId="{888AC757-991F-41B2-931D-2C790B92F9ED}" type="pres">
      <dgm:prSet presAssocID="{C2CB8D70-9793-4976-8BD8-D19D90FF249C}" presName="sp" presStyleCnt="0"/>
      <dgm:spPr/>
    </dgm:pt>
    <dgm:pt modelId="{F909CBFE-FFB4-4CA6-9809-A7EB6D90AE19}" type="pres">
      <dgm:prSet presAssocID="{315CF673-5553-4961-A8C8-2934BA5E63BC}" presName="linNode" presStyleCnt="0"/>
      <dgm:spPr/>
    </dgm:pt>
    <dgm:pt modelId="{CA86607D-9379-4273-8AC8-24BF927AB725}" type="pres">
      <dgm:prSet presAssocID="{315CF673-5553-4961-A8C8-2934BA5E63BC}" presName="parentText" presStyleLbl="node1" presStyleIdx="2" presStyleCnt="3" custScaleX="277778" custLinFactNeighborX="-31" custLinFactNeighborY="2804">
        <dgm:presLayoutVars>
          <dgm:chMax val="1"/>
          <dgm:bulletEnabled val="1"/>
        </dgm:presLayoutVars>
      </dgm:prSet>
      <dgm:spPr/>
    </dgm:pt>
  </dgm:ptLst>
  <dgm:cxnLst>
    <dgm:cxn modelId="{72720626-D31C-43A7-A8FE-80ACB1B0648F}" type="presOf" srcId="{3EBAFFC8-B880-4D0B-9700-A30A9A696FAB}" destId="{23A2551D-6CA3-4E6B-8A80-87209D1CA1C9}" srcOrd="0" destOrd="0" presId="urn:microsoft.com/office/officeart/2005/8/layout/vList5"/>
    <dgm:cxn modelId="{28B3C830-42F6-467B-83EC-B4878342F0F1}" srcId="{43131B12-0196-4314-BA37-7768DD72620F}" destId="{315CF673-5553-4961-A8C8-2934BA5E63BC}" srcOrd="2" destOrd="0" parTransId="{AF3CC739-88F5-46AD-A501-BAEE289EDF6F}" sibTransId="{60AF5441-0165-43A6-956F-58B0FEA1FD14}"/>
    <dgm:cxn modelId="{0220723E-6EE3-43B3-B779-A8DA8656C573}" srcId="{43131B12-0196-4314-BA37-7768DD72620F}" destId="{E8F20F0C-6DAA-4A93-810B-CB79A92EE2E9}" srcOrd="1" destOrd="0" parTransId="{0CBA2FF1-CAA0-495F-B3FC-900A095C55B8}" sibTransId="{C2CB8D70-9793-4976-8BD8-D19D90FF249C}"/>
    <dgm:cxn modelId="{3C269047-AECC-4812-A281-E9857692D4AF}" type="presOf" srcId="{E8F20F0C-6DAA-4A93-810B-CB79A92EE2E9}" destId="{7820172A-DDCB-4A03-8732-A504D656D5C0}" srcOrd="0" destOrd="0" presId="urn:microsoft.com/office/officeart/2005/8/layout/vList5"/>
    <dgm:cxn modelId="{2AEECB8D-EA80-4406-AA26-E13733F50AB6}" type="presOf" srcId="{43131B12-0196-4314-BA37-7768DD72620F}" destId="{1B971D50-74AB-4267-8B85-FAF9DF93B2FC}" srcOrd="0" destOrd="0" presId="urn:microsoft.com/office/officeart/2005/8/layout/vList5"/>
    <dgm:cxn modelId="{36C98CAF-D0AA-4866-9941-8AB89558BB8B}" type="presOf" srcId="{315CF673-5553-4961-A8C8-2934BA5E63BC}" destId="{CA86607D-9379-4273-8AC8-24BF927AB725}" srcOrd="0" destOrd="0" presId="urn:microsoft.com/office/officeart/2005/8/layout/vList5"/>
    <dgm:cxn modelId="{C14BA7D5-723C-48FA-BA19-4478AA38A6D2}" srcId="{43131B12-0196-4314-BA37-7768DD72620F}" destId="{3EBAFFC8-B880-4D0B-9700-A30A9A696FAB}" srcOrd="0" destOrd="0" parTransId="{9724B85B-A6B0-41C5-BF29-AD4940AF79EB}" sibTransId="{656B8ED3-8B9C-455C-AB70-8EF328A08130}"/>
    <dgm:cxn modelId="{5232A509-65B8-4244-9056-2C2BD833FF47}" type="presParOf" srcId="{1B971D50-74AB-4267-8B85-FAF9DF93B2FC}" destId="{10254F65-1E13-451D-B057-7F6451CA8489}" srcOrd="0" destOrd="0" presId="urn:microsoft.com/office/officeart/2005/8/layout/vList5"/>
    <dgm:cxn modelId="{D807A809-2818-475A-B61B-9ED2E77ACA5F}" type="presParOf" srcId="{10254F65-1E13-451D-B057-7F6451CA8489}" destId="{23A2551D-6CA3-4E6B-8A80-87209D1CA1C9}" srcOrd="0" destOrd="0" presId="urn:microsoft.com/office/officeart/2005/8/layout/vList5"/>
    <dgm:cxn modelId="{B3CEE5D2-F911-4DBF-9234-354BF0412722}" type="presParOf" srcId="{1B971D50-74AB-4267-8B85-FAF9DF93B2FC}" destId="{156F3C73-07CC-4F9E-9232-3592E486F789}" srcOrd="1" destOrd="0" presId="urn:microsoft.com/office/officeart/2005/8/layout/vList5"/>
    <dgm:cxn modelId="{25F0C406-B6FB-4751-9389-EFB462F16854}" type="presParOf" srcId="{1B971D50-74AB-4267-8B85-FAF9DF93B2FC}" destId="{D443E409-BD5B-415F-B381-80A073793C65}" srcOrd="2" destOrd="0" presId="urn:microsoft.com/office/officeart/2005/8/layout/vList5"/>
    <dgm:cxn modelId="{F349CE6D-7E3D-40EE-88A6-8E0FF7B5EE58}" type="presParOf" srcId="{D443E409-BD5B-415F-B381-80A073793C65}" destId="{7820172A-DDCB-4A03-8732-A504D656D5C0}" srcOrd="0" destOrd="0" presId="urn:microsoft.com/office/officeart/2005/8/layout/vList5"/>
    <dgm:cxn modelId="{3F369BB0-492D-4DC6-BAA4-46A62525AA50}" type="presParOf" srcId="{1B971D50-74AB-4267-8B85-FAF9DF93B2FC}" destId="{888AC757-991F-41B2-931D-2C790B92F9ED}" srcOrd="3" destOrd="0" presId="urn:microsoft.com/office/officeart/2005/8/layout/vList5"/>
    <dgm:cxn modelId="{7C5E189D-A987-4457-9A3A-3FAC282E28EB}" type="presParOf" srcId="{1B971D50-74AB-4267-8B85-FAF9DF93B2FC}" destId="{F909CBFE-FFB4-4CA6-9809-A7EB6D90AE19}" srcOrd="4" destOrd="0" presId="urn:microsoft.com/office/officeart/2005/8/layout/vList5"/>
    <dgm:cxn modelId="{7EFA76FC-0E79-44B1-A32E-CA80C1122EFF}" type="presParOf" srcId="{F909CBFE-FFB4-4CA6-9809-A7EB6D90AE19}" destId="{CA86607D-9379-4273-8AC8-24BF927AB725}"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9C75B6-F429-4E11-9D02-E98C348F6FF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95990B0-5D89-4588-A020-2697B4BCF770}">
      <dgm:prSet phldrT="[Text]" phldr="0" custT="1"/>
      <dgm:spPr/>
      <dgm:t>
        <a:bodyPr/>
        <a:lstStyle/>
        <a:p>
          <a:pPr rtl="0"/>
          <a:r>
            <a:rPr lang="en-US" sz="1050" b="0" i="0" u="none" strike="noStrike" cap="none" baseline="0" noProof="0" dirty="0"/>
            <a:t>Universal Health Care</a:t>
          </a:r>
          <a:endParaRPr lang="en-US" sz="1050" b="0" i="0" u="none" strike="noStrike" cap="none" baseline="0" noProof="0" dirty="0">
            <a:solidFill>
              <a:srgbClr val="010000"/>
            </a:solidFill>
            <a:latin typeface="Arial Bold"/>
            <a:cs typeface="Arial Bold"/>
          </a:endParaRPr>
        </a:p>
      </dgm:t>
    </dgm:pt>
    <dgm:pt modelId="{D1EA69D7-2CFB-42CB-8F06-7077C34D851E}" type="parTrans" cxnId="{DD9A118C-22AB-455F-9614-CF74818E620C}">
      <dgm:prSet/>
      <dgm:spPr/>
      <dgm:t>
        <a:bodyPr/>
        <a:lstStyle/>
        <a:p>
          <a:endParaRPr lang="en-US"/>
        </a:p>
      </dgm:t>
    </dgm:pt>
    <dgm:pt modelId="{AF0041E1-4070-4A74-A93C-CA7B78165F7E}" type="sibTrans" cxnId="{DD9A118C-22AB-455F-9614-CF74818E620C}">
      <dgm:prSet/>
      <dgm:spPr/>
      <dgm:t>
        <a:bodyPr/>
        <a:lstStyle/>
        <a:p>
          <a:endParaRPr lang="en-US"/>
        </a:p>
      </dgm:t>
    </dgm:pt>
    <dgm:pt modelId="{1BC5BA6A-B96B-4D1F-9B6A-A803799F6232}">
      <dgm:prSet phldrT="[Text]" phldr="0" custT="1"/>
      <dgm:spPr/>
      <dgm:t>
        <a:bodyPr/>
        <a:lstStyle/>
        <a:p>
          <a:pPr rtl="0"/>
          <a:r>
            <a:rPr lang="en-US" sz="1050" dirty="0"/>
            <a:t>Disability </a:t>
          </a:r>
          <a:r>
            <a:rPr lang="en-US" sz="1050" dirty="0">
              <a:latin typeface="Arial Bold"/>
            </a:rPr>
            <a:t>benefits</a:t>
          </a:r>
          <a:endParaRPr lang="en-US" sz="1050" dirty="0"/>
        </a:p>
      </dgm:t>
    </dgm:pt>
    <dgm:pt modelId="{B8083B8E-BCC3-413F-96E6-2C35E0148E76}" type="parTrans" cxnId="{974BF87E-3208-4857-AE32-BD215E3992C9}">
      <dgm:prSet/>
      <dgm:spPr/>
      <dgm:t>
        <a:bodyPr/>
        <a:lstStyle/>
        <a:p>
          <a:endParaRPr lang="en-US"/>
        </a:p>
      </dgm:t>
    </dgm:pt>
    <dgm:pt modelId="{202A60E3-E325-44DF-BE09-4DA69A63F2EA}" type="sibTrans" cxnId="{974BF87E-3208-4857-AE32-BD215E3992C9}">
      <dgm:prSet/>
      <dgm:spPr/>
      <dgm:t>
        <a:bodyPr/>
        <a:lstStyle/>
        <a:p>
          <a:endParaRPr lang="en-US"/>
        </a:p>
      </dgm:t>
    </dgm:pt>
    <dgm:pt modelId="{4F65E3CA-3DE7-4B8C-AE7E-7939C9EE31AA}">
      <dgm:prSet phldrT="[Text]" phldr="0" custT="1"/>
      <dgm:spPr/>
      <dgm:t>
        <a:bodyPr/>
        <a:lstStyle/>
        <a:p>
          <a:pPr rtl="0"/>
          <a:r>
            <a:rPr lang="en-US" sz="1050" dirty="0">
              <a:latin typeface="Arial Bold"/>
            </a:rPr>
            <a:t> Scholarships, education fee waivers and learning support </a:t>
          </a:r>
          <a:endParaRPr lang="en-US" sz="1050" dirty="0"/>
        </a:p>
      </dgm:t>
    </dgm:pt>
    <dgm:pt modelId="{B4146672-B1CE-4E55-989D-F021ED278A04}" type="parTrans" cxnId="{F3E81F25-9030-4020-BDC7-3757DA586EF5}">
      <dgm:prSet/>
      <dgm:spPr/>
      <dgm:t>
        <a:bodyPr/>
        <a:lstStyle/>
        <a:p>
          <a:endParaRPr lang="en-US"/>
        </a:p>
      </dgm:t>
    </dgm:pt>
    <dgm:pt modelId="{613154C1-1606-49C2-A0AF-CE8190EE8CA9}" type="sibTrans" cxnId="{F3E81F25-9030-4020-BDC7-3757DA586EF5}">
      <dgm:prSet/>
      <dgm:spPr/>
      <dgm:t>
        <a:bodyPr/>
        <a:lstStyle/>
        <a:p>
          <a:endParaRPr lang="en-US"/>
        </a:p>
      </dgm:t>
    </dgm:pt>
    <dgm:pt modelId="{498F6984-DF0B-4494-B2F0-4D0DF58E8087}">
      <dgm:prSet phldrT="[Text]" phldr="0" custT="1"/>
      <dgm:spPr/>
      <dgm:t>
        <a:bodyPr/>
        <a:lstStyle/>
        <a:p>
          <a:pPr rtl="0"/>
          <a:r>
            <a:rPr lang="en-US" sz="1050" dirty="0">
              <a:latin typeface="Arial Bold"/>
            </a:rPr>
            <a:t>Free meals</a:t>
          </a:r>
          <a:endParaRPr lang="en-US" sz="1050" dirty="0"/>
        </a:p>
      </dgm:t>
    </dgm:pt>
    <dgm:pt modelId="{B9FE49DF-F96F-4A1D-A116-0A590D7C21FF}" type="parTrans" cxnId="{7C654AEA-7A9D-4477-98FF-33D14BFC4E45}">
      <dgm:prSet/>
      <dgm:spPr/>
      <dgm:t>
        <a:bodyPr/>
        <a:lstStyle/>
        <a:p>
          <a:endParaRPr lang="en-US"/>
        </a:p>
      </dgm:t>
    </dgm:pt>
    <dgm:pt modelId="{84DAA9CA-6757-4497-8814-D94D342E96BD}" type="sibTrans" cxnId="{7C654AEA-7A9D-4477-98FF-33D14BFC4E45}">
      <dgm:prSet/>
      <dgm:spPr/>
      <dgm:t>
        <a:bodyPr/>
        <a:lstStyle/>
        <a:p>
          <a:endParaRPr lang="en-US"/>
        </a:p>
      </dgm:t>
    </dgm:pt>
    <dgm:pt modelId="{757BCCB3-5B0B-45D3-8ACE-92D03C679997}">
      <dgm:prSet phldrT="[Text]" phldr="0" custT="1"/>
      <dgm:spPr/>
      <dgm:t>
        <a:bodyPr/>
        <a:lstStyle/>
        <a:p>
          <a:pPr rtl="0"/>
          <a:r>
            <a:rPr lang="en-US" sz="1050" dirty="0"/>
            <a:t>Nutrition and ECD services</a:t>
          </a:r>
        </a:p>
      </dgm:t>
    </dgm:pt>
    <dgm:pt modelId="{F5B7F7FA-4706-49C4-9FDF-D54760B65859}" type="parTrans" cxnId="{0ED9AFCF-C407-425E-BD15-FD3F5604C749}">
      <dgm:prSet/>
      <dgm:spPr/>
      <dgm:t>
        <a:bodyPr/>
        <a:lstStyle/>
        <a:p>
          <a:endParaRPr lang="en-US"/>
        </a:p>
      </dgm:t>
    </dgm:pt>
    <dgm:pt modelId="{9AB592EC-A1A4-4FC4-935F-5AC08746106E}" type="sibTrans" cxnId="{0ED9AFCF-C407-425E-BD15-FD3F5604C749}">
      <dgm:prSet/>
      <dgm:spPr/>
      <dgm:t>
        <a:bodyPr/>
        <a:lstStyle/>
        <a:p>
          <a:endParaRPr lang="en-US"/>
        </a:p>
      </dgm:t>
    </dgm:pt>
    <dgm:pt modelId="{6663F03B-C5D5-4F47-9A50-0BA26AC7988E}">
      <dgm:prSet phldr="0" custT="1"/>
      <dgm:spPr/>
      <dgm:t>
        <a:bodyPr/>
        <a:lstStyle/>
        <a:p>
          <a:pPr rtl="0"/>
          <a:r>
            <a:rPr lang="en-US" sz="1050" dirty="0">
              <a:latin typeface="Arial Bold"/>
            </a:rPr>
            <a:t>Subsidized utility and transport</a:t>
          </a:r>
        </a:p>
      </dgm:t>
    </dgm:pt>
    <dgm:pt modelId="{4F37AFFC-AAB7-4637-B5A9-A8DDA249B71D}" type="parTrans" cxnId="{F1FFE308-C601-43B5-B49D-A4E9D0FC0767}">
      <dgm:prSet/>
      <dgm:spPr/>
      <dgm:t>
        <a:bodyPr/>
        <a:lstStyle/>
        <a:p>
          <a:endParaRPr lang="en-US"/>
        </a:p>
      </dgm:t>
    </dgm:pt>
    <dgm:pt modelId="{894D4008-E3CF-4044-A5DE-2CA1465DFE89}" type="sibTrans" cxnId="{F1FFE308-C601-43B5-B49D-A4E9D0FC0767}">
      <dgm:prSet/>
      <dgm:spPr/>
      <dgm:t>
        <a:bodyPr/>
        <a:lstStyle/>
        <a:p>
          <a:endParaRPr lang="en-US"/>
        </a:p>
      </dgm:t>
    </dgm:pt>
    <dgm:pt modelId="{E23B3537-0CE6-4A3D-BEF7-9CA2C7664ACC}">
      <dgm:prSet phldr="0" custT="1"/>
      <dgm:spPr/>
      <dgm:t>
        <a:bodyPr/>
        <a:lstStyle/>
        <a:p>
          <a:pPr rtl="0"/>
          <a:r>
            <a:rPr lang="en-US" sz="1050" dirty="0">
              <a:latin typeface="Arial Bold"/>
            </a:rPr>
            <a:t>Child-birth grants</a:t>
          </a:r>
        </a:p>
      </dgm:t>
    </dgm:pt>
    <dgm:pt modelId="{E2AC828D-5D3E-4D48-8F5E-458696B15F17}" type="parTrans" cxnId="{60BAF8E4-A134-4497-A90C-D4D4B2F1AB7B}">
      <dgm:prSet/>
      <dgm:spPr/>
      <dgm:t>
        <a:bodyPr/>
        <a:lstStyle/>
        <a:p>
          <a:endParaRPr lang="en-US"/>
        </a:p>
      </dgm:t>
    </dgm:pt>
    <dgm:pt modelId="{316BEC8F-6F00-40D4-AF8C-C6B51D12BD9A}" type="sibTrans" cxnId="{60BAF8E4-A134-4497-A90C-D4D4B2F1AB7B}">
      <dgm:prSet/>
      <dgm:spPr/>
      <dgm:t>
        <a:bodyPr/>
        <a:lstStyle/>
        <a:p>
          <a:endParaRPr lang="en-US"/>
        </a:p>
      </dgm:t>
    </dgm:pt>
    <dgm:pt modelId="{75FBE71E-448A-4877-A3BD-BD3377924098}">
      <dgm:prSet phldr="0" custT="1"/>
      <dgm:spPr/>
      <dgm:t>
        <a:bodyPr/>
        <a:lstStyle/>
        <a:p>
          <a:pPr rtl="0"/>
          <a:r>
            <a:rPr lang="en-US" sz="1050" dirty="0">
              <a:latin typeface="Arial Bold"/>
            </a:rPr>
            <a:t>Gender sensitive</a:t>
          </a:r>
        </a:p>
      </dgm:t>
    </dgm:pt>
    <dgm:pt modelId="{0F3E39C2-6B67-41D8-9E7F-E7014D2C6248}" type="parTrans" cxnId="{95E553DA-E778-4E48-B2FC-19607A9C94F7}">
      <dgm:prSet/>
      <dgm:spPr/>
      <dgm:t>
        <a:bodyPr/>
        <a:lstStyle/>
        <a:p>
          <a:endParaRPr lang="en-US"/>
        </a:p>
      </dgm:t>
    </dgm:pt>
    <dgm:pt modelId="{E688A129-FCC6-424F-BA3B-746E9F58550E}" type="sibTrans" cxnId="{95E553DA-E778-4E48-B2FC-19607A9C94F7}">
      <dgm:prSet/>
      <dgm:spPr/>
      <dgm:t>
        <a:bodyPr/>
        <a:lstStyle/>
        <a:p>
          <a:endParaRPr lang="en-US"/>
        </a:p>
      </dgm:t>
    </dgm:pt>
    <dgm:pt modelId="{28A8EEBB-FFC1-4560-949C-96F21838A05E}" type="pres">
      <dgm:prSet presAssocID="{9C9C75B6-F429-4E11-9D02-E98C348F6FF4}" presName="cycle" presStyleCnt="0">
        <dgm:presLayoutVars>
          <dgm:dir/>
          <dgm:resizeHandles val="exact"/>
        </dgm:presLayoutVars>
      </dgm:prSet>
      <dgm:spPr/>
    </dgm:pt>
    <dgm:pt modelId="{6985F2DE-DCCD-4E16-A785-9DBA256B0A6A}" type="pres">
      <dgm:prSet presAssocID="{B95990B0-5D89-4588-A020-2697B4BCF770}" presName="node" presStyleLbl="node1" presStyleIdx="0" presStyleCnt="8" custScaleX="123296" custScaleY="142312">
        <dgm:presLayoutVars>
          <dgm:bulletEnabled val="1"/>
        </dgm:presLayoutVars>
      </dgm:prSet>
      <dgm:spPr/>
    </dgm:pt>
    <dgm:pt modelId="{9F38F012-4E55-428F-B8E9-2E418FEB0DC0}" type="pres">
      <dgm:prSet presAssocID="{B95990B0-5D89-4588-A020-2697B4BCF770}" presName="spNode" presStyleCnt="0"/>
      <dgm:spPr/>
    </dgm:pt>
    <dgm:pt modelId="{5C7FD410-31B1-4D98-B119-61ED7434AB0F}" type="pres">
      <dgm:prSet presAssocID="{AF0041E1-4070-4A74-A93C-CA7B78165F7E}" presName="sibTrans" presStyleLbl="sibTrans1D1" presStyleIdx="0" presStyleCnt="8"/>
      <dgm:spPr/>
    </dgm:pt>
    <dgm:pt modelId="{83DE0DEC-9595-4B66-BAFD-3012FFDCE350}" type="pres">
      <dgm:prSet presAssocID="{1BC5BA6A-B96B-4D1F-9B6A-A803799F6232}" presName="node" presStyleLbl="node1" presStyleIdx="1" presStyleCnt="8" custScaleX="118147" custScaleY="127476">
        <dgm:presLayoutVars>
          <dgm:bulletEnabled val="1"/>
        </dgm:presLayoutVars>
      </dgm:prSet>
      <dgm:spPr/>
    </dgm:pt>
    <dgm:pt modelId="{D5F7E4D5-5DC9-47D1-9148-AD4C01B68B6F}" type="pres">
      <dgm:prSet presAssocID="{1BC5BA6A-B96B-4D1F-9B6A-A803799F6232}" presName="spNode" presStyleCnt="0"/>
      <dgm:spPr/>
    </dgm:pt>
    <dgm:pt modelId="{08E30540-EE90-462E-A4AE-C05D46962ACB}" type="pres">
      <dgm:prSet presAssocID="{202A60E3-E325-44DF-BE09-4DA69A63F2EA}" presName="sibTrans" presStyleLbl="sibTrans1D1" presStyleIdx="1" presStyleCnt="8"/>
      <dgm:spPr/>
    </dgm:pt>
    <dgm:pt modelId="{47B3550F-A8B2-4A7F-85C7-F61AEEFCE2DE}" type="pres">
      <dgm:prSet presAssocID="{4F65E3CA-3DE7-4B8C-AE7E-7939C9EE31AA}" presName="node" presStyleLbl="node1" presStyleIdx="2" presStyleCnt="8" custScaleX="121084" custScaleY="118076">
        <dgm:presLayoutVars>
          <dgm:bulletEnabled val="1"/>
        </dgm:presLayoutVars>
      </dgm:prSet>
      <dgm:spPr/>
    </dgm:pt>
    <dgm:pt modelId="{DB320A58-A401-46D0-A5BC-CB4264C93523}" type="pres">
      <dgm:prSet presAssocID="{4F65E3CA-3DE7-4B8C-AE7E-7939C9EE31AA}" presName="spNode" presStyleCnt="0"/>
      <dgm:spPr/>
    </dgm:pt>
    <dgm:pt modelId="{9361EFC7-8E2A-421B-BBA8-0262255A5186}" type="pres">
      <dgm:prSet presAssocID="{613154C1-1606-49C2-A0AF-CE8190EE8CA9}" presName="sibTrans" presStyleLbl="sibTrans1D1" presStyleIdx="2" presStyleCnt="8"/>
      <dgm:spPr/>
    </dgm:pt>
    <dgm:pt modelId="{96842D00-894D-44C6-B7C9-434050CB261C}" type="pres">
      <dgm:prSet presAssocID="{498F6984-DF0B-4494-B2F0-4D0DF58E8087}" presName="node" presStyleLbl="node1" presStyleIdx="3" presStyleCnt="8" custScaleX="123644" custScaleY="115022">
        <dgm:presLayoutVars>
          <dgm:bulletEnabled val="1"/>
        </dgm:presLayoutVars>
      </dgm:prSet>
      <dgm:spPr/>
    </dgm:pt>
    <dgm:pt modelId="{FB50D24F-A758-435B-BA8C-AB052FC49C15}" type="pres">
      <dgm:prSet presAssocID="{498F6984-DF0B-4494-B2F0-4D0DF58E8087}" presName="spNode" presStyleCnt="0"/>
      <dgm:spPr/>
    </dgm:pt>
    <dgm:pt modelId="{19F7288D-FA24-4793-9A0E-4F8EA0E1E900}" type="pres">
      <dgm:prSet presAssocID="{84DAA9CA-6757-4497-8814-D94D342E96BD}" presName="sibTrans" presStyleLbl="sibTrans1D1" presStyleIdx="3" presStyleCnt="8"/>
      <dgm:spPr/>
    </dgm:pt>
    <dgm:pt modelId="{4038A641-03E1-48DD-8FD1-07195DBD019D}" type="pres">
      <dgm:prSet presAssocID="{757BCCB3-5B0B-45D3-8ACE-92D03C679997}" presName="node" presStyleLbl="node1" presStyleIdx="4" presStyleCnt="8" custScaleX="133838" custScaleY="121672">
        <dgm:presLayoutVars>
          <dgm:bulletEnabled val="1"/>
        </dgm:presLayoutVars>
      </dgm:prSet>
      <dgm:spPr/>
    </dgm:pt>
    <dgm:pt modelId="{ADBC64AF-0B00-4C8D-8951-A3683D17C040}" type="pres">
      <dgm:prSet presAssocID="{757BCCB3-5B0B-45D3-8ACE-92D03C679997}" presName="spNode" presStyleCnt="0"/>
      <dgm:spPr/>
    </dgm:pt>
    <dgm:pt modelId="{FB068EBF-A93B-4254-A192-12486B1FC151}" type="pres">
      <dgm:prSet presAssocID="{9AB592EC-A1A4-4FC4-935F-5AC08746106E}" presName="sibTrans" presStyleLbl="sibTrans1D1" presStyleIdx="4" presStyleCnt="8"/>
      <dgm:spPr/>
    </dgm:pt>
    <dgm:pt modelId="{A295B468-5B68-4E4D-8D4F-450667366098}" type="pres">
      <dgm:prSet presAssocID="{6663F03B-C5D5-4F47-9A50-0BA26AC7988E}" presName="node" presStyleLbl="node1" presStyleIdx="5" presStyleCnt="8" custScaleX="124922" custScaleY="106420">
        <dgm:presLayoutVars>
          <dgm:bulletEnabled val="1"/>
        </dgm:presLayoutVars>
      </dgm:prSet>
      <dgm:spPr/>
    </dgm:pt>
    <dgm:pt modelId="{5749BAC1-E400-4911-B674-1A01054C00B7}" type="pres">
      <dgm:prSet presAssocID="{6663F03B-C5D5-4F47-9A50-0BA26AC7988E}" presName="spNode" presStyleCnt="0"/>
      <dgm:spPr/>
    </dgm:pt>
    <dgm:pt modelId="{47A6D475-77D9-4B87-9B48-16EE7A1D58DC}" type="pres">
      <dgm:prSet presAssocID="{894D4008-E3CF-4044-A5DE-2CA1465DFE89}" presName="sibTrans" presStyleLbl="sibTrans1D1" presStyleIdx="5" presStyleCnt="8"/>
      <dgm:spPr/>
    </dgm:pt>
    <dgm:pt modelId="{AF8D03F7-16FD-4B8A-9012-FFDACA46C67D}" type="pres">
      <dgm:prSet presAssocID="{E23B3537-0CE6-4A3D-BEF7-9CA2C7664ACC}" presName="node" presStyleLbl="node1" presStyleIdx="6" presStyleCnt="8" custScaleX="121300" custScaleY="126522">
        <dgm:presLayoutVars>
          <dgm:bulletEnabled val="1"/>
        </dgm:presLayoutVars>
      </dgm:prSet>
      <dgm:spPr/>
    </dgm:pt>
    <dgm:pt modelId="{3AE5245A-085F-4FDB-9265-B78112E4CEFE}" type="pres">
      <dgm:prSet presAssocID="{E23B3537-0CE6-4A3D-BEF7-9CA2C7664ACC}" presName="spNode" presStyleCnt="0"/>
      <dgm:spPr/>
    </dgm:pt>
    <dgm:pt modelId="{A7681540-9B3B-4BBD-AF42-D931E1AAED3C}" type="pres">
      <dgm:prSet presAssocID="{316BEC8F-6F00-40D4-AF8C-C6B51D12BD9A}" presName="sibTrans" presStyleLbl="sibTrans1D1" presStyleIdx="6" presStyleCnt="8"/>
      <dgm:spPr/>
    </dgm:pt>
    <dgm:pt modelId="{EBC88013-0DC4-4C33-8758-B19832492487}" type="pres">
      <dgm:prSet presAssocID="{75FBE71E-448A-4877-A3BD-BD3377924098}" presName="node" presStyleLbl="node1" presStyleIdx="7" presStyleCnt="8" custScaleX="141028" custScaleY="143911">
        <dgm:presLayoutVars>
          <dgm:bulletEnabled val="1"/>
        </dgm:presLayoutVars>
      </dgm:prSet>
      <dgm:spPr/>
    </dgm:pt>
    <dgm:pt modelId="{EF49CEEF-4C41-40DA-860F-CC2A525BB2AD}" type="pres">
      <dgm:prSet presAssocID="{75FBE71E-448A-4877-A3BD-BD3377924098}" presName="spNode" presStyleCnt="0"/>
      <dgm:spPr/>
    </dgm:pt>
    <dgm:pt modelId="{0E1DC8CE-9A7A-4E5B-97CD-779835C95454}" type="pres">
      <dgm:prSet presAssocID="{E688A129-FCC6-424F-BA3B-746E9F58550E}" presName="sibTrans" presStyleLbl="sibTrans1D1" presStyleIdx="7" presStyleCnt="8"/>
      <dgm:spPr/>
    </dgm:pt>
  </dgm:ptLst>
  <dgm:cxnLst>
    <dgm:cxn modelId="{616D5302-59A5-4381-9746-D92155D7D68F}" type="presOf" srcId="{4F65E3CA-3DE7-4B8C-AE7E-7939C9EE31AA}" destId="{47B3550F-A8B2-4A7F-85C7-F61AEEFCE2DE}" srcOrd="0" destOrd="0" presId="urn:microsoft.com/office/officeart/2005/8/layout/cycle6"/>
    <dgm:cxn modelId="{F1FFE308-C601-43B5-B49D-A4E9D0FC0767}" srcId="{9C9C75B6-F429-4E11-9D02-E98C348F6FF4}" destId="{6663F03B-C5D5-4F47-9A50-0BA26AC7988E}" srcOrd="5" destOrd="0" parTransId="{4F37AFFC-AAB7-4637-B5A9-A8DDA249B71D}" sibTransId="{894D4008-E3CF-4044-A5DE-2CA1465DFE89}"/>
    <dgm:cxn modelId="{8A422819-E11C-4DAD-AE76-7FB8430CED75}" type="presOf" srcId="{316BEC8F-6F00-40D4-AF8C-C6B51D12BD9A}" destId="{A7681540-9B3B-4BBD-AF42-D931E1AAED3C}" srcOrd="0" destOrd="0" presId="urn:microsoft.com/office/officeart/2005/8/layout/cycle6"/>
    <dgm:cxn modelId="{4792121F-74A1-431A-B2F4-5DF95000BD12}" type="presOf" srcId="{9C9C75B6-F429-4E11-9D02-E98C348F6FF4}" destId="{28A8EEBB-FFC1-4560-949C-96F21838A05E}" srcOrd="0" destOrd="0" presId="urn:microsoft.com/office/officeart/2005/8/layout/cycle6"/>
    <dgm:cxn modelId="{F3E81F25-9030-4020-BDC7-3757DA586EF5}" srcId="{9C9C75B6-F429-4E11-9D02-E98C348F6FF4}" destId="{4F65E3CA-3DE7-4B8C-AE7E-7939C9EE31AA}" srcOrd="2" destOrd="0" parTransId="{B4146672-B1CE-4E55-989D-F021ED278A04}" sibTransId="{613154C1-1606-49C2-A0AF-CE8190EE8CA9}"/>
    <dgm:cxn modelId="{B5D1872A-BB14-46BD-9BEE-12EE50E15A91}" type="presOf" srcId="{AF0041E1-4070-4A74-A93C-CA7B78165F7E}" destId="{5C7FD410-31B1-4D98-B119-61ED7434AB0F}" srcOrd="0" destOrd="0" presId="urn:microsoft.com/office/officeart/2005/8/layout/cycle6"/>
    <dgm:cxn modelId="{5544F15E-EAFD-4214-B871-4A4743828CBA}" type="presOf" srcId="{1BC5BA6A-B96B-4D1F-9B6A-A803799F6232}" destId="{83DE0DEC-9595-4B66-BAFD-3012FFDCE350}" srcOrd="0" destOrd="0" presId="urn:microsoft.com/office/officeart/2005/8/layout/cycle6"/>
    <dgm:cxn modelId="{2920CD61-64DB-421E-98F6-D3339C4CE0DB}" type="presOf" srcId="{894D4008-E3CF-4044-A5DE-2CA1465DFE89}" destId="{47A6D475-77D9-4B87-9B48-16EE7A1D58DC}" srcOrd="0" destOrd="0" presId="urn:microsoft.com/office/officeart/2005/8/layout/cycle6"/>
    <dgm:cxn modelId="{2A59CA44-A412-4072-8D8A-FC0515509DB1}" type="presOf" srcId="{E688A129-FCC6-424F-BA3B-746E9F58550E}" destId="{0E1DC8CE-9A7A-4E5B-97CD-779835C95454}" srcOrd="0" destOrd="0" presId="urn:microsoft.com/office/officeart/2005/8/layout/cycle6"/>
    <dgm:cxn modelId="{2E6ABB73-777C-4B7E-B258-715F540908D6}" type="presOf" srcId="{498F6984-DF0B-4494-B2F0-4D0DF58E8087}" destId="{96842D00-894D-44C6-B7C9-434050CB261C}" srcOrd="0" destOrd="0" presId="urn:microsoft.com/office/officeart/2005/8/layout/cycle6"/>
    <dgm:cxn modelId="{C8B2E254-0AD4-4C37-8D84-30FF3C47AC4D}" type="presOf" srcId="{B95990B0-5D89-4588-A020-2697B4BCF770}" destId="{6985F2DE-DCCD-4E16-A785-9DBA256B0A6A}" srcOrd="0" destOrd="0" presId="urn:microsoft.com/office/officeart/2005/8/layout/cycle6"/>
    <dgm:cxn modelId="{974BF87E-3208-4857-AE32-BD215E3992C9}" srcId="{9C9C75B6-F429-4E11-9D02-E98C348F6FF4}" destId="{1BC5BA6A-B96B-4D1F-9B6A-A803799F6232}" srcOrd="1" destOrd="0" parTransId="{B8083B8E-BCC3-413F-96E6-2C35E0148E76}" sibTransId="{202A60E3-E325-44DF-BE09-4DA69A63F2EA}"/>
    <dgm:cxn modelId="{DD9A118C-22AB-455F-9614-CF74818E620C}" srcId="{9C9C75B6-F429-4E11-9D02-E98C348F6FF4}" destId="{B95990B0-5D89-4588-A020-2697B4BCF770}" srcOrd="0" destOrd="0" parTransId="{D1EA69D7-2CFB-42CB-8F06-7077C34D851E}" sibTransId="{AF0041E1-4070-4A74-A93C-CA7B78165F7E}"/>
    <dgm:cxn modelId="{4EFB7B9B-E387-4865-9BCF-CBE79A36566E}" type="presOf" srcId="{9AB592EC-A1A4-4FC4-935F-5AC08746106E}" destId="{FB068EBF-A93B-4254-A192-12486B1FC151}" srcOrd="0" destOrd="0" presId="urn:microsoft.com/office/officeart/2005/8/layout/cycle6"/>
    <dgm:cxn modelId="{0E7142AB-B89B-4B4B-80F0-92DD80094F5B}" type="presOf" srcId="{202A60E3-E325-44DF-BE09-4DA69A63F2EA}" destId="{08E30540-EE90-462E-A4AE-C05D46962ACB}" srcOrd="0" destOrd="0" presId="urn:microsoft.com/office/officeart/2005/8/layout/cycle6"/>
    <dgm:cxn modelId="{A10A5DB7-A8B8-4C8A-83EB-2E0780A592BC}" type="presOf" srcId="{6663F03B-C5D5-4F47-9A50-0BA26AC7988E}" destId="{A295B468-5B68-4E4D-8D4F-450667366098}" srcOrd="0" destOrd="0" presId="urn:microsoft.com/office/officeart/2005/8/layout/cycle6"/>
    <dgm:cxn modelId="{7FCE38C1-782B-4DA3-840D-35177BC0529A}" type="presOf" srcId="{75FBE71E-448A-4877-A3BD-BD3377924098}" destId="{EBC88013-0DC4-4C33-8758-B19832492487}" srcOrd="0" destOrd="0" presId="urn:microsoft.com/office/officeart/2005/8/layout/cycle6"/>
    <dgm:cxn modelId="{863498C6-8BBC-441D-87B2-A9997ED6F236}" type="presOf" srcId="{E23B3537-0CE6-4A3D-BEF7-9CA2C7664ACC}" destId="{AF8D03F7-16FD-4B8A-9012-FFDACA46C67D}" srcOrd="0" destOrd="0" presId="urn:microsoft.com/office/officeart/2005/8/layout/cycle6"/>
    <dgm:cxn modelId="{0ED9AFCF-C407-425E-BD15-FD3F5604C749}" srcId="{9C9C75B6-F429-4E11-9D02-E98C348F6FF4}" destId="{757BCCB3-5B0B-45D3-8ACE-92D03C679997}" srcOrd="4" destOrd="0" parTransId="{F5B7F7FA-4706-49C4-9FDF-D54760B65859}" sibTransId="{9AB592EC-A1A4-4FC4-935F-5AC08746106E}"/>
    <dgm:cxn modelId="{95E553DA-E778-4E48-B2FC-19607A9C94F7}" srcId="{9C9C75B6-F429-4E11-9D02-E98C348F6FF4}" destId="{75FBE71E-448A-4877-A3BD-BD3377924098}" srcOrd="7" destOrd="0" parTransId="{0F3E39C2-6B67-41D8-9E7F-E7014D2C6248}" sibTransId="{E688A129-FCC6-424F-BA3B-746E9F58550E}"/>
    <dgm:cxn modelId="{70AE9ADD-9D85-48EC-8CB4-DBFEF1727593}" type="presOf" srcId="{84DAA9CA-6757-4497-8814-D94D342E96BD}" destId="{19F7288D-FA24-4793-9A0E-4F8EA0E1E900}" srcOrd="0" destOrd="0" presId="urn:microsoft.com/office/officeart/2005/8/layout/cycle6"/>
    <dgm:cxn modelId="{FD465FE4-D941-4A37-AA8B-A3C052A37B82}" type="presOf" srcId="{757BCCB3-5B0B-45D3-8ACE-92D03C679997}" destId="{4038A641-03E1-48DD-8FD1-07195DBD019D}" srcOrd="0" destOrd="0" presId="urn:microsoft.com/office/officeart/2005/8/layout/cycle6"/>
    <dgm:cxn modelId="{60BAF8E4-A134-4497-A90C-D4D4B2F1AB7B}" srcId="{9C9C75B6-F429-4E11-9D02-E98C348F6FF4}" destId="{E23B3537-0CE6-4A3D-BEF7-9CA2C7664ACC}" srcOrd="6" destOrd="0" parTransId="{E2AC828D-5D3E-4D48-8F5E-458696B15F17}" sibTransId="{316BEC8F-6F00-40D4-AF8C-C6B51D12BD9A}"/>
    <dgm:cxn modelId="{7C654AEA-7A9D-4477-98FF-33D14BFC4E45}" srcId="{9C9C75B6-F429-4E11-9D02-E98C348F6FF4}" destId="{498F6984-DF0B-4494-B2F0-4D0DF58E8087}" srcOrd="3" destOrd="0" parTransId="{B9FE49DF-F96F-4A1D-A116-0A590D7C21FF}" sibTransId="{84DAA9CA-6757-4497-8814-D94D342E96BD}"/>
    <dgm:cxn modelId="{B969D9FD-8D37-4643-88EA-68164A7899BB}" type="presOf" srcId="{613154C1-1606-49C2-A0AF-CE8190EE8CA9}" destId="{9361EFC7-8E2A-421B-BBA8-0262255A5186}" srcOrd="0" destOrd="0" presId="urn:microsoft.com/office/officeart/2005/8/layout/cycle6"/>
    <dgm:cxn modelId="{F98FBE16-CD61-4A8B-8E60-DDA0D0A25C34}" type="presParOf" srcId="{28A8EEBB-FFC1-4560-949C-96F21838A05E}" destId="{6985F2DE-DCCD-4E16-A785-9DBA256B0A6A}" srcOrd="0" destOrd="0" presId="urn:microsoft.com/office/officeart/2005/8/layout/cycle6"/>
    <dgm:cxn modelId="{FEE9A455-7BC2-4C38-8E74-8D3BF969C338}" type="presParOf" srcId="{28A8EEBB-FFC1-4560-949C-96F21838A05E}" destId="{9F38F012-4E55-428F-B8E9-2E418FEB0DC0}" srcOrd="1" destOrd="0" presId="urn:microsoft.com/office/officeart/2005/8/layout/cycle6"/>
    <dgm:cxn modelId="{5807E8E2-2ED5-4B6F-A09F-42C53559CF22}" type="presParOf" srcId="{28A8EEBB-FFC1-4560-949C-96F21838A05E}" destId="{5C7FD410-31B1-4D98-B119-61ED7434AB0F}" srcOrd="2" destOrd="0" presId="urn:microsoft.com/office/officeart/2005/8/layout/cycle6"/>
    <dgm:cxn modelId="{78A1BC03-3ED7-4814-87D7-F91F38E7269C}" type="presParOf" srcId="{28A8EEBB-FFC1-4560-949C-96F21838A05E}" destId="{83DE0DEC-9595-4B66-BAFD-3012FFDCE350}" srcOrd="3" destOrd="0" presId="urn:microsoft.com/office/officeart/2005/8/layout/cycle6"/>
    <dgm:cxn modelId="{97E878A6-17CE-4789-8B14-AD9D6D1D6A05}" type="presParOf" srcId="{28A8EEBB-FFC1-4560-949C-96F21838A05E}" destId="{D5F7E4D5-5DC9-47D1-9148-AD4C01B68B6F}" srcOrd="4" destOrd="0" presId="urn:microsoft.com/office/officeart/2005/8/layout/cycle6"/>
    <dgm:cxn modelId="{181AC90E-DC44-405A-B154-EAB16DB13E91}" type="presParOf" srcId="{28A8EEBB-FFC1-4560-949C-96F21838A05E}" destId="{08E30540-EE90-462E-A4AE-C05D46962ACB}" srcOrd="5" destOrd="0" presId="urn:microsoft.com/office/officeart/2005/8/layout/cycle6"/>
    <dgm:cxn modelId="{9C3C61F7-0877-4760-A955-8F6579616CF4}" type="presParOf" srcId="{28A8EEBB-FFC1-4560-949C-96F21838A05E}" destId="{47B3550F-A8B2-4A7F-85C7-F61AEEFCE2DE}" srcOrd="6" destOrd="0" presId="urn:microsoft.com/office/officeart/2005/8/layout/cycle6"/>
    <dgm:cxn modelId="{5E16241D-20BB-47D5-9808-F240A78EA700}" type="presParOf" srcId="{28A8EEBB-FFC1-4560-949C-96F21838A05E}" destId="{DB320A58-A401-46D0-A5BC-CB4264C93523}" srcOrd="7" destOrd="0" presId="urn:microsoft.com/office/officeart/2005/8/layout/cycle6"/>
    <dgm:cxn modelId="{4C60D341-2A9C-4ECB-8707-49477AC88507}" type="presParOf" srcId="{28A8EEBB-FFC1-4560-949C-96F21838A05E}" destId="{9361EFC7-8E2A-421B-BBA8-0262255A5186}" srcOrd="8" destOrd="0" presId="urn:microsoft.com/office/officeart/2005/8/layout/cycle6"/>
    <dgm:cxn modelId="{ED6AFF5E-AE7D-4AE6-975A-09E9F4966482}" type="presParOf" srcId="{28A8EEBB-FFC1-4560-949C-96F21838A05E}" destId="{96842D00-894D-44C6-B7C9-434050CB261C}" srcOrd="9" destOrd="0" presId="urn:microsoft.com/office/officeart/2005/8/layout/cycle6"/>
    <dgm:cxn modelId="{3F92AF45-3E5D-46FB-AB4A-EE7BD8FB497F}" type="presParOf" srcId="{28A8EEBB-FFC1-4560-949C-96F21838A05E}" destId="{FB50D24F-A758-435B-BA8C-AB052FC49C15}" srcOrd="10" destOrd="0" presId="urn:microsoft.com/office/officeart/2005/8/layout/cycle6"/>
    <dgm:cxn modelId="{A3D3C02C-E930-4C0C-8539-CA57C6D9AAC3}" type="presParOf" srcId="{28A8EEBB-FFC1-4560-949C-96F21838A05E}" destId="{19F7288D-FA24-4793-9A0E-4F8EA0E1E900}" srcOrd="11" destOrd="0" presId="urn:microsoft.com/office/officeart/2005/8/layout/cycle6"/>
    <dgm:cxn modelId="{A60BE723-606B-4483-8506-91EF65EB6E48}" type="presParOf" srcId="{28A8EEBB-FFC1-4560-949C-96F21838A05E}" destId="{4038A641-03E1-48DD-8FD1-07195DBD019D}" srcOrd="12" destOrd="0" presId="urn:microsoft.com/office/officeart/2005/8/layout/cycle6"/>
    <dgm:cxn modelId="{8065E0D6-DECB-445D-8E41-96576E1B3427}" type="presParOf" srcId="{28A8EEBB-FFC1-4560-949C-96F21838A05E}" destId="{ADBC64AF-0B00-4C8D-8951-A3683D17C040}" srcOrd="13" destOrd="0" presId="urn:microsoft.com/office/officeart/2005/8/layout/cycle6"/>
    <dgm:cxn modelId="{7DCAA4E5-26AB-4A0A-93FD-1B0B0CCAA579}" type="presParOf" srcId="{28A8EEBB-FFC1-4560-949C-96F21838A05E}" destId="{FB068EBF-A93B-4254-A192-12486B1FC151}" srcOrd="14" destOrd="0" presId="urn:microsoft.com/office/officeart/2005/8/layout/cycle6"/>
    <dgm:cxn modelId="{4FE9222A-4E53-4FE7-9891-8772BB0FCC8A}" type="presParOf" srcId="{28A8EEBB-FFC1-4560-949C-96F21838A05E}" destId="{A295B468-5B68-4E4D-8D4F-450667366098}" srcOrd="15" destOrd="0" presId="urn:microsoft.com/office/officeart/2005/8/layout/cycle6"/>
    <dgm:cxn modelId="{2121F952-0351-41A5-B66C-54C7E1262C8E}" type="presParOf" srcId="{28A8EEBB-FFC1-4560-949C-96F21838A05E}" destId="{5749BAC1-E400-4911-B674-1A01054C00B7}" srcOrd="16" destOrd="0" presId="urn:microsoft.com/office/officeart/2005/8/layout/cycle6"/>
    <dgm:cxn modelId="{03539313-713A-44B2-9EDE-CB316AD8BE2C}" type="presParOf" srcId="{28A8EEBB-FFC1-4560-949C-96F21838A05E}" destId="{47A6D475-77D9-4B87-9B48-16EE7A1D58DC}" srcOrd="17" destOrd="0" presId="urn:microsoft.com/office/officeart/2005/8/layout/cycle6"/>
    <dgm:cxn modelId="{508157B0-35E8-48B6-82F8-4F0B9E2768CD}" type="presParOf" srcId="{28A8EEBB-FFC1-4560-949C-96F21838A05E}" destId="{AF8D03F7-16FD-4B8A-9012-FFDACA46C67D}" srcOrd="18" destOrd="0" presId="urn:microsoft.com/office/officeart/2005/8/layout/cycle6"/>
    <dgm:cxn modelId="{C2F12037-1BB6-427B-9E8D-5CD15B959C3A}" type="presParOf" srcId="{28A8EEBB-FFC1-4560-949C-96F21838A05E}" destId="{3AE5245A-085F-4FDB-9265-B78112E4CEFE}" srcOrd="19" destOrd="0" presId="urn:microsoft.com/office/officeart/2005/8/layout/cycle6"/>
    <dgm:cxn modelId="{6FED81FC-5806-461A-A065-EEA91237FCFA}" type="presParOf" srcId="{28A8EEBB-FFC1-4560-949C-96F21838A05E}" destId="{A7681540-9B3B-4BBD-AF42-D931E1AAED3C}" srcOrd="20" destOrd="0" presId="urn:microsoft.com/office/officeart/2005/8/layout/cycle6"/>
    <dgm:cxn modelId="{0A5132CE-B194-4012-BE65-3E10174C1203}" type="presParOf" srcId="{28A8EEBB-FFC1-4560-949C-96F21838A05E}" destId="{EBC88013-0DC4-4C33-8758-B19832492487}" srcOrd="21" destOrd="0" presId="urn:microsoft.com/office/officeart/2005/8/layout/cycle6"/>
    <dgm:cxn modelId="{AABCDD3A-5C9E-43CB-9BA0-8C6A10AD5FD7}" type="presParOf" srcId="{28A8EEBB-FFC1-4560-949C-96F21838A05E}" destId="{EF49CEEF-4C41-40DA-860F-CC2A525BB2AD}" srcOrd="22" destOrd="0" presId="urn:microsoft.com/office/officeart/2005/8/layout/cycle6"/>
    <dgm:cxn modelId="{BB6DCAFF-4C93-4622-8CE5-DD0426109A14}" type="presParOf" srcId="{28A8EEBB-FFC1-4560-949C-96F21838A05E}" destId="{0E1DC8CE-9A7A-4E5B-97CD-779835C95454}"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689232-28D4-48BC-A048-48B96FCD316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7AE5CFB-B02B-42DA-817E-B2C72AE7D9C0}">
      <dgm:prSet custT="1"/>
      <dgm:spPr>
        <a:solidFill>
          <a:schemeClr val="accent3">
            <a:lumMod val="40000"/>
            <a:lumOff val="60000"/>
          </a:schemeClr>
        </a:solidFill>
      </dgm:spPr>
      <dgm:t>
        <a:bodyPr/>
        <a:lstStyle/>
        <a:p>
          <a:r>
            <a:rPr lang="en-US" sz="1700" dirty="0">
              <a:solidFill>
                <a:srgbClr val="002060"/>
              </a:solidFill>
              <a:latin typeface="Calibri" panose="020F0502020204030204" pitchFamily="34" charset="0"/>
              <a:ea typeface="+mn-ea"/>
              <a:cs typeface="Calibri" panose="020F0502020204030204" pitchFamily="34" charset="0"/>
            </a:rPr>
            <a:t>Expand the coverage of government support to promote HC to all those in need; dependency on public support (among TSA beneficiaries)</a:t>
          </a:r>
          <a:endParaRPr lang="en-US" sz="1700" dirty="0">
            <a:solidFill>
              <a:srgbClr val="002060"/>
            </a:solidFill>
            <a:latin typeface="Calibri" panose="020F0502020204030204" pitchFamily="34" charset="0"/>
            <a:cs typeface="Calibri" panose="020F0502020204030204" pitchFamily="34" charset="0"/>
          </a:endParaRPr>
        </a:p>
      </dgm:t>
    </dgm:pt>
    <dgm:pt modelId="{64522037-8E89-49FE-909A-E0761456E74A}" type="parTrans" cxnId="{7E6C0E3C-0A7B-445F-BE10-43B22EBEA504}">
      <dgm:prSet/>
      <dgm:spPr/>
      <dgm:t>
        <a:bodyPr/>
        <a:lstStyle/>
        <a:p>
          <a:endParaRPr lang="en-US" sz="1700">
            <a:latin typeface="Calibri" panose="020F0502020204030204" pitchFamily="34" charset="0"/>
            <a:cs typeface="Calibri" panose="020F0502020204030204" pitchFamily="34" charset="0"/>
          </a:endParaRPr>
        </a:p>
      </dgm:t>
    </dgm:pt>
    <dgm:pt modelId="{94D12924-3C90-448B-A5F8-FF92C9DF7A61}" type="sibTrans" cxnId="{7E6C0E3C-0A7B-445F-BE10-43B22EBEA504}">
      <dgm:prSet/>
      <dgm:spPr/>
      <dgm:t>
        <a:bodyPr/>
        <a:lstStyle/>
        <a:p>
          <a:endParaRPr lang="en-US" sz="1700">
            <a:latin typeface="Calibri" panose="020F0502020204030204" pitchFamily="34" charset="0"/>
            <a:cs typeface="Calibri" panose="020F0502020204030204" pitchFamily="34" charset="0"/>
          </a:endParaRPr>
        </a:p>
      </dgm:t>
    </dgm:pt>
    <dgm:pt modelId="{F5A449EA-4BAF-46A0-B40B-A3F009C8735D}">
      <dgm:prSet custT="1"/>
      <dgm:spPr>
        <a:solidFill>
          <a:srgbClr val="FFFF99"/>
        </a:solidFill>
      </dgm:spPr>
      <dgm:t>
        <a:bodyPr/>
        <a:lstStyle/>
        <a:p>
          <a:r>
            <a:rPr lang="en-US" sz="1700" noProof="0" dirty="0">
              <a:solidFill>
                <a:srgbClr val="002060"/>
              </a:solidFill>
              <a:latin typeface="Calibri" panose="020F0502020204030204" pitchFamily="34" charset="0"/>
              <a:ea typeface="+mn-ea"/>
              <a:cs typeface="Calibri" panose="020F0502020204030204" pitchFamily="34" charset="0"/>
            </a:rPr>
            <a:t>New forms of poverty and vulnerability are not captured in the national targeting system</a:t>
          </a:r>
          <a:endParaRPr lang="en-US" sz="1700" dirty="0">
            <a:solidFill>
              <a:srgbClr val="002060"/>
            </a:solidFill>
            <a:latin typeface="Calibri" panose="020F0502020204030204" pitchFamily="34" charset="0"/>
            <a:ea typeface="Calibri" panose="020F0502020204030204" pitchFamily="34" charset="0"/>
            <a:cs typeface="Calibri" panose="020F0502020204030204" pitchFamily="34" charset="0"/>
          </a:endParaRPr>
        </a:p>
      </dgm:t>
    </dgm:pt>
    <dgm:pt modelId="{293E38BA-9AE2-46CE-8BA8-0E71A6ADB5AD}" type="parTrans" cxnId="{7F9E66FC-8006-457E-BDD9-0FF76ECE4CAF}">
      <dgm:prSet/>
      <dgm:spPr/>
      <dgm:t>
        <a:bodyPr/>
        <a:lstStyle/>
        <a:p>
          <a:endParaRPr lang="en-US" sz="1700">
            <a:latin typeface="Calibri" panose="020F0502020204030204" pitchFamily="34" charset="0"/>
            <a:cs typeface="Calibri" panose="020F0502020204030204" pitchFamily="34" charset="0"/>
          </a:endParaRPr>
        </a:p>
      </dgm:t>
    </dgm:pt>
    <dgm:pt modelId="{35FA2345-AEDE-44F5-8841-5566DA9396A7}" type="sibTrans" cxnId="{7F9E66FC-8006-457E-BDD9-0FF76ECE4CAF}">
      <dgm:prSet/>
      <dgm:spPr/>
      <dgm:t>
        <a:bodyPr/>
        <a:lstStyle/>
        <a:p>
          <a:endParaRPr lang="en-US" sz="1700">
            <a:latin typeface="Calibri" panose="020F0502020204030204" pitchFamily="34" charset="0"/>
            <a:cs typeface="Calibri" panose="020F0502020204030204" pitchFamily="34" charset="0"/>
          </a:endParaRPr>
        </a:p>
      </dgm:t>
    </dgm:pt>
    <dgm:pt modelId="{22327C64-163E-4D50-AF52-79E4DCFA4B5A}">
      <dgm:prSet custT="1"/>
      <dgm:spPr>
        <a:solidFill>
          <a:schemeClr val="accent4">
            <a:lumMod val="60000"/>
            <a:lumOff val="40000"/>
          </a:schemeClr>
        </a:solidFill>
      </dgm:spPr>
      <dgm:t>
        <a:bodyPr/>
        <a:lstStyle/>
        <a:p>
          <a:r>
            <a:rPr lang="en-US" sz="1700" dirty="0">
              <a:solidFill>
                <a:srgbClr val="002060"/>
              </a:solidFill>
              <a:latin typeface="Calibri" panose="020F0502020204030204" pitchFamily="34" charset="0"/>
              <a:ea typeface="+mn-ea"/>
              <a:cs typeface="Calibri" panose="020F0502020204030204" pitchFamily="34" charset="0"/>
            </a:rPr>
            <a:t>Poor, rural and disadvantaged households are poorly connected to local primary health and education services and require more intense/tailored assistance</a:t>
          </a:r>
          <a:endParaRPr lang="en-US" sz="1700" dirty="0">
            <a:solidFill>
              <a:sysClr val="window" lastClr="FFFFFF"/>
            </a:solidFill>
            <a:latin typeface="Calibri" panose="020F0502020204030204" pitchFamily="34" charset="0"/>
            <a:ea typeface="+mn-ea"/>
            <a:cs typeface="Calibri" panose="020F0502020204030204" pitchFamily="34" charset="0"/>
          </a:endParaRPr>
        </a:p>
      </dgm:t>
    </dgm:pt>
    <dgm:pt modelId="{39B06BA4-A6C1-4A0C-9224-39672DEFE918}" type="parTrans" cxnId="{EC7C5528-9CBF-4B3A-BA46-EF5FACB97789}">
      <dgm:prSet/>
      <dgm:spPr/>
      <dgm:t>
        <a:bodyPr/>
        <a:lstStyle/>
        <a:p>
          <a:endParaRPr lang="en-US" sz="1700">
            <a:latin typeface="Calibri" panose="020F0502020204030204" pitchFamily="34" charset="0"/>
            <a:cs typeface="Calibri" panose="020F0502020204030204" pitchFamily="34" charset="0"/>
          </a:endParaRPr>
        </a:p>
      </dgm:t>
    </dgm:pt>
    <dgm:pt modelId="{43631B23-CA2D-427B-AE71-F7A8B9BCE987}" type="sibTrans" cxnId="{EC7C5528-9CBF-4B3A-BA46-EF5FACB97789}">
      <dgm:prSet/>
      <dgm:spPr/>
      <dgm:t>
        <a:bodyPr/>
        <a:lstStyle/>
        <a:p>
          <a:endParaRPr lang="en-US" sz="1700">
            <a:latin typeface="Calibri" panose="020F0502020204030204" pitchFamily="34" charset="0"/>
            <a:cs typeface="Calibri" panose="020F0502020204030204" pitchFamily="34" charset="0"/>
          </a:endParaRPr>
        </a:p>
      </dgm:t>
    </dgm:pt>
    <dgm:pt modelId="{91B9360E-FB89-47D6-9315-A23C173637B5}" type="pres">
      <dgm:prSet presAssocID="{33689232-28D4-48BC-A048-48B96FCD3161}" presName="Name0" presStyleCnt="0">
        <dgm:presLayoutVars>
          <dgm:dir/>
          <dgm:animLvl val="lvl"/>
          <dgm:resizeHandles/>
        </dgm:presLayoutVars>
      </dgm:prSet>
      <dgm:spPr/>
    </dgm:pt>
    <dgm:pt modelId="{EF2903EA-B3CD-4A9D-B577-95EC803902CE}" type="pres">
      <dgm:prSet presAssocID="{F5A449EA-4BAF-46A0-B40B-A3F009C8735D}" presName="linNode" presStyleCnt="0"/>
      <dgm:spPr/>
    </dgm:pt>
    <dgm:pt modelId="{23A8F6E1-225B-4CBD-B733-CD3D5AA75118}" type="pres">
      <dgm:prSet presAssocID="{F5A449EA-4BAF-46A0-B40B-A3F009C8735D}" presName="parentShp" presStyleLbl="node1" presStyleIdx="0" presStyleCnt="3" custScaleX="845419" custLinFactNeighborX="-47" custLinFactNeighborY="782">
        <dgm:presLayoutVars>
          <dgm:bulletEnabled val="1"/>
        </dgm:presLayoutVars>
      </dgm:prSet>
      <dgm:spPr/>
    </dgm:pt>
    <dgm:pt modelId="{A7BBDB2C-95C8-4303-BE8C-38982AAE543C}" type="pres">
      <dgm:prSet presAssocID="{F5A449EA-4BAF-46A0-B40B-A3F009C8735D}" presName="childShp" presStyleLbl="bgAccFollowNode1" presStyleIdx="0" presStyleCnt="3" custAng="10800000">
        <dgm:presLayoutVars>
          <dgm:bulletEnabled val="1"/>
        </dgm:presLayoutVars>
      </dgm:prSet>
      <dgm:spPr>
        <a:solidFill>
          <a:schemeClr val="bg1">
            <a:alpha val="90000"/>
          </a:schemeClr>
        </a:solidFill>
        <a:ln>
          <a:solidFill>
            <a:schemeClr val="bg1">
              <a:alpha val="90000"/>
            </a:schemeClr>
          </a:solidFill>
        </a:ln>
      </dgm:spPr>
    </dgm:pt>
    <dgm:pt modelId="{F6888FC7-A414-4F56-9C1A-EF97FE002AF6}" type="pres">
      <dgm:prSet presAssocID="{35FA2345-AEDE-44F5-8841-5566DA9396A7}" presName="spacing" presStyleCnt="0"/>
      <dgm:spPr/>
    </dgm:pt>
    <dgm:pt modelId="{BFE78370-A400-402F-9E54-139388D3BD5A}" type="pres">
      <dgm:prSet presAssocID="{22327C64-163E-4D50-AF52-79E4DCFA4B5A}" presName="linNode" presStyleCnt="0"/>
      <dgm:spPr/>
    </dgm:pt>
    <dgm:pt modelId="{C59F2C9F-ECEE-4DC7-95E4-D671B7C5222F}" type="pres">
      <dgm:prSet presAssocID="{22327C64-163E-4D50-AF52-79E4DCFA4B5A}" presName="parentShp" presStyleLbl="node1" presStyleIdx="1" presStyleCnt="3" custScaleX="837483">
        <dgm:presLayoutVars>
          <dgm:bulletEnabled val="1"/>
        </dgm:presLayoutVars>
      </dgm:prSet>
      <dgm:spPr/>
    </dgm:pt>
    <dgm:pt modelId="{DC8814A9-8771-4484-920B-80408E07943B}" type="pres">
      <dgm:prSet presAssocID="{22327C64-163E-4D50-AF52-79E4DCFA4B5A}" presName="childShp" presStyleLbl="bgAccFollowNode1" presStyleIdx="1" presStyleCnt="3" custAng="10800000">
        <dgm:presLayoutVars>
          <dgm:bulletEnabled val="1"/>
        </dgm:presLayoutVars>
      </dgm:prSet>
      <dgm:spPr>
        <a:solidFill>
          <a:schemeClr val="bg1">
            <a:alpha val="90000"/>
          </a:schemeClr>
        </a:solidFill>
        <a:ln>
          <a:solidFill>
            <a:schemeClr val="bg1">
              <a:alpha val="90000"/>
            </a:schemeClr>
          </a:solidFill>
        </a:ln>
      </dgm:spPr>
    </dgm:pt>
    <dgm:pt modelId="{AADE82C0-E596-4E8A-8C1C-ADDB30AE405A}" type="pres">
      <dgm:prSet presAssocID="{43631B23-CA2D-427B-AE71-F7A8B9BCE987}" presName="spacing" presStyleCnt="0"/>
      <dgm:spPr/>
    </dgm:pt>
    <dgm:pt modelId="{4AA2564D-CAAB-4343-81AC-E35A8523A8C9}" type="pres">
      <dgm:prSet presAssocID="{C7AE5CFB-B02B-42DA-817E-B2C72AE7D9C0}" presName="linNode" presStyleCnt="0"/>
      <dgm:spPr/>
    </dgm:pt>
    <dgm:pt modelId="{728E221E-7BAE-4E9C-B936-DDB51B8219DE}" type="pres">
      <dgm:prSet presAssocID="{C7AE5CFB-B02B-42DA-817E-B2C72AE7D9C0}" presName="parentShp" presStyleLbl="node1" presStyleIdx="2" presStyleCnt="3" custScaleX="911682">
        <dgm:presLayoutVars>
          <dgm:bulletEnabled val="1"/>
        </dgm:presLayoutVars>
      </dgm:prSet>
      <dgm:spPr/>
    </dgm:pt>
    <dgm:pt modelId="{62085D96-C2BF-4A23-925C-E72EB34804E7}" type="pres">
      <dgm:prSet presAssocID="{C7AE5CFB-B02B-42DA-817E-B2C72AE7D9C0}" presName="childShp" presStyleLbl="bgAccFollowNode1" presStyleIdx="2" presStyleCnt="3" custAng="10800000">
        <dgm:presLayoutVars>
          <dgm:bulletEnabled val="1"/>
        </dgm:presLayoutVars>
      </dgm:prSet>
      <dgm:spPr>
        <a:solidFill>
          <a:schemeClr val="bg1">
            <a:alpha val="90000"/>
          </a:schemeClr>
        </a:solidFill>
        <a:ln>
          <a:solidFill>
            <a:schemeClr val="bg1">
              <a:alpha val="90000"/>
            </a:schemeClr>
          </a:solidFill>
        </a:ln>
      </dgm:spPr>
    </dgm:pt>
  </dgm:ptLst>
  <dgm:cxnLst>
    <dgm:cxn modelId="{EC7C5528-9CBF-4B3A-BA46-EF5FACB97789}" srcId="{33689232-28D4-48BC-A048-48B96FCD3161}" destId="{22327C64-163E-4D50-AF52-79E4DCFA4B5A}" srcOrd="1" destOrd="0" parTransId="{39B06BA4-A6C1-4A0C-9224-39672DEFE918}" sibTransId="{43631B23-CA2D-427B-AE71-F7A8B9BCE987}"/>
    <dgm:cxn modelId="{7E6C0E3C-0A7B-445F-BE10-43B22EBEA504}" srcId="{33689232-28D4-48BC-A048-48B96FCD3161}" destId="{C7AE5CFB-B02B-42DA-817E-B2C72AE7D9C0}" srcOrd="2" destOrd="0" parTransId="{64522037-8E89-49FE-909A-E0761456E74A}" sibTransId="{94D12924-3C90-448B-A5F8-FF92C9DF7A61}"/>
    <dgm:cxn modelId="{0D8F9C64-A291-4741-BB9B-93A3A9C0245A}" type="presOf" srcId="{C7AE5CFB-B02B-42DA-817E-B2C72AE7D9C0}" destId="{728E221E-7BAE-4E9C-B936-DDB51B8219DE}" srcOrd="0" destOrd="0" presId="urn:microsoft.com/office/officeart/2005/8/layout/vList6"/>
    <dgm:cxn modelId="{AC1CEE6D-9D74-4DDB-B378-4D38737CF1B8}" type="presOf" srcId="{F5A449EA-4BAF-46A0-B40B-A3F009C8735D}" destId="{23A8F6E1-225B-4CBD-B733-CD3D5AA75118}" srcOrd="0" destOrd="0" presId="urn:microsoft.com/office/officeart/2005/8/layout/vList6"/>
    <dgm:cxn modelId="{BFE50BC2-1A14-4352-8E2D-F6137B40C774}" type="presOf" srcId="{33689232-28D4-48BC-A048-48B96FCD3161}" destId="{91B9360E-FB89-47D6-9315-A23C173637B5}" srcOrd="0" destOrd="0" presId="urn:microsoft.com/office/officeart/2005/8/layout/vList6"/>
    <dgm:cxn modelId="{E56F1EE3-090D-4A9F-B3BB-8F52E62EDB17}" type="presOf" srcId="{22327C64-163E-4D50-AF52-79E4DCFA4B5A}" destId="{C59F2C9F-ECEE-4DC7-95E4-D671B7C5222F}" srcOrd="0" destOrd="0" presId="urn:microsoft.com/office/officeart/2005/8/layout/vList6"/>
    <dgm:cxn modelId="{7F9E66FC-8006-457E-BDD9-0FF76ECE4CAF}" srcId="{33689232-28D4-48BC-A048-48B96FCD3161}" destId="{F5A449EA-4BAF-46A0-B40B-A3F009C8735D}" srcOrd="0" destOrd="0" parTransId="{293E38BA-9AE2-46CE-8BA8-0E71A6ADB5AD}" sibTransId="{35FA2345-AEDE-44F5-8841-5566DA9396A7}"/>
    <dgm:cxn modelId="{48243F9E-E47B-4995-B059-822EEE5F423D}" type="presParOf" srcId="{91B9360E-FB89-47D6-9315-A23C173637B5}" destId="{EF2903EA-B3CD-4A9D-B577-95EC803902CE}" srcOrd="0" destOrd="0" presId="urn:microsoft.com/office/officeart/2005/8/layout/vList6"/>
    <dgm:cxn modelId="{9BDB6C39-2562-4ACC-A545-0A75EEC61639}" type="presParOf" srcId="{EF2903EA-B3CD-4A9D-B577-95EC803902CE}" destId="{23A8F6E1-225B-4CBD-B733-CD3D5AA75118}" srcOrd="0" destOrd="0" presId="urn:microsoft.com/office/officeart/2005/8/layout/vList6"/>
    <dgm:cxn modelId="{AD9FB854-8EF0-4CDA-800C-1BF7DEA455D3}" type="presParOf" srcId="{EF2903EA-B3CD-4A9D-B577-95EC803902CE}" destId="{A7BBDB2C-95C8-4303-BE8C-38982AAE543C}" srcOrd="1" destOrd="0" presId="urn:microsoft.com/office/officeart/2005/8/layout/vList6"/>
    <dgm:cxn modelId="{09FD085C-7424-4E97-8CDA-9D3B694BB0B6}" type="presParOf" srcId="{91B9360E-FB89-47D6-9315-A23C173637B5}" destId="{F6888FC7-A414-4F56-9C1A-EF97FE002AF6}" srcOrd="1" destOrd="0" presId="urn:microsoft.com/office/officeart/2005/8/layout/vList6"/>
    <dgm:cxn modelId="{E138BFF7-0D65-4EB0-8074-06DD6D6F31CF}" type="presParOf" srcId="{91B9360E-FB89-47D6-9315-A23C173637B5}" destId="{BFE78370-A400-402F-9E54-139388D3BD5A}" srcOrd="2" destOrd="0" presId="urn:microsoft.com/office/officeart/2005/8/layout/vList6"/>
    <dgm:cxn modelId="{DE543E8E-8086-4A3F-8EEC-D85F10DA84AC}" type="presParOf" srcId="{BFE78370-A400-402F-9E54-139388D3BD5A}" destId="{C59F2C9F-ECEE-4DC7-95E4-D671B7C5222F}" srcOrd="0" destOrd="0" presId="urn:microsoft.com/office/officeart/2005/8/layout/vList6"/>
    <dgm:cxn modelId="{A842E369-1302-4C1D-9CFE-F30EF119B35B}" type="presParOf" srcId="{BFE78370-A400-402F-9E54-139388D3BD5A}" destId="{DC8814A9-8771-4484-920B-80408E07943B}" srcOrd="1" destOrd="0" presId="urn:microsoft.com/office/officeart/2005/8/layout/vList6"/>
    <dgm:cxn modelId="{AB4F7502-CE9A-47BA-A2EF-FC7397918074}" type="presParOf" srcId="{91B9360E-FB89-47D6-9315-A23C173637B5}" destId="{AADE82C0-E596-4E8A-8C1C-ADDB30AE405A}" srcOrd="3" destOrd="0" presId="urn:microsoft.com/office/officeart/2005/8/layout/vList6"/>
    <dgm:cxn modelId="{89D664C0-5813-4195-BB40-9BB529FC47DA}" type="presParOf" srcId="{91B9360E-FB89-47D6-9315-A23C173637B5}" destId="{4AA2564D-CAAB-4343-81AC-E35A8523A8C9}" srcOrd="4" destOrd="0" presId="urn:microsoft.com/office/officeart/2005/8/layout/vList6"/>
    <dgm:cxn modelId="{480D79EE-0169-4B8B-A822-D03558DF6CEB}" type="presParOf" srcId="{4AA2564D-CAAB-4343-81AC-E35A8523A8C9}" destId="{728E221E-7BAE-4E9C-B936-DDB51B8219DE}" srcOrd="0" destOrd="0" presId="urn:microsoft.com/office/officeart/2005/8/layout/vList6"/>
    <dgm:cxn modelId="{29E0A9AA-28D7-4E02-B82B-2B617260225F}" type="presParOf" srcId="{4AA2564D-CAAB-4343-81AC-E35A8523A8C9}" destId="{62085D96-C2BF-4A23-925C-E72EB34804E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131B12-0196-4314-BA37-7768DD72620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EBAFFC8-B880-4D0B-9700-A30A9A696FAB}">
      <dgm:prSet phldrT="[Text]" custT="1"/>
      <dgm:spPr>
        <a:xfrm>
          <a:off x="2670" y="1784"/>
          <a:ext cx="5469027" cy="858242"/>
        </a:xfrm>
        <a:prstGeom prst="roundRect">
          <a:avLst/>
        </a:prstGeom>
        <a:solidFill>
          <a:srgbClr val="FFFF99"/>
        </a:solidFill>
        <a:ln w="15875" cap="flat" cmpd="sng" algn="ctr">
          <a:solidFill>
            <a:sysClr val="window" lastClr="FFFFFF">
              <a:hueOff val="0"/>
              <a:satOff val="0"/>
              <a:lumOff val="0"/>
              <a:alphaOff val="0"/>
            </a:sysClr>
          </a:solidFill>
          <a:prstDash val="solid"/>
        </a:ln>
        <a:effectLst/>
      </dgm:spPr>
      <dgm:t>
        <a:bodyPr/>
        <a:lstStyle/>
        <a:p>
          <a:pPr>
            <a:buNone/>
          </a:pPr>
          <a:r>
            <a:rPr lang="en-US" sz="1700" b="1" kern="1200" dirty="0">
              <a:solidFill>
                <a:srgbClr val="002060"/>
              </a:solidFill>
              <a:latin typeface="Calibri" panose="020F0502020204030204" pitchFamily="34" charset="0"/>
              <a:ea typeface="+mn-ea"/>
              <a:cs typeface="Calibri" panose="020F0502020204030204" pitchFamily="34" charset="0"/>
            </a:rPr>
            <a:t>Targeting system </a:t>
          </a:r>
          <a:r>
            <a:rPr lang="en-US" sz="1700" kern="1200" dirty="0">
              <a:solidFill>
                <a:srgbClr val="002060"/>
              </a:solidFill>
              <a:latin typeface="Calibri" panose="020F0502020204030204" pitchFamily="34" charset="0"/>
              <a:ea typeface="+mn-ea"/>
              <a:cs typeface="Calibri" panose="020F0502020204030204" pitchFamily="34" charset="0"/>
            </a:rPr>
            <a:t>is upgraded and made flexible to shocks; mechanisms to improve the </a:t>
          </a:r>
          <a:r>
            <a:rPr lang="en-US" sz="1700" b="1" kern="1200" dirty="0">
              <a:solidFill>
                <a:srgbClr val="002060"/>
              </a:solidFill>
              <a:latin typeface="Calibri" panose="020F0502020204030204" pitchFamily="34" charset="0"/>
              <a:ea typeface="+mn-ea"/>
              <a:cs typeface="Calibri" panose="020F0502020204030204" pitchFamily="34" charset="0"/>
            </a:rPr>
            <a:t>e-governance</a:t>
          </a:r>
          <a:r>
            <a:rPr lang="en-US" sz="1700" kern="1200" dirty="0">
              <a:solidFill>
                <a:srgbClr val="002060"/>
              </a:solidFill>
              <a:latin typeface="Calibri" panose="020F0502020204030204" pitchFamily="34" charset="0"/>
              <a:ea typeface="+mn-ea"/>
              <a:cs typeface="Calibri" panose="020F0502020204030204" pitchFamily="34" charset="0"/>
            </a:rPr>
            <a:t> and accountability of LGUs are introduced</a:t>
          </a:r>
        </a:p>
      </dgm:t>
    </dgm:pt>
    <dgm:pt modelId="{9724B85B-A6B0-41C5-BF29-AD4940AF79EB}" type="parTrans" cxnId="{C14BA7D5-723C-48FA-BA19-4478AA38A6D2}">
      <dgm:prSet/>
      <dgm:spPr/>
      <dgm:t>
        <a:bodyPr/>
        <a:lstStyle/>
        <a:p>
          <a:endParaRPr lang="en-US" sz="2400"/>
        </a:p>
      </dgm:t>
    </dgm:pt>
    <dgm:pt modelId="{656B8ED3-8B9C-455C-AB70-8EF328A08130}" type="sibTrans" cxnId="{C14BA7D5-723C-48FA-BA19-4478AA38A6D2}">
      <dgm:prSet/>
      <dgm:spPr/>
      <dgm:t>
        <a:bodyPr/>
        <a:lstStyle/>
        <a:p>
          <a:endParaRPr lang="en-US" sz="2400"/>
        </a:p>
      </dgm:t>
    </dgm:pt>
    <dgm:pt modelId="{315CF673-5553-4961-A8C8-2934BA5E63BC}">
      <dgm:prSet custT="1"/>
      <dgm:spPr>
        <a:xfrm>
          <a:off x="2060" y="2707031"/>
          <a:ext cx="5469027" cy="858242"/>
        </a:xfrm>
        <a:prstGeom prst="roundRect">
          <a:avLst/>
        </a:prstGeom>
        <a:solidFill>
          <a:schemeClr val="accent3">
            <a:lumMod val="40000"/>
            <a:lumOff val="60000"/>
          </a:schemeClr>
        </a:solidFill>
        <a:ln w="15875" cap="flat" cmpd="sng" algn="ctr">
          <a:solidFill>
            <a:sysClr val="window" lastClr="FFFFFF">
              <a:hueOff val="0"/>
              <a:satOff val="0"/>
              <a:lumOff val="0"/>
              <a:alphaOff val="0"/>
            </a:sysClr>
          </a:solidFill>
          <a:prstDash val="solid"/>
        </a:ln>
        <a:effectLst/>
      </dgm:spPr>
      <dgm:t>
        <a:bodyPr/>
        <a:lstStyle/>
        <a:p>
          <a:r>
            <a:rPr lang="en-US" sz="1700" kern="1200" dirty="0">
              <a:solidFill>
                <a:srgbClr val="002060"/>
              </a:solidFill>
              <a:latin typeface="Calibri" panose="020F0502020204030204" pitchFamily="34" charset="0"/>
              <a:ea typeface="+mn-ea"/>
              <a:cs typeface="Calibri" panose="020F0502020204030204" pitchFamily="34" charset="0"/>
            </a:rPr>
            <a:t>The </a:t>
          </a:r>
          <a:r>
            <a:rPr lang="en-US" sz="1700" b="1" kern="1200" dirty="0">
              <a:solidFill>
                <a:srgbClr val="002060"/>
              </a:solidFill>
              <a:latin typeface="Calibri" panose="020F0502020204030204" pitchFamily="34" charset="0"/>
              <a:ea typeface="+mn-ea"/>
              <a:cs typeface="Calibri" panose="020F0502020204030204" pitchFamily="34" charset="0"/>
            </a:rPr>
            <a:t>social registry and digital online platforms</a:t>
          </a:r>
          <a:r>
            <a:rPr lang="en-US" sz="1700" kern="1200" dirty="0">
              <a:solidFill>
                <a:srgbClr val="002060"/>
              </a:solidFill>
              <a:latin typeface="Calibri" panose="020F0502020204030204" pitchFamily="34" charset="0"/>
              <a:ea typeface="+mn-ea"/>
              <a:cs typeface="Calibri" panose="020F0502020204030204" pitchFamily="34" charset="0"/>
            </a:rPr>
            <a:t> are expanded and are more resilient to future shocks; the provision of ALMPs for vulnerable groups is expanded to all regions</a:t>
          </a:r>
        </a:p>
      </dgm:t>
    </dgm:pt>
    <dgm:pt modelId="{AF3CC739-88F5-46AD-A501-BAEE289EDF6F}" type="parTrans" cxnId="{28B3C830-42F6-467B-83EC-B4878342F0F1}">
      <dgm:prSet/>
      <dgm:spPr/>
      <dgm:t>
        <a:bodyPr/>
        <a:lstStyle/>
        <a:p>
          <a:endParaRPr lang="en-US" sz="2400"/>
        </a:p>
      </dgm:t>
    </dgm:pt>
    <dgm:pt modelId="{60AF5441-0165-43A6-956F-58B0FEA1FD14}" type="sibTrans" cxnId="{28B3C830-42F6-467B-83EC-B4878342F0F1}">
      <dgm:prSet/>
      <dgm:spPr/>
      <dgm:t>
        <a:bodyPr/>
        <a:lstStyle/>
        <a:p>
          <a:endParaRPr lang="en-US" sz="2400"/>
        </a:p>
      </dgm:t>
    </dgm:pt>
    <dgm:pt modelId="{E8F20F0C-6DAA-4A93-810B-CB79A92EE2E9}">
      <dgm:prSet custT="1"/>
      <dgm:spPr>
        <a:solidFill>
          <a:schemeClr val="accent4">
            <a:lumMod val="60000"/>
            <a:lumOff val="40000"/>
          </a:schemeClr>
        </a:solidFill>
      </dgm:spPr>
      <dgm:t>
        <a:bodyPr/>
        <a:lstStyle/>
        <a:p>
          <a:r>
            <a:rPr lang="en-US" sz="1700" b="1" kern="1200">
              <a:solidFill>
                <a:srgbClr val="002060"/>
              </a:solidFill>
              <a:latin typeface="Calibri" panose="020F0502020204030204" pitchFamily="34" charset="0"/>
              <a:ea typeface="+mn-ea"/>
              <a:cs typeface="Calibri" panose="020F0502020204030204" pitchFamily="34" charset="0"/>
            </a:rPr>
            <a:t>Information </a:t>
          </a:r>
          <a:r>
            <a:rPr lang="en-US" sz="1700" b="1" kern="1200" dirty="0">
              <a:solidFill>
                <a:srgbClr val="002060"/>
              </a:solidFill>
              <a:latin typeface="Calibri" panose="020F0502020204030204" pitchFamily="34" charset="0"/>
              <a:ea typeface="+mn-ea"/>
              <a:cs typeface="Calibri" panose="020F0502020204030204" pitchFamily="34" charset="0"/>
            </a:rPr>
            <a:t>systems </a:t>
          </a:r>
          <a:r>
            <a:rPr lang="en-US" sz="1700" b="0" kern="1200" dirty="0">
              <a:solidFill>
                <a:srgbClr val="002060"/>
              </a:solidFill>
              <a:latin typeface="Calibri" panose="020F0502020204030204" pitchFamily="34" charset="0"/>
              <a:ea typeface="+mn-ea"/>
              <a:cs typeface="Calibri" panose="020F0502020204030204" pitchFamily="34" charset="0"/>
            </a:rPr>
            <a:t>between municipalities and central bodies </a:t>
          </a:r>
          <a:r>
            <a:rPr lang="en-US" sz="1700" kern="1200" dirty="0">
              <a:solidFill>
                <a:srgbClr val="002060"/>
              </a:solidFill>
              <a:latin typeface="Calibri" panose="020F0502020204030204" pitchFamily="34" charset="0"/>
              <a:ea typeface="+mn-ea"/>
              <a:cs typeface="Calibri" panose="020F0502020204030204" pitchFamily="34" charset="0"/>
            </a:rPr>
            <a:t>are connected; </a:t>
          </a:r>
          <a:r>
            <a:rPr lang="en-US" sz="1700" b="1" kern="1200" dirty="0">
              <a:solidFill>
                <a:srgbClr val="002060"/>
              </a:solidFill>
              <a:latin typeface="Calibri" panose="020F0502020204030204" pitchFamily="34" charset="0"/>
              <a:ea typeface="+mn-ea"/>
              <a:cs typeface="Calibri" panose="020F0502020204030204" pitchFamily="34" charset="0"/>
            </a:rPr>
            <a:t>referral system </a:t>
          </a:r>
          <a:r>
            <a:rPr lang="en-US" sz="1700" kern="1200" dirty="0">
              <a:solidFill>
                <a:srgbClr val="002060"/>
              </a:solidFill>
              <a:latin typeface="Calibri" panose="020F0502020204030204" pitchFamily="34" charset="0"/>
              <a:ea typeface="+mn-ea"/>
              <a:cs typeface="Calibri" panose="020F0502020204030204" pitchFamily="34" charset="0"/>
            </a:rPr>
            <a:t>adopted to improve the use of education and primary health services for poor and vulnerable households </a:t>
          </a:r>
        </a:p>
      </dgm:t>
    </dgm:pt>
    <dgm:pt modelId="{0CBA2FF1-CAA0-495F-B3FC-900A095C55B8}" type="parTrans" cxnId="{0220723E-6EE3-43B3-B779-A8DA8656C573}">
      <dgm:prSet/>
      <dgm:spPr/>
      <dgm:t>
        <a:bodyPr/>
        <a:lstStyle/>
        <a:p>
          <a:endParaRPr lang="en-US"/>
        </a:p>
      </dgm:t>
    </dgm:pt>
    <dgm:pt modelId="{C2CB8D70-9793-4976-8BD8-D19D90FF249C}" type="sibTrans" cxnId="{0220723E-6EE3-43B3-B779-A8DA8656C573}">
      <dgm:prSet/>
      <dgm:spPr/>
      <dgm:t>
        <a:bodyPr/>
        <a:lstStyle/>
        <a:p>
          <a:endParaRPr lang="en-US"/>
        </a:p>
      </dgm:t>
    </dgm:pt>
    <dgm:pt modelId="{1B971D50-74AB-4267-8B85-FAF9DF93B2FC}" type="pres">
      <dgm:prSet presAssocID="{43131B12-0196-4314-BA37-7768DD72620F}" presName="Name0" presStyleCnt="0">
        <dgm:presLayoutVars>
          <dgm:dir/>
          <dgm:animLvl val="lvl"/>
          <dgm:resizeHandles val="exact"/>
        </dgm:presLayoutVars>
      </dgm:prSet>
      <dgm:spPr/>
    </dgm:pt>
    <dgm:pt modelId="{10254F65-1E13-451D-B057-7F6451CA8489}" type="pres">
      <dgm:prSet presAssocID="{3EBAFFC8-B880-4D0B-9700-A30A9A696FAB}" presName="linNode" presStyleCnt="0"/>
      <dgm:spPr/>
    </dgm:pt>
    <dgm:pt modelId="{23A2551D-6CA3-4E6B-8A80-87209D1CA1C9}" type="pres">
      <dgm:prSet presAssocID="{3EBAFFC8-B880-4D0B-9700-A30A9A696FAB}" presName="parentText" presStyleLbl="node1" presStyleIdx="0" presStyleCnt="3" custScaleX="277778" custLinFactNeighborX="-136" custLinFactNeighborY="-184">
        <dgm:presLayoutVars>
          <dgm:chMax val="1"/>
          <dgm:bulletEnabled val="1"/>
        </dgm:presLayoutVars>
      </dgm:prSet>
      <dgm:spPr/>
    </dgm:pt>
    <dgm:pt modelId="{156F3C73-07CC-4F9E-9232-3592E486F789}" type="pres">
      <dgm:prSet presAssocID="{656B8ED3-8B9C-455C-AB70-8EF328A08130}" presName="sp" presStyleCnt="0"/>
      <dgm:spPr/>
    </dgm:pt>
    <dgm:pt modelId="{D443E409-BD5B-415F-B381-80A073793C65}" type="pres">
      <dgm:prSet presAssocID="{E8F20F0C-6DAA-4A93-810B-CB79A92EE2E9}" presName="linNode" presStyleCnt="0"/>
      <dgm:spPr/>
    </dgm:pt>
    <dgm:pt modelId="{7820172A-DDCB-4A03-8732-A504D656D5C0}" type="pres">
      <dgm:prSet presAssocID="{E8F20F0C-6DAA-4A93-810B-CB79A92EE2E9}" presName="parentText" presStyleLbl="node1" presStyleIdx="1" presStyleCnt="3" custScaleX="277778">
        <dgm:presLayoutVars>
          <dgm:chMax val="1"/>
          <dgm:bulletEnabled val="1"/>
        </dgm:presLayoutVars>
      </dgm:prSet>
      <dgm:spPr/>
    </dgm:pt>
    <dgm:pt modelId="{888AC757-991F-41B2-931D-2C790B92F9ED}" type="pres">
      <dgm:prSet presAssocID="{C2CB8D70-9793-4976-8BD8-D19D90FF249C}" presName="sp" presStyleCnt="0"/>
      <dgm:spPr/>
    </dgm:pt>
    <dgm:pt modelId="{F909CBFE-FFB4-4CA6-9809-A7EB6D90AE19}" type="pres">
      <dgm:prSet presAssocID="{315CF673-5553-4961-A8C8-2934BA5E63BC}" presName="linNode" presStyleCnt="0"/>
      <dgm:spPr/>
    </dgm:pt>
    <dgm:pt modelId="{CA86607D-9379-4273-8AC8-24BF927AB725}" type="pres">
      <dgm:prSet presAssocID="{315CF673-5553-4961-A8C8-2934BA5E63BC}" presName="parentText" presStyleLbl="node1" presStyleIdx="2" presStyleCnt="3" custScaleX="277778" custLinFactNeighborX="-31" custLinFactNeighborY="2804">
        <dgm:presLayoutVars>
          <dgm:chMax val="1"/>
          <dgm:bulletEnabled val="1"/>
        </dgm:presLayoutVars>
      </dgm:prSet>
      <dgm:spPr/>
    </dgm:pt>
  </dgm:ptLst>
  <dgm:cxnLst>
    <dgm:cxn modelId="{72720626-D31C-43A7-A8FE-80ACB1B0648F}" type="presOf" srcId="{3EBAFFC8-B880-4D0B-9700-A30A9A696FAB}" destId="{23A2551D-6CA3-4E6B-8A80-87209D1CA1C9}" srcOrd="0" destOrd="0" presId="urn:microsoft.com/office/officeart/2005/8/layout/vList5"/>
    <dgm:cxn modelId="{28B3C830-42F6-467B-83EC-B4878342F0F1}" srcId="{43131B12-0196-4314-BA37-7768DD72620F}" destId="{315CF673-5553-4961-A8C8-2934BA5E63BC}" srcOrd="2" destOrd="0" parTransId="{AF3CC739-88F5-46AD-A501-BAEE289EDF6F}" sibTransId="{60AF5441-0165-43A6-956F-58B0FEA1FD14}"/>
    <dgm:cxn modelId="{0220723E-6EE3-43B3-B779-A8DA8656C573}" srcId="{43131B12-0196-4314-BA37-7768DD72620F}" destId="{E8F20F0C-6DAA-4A93-810B-CB79A92EE2E9}" srcOrd="1" destOrd="0" parTransId="{0CBA2FF1-CAA0-495F-B3FC-900A095C55B8}" sibTransId="{C2CB8D70-9793-4976-8BD8-D19D90FF249C}"/>
    <dgm:cxn modelId="{3C269047-AECC-4812-A281-E9857692D4AF}" type="presOf" srcId="{E8F20F0C-6DAA-4A93-810B-CB79A92EE2E9}" destId="{7820172A-DDCB-4A03-8732-A504D656D5C0}" srcOrd="0" destOrd="0" presId="urn:microsoft.com/office/officeart/2005/8/layout/vList5"/>
    <dgm:cxn modelId="{2AEECB8D-EA80-4406-AA26-E13733F50AB6}" type="presOf" srcId="{43131B12-0196-4314-BA37-7768DD72620F}" destId="{1B971D50-74AB-4267-8B85-FAF9DF93B2FC}" srcOrd="0" destOrd="0" presId="urn:microsoft.com/office/officeart/2005/8/layout/vList5"/>
    <dgm:cxn modelId="{36C98CAF-D0AA-4866-9941-8AB89558BB8B}" type="presOf" srcId="{315CF673-5553-4961-A8C8-2934BA5E63BC}" destId="{CA86607D-9379-4273-8AC8-24BF927AB725}" srcOrd="0" destOrd="0" presId="urn:microsoft.com/office/officeart/2005/8/layout/vList5"/>
    <dgm:cxn modelId="{C14BA7D5-723C-48FA-BA19-4478AA38A6D2}" srcId="{43131B12-0196-4314-BA37-7768DD72620F}" destId="{3EBAFFC8-B880-4D0B-9700-A30A9A696FAB}" srcOrd="0" destOrd="0" parTransId="{9724B85B-A6B0-41C5-BF29-AD4940AF79EB}" sibTransId="{656B8ED3-8B9C-455C-AB70-8EF328A08130}"/>
    <dgm:cxn modelId="{5232A509-65B8-4244-9056-2C2BD833FF47}" type="presParOf" srcId="{1B971D50-74AB-4267-8B85-FAF9DF93B2FC}" destId="{10254F65-1E13-451D-B057-7F6451CA8489}" srcOrd="0" destOrd="0" presId="urn:microsoft.com/office/officeart/2005/8/layout/vList5"/>
    <dgm:cxn modelId="{D807A809-2818-475A-B61B-9ED2E77ACA5F}" type="presParOf" srcId="{10254F65-1E13-451D-B057-7F6451CA8489}" destId="{23A2551D-6CA3-4E6B-8A80-87209D1CA1C9}" srcOrd="0" destOrd="0" presId="urn:microsoft.com/office/officeart/2005/8/layout/vList5"/>
    <dgm:cxn modelId="{B3CEE5D2-F911-4DBF-9234-354BF0412722}" type="presParOf" srcId="{1B971D50-74AB-4267-8B85-FAF9DF93B2FC}" destId="{156F3C73-07CC-4F9E-9232-3592E486F789}" srcOrd="1" destOrd="0" presId="urn:microsoft.com/office/officeart/2005/8/layout/vList5"/>
    <dgm:cxn modelId="{25F0C406-B6FB-4751-9389-EFB462F16854}" type="presParOf" srcId="{1B971D50-74AB-4267-8B85-FAF9DF93B2FC}" destId="{D443E409-BD5B-415F-B381-80A073793C65}" srcOrd="2" destOrd="0" presId="urn:microsoft.com/office/officeart/2005/8/layout/vList5"/>
    <dgm:cxn modelId="{F349CE6D-7E3D-40EE-88A6-8E0FF7B5EE58}" type="presParOf" srcId="{D443E409-BD5B-415F-B381-80A073793C65}" destId="{7820172A-DDCB-4A03-8732-A504D656D5C0}" srcOrd="0" destOrd="0" presId="urn:microsoft.com/office/officeart/2005/8/layout/vList5"/>
    <dgm:cxn modelId="{3F369BB0-492D-4DC6-BAA4-46A62525AA50}" type="presParOf" srcId="{1B971D50-74AB-4267-8B85-FAF9DF93B2FC}" destId="{888AC757-991F-41B2-931D-2C790B92F9ED}" srcOrd="3" destOrd="0" presId="urn:microsoft.com/office/officeart/2005/8/layout/vList5"/>
    <dgm:cxn modelId="{7C5E189D-A987-4457-9A3A-3FAC282E28EB}" type="presParOf" srcId="{1B971D50-74AB-4267-8B85-FAF9DF93B2FC}" destId="{F909CBFE-FFB4-4CA6-9809-A7EB6D90AE19}" srcOrd="4" destOrd="0" presId="urn:microsoft.com/office/officeart/2005/8/layout/vList5"/>
    <dgm:cxn modelId="{7EFA76FC-0E79-44B1-A32E-CA80C1122EFF}" type="presParOf" srcId="{F909CBFE-FFB4-4CA6-9809-A7EB6D90AE19}" destId="{CA86607D-9379-4273-8AC8-24BF927AB725}"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CCA46-A56D-4659-B19D-89AF80FE0D0D}">
      <dsp:nvSpPr>
        <dsp:cNvPr id="0" name=""/>
        <dsp:cNvSpPr/>
      </dsp:nvSpPr>
      <dsp:spPr>
        <a:xfrm>
          <a:off x="0" y="4646746"/>
          <a:ext cx="8462028"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050DEE-6283-48F6-8C8D-F5250E85A171}">
      <dsp:nvSpPr>
        <dsp:cNvPr id="0" name=""/>
        <dsp:cNvSpPr/>
      </dsp:nvSpPr>
      <dsp:spPr>
        <a:xfrm>
          <a:off x="0" y="3709119"/>
          <a:ext cx="8462028"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2EB61C-08A0-4EC0-8736-6A5D863303CE}">
      <dsp:nvSpPr>
        <dsp:cNvPr id="0" name=""/>
        <dsp:cNvSpPr/>
      </dsp:nvSpPr>
      <dsp:spPr>
        <a:xfrm>
          <a:off x="0" y="2771492"/>
          <a:ext cx="8462028"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82A96A-9F73-494B-ADE4-8D1953AF5635}">
      <dsp:nvSpPr>
        <dsp:cNvPr id="0" name=""/>
        <dsp:cNvSpPr/>
      </dsp:nvSpPr>
      <dsp:spPr>
        <a:xfrm>
          <a:off x="0" y="1833864"/>
          <a:ext cx="8462028"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6BD8C3-3ACC-4772-8679-F1BF832D497C}">
      <dsp:nvSpPr>
        <dsp:cNvPr id="0" name=""/>
        <dsp:cNvSpPr/>
      </dsp:nvSpPr>
      <dsp:spPr>
        <a:xfrm>
          <a:off x="0" y="896237"/>
          <a:ext cx="8462028"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6F2315-4AA2-4D9F-BF43-7CAA557E30B6}">
      <dsp:nvSpPr>
        <dsp:cNvPr id="0" name=""/>
        <dsp:cNvSpPr/>
      </dsp:nvSpPr>
      <dsp:spPr>
        <a:xfrm>
          <a:off x="2200127" y="3259"/>
          <a:ext cx="6261900" cy="89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dirty="0"/>
            <a:t>Identification of </a:t>
          </a:r>
          <a:r>
            <a:rPr lang="en-US" sz="2000" b="1" kern="1200" dirty="0">
              <a:solidFill>
                <a:schemeClr val="accent1">
                  <a:lumMod val="75000"/>
                </a:schemeClr>
              </a:solidFill>
            </a:rPr>
            <a:t>Government program of expenditures </a:t>
          </a:r>
          <a:r>
            <a:rPr lang="en-US" sz="2000" kern="1200" dirty="0"/>
            <a:t>(national or subnational, sectoral or cross-sectoral etc.)</a:t>
          </a:r>
        </a:p>
      </dsp:txBody>
      <dsp:txXfrm>
        <a:off x="2200127" y="3259"/>
        <a:ext cx="6261900" cy="892978"/>
      </dsp:txXfrm>
    </dsp:sp>
    <dsp:sp modelId="{23785F28-BCD5-485B-868A-150BEDF12FF2}">
      <dsp:nvSpPr>
        <dsp:cNvPr id="0" name=""/>
        <dsp:cNvSpPr/>
      </dsp:nvSpPr>
      <dsp:spPr>
        <a:xfrm>
          <a:off x="318820" y="3259"/>
          <a:ext cx="1562486" cy="892978"/>
        </a:xfrm>
        <a:prstGeom prst="round2SameRect">
          <a:avLst>
            <a:gd name="adj1" fmla="val 16670"/>
            <a:gd name="adj2" fmla="val 0"/>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Font typeface="+mj-lt"/>
            <a:buNone/>
          </a:pPr>
          <a:r>
            <a:rPr lang="en-US" sz="2800" kern="1200" dirty="0"/>
            <a:t>1</a:t>
          </a:r>
        </a:p>
      </dsp:txBody>
      <dsp:txXfrm>
        <a:off x="362419" y="46858"/>
        <a:ext cx="1475288" cy="849379"/>
      </dsp:txXfrm>
    </dsp:sp>
    <dsp:sp modelId="{AE9FED6C-F50A-42B2-A5D5-9B168A964C5E}">
      <dsp:nvSpPr>
        <dsp:cNvPr id="0" name=""/>
        <dsp:cNvSpPr/>
      </dsp:nvSpPr>
      <dsp:spPr>
        <a:xfrm>
          <a:off x="2200127" y="940886"/>
          <a:ext cx="6261900" cy="89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Font typeface="+mj-lt"/>
            <a:buNone/>
          </a:pPr>
          <a:r>
            <a:rPr lang="en-US" sz="2000" kern="1200" dirty="0">
              <a:latin typeface="+mn-lt"/>
            </a:rPr>
            <a:t>Identification of </a:t>
          </a:r>
          <a:r>
            <a:rPr lang="en-US" sz="2000" b="1" kern="1200" dirty="0">
              <a:solidFill>
                <a:srgbClr val="4F81BD">
                  <a:lumMod val="75000"/>
                </a:srgbClr>
              </a:solidFill>
              <a:latin typeface="+mn-lt"/>
              <a:ea typeface="+mn-ea"/>
              <a:cs typeface="+mn-cs"/>
            </a:rPr>
            <a:t>key results </a:t>
          </a:r>
          <a:r>
            <a:rPr lang="en-US" sz="2000" kern="1200" dirty="0">
              <a:latin typeface="+mn-lt"/>
            </a:rPr>
            <a:t>and </a:t>
          </a:r>
          <a:r>
            <a:rPr lang="en-US" sz="2000" b="1" kern="1200" dirty="0">
              <a:latin typeface="+mn-lt"/>
            </a:rPr>
            <a:t>DLIs.  They need to be measurable, verifiable, can be scalable.  Can include prior results.</a:t>
          </a:r>
          <a:endParaRPr lang="en-US" sz="2000" kern="1200" dirty="0">
            <a:latin typeface="+mn-lt"/>
          </a:endParaRPr>
        </a:p>
      </dsp:txBody>
      <dsp:txXfrm>
        <a:off x="2200127" y="940886"/>
        <a:ext cx="6261900" cy="892978"/>
      </dsp:txXfrm>
    </dsp:sp>
    <dsp:sp modelId="{7DEBD213-156E-4CF4-8A7F-931564F22104}">
      <dsp:nvSpPr>
        <dsp:cNvPr id="0" name=""/>
        <dsp:cNvSpPr/>
      </dsp:nvSpPr>
      <dsp:spPr>
        <a:xfrm>
          <a:off x="318820" y="940886"/>
          <a:ext cx="1562486" cy="892978"/>
        </a:xfrm>
        <a:prstGeom prst="round2SameRect">
          <a:avLst>
            <a:gd name="adj1" fmla="val 16670"/>
            <a:gd name="adj2" fmla="val 0"/>
          </a:avLst>
        </a:prstGeom>
        <a:solidFill>
          <a:schemeClr val="accent1">
            <a:shade val="50000"/>
            <a:hueOff val="312210"/>
            <a:satOff val="-18034"/>
            <a:lumOff val="19816"/>
            <a:alphaOff val="0"/>
          </a:schemeClr>
        </a:solidFill>
        <a:ln w="25400" cap="flat" cmpd="sng" algn="ctr">
          <a:solidFill>
            <a:schemeClr val="accent1">
              <a:shade val="50000"/>
              <a:hueOff val="312210"/>
              <a:satOff val="-18034"/>
              <a:lumOff val="198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Font typeface="+mj-lt"/>
            <a:buNone/>
          </a:pPr>
          <a:r>
            <a:rPr lang="en-US" sz="2800" kern="1200" dirty="0"/>
            <a:t>2</a:t>
          </a:r>
        </a:p>
      </dsp:txBody>
      <dsp:txXfrm>
        <a:off x="362419" y="984485"/>
        <a:ext cx="1475288" cy="849379"/>
      </dsp:txXfrm>
    </dsp:sp>
    <dsp:sp modelId="{1EF83BF6-69C7-4A00-8705-1D6333A6FA33}">
      <dsp:nvSpPr>
        <dsp:cNvPr id="0" name=""/>
        <dsp:cNvSpPr/>
      </dsp:nvSpPr>
      <dsp:spPr>
        <a:xfrm>
          <a:off x="2200127" y="1878513"/>
          <a:ext cx="6261900" cy="89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Clr>
              <a:schemeClr val="accent1"/>
            </a:buClr>
            <a:buFont typeface="+mj-lt"/>
            <a:buNone/>
          </a:pPr>
          <a:r>
            <a:rPr lang="en-US" sz="2000" b="1" kern="1200" dirty="0">
              <a:solidFill>
                <a:srgbClr val="4F81BD">
                  <a:lumMod val="75000"/>
                </a:srgbClr>
              </a:solidFill>
              <a:latin typeface="+mn-lt"/>
              <a:ea typeface="+mn-ea"/>
              <a:cs typeface="+mn-cs"/>
            </a:rPr>
            <a:t>Assessment</a:t>
          </a:r>
          <a:r>
            <a:rPr lang="en-US" sz="2000" kern="1200" dirty="0">
              <a:latin typeface="+mn-lt"/>
            </a:rPr>
            <a:t> of the program in terms of technical, fiduciary and social and environmental aspects</a:t>
          </a:r>
        </a:p>
      </dsp:txBody>
      <dsp:txXfrm>
        <a:off x="2200127" y="1878513"/>
        <a:ext cx="6261900" cy="892978"/>
      </dsp:txXfrm>
    </dsp:sp>
    <dsp:sp modelId="{7F174794-811F-44B5-AEE8-2AF33B77AB7D}">
      <dsp:nvSpPr>
        <dsp:cNvPr id="0" name=""/>
        <dsp:cNvSpPr/>
      </dsp:nvSpPr>
      <dsp:spPr>
        <a:xfrm>
          <a:off x="318820" y="1878513"/>
          <a:ext cx="1562486" cy="892978"/>
        </a:xfrm>
        <a:prstGeom prst="round2SameRect">
          <a:avLst>
            <a:gd name="adj1" fmla="val 16670"/>
            <a:gd name="adj2" fmla="val 0"/>
          </a:avLst>
        </a:prstGeom>
        <a:solidFill>
          <a:schemeClr val="accent1">
            <a:shade val="50000"/>
            <a:hueOff val="624420"/>
            <a:satOff val="-36069"/>
            <a:lumOff val="39631"/>
            <a:alphaOff val="0"/>
          </a:schemeClr>
        </a:solidFill>
        <a:ln w="25400" cap="flat" cmpd="sng" algn="ctr">
          <a:solidFill>
            <a:schemeClr val="accent1">
              <a:shade val="50000"/>
              <a:hueOff val="624420"/>
              <a:satOff val="-36069"/>
              <a:lumOff val="396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Clr>
              <a:schemeClr val="accent1"/>
            </a:buClr>
            <a:buFont typeface="+mj-lt"/>
            <a:buNone/>
          </a:pPr>
          <a:r>
            <a:rPr lang="en-US" sz="2800" kern="1200" dirty="0"/>
            <a:t>3</a:t>
          </a:r>
        </a:p>
      </dsp:txBody>
      <dsp:txXfrm>
        <a:off x="362419" y="1922112"/>
        <a:ext cx="1475288" cy="849379"/>
      </dsp:txXfrm>
    </dsp:sp>
    <dsp:sp modelId="{68EC4FDF-3C85-4779-85AC-B2BD49030843}">
      <dsp:nvSpPr>
        <dsp:cNvPr id="0" name=""/>
        <dsp:cNvSpPr/>
      </dsp:nvSpPr>
      <dsp:spPr>
        <a:xfrm>
          <a:off x="2200127" y="2816141"/>
          <a:ext cx="6261900" cy="89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Font typeface="+mj-lt"/>
            <a:buNone/>
          </a:pPr>
          <a:r>
            <a:rPr lang="en-US" sz="2000" kern="1200" dirty="0">
              <a:latin typeface="+mn-lt"/>
            </a:rPr>
            <a:t>Identification of opportunities for </a:t>
          </a:r>
          <a:r>
            <a:rPr lang="en-US" sz="2000" b="1" kern="1200" dirty="0">
              <a:solidFill>
                <a:srgbClr val="4F81BD">
                  <a:lumMod val="75000"/>
                </a:srgbClr>
              </a:solidFill>
              <a:latin typeface="+mn-lt"/>
              <a:ea typeface="+mn-ea"/>
              <a:cs typeface="+mn-cs"/>
            </a:rPr>
            <a:t>building capacity </a:t>
          </a:r>
          <a:r>
            <a:rPr lang="en-US" sz="2000" kern="1200" dirty="0">
              <a:latin typeface="+mn-lt"/>
            </a:rPr>
            <a:t>and enhancing system performance</a:t>
          </a:r>
        </a:p>
      </dsp:txBody>
      <dsp:txXfrm>
        <a:off x="2200127" y="2816141"/>
        <a:ext cx="6261900" cy="892978"/>
      </dsp:txXfrm>
    </dsp:sp>
    <dsp:sp modelId="{24CF7897-7CF5-4FA6-93D8-B436489D4E89}">
      <dsp:nvSpPr>
        <dsp:cNvPr id="0" name=""/>
        <dsp:cNvSpPr/>
      </dsp:nvSpPr>
      <dsp:spPr>
        <a:xfrm>
          <a:off x="318820" y="2816141"/>
          <a:ext cx="1562486" cy="892978"/>
        </a:xfrm>
        <a:prstGeom prst="round2SameRect">
          <a:avLst>
            <a:gd name="adj1" fmla="val 16670"/>
            <a:gd name="adj2" fmla="val 0"/>
          </a:avLst>
        </a:prstGeom>
        <a:solidFill>
          <a:schemeClr val="accent1">
            <a:shade val="50000"/>
            <a:hueOff val="624420"/>
            <a:satOff val="-36069"/>
            <a:lumOff val="39631"/>
            <a:alphaOff val="0"/>
          </a:schemeClr>
        </a:solidFill>
        <a:ln w="25400" cap="flat" cmpd="sng" algn="ctr">
          <a:solidFill>
            <a:schemeClr val="accent1">
              <a:shade val="50000"/>
              <a:hueOff val="624420"/>
              <a:satOff val="-36069"/>
              <a:lumOff val="396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Font typeface="+mj-lt"/>
            <a:buNone/>
          </a:pPr>
          <a:r>
            <a:rPr lang="en-US" sz="2800" kern="1200" dirty="0"/>
            <a:t>4</a:t>
          </a:r>
        </a:p>
      </dsp:txBody>
      <dsp:txXfrm>
        <a:off x="362419" y="2859740"/>
        <a:ext cx="1475288" cy="849379"/>
      </dsp:txXfrm>
    </dsp:sp>
    <dsp:sp modelId="{190AA5F6-23F1-4231-9046-9AF0C000A88D}">
      <dsp:nvSpPr>
        <dsp:cNvPr id="0" name=""/>
        <dsp:cNvSpPr/>
      </dsp:nvSpPr>
      <dsp:spPr>
        <a:xfrm>
          <a:off x="2200127" y="3753768"/>
          <a:ext cx="6261900" cy="892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Font typeface="+mj-lt"/>
            <a:buNone/>
          </a:pPr>
          <a:r>
            <a:rPr lang="en-US" sz="2000" kern="1200" dirty="0">
              <a:latin typeface="+mn-lt"/>
            </a:rPr>
            <a:t>Strong focus on</a:t>
          </a:r>
          <a:r>
            <a:rPr lang="en-US" sz="2000" b="1" kern="1200" dirty="0">
              <a:solidFill>
                <a:srgbClr val="4F81BD">
                  <a:lumMod val="75000"/>
                </a:srgbClr>
              </a:solidFill>
              <a:latin typeface="+mn-lt"/>
              <a:ea typeface="+mn-ea"/>
              <a:cs typeface="+mn-cs"/>
            </a:rPr>
            <a:t> implementation support </a:t>
          </a:r>
          <a:r>
            <a:rPr lang="en-US" sz="2000" kern="1200" dirty="0">
              <a:latin typeface="+mn-lt"/>
            </a:rPr>
            <a:t>and achievement of results</a:t>
          </a:r>
        </a:p>
      </dsp:txBody>
      <dsp:txXfrm>
        <a:off x="2200127" y="3753768"/>
        <a:ext cx="6261900" cy="892978"/>
      </dsp:txXfrm>
    </dsp:sp>
    <dsp:sp modelId="{68CCA63C-AF6C-4813-A3DE-F9D82FE76414}">
      <dsp:nvSpPr>
        <dsp:cNvPr id="0" name=""/>
        <dsp:cNvSpPr/>
      </dsp:nvSpPr>
      <dsp:spPr>
        <a:xfrm>
          <a:off x="318820" y="3753768"/>
          <a:ext cx="1562486" cy="892978"/>
        </a:xfrm>
        <a:prstGeom prst="round2SameRect">
          <a:avLst>
            <a:gd name="adj1" fmla="val 16670"/>
            <a:gd name="adj2" fmla="val 0"/>
          </a:avLst>
        </a:prstGeom>
        <a:solidFill>
          <a:schemeClr val="accent1">
            <a:shade val="50000"/>
            <a:hueOff val="312210"/>
            <a:satOff val="-18034"/>
            <a:lumOff val="19816"/>
            <a:alphaOff val="0"/>
          </a:schemeClr>
        </a:solidFill>
        <a:ln w="25400" cap="flat" cmpd="sng" algn="ctr">
          <a:solidFill>
            <a:schemeClr val="accent1">
              <a:shade val="50000"/>
              <a:hueOff val="312210"/>
              <a:satOff val="-18034"/>
              <a:lumOff val="198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Font typeface="+mj-lt"/>
            <a:buNone/>
          </a:pPr>
          <a:r>
            <a:rPr lang="en-US" sz="2800" kern="1200" dirty="0"/>
            <a:t>5</a:t>
          </a:r>
        </a:p>
      </dsp:txBody>
      <dsp:txXfrm>
        <a:off x="362419" y="3797367"/>
        <a:ext cx="1475288" cy="849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D653D-9E65-4773-A80B-09B10485F321}">
      <dsp:nvSpPr>
        <dsp:cNvPr id="0" name=""/>
        <dsp:cNvSpPr/>
      </dsp:nvSpPr>
      <dsp:spPr>
        <a:xfrm>
          <a:off x="0" y="0"/>
          <a:ext cx="7504771" cy="2362009"/>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175C9366-F8C5-4D85-BA52-415B335DF254}">
      <dsp:nvSpPr>
        <dsp:cNvPr id="0" name=""/>
        <dsp:cNvSpPr/>
      </dsp:nvSpPr>
      <dsp:spPr>
        <a:xfrm>
          <a:off x="253735" y="306880"/>
          <a:ext cx="2204526" cy="1732140"/>
        </a:xfrm>
        <a:prstGeom prst="rect">
          <a:avLst/>
        </a:prstGeom>
        <a:blipFill rotWithShape="1">
          <a:blip xmlns:r="http://schemas.openxmlformats.org/officeDocument/2006/relationships" r:embed="rId1"/>
          <a:srcRect/>
          <a:stretch>
            <a:fillRect l="-19000" r="-19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07D8838E-330D-4A8C-BC0F-C287078BD4F2}">
      <dsp:nvSpPr>
        <dsp:cNvPr id="0" name=""/>
        <dsp:cNvSpPr/>
      </dsp:nvSpPr>
      <dsp:spPr>
        <a:xfrm rot="10800000">
          <a:off x="225143" y="2362009"/>
          <a:ext cx="2204526" cy="2886900"/>
        </a:xfrm>
        <a:prstGeom prst="rect">
          <a:avLst/>
        </a:prstGeom>
        <a:solidFill>
          <a:srgbClr val="00234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666750">
            <a:lnSpc>
              <a:spcPct val="90000"/>
            </a:lnSpc>
            <a:spcBef>
              <a:spcPct val="0"/>
            </a:spcBef>
            <a:spcAft>
              <a:spcPct val="35000"/>
            </a:spcAft>
            <a:buNone/>
          </a:pPr>
          <a:r>
            <a:rPr lang="en-US" sz="1500" b="0" i="0" kern="1200" dirty="0"/>
            <a:t>Jordan</a:t>
          </a:r>
        </a:p>
        <a:p>
          <a:pPr marL="0" lvl="0" indent="0" algn="l" defTabSz="666750">
            <a:lnSpc>
              <a:spcPct val="90000"/>
            </a:lnSpc>
            <a:spcBef>
              <a:spcPct val="0"/>
            </a:spcBef>
            <a:spcAft>
              <a:spcPct val="35000"/>
            </a:spcAft>
            <a:buNone/>
          </a:pPr>
          <a:r>
            <a:rPr lang="en-US" sz="1400" b="0" i="0" kern="1200" dirty="0"/>
            <a:t>Education Reform Support Program </a:t>
          </a:r>
        </a:p>
        <a:p>
          <a:pPr marL="0" lvl="0" indent="0" algn="l" defTabSz="666750">
            <a:lnSpc>
              <a:spcPct val="90000"/>
            </a:lnSpc>
            <a:spcBef>
              <a:spcPct val="0"/>
            </a:spcBef>
            <a:spcAft>
              <a:spcPct val="35000"/>
            </a:spcAft>
            <a:buNone/>
          </a:pPr>
          <a:r>
            <a:rPr lang="en-US" sz="1400" b="0" i="0" kern="1200" dirty="0"/>
            <a:t>* </a:t>
          </a:r>
          <a:r>
            <a:rPr lang="en-US" sz="1200" b="0" i="0" kern="1200" dirty="0"/>
            <a:t>Expand access to early childhood education, and to improve student assessment and teaching and learning conditions for Jordanian children and Syrian refugee children</a:t>
          </a:r>
          <a:endParaRPr lang="en-US" sz="1200" kern="1200" dirty="0">
            <a:solidFill>
              <a:sysClr val="window" lastClr="FFFFFF"/>
            </a:solidFill>
            <a:latin typeface="Arial"/>
            <a:ea typeface="+mn-ea"/>
            <a:cs typeface="+mn-cs"/>
          </a:endParaRPr>
        </a:p>
      </dsp:txBody>
      <dsp:txXfrm rot="10800000">
        <a:off x="225143" y="2362009"/>
        <a:ext cx="2204526" cy="2886900"/>
      </dsp:txXfrm>
    </dsp:sp>
    <dsp:sp modelId="{79A285F3-C70E-4F9A-9657-4D9E551DD2B3}">
      <dsp:nvSpPr>
        <dsp:cNvPr id="0" name=""/>
        <dsp:cNvSpPr/>
      </dsp:nvSpPr>
      <dsp:spPr>
        <a:xfrm>
          <a:off x="2650122" y="314934"/>
          <a:ext cx="2204526" cy="173214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8000" r="-18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7C5F4988-D515-43A5-8AD5-DE2390437A2C}">
      <dsp:nvSpPr>
        <dsp:cNvPr id="0" name=""/>
        <dsp:cNvSpPr/>
      </dsp:nvSpPr>
      <dsp:spPr>
        <a:xfrm rot="10800000">
          <a:off x="2650122" y="2362009"/>
          <a:ext cx="2204526" cy="2886900"/>
        </a:xfrm>
        <a:prstGeom prst="rect">
          <a:avLst/>
        </a:prstGeom>
        <a:solidFill>
          <a:srgbClr val="00234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666750">
            <a:lnSpc>
              <a:spcPct val="90000"/>
            </a:lnSpc>
            <a:spcBef>
              <a:spcPct val="0"/>
            </a:spcBef>
            <a:spcAft>
              <a:spcPct val="35000"/>
            </a:spcAft>
            <a:buNone/>
          </a:pPr>
          <a:r>
            <a:rPr lang="en-US" sz="1500" kern="1200" dirty="0">
              <a:solidFill>
                <a:sysClr val="window" lastClr="FFFFFF"/>
              </a:solidFill>
              <a:latin typeface="Arial"/>
              <a:ea typeface="+mn-ea"/>
              <a:cs typeface="+mn-cs"/>
            </a:rPr>
            <a:t>Brazil</a:t>
          </a:r>
        </a:p>
        <a:p>
          <a:pPr marL="0" lvl="0" indent="0" algn="l" defTabSz="666750">
            <a:lnSpc>
              <a:spcPct val="90000"/>
            </a:lnSpc>
            <a:spcBef>
              <a:spcPct val="0"/>
            </a:spcBef>
            <a:spcAft>
              <a:spcPct val="35000"/>
            </a:spcAft>
            <a:buNone/>
          </a:pPr>
          <a:r>
            <a:rPr lang="en-US" sz="1400" kern="1200" dirty="0">
              <a:solidFill>
                <a:sysClr val="window" lastClr="FFFFFF"/>
              </a:solidFill>
              <a:latin typeface="Arial"/>
              <a:ea typeface="+mn-ea"/>
              <a:cs typeface="+mn-cs"/>
            </a:rPr>
            <a:t>Paraná Multi-sector Development Project:</a:t>
          </a:r>
        </a:p>
        <a:p>
          <a:pPr marL="114300" lvl="1" indent="-114300" algn="l" defTabSz="533400">
            <a:lnSpc>
              <a:spcPct val="90000"/>
            </a:lnSpc>
            <a:spcBef>
              <a:spcPct val="0"/>
            </a:spcBef>
            <a:spcAft>
              <a:spcPct val="15000"/>
            </a:spcAft>
            <a:buNone/>
          </a:pPr>
          <a:r>
            <a:rPr lang="en-US" sz="1200" kern="1200" dirty="0">
              <a:solidFill>
                <a:sysClr val="window" lastClr="FFFFFF"/>
              </a:solidFill>
              <a:latin typeface="Arial"/>
              <a:ea typeface="+mn-ea"/>
              <a:cs typeface="+mn-cs"/>
            </a:rPr>
            <a:t>* </a:t>
          </a:r>
          <a:r>
            <a:rPr lang="en-US" sz="1200" kern="1200" dirty="0"/>
            <a:t>Proportion of  live births to pregnant women who attended more than 7 ante-natal check-ups </a:t>
          </a:r>
          <a:endParaRPr lang="en-US" sz="1200" b="0" i="0" kern="1200" dirty="0">
            <a:solidFill>
              <a:prstClr val="white"/>
            </a:solidFill>
            <a:latin typeface="Arial"/>
            <a:ea typeface="+mn-ea"/>
            <a:cs typeface="+mn-cs"/>
          </a:endParaRPr>
        </a:p>
      </dsp:txBody>
      <dsp:txXfrm rot="10800000">
        <a:off x="2650122" y="2362009"/>
        <a:ext cx="2204526" cy="2886900"/>
      </dsp:txXfrm>
    </dsp:sp>
    <dsp:sp modelId="{AAA51346-6131-4C00-8731-E64E4A97C507}">
      <dsp:nvSpPr>
        <dsp:cNvPr id="0" name=""/>
        <dsp:cNvSpPr/>
      </dsp:nvSpPr>
      <dsp:spPr>
        <a:xfrm>
          <a:off x="5075101" y="314934"/>
          <a:ext cx="2204526" cy="173214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D09A4F9A-56CF-4A96-A4E0-9C305C4544EB}">
      <dsp:nvSpPr>
        <dsp:cNvPr id="0" name=""/>
        <dsp:cNvSpPr/>
      </dsp:nvSpPr>
      <dsp:spPr>
        <a:xfrm rot="10800000">
          <a:off x="5075101" y="2362009"/>
          <a:ext cx="2204526" cy="2886900"/>
        </a:xfrm>
        <a:prstGeom prst="rect">
          <a:avLst/>
        </a:prstGeom>
        <a:solidFill>
          <a:srgbClr val="00234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dirty="0">
              <a:solidFill>
                <a:sysClr val="window" lastClr="FFFFFF"/>
              </a:solidFill>
              <a:latin typeface="Arial"/>
              <a:ea typeface="+mn-ea"/>
              <a:cs typeface="+mn-cs"/>
            </a:rPr>
            <a:t>Indonesia </a:t>
          </a:r>
        </a:p>
        <a:p>
          <a:pPr marL="0" lvl="0" indent="0" algn="l" defTabSz="622300">
            <a:lnSpc>
              <a:spcPct val="90000"/>
            </a:lnSpc>
            <a:spcBef>
              <a:spcPct val="0"/>
            </a:spcBef>
            <a:spcAft>
              <a:spcPct val="35000"/>
            </a:spcAft>
            <a:buNone/>
          </a:pPr>
          <a:r>
            <a:rPr lang="en-US" sz="1400" kern="1200" dirty="0">
              <a:solidFill>
                <a:sysClr val="window" lastClr="FFFFFF"/>
              </a:solidFill>
              <a:latin typeface="Arial"/>
              <a:ea typeface="+mn-ea"/>
              <a:cs typeface="+mn-cs"/>
            </a:rPr>
            <a:t>Social Assistance Reform Program </a:t>
          </a:r>
          <a:endParaRPr lang="en-US" sz="1200" kern="1200" dirty="0">
            <a:solidFill>
              <a:sysClr val="window" lastClr="FFFFFF"/>
            </a:solidFill>
            <a:latin typeface="Arial"/>
            <a:ea typeface="+mn-ea"/>
            <a:cs typeface="+mn-cs"/>
          </a:endParaRPr>
        </a:p>
        <a:p>
          <a:pPr marL="0" lvl="0" indent="0" algn="l" defTabSz="622300">
            <a:lnSpc>
              <a:spcPct val="90000"/>
            </a:lnSpc>
            <a:spcBef>
              <a:spcPct val="0"/>
            </a:spcBef>
            <a:spcAft>
              <a:spcPct val="35000"/>
            </a:spcAft>
            <a:buNone/>
          </a:pPr>
          <a:r>
            <a:rPr lang="en-US" sz="1200" kern="1200" dirty="0">
              <a:solidFill>
                <a:sysClr val="window" lastClr="FFFFFF"/>
              </a:solidFill>
              <a:latin typeface="Arial"/>
              <a:ea typeface="+mn-ea"/>
              <a:cs typeface="+mn-cs"/>
            </a:rPr>
            <a:t>*Increase in use of</a:t>
          </a:r>
        </a:p>
        <a:p>
          <a:pPr marL="0" lvl="0" indent="0" defTabSz="622300">
            <a:lnSpc>
              <a:spcPct val="90000"/>
            </a:lnSpc>
            <a:spcBef>
              <a:spcPct val="0"/>
            </a:spcBef>
            <a:spcAft>
              <a:spcPct val="35000"/>
            </a:spcAft>
            <a:buNone/>
          </a:pPr>
          <a:r>
            <a:rPr lang="en-US" sz="1200" kern="1200" dirty="0">
              <a:solidFill>
                <a:sysClr val="window" lastClr="FFFFFF"/>
              </a:solidFill>
              <a:latin typeface="Arial"/>
              <a:ea typeface="+mn-ea"/>
              <a:cs typeface="+mn-cs"/>
            </a:rPr>
            <a:t>education services for social assistance beneficiary families</a:t>
          </a:r>
        </a:p>
        <a:p>
          <a:pPr marL="0" lvl="0" indent="0" defTabSz="622300">
            <a:lnSpc>
              <a:spcPct val="90000"/>
            </a:lnSpc>
            <a:spcBef>
              <a:spcPct val="0"/>
            </a:spcBef>
            <a:spcAft>
              <a:spcPct val="35000"/>
            </a:spcAft>
            <a:buNone/>
          </a:pPr>
          <a:r>
            <a:rPr lang="en-US" sz="1200" kern="1200" dirty="0">
              <a:solidFill>
                <a:sysClr val="window" lastClr="FFFFFF"/>
              </a:solidFill>
              <a:latin typeface="Arial"/>
              <a:ea typeface="+mn-ea"/>
              <a:cs typeface="+mn-cs"/>
            </a:rPr>
            <a:t>*Increase in use of health and nutrition services for social assistance beneficiary families</a:t>
          </a:r>
        </a:p>
      </dsp:txBody>
      <dsp:txXfrm rot="10800000">
        <a:off x="5075101" y="2362009"/>
        <a:ext cx="2204526" cy="2886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815CB-655D-4E8C-9B7F-FA76CF6768C8}">
      <dsp:nvSpPr>
        <dsp:cNvPr id="0" name=""/>
        <dsp:cNvSpPr/>
      </dsp:nvSpPr>
      <dsp:spPr>
        <a:xfrm rot="5400000">
          <a:off x="4041632" y="-7663"/>
          <a:ext cx="1322361" cy="135291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Revise Structure of System</a:t>
          </a:r>
        </a:p>
      </dsp:txBody>
      <dsp:txXfrm rot="-5400000">
        <a:off x="4251841" y="228007"/>
        <a:ext cx="901942" cy="881574"/>
      </dsp:txXfrm>
    </dsp:sp>
    <dsp:sp modelId="{6F0F29BD-D556-49FE-B500-046491F485FF}">
      <dsp:nvSpPr>
        <dsp:cNvPr id="0" name=""/>
        <dsp:cNvSpPr/>
      </dsp:nvSpPr>
      <dsp:spPr>
        <a:xfrm>
          <a:off x="5318237" y="268647"/>
          <a:ext cx="1488541" cy="800291"/>
        </a:xfrm>
        <a:prstGeom prst="rect">
          <a:avLst/>
        </a:prstGeom>
        <a:noFill/>
        <a:ln>
          <a:noFill/>
        </a:ln>
        <a:effectLst/>
      </dsp:spPr>
      <dsp:style>
        <a:lnRef idx="0">
          <a:scrgbClr r="0" g="0" b="0"/>
        </a:lnRef>
        <a:fillRef idx="0">
          <a:scrgbClr r="0" g="0" b="0"/>
        </a:fillRef>
        <a:effectRef idx="0">
          <a:scrgbClr r="0" g="0" b="0"/>
        </a:effectRef>
        <a:fontRef idx="minor"/>
      </dsp:style>
    </dsp:sp>
    <dsp:sp modelId="{37F0778E-3406-4181-A8C7-422BC6E446CB}">
      <dsp:nvSpPr>
        <dsp:cNvPr id="0" name=""/>
        <dsp:cNvSpPr/>
      </dsp:nvSpPr>
      <dsp:spPr>
        <a:xfrm rot="5400000">
          <a:off x="2632604" y="145736"/>
          <a:ext cx="1333818" cy="1160422"/>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Curriculum Reform</a:t>
          </a:r>
        </a:p>
      </dsp:txBody>
      <dsp:txXfrm rot="-5400000">
        <a:off x="2900134" y="266891"/>
        <a:ext cx="798758" cy="918112"/>
      </dsp:txXfrm>
    </dsp:sp>
    <dsp:sp modelId="{9716DD6E-E55A-45FF-90C8-578907098EC0}">
      <dsp:nvSpPr>
        <dsp:cNvPr id="0" name=""/>
        <dsp:cNvSpPr/>
      </dsp:nvSpPr>
      <dsp:spPr>
        <a:xfrm rot="5400000">
          <a:off x="3340763" y="1314081"/>
          <a:ext cx="1466040" cy="116042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School Finance</a:t>
          </a:r>
        </a:p>
      </dsp:txBody>
      <dsp:txXfrm rot="-5400000">
        <a:off x="3666817" y="1380144"/>
        <a:ext cx="813932" cy="1028296"/>
      </dsp:txXfrm>
    </dsp:sp>
    <dsp:sp modelId="{2D6890BA-87BA-4AEA-8288-BA9A731B7A93}">
      <dsp:nvSpPr>
        <dsp:cNvPr id="0" name=""/>
        <dsp:cNvSpPr/>
      </dsp:nvSpPr>
      <dsp:spPr>
        <a:xfrm>
          <a:off x="2005030" y="1494147"/>
          <a:ext cx="1440524" cy="80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endParaRPr lang="en-US" sz="3600" kern="1200" dirty="0"/>
        </a:p>
      </dsp:txBody>
      <dsp:txXfrm>
        <a:off x="2005030" y="1494147"/>
        <a:ext cx="1440524" cy="800291"/>
      </dsp:txXfrm>
    </dsp:sp>
    <dsp:sp modelId="{2E026139-6F95-4245-81CD-EAF47F2F9B0A}">
      <dsp:nvSpPr>
        <dsp:cNvPr id="0" name=""/>
        <dsp:cNvSpPr/>
      </dsp:nvSpPr>
      <dsp:spPr>
        <a:xfrm rot="5400000">
          <a:off x="4672444" y="1210671"/>
          <a:ext cx="1520526" cy="1310128"/>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Assessment and Examination System</a:t>
          </a:r>
        </a:p>
      </dsp:txBody>
      <dsp:txXfrm rot="-5400000">
        <a:off x="4980891" y="1341360"/>
        <a:ext cx="903632" cy="1048750"/>
      </dsp:txXfrm>
    </dsp:sp>
    <dsp:sp modelId="{28C7DC64-241C-44EE-BDEE-BCBC4E1BEBAD}">
      <dsp:nvSpPr>
        <dsp:cNvPr id="0" name=""/>
        <dsp:cNvSpPr/>
      </dsp:nvSpPr>
      <dsp:spPr>
        <a:xfrm rot="5400000">
          <a:off x="4002531" y="2361266"/>
          <a:ext cx="1743327" cy="1811373"/>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Teacher Upgrading: Remuneration &amp; Certification</a:t>
          </a:r>
        </a:p>
      </dsp:txBody>
      <dsp:txXfrm rot="-5400000">
        <a:off x="4270403" y="2685844"/>
        <a:ext cx="1207582" cy="1162218"/>
      </dsp:txXfrm>
    </dsp:sp>
    <dsp:sp modelId="{8A7E8905-4737-4F40-BB5E-153F802C56CF}">
      <dsp:nvSpPr>
        <dsp:cNvPr id="0" name=""/>
        <dsp:cNvSpPr/>
      </dsp:nvSpPr>
      <dsp:spPr>
        <a:xfrm>
          <a:off x="5318237" y="2924401"/>
          <a:ext cx="1488541" cy="800291"/>
        </a:xfrm>
        <a:prstGeom prst="rect">
          <a:avLst/>
        </a:prstGeom>
        <a:noFill/>
        <a:ln>
          <a:noFill/>
        </a:ln>
        <a:effectLst/>
      </dsp:spPr>
      <dsp:style>
        <a:lnRef idx="0">
          <a:scrgbClr r="0" g="0" b="0"/>
        </a:lnRef>
        <a:fillRef idx="0">
          <a:scrgbClr r="0" g="0" b="0"/>
        </a:fillRef>
        <a:effectRef idx="0">
          <a:scrgbClr r="0" g="0" b="0"/>
        </a:effectRef>
        <a:fontRef idx="minor"/>
      </dsp:style>
    </dsp:sp>
    <dsp:sp modelId="{4A98E574-5135-4338-A6FA-0F4B058472C5}">
      <dsp:nvSpPr>
        <dsp:cNvPr id="0" name=""/>
        <dsp:cNvSpPr/>
      </dsp:nvSpPr>
      <dsp:spPr>
        <a:xfrm rot="5400000">
          <a:off x="2632604" y="2650688"/>
          <a:ext cx="1333818" cy="116042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2900134" y="2771843"/>
        <a:ext cx="798758" cy="918112"/>
      </dsp:txXfrm>
    </dsp:sp>
    <dsp:sp modelId="{1D0DBDBA-BD23-4B52-AD61-466C6D11BDED}">
      <dsp:nvSpPr>
        <dsp:cNvPr id="0" name=""/>
        <dsp:cNvSpPr/>
      </dsp:nvSpPr>
      <dsp:spPr>
        <a:xfrm rot="5400000">
          <a:off x="1694626" y="1089608"/>
          <a:ext cx="1698698" cy="185375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Administration and Supervision of Schools</a:t>
          </a:r>
        </a:p>
      </dsp:txBody>
      <dsp:txXfrm rot="-5400000">
        <a:off x="1926058" y="1450251"/>
        <a:ext cx="1235834" cy="1132466"/>
      </dsp:txXfrm>
    </dsp:sp>
    <dsp:sp modelId="{E19F6EAD-FB14-45EF-9707-276C931156D7}">
      <dsp:nvSpPr>
        <dsp:cNvPr id="0" name=""/>
        <dsp:cNvSpPr/>
      </dsp:nvSpPr>
      <dsp:spPr>
        <a:xfrm>
          <a:off x="2005030" y="4443741"/>
          <a:ext cx="1440524" cy="800291"/>
        </a:xfrm>
        <a:prstGeom prst="rect">
          <a:avLst/>
        </a:prstGeom>
        <a:noFill/>
        <a:ln>
          <a:noFill/>
        </a:ln>
        <a:effectLst/>
      </dsp:spPr>
      <dsp:style>
        <a:lnRef idx="0">
          <a:scrgbClr r="0" g="0" b="0"/>
        </a:lnRef>
        <a:fillRef idx="0">
          <a:scrgbClr r="0" g="0" b="0"/>
        </a:fillRef>
        <a:effectRef idx="0">
          <a:scrgbClr r="0" g="0" b="0"/>
        </a:effectRef>
        <a:fontRef idx="minor"/>
      </dsp:style>
    </dsp:sp>
    <dsp:sp modelId="{9D74E91E-4F89-43D2-96A4-44250CA0CFB0}">
      <dsp:nvSpPr>
        <dsp:cNvPr id="0" name=""/>
        <dsp:cNvSpPr/>
      </dsp:nvSpPr>
      <dsp:spPr>
        <a:xfrm rot="5400000">
          <a:off x="3382539" y="3652127"/>
          <a:ext cx="1305275" cy="1519898"/>
        </a:xfrm>
        <a:prstGeom prst="hexagon">
          <a:avLst>
            <a:gd name="adj" fmla="val 25000"/>
            <a:gd name="vf" fmla="val 11547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Focus on Equity</a:t>
          </a:r>
        </a:p>
      </dsp:txBody>
      <dsp:txXfrm rot="-5400000">
        <a:off x="3528544" y="3976984"/>
        <a:ext cx="1013266" cy="870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BDB2C-95C8-4303-BE8C-38982AAE543C}">
      <dsp:nvSpPr>
        <dsp:cNvPr id="0" name=""/>
        <dsp:cNvSpPr/>
      </dsp:nvSpPr>
      <dsp:spPr>
        <a:xfrm rot="10800000">
          <a:off x="3857977" y="0"/>
          <a:ext cx="684229" cy="1524991"/>
        </a:xfrm>
        <a:prstGeom prst="rightArrow">
          <a:avLst>
            <a:gd name="adj1" fmla="val 75000"/>
            <a:gd name="adj2" fmla="val 50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23A8F6E1-225B-4CBD-B733-CD3D5AA75118}">
      <dsp:nvSpPr>
        <dsp:cNvPr id="0" name=""/>
        <dsp:cNvSpPr/>
      </dsp:nvSpPr>
      <dsp:spPr>
        <a:xfrm>
          <a:off x="1252" y="11925"/>
          <a:ext cx="3856403" cy="1524991"/>
        </a:xfrm>
        <a:prstGeom prst="round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2060"/>
              </a:solidFill>
              <a:latin typeface="Calibri" panose="020F0502020204030204" pitchFamily="34" charset="0"/>
              <a:cs typeface="Calibri" panose="020F0502020204030204" pitchFamily="34" charset="0"/>
            </a:rPr>
            <a:t>Monopolistic behavior of private hospitals and the pharma sector increase prices</a:t>
          </a:r>
          <a:endParaRPr lang="en-US" sz="1700" kern="1200" dirty="0">
            <a:solidFill>
              <a:srgbClr val="002060"/>
            </a:solidFill>
            <a:latin typeface="Calibri" panose="020F0502020204030204" pitchFamily="34" charset="0"/>
            <a:ea typeface="+mn-ea"/>
            <a:cs typeface="Calibri" panose="020F0502020204030204" pitchFamily="34" charset="0"/>
          </a:endParaRPr>
        </a:p>
        <a:p>
          <a:pPr marL="0" lvl="0" indent="0" algn="ctr" defTabSz="755650">
            <a:lnSpc>
              <a:spcPct val="90000"/>
            </a:lnSpc>
            <a:spcBef>
              <a:spcPct val="0"/>
            </a:spcBef>
            <a:spcAft>
              <a:spcPct val="35000"/>
            </a:spcAft>
            <a:buNone/>
          </a:pPr>
          <a:r>
            <a:rPr lang="en-US" sz="1700" kern="1200" dirty="0">
              <a:solidFill>
                <a:srgbClr val="002060"/>
              </a:solidFill>
              <a:latin typeface="Calibri" panose="020F0502020204030204" pitchFamily="34" charset="0"/>
              <a:ea typeface="+mn-ea"/>
              <a:cs typeface="Calibri" panose="020F0502020204030204" pitchFamily="34" charset="0"/>
            </a:rPr>
            <a:t>High OOP expenditure on health resulting in limited financial risk protection </a:t>
          </a:r>
          <a:endParaRPr lang="en-US" sz="1700" kern="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dsp:txBody>
      <dsp:txXfrm>
        <a:off x="75696" y="86369"/>
        <a:ext cx="3707515" cy="1376103"/>
      </dsp:txXfrm>
    </dsp:sp>
    <dsp:sp modelId="{DC8814A9-8771-4484-920B-80408E07943B}">
      <dsp:nvSpPr>
        <dsp:cNvPr id="0" name=""/>
        <dsp:cNvSpPr/>
      </dsp:nvSpPr>
      <dsp:spPr>
        <a:xfrm rot="10800000">
          <a:off x="3852079" y="1677491"/>
          <a:ext cx="689554" cy="1524991"/>
        </a:xfrm>
        <a:prstGeom prst="rightArrow">
          <a:avLst>
            <a:gd name="adj1" fmla="val 75000"/>
            <a:gd name="adj2" fmla="val 50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C59F2C9F-ECEE-4DC7-95E4-D671B7C5222F}">
      <dsp:nvSpPr>
        <dsp:cNvPr id="0" name=""/>
        <dsp:cNvSpPr/>
      </dsp:nvSpPr>
      <dsp:spPr>
        <a:xfrm>
          <a:off x="2146" y="1677491"/>
          <a:ext cx="3849932" cy="1524991"/>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2060"/>
              </a:solidFill>
              <a:latin typeface="Calibri" panose="020F0502020204030204" pitchFamily="34" charset="0"/>
              <a:ea typeface="+mn-ea"/>
              <a:cs typeface="Calibri" panose="020F0502020204030204" pitchFamily="34" charset="0"/>
            </a:rPr>
            <a:t>Hospital based model of care not adapted to burden of disease </a:t>
          </a:r>
          <a:endParaRPr lang="en-US" sz="1700" kern="1200" dirty="0">
            <a:solidFill>
              <a:sysClr val="window" lastClr="FFFFFF"/>
            </a:solidFill>
            <a:latin typeface="Calibri" panose="020F0502020204030204" pitchFamily="34" charset="0"/>
            <a:ea typeface="+mn-ea"/>
            <a:cs typeface="Calibri" panose="020F0502020204030204" pitchFamily="34" charset="0"/>
          </a:endParaRPr>
        </a:p>
      </dsp:txBody>
      <dsp:txXfrm>
        <a:off x="76590" y="1751935"/>
        <a:ext cx="3701044" cy="1376103"/>
      </dsp:txXfrm>
    </dsp:sp>
    <dsp:sp modelId="{62085D96-C2BF-4A23-925C-E72EB34804E7}">
      <dsp:nvSpPr>
        <dsp:cNvPr id="0" name=""/>
        <dsp:cNvSpPr/>
      </dsp:nvSpPr>
      <dsp:spPr>
        <a:xfrm rot="10800000">
          <a:off x="3900953" y="3354982"/>
          <a:ext cx="641631" cy="1524991"/>
        </a:xfrm>
        <a:prstGeom prst="rightArrow">
          <a:avLst>
            <a:gd name="adj1" fmla="val 75000"/>
            <a:gd name="adj2" fmla="val 50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728E221E-7BAE-4E9C-B936-DDB51B8219DE}">
      <dsp:nvSpPr>
        <dsp:cNvPr id="0" name=""/>
        <dsp:cNvSpPr/>
      </dsp:nvSpPr>
      <dsp:spPr>
        <a:xfrm>
          <a:off x="1194" y="3354982"/>
          <a:ext cx="3899758" cy="1524991"/>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2060"/>
              </a:solidFill>
              <a:latin typeface="Calibri" panose="020F0502020204030204" pitchFamily="34" charset="0"/>
              <a:cs typeface="Calibri" panose="020F0502020204030204" pitchFamily="34" charset="0"/>
            </a:rPr>
            <a:t>Stark differences in health outcomes across regions</a:t>
          </a:r>
        </a:p>
      </dsp:txBody>
      <dsp:txXfrm>
        <a:off x="75638" y="3429426"/>
        <a:ext cx="3750870" cy="1376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2551D-6CA3-4E6B-8A80-87209D1CA1C9}">
      <dsp:nvSpPr>
        <dsp:cNvPr id="0" name=""/>
        <dsp:cNvSpPr/>
      </dsp:nvSpPr>
      <dsp:spPr>
        <a:xfrm>
          <a:off x="1914" y="0"/>
          <a:ext cx="3920797" cy="1572647"/>
        </a:xfrm>
        <a:prstGeom prst="roundRect">
          <a:avLst/>
        </a:prstGeom>
        <a:solidFill>
          <a:srgbClr val="FFFF99"/>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2060"/>
              </a:solidFill>
              <a:latin typeface="Calibri" panose="020F0502020204030204" pitchFamily="34" charset="0"/>
              <a:cs typeface="Calibri" panose="020F0502020204030204" pitchFamily="34" charset="0"/>
            </a:rPr>
            <a:t>Empower SSA to be a strategic purchaser to </a:t>
          </a:r>
          <a:r>
            <a:rPr lang="en-US" sz="1700" kern="1200" dirty="0">
              <a:solidFill>
                <a:srgbClr val="002060"/>
              </a:solidFill>
              <a:latin typeface="Calibri" panose="020F0502020204030204"/>
              <a:ea typeface="+mn-ea"/>
              <a:cs typeface="+mn-cs"/>
            </a:rPr>
            <a:t>selectively contract with providers and pay for outputs not inputs;</a:t>
          </a:r>
          <a:r>
            <a:rPr lang="en-US" sz="1700" kern="1200" dirty="0">
              <a:solidFill>
                <a:srgbClr val="002060"/>
              </a:solidFill>
              <a:latin typeface="Calibri" panose="020F0502020204030204" pitchFamily="34" charset="0"/>
              <a:cs typeface="Calibri" panose="020F0502020204030204" pitchFamily="34" charset="0"/>
            </a:rPr>
            <a:t> </a:t>
          </a:r>
        </a:p>
        <a:p>
          <a:pPr marL="0" lvl="0" indent="0" algn="ctr" defTabSz="755650">
            <a:lnSpc>
              <a:spcPct val="90000"/>
            </a:lnSpc>
            <a:spcBef>
              <a:spcPct val="0"/>
            </a:spcBef>
            <a:spcAft>
              <a:spcPct val="35000"/>
            </a:spcAft>
            <a:buNone/>
          </a:pPr>
          <a:r>
            <a:rPr lang="en-US" sz="1700" kern="1200" dirty="0">
              <a:solidFill>
                <a:srgbClr val="002060"/>
              </a:solidFill>
              <a:latin typeface="Calibri" panose="020F0502020204030204" pitchFamily="34" charset="0"/>
              <a:cs typeface="Calibri" panose="020F0502020204030204" pitchFamily="34" charset="0"/>
            </a:rPr>
            <a:t>Put in place implementable regulatory mechanisms</a:t>
          </a:r>
          <a:endParaRPr lang="en-US" sz="1700" kern="1200" dirty="0">
            <a:solidFill>
              <a:srgbClr val="002060"/>
            </a:solidFill>
            <a:latin typeface="Calibri" panose="020F0502020204030204"/>
            <a:ea typeface="+mn-ea"/>
            <a:cs typeface="+mn-cs"/>
          </a:endParaRPr>
        </a:p>
      </dsp:txBody>
      <dsp:txXfrm>
        <a:off x="78684" y="76770"/>
        <a:ext cx="3767257" cy="1419107"/>
      </dsp:txXfrm>
    </dsp:sp>
    <dsp:sp modelId="{7820172A-DDCB-4A03-8732-A504D656D5C0}">
      <dsp:nvSpPr>
        <dsp:cNvPr id="0" name=""/>
        <dsp:cNvSpPr/>
      </dsp:nvSpPr>
      <dsp:spPr>
        <a:xfrm>
          <a:off x="1914" y="1653662"/>
          <a:ext cx="3920797" cy="1572647"/>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rgbClr val="002060"/>
              </a:solidFill>
              <a:latin typeface="Calibri" panose="020F0502020204030204"/>
              <a:ea typeface="+mn-ea"/>
              <a:cs typeface="+mn-cs"/>
            </a:rPr>
            <a:t>Reduce fragmentation in service delivery by reorienting model of care to PHC; </a:t>
          </a:r>
        </a:p>
        <a:p>
          <a:pPr marL="0" lvl="0" indent="0" algn="ctr" defTabSz="755650">
            <a:lnSpc>
              <a:spcPct val="90000"/>
            </a:lnSpc>
            <a:spcBef>
              <a:spcPct val="0"/>
            </a:spcBef>
            <a:spcAft>
              <a:spcPct val="35000"/>
            </a:spcAft>
            <a:buNone/>
          </a:pPr>
          <a:r>
            <a:rPr lang="en-US" sz="1700" b="0" kern="1200" dirty="0">
              <a:solidFill>
                <a:srgbClr val="002060"/>
              </a:solidFill>
              <a:latin typeface="Calibri" panose="020F0502020204030204"/>
              <a:ea typeface="+mn-ea"/>
              <a:cs typeface="+mn-cs"/>
            </a:rPr>
            <a:t>Ensure early detection, control, and continuity of care</a:t>
          </a:r>
        </a:p>
      </dsp:txBody>
      <dsp:txXfrm>
        <a:off x="78684" y="1730432"/>
        <a:ext cx="3767257" cy="1419107"/>
      </dsp:txXfrm>
    </dsp:sp>
    <dsp:sp modelId="{CA86607D-9379-4273-8AC8-24BF927AB725}">
      <dsp:nvSpPr>
        <dsp:cNvPr id="0" name=""/>
        <dsp:cNvSpPr/>
      </dsp:nvSpPr>
      <dsp:spPr>
        <a:xfrm>
          <a:off x="1477" y="3307325"/>
          <a:ext cx="3920797" cy="1572647"/>
        </a:xfrm>
        <a:prstGeom prst="roundRect">
          <a:avLst/>
        </a:prstGeom>
        <a:solidFill>
          <a:schemeClr val="accent3">
            <a:lumMod val="40000"/>
            <a:lumOff val="60000"/>
          </a:scheme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Integrate data and introduce digital technologies to improve access and quality</a:t>
          </a:r>
        </a:p>
      </dsp:txBody>
      <dsp:txXfrm>
        <a:off x="78247" y="3384095"/>
        <a:ext cx="3767257" cy="14191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5F2DE-DCCD-4E16-A785-9DBA256B0A6A}">
      <dsp:nvSpPr>
        <dsp:cNvPr id="0" name=""/>
        <dsp:cNvSpPr/>
      </dsp:nvSpPr>
      <dsp:spPr>
        <a:xfrm>
          <a:off x="2671234" y="-99307"/>
          <a:ext cx="1191752" cy="8941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US" sz="1050" b="0" i="0" u="none" strike="noStrike" kern="1200" cap="none" baseline="0" noProof="0" dirty="0"/>
            <a:t>Universal Health Care</a:t>
          </a:r>
          <a:endParaRPr lang="en-US" sz="1050" b="0" i="0" u="none" strike="noStrike" kern="1200" cap="none" baseline="0" noProof="0" dirty="0">
            <a:solidFill>
              <a:srgbClr val="010000"/>
            </a:solidFill>
            <a:latin typeface="Arial Bold"/>
            <a:cs typeface="Arial Bold"/>
          </a:endParaRPr>
        </a:p>
      </dsp:txBody>
      <dsp:txXfrm>
        <a:off x="2714881" y="-55660"/>
        <a:ext cx="1104458" cy="806818"/>
      </dsp:txXfrm>
    </dsp:sp>
    <dsp:sp modelId="{5C7FD410-31B1-4D98-B119-61ED7434AB0F}">
      <dsp:nvSpPr>
        <dsp:cNvPr id="0" name=""/>
        <dsp:cNvSpPr/>
      </dsp:nvSpPr>
      <dsp:spPr>
        <a:xfrm>
          <a:off x="1087889" y="347748"/>
          <a:ext cx="4358443" cy="4358443"/>
        </a:xfrm>
        <a:custGeom>
          <a:avLst/>
          <a:gdLst/>
          <a:ahLst/>
          <a:cxnLst/>
          <a:rect l="0" t="0" r="0" b="0"/>
          <a:pathLst>
            <a:path>
              <a:moveTo>
                <a:pt x="2779169" y="84210"/>
              </a:moveTo>
              <a:arcTo wR="2179221" hR="2179221" stAng="17158807" swAng="65558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DE0DEC-9595-4B66-BAFD-3012FFDCE350}">
      <dsp:nvSpPr>
        <dsp:cNvPr id="0" name=""/>
        <dsp:cNvSpPr/>
      </dsp:nvSpPr>
      <dsp:spPr>
        <a:xfrm>
          <a:off x="4237062" y="585577"/>
          <a:ext cx="1141983" cy="8009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US" sz="1050" kern="1200" dirty="0"/>
            <a:t>Disability </a:t>
          </a:r>
          <a:r>
            <a:rPr lang="en-US" sz="1050" kern="1200" dirty="0">
              <a:latin typeface="Arial Bold"/>
            </a:rPr>
            <a:t>benefits</a:t>
          </a:r>
          <a:endParaRPr lang="en-US" sz="1050" kern="1200" dirty="0"/>
        </a:p>
      </dsp:txBody>
      <dsp:txXfrm>
        <a:off x="4276159" y="624674"/>
        <a:ext cx="1063789" cy="722707"/>
      </dsp:txXfrm>
    </dsp:sp>
    <dsp:sp modelId="{08E30540-EE90-462E-A4AE-C05D46962ACB}">
      <dsp:nvSpPr>
        <dsp:cNvPr id="0" name=""/>
        <dsp:cNvSpPr/>
      </dsp:nvSpPr>
      <dsp:spPr>
        <a:xfrm>
          <a:off x="1087889" y="347748"/>
          <a:ext cx="4358443" cy="4358443"/>
        </a:xfrm>
        <a:custGeom>
          <a:avLst/>
          <a:gdLst/>
          <a:ahLst/>
          <a:cxnLst/>
          <a:rect l="0" t="0" r="0" b="0"/>
          <a:pathLst>
            <a:path>
              <a:moveTo>
                <a:pt x="4040469" y="1045747"/>
              </a:moveTo>
              <a:arcTo wR="2179221" hR="2179221" stAng="19719549" swAng="127947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B3550F-A8B2-4A7F-85C7-F61AEEFCE2DE}">
      <dsp:nvSpPr>
        <dsp:cNvPr id="0" name=""/>
        <dsp:cNvSpPr/>
      </dsp:nvSpPr>
      <dsp:spPr>
        <a:xfrm>
          <a:off x="4861147" y="2156048"/>
          <a:ext cx="1170372" cy="7418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US" sz="1050" kern="1200" dirty="0">
              <a:latin typeface="Arial Bold"/>
            </a:rPr>
            <a:t> Scholarships, education fee waivers and learning support </a:t>
          </a:r>
          <a:endParaRPr lang="en-US" sz="1050" kern="1200" dirty="0"/>
        </a:p>
      </dsp:txBody>
      <dsp:txXfrm>
        <a:off x="4897361" y="2192262"/>
        <a:ext cx="1097944" cy="669415"/>
      </dsp:txXfrm>
    </dsp:sp>
    <dsp:sp modelId="{9361EFC7-8E2A-421B-BBA8-0262255A5186}">
      <dsp:nvSpPr>
        <dsp:cNvPr id="0" name=""/>
        <dsp:cNvSpPr/>
      </dsp:nvSpPr>
      <dsp:spPr>
        <a:xfrm>
          <a:off x="1087889" y="347748"/>
          <a:ext cx="4358443" cy="4358443"/>
        </a:xfrm>
        <a:custGeom>
          <a:avLst/>
          <a:gdLst/>
          <a:ahLst/>
          <a:cxnLst/>
          <a:rect l="0" t="0" r="0" b="0"/>
          <a:pathLst>
            <a:path>
              <a:moveTo>
                <a:pt x="4325150" y="2558692"/>
              </a:moveTo>
              <a:arcTo wR="2179221" hR="2179221" stAng="601687" swAng="135095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842D00-894D-44C6-B7C9-434050CB261C}">
      <dsp:nvSpPr>
        <dsp:cNvPr id="0" name=""/>
        <dsp:cNvSpPr/>
      </dsp:nvSpPr>
      <dsp:spPr>
        <a:xfrm>
          <a:off x="4210495" y="3706585"/>
          <a:ext cx="1195116" cy="722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US" sz="1050" kern="1200" dirty="0">
              <a:latin typeface="Arial Bold"/>
            </a:rPr>
            <a:t>Free meals</a:t>
          </a:r>
          <a:endParaRPr lang="en-US" sz="1050" kern="1200" dirty="0"/>
        </a:p>
      </dsp:txBody>
      <dsp:txXfrm>
        <a:off x="4245772" y="3741862"/>
        <a:ext cx="1124562" cy="652101"/>
      </dsp:txXfrm>
    </dsp:sp>
    <dsp:sp modelId="{19F7288D-FA24-4793-9A0E-4F8EA0E1E900}">
      <dsp:nvSpPr>
        <dsp:cNvPr id="0" name=""/>
        <dsp:cNvSpPr/>
      </dsp:nvSpPr>
      <dsp:spPr>
        <a:xfrm>
          <a:off x="1087889" y="347748"/>
          <a:ext cx="4358443" cy="4358443"/>
        </a:xfrm>
        <a:custGeom>
          <a:avLst/>
          <a:gdLst/>
          <a:ahLst/>
          <a:cxnLst/>
          <a:rect l="0" t="0" r="0" b="0"/>
          <a:pathLst>
            <a:path>
              <a:moveTo>
                <a:pt x="3238455" y="4083698"/>
              </a:moveTo>
              <a:arcTo wR="2179221" hR="2179221" stAng="3655082" swAng="70178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38A641-03E1-48DD-8FD1-07195DBD019D}">
      <dsp:nvSpPr>
        <dsp:cNvPr id="0" name=""/>
        <dsp:cNvSpPr/>
      </dsp:nvSpPr>
      <dsp:spPr>
        <a:xfrm>
          <a:off x="2620286" y="4323974"/>
          <a:ext cx="1293649" cy="7644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US" sz="1050" kern="1200" dirty="0"/>
            <a:t>Nutrition and ECD services</a:t>
          </a:r>
        </a:p>
      </dsp:txBody>
      <dsp:txXfrm>
        <a:off x="2657603" y="4361291"/>
        <a:ext cx="1219015" cy="689802"/>
      </dsp:txXfrm>
    </dsp:sp>
    <dsp:sp modelId="{FB068EBF-A93B-4254-A192-12486B1FC151}">
      <dsp:nvSpPr>
        <dsp:cNvPr id="0" name=""/>
        <dsp:cNvSpPr/>
      </dsp:nvSpPr>
      <dsp:spPr>
        <a:xfrm>
          <a:off x="1087889" y="347748"/>
          <a:ext cx="4358443" cy="4358443"/>
        </a:xfrm>
        <a:custGeom>
          <a:avLst/>
          <a:gdLst/>
          <a:ahLst/>
          <a:cxnLst/>
          <a:rect l="0" t="0" r="0" b="0"/>
          <a:pathLst>
            <a:path>
              <a:moveTo>
                <a:pt x="1527557" y="4258726"/>
              </a:moveTo>
              <a:arcTo wR="2179221" hR="2179221" stAng="6443980" swAng="78557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95B468-5B68-4E4D-8D4F-450667366098}">
      <dsp:nvSpPr>
        <dsp:cNvPr id="0" name=""/>
        <dsp:cNvSpPr/>
      </dsp:nvSpPr>
      <dsp:spPr>
        <a:xfrm>
          <a:off x="1122434" y="3733607"/>
          <a:ext cx="1207469" cy="6686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US" sz="1050" kern="1200" dirty="0">
              <a:latin typeface="Arial Bold"/>
            </a:rPr>
            <a:t>Subsidized utility and transport</a:t>
          </a:r>
        </a:p>
      </dsp:txBody>
      <dsp:txXfrm>
        <a:off x="1155073" y="3766246"/>
        <a:ext cx="1142191" cy="603333"/>
      </dsp:txXfrm>
    </dsp:sp>
    <dsp:sp modelId="{47A6D475-77D9-4B87-9B48-16EE7A1D58DC}">
      <dsp:nvSpPr>
        <dsp:cNvPr id="0" name=""/>
        <dsp:cNvSpPr/>
      </dsp:nvSpPr>
      <dsp:spPr>
        <a:xfrm>
          <a:off x="1087889" y="347748"/>
          <a:ext cx="4358443" cy="4358443"/>
        </a:xfrm>
        <a:custGeom>
          <a:avLst/>
          <a:gdLst/>
          <a:ahLst/>
          <a:cxnLst/>
          <a:rect l="0" t="0" r="0" b="0"/>
          <a:pathLst>
            <a:path>
              <a:moveTo>
                <a:pt x="359729" y="3378578"/>
              </a:moveTo>
              <a:arcTo wR="2179221" hR="2179221" stAng="8796497" swAng="135921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8D03F7-16FD-4B8A-9012-FFDACA46C67D}">
      <dsp:nvSpPr>
        <dsp:cNvPr id="0" name=""/>
        <dsp:cNvSpPr/>
      </dsp:nvSpPr>
      <dsp:spPr>
        <a:xfrm>
          <a:off x="501659" y="2129516"/>
          <a:ext cx="1172459" cy="7949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US" sz="1050" kern="1200" dirty="0">
              <a:latin typeface="Arial Bold"/>
            </a:rPr>
            <a:t>Child-birth grants</a:t>
          </a:r>
        </a:p>
      </dsp:txBody>
      <dsp:txXfrm>
        <a:off x="540463" y="2168320"/>
        <a:ext cx="1094851" cy="717299"/>
      </dsp:txXfrm>
    </dsp:sp>
    <dsp:sp modelId="{A7681540-9B3B-4BBD-AF42-D931E1AAED3C}">
      <dsp:nvSpPr>
        <dsp:cNvPr id="0" name=""/>
        <dsp:cNvSpPr/>
      </dsp:nvSpPr>
      <dsp:spPr>
        <a:xfrm>
          <a:off x="1087889" y="347748"/>
          <a:ext cx="4358443" cy="4358443"/>
        </a:xfrm>
        <a:custGeom>
          <a:avLst/>
          <a:gdLst/>
          <a:ahLst/>
          <a:cxnLst/>
          <a:rect l="0" t="0" r="0" b="0"/>
          <a:pathLst>
            <a:path>
              <a:moveTo>
                <a:pt x="37907" y="1774524"/>
              </a:moveTo>
              <a:arcTo wR="2179221" hR="2179221" stAng="11442142" swAng="114487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C88013-0DC4-4C33-8758-B19832492487}">
      <dsp:nvSpPr>
        <dsp:cNvPr id="0" name=""/>
        <dsp:cNvSpPr/>
      </dsp:nvSpPr>
      <dsp:spPr>
        <a:xfrm>
          <a:off x="1044595" y="533948"/>
          <a:ext cx="1363146" cy="904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US" sz="1050" kern="1200" dirty="0">
              <a:latin typeface="Arial Bold"/>
            </a:rPr>
            <a:t>Gender sensitive</a:t>
          </a:r>
        </a:p>
      </dsp:txBody>
      <dsp:txXfrm>
        <a:off x="1088732" y="578085"/>
        <a:ext cx="1274872" cy="815884"/>
      </dsp:txXfrm>
    </dsp:sp>
    <dsp:sp modelId="{0E1DC8CE-9A7A-4E5B-97CD-779835C95454}">
      <dsp:nvSpPr>
        <dsp:cNvPr id="0" name=""/>
        <dsp:cNvSpPr/>
      </dsp:nvSpPr>
      <dsp:spPr>
        <a:xfrm>
          <a:off x="1087889" y="347748"/>
          <a:ext cx="4358443" cy="4358443"/>
        </a:xfrm>
        <a:custGeom>
          <a:avLst/>
          <a:gdLst/>
          <a:ahLst/>
          <a:cxnLst/>
          <a:rect l="0" t="0" r="0" b="0"/>
          <a:pathLst>
            <a:path>
              <a:moveTo>
                <a:pt x="1300595" y="184974"/>
              </a:moveTo>
              <a:arcTo wR="2179221" hR="2179221" stAng="14773360" swAng="46972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BDB2C-95C8-4303-BE8C-38982AAE543C}">
      <dsp:nvSpPr>
        <dsp:cNvPr id="0" name=""/>
        <dsp:cNvSpPr/>
      </dsp:nvSpPr>
      <dsp:spPr>
        <a:xfrm rot="10800000">
          <a:off x="3857977" y="0"/>
          <a:ext cx="684229" cy="1524991"/>
        </a:xfrm>
        <a:prstGeom prst="rightArrow">
          <a:avLst>
            <a:gd name="adj1" fmla="val 75000"/>
            <a:gd name="adj2" fmla="val 50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23A8F6E1-225B-4CBD-B733-CD3D5AA75118}">
      <dsp:nvSpPr>
        <dsp:cNvPr id="0" name=""/>
        <dsp:cNvSpPr/>
      </dsp:nvSpPr>
      <dsp:spPr>
        <a:xfrm>
          <a:off x="1252" y="11925"/>
          <a:ext cx="3856403" cy="1524991"/>
        </a:xfrm>
        <a:prstGeom prst="round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noProof="0" dirty="0">
              <a:solidFill>
                <a:srgbClr val="002060"/>
              </a:solidFill>
              <a:latin typeface="Calibri" panose="020F0502020204030204" pitchFamily="34" charset="0"/>
              <a:ea typeface="+mn-ea"/>
              <a:cs typeface="Calibri" panose="020F0502020204030204" pitchFamily="34" charset="0"/>
            </a:rPr>
            <a:t>New forms of poverty and vulnerability are not captured in the national targeting system</a:t>
          </a:r>
          <a:endParaRPr lang="en-US" sz="1700" kern="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dsp:txBody>
      <dsp:txXfrm>
        <a:off x="75696" y="86369"/>
        <a:ext cx="3707515" cy="1376103"/>
      </dsp:txXfrm>
    </dsp:sp>
    <dsp:sp modelId="{DC8814A9-8771-4484-920B-80408E07943B}">
      <dsp:nvSpPr>
        <dsp:cNvPr id="0" name=""/>
        <dsp:cNvSpPr/>
      </dsp:nvSpPr>
      <dsp:spPr>
        <a:xfrm rot="10800000">
          <a:off x="3852079" y="1677491"/>
          <a:ext cx="689554" cy="1524991"/>
        </a:xfrm>
        <a:prstGeom prst="rightArrow">
          <a:avLst>
            <a:gd name="adj1" fmla="val 75000"/>
            <a:gd name="adj2" fmla="val 50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C59F2C9F-ECEE-4DC7-95E4-D671B7C5222F}">
      <dsp:nvSpPr>
        <dsp:cNvPr id="0" name=""/>
        <dsp:cNvSpPr/>
      </dsp:nvSpPr>
      <dsp:spPr>
        <a:xfrm>
          <a:off x="2146" y="1677491"/>
          <a:ext cx="3849932" cy="1524991"/>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2060"/>
              </a:solidFill>
              <a:latin typeface="Calibri" panose="020F0502020204030204" pitchFamily="34" charset="0"/>
              <a:ea typeface="+mn-ea"/>
              <a:cs typeface="Calibri" panose="020F0502020204030204" pitchFamily="34" charset="0"/>
            </a:rPr>
            <a:t>Poor, rural and disadvantaged households are poorly connected to local primary health and education services and require more intense/tailored assistance</a:t>
          </a:r>
          <a:endParaRPr lang="en-US" sz="1700" kern="1200" dirty="0">
            <a:solidFill>
              <a:sysClr val="window" lastClr="FFFFFF"/>
            </a:solidFill>
            <a:latin typeface="Calibri" panose="020F0502020204030204" pitchFamily="34" charset="0"/>
            <a:ea typeface="+mn-ea"/>
            <a:cs typeface="Calibri" panose="020F0502020204030204" pitchFamily="34" charset="0"/>
          </a:endParaRPr>
        </a:p>
      </dsp:txBody>
      <dsp:txXfrm>
        <a:off x="76590" y="1751935"/>
        <a:ext cx="3701044" cy="1376103"/>
      </dsp:txXfrm>
    </dsp:sp>
    <dsp:sp modelId="{62085D96-C2BF-4A23-925C-E72EB34804E7}">
      <dsp:nvSpPr>
        <dsp:cNvPr id="0" name=""/>
        <dsp:cNvSpPr/>
      </dsp:nvSpPr>
      <dsp:spPr>
        <a:xfrm rot="10800000">
          <a:off x="3900953" y="3354982"/>
          <a:ext cx="641631" cy="1524991"/>
        </a:xfrm>
        <a:prstGeom prst="rightArrow">
          <a:avLst>
            <a:gd name="adj1" fmla="val 75000"/>
            <a:gd name="adj2" fmla="val 50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728E221E-7BAE-4E9C-B936-DDB51B8219DE}">
      <dsp:nvSpPr>
        <dsp:cNvPr id="0" name=""/>
        <dsp:cNvSpPr/>
      </dsp:nvSpPr>
      <dsp:spPr>
        <a:xfrm>
          <a:off x="1194" y="3354982"/>
          <a:ext cx="3899758" cy="1524991"/>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2060"/>
              </a:solidFill>
              <a:latin typeface="Calibri" panose="020F0502020204030204" pitchFamily="34" charset="0"/>
              <a:ea typeface="+mn-ea"/>
              <a:cs typeface="Calibri" panose="020F0502020204030204" pitchFamily="34" charset="0"/>
            </a:rPr>
            <a:t>Expand the coverage of government support to promote HC to all those in need; dependency on public support (among TSA beneficiaries)</a:t>
          </a:r>
          <a:endParaRPr lang="en-US" sz="1700" kern="1200" dirty="0">
            <a:solidFill>
              <a:srgbClr val="002060"/>
            </a:solidFill>
            <a:latin typeface="Calibri" panose="020F0502020204030204" pitchFamily="34" charset="0"/>
            <a:cs typeface="Calibri" panose="020F0502020204030204" pitchFamily="34" charset="0"/>
          </a:endParaRPr>
        </a:p>
      </dsp:txBody>
      <dsp:txXfrm>
        <a:off x="75638" y="3429426"/>
        <a:ext cx="3750870" cy="13761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2551D-6CA3-4E6B-8A80-87209D1CA1C9}">
      <dsp:nvSpPr>
        <dsp:cNvPr id="0" name=""/>
        <dsp:cNvSpPr/>
      </dsp:nvSpPr>
      <dsp:spPr>
        <a:xfrm>
          <a:off x="0" y="0"/>
          <a:ext cx="3920797" cy="1572647"/>
        </a:xfrm>
        <a:prstGeom prst="roundRect">
          <a:avLst/>
        </a:prstGeom>
        <a:solidFill>
          <a:srgbClr val="FFFF99"/>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002060"/>
              </a:solidFill>
              <a:latin typeface="Calibri" panose="020F0502020204030204" pitchFamily="34" charset="0"/>
              <a:ea typeface="+mn-ea"/>
              <a:cs typeface="Calibri" panose="020F0502020204030204" pitchFamily="34" charset="0"/>
            </a:rPr>
            <a:t>Targeting system </a:t>
          </a:r>
          <a:r>
            <a:rPr lang="en-US" sz="1700" kern="1200" dirty="0">
              <a:solidFill>
                <a:srgbClr val="002060"/>
              </a:solidFill>
              <a:latin typeface="Calibri" panose="020F0502020204030204" pitchFamily="34" charset="0"/>
              <a:ea typeface="+mn-ea"/>
              <a:cs typeface="Calibri" panose="020F0502020204030204" pitchFamily="34" charset="0"/>
            </a:rPr>
            <a:t>is upgraded and made flexible to shocks; mechanisms to improve the </a:t>
          </a:r>
          <a:r>
            <a:rPr lang="en-US" sz="1700" b="1" kern="1200" dirty="0">
              <a:solidFill>
                <a:srgbClr val="002060"/>
              </a:solidFill>
              <a:latin typeface="Calibri" panose="020F0502020204030204" pitchFamily="34" charset="0"/>
              <a:ea typeface="+mn-ea"/>
              <a:cs typeface="Calibri" panose="020F0502020204030204" pitchFamily="34" charset="0"/>
            </a:rPr>
            <a:t>e-governance</a:t>
          </a:r>
          <a:r>
            <a:rPr lang="en-US" sz="1700" kern="1200" dirty="0">
              <a:solidFill>
                <a:srgbClr val="002060"/>
              </a:solidFill>
              <a:latin typeface="Calibri" panose="020F0502020204030204" pitchFamily="34" charset="0"/>
              <a:ea typeface="+mn-ea"/>
              <a:cs typeface="Calibri" panose="020F0502020204030204" pitchFamily="34" charset="0"/>
            </a:rPr>
            <a:t> and accountability of LGUs are introduced</a:t>
          </a:r>
        </a:p>
      </dsp:txBody>
      <dsp:txXfrm>
        <a:off x="76770" y="76770"/>
        <a:ext cx="3767257" cy="1419107"/>
      </dsp:txXfrm>
    </dsp:sp>
    <dsp:sp modelId="{7820172A-DDCB-4A03-8732-A504D656D5C0}">
      <dsp:nvSpPr>
        <dsp:cNvPr id="0" name=""/>
        <dsp:cNvSpPr/>
      </dsp:nvSpPr>
      <dsp:spPr>
        <a:xfrm>
          <a:off x="1914" y="1653662"/>
          <a:ext cx="3920797" cy="1572647"/>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a:solidFill>
                <a:srgbClr val="002060"/>
              </a:solidFill>
              <a:latin typeface="Calibri" panose="020F0502020204030204" pitchFamily="34" charset="0"/>
              <a:ea typeface="+mn-ea"/>
              <a:cs typeface="Calibri" panose="020F0502020204030204" pitchFamily="34" charset="0"/>
            </a:rPr>
            <a:t>Information </a:t>
          </a:r>
          <a:r>
            <a:rPr lang="en-US" sz="1700" b="1" kern="1200" dirty="0">
              <a:solidFill>
                <a:srgbClr val="002060"/>
              </a:solidFill>
              <a:latin typeface="Calibri" panose="020F0502020204030204" pitchFamily="34" charset="0"/>
              <a:ea typeface="+mn-ea"/>
              <a:cs typeface="Calibri" panose="020F0502020204030204" pitchFamily="34" charset="0"/>
            </a:rPr>
            <a:t>systems </a:t>
          </a:r>
          <a:r>
            <a:rPr lang="en-US" sz="1700" b="0" kern="1200" dirty="0">
              <a:solidFill>
                <a:srgbClr val="002060"/>
              </a:solidFill>
              <a:latin typeface="Calibri" panose="020F0502020204030204" pitchFamily="34" charset="0"/>
              <a:ea typeface="+mn-ea"/>
              <a:cs typeface="Calibri" panose="020F0502020204030204" pitchFamily="34" charset="0"/>
            </a:rPr>
            <a:t>between municipalities and central bodies </a:t>
          </a:r>
          <a:r>
            <a:rPr lang="en-US" sz="1700" kern="1200" dirty="0">
              <a:solidFill>
                <a:srgbClr val="002060"/>
              </a:solidFill>
              <a:latin typeface="Calibri" panose="020F0502020204030204" pitchFamily="34" charset="0"/>
              <a:ea typeface="+mn-ea"/>
              <a:cs typeface="Calibri" panose="020F0502020204030204" pitchFamily="34" charset="0"/>
            </a:rPr>
            <a:t>are connected; </a:t>
          </a:r>
          <a:r>
            <a:rPr lang="en-US" sz="1700" b="1" kern="1200" dirty="0">
              <a:solidFill>
                <a:srgbClr val="002060"/>
              </a:solidFill>
              <a:latin typeface="Calibri" panose="020F0502020204030204" pitchFamily="34" charset="0"/>
              <a:ea typeface="+mn-ea"/>
              <a:cs typeface="Calibri" panose="020F0502020204030204" pitchFamily="34" charset="0"/>
            </a:rPr>
            <a:t>referral system </a:t>
          </a:r>
          <a:r>
            <a:rPr lang="en-US" sz="1700" kern="1200" dirty="0">
              <a:solidFill>
                <a:srgbClr val="002060"/>
              </a:solidFill>
              <a:latin typeface="Calibri" panose="020F0502020204030204" pitchFamily="34" charset="0"/>
              <a:ea typeface="+mn-ea"/>
              <a:cs typeface="Calibri" panose="020F0502020204030204" pitchFamily="34" charset="0"/>
            </a:rPr>
            <a:t>adopted to improve the use of education and primary health services for poor and vulnerable households </a:t>
          </a:r>
        </a:p>
      </dsp:txBody>
      <dsp:txXfrm>
        <a:off x="78684" y="1730432"/>
        <a:ext cx="3767257" cy="1419107"/>
      </dsp:txXfrm>
    </dsp:sp>
    <dsp:sp modelId="{CA86607D-9379-4273-8AC8-24BF927AB725}">
      <dsp:nvSpPr>
        <dsp:cNvPr id="0" name=""/>
        <dsp:cNvSpPr/>
      </dsp:nvSpPr>
      <dsp:spPr>
        <a:xfrm>
          <a:off x="1477" y="3307325"/>
          <a:ext cx="3920797" cy="1572647"/>
        </a:xfrm>
        <a:prstGeom prst="roundRect">
          <a:avLst/>
        </a:prstGeom>
        <a:solidFill>
          <a:schemeClr val="accent3">
            <a:lumMod val="40000"/>
            <a:lumOff val="60000"/>
          </a:scheme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2060"/>
              </a:solidFill>
              <a:latin typeface="Calibri" panose="020F0502020204030204" pitchFamily="34" charset="0"/>
              <a:ea typeface="+mn-ea"/>
              <a:cs typeface="Calibri" panose="020F0502020204030204" pitchFamily="34" charset="0"/>
            </a:rPr>
            <a:t>The </a:t>
          </a:r>
          <a:r>
            <a:rPr lang="en-US" sz="1700" b="1" kern="1200" dirty="0">
              <a:solidFill>
                <a:srgbClr val="002060"/>
              </a:solidFill>
              <a:latin typeface="Calibri" panose="020F0502020204030204" pitchFamily="34" charset="0"/>
              <a:ea typeface="+mn-ea"/>
              <a:cs typeface="Calibri" panose="020F0502020204030204" pitchFamily="34" charset="0"/>
            </a:rPr>
            <a:t>social registry and digital online platforms</a:t>
          </a:r>
          <a:r>
            <a:rPr lang="en-US" sz="1700" kern="1200" dirty="0">
              <a:solidFill>
                <a:srgbClr val="002060"/>
              </a:solidFill>
              <a:latin typeface="Calibri" panose="020F0502020204030204" pitchFamily="34" charset="0"/>
              <a:ea typeface="+mn-ea"/>
              <a:cs typeface="Calibri" panose="020F0502020204030204" pitchFamily="34" charset="0"/>
            </a:rPr>
            <a:t> are expanded and are more resilient to future shocks; the provision of ALMPs for vulnerable groups is expanded to all regions</a:t>
          </a:r>
        </a:p>
      </dsp:txBody>
      <dsp:txXfrm>
        <a:off x="78247" y="3384095"/>
        <a:ext cx="3767257" cy="1419107"/>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0.23867</cdr:x>
      <cdr:y>0.34673</cdr:y>
    </cdr:from>
    <cdr:to>
      <cdr:x>0.4577</cdr:x>
      <cdr:y>0.4598</cdr:y>
    </cdr:to>
    <cdr:sp macro="" textlink="">
      <cdr:nvSpPr>
        <cdr:cNvPr id="2" name="TextBox 1">
          <a:extLst xmlns:a="http://schemas.openxmlformats.org/drawingml/2006/main">
            <a:ext uri="{FF2B5EF4-FFF2-40B4-BE49-F238E27FC236}">
              <a16:creationId xmlns:a16="http://schemas.microsoft.com/office/drawing/2014/main" id="{9934D4B6-CFDA-44F7-980C-546909E12633}"/>
            </a:ext>
          </a:extLst>
        </cdr:cNvPr>
        <cdr:cNvSpPr txBox="1"/>
      </cdr:nvSpPr>
      <cdr:spPr>
        <a:xfrm xmlns:a="http://schemas.openxmlformats.org/drawingml/2006/main">
          <a:off x="1504949" y="1314450"/>
          <a:ext cx="1381125" cy="428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C6D662-5E15-44A8-ACF4-C722776E6D36}"/>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3" name="Date Placeholder 2">
            <a:extLst>
              <a:ext uri="{FF2B5EF4-FFF2-40B4-BE49-F238E27FC236}">
                <a16:creationId xmlns:a16="http://schemas.microsoft.com/office/drawing/2014/main" id="{D14A958A-D9E6-44E2-B169-4539714BF37F}"/>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atin typeface="Trebuchet MS" pitchFamily="34" charset="0"/>
                <a:ea typeface="+mn-ea"/>
                <a:cs typeface="Times New Roman" pitchFamily="18" charset="0"/>
              </a:defRPr>
            </a:lvl1pPr>
          </a:lstStyle>
          <a:p>
            <a:pPr>
              <a:defRPr/>
            </a:pPr>
            <a:fld id="{E5F4B207-D995-4C6F-A2F9-78D3D8CEEA8F}" type="datetimeFigureOut">
              <a:rPr lang="en-US"/>
              <a:pPr>
                <a:defRPr/>
              </a:pPr>
              <a:t>11/12/2020</a:t>
            </a:fld>
            <a:endParaRPr lang="en-US" dirty="0"/>
          </a:p>
        </p:txBody>
      </p:sp>
      <p:sp>
        <p:nvSpPr>
          <p:cNvPr id="4" name="Footer Placeholder 3">
            <a:extLst>
              <a:ext uri="{FF2B5EF4-FFF2-40B4-BE49-F238E27FC236}">
                <a16:creationId xmlns:a16="http://schemas.microsoft.com/office/drawing/2014/main" id="{610A8EA8-60AD-444D-85E7-067C13CDBDED}"/>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5" name="Slide Number Placeholder 4">
            <a:extLst>
              <a:ext uri="{FF2B5EF4-FFF2-40B4-BE49-F238E27FC236}">
                <a16:creationId xmlns:a16="http://schemas.microsoft.com/office/drawing/2014/main" id="{C6C021A7-1CE1-4177-8513-E18BC6A265C7}"/>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Times New Roman" panose="02020603050405020304" pitchFamily="18" charset="0"/>
              </a:defRPr>
            </a:lvl1pPr>
          </a:lstStyle>
          <a:p>
            <a:pPr>
              <a:defRPr/>
            </a:pPr>
            <a:fld id="{B4F637DA-1AE2-4256-A6F7-9EA443D78C83}"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A092C7-D4B2-4506-A5E8-44D68F9D4736}"/>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3" name="Date Placeholder 2">
            <a:extLst>
              <a:ext uri="{FF2B5EF4-FFF2-40B4-BE49-F238E27FC236}">
                <a16:creationId xmlns:a16="http://schemas.microsoft.com/office/drawing/2014/main" id="{DC33A142-F66D-49E3-A909-6760532D1B94}"/>
              </a:ext>
            </a:extLst>
          </p:cNvPr>
          <p:cNvSpPr>
            <a:spLocks noGrp="1"/>
          </p:cNvSpPr>
          <p:nvPr>
            <p:ph type="dt" idx="1"/>
          </p:nvPr>
        </p:nvSpPr>
        <p:spPr>
          <a:xfrm>
            <a:off x="3970338" y="0"/>
            <a:ext cx="3038475" cy="465138"/>
          </a:xfrm>
          <a:prstGeom prst="rect">
            <a:avLst/>
          </a:prstGeom>
        </p:spPr>
        <p:txBody>
          <a:bodyPr vert="horz" lIns="91440" tIns="45720" rIns="91440" bIns="45720" rtlCol="0"/>
          <a:lstStyle>
            <a:lvl1pPr algn="r" eaLnBrk="1" hangingPunct="1">
              <a:defRPr sz="1200">
                <a:latin typeface="Trebuchet MS" pitchFamily="34" charset="0"/>
                <a:ea typeface="+mn-ea"/>
                <a:cs typeface="Times New Roman" pitchFamily="18" charset="0"/>
              </a:defRPr>
            </a:lvl1pPr>
          </a:lstStyle>
          <a:p>
            <a:pPr>
              <a:defRPr/>
            </a:pPr>
            <a:fld id="{09D76254-917E-4481-9672-295A8BA17004}" type="datetimeFigureOut">
              <a:rPr lang="en-US"/>
              <a:pPr>
                <a:defRPr/>
              </a:pPr>
              <a:t>11/12/2020</a:t>
            </a:fld>
            <a:endParaRPr lang="en-US" dirty="0"/>
          </a:p>
        </p:txBody>
      </p:sp>
      <p:sp>
        <p:nvSpPr>
          <p:cNvPr id="4" name="Slide Image Placeholder 3">
            <a:extLst>
              <a:ext uri="{FF2B5EF4-FFF2-40B4-BE49-F238E27FC236}">
                <a16:creationId xmlns:a16="http://schemas.microsoft.com/office/drawing/2014/main" id="{93350FDB-8530-445B-A239-B78CC761F726}"/>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264FE16-EBF5-4725-9FE0-29423835B50D}"/>
              </a:ext>
            </a:extLst>
          </p:cNvPr>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32E6EE-A306-40A6-ABAF-C2C003626AD8}"/>
              </a:ext>
            </a:extLst>
          </p:cNvPr>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7" name="Slide Number Placeholder 6">
            <a:extLst>
              <a:ext uri="{FF2B5EF4-FFF2-40B4-BE49-F238E27FC236}">
                <a16:creationId xmlns:a16="http://schemas.microsoft.com/office/drawing/2014/main" id="{EEB8FE69-0E64-4EC4-8687-685BB0B1C5B3}"/>
              </a:ext>
            </a:extLst>
          </p:cNvPr>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Times New Roman" panose="02020603050405020304" pitchFamily="18" charset="0"/>
              </a:defRPr>
            </a:lvl1pPr>
          </a:lstStyle>
          <a:p>
            <a:pPr>
              <a:defRPr/>
            </a:pPr>
            <a:fld id="{42C98FEE-4353-4F0C-88BF-FD155C20D6D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100" dirty="0" err="1"/>
              <a:t>PforR</a:t>
            </a:r>
            <a:r>
              <a:rPr lang="en-US" sz="1100" dirty="0"/>
              <a:t> excludes activities that are judged to be likely to have significant adverse impacts that are sensitive, diverse, or unprecedented on the environment and/or affected people . High-value contracts are normally not eligible for the Financing, and are excluded from the Program. However, for specific cases, exemptions can be provided to include such contracts .</a:t>
            </a:r>
          </a:p>
          <a:p>
            <a:pPr>
              <a:defRPr/>
            </a:pPr>
            <a:endParaRPr lang="en-US" sz="1100" dirty="0">
              <a:solidFill>
                <a:srgbClr val="FF0000"/>
              </a:solidFill>
            </a:endParaRPr>
          </a:p>
          <a:p>
            <a:r>
              <a:rPr lang="en-US" sz="1100" b="1" u="sng" dirty="0"/>
              <a:t>Example—deploying</a:t>
            </a:r>
            <a:r>
              <a:rPr lang="en-US" sz="1100" b="1" u="sng" baseline="0" dirty="0"/>
              <a:t> all instruments to support power sector:</a:t>
            </a:r>
          </a:p>
          <a:p>
            <a:r>
              <a:rPr lang="en-US" sz="1100" baseline="0" dirty="0"/>
              <a:t>IPF + guarantee: Fund generation and/or transmission expansion + crowd in private sector financing</a:t>
            </a:r>
          </a:p>
          <a:p>
            <a:r>
              <a:rPr lang="en-US" sz="1100" baseline="0" dirty="0"/>
              <a:t>DPF: Fund tariff reform or establish an independent regulator</a:t>
            </a:r>
          </a:p>
          <a:p>
            <a:r>
              <a:rPr lang="en-US" sz="1100" baseline="0" dirty="0" err="1"/>
              <a:t>PfR</a:t>
            </a:r>
            <a:r>
              <a:rPr lang="en-US" sz="1100" baseline="0" dirty="0"/>
              <a:t>: Fund government program to expand access to power by disbursing against results.</a:t>
            </a:r>
            <a:endParaRPr lang="en-US" sz="1100" dirty="0"/>
          </a:p>
          <a:p>
            <a:pPr>
              <a:defRPr/>
            </a:pPr>
            <a:endParaRPr lang="en-US" sz="1100" dirty="0">
              <a:solidFill>
                <a:srgbClr val="FF0000"/>
              </a:solidFill>
            </a:endParaRPr>
          </a:p>
          <a:p>
            <a:endParaRPr lang="en-US" sz="1100" dirty="0"/>
          </a:p>
        </p:txBody>
      </p:sp>
      <p:sp>
        <p:nvSpPr>
          <p:cNvPr id="4" name="Slide Number Placeholder 3"/>
          <p:cNvSpPr>
            <a:spLocks noGrp="1"/>
          </p:cNvSpPr>
          <p:nvPr>
            <p:ph type="sldNum" sz="quarter" idx="10"/>
          </p:nvPr>
        </p:nvSpPr>
        <p:spPr/>
        <p:txBody>
          <a:bodyPr/>
          <a:lstStyle/>
          <a:p>
            <a:fld id="{D57AD439-7E20-4ACA-B4D3-25D094B2B4FE}" type="slidenum">
              <a:rPr lang="en-US" smtClean="0"/>
              <a:t>5</a:t>
            </a:fld>
            <a:endParaRPr lang="en-US" dirty="0"/>
          </a:p>
        </p:txBody>
      </p:sp>
    </p:spTree>
    <p:extLst>
      <p:ext uri="{BB962C8B-B14F-4D97-AF65-F5344CB8AC3E}">
        <p14:creationId xmlns:p14="http://schemas.microsoft.com/office/powerpoint/2010/main" val="3885216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BE UPDATED</a:t>
            </a:r>
          </a:p>
          <a:p>
            <a:endParaRPr lang="en-US" dirty="0"/>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18</a:t>
            </a:fld>
            <a:endParaRPr lang="en-US" altLang="en-US" dirty="0"/>
          </a:p>
        </p:txBody>
      </p:sp>
    </p:spTree>
    <p:extLst>
      <p:ext uri="{BB962C8B-B14F-4D97-AF65-F5344CB8AC3E}">
        <p14:creationId xmlns:p14="http://schemas.microsoft.com/office/powerpoint/2010/main" val="78043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19</a:t>
            </a:fld>
            <a:endParaRPr lang="en-US" altLang="en-US" dirty="0"/>
          </a:p>
        </p:txBody>
      </p:sp>
    </p:spTree>
    <p:extLst>
      <p:ext uri="{BB962C8B-B14F-4D97-AF65-F5344CB8AC3E}">
        <p14:creationId xmlns:p14="http://schemas.microsoft.com/office/powerpoint/2010/main" val="2395559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22</a:t>
            </a:fld>
            <a:endParaRPr lang="en-US" altLang="en-US" dirty="0"/>
          </a:p>
        </p:txBody>
      </p:sp>
    </p:spTree>
    <p:extLst>
      <p:ext uri="{BB962C8B-B14F-4D97-AF65-F5344CB8AC3E}">
        <p14:creationId xmlns:p14="http://schemas.microsoft.com/office/powerpoint/2010/main" val="3202322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25</a:t>
            </a:fld>
            <a:endParaRPr lang="en-US" altLang="en-US" dirty="0"/>
          </a:p>
        </p:txBody>
      </p:sp>
    </p:spTree>
    <p:extLst>
      <p:ext uri="{BB962C8B-B14F-4D97-AF65-F5344CB8AC3E}">
        <p14:creationId xmlns:p14="http://schemas.microsoft.com/office/powerpoint/2010/main" val="486051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S PGothic"/>
                <a:cs typeface="Calibri"/>
              </a:rPr>
              <a:t>Example: Tbilisi Municipality spent considerable budget (51 mil GEL) in education, medical, free meals,  benefits targeted to the poor compared to 61   mil GEL in TSA from central budget</a:t>
            </a:r>
            <a:endParaRPr lang="en-US" dirty="0">
              <a:cs typeface="Calibri"/>
            </a:endParaRPr>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a:pPr>
                <a:defRPr/>
              </a:pPr>
              <a:t>26</a:t>
            </a:fld>
            <a:endParaRPr lang="en-US" altLang="en-US" dirty="0"/>
          </a:p>
        </p:txBody>
      </p:sp>
    </p:spTree>
    <p:extLst>
      <p:ext uri="{BB962C8B-B14F-4D97-AF65-F5344CB8AC3E}">
        <p14:creationId xmlns:p14="http://schemas.microsoft.com/office/powerpoint/2010/main" val="2742711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7</a:t>
            </a:fld>
            <a:endParaRPr lang="en-US" altLang="en-US" dirty="0"/>
          </a:p>
        </p:txBody>
      </p:sp>
    </p:spTree>
    <p:extLst>
      <p:ext uri="{BB962C8B-B14F-4D97-AF65-F5344CB8AC3E}">
        <p14:creationId xmlns:p14="http://schemas.microsoft.com/office/powerpoint/2010/main" val="330668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EDUCATION: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Quality standards; Abolishing of fees; Revitalize the teaching profession ; Investments in professional development and Raising teacher salaries; Increasing teacher hours; Market-driven vocational education system.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HEALTH:</a:t>
            </a:r>
            <a:r>
              <a:rPr lang="en-US" sz="1200" dirty="0">
                <a:effectLst/>
                <a:latin typeface="Calibri" panose="020F0502020204030204" pitchFamily="34" charset="0"/>
                <a:ea typeface="Calibri" panose="020F0502020204030204" pitchFamily="34" charset="0"/>
                <a:cs typeface="Calibri" panose="020F0502020204030204" pitchFamily="34" charset="0"/>
              </a:rPr>
              <a:t> Introduction and expansion of a universal health care program (UHC) that has led to significant improvements in health outcomes (for e.g. under 5 mortality from 24.7 per 1000 in 2009 to 9.4 in 2019);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SOCIAL ASSISTANCE:</a:t>
            </a:r>
            <a:r>
              <a:rPr lang="en-US" sz="1200" dirty="0">
                <a:effectLst/>
                <a:latin typeface="Calibri" panose="020F0502020204030204" pitchFamily="34" charset="0"/>
                <a:ea typeface="Calibri" panose="020F0502020204030204" pitchFamily="34" charset="0"/>
                <a:cs typeface="Calibri" panose="020F0502020204030204" pitchFamily="34" charset="0"/>
              </a:rPr>
              <a:t> Investment in the Targeted Social Assistance (TSA) program contributed to reduce the poverty head count from 37.4% in 2007 to about 20.0% in 2018; in addition Georgia’s pension system guarantees the provision of universal non-contributory benefits to men at the age of 65 and women at the age of 60.</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a:t>
            </a:r>
          </a:p>
          <a:p>
            <a:pPr marL="0" marR="0">
              <a:lnSpc>
                <a:spcPct val="107000"/>
              </a:lnSpc>
              <a:spcBef>
                <a:spcPts val="0"/>
              </a:spcBef>
              <a:spcAft>
                <a:spcPts val="0"/>
              </a:spcAft>
            </a:pPr>
            <a:r>
              <a:rPr lang="en-US" sz="1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MACRO-ECONOMIC STABILITY: </a:t>
            </a:r>
            <a:r>
              <a:rPr lang="en-US" sz="1200" dirty="0">
                <a:effectLst/>
                <a:latin typeface="Calibri" panose="020F0502020204030204" pitchFamily="34" charset="0"/>
                <a:ea typeface="Calibri" panose="020F0502020204030204" pitchFamily="34" charset="0"/>
                <a:cs typeface="Times New Roman" panose="02020603050405020304" pitchFamily="18" charset="0"/>
              </a:rPr>
              <a:t> Prior to the COVID-19 crisis, government had managed a prudent fiscal policy even with significant increases in social spending; similar positive record with monetary policy and indicators of inflation and unemployment</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FINANCIAL SYSTEM:</a:t>
            </a:r>
            <a:r>
              <a:rPr lang="en-US" sz="1200" dirty="0">
                <a:effectLst/>
                <a:latin typeface="Calibri" panose="020F0502020204030204" pitchFamily="34" charset="0"/>
                <a:ea typeface="Calibri" panose="020F0502020204030204" pitchFamily="34" charset="0"/>
                <a:cs typeface="Times New Roman" panose="02020603050405020304" pitchFamily="18" charset="0"/>
              </a:rPr>
              <a:t> Number of Banks in Georgia went from 174 on 1996 to 16 in 2017, at the same time as access to Bank services increased from 242 branches  to 826; Financial sector grew from 32% of GDP to 127% of GDP.</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DE-REGULATION AND EASE OF DOING BUSINESS: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Georgia is ranked 7</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World Bank’s Ease or Doing Business, in the same upper ranks as South Korea, Sweden and Malaysia</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600"/>
              </a:spcBef>
              <a:spcAft>
                <a:spcPts val="0"/>
              </a:spcAft>
              <a:buSzPct val="150000"/>
              <a:buFont typeface="Arial" panose="020B0604020202020204" pitchFamily="34" charset="0"/>
              <a:buChar char="•"/>
            </a:pPr>
            <a:r>
              <a:rPr lang="en-US" sz="1200" dirty="0">
                <a:effectLst/>
                <a:highlight>
                  <a:srgbClr val="00FFFF"/>
                </a:highlight>
                <a:latin typeface="Calibri" panose="020F0502020204030204" pitchFamily="34" charset="0"/>
                <a:ea typeface="Calibri" panose="020F0502020204030204" pitchFamily="34" charset="0"/>
              </a:rPr>
              <a:t>Efficiency</a:t>
            </a:r>
            <a:r>
              <a:rPr lang="en-US" sz="1200" dirty="0">
                <a:effectLst/>
                <a:latin typeface="Calibri" panose="020F0502020204030204" pitchFamily="34" charset="0"/>
                <a:ea typeface="Calibri" panose="020F0502020204030204" pitchFamily="34" charset="0"/>
              </a:rPr>
              <a:t> remains a concern and previous reforms and investments need to show results in terms of higher quality of human capital </a:t>
            </a:r>
            <a:endParaRPr lang="en-US" sz="1200" dirty="0">
              <a:latin typeface="Calibri" panose="020F0502020204030204" pitchFamily="34" charset="0"/>
              <a:ea typeface="Calibri" panose="020F0502020204030204" pitchFamily="34" charset="0"/>
            </a:endParaRPr>
          </a:p>
          <a:p>
            <a:pPr marL="171450" marR="0" indent="-171450">
              <a:lnSpc>
                <a:spcPct val="107000"/>
              </a:lnSpc>
              <a:spcBef>
                <a:spcPts val="600"/>
              </a:spcBef>
              <a:spcAft>
                <a:spcPts val="0"/>
              </a:spcAft>
              <a:buSzPct val="150000"/>
              <a:buFont typeface="Arial" panose="020B0604020202020204" pitchFamily="34" charset="0"/>
              <a:buChar char="•"/>
            </a:pPr>
            <a:r>
              <a:rPr lang="en-US" sz="1200" dirty="0">
                <a:highlight>
                  <a:srgbClr val="00FF00"/>
                </a:highlight>
                <a:latin typeface="Calibri" panose="020F0502020204030204" pitchFamily="34" charset="0"/>
                <a:ea typeface="Calibri" panose="020F0502020204030204" pitchFamily="34" charset="0"/>
              </a:rPr>
              <a:t>Inclusion </a:t>
            </a:r>
            <a:r>
              <a:rPr lang="en-US" sz="1200" dirty="0">
                <a:latin typeface="Calibri" panose="020F0502020204030204" pitchFamily="34" charset="0"/>
                <a:ea typeface="Calibri" panose="020F0502020204030204" pitchFamily="34" charset="0"/>
              </a:rPr>
              <a:t>of all is still not obtained – this is a must if the nation is to be made resilient to future crises</a:t>
            </a:r>
          </a:p>
          <a:p>
            <a:pPr marL="171450" marR="0" indent="-171450">
              <a:lnSpc>
                <a:spcPct val="107000"/>
              </a:lnSpc>
              <a:spcBef>
                <a:spcPts val="600"/>
              </a:spcBef>
              <a:spcAft>
                <a:spcPts val="0"/>
              </a:spcAft>
              <a:buSzPct val="150000"/>
              <a:buFont typeface="Arial" panose="020B0604020202020204" pitchFamily="34" charset="0"/>
              <a:buChar char="•"/>
            </a:pPr>
            <a:r>
              <a:rPr lang="en-US" sz="1200" dirty="0">
                <a:highlight>
                  <a:srgbClr val="FFFF00"/>
                </a:highlight>
                <a:latin typeface="Calibri" panose="020F0502020204030204" pitchFamily="34" charset="0"/>
              </a:rPr>
              <a:t>Connectivity</a:t>
            </a:r>
            <a:r>
              <a:rPr lang="en-US" sz="1200" dirty="0">
                <a:latin typeface="Calibri" panose="020F0502020204030204" pitchFamily="34" charset="0"/>
              </a:rPr>
              <a:t> through digital means as well as between people and institutions so that future public health crises or other crises can be dealt with and nation becomes resilient </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171450" marR="0" indent="-171450">
              <a:lnSpc>
                <a:spcPct val="107000"/>
              </a:lnSpc>
              <a:spcBef>
                <a:spcPts val="600"/>
              </a:spcBef>
              <a:spcAft>
                <a:spcPts val="0"/>
              </a:spcAft>
              <a:buSzPct val="150000"/>
              <a:buFont typeface="Arial" panose="020B0604020202020204" pitchFamily="34" charset="0"/>
              <a:buChar char="•"/>
            </a:pPr>
            <a:r>
              <a:rPr lang="en-US" sz="1200" dirty="0">
                <a:effectLst/>
                <a:highlight>
                  <a:srgbClr val="00FFFF"/>
                </a:highlight>
                <a:latin typeface="Calibri" panose="020F0502020204030204" pitchFamily="34" charset="0"/>
                <a:ea typeface="Calibri" panose="020F0502020204030204" pitchFamily="34" charset="0"/>
              </a:rPr>
              <a:t>Efficiency</a:t>
            </a:r>
            <a:r>
              <a:rPr lang="en-US" sz="1200" dirty="0">
                <a:effectLst/>
                <a:latin typeface="Calibri" panose="020F0502020204030204" pitchFamily="34" charset="0"/>
                <a:ea typeface="Calibri" panose="020F0502020204030204" pitchFamily="34" charset="0"/>
              </a:rPr>
              <a:t> remains a concern and previous reforms and investments need to show results in terms of higher quality of human capital </a:t>
            </a:r>
            <a:endParaRPr lang="en-US" sz="1200" dirty="0">
              <a:latin typeface="Calibri" panose="020F0502020204030204" pitchFamily="34" charset="0"/>
              <a:ea typeface="Calibri" panose="020F0502020204030204" pitchFamily="34" charset="0"/>
            </a:endParaRPr>
          </a:p>
          <a:p>
            <a:pPr marL="171450" marR="0" indent="-171450">
              <a:lnSpc>
                <a:spcPct val="107000"/>
              </a:lnSpc>
              <a:spcBef>
                <a:spcPts val="600"/>
              </a:spcBef>
              <a:spcAft>
                <a:spcPts val="0"/>
              </a:spcAft>
              <a:buSzPct val="150000"/>
              <a:buFont typeface="Arial" panose="020B0604020202020204" pitchFamily="34" charset="0"/>
              <a:buChar char="•"/>
            </a:pPr>
            <a:r>
              <a:rPr lang="en-US" sz="1200" dirty="0">
                <a:highlight>
                  <a:srgbClr val="00FF00"/>
                </a:highlight>
                <a:latin typeface="Calibri" panose="020F0502020204030204" pitchFamily="34" charset="0"/>
                <a:ea typeface="Calibri" panose="020F0502020204030204" pitchFamily="34" charset="0"/>
              </a:rPr>
              <a:t>Inclusion </a:t>
            </a:r>
            <a:r>
              <a:rPr lang="en-US" sz="1200" dirty="0">
                <a:latin typeface="Calibri" panose="020F0502020204030204" pitchFamily="34" charset="0"/>
                <a:ea typeface="Calibri" panose="020F0502020204030204" pitchFamily="34" charset="0"/>
              </a:rPr>
              <a:t>of all is still not obtained – this is a must if the nation is to be made resilient to future crises</a:t>
            </a:r>
          </a:p>
          <a:p>
            <a:pPr marL="171450" marR="0" indent="-171450">
              <a:lnSpc>
                <a:spcPct val="107000"/>
              </a:lnSpc>
              <a:spcBef>
                <a:spcPts val="600"/>
              </a:spcBef>
              <a:spcAft>
                <a:spcPts val="0"/>
              </a:spcAft>
              <a:buSzPct val="150000"/>
              <a:buFont typeface="Arial" panose="020B0604020202020204" pitchFamily="34" charset="0"/>
              <a:buChar char="•"/>
            </a:pPr>
            <a:r>
              <a:rPr lang="en-US" sz="1200" dirty="0">
                <a:highlight>
                  <a:srgbClr val="FFFF00"/>
                </a:highlight>
                <a:latin typeface="Calibri" panose="020F0502020204030204" pitchFamily="34" charset="0"/>
              </a:rPr>
              <a:t>Connectivity</a:t>
            </a:r>
            <a:r>
              <a:rPr lang="en-US" sz="1200" dirty="0">
                <a:latin typeface="Calibri" panose="020F0502020204030204" pitchFamily="34" charset="0"/>
              </a:rPr>
              <a:t> through digital means as well as between people and institutions so that future public health crises or other crises can be dealt with and nation becomes resilient </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9</a:t>
            </a:fld>
            <a:endParaRPr lang="en-US" altLang="en-US" dirty="0"/>
          </a:p>
        </p:txBody>
      </p:sp>
    </p:spTree>
    <p:extLst>
      <p:ext uri="{BB962C8B-B14F-4D97-AF65-F5344CB8AC3E}">
        <p14:creationId xmlns:p14="http://schemas.microsoft.com/office/powerpoint/2010/main" val="403604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vital to pick results that are attainable but also serve to set in process a self-propelling reform. Important to think how approximately 60 million GEL an year of investments can help yield substantive shift (World Class Human Capital) with HD budget approaching 4500 million GEL an year. </a:t>
            </a:r>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10</a:t>
            </a:fld>
            <a:endParaRPr lang="en-US" altLang="en-US" dirty="0"/>
          </a:p>
        </p:txBody>
      </p:sp>
    </p:spTree>
    <p:extLst>
      <p:ext uri="{BB962C8B-B14F-4D97-AF65-F5344CB8AC3E}">
        <p14:creationId xmlns:p14="http://schemas.microsoft.com/office/powerpoint/2010/main" val="214106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have time to present detailed analytical report of education problems, but I will show an example to illustrate </a:t>
            </a:r>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12</a:t>
            </a:fld>
            <a:endParaRPr lang="en-US" altLang="en-US" dirty="0"/>
          </a:p>
        </p:txBody>
      </p:sp>
    </p:spTree>
    <p:extLst>
      <p:ext uri="{BB962C8B-B14F-4D97-AF65-F5344CB8AC3E}">
        <p14:creationId xmlns:p14="http://schemas.microsoft.com/office/powerpoint/2010/main" val="4095964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have time to present detailed analytical report of education problems, but I will show an example to illustrate </a:t>
            </a:r>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13</a:t>
            </a:fld>
            <a:endParaRPr lang="en-US" altLang="en-US" dirty="0"/>
          </a:p>
        </p:txBody>
      </p:sp>
    </p:spTree>
    <p:extLst>
      <p:ext uri="{BB962C8B-B14F-4D97-AF65-F5344CB8AC3E}">
        <p14:creationId xmlns:p14="http://schemas.microsoft.com/office/powerpoint/2010/main" val="277713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 the structure of the education system ranging from nursery school to doctoral studies, including particularly the introduction of a new structure of the school system</a:t>
            </a:r>
          </a:p>
          <a:p>
            <a:r>
              <a:rPr lang="en-US" sz="1200" kern="1200" dirty="0">
                <a:solidFill>
                  <a:schemeClr val="tx1"/>
                </a:solidFill>
                <a:effectLst/>
                <a:latin typeface="+mn-lt"/>
                <a:ea typeface="MS PGothic" pitchFamily="34" charset="-128"/>
                <a:cs typeface="ＭＳ Ｐゴシック" charset="0"/>
              </a:rPr>
              <a:t>· changes in the methods of administration and supervision</a:t>
            </a:r>
          </a:p>
          <a:p>
            <a:r>
              <a:rPr lang="en-US" sz="1200" kern="1200" dirty="0">
                <a:solidFill>
                  <a:schemeClr val="tx1"/>
                </a:solidFill>
                <a:effectLst/>
                <a:latin typeface="+mn-lt"/>
                <a:ea typeface="MS PGothic" pitchFamily="34" charset="-128"/>
                <a:cs typeface="ＭＳ Ｐゴシック" charset="0"/>
              </a:rPr>
              <a:t>· a curricular reform comprising the introduction of core curricula and changes in the organization and methods of teaching</a:t>
            </a:r>
          </a:p>
          <a:p>
            <a:r>
              <a:rPr lang="en-US" sz="1200" kern="1200" dirty="0">
                <a:solidFill>
                  <a:schemeClr val="tx1"/>
                </a:solidFill>
                <a:effectLst/>
                <a:latin typeface="+mn-lt"/>
                <a:ea typeface="MS PGothic" pitchFamily="34" charset="-128"/>
                <a:cs typeface="ＭＳ Ｐゴシック" charset="0"/>
              </a:rPr>
              <a:t>· the establishment of an assessment and examination system independent of the school</a:t>
            </a:r>
          </a:p>
          <a:p>
            <a:r>
              <a:rPr lang="en-US" sz="1200" kern="1200" dirty="0">
                <a:solidFill>
                  <a:schemeClr val="tx1"/>
                </a:solidFill>
                <a:effectLst/>
                <a:latin typeface="+mn-lt"/>
                <a:ea typeface="MS PGothic" pitchFamily="34" charset="-128"/>
                <a:cs typeface="ＭＳ Ｐゴシック" charset="0"/>
              </a:rPr>
              <a:t>· school finance</a:t>
            </a:r>
          </a:p>
          <a:p>
            <a:r>
              <a:rPr lang="en-US" sz="1200" kern="1200" dirty="0">
                <a:solidFill>
                  <a:schemeClr val="tx1"/>
                </a:solidFill>
                <a:effectLst/>
                <a:latin typeface="+mn-lt"/>
                <a:ea typeface="MS PGothic" pitchFamily="34" charset="-128"/>
                <a:cs typeface="ＭＳ Ｐゴシック" charset="0"/>
              </a:rPr>
              <a:t>· the identification of qualification requirements for teachers, which would also be linked with their promotion paths and, the system of remuneration at an adequately high level</a:t>
            </a:r>
          </a:p>
          <a:p>
            <a:endParaRPr lang="en-US" dirty="0"/>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14</a:t>
            </a:fld>
            <a:endParaRPr lang="en-US" altLang="en-US" dirty="0"/>
          </a:p>
        </p:txBody>
      </p:sp>
    </p:spTree>
    <p:extLst>
      <p:ext uri="{BB962C8B-B14F-4D97-AF65-F5344CB8AC3E}">
        <p14:creationId xmlns:p14="http://schemas.microsoft.com/office/powerpoint/2010/main" val="132271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Ø"/>
            </a:pPr>
            <a:r>
              <a:rPr lang="en-US" sz="1200" b="0" dirty="0"/>
              <a:t>Elements do not work in isolation from one another, they need to be combined in a singular vision of the education sector</a:t>
            </a:r>
          </a:p>
          <a:p>
            <a:endParaRPr lang="en-US" sz="1200" b="0" dirty="0"/>
          </a:p>
          <a:p>
            <a:pPr marL="342900" indent="-342900">
              <a:buFont typeface="Wingdings" panose="05000000000000000000" pitchFamily="2" charset="2"/>
              <a:buChar char="Ø"/>
            </a:pPr>
            <a:r>
              <a:rPr lang="en-US" sz="1200" b="0" dirty="0"/>
              <a:t>Focus on results that are easily measurable and communicated to all so that stakeholders share a common understanding of the vision, goals, measurement and accountability mechanisms</a:t>
            </a:r>
          </a:p>
          <a:p>
            <a:endParaRPr lang="en-US" sz="1200" b="0" dirty="0"/>
          </a:p>
          <a:p>
            <a:pPr marL="342900" indent="-342900">
              <a:buFont typeface="Wingdings" panose="05000000000000000000" pitchFamily="2" charset="2"/>
              <a:buChar char="Ø"/>
            </a:pPr>
            <a:r>
              <a:rPr lang="en-US" sz="1200" b="0" dirty="0"/>
              <a:t>Teachers who are not only certified and paid higher salaries (</a:t>
            </a:r>
            <a:r>
              <a:rPr lang="en-US" sz="1200" b="0" dirty="0">
                <a:sym typeface="Wingdings" panose="05000000000000000000" pitchFamily="2" charset="2"/>
              </a:rPr>
              <a:t></a:t>
            </a:r>
            <a:r>
              <a:rPr lang="en-US" sz="1200" b="0" dirty="0"/>
              <a:t>) but who are personally and professionally committed from their own initiative, not merely following orders</a:t>
            </a:r>
          </a:p>
          <a:p>
            <a:endParaRPr lang="en-US" sz="1200" b="0" dirty="0"/>
          </a:p>
          <a:p>
            <a:pPr marL="342900" indent="-342900">
              <a:buFont typeface="Wingdings" panose="05000000000000000000" pitchFamily="2" charset="2"/>
              <a:buChar char="Ø"/>
            </a:pPr>
            <a:r>
              <a:rPr lang="en-US" sz="1200" b="0" dirty="0"/>
              <a:t>Value of the whole school approach and modernized curriculum (</a:t>
            </a:r>
            <a:r>
              <a:rPr lang="en-US" sz="1200" b="0" dirty="0">
                <a:sym typeface="Wingdings" panose="05000000000000000000" pitchFamily="2" charset="2"/>
              </a:rPr>
              <a:t></a:t>
            </a:r>
            <a:r>
              <a:rPr lang="en-US" sz="1200" b="0" dirty="0"/>
              <a:t>) shared by parents as well as teachers, institutionalized in shared learning goals for the school </a:t>
            </a:r>
          </a:p>
          <a:p>
            <a:pPr marL="342900" indent="-342900">
              <a:buFont typeface="Wingdings" panose="05000000000000000000" pitchFamily="2" charset="2"/>
              <a:buChar char="Ø"/>
            </a:pPr>
            <a:endParaRPr lang="en-US" sz="1200" b="0" dirty="0"/>
          </a:p>
          <a:p>
            <a:pPr marL="342900" indent="-342900">
              <a:buFont typeface="Wingdings" panose="05000000000000000000" pitchFamily="2" charset="2"/>
              <a:buChar char="Ø"/>
            </a:pPr>
            <a:r>
              <a:rPr lang="en-US" sz="1200" b="0" dirty="0"/>
              <a:t>Infrastructure and connectivity improvements (</a:t>
            </a:r>
            <a:r>
              <a:rPr lang="en-US" sz="1200" b="0" dirty="0">
                <a:sym typeface="Wingdings" panose="05000000000000000000" pitchFamily="2" charset="2"/>
              </a:rPr>
              <a:t></a:t>
            </a:r>
            <a:r>
              <a:rPr lang="en-US" sz="1200" b="0" dirty="0"/>
              <a:t>) are not seen as ends in themselves, but as means for making practical new methods of teaching and learning</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15</a:t>
            </a:fld>
            <a:endParaRPr lang="en-US" altLang="en-US" dirty="0"/>
          </a:p>
        </p:txBody>
      </p:sp>
    </p:spTree>
    <p:extLst>
      <p:ext uri="{BB962C8B-B14F-4D97-AF65-F5344CB8AC3E}">
        <p14:creationId xmlns:p14="http://schemas.microsoft.com/office/powerpoint/2010/main" val="356901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2C98FEE-4353-4F0C-88BF-FD155C20D6D6}" type="slidenum">
              <a:rPr lang="en-US" altLang="en-US" smtClean="0"/>
              <a:pPr>
                <a:defRPr/>
              </a:pPr>
              <a:t>16</a:t>
            </a:fld>
            <a:endParaRPr lang="en-US" altLang="en-US" dirty="0"/>
          </a:p>
        </p:txBody>
      </p:sp>
    </p:spTree>
    <p:extLst>
      <p:ext uri="{BB962C8B-B14F-4D97-AF65-F5344CB8AC3E}">
        <p14:creationId xmlns:p14="http://schemas.microsoft.com/office/powerpoint/2010/main" val="1080836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2.xml"/><Relationship Id="rId4" Type="http://schemas.openxmlformats.org/officeDocument/2006/relationships/image" Target="../media/image1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3.xml"/><Relationship Id="rId4" Type="http://schemas.openxmlformats.org/officeDocument/2006/relationships/image" Target="../media/image1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5742E1-ED09-48CB-B060-E0D42CD1D0BB}"/>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id="{4FF32C61-F8E4-43B4-A3AA-950C2AA6D600}"/>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id="{93618D1B-0A75-404F-B20E-A24F481F3333}"/>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id="{2ECCD6AE-BC19-42AF-BB30-652062B3D43B}"/>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id="{C3691C90-D6DD-40CE-9D9F-744B9746FE65}"/>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id="{AFC9346B-3AED-4473-ADA3-198ED8382C49}"/>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id="{1F247998-1283-41CF-B1CD-4508640B4548}"/>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id="{C8A43A2D-072A-45AD-A38D-3AEA9D7FA4C5}"/>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id="{6B0EF95F-04CB-47D3-80C3-D12D0DC83227}"/>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id="{9514AA75-9B66-4C9A-BDDC-129302042421}"/>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id="{09CA181E-B0C6-424D-BB8B-F0526DBE43B8}"/>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id="{18AAF437-BA52-478D-A1E3-AF647100FD90}"/>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id="{E83D1389-3D87-4686-B81D-1ED9671A073D}"/>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id="{790BB142-F774-415F-88C8-C2A17B6D2EE3}"/>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id="{49EDAF74-6AB1-4941-B895-41EA8A353F9D}"/>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id="{FD768539-495C-4779-91F4-8A86A780D006}"/>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id="{DB4C80F2-0D74-4E5B-8AEB-E324E76372C4}"/>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id="{60CB43FF-51D3-4544-937D-3A539EE309A4}"/>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id="{F002C96E-F203-41C0-99C4-FD3605635537}"/>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id="{9A0D7A3B-656D-4E03-997C-494611D2F4AA}"/>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id="{8222C959-4B3C-4E77-BD07-B0C96587A641}"/>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id="{5AB4AFD5-E6B4-42CA-9745-175E69F5F2AD}"/>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id="{3C51659A-A308-42DE-AB2D-4A167F3A01A6}"/>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id="{AE664942-BA2B-4799-A31E-E7D7811A4FE5}"/>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id="{0492A750-F676-4657-B448-0A2121D76575}"/>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id="{8891D7D1-3DBC-415A-A715-18C253ABD7CF}"/>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id="{CF7CC77B-AB00-4102-859F-FF7F12D54C79}"/>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id="{07679949-DD89-4695-B34D-3C1DEF49065B}"/>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id="{093B8A44-5DEE-4F12-A501-C72A55536AC9}"/>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id="{9729E10A-D3CA-40F0-90F0-B3025F91C73A}"/>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id="{5E503ED4-0A51-4671-8420-CA8D5294E760}"/>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id="{313E30C5-C407-4AFD-B960-D269A7A47982}"/>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id="{500E5645-D2D7-4249-A892-9D05E3B22A97}"/>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id="{4EBEF724-8C3B-4F39-BB59-0463E180BC09}"/>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id="{017D4F9B-7243-4932-BA9E-DE137AD04426}"/>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id="{285569D5-1EA9-46C0-99AE-703BAE674380}"/>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id="{FFDEBFA4-4632-4242-A447-0620AD6DF958}"/>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id="{D3417B43-5A14-4900-9D98-7D1F0C6DE500}"/>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id="{5A43A97D-0C7C-459B-AA0F-22900D7E215F}"/>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id="{752E8770-83E0-4500-8743-980E128A98DE}"/>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id="{25FFB20C-78E3-4F80-91AC-E0708F027B65}"/>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id="{AF7F61BC-7B98-4C28-91C8-61A0841378D4}"/>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id="{39623E24-3394-43C4-B24D-1361A2D15EC7}"/>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id="{9FBFAC8D-7DFF-410E-BF4F-A0F21BF786CE}"/>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id="{A794E945-F995-4CFE-9891-A34A212E7B28}"/>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id="{EA627B37-D715-4F4C-8E32-0C86D3C59587}"/>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id="{289E2C70-D156-496B-829C-3DA514D17F47}"/>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id="{2B450302-3032-4634-A2DE-4ECDC26A5670}"/>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id="{6D51A3FB-5FF3-4D4A-9D5C-BB2751BA8CE3}"/>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id="{4B789C70-B1B3-46B3-B239-A73AE045B800}"/>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id="{6FE4F880-9961-43E7-BA4D-1A8744ABE4D8}"/>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id="{55FAB107-A5E1-4962-9212-77686EB46859}"/>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id="{D3F781D8-1DFE-4361-BAF5-B4AA0592B2BC}"/>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id="{D3A7A99E-1EB9-439C-B3E6-163E3F3ACA98}"/>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id="{F470087F-0C36-4407-B38B-2969578CBAD9}"/>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id="{33A271BD-79D7-49DA-B708-506835681D6B}"/>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id="{03E6FC71-F629-4517-9078-CF38B0398699}"/>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id="{BA5425EF-1AF2-4C06-8A2A-98F24A5D6E97}"/>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id="{42BFFD5E-B652-4E9C-B754-D951BE8802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a:extLst>
              <a:ext uri="{FF2B5EF4-FFF2-40B4-BE49-F238E27FC236}">
                <a16:creationId xmlns:a16="http://schemas.microsoft.com/office/drawing/2014/main" id="{84A03CDD-A6D0-4495-B145-5D9CBEC73E50}"/>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id="{4A64F9E7-E905-459D-A2C2-B2274A675080}"/>
              </a:ext>
            </a:extLst>
          </p:cNvPr>
          <p:cNvSpPr>
            <a:spLocks noGrp="1" noChangeArrowheads="1"/>
          </p:cNvSpPr>
          <p:nvPr>
            <p:ph type="dt" sz="half" idx="15"/>
          </p:nvPr>
        </p:nvSpPr>
        <p:spPr>
          <a:xfrm>
            <a:off x="5932488" y="5975350"/>
            <a:ext cx="2552700" cy="306388"/>
          </a:xfrm>
        </p:spPr>
        <p:txBody>
          <a:bodyPr rIns="0"/>
          <a:lstStyle>
            <a:lvl1pPr algn="r">
              <a:defRPr b="0" i="0">
                <a:solidFill>
                  <a:schemeClr val="tx1"/>
                </a:solidFill>
                <a:latin typeface="Arial"/>
                <a:cs typeface="Arial"/>
              </a:defRPr>
            </a:lvl1pPr>
          </a:lstStyle>
          <a:p>
            <a:pPr>
              <a:defRPr/>
            </a:pPr>
            <a:fld id="{8177874E-D4C9-40FA-9D0D-490D5D3732F6}" type="datetime4">
              <a:rPr lang="en-US" smtClean="0"/>
              <a:pPr>
                <a:defRPr/>
              </a:pPr>
              <a:t>November 12, 2020</a:t>
            </a:fld>
            <a:endParaRPr lang="en-US" dirty="0"/>
          </a:p>
        </p:txBody>
      </p:sp>
    </p:spTree>
    <p:extLst>
      <p:ext uri="{BB962C8B-B14F-4D97-AF65-F5344CB8AC3E}">
        <p14:creationId xmlns:p14="http://schemas.microsoft.com/office/powerpoint/2010/main" val="372621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A1B1BF73-E114-4F17-A833-3F6D37077D4B}"/>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id="{04EE249C-8222-4B9A-B39A-01D800BD96C1}"/>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id="{E67036BA-7855-4585-A736-422579112794}"/>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id="{FF62BE86-21A3-4E0A-90AA-355DD040141A}"/>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id="{E540152F-F77B-44E6-ADEB-5094292C7A2E}"/>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id="{910D99AF-9761-4370-A6BB-B556B64CD8FA}"/>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id="{805B65B9-FB54-471D-B4C9-D8B7D149C634}"/>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id="{825C9D87-6BDC-4A29-9097-AC7A02D54EEB}"/>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id="{87ED4D42-370F-40BF-A060-7B32F56A5623}"/>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id="{1929BE21-ECBC-4A5A-A89C-80200A9799F2}"/>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id="{3E421FAD-9311-4E34-8026-42EA6240FA3E}"/>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id="{A9F8D63D-07EF-4997-93AE-C46B039264B8}"/>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id="{425E7A3B-4EBB-4B3B-8BC2-75B4C79F0C3D}"/>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id="{69215EFD-2512-4D34-933A-FBBE07345DCA}"/>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id="{6473E97E-3745-46F6-9585-720AA5939CE7}"/>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id="{A21AB09F-0B98-4EF2-AB76-32EC1F69E028}"/>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id="{6DEC43BD-B05D-4E96-B79A-A3EED5A8AD8E}"/>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id="{E7983DB8-4397-4D8C-85DC-525FF6E9FD9D}"/>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id="{8FF38078-D2FC-4220-8915-662E33620D77}"/>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id="{D73E9E6C-6EB3-449D-8F5F-51B5D016404A}"/>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id="{EAB6D621-6B38-463D-A6F7-AE2CCDEAE90D}"/>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id="{C5E7569E-257C-4646-AAD0-7F22D2DB3CCB}"/>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id="{C9EDDAE4-6F07-4788-9CFA-8EBD8D7187DC}"/>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id="{94F3BDBA-B581-444B-921B-791C00CB454A}"/>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id="{CF000068-8773-4A89-8C2B-AB9D8E91DA22}"/>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id="{AE0EAC97-5E6F-41C9-A358-20B2A36DD740}"/>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id="{79627A32-5523-4257-AE70-607F633607F4}"/>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id="{24B7FBB2-A65D-4D1E-8F9E-5D0EDF20C13F}"/>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id="{29C9CE96-174C-444B-9E4B-817BAF8A132F}"/>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id="{B27A6E5B-983B-4188-96B0-A78F849E2D23}"/>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id="{BAEA7E88-3B40-419C-B842-74944FEE98E4}"/>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id="{F79E2546-8E65-42EB-B29D-AB5A529AFB90}"/>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id="{22EA0CF0-4C22-49C9-B6D3-D01859B856A7}"/>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id="{EFA353F1-9761-4817-97E6-1E257DD8A6A9}"/>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id="{86C3DD2D-65EE-4478-9615-4AE8AA624A73}"/>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id="{5C577F61-34E8-4BBD-B9EC-C63A49826FE3}"/>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id="{50C0178E-EE1E-429F-BC92-44B71D87BFA9}"/>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id="{E586D7F2-DD6B-42B5-927F-2032005DB4A1}"/>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id="{A06FA542-3A41-478D-B8F8-701CDA6025E8}"/>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id="{0D8D53B5-1D80-4F83-A0AC-09C2C4F167FA}"/>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id="{C17BCA30-CF8E-410E-956F-6E074A08BFDE}"/>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id="{EF87FD1B-29C4-4235-9042-949E9BA25885}"/>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id="{BD563639-27B1-4BE0-804F-A42F47CDF1A4}"/>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id="{8DCEF69B-FBE1-486C-82E3-D9765A2A2AC0}"/>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id="{4E2A6CDD-C407-470D-9106-107A2C9C5CCB}"/>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id="{4FD85A74-EF89-4EF3-82B1-3B966BDE991B}"/>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id="{3EDBAA52-49A0-4D26-9C38-7D88C8178422}"/>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id="{EDF257CC-E0B5-4C3C-9CED-AD9B38670C41}"/>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id="{1A74E3C6-FB61-45CA-A1E7-D559177AC541}"/>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id="{531E2A55-FB09-4B80-836C-605B8CE06B2B}"/>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id="{4A0E3747-C846-4F09-A27A-BBD3882BBD02}"/>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id="{6DE6D5AE-A006-4F23-A3D3-9388596EF117}"/>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id="{C5B5D13E-5EBB-4D11-8B5C-D94FC753631C}"/>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id="{0D401E53-ED4E-4E4A-A4E2-384CF32F3721}"/>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id="{2B24CA4A-4B2D-4EE4-B190-8B5D17596F7F}"/>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id="{39BD3E5E-CD64-49EE-AF1C-91AE122A91CB}"/>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id="{41C6CC0B-6FED-4142-8DFC-7C2B189CBDF7}"/>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id="{EC5EEF09-A731-4509-8DF7-0D8DB5595866}"/>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id="{ED6D80DA-E096-4F58-9BA7-60B6E758C5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a:extLst>
              <a:ext uri="{FF2B5EF4-FFF2-40B4-BE49-F238E27FC236}">
                <a16:creationId xmlns:a16="http://schemas.microsoft.com/office/drawing/2014/main" id="{849BCDA8-1645-4E70-904B-015BA9C9F377}"/>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id="{F82C7D21-0C41-4056-B134-19EA7A41867E}"/>
              </a:ext>
            </a:extLst>
          </p:cNvPr>
          <p:cNvSpPr>
            <a:spLocks noGrp="1" noChangeArrowheads="1"/>
          </p:cNvSpPr>
          <p:nvPr>
            <p:ph type="dt" sz="half" idx="15"/>
          </p:nvPr>
        </p:nvSpPr>
        <p:spPr>
          <a:xfrm>
            <a:off x="5932488" y="5975350"/>
            <a:ext cx="2552700" cy="306388"/>
          </a:xfrm>
          <a:prstGeom prst="rect">
            <a:avLst/>
          </a:prstGeom>
        </p:spPr>
        <p:txBody>
          <a:bodyPr rIns="0"/>
          <a:lstStyle>
            <a:lvl1pPr algn="r" eaLnBrk="1" hangingPunct="1">
              <a:defRPr b="0" i="0">
                <a:solidFill>
                  <a:schemeClr val="tx1"/>
                </a:solidFill>
                <a:latin typeface="Arial"/>
                <a:cs typeface="Arial"/>
              </a:defRPr>
            </a:lvl1pPr>
          </a:lstStyle>
          <a:p>
            <a:pPr>
              <a:defRPr/>
            </a:pPr>
            <a:fld id="{D8393508-81AB-4455-ACCD-9C92F19D5E47}" type="datetime4">
              <a:rPr lang="en-US" smtClean="0"/>
              <a:pPr>
                <a:defRPr/>
              </a:pPr>
              <a:t>November 12, 2020</a:t>
            </a:fld>
            <a:endParaRPr lang="en-US" dirty="0"/>
          </a:p>
        </p:txBody>
      </p:sp>
    </p:spTree>
    <p:extLst>
      <p:ext uri="{BB962C8B-B14F-4D97-AF65-F5344CB8AC3E}">
        <p14:creationId xmlns:p14="http://schemas.microsoft.com/office/powerpoint/2010/main" val="299915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7E4F1AF8-EBD1-4201-9B9C-4C164CC6BAFE}"/>
              </a:ext>
            </a:extLst>
          </p:cNvPr>
          <p:cNvSpPr>
            <a:spLocks noGrp="1" noChangeArrowheads="1"/>
          </p:cNvSpPr>
          <p:nvPr>
            <p:ph type="sldNum" sz="quarter" idx="10"/>
          </p:nvPr>
        </p:nvSpPr>
        <p:spPr>
          <a:ln/>
        </p:spPr>
        <p:txBody>
          <a:bodyPr/>
          <a:lstStyle>
            <a:lvl1pPr>
              <a:defRPr/>
            </a:lvl1pPr>
          </a:lstStyle>
          <a:p>
            <a:pPr>
              <a:defRPr/>
            </a:pPr>
            <a:fld id="{6A711C5C-9753-4B28-9402-0B009146901E}" type="slidenum">
              <a:rPr lang="en-US" altLang="en-US"/>
              <a:pPr>
                <a:defRPr/>
              </a:pPr>
              <a:t>‹#›</a:t>
            </a:fld>
            <a:endParaRPr lang="en-US" altLang="en-US" dirty="0"/>
          </a:p>
        </p:txBody>
      </p:sp>
      <p:sp>
        <p:nvSpPr>
          <p:cNvPr id="6" name="Footer Placeholder 2">
            <a:extLst>
              <a:ext uri="{FF2B5EF4-FFF2-40B4-BE49-F238E27FC236}">
                <a16:creationId xmlns:a16="http://schemas.microsoft.com/office/drawing/2014/main" id="{6AE1B9FA-D934-489A-BF2A-824E0D817296}"/>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370766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B773BF-8D9E-492A-AD03-25C613CFDC3B}"/>
              </a:ext>
            </a:extLst>
          </p:cNvPr>
          <p:cNvSpPr>
            <a:spLocks noGrp="1" noChangeArrowheads="1"/>
          </p:cNvSpPr>
          <p:nvPr>
            <p:ph type="sldNum" sz="quarter" idx="10"/>
          </p:nvPr>
        </p:nvSpPr>
        <p:spPr>
          <a:ln/>
        </p:spPr>
        <p:txBody>
          <a:bodyPr/>
          <a:lstStyle>
            <a:lvl1pPr>
              <a:defRPr/>
            </a:lvl1pPr>
          </a:lstStyle>
          <a:p>
            <a:pPr>
              <a:defRPr/>
            </a:pPr>
            <a:fld id="{7BF765D7-86A7-4F62-8121-2C06FA8A457E}" type="slidenum">
              <a:rPr lang="en-US" altLang="en-US"/>
              <a:pPr>
                <a:defRPr/>
              </a:pPr>
              <a:t>‹#›</a:t>
            </a:fld>
            <a:endParaRPr lang="en-US" altLang="en-US" dirty="0"/>
          </a:p>
        </p:txBody>
      </p:sp>
      <p:sp>
        <p:nvSpPr>
          <p:cNvPr id="6" name="Footer Placeholder 2">
            <a:extLst>
              <a:ext uri="{FF2B5EF4-FFF2-40B4-BE49-F238E27FC236}">
                <a16:creationId xmlns:a16="http://schemas.microsoft.com/office/drawing/2014/main" id="{F8902FE0-5562-4B51-9F1B-696FC5E837E0}"/>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435574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6BA94832-C351-463C-8457-B6C189CB37DA}"/>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id="{9B15BECA-EBEA-4CEC-92F7-73C5557E26BC}"/>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id="{BDB92AF5-E618-419F-BE6B-8B1BBEA134EB}"/>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id="{C93E4888-158E-4043-96DD-5EA89B033637}"/>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id="{A615EDF2-B8FE-4BF3-A8BC-89CC7151B7A6}"/>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id="{27543A35-9498-4AFD-9E42-56EC2035E65A}"/>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id="{AA4ACCC1-85E5-46A0-A89D-63FAFCB1AC25}"/>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id="{01C66C6B-45F8-4B9D-9FE2-575196277B2B}"/>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id="{B7BA6DA5-4868-437B-815A-391FB0FBEA83}"/>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id="{A21B7B37-24DE-44B1-B049-F101A97C068A}"/>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id="{FD5F9AB7-78C3-4397-95A3-DE4DF5DD21DE}"/>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id="{E79FF28D-6D61-47BA-86E4-749DB8DEB9A9}"/>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id="{FC168A1C-C3E1-4C3C-8090-0D1F7D15C1CD}"/>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id="{CA0FBAB5-8EA8-4CA7-BD64-16DEAA42AB0F}"/>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id="{B7D7DED3-8FD5-43E8-8DF4-D53CEB2C8331}"/>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id="{65D8350D-BFB9-427B-B7CB-709702088F99}"/>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id="{454E3967-091F-4D85-BE76-E65C329CA929}"/>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id="{17B04A2A-B2B0-4946-9456-2483318F42F2}"/>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id="{311D53EA-16CE-483D-927A-D3A1F754CAD7}"/>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id="{B7500834-7BCA-48FC-BE81-84E74290CCBA}"/>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id="{C967B718-C5C6-4126-B912-CDC71BF85272}"/>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id="{BE2D12F2-5C00-423D-8645-BB0246990FEB}"/>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id="{ABF73536-B2F1-44B9-8168-213B5B81E0A1}"/>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id="{843F9D6D-4001-4499-A1F3-3A4562EBA784}"/>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id="{FFB72C23-86BC-4A8F-907C-67E59E342891}"/>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id="{10A2769D-F2D3-4CFB-B344-DB092911682D}"/>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id="{99A327BB-C5BB-4249-9468-6756B808B19D}"/>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id="{EDFED9A8-F8ED-49A8-98BC-9BB6ED4CCDB5}"/>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id="{4D1E5AA2-0C97-47C8-B027-9C787DE4E081}"/>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id="{F47E1539-65B4-42A1-B965-44F34322E0C4}"/>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id="{2A1C1DC0-5920-457E-8D0B-2E87D0BED02B}"/>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id="{66E7BEE5-E2B8-4DB7-9FFA-971261B9CC57}"/>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id="{7EC1A204-656F-4E88-92E9-42A0C81226A1}"/>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id="{BBE8C0D4-7DC7-4B6F-B341-163DA299F235}"/>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id="{3111733E-A7C3-4CBF-B4E5-EF274CD15A25}"/>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id="{F9EE191E-DBEE-43F7-87DA-F1590AF80E7B}"/>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id="{48F418D2-4FC3-4DDB-A109-51F49C140E14}"/>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id="{3EE20365-2D17-4CB7-81D6-13E93BA14CAC}"/>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id="{4CF4E15F-30CA-4EB4-AFB9-55C205727ADF}"/>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id="{20C4888D-C8D5-4D8D-A242-9ACCCA6C4B52}"/>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id="{58256C91-F81C-4ABB-A755-762A033D5DF0}"/>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id="{A082267F-B9B3-408C-9BBE-0D2156083F24}"/>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id="{62303F8A-B3EF-4F95-929B-58C06D30A135}"/>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id="{92D42D10-D13B-493D-9806-0ECC28E93F1D}"/>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id="{55BDCA1D-6E87-49CF-85B6-06DF1892BDCA}"/>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id="{C51E9616-C8CE-4292-A318-DC07FA4A3D3A}"/>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id="{20A0F497-7540-4DD3-BBB0-CCCC17DF8D78}"/>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id="{DEF88F4D-8036-4326-8A06-7320C5F26010}"/>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id="{B235BE75-F644-463E-A090-A6591DA838DF}"/>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id="{857068D5-78F1-437F-B9CF-3BA82ED3AD07}"/>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id="{1C218D18-A47E-4E27-A0DD-29F6E8FC001E}"/>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id="{2E3E52CE-3FFD-4941-9546-31CB1F30DE0D}"/>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id="{19B3D2A4-2591-4A0B-B9F9-F0CE5C011B4B}"/>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id="{656ECF7C-A4F1-4373-AF08-1243E5FD310D}"/>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id="{E8832667-9E85-4892-9E20-82FFE372C2C5}"/>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id="{65AE41B0-D70D-48EC-8DE7-DDB85553B220}"/>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id="{5D0CD11A-3084-4FB1-A416-CC46974665AA}"/>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id="{E844C794-B942-4C3F-98F7-018DEFC810BA}"/>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id="{A2647DAE-F4BD-4CD0-B92C-84A1F5C868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a:extLst>
              <a:ext uri="{FF2B5EF4-FFF2-40B4-BE49-F238E27FC236}">
                <a16:creationId xmlns:a16="http://schemas.microsoft.com/office/drawing/2014/main" id="{91E7DD0E-2FDC-4748-BD90-3EFCA0BC83FB}"/>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id="{C1B25A7D-90D8-4053-A82B-6B527AB8F334}"/>
              </a:ext>
            </a:extLst>
          </p:cNvPr>
          <p:cNvSpPr>
            <a:spLocks noGrp="1" noChangeArrowheads="1"/>
          </p:cNvSpPr>
          <p:nvPr>
            <p:ph type="dt" sz="half" idx="15"/>
          </p:nvPr>
        </p:nvSpPr>
        <p:spPr>
          <a:xfrm>
            <a:off x="5932488" y="5975350"/>
            <a:ext cx="2552700" cy="306388"/>
          </a:xfrm>
          <a:prstGeom prst="rect">
            <a:avLst/>
          </a:prstGeom>
        </p:spPr>
        <p:txBody>
          <a:bodyPr rIns="0"/>
          <a:lstStyle>
            <a:lvl1pPr algn="r" eaLnBrk="1" hangingPunct="1">
              <a:defRPr b="0" i="0">
                <a:solidFill>
                  <a:schemeClr val="tx1"/>
                </a:solidFill>
                <a:latin typeface="Arial"/>
                <a:cs typeface="Arial"/>
              </a:defRPr>
            </a:lvl1pPr>
          </a:lstStyle>
          <a:p>
            <a:pPr>
              <a:defRPr/>
            </a:pPr>
            <a:fld id="{3B26A557-D9C6-4F1F-8BDA-D46984878060}" type="datetime4">
              <a:rPr lang="en-US" smtClean="0"/>
              <a:pPr>
                <a:defRPr/>
              </a:pPr>
              <a:t>November 12, 2020</a:t>
            </a:fld>
            <a:endParaRPr lang="en-US" dirty="0"/>
          </a:p>
        </p:txBody>
      </p:sp>
    </p:spTree>
    <p:extLst>
      <p:ext uri="{BB962C8B-B14F-4D97-AF65-F5344CB8AC3E}">
        <p14:creationId xmlns:p14="http://schemas.microsoft.com/office/powerpoint/2010/main" val="1493772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Rectangle 6">
            <a:extLst>
              <a:ext uri="{FF2B5EF4-FFF2-40B4-BE49-F238E27FC236}">
                <a16:creationId xmlns:a16="http://schemas.microsoft.com/office/drawing/2014/main" id="{83F12B1B-CC46-4CFB-91DC-AAA9A6749F9E}"/>
              </a:ext>
            </a:extLst>
          </p:cNvPr>
          <p:cNvSpPr>
            <a:spLocks noGrp="1" noChangeArrowheads="1"/>
          </p:cNvSpPr>
          <p:nvPr>
            <p:ph type="sldNum" sz="quarter" idx="15"/>
          </p:nvPr>
        </p:nvSpPr>
        <p:spPr>
          <a:ln/>
        </p:spPr>
        <p:txBody>
          <a:bodyPr/>
          <a:lstStyle>
            <a:lvl1pPr>
              <a:defRPr/>
            </a:lvl1pPr>
          </a:lstStyle>
          <a:p>
            <a:pPr>
              <a:defRPr/>
            </a:pPr>
            <a:fld id="{1084ED59-8322-40AE-951E-2E1D39C5CEA3}" type="slidenum">
              <a:rPr lang="en-US" altLang="en-US"/>
              <a:pPr>
                <a:defRPr/>
              </a:pPr>
              <a:t>‹#›</a:t>
            </a:fld>
            <a:endParaRPr lang="en-US" altLang="en-US" dirty="0"/>
          </a:p>
        </p:txBody>
      </p:sp>
      <p:sp>
        <p:nvSpPr>
          <p:cNvPr id="8" name="Footer Placeholder 2">
            <a:extLst>
              <a:ext uri="{FF2B5EF4-FFF2-40B4-BE49-F238E27FC236}">
                <a16:creationId xmlns:a16="http://schemas.microsoft.com/office/drawing/2014/main" id="{F3FBF0C7-A736-496F-BCD7-26CAE53E5084}"/>
              </a:ext>
            </a:extLst>
          </p:cNvPr>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85340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Rectangle 6">
            <a:extLst>
              <a:ext uri="{FF2B5EF4-FFF2-40B4-BE49-F238E27FC236}">
                <a16:creationId xmlns:a16="http://schemas.microsoft.com/office/drawing/2014/main" id="{37AA2D31-0F95-4018-A6CA-923307BD88A1}"/>
              </a:ext>
            </a:extLst>
          </p:cNvPr>
          <p:cNvSpPr>
            <a:spLocks noGrp="1" noChangeArrowheads="1"/>
          </p:cNvSpPr>
          <p:nvPr>
            <p:ph type="sldNum" sz="quarter" idx="15"/>
          </p:nvPr>
        </p:nvSpPr>
        <p:spPr>
          <a:ln/>
        </p:spPr>
        <p:txBody>
          <a:bodyPr/>
          <a:lstStyle>
            <a:lvl1pPr>
              <a:defRPr/>
            </a:lvl1pPr>
          </a:lstStyle>
          <a:p>
            <a:pPr>
              <a:defRPr/>
            </a:pPr>
            <a:fld id="{0139D9AB-B1F2-4130-974A-3FE087D0D3AE}" type="slidenum">
              <a:rPr lang="en-US" altLang="en-US"/>
              <a:pPr>
                <a:defRPr/>
              </a:pPr>
              <a:t>‹#›</a:t>
            </a:fld>
            <a:endParaRPr lang="en-US" altLang="en-US" dirty="0"/>
          </a:p>
        </p:txBody>
      </p:sp>
      <p:sp>
        <p:nvSpPr>
          <p:cNvPr id="10" name="Footer Placeholder 2">
            <a:extLst>
              <a:ext uri="{FF2B5EF4-FFF2-40B4-BE49-F238E27FC236}">
                <a16:creationId xmlns:a16="http://schemas.microsoft.com/office/drawing/2014/main" id="{21274BCD-448F-4AFB-8F30-CE5ED550EEAB}"/>
              </a:ext>
            </a:extLst>
          </p:cNvPr>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3294586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323E0DF7-A9C3-4FBE-BCA5-66FDAE7702E7}"/>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id="{4683EAB9-1174-42B7-AE86-CEDA9A87D857}"/>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id="{6FFB9010-ACEE-44CA-8593-CB49F16EF2F6}"/>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id="{AA74C9CE-4733-4450-ABF1-4AD89913F1F4}"/>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id="{F91A60C6-E331-46FB-9A99-91923C3F9878}"/>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id="{E1801624-9EAA-4E1D-A0A5-A5CCE520C73C}"/>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id="{C9562D40-9018-47B2-A0D9-78358ECDC8B5}"/>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id="{427C2D3C-189F-4561-A974-B295C63D9520}"/>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id="{20D150F0-6914-43D8-9529-91FC2C6C9545}"/>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id="{23FECCAF-8C42-4CDD-943B-082527DA53C7}"/>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id="{8141215C-C9EE-44C2-8A02-30E238CFE866}"/>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id="{C61D4977-3780-4C86-B388-E4C06AFC1041}"/>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id="{B8467B1B-FB90-46C9-B1AB-39B616379AC0}"/>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id="{F6A377FC-F5BA-49F2-9606-4D012FD18AAD}"/>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id="{C1E62633-FE0D-4297-A43A-B15A60866452}"/>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id="{747F160E-1500-40C8-A193-CC1448EC1873}"/>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id="{50A6BE91-7466-4594-A135-E47D1187D692}"/>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id="{2F33460A-591E-4191-8F8D-B0EBA82FCBA0}"/>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id="{92D56CC5-F51C-433A-A241-6A973DD51902}"/>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id="{812758B7-02CC-4186-9517-9AE985F83A12}"/>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id="{718BE0A2-DBE5-4D8B-B962-25D564C1EC66}"/>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id="{D3235674-3209-4F69-9435-51C6C9D6CA2E}"/>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id="{27350E87-4ADE-421A-BFAC-CE09ECD91BDB}"/>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id="{AF074B12-4F8A-4081-B18F-C1213592420B}"/>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id="{25DFC704-609F-4C48-81A1-6599590F86F9}"/>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id="{517CAD8A-3D87-451C-9E13-4CF023279495}"/>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id="{4DD7BBAA-D36C-4F5B-81A8-0AB312779816}"/>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id="{57EEBB5A-F055-4D78-A733-FA19DB0CE259}"/>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id="{D873C8C9-9C86-4680-A48C-7C9A20D4FB5D}"/>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id="{31AF3049-9BD5-4440-AC1D-0DCD4276EEFB}"/>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id="{2F033077-7A87-4B14-9884-50ED2FDF97B6}"/>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id="{C591288C-AEA9-4F64-987C-C090CC2CFE96}"/>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id="{39401669-00BA-4F59-94F9-F4F3AEAA582B}"/>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id="{656840D9-6284-4CB4-9396-548581A38444}"/>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id="{75457374-A869-447F-BAEF-0652CACA3863}"/>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id="{207D8E07-9D5A-43BF-A968-200C8453FFEE}"/>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id="{9E41391D-282E-489E-9FAE-ED6E887CEFCD}"/>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id="{7C998249-97C0-43DB-900B-03EC352C8A54}"/>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id="{821BDA68-DF81-4F83-B615-B7E1B77BBB0F}"/>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id="{7AEF0B22-E906-4044-9983-F80F1A59EAA5}"/>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id="{783D08DE-BF3E-4598-8101-FF3DC21BA706}"/>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id="{FBB944C4-BD45-4243-BEDD-B6135D48DC1F}"/>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id="{EE2F17B6-B5A8-4B6B-9085-06E32238C50F}"/>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id="{02140C45-7A2C-467D-81EA-8A9686242E03}"/>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id="{EFDC6E40-83A6-4C6A-9E4B-9CA1F0115F34}"/>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id="{B9ADD733-37AC-44BB-A4BC-954D0DBA5C39}"/>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id="{DF70F8F4-E663-4ADD-AAA4-AD2F78826B62}"/>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id="{CFBAC448-BCBF-4AD2-A734-E5632AD85DF5}"/>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id="{4D63956D-1E7F-4C74-A4CF-48DAC7E1C617}"/>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id="{0BCE7077-4382-4996-B00E-84B14910C846}"/>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id="{83510094-3356-4A04-9A33-13398F0A9CBE}"/>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id="{A990189F-5C82-40CD-8FFD-39DE179D6A42}"/>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id="{F7564A41-23ED-49A4-BF79-637B40E3BEF6}"/>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id="{85FF6B1B-2759-4513-BBAA-275B85F6B8F2}"/>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id="{B4C4345E-33F7-4FD1-AA44-84AA403382E9}"/>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id="{9630B09E-5D03-412C-A848-70D654E03CBB}"/>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id="{7F7418B5-FE13-4512-B2F4-9F9933DD5F6C}"/>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id="{F978EB14-F089-4572-8CA4-57A4B4A9A91F}"/>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id="{66D6686D-A168-4452-90B1-EB8C32D830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a:extLst>
              <a:ext uri="{FF2B5EF4-FFF2-40B4-BE49-F238E27FC236}">
                <a16:creationId xmlns:a16="http://schemas.microsoft.com/office/drawing/2014/main" id="{89792832-5B68-43F5-B574-BEB46F16BBEF}"/>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id="{99AAE712-0099-48AD-AD0E-9113400741E6}"/>
              </a:ext>
            </a:extLst>
          </p:cNvPr>
          <p:cNvSpPr>
            <a:spLocks noGrp="1" noChangeArrowheads="1"/>
          </p:cNvSpPr>
          <p:nvPr>
            <p:ph type="dt" sz="half" idx="15"/>
          </p:nvPr>
        </p:nvSpPr>
        <p:spPr>
          <a:xfrm>
            <a:off x="5932488" y="5975350"/>
            <a:ext cx="2552700" cy="306388"/>
          </a:xfrm>
          <a:prstGeom prst="rect">
            <a:avLst/>
          </a:prstGeom>
        </p:spPr>
        <p:txBody>
          <a:bodyPr rIns="0"/>
          <a:lstStyle>
            <a:lvl1pPr algn="r" eaLnBrk="1" hangingPunct="1">
              <a:defRPr b="0" i="0">
                <a:solidFill>
                  <a:schemeClr val="tx1"/>
                </a:solidFill>
                <a:latin typeface="Arial"/>
                <a:cs typeface="Arial"/>
              </a:defRPr>
            </a:lvl1pPr>
          </a:lstStyle>
          <a:p>
            <a:pPr>
              <a:defRPr/>
            </a:pPr>
            <a:fld id="{D3D44AD5-A2A7-48B2-8D1E-314A721A99A6}" type="datetime4">
              <a:rPr lang="en-US" smtClean="0"/>
              <a:pPr>
                <a:defRPr/>
              </a:pPr>
              <a:t>November 12, 2020</a:t>
            </a:fld>
            <a:endParaRPr lang="en-US" dirty="0"/>
          </a:p>
        </p:txBody>
      </p:sp>
    </p:spTree>
    <p:extLst>
      <p:ext uri="{BB962C8B-B14F-4D97-AF65-F5344CB8AC3E}">
        <p14:creationId xmlns:p14="http://schemas.microsoft.com/office/powerpoint/2010/main" val="4281226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p>
        </p:txBody>
      </p:sp>
      <p:sp>
        <p:nvSpPr>
          <p:cNvPr id="6" name="Inhaltsplatzhalter 5"/>
          <p:cNvSpPr>
            <a:spLocks noGrp="1"/>
          </p:cNvSpPr>
          <p:nvPr>
            <p:ph sz="quarter" idx="12"/>
          </p:nvPr>
        </p:nvSpPr>
        <p:spPr/>
        <p:txBody>
          <a:bodyPr/>
          <a:lstStyle>
            <a:lvl3pPr marL="361950" indent="-361950">
              <a:buFont typeface="Arial" panose="020B0604020202020204" pitchFamily="34" charset="0"/>
              <a:buChar cha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6">
            <a:extLst>
              <a:ext uri="{FF2B5EF4-FFF2-40B4-BE49-F238E27FC236}">
                <a16:creationId xmlns:a16="http://schemas.microsoft.com/office/drawing/2014/main" id="{072585AD-E7A4-4CFD-866E-5D062EAF262E}"/>
              </a:ext>
            </a:extLst>
          </p:cNvPr>
          <p:cNvSpPr>
            <a:spLocks noGrp="1" noChangeArrowheads="1"/>
          </p:cNvSpPr>
          <p:nvPr>
            <p:ph type="sldNum" sz="quarter" idx="13"/>
          </p:nvPr>
        </p:nvSpPr>
        <p:spPr>
          <a:ln/>
        </p:spPr>
        <p:txBody>
          <a:bodyPr/>
          <a:lstStyle>
            <a:lvl1pPr>
              <a:defRPr/>
            </a:lvl1pPr>
          </a:lstStyle>
          <a:p>
            <a:pPr>
              <a:defRPr/>
            </a:pPr>
            <a:fld id="{95F640EA-1FF6-48BD-91C4-1EA35E63DA00}"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id="{FD94B8D7-1045-4EB5-A724-42D7EABD7FF6}"/>
              </a:ext>
            </a:extLst>
          </p:cNvPr>
          <p:cNvSpPr>
            <a:spLocks noGrp="1"/>
          </p:cNvSpPr>
          <p:nvPr>
            <p:ph type="ftr" sz="quarter" idx="14"/>
          </p:nvPr>
        </p:nvSpPr>
        <p:spPr/>
        <p:txBody>
          <a:bodyPr/>
          <a:lstStyle>
            <a:lvl1pPr>
              <a:defRPr/>
            </a:lvl1pPr>
          </a:lstStyle>
          <a:p>
            <a:pPr>
              <a:defRPr/>
            </a:pPr>
            <a:endParaRPr lang="en-US" dirty="0"/>
          </a:p>
        </p:txBody>
      </p:sp>
    </p:spTree>
    <p:extLst>
      <p:ext uri="{BB962C8B-B14F-4D97-AF65-F5344CB8AC3E}">
        <p14:creationId xmlns:p14="http://schemas.microsoft.com/office/powerpoint/2010/main" val="735955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a:extLst>
              <a:ext uri="{FF2B5EF4-FFF2-40B4-BE49-F238E27FC236}">
                <a16:creationId xmlns:a16="http://schemas.microsoft.com/office/drawing/2014/main" id="{F6CDA7E0-C080-423B-A131-C272A42C1BD5}"/>
              </a:ext>
            </a:extLst>
          </p:cNvPr>
          <p:cNvSpPr>
            <a:spLocks noGrp="1" noChangeArrowheads="1"/>
          </p:cNvSpPr>
          <p:nvPr>
            <p:ph type="sldNum" sz="quarter" idx="10"/>
          </p:nvPr>
        </p:nvSpPr>
        <p:spPr>
          <a:ln/>
        </p:spPr>
        <p:txBody>
          <a:bodyPr/>
          <a:lstStyle>
            <a:lvl1pPr>
              <a:defRPr/>
            </a:lvl1pPr>
          </a:lstStyle>
          <a:p>
            <a:pPr>
              <a:defRPr/>
            </a:pPr>
            <a:fld id="{5E0E0C28-1DB0-4336-B167-B28211F99AEE}" type="slidenum">
              <a:rPr lang="en-US" altLang="en-US"/>
              <a:pPr>
                <a:defRPr/>
              </a:pPr>
              <a:t>‹#›</a:t>
            </a:fld>
            <a:endParaRPr lang="en-US" altLang="en-US" dirty="0"/>
          </a:p>
        </p:txBody>
      </p:sp>
      <p:sp>
        <p:nvSpPr>
          <p:cNvPr id="6" name="Footer Placeholder 2">
            <a:extLst>
              <a:ext uri="{FF2B5EF4-FFF2-40B4-BE49-F238E27FC236}">
                <a16:creationId xmlns:a16="http://schemas.microsoft.com/office/drawing/2014/main" id="{241C8D46-0ADE-45D3-BB50-370B61F71402}"/>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344647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a:extLst>
              <a:ext uri="{FF2B5EF4-FFF2-40B4-BE49-F238E27FC236}">
                <a16:creationId xmlns:a16="http://schemas.microsoft.com/office/drawing/2014/main" id="{65A9C06E-901A-4BB7-82D2-26C39EFFCE21}"/>
              </a:ext>
            </a:extLst>
          </p:cNvPr>
          <p:cNvSpPr>
            <a:spLocks noGrp="1" noChangeArrowheads="1"/>
          </p:cNvSpPr>
          <p:nvPr>
            <p:ph type="sldNum" sz="quarter" idx="10"/>
          </p:nvPr>
        </p:nvSpPr>
        <p:spPr>
          <a:ln/>
        </p:spPr>
        <p:txBody>
          <a:bodyPr/>
          <a:lstStyle>
            <a:lvl1pPr>
              <a:defRPr/>
            </a:lvl1pPr>
          </a:lstStyle>
          <a:p>
            <a:pPr>
              <a:defRPr/>
            </a:pPr>
            <a:fld id="{8B0FE4A6-0C06-4780-AF20-CBD609AD6C95}" type="slidenum">
              <a:rPr lang="en-US" altLang="en-US"/>
              <a:pPr>
                <a:defRPr/>
              </a:pPr>
              <a:t>‹#›</a:t>
            </a:fld>
            <a:endParaRPr lang="en-US" altLang="en-US" dirty="0"/>
          </a:p>
        </p:txBody>
      </p:sp>
      <p:sp>
        <p:nvSpPr>
          <p:cNvPr id="6" name="Footer Placeholder 2">
            <a:extLst>
              <a:ext uri="{FF2B5EF4-FFF2-40B4-BE49-F238E27FC236}">
                <a16:creationId xmlns:a16="http://schemas.microsoft.com/office/drawing/2014/main" id="{C415BD4D-8540-423D-AA18-2718F358FDBC}"/>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44590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Line 1086">
            <a:extLst>
              <a:ext uri="{FF2B5EF4-FFF2-40B4-BE49-F238E27FC236}">
                <a16:creationId xmlns:a16="http://schemas.microsoft.com/office/drawing/2014/main" id="{807DD9BE-DDDD-4753-9A85-D002DBF8592A}"/>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6" name="Line 1087">
            <a:extLst>
              <a:ext uri="{FF2B5EF4-FFF2-40B4-BE49-F238E27FC236}">
                <a16:creationId xmlns:a16="http://schemas.microsoft.com/office/drawing/2014/main" id="{AF3E9DE5-8BD0-4824-99A6-80A6DB58C8B6}"/>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Rectangle 1088">
            <a:extLst>
              <a:ext uri="{FF2B5EF4-FFF2-40B4-BE49-F238E27FC236}">
                <a16:creationId xmlns:a16="http://schemas.microsoft.com/office/drawing/2014/main" id="{3BCB87A2-E45A-4F13-922E-4BC9AABDBFDB}"/>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8" name="Rectangle 1089">
            <a:extLst>
              <a:ext uri="{FF2B5EF4-FFF2-40B4-BE49-F238E27FC236}">
                <a16:creationId xmlns:a16="http://schemas.microsoft.com/office/drawing/2014/main" id="{40E04ACC-88BA-4435-9D9B-213C247E8327}"/>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Freeform 1098">
            <a:extLst>
              <a:ext uri="{FF2B5EF4-FFF2-40B4-BE49-F238E27FC236}">
                <a16:creationId xmlns:a16="http://schemas.microsoft.com/office/drawing/2014/main" id="{6B3B3014-4509-4FB5-A0F7-751FC7D2A602}"/>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 name="Freeform 1115">
            <a:extLst>
              <a:ext uri="{FF2B5EF4-FFF2-40B4-BE49-F238E27FC236}">
                <a16:creationId xmlns:a16="http://schemas.microsoft.com/office/drawing/2014/main" id="{84370A33-FC47-4B66-B08B-D03EC7E547CC}"/>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20">
            <a:extLst>
              <a:ext uri="{FF2B5EF4-FFF2-40B4-BE49-F238E27FC236}">
                <a16:creationId xmlns:a16="http://schemas.microsoft.com/office/drawing/2014/main" id="{F2808DB7-4DE3-40EC-A775-30532516FA75}"/>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34">
            <a:extLst>
              <a:ext uri="{FF2B5EF4-FFF2-40B4-BE49-F238E27FC236}">
                <a16:creationId xmlns:a16="http://schemas.microsoft.com/office/drawing/2014/main" id="{2FCD32DF-7C30-47BB-AC5E-AEB86786ACAB}"/>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41">
            <a:extLst>
              <a:ext uri="{FF2B5EF4-FFF2-40B4-BE49-F238E27FC236}">
                <a16:creationId xmlns:a16="http://schemas.microsoft.com/office/drawing/2014/main" id="{73B8B84D-EBB8-460D-B065-05B74B2C4CB8}"/>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8">
            <a:extLst>
              <a:ext uri="{FF2B5EF4-FFF2-40B4-BE49-F238E27FC236}">
                <a16:creationId xmlns:a16="http://schemas.microsoft.com/office/drawing/2014/main" id="{AA8EB4D2-3926-4E34-BE2E-33AC874CE89D}"/>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50">
            <a:extLst>
              <a:ext uri="{FF2B5EF4-FFF2-40B4-BE49-F238E27FC236}">
                <a16:creationId xmlns:a16="http://schemas.microsoft.com/office/drawing/2014/main" id="{09B98A34-B0AD-441C-9F7B-3DA86E65C7FF}"/>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2">
            <a:extLst>
              <a:ext uri="{FF2B5EF4-FFF2-40B4-BE49-F238E27FC236}">
                <a16:creationId xmlns:a16="http://schemas.microsoft.com/office/drawing/2014/main" id="{89358C5B-070C-415E-8CCA-5D8CB1EF8C39}"/>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4">
            <a:extLst>
              <a:ext uri="{FF2B5EF4-FFF2-40B4-BE49-F238E27FC236}">
                <a16:creationId xmlns:a16="http://schemas.microsoft.com/office/drawing/2014/main" id="{6294236C-D915-41E5-B9F5-4A96EF53568B}"/>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6">
            <a:extLst>
              <a:ext uri="{FF2B5EF4-FFF2-40B4-BE49-F238E27FC236}">
                <a16:creationId xmlns:a16="http://schemas.microsoft.com/office/drawing/2014/main" id="{372A5F9F-EF26-4EB2-BD68-BB94C2500134}"/>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63">
            <a:extLst>
              <a:ext uri="{FF2B5EF4-FFF2-40B4-BE49-F238E27FC236}">
                <a16:creationId xmlns:a16="http://schemas.microsoft.com/office/drawing/2014/main" id="{7FB04779-67BC-4F91-B06E-3F50E2A400EE}"/>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72">
            <a:extLst>
              <a:ext uri="{FF2B5EF4-FFF2-40B4-BE49-F238E27FC236}">
                <a16:creationId xmlns:a16="http://schemas.microsoft.com/office/drawing/2014/main" id="{946F5705-5F64-4DAC-AE6D-CAF42951342C}"/>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7">
            <a:extLst>
              <a:ext uri="{FF2B5EF4-FFF2-40B4-BE49-F238E27FC236}">
                <a16:creationId xmlns:a16="http://schemas.microsoft.com/office/drawing/2014/main" id="{EB30DC08-E3D3-460F-B2FA-1AD4F0775E66}"/>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80">
            <a:extLst>
              <a:ext uri="{FF2B5EF4-FFF2-40B4-BE49-F238E27FC236}">
                <a16:creationId xmlns:a16="http://schemas.microsoft.com/office/drawing/2014/main" id="{0B0A9567-9F89-439B-BA69-9FC39DBA54A2}"/>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Line 1187">
            <a:extLst>
              <a:ext uri="{FF2B5EF4-FFF2-40B4-BE49-F238E27FC236}">
                <a16:creationId xmlns:a16="http://schemas.microsoft.com/office/drawing/2014/main" id="{F93CF8A4-5E21-4A89-BF9C-D36BF58B74CF}"/>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8">
            <a:extLst>
              <a:ext uri="{FF2B5EF4-FFF2-40B4-BE49-F238E27FC236}">
                <a16:creationId xmlns:a16="http://schemas.microsoft.com/office/drawing/2014/main" id="{D79F4654-523E-43C7-8992-AFF56C57D8E6}"/>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Freeform 1208">
            <a:extLst>
              <a:ext uri="{FF2B5EF4-FFF2-40B4-BE49-F238E27FC236}">
                <a16:creationId xmlns:a16="http://schemas.microsoft.com/office/drawing/2014/main" id="{610A1F72-B4DB-4420-BFBE-67A7CAB290C1}"/>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10">
            <a:extLst>
              <a:ext uri="{FF2B5EF4-FFF2-40B4-BE49-F238E27FC236}">
                <a16:creationId xmlns:a16="http://schemas.microsoft.com/office/drawing/2014/main" id="{46A0979C-0F52-4213-B45B-91141A990836}"/>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4">
            <a:extLst>
              <a:ext uri="{FF2B5EF4-FFF2-40B4-BE49-F238E27FC236}">
                <a16:creationId xmlns:a16="http://schemas.microsoft.com/office/drawing/2014/main" id="{F06F8293-17DA-470F-A252-992404098E5C}"/>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Rectangle 1215">
            <a:extLst>
              <a:ext uri="{FF2B5EF4-FFF2-40B4-BE49-F238E27FC236}">
                <a16:creationId xmlns:a16="http://schemas.microsoft.com/office/drawing/2014/main" id="{FFA6E6C4-D921-4604-A22A-4017042121EF}"/>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29" name="Freeform 1217">
            <a:extLst>
              <a:ext uri="{FF2B5EF4-FFF2-40B4-BE49-F238E27FC236}">
                <a16:creationId xmlns:a16="http://schemas.microsoft.com/office/drawing/2014/main" id="{745146D9-3F88-49B2-9CB7-5BBED466CC6C}"/>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0" name="Freeform 1219">
            <a:extLst>
              <a:ext uri="{FF2B5EF4-FFF2-40B4-BE49-F238E27FC236}">
                <a16:creationId xmlns:a16="http://schemas.microsoft.com/office/drawing/2014/main" id="{4BA8C59A-43FD-46D1-ADE6-CB4B07D09D14}"/>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21">
            <a:extLst>
              <a:ext uri="{FF2B5EF4-FFF2-40B4-BE49-F238E27FC236}">
                <a16:creationId xmlns:a16="http://schemas.microsoft.com/office/drawing/2014/main" id="{0AD6F163-6ECF-4FC6-B533-AB749AE1735C}"/>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34">
            <a:extLst>
              <a:ext uri="{FF2B5EF4-FFF2-40B4-BE49-F238E27FC236}">
                <a16:creationId xmlns:a16="http://schemas.microsoft.com/office/drawing/2014/main" id="{A9BCAF16-A2AF-49BA-928D-3015BAC568BC}"/>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Line 1237">
            <a:extLst>
              <a:ext uri="{FF2B5EF4-FFF2-40B4-BE49-F238E27FC236}">
                <a16:creationId xmlns:a16="http://schemas.microsoft.com/office/drawing/2014/main" id="{B1698878-7943-4F8A-8267-93016C2E181A}"/>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8">
            <a:extLst>
              <a:ext uri="{FF2B5EF4-FFF2-40B4-BE49-F238E27FC236}">
                <a16:creationId xmlns:a16="http://schemas.microsoft.com/office/drawing/2014/main" id="{97CD9340-B0A1-416F-B4E2-20C207D5F928}"/>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Freeform 1240">
            <a:extLst>
              <a:ext uri="{FF2B5EF4-FFF2-40B4-BE49-F238E27FC236}">
                <a16:creationId xmlns:a16="http://schemas.microsoft.com/office/drawing/2014/main" id="{7C38E42F-6A99-458F-90D1-6690F16B0FAB}"/>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3">
            <a:extLst>
              <a:ext uri="{FF2B5EF4-FFF2-40B4-BE49-F238E27FC236}">
                <a16:creationId xmlns:a16="http://schemas.microsoft.com/office/drawing/2014/main" id="{8C61D217-1C3E-4775-AAFD-4086DA71363B}"/>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6">
            <a:extLst>
              <a:ext uri="{FF2B5EF4-FFF2-40B4-BE49-F238E27FC236}">
                <a16:creationId xmlns:a16="http://schemas.microsoft.com/office/drawing/2014/main" id="{9656AA55-5E94-473F-94C3-5E45F1D0F56B}"/>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50">
            <a:extLst>
              <a:ext uri="{FF2B5EF4-FFF2-40B4-BE49-F238E27FC236}">
                <a16:creationId xmlns:a16="http://schemas.microsoft.com/office/drawing/2014/main" id="{853CA1DE-8141-487D-99D6-994BA55D927A}"/>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2">
            <a:extLst>
              <a:ext uri="{FF2B5EF4-FFF2-40B4-BE49-F238E27FC236}">
                <a16:creationId xmlns:a16="http://schemas.microsoft.com/office/drawing/2014/main" id="{25EB9EB1-0CC8-4D14-86D2-0858D4B1D346}"/>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5">
            <a:extLst>
              <a:ext uri="{FF2B5EF4-FFF2-40B4-BE49-F238E27FC236}">
                <a16:creationId xmlns:a16="http://schemas.microsoft.com/office/drawing/2014/main" id="{26F21DEC-E96F-416C-A2B7-5C8E5939ED26}"/>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Rectangle 1256">
            <a:extLst>
              <a:ext uri="{FF2B5EF4-FFF2-40B4-BE49-F238E27FC236}">
                <a16:creationId xmlns:a16="http://schemas.microsoft.com/office/drawing/2014/main" id="{60046B4A-BC83-4A3E-813D-1E71B32A67E4}"/>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2" name="Freeform 1258">
            <a:extLst>
              <a:ext uri="{FF2B5EF4-FFF2-40B4-BE49-F238E27FC236}">
                <a16:creationId xmlns:a16="http://schemas.microsoft.com/office/drawing/2014/main" id="{1C7EDF9F-57F2-4A9F-AFC6-2472784B64A6}"/>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3" name="Freeform 1266">
            <a:extLst>
              <a:ext uri="{FF2B5EF4-FFF2-40B4-BE49-F238E27FC236}">
                <a16:creationId xmlns:a16="http://schemas.microsoft.com/office/drawing/2014/main" id="{4CE67E7D-FF1D-4867-9E6F-4A7CF884C04B}"/>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9">
            <a:extLst>
              <a:ext uri="{FF2B5EF4-FFF2-40B4-BE49-F238E27FC236}">
                <a16:creationId xmlns:a16="http://schemas.microsoft.com/office/drawing/2014/main" id="{E87299AA-5DD2-49E4-9DF8-70935C0D3D85}"/>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Line 1270">
            <a:extLst>
              <a:ext uri="{FF2B5EF4-FFF2-40B4-BE49-F238E27FC236}">
                <a16:creationId xmlns:a16="http://schemas.microsoft.com/office/drawing/2014/main" id="{191FBA6B-26B0-4423-8D08-6443573DBD28}"/>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1">
            <a:extLst>
              <a:ext uri="{FF2B5EF4-FFF2-40B4-BE49-F238E27FC236}">
                <a16:creationId xmlns:a16="http://schemas.microsoft.com/office/drawing/2014/main" id="{B0022C3A-5E4F-42D6-9E27-858EFEBF6C2F}"/>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Rectangle 1272">
            <a:extLst>
              <a:ext uri="{FF2B5EF4-FFF2-40B4-BE49-F238E27FC236}">
                <a16:creationId xmlns:a16="http://schemas.microsoft.com/office/drawing/2014/main" id="{938B3084-8141-41E6-9882-5B6D59C90741}"/>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8" name="Rectangle 1273">
            <a:extLst>
              <a:ext uri="{FF2B5EF4-FFF2-40B4-BE49-F238E27FC236}">
                <a16:creationId xmlns:a16="http://schemas.microsoft.com/office/drawing/2014/main" id="{50D1B9D0-657F-432C-84F7-8BF2450064F3}"/>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Line 1274">
            <a:extLst>
              <a:ext uri="{FF2B5EF4-FFF2-40B4-BE49-F238E27FC236}">
                <a16:creationId xmlns:a16="http://schemas.microsoft.com/office/drawing/2014/main" id="{8C9E7580-20B2-4DE1-AE3F-CE6FCF722610}"/>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0" name="Line 1275">
            <a:extLst>
              <a:ext uri="{FF2B5EF4-FFF2-40B4-BE49-F238E27FC236}">
                <a16:creationId xmlns:a16="http://schemas.microsoft.com/office/drawing/2014/main" id="{F2BAA3C4-FBBA-4DFA-88C4-3AE34865A75C}"/>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Freeform 1277">
            <a:extLst>
              <a:ext uri="{FF2B5EF4-FFF2-40B4-BE49-F238E27FC236}">
                <a16:creationId xmlns:a16="http://schemas.microsoft.com/office/drawing/2014/main" id="{30344CAE-8D2D-4B29-9ED1-3E88100B0BCF}"/>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87">
            <a:extLst>
              <a:ext uri="{FF2B5EF4-FFF2-40B4-BE49-F238E27FC236}">
                <a16:creationId xmlns:a16="http://schemas.microsoft.com/office/drawing/2014/main" id="{E0913396-112D-4C8C-A485-B6C82A1EE0D1}"/>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90">
            <a:extLst>
              <a:ext uri="{FF2B5EF4-FFF2-40B4-BE49-F238E27FC236}">
                <a16:creationId xmlns:a16="http://schemas.microsoft.com/office/drawing/2014/main" id="{26A7955B-C681-4F52-9EED-5D1DD24E6C28}"/>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Rectangle 1335">
            <a:extLst>
              <a:ext uri="{FF2B5EF4-FFF2-40B4-BE49-F238E27FC236}">
                <a16:creationId xmlns:a16="http://schemas.microsoft.com/office/drawing/2014/main" id="{C991C675-B226-4F70-BB28-3BD4BED33841}"/>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5" name="Rectangle 1336">
            <a:extLst>
              <a:ext uri="{FF2B5EF4-FFF2-40B4-BE49-F238E27FC236}">
                <a16:creationId xmlns:a16="http://schemas.microsoft.com/office/drawing/2014/main" id="{E690CC91-F205-4B68-A316-B8787879B34A}"/>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7">
            <a:extLst>
              <a:ext uri="{FF2B5EF4-FFF2-40B4-BE49-F238E27FC236}">
                <a16:creationId xmlns:a16="http://schemas.microsoft.com/office/drawing/2014/main" id="{A7469B09-7B90-4E3E-99E5-6E85B13DE6C1}"/>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40">
            <a:extLst>
              <a:ext uri="{FF2B5EF4-FFF2-40B4-BE49-F238E27FC236}">
                <a16:creationId xmlns:a16="http://schemas.microsoft.com/office/drawing/2014/main" id="{A3FA1A29-454E-4504-8ECA-EB55A08B8C60}"/>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1">
            <a:extLst>
              <a:ext uri="{FF2B5EF4-FFF2-40B4-BE49-F238E27FC236}">
                <a16:creationId xmlns:a16="http://schemas.microsoft.com/office/drawing/2014/main" id="{2394AEB3-1BEF-4E5C-B6B4-754D8974B458}"/>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2">
            <a:extLst>
              <a:ext uri="{FF2B5EF4-FFF2-40B4-BE49-F238E27FC236}">
                <a16:creationId xmlns:a16="http://schemas.microsoft.com/office/drawing/2014/main" id="{DAF9095B-2B48-40DC-87AE-FAB8CA955F10}"/>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3">
            <a:extLst>
              <a:ext uri="{FF2B5EF4-FFF2-40B4-BE49-F238E27FC236}">
                <a16:creationId xmlns:a16="http://schemas.microsoft.com/office/drawing/2014/main" id="{1285043B-1AC8-4CBB-B7F7-1CB3EEE0CBB4}"/>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4">
            <a:extLst>
              <a:ext uri="{FF2B5EF4-FFF2-40B4-BE49-F238E27FC236}">
                <a16:creationId xmlns:a16="http://schemas.microsoft.com/office/drawing/2014/main" id="{80B65557-11CF-4ACE-9C04-A057EBD70552}"/>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2" name="Picture 62">
            <a:extLst>
              <a:ext uri="{FF2B5EF4-FFF2-40B4-BE49-F238E27FC236}">
                <a16:creationId xmlns:a16="http://schemas.microsoft.com/office/drawing/2014/main" id="{82F36A67-C632-4D5E-AC31-5782578CC2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62">
            <a:extLst>
              <a:ext uri="{FF2B5EF4-FFF2-40B4-BE49-F238E27FC236}">
                <a16:creationId xmlns:a16="http://schemas.microsoft.com/office/drawing/2014/main" id="{98079007-50ED-4971-942C-2F5ACEB4E5D4}"/>
              </a:ext>
            </a:extLst>
          </p:cNvPr>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rgbClr val="021F43"/>
                </a:solidFill>
              </a:defRPr>
            </a:lvl1pPr>
          </a:lstStyle>
          <a:p>
            <a:r>
              <a:rPr lang="en-US"/>
              <a:t>Click to edit Master title style</a:t>
            </a:r>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69467" y="4910668"/>
            <a:ext cx="2966008" cy="1012638"/>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4" name="Rectangle 1028">
            <a:extLst>
              <a:ext uri="{FF2B5EF4-FFF2-40B4-BE49-F238E27FC236}">
                <a16:creationId xmlns:a16="http://schemas.microsoft.com/office/drawing/2014/main" id="{32BB798D-7608-40C0-873B-3C3DC59A5F30}"/>
              </a:ext>
            </a:extLst>
          </p:cNvPr>
          <p:cNvSpPr>
            <a:spLocks noGrp="1" noChangeArrowheads="1"/>
          </p:cNvSpPr>
          <p:nvPr>
            <p:ph type="dt" sz="half" idx="15"/>
          </p:nvPr>
        </p:nvSpPr>
        <p:spPr>
          <a:xfrm>
            <a:off x="5716588" y="5975350"/>
            <a:ext cx="2719387" cy="306388"/>
          </a:xfrm>
        </p:spPr>
        <p:txBody>
          <a:bodyPr rIns="0"/>
          <a:lstStyle>
            <a:lvl1pPr algn="r">
              <a:defRPr b="0" i="0">
                <a:solidFill>
                  <a:schemeClr val="tx1"/>
                </a:solidFill>
                <a:latin typeface="Arial"/>
                <a:cs typeface="Arial"/>
              </a:defRPr>
            </a:lvl1pPr>
          </a:lstStyle>
          <a:p>
            <a:pPr>
              <a:defRPr/>
            </a:pPr>
            <a:fld id="{1CB550E3-FD8C-434B-9888-3FFF02291FB1}" type="datetime4">
              <a:rPr lang="en-US" smtClean="0"/>
              <a:pPr>
                <a:defRPr/>
              </a:pPr>
              <a:t>November 12, 2020</a:t>
            </a:fld>
            <a:endParaRPr lang="en-US" dirty="0"/>
          </a:p>
        </p:txBody>
      </p:sp>
    </p:spTree>
    <p:extLst>
      <p:ext uri="{BB962C8B-B14F-4D97-AF65-F5344CB8AC3E}">
        <p14:creationId xmlns:p14="http://schemas.microsoft.com/office/powerpoint/2010/main" val="1313080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A35CF36B-6A0F-4881-A2B4-D43D7FD32115}"/>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id="{7C66FFF1-F94D-4C98-8665-B1A4A5F215A6}"/>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id="{CE3A645C-51A3-48CC-8C75-EE094BB8D1B5}"/>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id="{70BBE1F7-168E-4FB4-8558-E9238C88B0B5}"/>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id="{8A4E0548-932B-4A94-8180-8A8655DF57EB}"/>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id="{D5C671F3-7374-4B45-A139-9788E0FB33E3}"/>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id="{E2A24A57-992A-4ADB-A2D1-9A9A7906C7AC}"/>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id="{575964AD-4E6F-459D-AA80-8EA9BDE8A6B0}"/>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id="{8EC4FA6E-7976-4434-AC9C-946EE3005BB7}"/>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id="{C5AC003E-46E5-4CD7-885E-4FB48F08432C}"/>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id="{8643F866-9B05-4FB5-923A-650E8519C9FF}"/>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id="{6229B7C5-4DE4-4541-9166-10193BFAEADE}"/>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id="{66BC1967-0BB1-4ECC-9682-C7B1D4C63D4B}"/>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id="{80E40FC2-E29B-4136-927D-ADC50102D8AA}"/>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id="{8D6FCF25-B499-4725-94B9-0953D1FDD5DC}"/>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id="{FC1537FD-4514-44DB-BD75-5A63A168865B}"/>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id="{655322BC-54D5-4864-9D57-26F86A92F4A3}"/>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id="{CD87464D-F668-40B6-99DD-2BCE5F3B57C6}"/>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id="{6541DC53-E547-4713-8DD6-AD7A2537FDAD}"/>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id="{3473B192-CBA6-49EA-A5DC-3BA792EF5534}"/>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id="{02400165-D31B-4FE4-8A25-7AC9D1DC1CB4}"/>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id="{9FAAE396-096D-4B8B-899F-E460AE95B970}"/>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id="{C0A4CFC9-1A72-4991-9732-AE19FF72D4C2}"/>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id="{626A032C-E269-4642-A15A-81CB45F640DA}"/>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id="{124677CA-7A25-4AD9-BA44-1D5BF80378B4}"/>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id="{48C68F62-ED43-419F-B7C3-F9458D09F618}"/>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id="{FF9C73F3-B227-4B2F-974F-A24DD3334B42}"/>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id="{0AF2ED1F-04AF-4E5E-B702-1103D0A59D3D}"/>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id="{7F5777E7-8DA8-47C7-B475-7C366BDED47C}"/>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id="{6C790F92-ED97-4EAB-9BF5-606592B10CD0}"/>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id="{945DA2AC-CFE2-48AC-B0F3-781D9F697A22}"/>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id="{E36532DE-B98A-40C9-A6EE-37C2E1E117BB}"/>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id="{D4B6A4E2-65DD-4B59-90DF-BB03FF54654E}"/>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id="{DB9055C1-1D63-4E7E-A3AE-52A5E0F1CA1C}"/>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id="{77DAFD12-6D1A-4414-98B7-4A2A4297E639}"/>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id="{2015E7E6-B159-4A91-8C98-4710B9A1CFA2}"/>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id="{EB46C0B4-A070-4C30-879F-A57EDBD36321}"/>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id="{47BC1D4F-D9AF-4BC2-8027-CB13C0D852F8}"/>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id="{E4353A1E-92D5-436D-8605-A3A19C042E01}"/>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id="{4D4FBC4D-7B69-4B4F-AA89-7A87A9294E9F}"/>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id="{3C03EADE-4814-4517-BDED-F69CE84654B6}"/>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id="{FC97FA8F-31D5-498E-A6EF-080AD982C15D}"/>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id="{D0D1C481-38A0-4686-9C8E-EE644CB72A1D}"/>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id="{91C9D611-0E30-4A5A-BB73-66B2882CE3BB}"/>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id="{7F7D52B1-A278-459F-90EE-99CB607DE684}"/>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id="{7A5D4C75-93A6-4055-A425-C222F2E764DA}"/>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id="{49FE3430-59AF-4C28-8BEF-93B91A819548}"/>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id="{13A936C8-985D-47F0-8C4B-924C5F43A276}"/>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id="{6325CC0D-1269-4180-A555-7F612D93A92E}"/>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id="{FA687E8A-07F8-47CF-A053-4F1469CB9C09}"/>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id="{20DDAB75-1A10-4F1B-8953-BBB2EFAD2D33}"/>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id="{3913EF38-40E9-4FC9-8FE8-45B0EC888265}"/>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id="{46BBF86D-9D85-4DDC-873D-9B9A09064231}"/>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id="{C74A8544-46CF-4647-A3CC-672898801A1C}"/>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id="{7D6C7471-21FB-4CEF-AC93-63FB148AFB1B}"/>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id="{6C7227B7-14CA-49AF-9F61-ABC3507576CB}"/>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id="{B529E75B-F63F-445D-AF79-91EE69A1EF0E}"/>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id="{309AD9D8-F17E-4778-B8AA-C5D9C95C04EC}"/>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id="{1D13F263-4138-40A9-9E47-CBA28DBFD3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a:extLst>
              <a:ext uri="{FF2B5EF4-FFF2-40B4-BE49-F238E27FC236}">
                <a16:creationId xmlns:a16="http://schemas.microsoft.com/office/drawing/2014/main" id="{9C7B446A-F178-4276-8BE6-2C1F55038603}"/>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id="{E57CAA51-23A6-488B-AF33-04C1D8B421D2}"/>
              </a:ext>
            </a:extLst>
          </p:cNvPr>
          <p:cNvSpPr>
            <a:spLocks noGrp="1" noChangeArrowheads="1"/>
          </p:cNvSpPr>
          <p:nvPr>
            <p:ph type="dt" sz="half" idx="15"/>
          </p:nvPr>
        </p:nvSpPr>
        <p:spPr>
          <a:xfrm>
            <a:off x="5932488" y="5975350"/>
            <a:ext cx="2552700" cy="306388"/>
          </a:xfrm>
          <a:prstGeom prst="rect">
            <a:avLst/>
          </a:prstGeom>
        </p:spPr>
        <p:txBody>
          <a:bodyPr rIns="0"/>
          <a:lstStyle>
            <a:lvl1pPr algn="r" eaLnBrk="1" hangingPunct="1">
              <a:defRPr b="0" i="0">
                <a:solidFill>
                  <a:schemeClr val="tx1"/>
                </a:solidFill>
                <a:latin typeface="Arial"/>
                <a:cs typeface="Arial"/>
              </a:defRPr>
            </a:lvl1pPr>
          </a:lstStyle>
          <a:p>
            <a:pPr>
              <a:defRPr/>
            </a:pPr>
            <a:fld id="{91A96F1D-A344-4E9D-A4D7-9D4D5DEED23C}" type="datetime4">
              <a:rPr lang="en-US" smtClean="0"/>
              <a:pPr>
                <a:defRPr/>
              </a:pPr>
              <a:t>November 12, 2020</a:t>
            </a:fld>
            <a:endParaRPr lang="en-US" dirty="0"/>
          </a:p>
        </p:txBody>
      </p:sp>
    </p:spTree>
    <p:extLst>
      <p:ext uri="{BB962C8B-B14F-4D97-AF65-F5344CB8AC3E}">
        <p14:creationId xmlns:p14="http://schemas.microsoft.com/office/powerpoint/2010/main" val="1800382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p>
        </p:txBody>
      </p:sp>
      <p:sp>
        <p:nvSpPr>
          <p:cNvPr id="6" name="Inhaltsplatzhalter 5"/>
          <p:cNvSpPr>
            <a:spLocks noGrp="1"/>
          </p:cNvSpPr>
          <p:nvPr>
            <p:ph sz="quarter" idx="12"/>
          </p:nvPr>
        </p:nvSpPr>
        <p:spPr/>
        <p:txBody>
          <a:bodyPr/>
          <a:lstStyle>
            <a:lvl3pPr marL="361950" indent="-361950">
              <a:buFont typeface="Arial" panose="020B0604020202020204" pitchFamily="34" charset="0"/>
              <a:buChar cha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6">
            <a:extLst>
              <a:ext uri="{FF2B5EF4-FFF2-40B4-BE49-F238E27FC236}">
                <a16:creationId xmlns:a16="http://schemas.microsoft.com/office/drawing/2014/main" id="{AACA5D06-5C4B-471C-B09A-7F94F954CBCB}"/>
              </a:ext>
            </a:extLst>
          </p:cNvPr>
          <p:cNvSpPr>
            <a:spLocks noGrp="1" noChangeArrowheads="1"/>
          </p:cNvSpPr>
          <p:nvPr>
            <p:ph type="sldNum" sz="quarter" idx="13"/>
          </p:nvPr>
        </p:nvSpPr>
        <p:spPr>
          <a:ln/>
        </p:spPr>
        <p:txBody>
          <a:bodyPr/>
          <a:lstStyle>
            <a:lvl1pPr>
              <a:defRPr/>
            </a:lvl1pPr>
          </a:lstStyle>
          <a:p>
            <a:pPr>
              <a:defRPr/>
            </a:pPr>
            <a:fld id="{8AFB95F2-F26C-4C76-9F40-BF73A9939C1A}"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id="{C5FF722A-17F2-43C3-9F72-AA316460E23A}"/>
              </a:ext>
            </a:extLst>
          </p:cNvPr>
          <p:cNvSpPr>
            <a:spLocks noGrp="1"/>
          </p:cNvSpPr>
          <p:nvPr>
            <p:ph type="ftr" sz="quarter" idx="14"/>
          </p:nvPr>
        </p:nvSpPr>
        <p:spPr/>
        <p:txBody>
          <a:bodyPr/>
          <a:lstStyle>
            <a:lvl1pPr>
              <a:defRPr/>
            </a:lvl1pPr>
          </a:lstStyle>
          <a:p>
            <a:pPr>
              <a:defRPr/>
            </a:pPr>
            <a:endParaRPr lang="en-US" dirty="0"/>
          </a:p>
        </p:txBody>
      </p:sp>
    </p:spTree>
    <p:extLst>
      <p:ext uri="{BB962C8B-B14F-4D97-AF65-F5344CB8AC3E}">
        <p14:creationId xmlns:p14="http://schemas.microsoft.com/office/powerpoint/2010/main" val="185537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a:extLst>
              <a:ext uri="{FF2B5EF4-FFF2-40B4-BE49-F238E27FC236}">
                <a16:creationId xmlns:a16="http://schemas.microsoft.com/office/drawing/2014/main" id="{B76E9336-DC61-4EBF-897C-416F80000FC5}"/>
              </a:ext>
            </a:extLst>
          </p:cNvPr>
          <p:cNvSpPr>
            <a:spLocks/>
          </p:cNvSpPr>
          <p:nvPr/>
        </p:nvSpPr>
        <p:spPr bwMode="auto">
          <a:xfrm flipH="1">
            <a:off x="7410450" y="3175"/>
            <a:ext cx="712788"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bg-BG"/>
          </a:p>
        </p:txBody>
      </p:sp>
      <p:sp>
        <p:nvSpPr>
          <p:cNvPr id="74" name="Line 1086">
            <a:extLst>
              <a:ext uri="{FF2B5EF4-FFF2-40B4-BE49-F238E27FC236}">
                <a16:creationId xmlns:a16="http://schemas.microsoft.com/office/drawing/2014/main" id="{C0A793EC-208B-4ED5-A383-B952F7575306}"/>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5" name="Line 1087">
            <a:extLst>
              <a:ext uri="{FF2B5EF4-FFF2-40B4-BE49-F238E27FC236}">
                <a16:creationId xmlns:a16="http://schemas.microsoft.com/office/drawing/2014/main" id="{A3DC7F76-8ABC-4FBB-9627-B78ADD13274D}"/>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6" name="Rectangle 1088">
            <a:extLst>
              <a:ext uri="{FF2B5EF4-FFF2-40B4-BE49-F238E27FC236}">
                <a16:creationId xmlns:a16="http://schemas.microsoft.com/office/drawing/2014/main" id="{EB117894-D38A-419B-A213-F1FE45B77C99}"/>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77" name="Rectangle 1089">
            <a:extLst>
              <a:ext uri="{FF2B5EF4-FFF2-40B4-BE49-F238E27FC236}">
                <a16:creationId xmlns:a16="http://schemas.microsoft.com/office/drawing/2014/main" id="{C3537BA6-CA19-48A0-AC19-913AF26128D0}"/>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78" name="Freeform 1098">
            <a:extLst>
              <a:ext uri="{FF2B5EF4-FFF2-40B4-BE49-F238E27FC236}">
                <a16:creationId xmlns:a16="http://schemas.microsoft.com/office/drawing/2014/main" id="{54E7F982-FF69-44C5-A944-80B6C8F1E8B6}"/>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9" name="Freeform 1115">
            <a:extLst>
              <a:ext uri="{FF2B5EF4-FFF2-40B4-BE49-F238E27FC236}">
                <a16:creationId xmlns:a16="http://schemas.microsoft.com/office/drawing/2014/main" id="{04CE097E-B38D-418F-812A-920D0CD55FC5}"/>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0" name="Freeform 1120">
            <a:extLst>
              <a:ext uri="{FF2B5EF4-FFF2-40B4-BE49-F238E27FC236}">
                <a16:creationId xmlns:a16="http://schemas.microsoft.com/office/drawing/2014/main" id="{D3F54D88-E58D-4910-87C3-80B0C917F18B}"/>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1" name="Freeform 1134">
            <a:extLst>
              <a:ext uri="{FF2B5EF4-FFF2-40B4-BE49-F238E27FC236}">
                <a16:creationId xmlns:a16="http://schemas.microsoft.com/office/drawing/2014/main" id="{F61113AF-1336-49A9-9E1C-F7BBB325C4A7}"/>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2" name="Freeform 1141">
            <a:extLst>
              <a:ext uri="{FF2B5EF4-FFF2-40B4-BE49-F238E27FC236}">
                <a16:creationId xmlns:a16="http://schemas.microsoft.com/office/drawing/2014/main" id="{8E4C8664-754A-44E4-B44A-3F0B99245655}"/>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3" name="Freeform 1148">
            <a:extLst>
              <a:ext uri="{FF2B5EF4-FFF2-40B4-BE49-F238E27FC236}">
                <a16:creationId xmlns:a16="http://schemas.microsoft.com/office/drawing/2014/main" id="{04D342DA-20D2-40F8-8FE7-6157EFA78168}"/>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4" name="Freeform 1150">
            <a:extLst>
              <a:ext uri="{FF2B5EF4-FFF2-40B4-BE49-F238E27FC236}">
                <a16:creationId xmlns:a16="http://schemas.microsoft.com/office/drawing/2014/main" id="{D5C3C133-4A22-4DA1-9967-2754D7D7113D}"/>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5" name="Freeform 1152">
            <a:extLst>
              <a:ext uri="{FF2B5EF4-FFF2-40B4-BE49-F238E27FC236}">
                <a16:creationId xmlns:a16="http://schemas.microsoft.com/office/drawing/2014/main" id="{F4B6FF7A-7E40-483B-A4B3-DA23850C7067}"/>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6" name="Freeform 1154">
            <a:extLst>
              <a:ext uri="{FF2B5EF4-FFF2-40B4-BE49-F238E27FC236}">
                <a16:creationId xmlns:a16="http://schemas.microsoft.com/office/drawing/2014/main" id="{BE0D3B13-1016-4860-A04C-CCBECFA7C50F}"/>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7" name="Freeform 1156">
            <a:extLst>
              <a:ext uri="{FF2B5EF4-FFF2-40B4-BE49-F238E27FC236}">
                <a16:creationId xmlns:a16="http://schemas.microsoft.com/office/drawing/2014/main" id="{49DC73C1-0640-4834-867C-ED5C4374FF3E}"/>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8" name="Freeform 1163">
            <a:extLst>
              <a:ext uri="{FF2B5EF4-FFF2-40B4-BE49-F238E27FC236}">
                <a16:creationId xmlns:a16="http://schemas.microsoft.com/office/drawing/2014/main" id="{70E12976-1332-4A61-AF29-EB3F63D37288}"/>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9" name="Freeform 1172">
            <a:extLst>
              <a:ext uri="{FF2B5EF4-FFF2-40B4-BE49-F238E27FC236}">
                <a16:creationId xmlns:a16="http://schemas.microsoft.com/office/drawing/2014/main" id="{B40B5BD1-CFF5-46FE-8819-EC7D16ADA516}"/>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0" name="Freeform 1177">
            <a:extLst>
              <a:ext uri="{FF2B5EF4-FFF2-40B4-BE49-F238E27FC236}">
                <a16:creationId xmlns:a16="http://schemas.microsoft.com/office/drawing/2014/main" id="{3F0B1E15-525F-42BD-B191-DC6188AC3B95}"/>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1" name="Freeform 1180">
            <a:extLst>
              <a:ext uri="{FF2B5EF4-FFF2-40B4-BE49-F238E27FC236}">
                <a16:creationId xmlns:a16="http://schemas.microsoft.com/office/drawing/2014/main" id="{B549D953-D428-4631-9356-B51B1C82F6BB}"/>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2" name="Line 1187">
            <a:extLst>
              <a:ext uri="{FF2B5EF4-FFF2-40B4-BE49-F238E27FC236}">
                <a16:creationId xmlns:a16="http://schemas.microsoft.com/office/drawing/2014/main" id="{8767AEEE-5C70-4E68-ADE5-408FAD74E3CE}"/>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3" name="Line 1188">
            <a:extLst>
              <a:ext uri="{FF2B5EF4-FFF2-40B4-BE49-F238E27FC236}">
                <a16:creationId xmlns:a16="http://schemas.microsoft.com/office/drawing/2014/main" id="{89A8637A-E525-4E06-A8F6-43CA26BA633C}"/>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4" name="Freeform 1208">
            <a:extLst>
              <a:ext uri="{FF2B5EF4-FFF2-40B4-BE49-F238E27FC236}">
                <a16:creationId xmlns:a16="http://schemas.microsoft.com/office/drawing/2014/main" id="{D60E3901-CE84-4B55-85CE-6809FD942B02}"/>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5" name="Freeform 1210">
            <a:extLst>
              <a:ext uri="{FF2B5EF4-FFF2-40B4-BE49-F238E27FC236}">
                <a16:creationId xmlns:a16="http://schemas.microsoft.com/office/drawing/2014/main" id="{14D05E05-29F2-42FB-B42F-9AA82D3BD44D}"/>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6" name="Freeform 1214">
            <a:extLst>
              <a:ext uri="{FF2B5EF4-FFF2-40B4-BE49-F238E27FC236}">
                <a16:creationId xmlns:a16="http://schemas.microsoft.com/office/drawing/2014/main" id="{DEE4F5C2-61AB-4DBD-89EC-509E37AABC8C}"/>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7" name="Rectangle 1215">
            <a:extLst>
              <a:ext uri="{FF2B5EF4-FFF2-40B4-BE49-F238E27FC236}">
                <a16:creationId xmlns:a16="http://schemas.microsoft.com/office/drawing/2014/main" id="{7017A048-9DD2-4791-A30D-C8858B9C8738}"/>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8" name="Freeform 1217">
            <a:extLst>
              <a:ext uri="{FF2B5EF4-FFF2-40B4-BE49-F238E27FC236}">
                <a16:creationId xmlns:a16="http://schemas.microsoft.com/office/drawing/2014/main" id="{22409D96-ABF2-4B96-B54F-F2726F740610}"/>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9" name="Freeform 1219">
            <a:extLst>
              <a:ext uri="{FF2B5EF4-FFF2-40B4-BE49-F238E27FC236}">
                <a16:creationId xmlns:a16="http://schemas.microsoft.com/office/drawing/2014/main" id="{72CAFDD6-B97C-4A7E-9192-65CAA82E6263}"/>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0" name="Freeform 1221">
            <a:extLst>
              <a:ext uri="{FF2B5EF4-FFF2-40B4-BE49-F238E27FC236}">
                <a16:creationId xmlns:a16="http://schemas.microsoft.com/office/drawing/2014/main" id="{3FD2FF97-9FE0-4545-B449-40B7FDEE2C00}"/>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1" name="Freeform 1234">
            <a:extLst>
              <a:ext uri="{FF2B5EF4-FFF2-40B4-BE49-F238E27FC236}">
                <a16:creationId xmlns:a16="http://schemas.microsoft.com/office/drawing/2014/main" id="{4471C510-CF51-4FDC-979E-17F9DADCC5BD}"/>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2" name="Line 1237">
            <a:extLst>
              <a:ext uri="{FF2B5EF4-FFF2-40B4-BE49-F238E27FC236}">
                <a16:creationId xmlns:a16="http://schemas.microsoft.com/office/drawing/2014/main" id="{B0CB2357-46AC-4D96-B632-4706022EE0C5}"/>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3" name="Line 1238">
            <a:extLst>
              <a:ext uri="{FF2B5EF4-FFF2-40B4-BE49-F238E27FC236}">
                <a16:creationId xmlns:a16="http://schemas.microsoft.com/office/drawing/2014/main" id="{24BAB093-CE6E-4587-8436-484DF9240FD7}"/>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4" name="Freeform 1240">
            <a:extLst>
              <a:ext uri="{FF2B5EF4-FFF2-40B4-BE49-F238E27FC236}">
                <a16:creationId xmlns:a16="http://schemas.microsoft.com/office/drawing/2014/main" id="{E41F787A-5497-4578-9E7E-0C1F3871166E}"/>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5" name="Freeform 1243">
            <a:extLst>
              <a:ext uri="{FF2B5EF4-FFF2-40B4-BE49-F238E27FC236}">
                <a16:creationId xmlns:a16="http://schemas.microsoft.com/office/drawing/2014/main" id="{EBCE56B3-B483-420D-81C4-40D7CED5E1B9}"/>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6" name="Freeform 1246">
            <a:extLst>
              <a:ext uri="{FF2B5EF4-FFF2-40B4-BE49-F238E27FC236}">
                <a16:creationId xmlns:a16="http://schemas.microsoft.com/office/drawing/2014/main" id="{E45EB267-115F-42E8-B52E-E4D723208BB4}"/>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7" name="Freeform 1250">
            <a:extLst>
              <a:ext uri="{FF2B5EF4-FFF2-40B4-BE49-F238E27FC236}">
                <a16:creationId xmlns:a16="http://schemas.microsoft.com/office/drawing/2014/main" id="{554542D5-19D2-40D6-B103-14D934BB5933}"/>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8" name="Freeform 1252">
            <a:extLst>
              <a:ext uri="{FF2B5EF4-FFF2-40B4-BE49-F238E27FC236}">
                <a16:creationId xmlns:a16="http://schemas.microsoft.com/office/drawing/2014/main" id="{10CBCF6B-1E4B-45F1-9A72-045FE1D823F6}"/>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9" name="Freeform 1255">
            <a:extLst>
              <a:ext uri="{FF2B5EF4-FFF2-40B4-BE49-F238E27FC236}">
                <a16:creationId xmlns:a16="http://schemas.microsoft.com/office/drawing/2014/main" id="{034ECBA3-8998-458B-A7B4-1AE442233686}"/>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0" name="Rectangle 1256">
            <a:extLst>
              <a:ext uri="{FF2B5EF4-FFF2-40B4-BE49-F238E27FC236}">
                <a16:creationId xmlns:a16="http://schemas.microsoft.com/office/drawing/2014/main" id="{3180341D-25AF-41F9-B0CF-3342A7A737B5}"/>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11" name="Freeform 1258">
            <a:extLst>
              <a:ext uri="{FF2B5EF4-FFF2-40B4-BE49-F238E27FC236}">
                <a16:creationId xmlns:a16="http://schemas.microsoft.com/office/drawing/2014/main" id="{3B084755-2A3D-49A8-8B7A-FBF13B723806}"/>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2" name="Freeform 1266">
            <a:extLst>
              <a:ext uri="{FF2B5EF4-FFF2-40B4-BE49-F238E27FC236}">
                <a16:creationId xmlns:a16="http://schemas.microsoft.com/office/drawing/2014/main" id="{FA542B76-DA5A-48DF-9069-1EC13E204F88}"/>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3" name="Freeform 1269">
            <a:extLst>
              <a:ext uri="{FF2B5EF4-FFF2-40B4-BE49-F238E27FC236}">
                <a16:creationId xmlns:a16="http://schemas.microsoft.com/office/drawing/2014/main" id="{F7AE03CF-CE83-492F-9938-70D1439FA46A}"/>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4" name="Line 1270">
            <a:extLst>
              <a:ext uri="{FF2B5EF4-FFF2-40B4-BE49-F238E27FC236}">
                <a16:creationId xmlns:a16="http://schemas.microsoft.com/office/drawing/2014/main" id="{C7338BF5-79ED-4DD8-8A4B-7E991A81F769}"/>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5" name="Line 1271">
            <a:extLst>
              <a:ext uri="{FF2B5EF4-FFF2-40B4-BE49-F238E27FC236}">
                <a16:creationId xmlns:a16="http://schemas.microsoft.com/office/drawing/2014/main" id="{2C38DADE-2FFB-4005-BA52-59BB9F995266}"/>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6" name="Rectangle 1272">
            <a:extLst>
              <a:ext uri="{FF2B5EF4-FFF2-40B4-BE49-F238E27FC236}">
                <a16:creationId xmlns:a16="http://schemas.microsoft.com/office/drawing/2014/main" id="{D1B37451-8EF5-4013-B108-3DCCAECDE9D8}"/>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17" name="Rectangle 1273">
            <a:extLst>
              <a:ext uri="{FF2B5EF4-FFF2-40B4-BE49-F238E27FC236}">
                <a16:creationId xmlns:a16="http://schemas.microsoft.com/office/drawing/2014/main" id="{81C8689A-680B-4F14-A1E6-76A30203EB3F}"/>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18" name="Line 1274">
            <a:extLst>
              <a:ext uri="{FF2B5EF4-FFF2-40B4-BE49-F238E27FC236}">
                <a16:creationId xmlns:a16="http://schemas.microsoft.com/office/drawing/2014/main" id="{9F7A4944-C49C-431F-9927-939CCDB03F70}"/>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9" name="Line 1275">
            <a:extLst>
              <a:ext uri="{FF2B5EF4-FFF2-40B4-BE49-F238E27FC236}">
                <a16:creationId xmlns:a16="http://schemas.microsoft.com/office/drawing/2014/main" id="{2B5C329B-4A18-47ED-8BAC-71D9D792582C}"/>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0" name="Freeform 1277">
            <a:extLst>
              <a:ext uri="{FF2B5EF4-FFF2-40B4-BE49-F238E27FC236}">
                <a16:creationId xmlns:a16="http://schemas.microsoft.com/office/drawing/2014/main" id="{B046A381-32E8-4066-88E5-AECF8874CAC3}"/>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1" name="Freeform 1287">
            <a:extLst>
              <a:ext uri="{FF2B5EF4-FFF2-40B4-BE49-F238E27FC236}">
                <a16:creationId xmlns:a16="http://schemas.microsoft.com/office/drawing/2014/main" id="{18C8ABBD-F6FD-4C2F-8C29-72242ABF8519}"/>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2" name="Freeform 1290">
            <a:extLst>
              <a:ext uri="{FF2B5EF4-FFF2-40B4-BE49-F238E27FC236}">
                <a16:creationId xmlns:a16="http://schemas.microsoft.com/office/drawing/2014/main" id="{96E6B83A-055E-40C2-B885-63831482DBBC}"/>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3" name="Rectangle 1335">
            <a:extLst>
              <a:ext uri="{FF2B5EF4-FFF2-40B4-BE49-F238E27FC236}">
                <a16:creationId xmlns:a16="http://schemas.microsoft.com/office/drawing/2014/main" id="{02420D5C-79A4-4F32-B06B-782D8A9CBA47}"/>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24" name="Rectangle 1336">
            <a:extLst>
              <a:ext uri="{FF2B5EF4-FFF2-40B4-BE49-F238E27FC236}">
                <a16:creationId xmlns:a16="http://schemas.microsoft.com/office/drawing/2014/main" id="{703DD89A-C569-40D6-BF00-B1E5A40A2F7B}"/>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25" name="Rectangle 1337">
            <a:extLst>
              <a:ext uri="{FF2B5EF4-FFF2-40B4-BE49-F238E27FC236}">
                <a16:creationId xmlns:a16="http://schemas.microsoft.com/office/drawing/2014/main" id="{A1215154-B082-40DD-A94E-16BBD6353637}"/>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26" name="Rectangle 1340">
            <a:extLst>
              <a:ext uri="{FF2B5EF4-FFF2-40B4-BE49-F238E27FC236}">
                <a16:creationId xmlns:a16="http://schemas.microsoft.com/office/drawing/2014/main" id="{E6320FD3-03CF-459D-9B7E-D2F14E866577}"/>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27" name="Rectangle 1341">
            <a:extLst>
              <a:ext uri="{FF2B5EF4-FFF2-40B4-BE49-F238E27FC236}">
                <a16:creationId xmlns:a16="http://schemas.microsoft.com/office/drawing/2014/main" id="{8528B3EE-EF5C-4C93-B787-3F8FFBCFCCAE}"/>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28" name="Rectangle 1342">
            <a:extLst>
              <a:ext uri="{FF2B5EF4-FFF2-40B4-BE49-F238E27FC236}">
                <a16:creationId xmlns:a16="http://schemas.microsoft.com/office/drawing/2014/main" id="{37871D6E-5058-4F48-A15E-627C3C58A2E8}"/>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29" name="Rectangle 1343">
            <a:extLst>
              <a:ext uri="{FF2B5EF4-FFF2-40B4-BE49-F238E27FC236}">
                <a16:creationId xmlns:a16="http://schemas.microsoft.com/office/drawing/2014/main" id="{3889055C-75B0-451D-A68F-0C7AB25E5E0E}"/>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30" name="Rectangle 1344">
            <a:extLst>
              <a:ext uri="{FF2B5EF4-FFF2-40B4-BE49-F238E27FC236}">
                <a16:creationId xmlns:a16="http://schemas.microsoft.com/office/drawing/2014/main" id="{2E600C35-C1A8-4B9D-B954-C3BB0EBD96FC}"/>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324" name="Title 323"/>
          <p:cNvSpPr>
            <a:spLocks noGrp="1"/>
          </p:cNvSpPr>
          <p:nvPr>
            <p:ph type="title"/>
          </p:nvPr>
        </p:nvSpPr>
        <p:spPr>
          <a:xfrm>
            <a:off x="343401" y="301625"/>
            <a:ext cx="8439652" cy="668193"/>
          </a:xfrm>
        </p:spPr>
        <p:txBody>
          <a:bodyPr/>
          <a:lstStyle>
            <a:lvl1pPr>
              <a:defRPr b="0" i="0">
                <a:solidFill>
                  <a:srgbClr val="021F43"/>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dirty="0"/>
              <a:t>Drag picture to placeholder or click icon to add</a:t>
            </a:r>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dirty="0"/>
              <a:t>Drag picture to placeholder or click icon to add</a:t>
            </a:r>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dirty="0"/>
              <a:t>Drag picture to placeholder or click icon to add</a:t>
            </a:r>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dirty="0"/>
              <a:t>Drag picture to placeholder or click icon to add</a:t>
            </a:r>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dirty="0"/>
              <a:t>Drag picture to placeholder or click icon to add</a:t>
            </a:r>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6">
            <a:extLst>
              <a:ext uri="{FF2B5EF4-FFF2-40B4-BE49-F238E27FC236}">
                <a16:creationId xmlns:a16="http://schemas.microsoft.com/office/drawing/2014/main" id="{BFF33C47-2613-4545-B1ED-8057FD0FCDBA}"/>
              </a:ext>
            </a:extLst>
          </p:cNvPr>
          <p:cNvSpPr>
            <a:spLocks noGrp="1"/>
          </p:cNvSpPr>
          <p:nvPr>
            <p:ph type="ftr" sz="quarter" idx="119"/>
          </p:nvPr>
        </p:nvSpPr>
        <p:spPr/>
        <p:txBody>
          <a:bodyPr/>
          <a:lstStyle>
            <a:lvl1pPr>
              <a:defRPr/>
            </a:lvl1pPr>
          </a:lstStyle>
          <a:p>
            <a:pPr>
              <a:defRPr/>
            </a:pPr>
            <a:endParaRPr lang="en-US" dirty="0"/>
          </a:p>
        </p:txBody>
      </p:sp>
      <p:sp>
        <p:nvSpPr>
          <p:cNvPr id="132" name="Slide Number Placeholder 7">
            <a:extLst>
              <a:ext uri="{FF2B5EF4-FFF2-40B4-BE49-F238E27FC236}">
                <a16:creationId xmlns:a16="http://schemas.microsoft.com/office/drawing/2014/main" id="{2C82B905-9479-4706-83F8-CE5C1C0DD0EE}"/>
              </a:ext>
            </a:extLst>
          </p:cNvPr>
          <p:cNvSpPr>
            <a:spLocks noGrp="1"/>
          </p:cNvSpPr>
          <p:nvPr>
            <p:ph type="sldNum" sz="quarter" idx="120"/>
          </p:nvPr>
        </p:nvSpPr>
        <p:spPr/>
        <p:txBody>
          <a:bodyPr/>
          <a:lstStyle>
            <a:lvl1pPr>
              <a:defRPr/>
            </a:lvl1pPr>
          </a:lstStyle>
          <a:p>
            <a:pPr>
              <a:defRPr/>
            </a:pPr>
            <a:fld id="{E74628BB-BC70-4A54-814D-591603A88185}" type="slidenum">
              <a:rPr lang="en-US" altLang="en-US"/>
              <a:pPr>
                <a:defRPr/>
              </a:pPr>
              <a:t>‹#›</a:t>
            </a:fld>
            <a:endParaRPr lang="en-US" altLang="en-US" dirty="0"/>
          </a:p>
        </p:txBody>
      </p:sp>
    </p:spTree>
    <p:extLst>
      <p:ext uri="{BB962C8B-B14F-4D97-AF65-F5344CB8AC3E}">
        <p14:creationId xmlns:p14="http://schemas.microsoft.com/office/powerpoint/2010/main" val="3054564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3912841F-3200-4F2B-9484-97BD095D50CF}"/>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id="{487613C8-62D5-49AF-A791-6323B4321750}"/>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id="{A53AF6BD-19BB-499A-8F63-637948A30031}"/>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id="{94F0E77E-8A12-4B17-A60F-A33BE81762BE}"/>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id="{6DEDC36E-33D0-49E0-ADCF-DB43BA5BF8A5}"/>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id="{B3590972-E12F-42D7-823B-B15FE38F5512}"/>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id="{3BCA9976-ED86-4734-B81A-6CD42F1A45F9}"/>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id="{6B98E205-D173-4696-91FD-18C63A487AC8}"/>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id="{8885D795-C598-48A2-B1A3-693DAE42B958}"/>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id="{76A3B658-A670-445B-9F74-6D4B350DFDD0}"/>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id="{B38FAA60-4903-40CA-985E-035D2A26C9B8}"/>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id="{77E8C4CA-A29F-42D6-824F-4815758551D6}"/>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id="{D6A05CB8-69EB-4B7A-AA67-7767ACC7D716}"/>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id="{15CB2EED-F9E6-4DDE-95C8-0D41A6FA9751}"/>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id="{FF56364C-7FB3-496B-ADAF-418952993007}"/>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id="{B4EF3A10-A766-4B32-8985-1A846777B13A}"/>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id="{1C41E279-CAD7-446F-A8D9-7CAD2B555624}"/>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id="{BB2D4846-BA25-43A5-937E-BCD48522C97D}"/>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id="{F3866563-D29E-455D-8958-2FBDE50C5AB2}"/>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id="{852C99FF-954B-4E8E-AE4E-D6C47209A6AA}"/>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id="{D5A782C1-FCAC-4AC6-A21E-A85F0A21AB39}"/>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id="{732DC08E-D7BE-495E-9F05-54F47EEE8C1F}"/>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id="{FAC25996-F47F-4735-BDB6-84042BED7316}"/>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id="{84790278-B8AA-4736-9CB7-416F19AFB101}"/>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id="{7B2CFC4E-3C27-4561-9AF5-52AEF529E2B6}"/>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id="{8B41DCBC-C400-47CE-84D4-18D30F04AC91}"/>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id="{86059A4F-90DC-4B76-BAC8-028F82B68406}"/>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id="{DA5962F6-1319-45A2-877E-FF28984A4F2E}"/>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id="{61BDD11A-9CFB-4CC6-9705-9639EA20D12F}"/>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id="{A6B64146-006E-41E1-A802-BDAA8B60520F}"/>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id="{A50B2EEC-1E57-4E00-8F2C-2261B8893757}"/>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id="{A636CC9D-FC9B-43B1-AB3C-00E82357ABE2}"/>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id="{5A49D1AB-DE7F-4CFB-AE30-4031B5CD69E3}"/>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id="{DD8814A2-4BDD-4337-A4C9-55D7D8752912}"/>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id="{DB85830C-6D81-43B9-8056-280DFC2F75F9}"/>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id="{CA183C6A-7C91-4B44-9EBE-B09D2BCF29A9}"/>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id="{69C5718B-5644-40D9-8A59-389F32A726C0}"/>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id="{A4B1FD69-DADA-49E7-AC47-8AF0B21E3047}"/>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id="{A3460265-B9BE-44F5-A0AB-5119E3A64F0E}"/>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id="{19EADDCD-2ECE-48FF-B793-BBBB73FF0623}"/>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id="{92078316-6C7B-430E-B6CC-307D1E59D3BB}"/>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id="{76573E28-821B-4FDC-954D-178AC576657F}"/>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id="{3EC68D4A-F612-411A-BA85-E223400DA619}"/>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id="{096135F8-1C57-4410-827B-E4FF02095282}"/>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id="{67CC3319-EB49-40AF-AC3A-7149257014C9}"/>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id="{3F2242A9-7DC9-41A2-996A-84BC326816C7}"/>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id="{56C1A45F-7085-4FEA-BD7F-4D7586D63572}"/>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id="{B7309F04-7BF3-4C09-B844-1685478089C5}"/>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id="{2645EC38-840A-4577-AEDD-DDDC9B6AA0B9}"/>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id="{7F328488-E4B6-4D03-BDDE-F61824D51BEE}"/>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id="{83B9D2D7-FD9F-4F26-B070-4EBE23E7C07D}"/>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id="{B348F32B-87FA-43C5-933D-69EED7DEF0FE}"/>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id="{8E2D9B16-100E-4F45-9958-17D3AA3E6B4E}"/>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id="{4C11BD16-DB3A-4DC8-85E6-626E19B5E420}"/>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id="{6250CAAF-1AB1-4905-A9AC-7E2E3F006A90}"/>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id="{5882B8CE-076D-418F-892A-9A739C7D0F8B}"/>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id="{26EFCAD6-DE9B-4193-9E63-FB1FB94A02FD}"/>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id="{A6B2CB7F-10A8-4A50-9137-C9A96F0C3E42}"/>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id="{719F43FE-BFDA-4826-B95E-AD695A78BB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a:extLst>
              <a:ext uri="{FF2B5EF4-FFF2-40B4-BE49-F238E27FC236}">
                <a16:creationId xmlns:a16="http://schemas.microsoft.com/office/drawing/2014/main" id="{8A08F1AC-DC30-4AD5-B1ED-001C153CA606}"/>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id="{D2173062-10FD-4D9A-A4AB-88735BC27329}"/>
              </a:ext>
            </a:extLst>
          </p:cNvPr>
          <p:cNvSpPr>
            <a:spLocks noGrp="1" noChangeArrowheads="1"/>
          </p:cNvSpPr>
          <p:nvPr>
            <p:ph type="dt" sz="half" idx="15"/>
          </p:nvPr>
        </p:nvSpPr>
        <p:spPr>
          <a:xfrm>
            <a:off x="5932488" y="5975350"/>
            <a:ext cx="2552700" cy="306388"/>
          </a:xfrm>
          <a:prstGeom prst="rect">
            <a:avLst/>
          </a:prstGeom>
        </p:spPr>
        <p:txBody>
          <a:bodyPr rIns="0"/>
          <a:lstStyle>
            <a:lvl1pPr algn="r" eaLnBrk="1" hangingPunct="1">
              <a:defRPr b="0" i="0">
                <a:solidFill>
                  <a:schemeClr val="tx1"/>
                </a:solidFill>
                <a:latin typeface="Arial"/>
                <a:cs typeface="Arial"/>
              </a:defRPr>
            </a:lvl1pPr>
          </a:lstStyle>
          <a:p>
            <a:pPr>
              <a:defRPr/>
            </a:pPr>
            <a:fld id="{90B9B477-E8C9-43B4-A99C-00219C387029}" type="datetime4">
              <a:rPr lang="en-US" smtClean="0"/>
              <a:pPr>
                <a:defRPr/>
              </a:pPr>
              <a:t>November 12, 2020</a:t>
            </a:fld>
            <a:endParaRPr lang="en-US" dirty="0"/>
          </a:p>
        </p:txBody>
      </p:sp>
    </p:spTree>
    <p:extLst>
      <p:ext uri="{BB962C8B-B14F-4D97-AF65-F5344CB8AC3E}">
        <p14:creationId xmlns:p14="http://schemas.microsoft.com/office/powerpoint/2010/main" val="3014755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p>
        </p:txBody>
      </p:sp>
      <p:sp>
        <p:nvSpPr>
          <p:cNvPr id="6" name="Inhaltsplatzhalter 5"/>
          <p:cNvSpPr>
            <a:spLocks noGrp="1"/>
          </p:cNvSpPr>
          <p:nvPr>
            <p:ph sz="quarter" idx="12"/>
          </p:nvPr>
        </p:nvSpPr>
        <p:spPr/>
        <p:txBody>
          <a:bodyPr/>
          <a:lstStyle>
            <a:lvl3pPr marL="361950" indent="-361950">
              <a:buFont typeface="Arial" panose="020B0604020202020204" pitchFamily="34" charset="0"/>
              <a:buChar cha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6">
            <a:extLst>
              <a:ext uri="{FF2B5EF4-FFF2-40B4-BE49-F238E27FC236}">
                <a16:creationId xmlns:a16="http://schemas.microsoft.com/office/drawing/2014/main" id="{192E3CA5-56CD-4CAD-88AA-68FAA1F83E54}"/>
              </a:ext>
            </a:extLst>
          </p:cNvPr>
          <p:cNvSpPr>
            <a:spLocks noGrp="1" noChangeArrowheads="1"/>
          </p:cNvSpPr>
          <p:nvPr>
            <p:ph type="sldNum" sz="quarter" idx="13"/>
          </p:nvPr>
        </p:nvSpPr>
        <p:spPr>
          <a:ln/>
        </p:spPr>
        <p:txBody>
          <a:bodyPr/>
          <a:lstStyle>
            <a:lvl1pPr>
              <a:defRPr/>
            </a:lvl1pPr>
          </a:lstStyle>
          <a:p>
            <a:pPr>
              <a:defRPr/>
            </a:pPr>
            <a:fld id="{0F890052-0CB9-489B-ABFB-C00EF19EB961}"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id="{EB5568E2-0351-4AC5-AB2A-DFB21B6E7A59}"/>
              </a:ext>
            </a:extLst>
          </p:cNvPr>
          <p:cNvSpPr>
            <a:spLocks noGrp="1"/>
          </p:cNvSpPr>
          <p:nvPr>
            <p:ph type="ftr" sz="quarter" idx="14"/>
          </p:nvPr>
        </p:nvSpPr>
        <p:spPr/>
        <p:txBody>
          <a:bodyPr/>
          <a:lstStyle>
            <a:lvl1pPr>
              <a:defRPr/>
            </a:lvl1pPr>
          </a:lstStyle>
          <a:p>
            <a:pPr>
              <a:defRPr/>
            </a:pPr>
            <a:endParaRPr lang="en-US" dirty="0"/>
          </a:p>
        </p:txBody>
      </p:sp>
    </p:spTree>
    <p:extLst>
      <p:ext uri="{BB962C8B-B14F-4D97-AF65-F5344CB8AC3E}">
        <p14:creationId xmlns:p14="http://schemas.microsoft.com/office/powerpoint/2010/main" val="3468738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dirty="0"/>
              <a:t>Drag picture to placeholder or click icon to add</a:t>
            </a:r>
          </a:p>
        </p:txBody>
      </p:sp>
      <p:sp>
        <p:nvSpPr>
          <p:cNvPr id="6" name="Title 1"/>
          <p:cNvSpPr>
            <a:spLocks noGrp="1"/>
          </p:cNvSpPr>
          <p:nvPr>
            <p:ph type="title"/>
          </p:nvPr>
        </p:nvSpPr>
        <p:spPr>
          <a:xfrm>
            <a:off x="5110480" y="3200401"/>
            <a:ext cx="3627120" cy="761999"/>
          </a:xfrm>
        </p:spPr>
        <p:txBody>
          <a:bodyPr/>
          <a:lstStyle>
            <a:lvl1pPr>
              <a:defRPr b="1"/>
            </a:lvl1pPr>
          </a:lstStyle>
          <a:p>
            <a:r>
              <a:rPr lang="en-US"/>
              <a:t>Click to edit Master title style</a:t>
            </a:r>
          </a:p>
        </p:txBody>
      </p:sp>
      <p:sp>
        <p:nvSpPr>
          <p:cNvPr id="7"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a:t>Click to edit Master text styles</a:t>
            </a:r>
          </a:p>
        </p:txBody>
      </p:sp>
      <p:sp>
        <p:nvSpPr>
          <p:cNvPr id="5" name="Rectangle 6">
            <a:extLst>
              <a:ext uri="{FF2B5EF4-FFF2-40B4-BE49-F238E27FC236}">
                <a16:creationId xmlns:a16="http://schemas.microsoft.com/office/drawing/2014/main" id="{549002F5-8415-49A6-91B4-14BC34A0CCE9}"/>
              </a:ext>
            </a:extLst>
          </p:cNvPr>
          <p:cNvSpPr>
            <a:spLocks noGrp="1" noChangeArrowheads="1"/>
          </p:cNvSpPr>
          <p:nvPr>
            <p:ph type="sldNum" sz="quarter" idx="15"/>
          </p:nvPr>
        </p:nvSpPr>
        <p:spPr>
          <a:ln/>
        </p:spPr>
        <p:txBody>
          <a:bodyPr/>
          <a:lstStyle>
            <a:lvl1pPr>
              <a:defRPr/>
            </a:lvl1pPr>
          </a:lstStyle>
          <a:p>
            <a:pPr>
              <a:defRPr/>
            </a:pPr>
            <a:fld id="{6DA44B4D-8C88-45F3-B8EA-6E57916E108F}" type="slidenum">
              <a:rPr lang="en-US" altLang="en-US"/>
              <a:pPr>
                <a:defRPr/>
              </a:pPr>
              <a:t>‹#›</a:t>
            </a:fld>
            <a:endParaRPr lang="en-US" altLang="en-US" dirty="0"/>
          </a:p>
        </p:txBody>
      </p:sp>
      <p:sp>
        <p:nvSpPr>
          <p:cNvPr id="8" name="Footer Placeholder 2">
            <a:extLst>
              <a:ext uri="{FF2B5EF4-FFF2-40B4-BE49-F238E27FC236}">
                <a16:creationId xmlns:a16="http://schemas.microsoft.com/office/drawing/2014/main" id="{E035213C-E155-42CB-896C-0706E72E90AD}"/>
              </a:ext>
            </a:extLst>
          </p:cNvPr>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1349718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8D19BF-34D5-4DAD-9352-52EEB2F724CC}"/>
              </a:ext>
            </a:extLst>
          </p:cNvPr>
          <p:cNvSpPr>
            <a:spLocks noChangeArrowheads="1"/>
          </p:cNvSpPr>
          <p:nvPr/>
        </p:nvSpPr>
        <p:spPr bwMode="auto">
          <a:xfrm>
            <a:off x="5175250" y="5302250"/>
            <a:ext cx="3968750"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dirty="0"/>
              <a:t>Drag picture to placeholder or click icon to add</a:t>
            </a:r>
          </a:p>
        </p:txBody>
      </p:sp>
      <p:sp>
        <p:nvSpPr>
          <p:cNvPr id="5" name="Title 1"/>
          <p:cNvSpPr>
            <a:spLocks noGrp="1"/>
          </p:cNvSpPr>
          <p:nvPr>
            <p:ph type="title"/>
          </p:nvPr>
        </p:nvSpPr>
        <p:spPr>
          <a:xfrm>
            <a:off x="5110480" y="3200401"/>
            <a:ext cx="3627120" cy="761999"/>
          </a:xfrm>
        </p:spPr>
        <p:txBody>
          <a:bodyPr/>
          <a:lstStyle>
            <a:lvl1pPr>
              <a:defRPr b="1"/>
            </a:lvl1pPr>
          </a:lstStyle>
          <a:p>
            <a:r>
              <a:rPr lang="en-US"/>
              <a:t>Click to edit Master title style</a:t>
            </a:r>
          </a:p>
        </p:txBody>
      </p:sp>
      <p:sp>
        <p:nvSpPr>
          <p:cNvPr id="6" name="Text Placeholder 5"/>
          <p:cNvSpPr>
            <a:spLocks noGrp="1"/>
          </p:cNvSpPr>
          <p:nvPr>
            <p:ph type="body" sz="quarter" idx="14"/>
          </p:nvPr>
        </p:nvSpPr>
        <p:spPr>
          <a:xfrm>
            <a:off x="5100638" y="3982720"/>
            <a:ext cx="3647122" cy="1767839"/>
          </a:xfrm>
        </p:spPr>
        <p:txBody>
          <a:bodyPr/>
          <a:lstStyle>
            <a:lvl1pPr>
              <a:defRPr b="1">
                <a:solidFill>
                  <a:schemeClr val="tx2">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575834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5438E7C8-2663-41EE-8003-C0EF4DD9DCDE}"/>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id="{86818A17-490F-4CD5-B2F6-686FECD7FF63}"/>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id="{0D67AC50-66A1-474C-B787-C8DCF3855B24}"/>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id="{93016C9B-9DAB-4CBA-B415-47995E3A9D63}"/>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id="{757EFB7B-657E-4087-B676-F1A9A2580551}"/>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id="{5C7748B3-7C12-4DB5-A27F-707633830D26}"/>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id="{A9E3D275-57B1-4B52-A303-657340134AC6}"/>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id="{1AD3006F-09CD-4478-B163-59E3EAA24E73}"/>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id="{33152953-7E9D-4F12-921C-BF2734C5201E}"/>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id="{35127EE6-3137-43BE-9E7C-25E49F33B572}"/>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id="{FF9CDB0E-0E82-4B0A-A71D-6EC6DA45CFBC}"/>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id="{8238B67A-D976-4889-8FA1-FC3606D72977}"/>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id="{FED6AC5F-BA90-4438-A01C-40BA1737FA8C}"/>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id="{5D2F204C-F76E-4E65-B954-9F4AEF77D5AF}"/>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id="{59C2E874-84B4-4E8B-8995-4959EC1C83B0}"/>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id="{993D7622-BF62-4620-9ADC-FBB52712B22A}"/>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id="{087EBED4-C352-45D7-BB1B-2AD145DC932E}"/>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id="{E2DC1B3F-EF80-4A9A-88B4-64F1E7CEDD61}"/>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id="{277BEB94-E3A4-4F54-AE45-9CB5F0F5E431}"/>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id="{987F753E-E696-43BE-8819-EE67694D3669}"/>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id="{29090C63-89FC-4202-99D2-8DF9A2AE80CC}"/>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id="{FF9B7030-A805-4BC0-B1EC-DEC63ACB8C3C}"/>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id="{44B8CCC3-AFA2-4605-99AB-611A265619B4}"/>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id="{B8222639-1AE8-422D-AF40-3206CD84C8BB}"/>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id="{647EA062-EDE6-47C7-B31C-AD0B76FAF093}"/>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id="{386BEE86-4A7F-4756-A95C-E2AE210D8D24}"/>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id="{EAB66CC6-F970-499D-BDB0-23B65674491C}"/>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id="{B50FFB43-BD16-45EC-B5B2-4A192669B8BD}"/>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id="{0B93528C-EEAE-4ABA-BD89-CFF7E01E3276}"/>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id="{4BEFD711-E576-424E-A8FC-A4A8DA0E6882}"/>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id="{106D0462-8ACC-4635-A534-509682FD7654}"/>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id="{817360D8-3E71-4D8F-9BFF-275DD5EAD8EB}"/>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id="{5514BF59-BBAF-421A-8C75-FF25DF14A9A2}"/>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id="{0098E444-00FC-497B-BCB6-40F0AED28274}"/>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id="{C9CCD21B-B2CE-4438-9D6F-929FA7F28F90}"/>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id="{954C52E1-41F8-4CAE-9D92-B510D268057E}"/>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id="{4F585323-9171-416F-8D65-33A1F477EAB7}"/>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id="{20917782-C77E-4B7E-9AAA-117F6CB8E95D}"/>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id="{CBD809C4-2AC6-4F3B-84FA-99679D399EC2}"/>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id="{13D2866C-9C29-4253-9C43-C8A39ED8DC0C}"/>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id="{1033C898-A121-43BD-A59F-7B02FFB62A96}"/>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id="{EE2DB6E0-F54E-42ED-8EB3-2426B5EDD23A}"/>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id="{3DD24465-93F9-4127-801F-62F1A69F8833}"/>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id="{DA405036-BB55-4B5E-9CD8-03754F0D237B}"/>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id="{F33FB8D7-B61F-486D-9C73-68C15202BBA1}"/>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id="{2DE1D651-6326-4E61-8584-AFD4630EA36A}"/>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id="{039B8C9E-44E9-485D-8F1C-94D1C975719E}"/>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id="{D9DC4FF5-8E8F-42C0-9A93-B964F9848398}"/>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id="{2256F62B-956D-4E3F-90C5-DD8C9342901F}"/>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id="{50BE15DF-1894-445F-A6D5-3B4E0B88B0C2}"/>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id="{5DD46BE9-91B6-4C1D-8A84-4C96A7EE84C0}"/>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id="{64781BE0-66AA-471D-981E-9248220EF7C2}"/>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id="{FA280ADA-8C63-4A34-9C5A-B604771944E1}"/>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id="{3AAC3243-411D-4288-B0E6-2648E52D0784}"/>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id="{17274A67-E320-4289-9EB3-7F351FAB5F04}"/>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id="{ABD88E5F-B676-4207-867F-CA4A511220D6}"/>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id="{7ABB65C2-73AA-437D-802D-D7C1C14C15A1}"/>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id="{7EE86827-1C6B-44C7-8EE7-BBE1DCE1242F}"/>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id="{C3B86C4E-606C-4E7E-83E9-1B96A50FE2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a:extLst>
              <a:ext uri="{FF2B5EF4-FFF2-40B4-BE49-F238E27FC236}">
                <a16:creationId xmlns:a16="http://schemas.microsoft.com/office/drawing/2014/main" id="{CDDE1C81-4880-4DA5-9ABE-0D8CBCEA8A8C}"/>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id="{74BE988C-A791-4EBD-AB74-DB4D63ADCCDB}"/>
              </a:ext>
            </a:extLst>
          </p:cNvPr>
          <p:cNvSpPr>
            <a:spLocks noGrp="1" noChangeArrowheads="1"/>
          </p:cNvSpPr>
          <p:nvPr>
            <p:ph type="dt" sz="half" idx="15"/>
          </p:nvPr>
        </p:nvSpPr>
        <p:spPr>
          <a:xfrm>
            <a:off x="5932488" y="5975350"/>
            <a:ext cx="2552700" cy="306388"/>
          </a:xfrm>
          <a:prstGeom prst="rect">
            <a:avLst/>
          </a:prstGeom>
        </p:spPr>
        <p:txBody>
          <a:bodyPr rIns="0"/>
          <a:lstStyle>
            <a:lvl1pPr algn="r" eaLnBrk="1" hangingPunct="1">
              <a:defRPr b="0" i="0">
                <a:solidFill>
                  <a:schemeClr val="tx1"/>
                </a:solidFill>
                <a:latin typeface="Arial"/>
                <a:cs typeface="Arial"/>
              </a:defRPr>
            </a:lvl1pPr>
          </a:lstStyle>
          <a:p>
            <a:pPr>
              <a:defRPr/>
            </a:pPr>
            <a:fld id="{BF736D5E-A78D-4E66-A7B5-D1F8CE74D651}" type="datetime4">
              <a:rPr lang="en-US" smtClean="0"/>
              <a:pPr>
                <a:defRPr/>
              </a:pPr>
              <a:t>November 12, 2020</a:t>
            </a:fld>
            <a:endParaRPr lang="en-US" dirty="0"/>
          </a:p>
        </p:txBody>
      </p:sp>
    </p:spTree>
    <p:extLst>
      <p:ext uri="{BB962C8B-B14F-4D97-AF65-F5344CB8AC3E}">
        <p14:creationId xmlns:p14="http://schemas.microsoft.com/office/powerpoint/2010/main" val="2248034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p>
        </p:txBody>
      </p:sp>
      <p:sp>
        <p:nvSpPr>
          <p:cNvPr id="6" name="Inhaltsplatzhalter 5"/>
          <p:cNvSpPr>
            <a:spLocks noGrp="1"/>
          </p:cNvSpPr>
          <p:nvPr>
            <p:ph sz="quarter" idx="12"/>
          </p:nvPr>
        </p:nvSpPr>
        <p:spPr/>
        <p:txBody>
          <a:bodyPr/>
          <a:lstStyle>
            <a:lvl3pPr marL="361950" indent="-361950">
              <a:buFont typeface="Arial" panose="020B0604020202020204" pitchFamily="34" charset="0"/>
              <a:buChar cha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6">
            <a:extLst>
              <a:ext uri="{FF2B5EF4-FFF2-40B4-BE49-F238E27FC236}">
                <a16:creationId xmlns:a16="http://schemas.microsoft.com/office/drawing/2014/main" id="{4D34CE31-DB0B-4078-B6D0-F68591AB40AC}"/>
              </a:ext>
            </a:extLst>
          </p:cNvPr>
          <p:cNvSpPr>
            <a:spLocks noGrp="1" noChangeArrowheads="1"/>
          </p:cNvSpPr>
          <p:nvPr>
            <p:ph type="sldNum" sz="quarter" idx="13"/>
          </p:nvPr>
        </p:nvSpPr>
        <p:spPr>
          <a:ln/>
        </p:spPr>
        <p:txBody>
          <a:bodyPr/>
          <a:lstStyle>
            <a:lvl1pPr>
              <a:defRPr/>
            </a:lvl1pPr>
          </a:lstStyle>
          <a:p>
            <a:pPr>
              <a:defRPr/>
            </a:pPr>
            <a:fld id="{B0405F9D-DD03-48EB-99FE-84F31241349F}"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id="{D793391A-1C04-4D52-83D6-F05E624F8583}"/>
              </a:ext>
            </a:extLst>
          </p:cNvPr>
          <p:cNvSpPr>
            <a:spLocks noGrp="1"/>
          </p:cNvSpPr>
          <p:nvPr>
            <p:ph type="ftr" sz="quarter" idx="14"/>
          </p:nvPr>
        </p:nvSpPr>
        <p:spPr/>
        <p:txBody>
          <a:bodyPr/>
          <a:lstStyle>
            <a:lvl1pPr>
              <a:defRPr/>
            </a:lvl1pPr>
          </a:lstStyle>
          <a:p>
            <a:pPr>
              <a:defRPr/>
            </a:pPr>
            <a:endParaRPr lang="en-US" dirty="0"/>
          </a:p>
        </p:txBody>
      </p:sp>
    </p:spTree>
    <p:extLst>
      <p:ext uri="{BB962C8B-B14F-4D97-AF65-F5344CB8AC3E}">
        <p14:creationId xmlns:p14="http://schemas.microsoft.com/office/powerpoint/2010/main" val="3169152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Rectangle 6">
            <a:extLst>
              <a:ext uri="{FF2B5EF4-FFF2-40B4-BE49-F238E27FC236}">
                <a16:creationId xmlns:a16="http://schemas.microsoft.com/office/drawing/2014/main" id="{E822BAD5-2984-430D-9A28-DD6E355567DF}"/>
              </a:ext>
            </a:extLst>
          </p:cNvPr>
          <p:cNvSpPr>
            <a:spLocks noGrp="1" noChangeArrowheads="1"/>
          </p:cNvSpPr>
          <p:nvPr>
            <p:ph type="sldNum" sz="quarter" idx="19"/>
          </p:nvPr>
        </p:nvSpPr>
        <p:spPr>
          <a:ln/>
        </p:spPr>
        <p:txBody>
          <a:bodyPr/>
          <a:lstStyle>
            <a:lvl1pPr>
              <a:defRPr/>
            </a:lvl1pPr>
          </a:lstStyle>
          <a:p>
            <a:pPr>
              <a:defRPr/>
            </a:pPr>
            <a:fld id="{A0EC060B-2194-4794-BD83-C64E97BF993A}" type="slidenum">
              <a:rPr lang="en-US" altLang="en-US"/>
              <a:pPr>
                <a:defRPr/>
              </a:pPr>
              <a:t>‹#›</a:t>
            </a:fld>
            <a:endParaRPr lang="en-US" altLang="en-US" dirty="0"/>
          </a:p>
        </p:txBody>
      </p:sp>
      <p:sp>
        <p:nvSpPr>
          <p:cNvPr id="6" name="Footer Placeholder 2">
            <a:extLst>
              <a:ext uri="{FF2B5EF4-FFF2-40B4-BE49-F238E27FC236}">
                <a16:creationId xmlns:a16="http://schemas.microsoft.com/office/drawing/2014/main" id="{B041172C-9355-4C75-AB0A-562A11AEDD88}"/>
              </a:ext>
            </a:extLst>
          </p:cNvPr>
          <p:cNvSpPr>
            <a:spLocks noGrp="1"/>
          </p:cNvSpPr>
          <p:nvPr>
            <p:ph type="ftr" sz="quarter" idx="20"/>
          </p:nvPr>
        </p:nvSpPr>
        <p:spPr/>
        <p:txBody>
          <a:bodyPr/>
          <a:lstStyle>
            <a:lvl1pPr>
              <a:defRPr/>
            </a:lvl1pPr>
          </a:lstStyle>
          <a:p>
            <a:pPr>
              <a:defRPr/>
            </a:pPr>
            <a:endParaRPr lang="en-US" dirty="0"/>
          </a:p>
        </p:txBody>
      </p:sp>
    </p:spTree>
    <p:extLst>
      <p:ext uri="{BB962C8B-B14F-4D97-AF65-F5344CB8AC3E}">
        <p14:creationId xmlns:p14="http://schemas.microsoft.com/office/powerpoint/2010/main" val="422457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Photo 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338473-C7CA-4B47-871F-C4A3D1A2572F}"/>
              </a:ext>
            </a:extLst>
          </p:cNvPr>
          <p:cNvSpPr>
            <a:spLocks noChangeArrowheads="1"/>
          </p:cNvSpPr>
          <p:nvPr/>
        </p:nvSpPr>
        <p:spPr bwMode="auto">
          <a:xfrm>
            <a:off x="0" y="4362450"/>
            <a:ext cx="9144000" cy="249555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7" name="Rectangle 6">
            <a:extLst>
              <a:ext uri="{FF2B5EF4-FFF2-40B4-BE49-F238E27FC236}">
                <a16:creationId xmlns:a16="http://schemas.microsoft.com/office/drawing/2014/main" id="{00AA3618-EE6E-499B-9C50-89DCD4741A77}"/>
              </a:ext>
            </a:extLst>
          </p:cNvPr>
          <p:cNvSpPr>
            <a:spLocks noChangeArrowheads="1"/>
          </p:cNvSpPr>
          <p:nvPr/>
        </p:nvSpPr>
        <p:spPr bwMode="auto">
          <a:xfrm>
            <a:off x="0" y="43021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grpSp>
        <p:nvGrpSpPr>
          <p:cNvPr id="8" name="Group 7">
            <a:extLst>
              <a:ext uri="{FF2B5EF4-FFF2-40B4-BE49-F238E27FC236}">
                <a16:creationId xmlns:a16="http://schemas.microsoft.com/office/drawing/2014/main" id="{81FF0DCB-EFB9-4320-A476-A7D6443B76A9}"/>
              </a:ext>
            </a:extLst>
          </p:cNvPr>
          <p:cNvGrpSpPr>
            <a:grpSpLocks/>
          </p:cNvGrpSpPr>
          <p:nvPr/>
        </p:nvGrpSpPr>
        <p:grpSpPr bwMode="auto">
          <a:xfrm>
            <a:off x="265113" y="4540250"/>
            <a:ext cx="4321175" cy="876300"/>
            <a:chOff x="264890" y="4539871"/>
            <a:chExt cx="4321263" cy="876905"/>
          </a:xfrm>
        </p:grpSpPr>
        <p:pic>
          <p:nvPicPr>
            <p:cNvPr id="9" name="Picture 8" descr="reverse.png">
              <a:extLst>
                <a:ext uri="{FF2B5EF4-FFF2-40B4-BE49-F238E27FC236}">
                  <a16:creationId xmlns:a16="http://schemas.microsoft.com/office/drawing/2014/main" id="{323AD766-6465-4C77-AC5F-032108723CB5}"/>
                </a:ext>
              </a:extLst>
            </p:cNvPr>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EW-WHITE-GRADIENT-GLOBES.png">
              <a:extLst>
                <a:ext uri="{FF2B5EF4-FFF2-40B4-BE49-F238E27FC236}">
                  <a16:creationId xmlns:a16="http://schemas.microsoft.com/office/drawing/2014/main" id="{5FDA22FD-DB48-44C4-963D-A2FE44317E4D}"/>
                </a:ext>
              </a:extLst>
            </p:cNvPr>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Picture Placeholder 2"/>
          <p:cNvSpPr>
            <a:spLocks noGrp="1"/>
          </p:cNvSpPr>
          <p:nvPr>
            <p:ph type="pic" sz="quarter" idx="15"/>
          </p:nvPr>
        </p:nvSpPr>
        <p:spPr>
          <a:xfrm>
            <a:off x="0" y="0"/>
            <a:ext cx="9144000" cy="4299185"/>
          </a:xfrm>
        </p:spPr>
        <p:txBody>
          <a:bodyPr>
            <a:normAutofit/>
          </a:bodyPr>
          <a:lstStyle>
            <a:lvl1pPr>
              <a:defRPr baseline="0"/>
            </a:lvl1pPr>
          </a:lstStyle>
          <a:p>
            <a:pPr lvl="0"/>
            <a:r>
              <a:rPr lang="en-US" noProof="0" dirty="0"/>
              <a:t>Click icon to add picture</a:t>
            </a:r>
          </a:p>
        </p:txBody>
      </p:sp>
      <p:sp>
        <p:nvSpPr>
          <p:cNvPr id="17" name="Title 329"/>
          <p:cNvSpPr>
            <a:spLocks noGrp="1"/>
          </p:cNvSpPr>
          <p:nvPr>
            <p:ph type="title"/>
          </p:nvPr>
        </p:nvSpPr>
        <p:spPr>
          <a:xfrm>
            <a:off x="1273363" y="5293895"/>
            <a:ext cx="7323485" cy="387684"/>
          </a:xfrm>
        </p:spPr>
        <p:txBody>
          <a:bodyPr/>
          <a:lstStyle>
            <a:lvl1pPr>
              <a:defRPr sz="2000" b="1" cap="none" baseline="0">
                <a:solidFill>
                  <a:srgbClr val="FFFFFF"/>
                </a:solidFill>
              </a:defRPr>
            </a:lvl1pPr>
          </a:lstStyle>
          <a:p>
            <a:r>
              <a:rPr lang="en-US"/>
              <a:t>Click to edit Master title style</a:t>
            </a:r>
          </a:p>
        </p:txBody>
      </p:sp>
      <p:sp>
        <p:nvSpPr>
          <p:cNvPr id="18" name="Text Placeholder 331"/>
          <p:cNvSpPr>
            <a:spLocks noGrp="1"/>
          </p:cNvSpPr>
          <p:nvPr>
            <p:ph type="body" sz="quarter" idx="13"/>
          </p:nvPr>
        </p:nvSpPr>
        <p:spPr>
          <a:xfrm>
            <a:off x="1273363" y="5708315"/>
            <a:ext cx="7335420" cy="326312"/>
          </a:xfrm>
        </p:spPr>
        <p:txBody>
          <a:bodyPr anchor="ctr">
            <a:normAutofit/>
          </a:bodyPr>
          <a:lstStyle>
            <a:lvl1pPr>
              <a:lnSpc>
                <a:spcPct val="100000"/>
              </a:lnSpc>
              <a:defRPr sz="18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20" name="Text Placeholder 331"/>
          <p:cNvSpPr>
            <a:spLocks noGrp="1"/>
          </p:cNvSpPr>
          <p:nvPr>
            <p:ph type="body" sz="quarter" idx="14"/>
          </p:nvPr>
        </p:nvSpPr>
        <p:spPr>
          <a:xfrm>
            <a:off x="1273363" y="6055895"/>
            <a:ext cx="4373402" cy="468382"/>
          </a:xfrm>
        </p:spPr>
        <p:txBody>
          <a:bodyPr anchor="b"/>
          <a:lstStyle>
            <a:lvl1pPr algn="l">
              <a:lnSpc>
                <a:spcPct val="100000"/>
              </a:lnSpc>
              <a:defRPr sz="1300" b="0" i="0" baseline="0">
                <a:solidFill>
                  <a:srgbClr val="FFFFFF"/>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11" name="Rectangle 1028">
            <a:extLst>
              <a:ext uri="{FF2B5EF4-FFF2-40B4-BE49-F238E27FC236}">
                <a16:creationId xmlns:a16="http://schemas.microsoft.com/office/drawing/2014/main" id="{733B25B9-1EE6-49FD-99B3-2075E383C1E9}"/>
              </a:ext>
            </a:extLst>
          </p:cNvPr>
          <p:cNvSpPr>
            <a:spLocks noGrp="1" noChangeArrowheads="1"/>
          </p:cNvSpPr>
          <p:nvPr>
            <p:ph type="dt" sz="half" idx="16"/>
          </p:nvPr>
        </p:nvSpPr>
        <p:spPr>
          <a:xfrm>
            <a:off x="5854700" y="6161088"/>
            <a:ext cx="2744788" cy="363537"/>
          </a:xfrm>
        </p:spPr>
        <p:txBody>
          <a:bodyPr rIns="0" anchor="b" anchorCtr="0"/>
          <a:lstStyle>
            <a:lvl1pPr algn="r">
              <a:defRPr sz="1300" b="0" i="0">
                <a:solidFill>
                  <a:srgbClr val="FFFFFF"/>
                </a:solidFill>
                <a:latin typeface="Arial"/>
                <a:cs typeface="Arial"/>
              </a:defRPr>
            </a:lvl1pPr>
          </a:lstStyle>
          <a:p>
            <a:pPr>
              <a:defRPr/>
            </a:pPr>
            <a:fld id="{7FE11CA3-A027-4C48-B2F7-DD9872E8B144}" type="datetime4">
              <a:rPr lang="en-US" smtClean="0"/>
              <a:pPr>
                <a:defRPr/>
              </a:pPr>
              <a:t>November 12, 2020</a:t>
            </a:fld>
            <a:endParaRPr lang="en-US" dirty="0"/>
          </a:p>
        </p:txBody>
      </p:sp>
    </p:spTree>
    <p:extLst>
      <p:ext uri="{BB962C8B-B14F-4D97-AF65-F5344CB8AC3E}">
        <p14:creationId xmlns:p14="http://schemas.microsoft.com/office/powerpoint/2010/main" val="1476473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dirty="0"/>
          </a:p>
        </p:txBody>
      </p:sp>
      <p:sp>
        <p:nvSpPr>
          <p:cNvPr id="6" name="Rectangle 6">
            <a:extLst>
              <a:ext uri="{FF2B5EF4-FFF2-40B4-BE49-F238E27FC236}">
                <a16:creationId xmlns:a16="http://schemas.microsoft.com/office/drawing/2014/main" id="{50D55BAC-9090-4F2C-BA62-E6775D3E5718}"/>
              </a:ext>
            </a:extLst>
          </p:cNvPr>
          <p:cNvSpPr>
            <a:spLocks noGrp="1" noChangeArrowheads="1"/>
          </p:cNvSpPr>
          <p:nvPr>
            <p:ph type="sldNum" sz="quarter" idx="20"/>
          </p:nvPr>
        </p:nvSpPr>
        <p:spPr>
          <a:ln/>
        </p:spPr>
        <p:txBody>
          <a:bodyPr/>
          <a:lstStyle>
            <a:lvl1pPr>
              <a:defRPr/>
            </a:lvl1pPr>
          </a:lstStyle>
          <a:p>
            <a:pPr>
              <a:defRPr/>
            </a:pPr>
            <a:fld id="{5559312B-C58B-41CF-8804-6831A92A770C}" type="slidenum">
              <a:rPr lang="en-US" altLang="en-US"/>
              <a:pPr>
                <a:defRPr/>
              </a:pPr>
              <a:t>‹#›</a:t>
            </a:fld>
            <a:endParaRPr lang="en-US" altLang="en-US" dirty="0"/>
          </a:p>
        </p:txBody>
      </p:sp>
      <p:sp>
        <p:nvSpPr>
          <p:cNvPr id="7" name="Footer Placeholder 2">
            <a:extLst>
              <a:ext uri="{FF2B5EF4-FFF2-40B4-BE49-F238E27FC236}">
                <a16:creationId xmlns:a16="http://schemas.microsoft.com/office/drawing/2014/main" id="{54C66881-558B-41F9-9028-3801017817C7}"/>
              </a:ext>
            </a:extLst>
          </p:cNvPr>
          <p:cNvSpPr>
            <a:spLocks noGrp="1"/>
          </p:cNvSpPr>
          <p:nvPr>
            <p:ph type="ftr" sz="quarter" idx="21"/>
          </p:nvPr>
        </p:nvSpPr>
        <p:spPr/>
        <p:txBody>
          <a:bodyPr/>
          <a:lstStyle>
            <a:lvl1pPr>
              <a:defRPr/>
            </a:lvl1pPr>
          </a:lstStyle>
          <a:p>
            <a:pPr>
              <a:defRPr/>
            </a:pPr>
            <a:endParaRPr lang="en-US" dirty="0"/>
          </a:p>
        </p:txBody>
      </p:sp>
    </p:spTree>
    <p:extLst>
      <p:ext uri="{BB962C8B-B14F-4D97-AF65-F5344CB8AC3E}">
        <p14:creationId xmlns:p14="http://schemas.microsoft.com/office/powerpoint/2010/main" val="3174053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Rectangle 6">
            <a:extLst>
              <a:ext uri="{FF2B5EF4-FFF2-40B4-BE49-F238E27FC236}">
                <a16:creationId xmlns:a16="http://schemas.microsoft.com/office/drawing/2014/main" id="{60895BB0-30BE-4E79-8911-91105DF8EB3F}"/>
              </a:ext>
            </a:extLst>
          </p:cNvPr>
          <p:cNvSpPr>
            <a:spLocks noGrp="1" noChangeArrowheads="1"/>
          </p:cNvSpPr>
          <p:nvPr>
            <p:ph type="sldNum" sz="quarter" idx="21"/>
          </p:nvPr>
        </p:nvSpPr>
        <p:spPr>
          <a:ln/>
        </p:spPr>
        <p:txBody>
          <a:bodyPr/>
          <a:lstStyle>
            <a:lvl1pPr>
              <a:defRPr/>
            </a:lvl1pPr>
          </a:lstStyle>
          <a:p>
            <a:pPr>
              <a:defRPr/>
            </a:pPr>
            <a:fld id="{4C6E7D19-EB47-4C11-BA45-94432DCEDFD4}" type="slidenum">
              <a:rPr lang="en-US" altLang="en-US"/>
              <a:pPr>
                <a:defRPr/>
              </a:pPr>
              <a:t>‹#›</a:t>
            </a:fld>
            <a:endParaRPr lang="en-US" altLang="en-US" dirty="0"/>
          </a:p>
        </p:txBody>
      </p:sp>
      <p:sp>
        <p:nvSpPr>
          <p:cNvPr id="7" name="Footer Placeholder 2">
            <a:extLst>
              <a:ext uri="{FF2B5EF4-FFF2-40B4-BE49-F238E27FC236}">
                <a16:creationId xmlns:a16="http://schemas.microsoft.com/office/drawing/2014/main" id="{69DDD2FA-B02E-4F8B-A0B4-152E057F87B6}"/>
              </a:ext>
            </a:extLst>
          </p:cNvPr>
          <p:cNvSpPr>
            <a:spLocks noGrp="1"/>
          </p:cNvSpPr>
          <p:nvPr>
            <p:ph type="ftr" sz="quarter" idx="22"/>
          </p:nvPr>
        </p:nvSpPr>
        <p:spPr/>
        <p:txBody>
          <a:bodyPr/>
          <a:lstStyle>
            <a:lvl1pPr>
              <a:defRPr/>
            </a:lvl1pPr>
          </a:lstStyle>
          <a:p>
            <a:pPr>
              <a:defRPr/>
            </a:pPr>
            <a:endParaRPr lang="en-US" dirty="0"/>
          </a:p>
        </p:txBody>
      </p:sp>
    </p:spTree>
    <p:extLst>
      <p:ext uri="{BB962C8B-B14F-4D97-AF65-F5344CB8AC3E}">
        <p14:creationId xmlns:p14="http://schemas.microsoft.com/office/powerpoint/2010/main" val="1594842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Rectangle 6">
            <a:extLst>
              <a:ext uri="{FF2B5EF4-FFF2-40B4-BE49-F238E27FC236}">
                <a16:creationId xmlns:a16="http://schemas.microsoft.com/office/drawing/2014/main" id="{CE014C30-EACF-4227-8881-F6F8AFB4FB15}"/>
              </a:ext>
            </a:extLst>
          </p:cNvPr>
          <p:cNvSpPr>
            <a:spLocks noGrp="1" noChangeArrowheads="1"/>
          </p:cNvSpPr>
          <p:nvPr>
            <p:ph type="sldNum" sz="quarter" idx="23"/>
          </p:nvPr>
        </p:nvSpPr>
        <p:spPr>
          <a:ln/>
        </p:spPr>
        <p:txBody>
          <a:bodyPr/>
          <a:lstStyle>
            <a:lvl1pPr>
              <a:defRPr/>
            </a:lvl1pPr>
          </a:lstStyle>
          <a:p>
            <a:pPr>
              <a:defRPr/>
            </a:pPr>
            <a:fld id="{7F40A56A-3FD2-46A9-AD37-C5F20089B9F8}" type="slidenum">
              <a:rPr lang="en-US" altLang="en-US"/>
              <a:pPr>
                <a:defRPr/>
              </a:pPr>
              <a:t>‹#›</a:t>
            </a:fld>
            <a:endParaRPr lang="en-US" altLang="en-US" dirty="0"/>
          </a:p>
        </p:txBody>
      </p:sp>
      <p:sp>
        <p:nvSpPr>
          <p:cNvPr id="10" name="Footer Placeholder 2">
            <a:extLst>
              <a:ext uri="{FF2B5EF4-FFF2-40B4-BE49-F238E27FC236}">
                <a16:creationId xmlns:a16="http://schemas.microsoft.com/office/drawing/2014/main" id="{BD247B8B-5962-4925-AED9-B64510F73088}"/>
              </a:ext>
            </a:extLst>
          </p:cNvPr>
          <p:cNvSpPr>
            <a:spLocks noGrp="1"/>
          </p:cNvSpPr>
          <p:nvPr>
            <p:ph type="ftr" sz="quarter" idx="24"/>
          </p:nvPr>
        </p:nvSpPr>
        <p:spPr/>
        <p:txBody>
          <a:bodyPr/>
          <a:lstStyle>
            <a:lvl1pPr>
              <a:defRPr/>
            </a:lvl1pPr>
          </a:lstStyle>
          <a:p>
            <a:pPr>
              <a:defRPr/>
            </a:pPr>
            <a:endParaRPr lang="en-US" dirty="0"/>
          </a:p>
        </p:txBody>
      </p:sp>
    </p:spTree>
    <p:extLst>
      <p:ext uri="{BB962C8B-B14F-4D97-AF65-F5344CB8AC3E}">
        <p14:creationId xmlns:p14="http://schemas.microsoft.com/office/powerpoint/2010/main" val="2635342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8F9F6D2F-7135-4C4B-AB65-4B3D31EE76DF}"/>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id="{BAF35B0B-7E02-4296-9D9B-19991D92602C}"/>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id="{BB1EEF85-39D2-4F41-8C48-F82FA412C113}"/>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id="{A85BA627-344C-4727-B9C2-E909FAA5C101}"/>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id="{32FBDB5F-3D8E-43AF-AB40-DB677643E306}"/>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id="{EFE40D8A-110A-4AE3-BABB-FFDB688B6ED4}"/>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id="{55C735F7-7001-486F-88EE-CC5D5F2BF818}"/>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id="{DEA8EBE3-DE61-42CE-9733-9F2630B8921E}"/>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id="{F6E4B6FF-8F30-44FE-B016-619554BDF3DB}"/>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id="{9332E109-2F69-4C66-97EF-F73569C6921C}"/>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id="{55FE1839-AECD-4141-80B1-FEA0CC59664A}"/>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id="{09981EAC-CFED-4112-A1BB-AA6AFDB1D251}"/>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id="{FFC74FCD-CB75-423B-BF80-63B1ED401916}"/>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id="{EE355BDC-7CAA-4CAD-AA7B-999374824725}"/>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id="{8621468D-CCD2-4E6B-901C-6FE25A482A2A}"/>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id="{70900634-315D-4B2A-A974-81BD342935F7}"/>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id="{D2575D2F-627C-4A2A-9079-074A282FECF8}"/>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id="{0CDC7FF6-3CCF-4864-916D-B520F2C5259A}"/>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id="{E0F6706F-8C87-463B-B35E-2A3A046E785A}"/>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id="{99C902D4-BD98-4E16-92C4-2B955C3E3560}"/>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id="{3310FA1B-4B94-4470-8E06-085AA6AC7988}"/>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id="{E3287C1A-F73A-4056-A665-24370C666292}"/>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id="{DB48FCDA-CA84-4ED7-A3EC-5A0F1C5237C9}"/>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id="{9B5420A7-3DE4-4206-8B66-75A2AEB5E353}"/>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id="{7A2A421E-BD99-4096-B436-959C3C170FE2}"/>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id="{2A4C31E6-FEAF-4AD3-94B0-296098FEF192}"/>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id="{BB3469E2-50F4-41BA-B91F-F109A6287574}"/>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id="{79F6D824-DE74-4E48-BB5F-08C87B40502F}"/>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id="{6F2138BA-B068-4F34-A9EB-4AA5A7936756}"/>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id="{2993192D-FD40-48E9-B6B7-4B05F47B2B01}"/>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id="{EB26724E-BC3B-4DD5-A2A1-AC65B067BB1A}"/>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id="{35DDCE9E-FBB2-4AC5-97A3-45EAD696B0BF}"/>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id="{8456DABD-3CB9-4A60-9162-60F8E7C24087}"/>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id="{BED263B3-2ED2-4EBA-AF0B-C159314E9556}"/>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id="{CBBD464E-40F2-4824-925C-B00A38A23D0A}"/>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id="{414F326D-A359-4162-852E-845E5E1430C4}"/>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id="{F449E0B3-A469-4A85-81F8-DD641666E07B}"/>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id="{03266A68-F25C-4008-B8EC-C2F2F736C86B}"/>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id="{2B08AA15-8541-4CFA-B94F-F0C3180D139D}"/>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id="{51543FAF-3294-49C8-B8C4-640C915DA616}"/>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id="{0D4E2C6B-8716-4E14-9BB8-BC43F09769FC}"/>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id="{69972C56-8900-4DFD-96D2-E9301E56E4E3}"/>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id="{0956A51D-93C6-4723-8F99-174527AB333C}"/>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id="{1A2B7E5A-9D3A-4012-8AF2-F3F0FBF83F79}"/>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id="{7C1B45A4-3DED-4072-8CD6-9026BA914036}"/>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id="{F4B12168-A165-44B8-B1EE-8C8CDCFBB6E2}"/>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id="{44E79CFF-0052-4318-9DBD-E52C4F3DC14C}"/>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id="{0B7B723E-A12A-407C-B729-03762919C2A4}"/>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id="{774542F9-AE89-4A78-A149-71D1CF9D50A9}"/>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id="{A48291A4-21DF-4228-9121-7C23AB00C4D6}"/>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id="{A212D767-9790-4BEE-847E-2ED6E91223C5}"/>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id="{A8AA1572-A280-4472-AAE6-4607F8D12C42}"/>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id="{811E95FD-0A15-4700-BBEA-0C27B32A9BA0}"/>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id="{B046AB27-C67D-4F55-9A75-CF35C815146E}"/>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id="{0F78C3C1-6DEA-4AC6-97BA-FD24C73CA61D}"/>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id="{16E7BA36-B6F3-4894-96C5-CC7B9C22F522}"/>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id="{FE1D2848-E1D9-4FC3-BF43-F83C7D7C3A94}"/>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id="{6ED3EA6A-A9C7-4D9E-9DBC-E65753B34C15}"/>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id="{706A91E9-D8D1-4EF1-A1E0-68D998EA58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a:extLst>
              <a:ext uri="{FF2B5EF4-FFF2-40B4-BE49-F238E27FC236}">
                <a16:creationId xmlns:a16="http://schemas.microsoft.com/office/drawing/2014/main" id="{DE772C22-1720-4367-932A-C715BC493393}"/>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id="{6E36F34D-2355-449F-8D8F-63FCFAF0BC2C}"/>
              </a:ext>
            </a:extLst>
          </p:cNvPr>
          <p:cNvSpPr>
            <a:spLocks noGrp="1" noChangeArrowheads="1"/>
          </p:cNvSpPr>
          <p:nvPr>
            <p:ph type="dt" sz="half" idx="15"/>
          </p:nvPr>
        </p:nvSpPr>
        <p:spPr>
          <a:xfrm>
            <a:off x="5932488" y="5975350"/>
            <a:ext cx="2552700" cy="306388"/>
          </a:xfrm>
          <a:prstGeom prst="rect">
            <a:avLst/>
          </a:prstGeom>
        </p:spPr>
        <p:txBody>
          <a:bodyPr rIns="0"/>
          <a:lstStyle>
            <a:lvl1pPr algn="r" eaLnBrk="1" hangingPunct="1">
              <a:defRPr b="0" i="0">
                <a:solidFill>
                  <a:schemeClr val="tx1"/>
                </a:solidFill>
                <a:latin typeface="Arial"/>
                <a:cs typeface="Arial"/>
              </a:defRPr>
            </a:lvl1pPr>
          </a:lstStyle>
          <a:p>
            <a:pPr>
              <a:defRPr/>
            </a:pPr>
            <a:fld id="{12E88EF3-1730-4105-8A75-E5669E1AEC89}" type="datetime4">
              <a:rPr lang="en-US" smtClean="0"/>
              <a:pPr>
                <a:defRPr/>
              </a:pPr>
              <a:t>November 12, 2020</a:t>
            </a:fld>
            <a:endParaRPr lang="en-US" dirty="0"/>
          </a:p>
        </p:txBody>
      </p:sp>
    </p:spTree>
    <p:extLst>
      <p:ext uri="{BB962C8B-B14F-4D97-AF65-F5344CB8AC3E}">
        <p14:creationId xmlns:p14="http://schemas.microsoft.com/office/powerpoint/2010/main" val="390081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p>
        </p:txBody>
      </p:sp>
      <p:sp>
        <p:nvSpPr>
          <p:cNvPr id="6" name="Inhaltsplatzhalter 5"/>
          <p:cNvSpPr>
            <a:spLocks noGrp="1"/>
          </p:cNvSpPr>
          <p:nvPr>
            <p:ph sz="quarter" idx="12"/>
          </p:nvPr>
        </p:nvSpPr>
        <p:spPr/>
        <p:txBody>
          <a:bodyPr/>
          <a:lstStyle>
            <a:lvl3pPr marL="361950" indent="-361950">
              <a:buFont typeface="Arial" panose="020B0604020202020204" pitchFamily="34" charset="0"/>
              <a:buChar cha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6">
            <a:extLst>
              <a:ext uri="{FF2B5EF4-FFF2-40B4-BE49-F238E27FC236}">
                <a16:creationId xmlns:a16="http://schemas.microsoft.com/office/drawing/2014/main" id="{19EC288A-1BCA-4FAB-8E9D-A4507C9B3B19}"/>
              </a:ext>
            </a:extLst>
          </p:cNvPr>
          <p:cNvSpPr>
            <a:spLocks noGrp="1" noChangeArrowheads="1"/>
          </p:cNvSpPr>
          <p:nvPr>
            <p:ph type="sldNum" sz="quarter" idx="13"/>
          </p:nvPr>
        </p:nvSpPr>
        <p:spPr>
          <a:ln/>
        </p:spPr>
        <p:txBody>
          <a:bodyPr/>
          <a:lstStyle>
            <a:lvl1pPr>
              <a:defRPr/>
            </a:lvl1pPr>
          </a:lstStyle>
          <a:p>
            <a:pPr>
              <a:defRPr/>
            </a:pPr>
            <a:fld id="{CE7CD92D-6400-4230-A95C-61160155B614}"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id="{68E00A23-D3D8-4E55-938E-A757CA043680}"/>
              </a:ext>
            </a:extLst>
          </p:cNvPr>
          <p:cNvSpPr>
            <a:spLocks noGrp="1"/>
          </p:cNvSpPr>
          <p:nvPr>
            <p:ph type="ftr" sz="quarter" idx="14"/>
          </p:nvPr>
        </p:nvSpPr>
        <p:spPr/>
        <p:txBody>
          <a:bodyPr/>
          <a:lstStyle>
            <a:lvl1pPr>
              <a:defRPr/>
            </a:lvl1pPr>
          </a:lstStyle>
          <a:p>
            <a:pPr>
              <a:defRPr/>
            </a:pPr>
            <a:endParaRPr lang="en-US" dirty="0"/>
          </a:p>
        </p:txBody>
      </p:sp>
    </p:spTree>
    <p:extLst>
      <p:ext uri="{BB962C8B-B14F-4D97-AF65-F5344CB8AC3E}">
        <p14:creationId xmlns:p14="http://schemas.microsoft.com/office/powerpoint/2010/main" val="2300226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a:extLst>
              <a:ext uri="{FF2B5EF4-FFF2-40B4-BE49-F238E27FC236}">
                <a16:creationId xmlns:a16="http://schemas.microsoft.com/office/drawing/2014/main" id="{ABD0242C-AA61-4837-9989-CB3341A66E77}"/>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 name="Line 1087">
            <a:extLst>
              <a:ext uri="{FF2B5EF4-FFF2-40B4-BE49-F238E27FC236}">
                <a16:creationId xmlns:a16="http://schemas.microsoft.com/office/drawing/2014/main" id="{F87A29CA-5521-4DD9-8D95-EC829D6FA14F}"/>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6" name="Rectangle 1088">
            <a:extLst>
              <a:ext uri="{FF2B5EF4-FFF2-40B4-BE49-F238E27FC236}">
                <a16:creationId xmlns:a16="http://schemas.microsoft.com/office/drawing/2014/main" id="{7CE5A1D2-4D8A-4F8A-8BED-1434F0EB1668}"/>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7" name="Rectangle 1089">
            <a:extLst>
              <a:ext uri="{FF2B5EF4-FFF2-40B4-BE49-F238E27FC236}">
                <a16:creationId xmlns:a16="http://schemas.microsoft.com/office/drawing/2014/main" id="{FD29BF91-FE65-432D-B701-940053D42A99}"/>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8" name="Freeform 1098">
            <a:extLst>
              <a:ext uri="{FF2B5EF4-FFF2-40B4-BE49-F238E27FC236}">
                <a16:creationId xmlns:a16="http://schemas.microsoft.com/office/drawing/2014/main" id="{61BDF296-667F-46BA-96ED-C6012CD84ED2}"/>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9" name="Freeform 1115">
            <a:extLst>
              <a:ext uri="{FF2B5EF4-FFF2-40B4-BE49-F238E27FC236}">
                <a16:creationId xmlns:a16="http://schemas.microsoft.com/office/drawing/2014/main" id="{5486C7CF-3548-492B-8559-938E6A19ADD1}"/>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 name="Freeform 1120">
            <a:extLst>
              <a:ext uri="{FF2B5EF4-FFF2-40B4-BE49-F238E27FC236}">
                <a16:creationId xmlns:a16="http://schemas.microsoft.com/office/drawing/2014/main" id="{C969860B-2D2B-49B3-8B41-C46590F847D3}"/>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34">
            <a:extLst>
              <a:ext uri="{FF2B5EF4-FFF2-40B4-BE49-F238E27FC236}">
                <a16:creationId xmlns:a16="http://schemas.microsoft.com/office/drawing/2014/main" id="{BBF973C7-A204-4551-B1C0-6C87198BE41C}"/>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41">
            <a:extLst>
              <a:ext uri="{FF2B5EF4-FFF2-40B4-BE49-F238E27FC236}">
                <a16:creationId xmlns:a16="http://schemas.microsoft.com/office/drawing/2014/main" id="{F448DD32-53D8-4008-87F1-3B5035137D44}"/>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48">
            <a:extLst>
              <a:ext uri="{FF2B5EF4-FFF2-40B4-BE49-F238E27FC236}">
                <a16:creationId xmlns:a16="http://schemas.microsoft.com/office/drawing/2014/main" id="{F703D0BF-DCB1-4F32-9604-42CA6DC98439}"/>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50">
            <a:extLst>
              <a:ext uri="{FF2B5EF4-FFF2-40B4-BE49-F238E27FC236}">
                <a16:creationId xmlns:a16="http://schemas.microsoft.com/office/drawing/2014/main" id="{5529FED7-CC41-45D7-B429-D93CC292FBDB}"/>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52">
            <a:extLst>
              <a:ext uri="{FF2B5EF4-FFF2-40B4-BE49-F238E27FC236}">
                <a16:creationId xmlns:a16="http://schemas.microsoft.com/office/drawing/2014/main" id="{F3E70E35-D39F-492B-BFB6-EE4269B45B6A}"/>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4">
            <a:extLst>
              <a:ext uri="{FF2B5EF4-FFF2-40B4-BE49-F238E27FC236}">
                <a16:creationId xmlns:a16="http://schemas.microsoft.com/office/drawing/2014/main" id="{E8F4101D-63A7-4A26-B4EF-A84AFCC459AF}"/>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6">
            <a:extLst>
              <a:ext uri="{FF2B5EF4-FFF2-40B4-BE49-F238E27FC236}">
                <a16:creationId xmlns:a16="http://schemas.microsoft.com/office/drawing/2014/main" id="{5B2A8C4A-15EA-46CB-BD87-C5252CF4CD14}"/>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63">
            <a:extLst>
              <a:ext uri="{FF2B5EF4-FFF2-40B4-BE49-F238E27FC236}">
                <a16:creationId xmlns:a16="http://schemas.microsoft.com/office/drawing/2014/main" id="{025A5508-02BD-4B83-A444-FEE57C7DC45C}"/>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72">
            <a:extLst>
              <a:ext uri="{FF2B5EF4-FFF2-40B4-BE49-F238E27FC236}">
                <a16:creationId xmlns:a16="http://schemas.microsoft.com/office/drawing/2014/main" id="{532C197E-C07F-432B-B61E-743C62E78255}"/>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77">
            <a:extLst>
              <a:ext uri="{FF2B5EF4-FFF2-40B4-BE49-F238E27FC236}">
                <a16:creationId xmlns:a16="http://schemas.microsoft.com/office/drawing/2014/main" id="{61765C3E-44B2-4B15-B729-6D3B6314CE79}"/>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80">
            <a:extLst>
              <a:ext uri="{FF2B5EF4-FFF2-40B4-BE49-F238E27FC236}">
                <a16:creationId xmlns:a16="http://schemas.microsoft.com/office/drawing/2014/main" id="{17A40FDD-2CD8-4249-9A50-74D8088BE409}"/>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Line 1187">
            <a:extLst>
              <a:ext uri="{FF2B5EF4-FFF2-40B4-BE49-F238E27FC236}">
                <a16:creationId xmlns:a16="http://schemas.microsoft.com/office/drawing/2014/main" id="{775A7C7D-8F88-49AC-8A88-652B6840D6BC}"/>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Line 1188">
            <a:extLst>
              <a:ext uri="{FF2B5EF4-FFF2-40B4-BE49-F238E27FC236}">
                <a16:creationId xmlns:a16="http://schemas.microsoft.com/office/drawing/2014/main" id="{1CAD1C45-FDF1-4FEC-B297-416522E61E32}"/>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Freeform 1208">
            <a:extLst>
              <a:ext uri="{FF2B5EF4-FFF2-40B4-BE49-F238E27FC236}">
                <a16:creationId xmlns:a16="http://schemas.microsoft.com/office/drawing/2014/main" id="{C8434CB3-E92F-4491-B312-450522636FC5}"/>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Freeform 1210">
            <a:extLst>
              <a:ext uri="{FF2B5EF4-FFF2-40B4-BE49-F238E27FC236}">
                <a16:creationId xmlns:a16="http://schemas.microsoft.com/office/drawing/2014/main" id="{CC2C8321-0EBA-4CCC-BB0E-0D29EC00278A}"/>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14">
            <a:extLst>
              <a:ext uri="{FF2B5EF4-FFF2-40B4-BE49-F238E27FC236}">
                <a16:creationId xmlns:a16="http://schemas.microsoft.com/office/drawing/2014/main" id="{8703C38E-64AB-437D-876A-E83D9045D1C0}"/>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Rectangle 1215">
            <a:extLst>
              <a:ext uri="{FF2B5EF4-FFF2-40B4-BE49-F238E27FC236}">
                <a16:creationId xmlns:a16="http://schemas.microsoft.com/office/drawing/2014/main" id="{B57EFF13-2876-4160-95C3-10EE325E9B9C}"/>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28" name="Freeform 1217">
            <a:extLst>
              <a:ext uri="{FF2B5EF4-FFF2-40B4-BE49-F238E27FC236}">
                <a16:creationId xmlns:a16="http://schemas.microsoft.com/office/drawing/2014/main" id="{A43D7138-0E34-4CE3-9210-76260DF8E826}"/>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Freeform 1219">
            <a:extLst>
              <a:ext uri="{FF2B5EF4-FFF2-40B4-BE49-F238E27FC236}">
                <a16:creationId xmlns:a16="http://schemas.microsoft.com/office/drawing/2014/main" id="{E713AD52-2B27-4B1E-B818-384D65916471}"/>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0" name="Freeform 1221">
            <a:extLst>
              <a:ext uri="{FF2B5EF4-FFF2-40B4-BE49-F238E27FC236}">
                <a16:creationId xmlns:a16="http://schemas.microsoft.com/office/drawing/2014/main" id="{CDE65EBE-6CBB-4EFA-87A6-C034D1F46F80}"/>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34">
            <a:extLst>
              <a:ext uri="{FF2B5EF4-FFF2-40B4-BE49-F238E27FC236}">
                <a16:creationId xmlns:a16="http://schemas.microsoft.com/office/drawing/2014/main" id="{9F253062-A202-4753-B430-B886CCB0A0DD}"/>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Line 1237">
            <a:extLst>
              <a:ext uri="{FF2B5EF4-FFF2-40B4-BE49-F238E27FC236}">
                <a16:creationId xmlns:a16="http://schemas.microsoft.com/office/drawing/2014/main" id="{C579B50E-DD65-4B32-AA59-28E9D8491360}"/>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Line 1238">
            <a:extLst>
              <a:ext uri="{FF2B5EF4-FFF2-40B4-BE49-F238E27FC236}">
                <a16:creationId xmlns:a16="http://schemas.microsoft.com/office/drawing/2014/main" id="{3114D491-323A-4C4A-8E5F-95A3D424548A}"/>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Freeform 1240">
            <a:extLst>
              <a:ext uri="{FF2B5EF4-FFF2-40B4-BE49-F238E27FC236}">
                <a16:creationId xmlns:a16="http://schemas.microsoft.com/office/drawing/2014/main" id="{C3C71751-3974-42A1-A451-E0FBED763645}"/>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Freeform 1243">
            <a:extLst>
              <a:ext uri="{FF2B5EF4-FFF2-40B4-BE49-F238E27FC236}">
                <a16:creationId xmlns:a16="http://schemas.microsoft.com/office/drawing/2014/main" id="{8482C3C9-BB57-4664-BCEA-7FFA8E340812}"/>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6">
            <a:extLst>
              <a:ext uri="{FF2B5EF4-FFF2-40B4-BE49-F238E27FC236}">
                <a16:creationId xmlns:a16="http://schemas.microsoft.com/office/drawing/2014/main" id="{D503C0DC-9055-4ADD-A5B5-821E8228C48C}"/>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50">
            <a:extLst>
              <a:ext uri="{FF2B5EF4-FFF2-40B4-BE49-F238E27FC236}">
                <a16:creationId xmlns:a16="http://schemas.microsoft.com/office/drawing/2014/main" id="{26D73CB8-6EA8-41BD-B6D7-E0678D5D5CD6}"/>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52">
            <a:extLst>
              <a:ext uri="{FF2B5EF4-FFF2-40B4-BE49-F238E27FC236}">
                <a16:creationId xmlns:a16="http://schemas.microsoft.com/office/drawing/2014/main" id="{3A84AE07-2C22-4719-89A8-66300B8DFF29}"/>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5">
            <a:extLst>
              <a:ext uri="{FF2B5EF4-FFF2-40B4-BE49-F238E27FC236}">
                <a16:creationId xmlns:a16="http://schemas.microsoft.com/office/drawing/2014/main" id="{3381F296-9B5A-498E-90D2-4A74EF20668C}"/>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Rectangle 1256">
            <a:extLst>
              <a:ext uri="{FF2B5EF4-FFF2-40B4-BE49-F238E27FC236}">
                <a16:creationId xmlns:a16="http://schemas.microsoft.com/office/drawing/2014/main" id="{DFE37D84-21A7-4251-A122-8DEF4E335540}"/>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1" name="Freeform 1258">
            <a:extLst>
              <a:ext uri="{FF2B5EF4-FFF2-40B4-BE49-F238E27FC236}">
                <a16:creationId xmlns:a16="http://schemas.microsoft.com/office/drawing/2014/main" id="{79D0A8A7-6866-4AFE-B1C5-3431BBE35991}"/>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Freeform 1266">
            <a:extLst>
              <a:ext uri="{FF2B5EF4-FFF2-40B4-BE49-F238E27FC236}">
                <a16:creationId xmlns:a16="http://schemas.microsoft.com/office/drawing/2014/main" id="{014B7B91-6944-441B-9F09-71C5AF39D100}"/>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3" name="Freeform 1269">
            <a:extLst>
              <a:ext uri="{FF2B5EF4-FFF2-40B4-BE49-F238E27FC236}">
                <a16:creationId xmlns:a16="http://schemas.microsoft.com/office/drawing/2014/main" id="{A5F22CF7-E3D7-4526-B580-4E2079C53E37}"/>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Line 1270">
            <a:extLst>
              <a:ext uri="{FF2B5EF4-FFF2-40B4-BE49-F238E27FC236}">
                <a16:creationId xmlns:a16="http://schemas.microsoft.com/office/drawing/2014/main" id="{8FE8D2CA-36CF-4ECD-AB76-A1323909292A}"/>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Line 1271">
            <a:extLst>
              <a:ext uri="{FF2B5EF4-FFF2-40B4-BE49-F238E27FC236}">
                <a16:creationId xmlns:a16="http://schemas.microsoft.com/office/drawing/2014/main" id="{E9E1217C-C440-4E7F-8C9C-0D2006F865A1}"/>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Rectangle 1272">
            <a:extLst>
              <a:ext uri="{FF2B5EF4-FFF2-40B4-BE49-F238E27FC236}">
                <a16:creationId xmlns:a16="http://schemas.microsoft.com/office/drawing/2014/main" id="{C4C23164-F27F-4E4E-A104-AC4E91025AAC}"/>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7" name="Rectangle 1273">
            <a:extLst>
              <a:ext uri="{FF2B5EF4-FFF2-40B4-BE49-F238E27FC236}">
                <a16:creationId xmlns:a16="http://schemas.microsoft.com/office/drawing/2014/main" id="{70D10A2C-ED33-4E43-8EBF-1CDAECD9E8EB}"/>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8" name="Line 1274">
            <a:extLst>
              <a:ext uri="{FF2B5EF4-FFF2-40B4-BE49-F238E27FC236}">
                <a16:creationId xmlns:a16="http://schemas.microsoft.com/office/drawing/2014/main" id="{84925150-C4B9-486E-8C35-EE0967BAC922}"/>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9" name="Line 1275">
            <a:extLst>
              <a:ext uri="{FF2B5EF4-FFF2-40B4-BE49-F238E27FC236}">
                <a16:creationId xmlns:a16="http://schemas.microsoft.com/office/drawing/2014/main" id="{EE16663E-21C0-401E-A542-6B2C46D092D4}"/>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0" name="Freeform 1277">
            <a:extLst>
              <a:ext uri="{FF2B5EF4-FFF2-40B4-BE49-F238E27FC236}">
                <a16:creationId xmlns:a16="http://schemas.microsoft.com/office/drawing/2014/main" id="{EE9985EE-14CA-4992-8AF5-039447369469}"/>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Freeform 1287">
            <a:extLst>
              <a:ext uri="{FF2B5EF4-FFF2-40B4-BE49-F238E27FC236}">
                <a16:creationId xmlns:a16="http://schemas.microsoft.com/office/drawing/2014/main" id="{52353353-F796-496C-9F6E-3EBE8F1DB712}"/>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90">
            <a:extLst>
              <a:ext uri="{FF2B5EF4-FFF2-40B4-BE49-F238E27FC236}">
                <a16:creationId xmlns:a16="http://schemas.microsoft.com/office/drawing/2014/main" id="{0E63914D-BB03-4BCF-B227-B9B82052F9EF}"/>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Rectangle 1335">
            <a:extLst>
              <a:ext uri="{FF2B5EF4-FFF2-40B4-BE49-F238E27FC236}">
                <a16:creationId xmlns:a16="http://schemas.microsoft.com/office/drawing/2014/main" id="{E7A6C8D1-3306-45E6-A250-AF020F46DA4D}"/>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4" name="Rectangle 1336">
            <a:extLst>
              <a:ext uri="{FF2B5EF4-FFF2-40B4-BE49-F238E27FC236}">
                <a16:creationId xmlns:a16="http://schemas.microsoft.com/office/drawing/2014/main" id="{DA5874AA-DC11-40A4-9793-7E6804083F96}"/>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5" name="Rectangle 1337">
            <a:extLst>
              <a:ext uri="{FF2B5EF4-FFF2-40B4-BE49-F238E27FC236}">
                <a16:creationId xmlns:a16="http://schemas.microsoft.com/office/drawing/2014/main" id="{B1799B02-F838-4451-84D9-840991E627B4}"/>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40">
            <a:extLst>
              <a:ext uri="{FF2B5EF4-FFF2-40B4-BE49-F238E27FC236}">
                <a16:creationId xmlns:a16="http://schemas.microsoft.com/office/drawing/2014/main" id="{F0F921FD-D0D1-40F6-AA98-D48B054E1D4D}"/>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41">
            <a:extLst>
              <a:ext uri="{FF2B5EF4-FFF2-40B4-BE49-F238E27FC236}">
                <a16:creationId xmlns:a16="http://schemas.microsoft.com/office/drawing/2014/main" id="{E588350B-45DA-41CF-8D3D-9365E2D8058F}"/>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2">
            <a:extLst>
              <a:ext uri="{FF2B5EF4-FFF2-40B4-BE49-F238E27FC236}">
                <a16:creationId xmlns:a16="http://schemas.microsoft.com/office/drawing/2014/main" id="{013415BA-522A-41EA-A0E1-F04EC7232454}"/>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3">
            <a:extLst>
              <a:ext uri="{FF2B5EF4-FFF2-40B4-BE49-F238E27FC236}">
                <a16:creationId xmlns:a16="http://schemas.microsoft.com/office/drawing/2014/main" id="{BF4E3143-851E-402A-8425-23C541A21459}"/>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4">
            <a:extLst>
              <a:ext uri="{FF2B5EF4-FFF2-40B4-BE49-F238E27FC236}">
                <a16:creationId xmlns:a16="http://schemas.microsoft.com/office/drawing/2014/main" id="{5A50114F-F6B6-43EE-A327-90321C37EB8E}"/>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60">
            <a:extLst>
              <a:ext uri="{FF2B5EF4-FFF2-40B4-BE49-F238E27FC236}">
                <a16:creationId xmlns:a16="http://schemas.microsoft.com/office/drawing/2014/main" id="{4DE867BA-3289-4FCB-9B65-517A6625E063}"/>
              </a:ext>
            </a:extLst>
          </p:cNvPr>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pic>
        <p:nvPicPr>
          <p:cNvPr id="62" name="Picture 61">
            <a:extLst>
              <a:ext uri="{FF2B5EF4-FFF2-40B4-BE49-F238E27FC236}">
                <a16:creationId xmlns:a16="http://schemas.microsoft.com/office/drawing/2014/main" id="{4A6E7652-A735-4E8D-B9FC-EE459AEC6B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96304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ue Geometric Divi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67BA21-7652-40B1-BE43-99A466B38BC4}"/>
              </a:ext>
            </a:extLst>
          </p:cNvPr>
          <p:cNvSpPr>
            <a:spLocks noChangeArrowheads="1"/>
          </p:cNvSpPr>
          <p:nvPr/>
        </p:nvSpPr>
        <p:spPr bwMode="auto">
          <a:xfrm>
            <a:off x="0" y="0"/>
            <a:ext cx="9144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 name="Line 1086">
            <a:extLst>
              <a:ext uri="{FF2B5EF4-FFF2-40B4-BE49-F238E27FC236}">
                <a16:creationId xmlns:a16="http://schemas.microsoft.com/office/drawing/2014/main" id="{4DFCE9CB-BB61-45E1-8DE7-441555E5159E}"/>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6" name="Line 1087">
            <a:extLst>
              <a:ext uri="{FF2B5EF4-FFF2-40B4-BE49-F238E27FC236}">
                <a16:creationId xmlns:a16="http://schemas.microsoft.com/office/drawing/2014/main" id="{79ACB4B3-E02B-4B84-947C-327605BC4896}"/>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Rectangle 1088">
            <a:extLst>
              <a:ext uri="{FF2B5EF4-FFF2-40B4-BE49-F238E27FC236}">
                <a16:creationId xmlns:a16="http://schemas.microsoft.com/office/drawing/2014/main" id="{4FDA241B-5AFA-4527-8A3C-1C038881BD81}"/>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8" name="Rectangle 1089">
            <a:extLst>
              <a:ext uri="{FF2B5EF4-FFF2-40B4-BE49-F238E27FC236}">
                <a16:creationId xmlns:a16="http://schemas.microsoft.com/office/drawing/2014/main" id="{4E9AAD2E-B2E1-4AFE-B285-73B81BC5159C}"/>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Freeform 1098">
            <a:extLst>
              <a:ext uri="{FF2B5EF4-FFF2-40B4-BE49-F238E27FC236}">
                <a16:creationId xmlns:a16="http://schemas.microsoft.com/office/drawing/2014/main" id="{870DF756-D8A9-4470-9CB5-7180B122BDE3}"/>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 name="Freeform 1115">
            <a:extLst>
              <a:ext uri="{FF2B5EF4-FFF2-40B4-BE49-F238E27FC236}">
                <a16:creationId xmlns:a16="http://schemas.microsoft.com/office/drawing/2014/main" id="{8589B921-EF38-421B-93C6-4758CAEF3952}"/>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20">
            <a:extLst>
              <a:ext uri="{FF2B5EF4-FFF2-40B4-BE49-F238E27FC236}">
                <a16:creationId xmlns:a16="http://schemas.microsoft.com/office/drawing/2014/main" id="{DDAD2542-AD24-4700-BE89-B935482CF2F1}"/>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34">
            <a:extLst>
              <a:ext uri="{FF2B5EF4-FFF2-40B4-BE49-F238E27FC236}">
                <a16:creationId xmlns:a16="http://schemas.microsoft.com/office/drawing/2014/main" id="{68143DE2-7104-4B7F-8696-2138BBD5790F}"/>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41">
            <a:extLst>
              <a:ext uri="{FF2B5EF4-FFF2-40B4-BE49-F238E27FC236}">
                <a16:creationId xmlns:a16="http://schemas.microsoft.com/office/drawing/2014/main" id="{DD884BD1-93F6-48A4-BD78-EA88D9FCCC83}"/>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8">
            <a:extLst>
              <a:ext uri="{FF2B5EF4-FFF2-40B4-BE49-F238E27FC236}">
                <a16:creationId xmlns:a16="http://schemas.microsoft.com/office/drawing/2014/main" id="{11741C9A-4862-4EBC-ABA3-CF24556BB2B5}"/>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50">
            <a:extLst>
              <a:ext uri="{FF2B5EF4-FFF2-40B4-BE49-F238E27FC236}">
                <a16:creationId xmlns:a16="http://schemas.microsoft.com/office/drawing/2014/main" id="{D1194B21-4F2D-4943-9672-B192EB0B8C6C}"/>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2">
            <a:extLst>
              <a:ext uri="{FF2B5EF4-FFF2-40B4-BE49-F238E27FC236}">
                <a16:creationId xmlns:a16="http://schemas.microsoft.com/office/drawing/2014/main" id="{70236ADA-880C-4D76-AD37-AA2F2BC88775}"/>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4">
            <a:extLst>
              <a:ext uri="{FF2B5EF4-FFF2-40B4-BE49-F238E27FC236}">
                <a16:creationId xmlns:a16="http://schemas.microsoft.com/office/drawing/2014/main" id="{66064F8A-EB83-4CE5-92FD-EE335B4DC23A}"/>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6">
            <a:extLst>
              <a:ext uri="{FF2B5EF4-FFF2-40B4-BE49-F238E27FC236}">
                <a16:creationId xmlns:a16="http://schemas.microsoft.com/office/drawing/2014/main" id="{68BA13C9-3735-4BDC-931B-27C41A116A35}"/>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63">
            <a:extLst>
              <a:ext uri="{FF2B5EF4-FFF2-40B4-BE49-F238E27FC236}">
                <a16:creationId xmlns:a16="http://schemas.microsoft.com/office/drawing/2014/main" id="{A424F29A-8AF4-492D-AFAA-0217313C0E3B}"/>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72">
            <a:extLst>
              <a:ext uri="{FF2B5EF4-FFF2-40B4-BE49-F238E27FC236}">
                <a16:creationId xmlns:a16="http://schemas.microsoft.com/office/drawing/2014/main" id="{64D9989C-F8D9-4FAF-9D21-02DB27B0F0F7}"/>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7">
            <a:extLst>
              <a:ext uri="{FF2B5EF4-FFF2-40B4-BE49-F238E27FC236}">
                <a16:creationId xmlns:a16="http://schemas.microsoft.com/office/drawing/2014/main" id="{585E0CE9-AA2D-4D04-85D1-ABC8C07CA26A}"/>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80">
            <a:extLst>
              <a:ext uri="{FF2B5EF4-FFF2-40B4-BE49-F238E27FC236}">
                <a16:creationId xmlns:a16="http://schemas.microsoft.com/office/drawing/2014/main" id="{42965359-F69C-4ECA-896F-30999B123F67}"/>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Line 1187">
            <a:extLst>
              <a:ext uri="{FF2B5EF4-FFF2-40B4-BE49-F238E27FC236}">
                <a16:creationId xmlns:a16="http://schemas.microsoft.com/office/drawing/2014/main" id="{81D77726-4499-4A4F-9985-3274BC1AF697}"/>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8">
            <a:extLst>
              <a:ext uri="{FF2B5EF4-FFF2-40B4-BE49-F238E27FC236}">
                <a16:creationId xmlns:a16="http://schemas.microsoft.com/office/drawing/2014/main" id="{D6167F83-6D90-4A89-AE41-96D509EC8C17}"/>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Freeform 1208">
            <a:extLst>
              <a:ext uri="{FF2B5EF4-FFF2-40B4-BE49-F238E27FC236}">
                <a16:creationId xmlns:a16="http://schemas.microsoft.com/office/drawing/2014/main" id="{A9604444-8436-4E59-BC6C-B03C039125BD}"/>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10">
            <a:extLst>
              <a:ext uri="{FF2B5EF4-FFF2-40B4-BE49-F238E27FC236}">
                <a16:creationId xmlns:a16="http://schemas.microsoft.com/office/drawing/2014/main" id="{3AD241F4-E7A3-4342-800D-1B6D1F6319B8}"/>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4">
            <a:extLst>
              <a:ext uri="{FF2B5EF4-FFF2-40B4-BE49-F238E27FC236}">
                <a16:creationId xmlns:a16="http://schemas.microsoft.com/office/drawing/2014/main" id="{C3B73FE9-8275-4308-8748-F037F3A3360C}"/>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Rectangle 1215">
            <a:extLst>
              <a:ext uri="{FF2B5EF4-FFF2-40B4-BE49-F238E27FC236}">
                <a16:creationId xmlns:a16="http://schemas.microsoft.com/office/drawing/2014/main" id="{5DE0A024-D226-4306-BC8A-69257286F8B9}"/>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29" name="Freeform 1217">
            <a:extLst>
              <a:ext uri="{FF2B5EF4-FFF2-40B4-BE49-F238E27FC236}">
                <a16:creationId xmlns:a16="http://schemas.microsoft.com/office/drawing/2014/main" id="{6819D857-6C3D-4316-84AB-E9454FA51B3C}"/>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0" name="Freeform 1219">
            <a:extLst>
              <a:ext uri="{FF2B5EF4-FFF2-40B4-BE49-F238E27FC236}">
                <a16:creationId xmlns:a16="http://schemas.microsoft.com/office/drawing/2014/main" id="{B13BA07D-A159-4DB6-B60D-F31EC1D1CE0D}"/>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21">
            <a:extLst>
              <a:ext uri="{FF2B5EF4-FFF2-40B4-BE49-F238E27FC236}">
                <a16:creationId xmlns:a16="http://schemas.microsoft.com/office/drawing/2014/main" id="{D3AB1D80-3BF3-47A4-9929-72C52AF7A9FD}"/>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34">
            <a:extLst>
              <a:ext uri="{FF2B5EF4-FFF2-40B4-BE49-F238E27FC236}">
                <a16:creationId xmlns:a16="http://schemas.microsoft.com/office/drawing/2014/main" id="{2296F6C2-466B-4FDD-907C-5BF31A6F36C3}"/>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Line 1237">
            <a:extLst>
              <a:ext uri="{FF2B5EF4-FFF2-40B4-BE49-F238E27FC236}">
                <a16:creationId xmlns:a16="http://schemas.microsoft.com/office/drawing/2014/main" id="{1632E696-867C-48CF-9A00-E04658A5142F}"/>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8">
            <a:extLst>
              <a:ext uri="{FF2B5EF4-FFF2-40B4-BE49-F238E27FC236}">
                <a16:creationId xmlns:a16="http://schemas.microsoft.com/office/drawing/2014/main" id="{D9561759-9D4A-4FC1-8E70-772F0A19B581}"/>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Freeform 1240">
            <a:extLst>
              <a:ext uri="{FF2B5EF4-FFF2-40B4-BE49-F238E27FC236}">
                <a16:creationId xmlns:a16="http://schemas.microsoft.com/office/drawing/2014/main" id="{A5D86356-E7DB-4C40-A2C8-7C68D5830F67}"/>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3">
            <a:extLst>
              <a:ext uri="{FF2B5EF4-FFF2-40B4-BE49-F238E27FC236}">
                <a16:creationId xmlns:a16="http://schemas.microsoft.com/office/drawing/2014/main" id="{85FB5814-B7D8-4DE5-9FCB-430364FE2F20}"/>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6">
            <a:extLst>
              <a:ext uri="{FF2B5EF4-FFF2-40B4-BE49-F238E27FC236}">
                <a16:creationId xmlns:a16="http://schemas.microsoft.com/office/drawing/2014/main" id="{954ED247-55CA-4F94-9DA3-953B0CDE8FBB}"/>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50">
            <a:extLst>
              <a:ext uri="{FF2B5EF4-FFF2-40B4-BE49-F238E27FC236}">
                <a16:creationId xmlns:a16="http://schemas.microsoft.com/office/drawing/2014/main" id="{DA944333-43C1-4531-A8C2-F6B26372CFD6}"/>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2">
            <a:extLst>
              <a:ext uri="{FF2B5EF4-FFF2-40B4-BE49-F238E27FC236}">
                <a16:creationId xmlns:a16="http://schemas.microsoft.com/office/drawing/2014/main" id="{68F65F49-E9F0-43E4-8DAC-AA235251B5F5}"/>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5">
            <a:extLst>
              <a:ext uri="{FF2B5EF4-FFF2-40B4-BE49-F238E27FC236}">
                <a16:creationId xmlns:a16="http://schemas.microsoft.com/office/drawing/2014/main" id="{7C5463F3-7E8E-4516-AA08-2202B8CE172A}"/>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Rectangle 1256">
            <a:extLst>
              <a:ext uri="{FF2B5EF4-FFF2-40B4-BE49-F238E27FC236}">
                <a16:creationId xmlns:a16="http://schemas.microsoft.com/office/drawing/2014/main" id="{BAB463B5-B591-4BDF-BF98-7D8F31A588C6}"/>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2" name="Freeform 1258">
            <a:extLst>
              <a:ext uri="{FF2B5EF4-FFF2-40B4-BE49-F238E27FC236}">
                <a16:creationId xmlns:a16="http://schemas.microsoft.com/office/drawing/2014/main" id="{95283081-5D9E-4835-8F07-2198BD0B76B5}"/>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3" name="Freeform 1266">
            <a:extLst>
              <a:ext uri="{FF2B5EF4-FFF2-40B4-BE49-F238E27FC236}">
                <a16:creationId xmlns:a16="http://schemas.microsoft.com/office/drawing/2014/main" id="{614DBE12-1DF1-47E3-9F48-81680884C59E}"/>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9">
            <a:extLst>
              <a:ext uri="{FF2B5EF4-FFF2-40B4-BE49-F238E27FC236}">
                <a16:creationId xmlns:a16="http://schemas.microsoft.com/office/drawing/2014/main" id="{AE5AD576-235D-4ED2-BB9F-71CF782C9A35}"/>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Line 1270">
            <a:extLst>
              <a:ext uri="{FF2B5EF4-FFF2-40B4-BE49-F238E27FC236}">
                <a16:creationId xmlns:a16="http://schemas.microsoft.com/office/drawing/2014/main" id="{E69A4CDE-5CB9-442A-B1E1-29C100ED9A02}"/>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1">
            <a:extLst>
              <a:ext uri="{FF2B5EF4-FFF2-40B4-BE49-F238E27FC236}">
                <a16:creationId xmlns:a16="http://schemas.microsoft.com/office/drawing/2014/main" id="{4EB04E60-A7C8-466E-B21D-26C73FF0DF2E}"/>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Rectangle 1272">
            <a:extLst>
              <a:ext uri="{FF2B5EF4-FFF2-40B4-BE49-F238E27FC236}">
                <a16:creationId xmlns:a16="http://schemas.microsoft.com/office/drawing/2014/main" id="{48F3ECC8-EBB4-45CE-BAFA-4EEDDE263A2D}"/>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8" name="Rectangle 1273">
            <a:extLst>
              <a:ext uri="{FF2B5EF4-FFF2-40B4-BE49-F238E27FC236}">
                <a16:creationId xmlns:a16="http://schemas.microsoft.com/office/drawing/2014/main" id="{D1164C70-6F16-449D-847A-55678799DB7A}"/>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Line 1274">
            <a:extLst>
              <a:ext uri="{FF2B5EF4-FFF2-40B4-BE49-F238E27FC236}">
                <a16:creationId xmlns:a16="http://schemas.microsoft.com/office/drawing/2014/main" id="{FA04F60A-D3C1-4CC8-AF14-E5D878D2B99E}"/>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0" name="Line 1275">
            <a:extLst>
              <a:ext uri="{FF2B5EF4-FFF2-40B4-BE49-F238E27FC236}">
                <a16:creationId xmlns:a16="http://schemas.microsoft.com/office/drawing/2014/main" id="{0B87CB6F-9F1C-402B-A19D-3A90A3BE12FD}"/>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Freeform 1277">
            <a:extLst>
              <a:ext uri="{FF2B5EF4-FFF2-40B4-BE49-F238E27FC236}">
                <a16:creationId xmlns:a16="http://schemas.microsoft.com/office/drawing/2014/main" id="{889D1F59-6EB5-45F1-ACFA-94F14D263139}"/>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87">
            <a:extLst>
              <a:ext uri="{FF2B5EF4-FFF2-40B4-BE49-F238E27FC236}">
                <a16:creationId xmlns:a16="http://schemas.microsoft.com/office/drawing/2014/main" id="{F7020965-6B95-42C3-8530-8B513A7D528A}"/>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90">
            <a:extLst>
              <a:ext uri="{FF2B5EF4-FFF2-40B4-BE49-F238E27FC236}">
                <a16:creationId xmlns:a16="http://schemas.microsoft.com/office/drawing/2014/main" id="{B54A341E-67BF-430E-9068-6FD7DC6554A7}"/>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Rectangle 1335">
            <a:extLst>
              <a:ext uri="{FF2B5EF4-FFF2-40B4-BE49-F238E27FC236}">
                <a16:creationId xmlns:a16="http://schemas.microsoft.com/office/drawing/2014/main" id="{337C22D8-F299-4DC8-80B2-346F000121EA}"/>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5" name="Rectangle 1336">
            <a:extLst>
              <a:ext uri="{FF2B5EF4-FFF2-40B4-BE49-F238E27FC236}">
                <a16:creationId xmlns:a16="http://schemas.microsoft.com/office/drawing/2014/main" id="{4D044B8C-36EF-4FA5-A051-0C52A496E96C}"/>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7">
            <a:extLst>
              <a:ext uri="{FF2B5EF4-FFF2-40B4-BE49-F238E27FC236}">
                <a16:creationId xmlns:a16="http://schemas.microsoft.com/office/drawing/2014/main" id="{BE44B8AD-948A-4901-86B1-1EE7B36FBD94}"/>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40">
            <a:extLst>
              <a:ext uri="{FF2B5EF4-FFF2-40B4-BE49-F238E27FC236}">
                <a16:creationId xmlns:a16="http://schemas.microsoft.com/office/drawing/2014/main" id="{74C08860-8477-4496-8F81-DDB64565AEDB}"/>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1">
            <a:extLst>
              <a:ext uri="{FF2B5EF4-FFF2-40B4-BE49-F238E27FC236}">
                <a16:creationId xmlns:a16="http://schemas.microsoft.com/office/drawing/2014/main" id="{A0FA4FF3-6EDC-4711-8A73-1D0DD8B3308B}"/>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2">
            <a:extLst>
              <a:ext uri="{FF2B5EF4-FFF2-40B4-BE49-F238E27FC236}">
                <a16:creationId xmlns:a16="http://schemas.microsoft.com/office/drawing/2014/main" id="{D03026B1-A67D-42A5-A2B2-CF50E732A0E8}"/>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3">
            <a:extLst>
              <a:ext uri="{FF2B5EF4-FFF2-40B4-BE49-F238E27FC236}">
                <a16:creationId xmlns:a16="http://schemas.microsoft.com/office/drawing/2014/main" id="{7155B3F8-F59D-415D-A1F7-66B6ECAD90A5}"/>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4">
            <a:extLst>
              <a:ext uri="{FF2B5EF4-FFF2-40B4-BE49-F238E27FC236}">
                <a16:creationId xmlns:a16="http://schemas.microsoft.com/office/drawing/2014/main" id="{5704C323-06F9-4A25-BB1E-16F35EE5A1B9}"/>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61">
            <a:extLst>
              <a:ext uri="{FF2B5EF4-FFF2-40B4-BE49-F238E27FC236}">
                <a16:creationId xmlns:a16="http://schemas.microsoft.com/office/drawing/2014/main" id="{4D3666F1-2291-4EA5-9946-3BBA4BCC62FA}"/>
              </a:ext>
            </a:extLst>
          </p:cNvPr>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grpSp>
        <p:nvGrpSpPr>
          <p:cNvPr id="63" name="Group 62">
            <a:extLst>
              <a:ext uri="{FF2B5EF4-FFF2-40B4-BE49-F238E27FC236}">
                <a16:creationId xmlns:a16="http://schemas.microsoft.com/office/drawing/2014/main" id="{62837848-910D-4419-9B74-E8A5FECC3630}"/>
              </a:ext>
            </a:extLst>
          </p:cNvPr>
          <p:cNvGrpSpPr>
            <a:grpSpLocks/>
          </p:cNvGrpSpPr>
          <p:nvPr/>
        </p:nvGrpSpPr>
        <p:grpSpPr bwMode="auto">
          <a:xfrm>
            <a:off x="6894513" y="6286500"/>
            <a:ext cx="2090737" cy="423863"/>
            <a:chOff x="264890" y="4539871"/>
            <a:chExt cx="4321263" cy="876905"/>
          </a:xfrm>
        </p:grpSpPr>
        <p:pic>
          <p:nvPicPr>
            <p:cNvPr id="64" name="Picture 63" descr="reverse.png">
              <a:extLst>
                <a:ext uri="{FF2B5EF4-FFF2-40B4-BE49-F238E27FC236}">
                  <a16:creationId xmlns:a16="http://schemas.microsoft.com/office/drawing/2014/main" id="{153802C4-585A-4EAD-A008-96A78742A5DE}"/>
                </a:ext>
              </a:extLst>
            </p:cNvPr>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descr="NEW-WHITE-GRADIENT-GLOBES.png">
              <a:extLst>
                <a:ext uri="{FF2B5EF4-FFF2-40B4-BE49-F238E27FC236}">
                  <a16:creationId xmlns:a16="http://schemas.microsoft.com/office/drawing/2014/main" id="{1FA3DD76-3D82-457A-85E7-DC9EE4729846}"/>
                </a:ext>
              </a:extLst>
            </p:cNvPr>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0093989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hoto Divi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C4A488-B88E-4A36-92FE-2FA6D71FBA5E}"/>
              </a:ext>
            </a:extLst>
          </p:cNvPr>
          <p:cNvSpPr>
            <a:spLocks noChangeArrowheads="1"/>
          </p:cNvSpPr>
          <p:nvPr/>
        </p:nvSpPr>
        <p:spPr bwMode="auto">
          <a:xfrm>
            <a:off x="0" y="4479925"/>
            <a:ext cx="9144000" cy="2378075"/>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 name="Rectangle 4">
            <a:extLst>
              <a:ext uri="{FF2B5EF4-FFF2-40B4-BE49-F238E27FC236}">
                <a16:creationId xmlns:a16="http://schemas.microsoft.com/office/drawing/2014/main" id="{239D1220-885D-46F5-BAE1-BDAACBA90657}"/>
              </a:ext>
            </a:extLst>
          </p:cNvPr>
          <p:cNvSpPr>
            <a:spLocks noChangeArrowheads="1"/>
          </p:cNvSpPr>
          <p:nvPr/>
        </p:nvSpPr>
        <p:spPr bwMode="auto">
          <a:xfrm>
            <a:off x="0" y="4449763"/>
            <a:ext cx="9144000" cy="17621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grpSp>
        <p:nvGrpSpPr>
          <p:cNvPr id="6" name="Group 5">
            <a:extLst>
              <a:ext uri="{FF2B5EF4-FFF2-40B4-BE49-F238E27FC236}">
                <a16:creationId xmlns:a16="http://schemas.microsoft.com/office/drawing/2014/main" id="{362C982D-A94B-4BC0-A3E1-757CA77305FA}"/>
              </a:ext>
            </a:extLst>
          </p:cNvPr>
          <p:cNvGrpSpPr>
            <a:grpSpLocks/>
          </p:cNvGrpSpPr>
          <p:nvPr/>
        </p:nvGrpSpPr>
        <p:grpSpPr bwMode="auto">
          <a:xfrm>
            <a:off x="6894513" y="6286500"/>
            <a:ext cx="2090737" cy="423863"/>
            <a:chOff x="264890" y="4539871"/>
            <a:chExt cx="4321263" cy="876905"/>
          </a:xfrm>
        </p:grpSpPr>
        <p:pic>
          <p:nvPicPr>
            <p:cNvPr id="7" name="Picture 6" descr="reverse.png">
              <a:extLst>
                <a:ext uri="{FF2B5EF4-FFF2-40B4-BE49-F238E27FC236}">
                  <a16:creationId xmlns:a16="http://schemas.microsoft.com/office/drawing/2014/main" id="{7E4332E3-74C4-4FA0-BFF8-A9FA7A8BD699}"/>
                </a:ext>
              </a:extLst>
            </p:cNvPr>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EW-WHITE-GRADIENT-GLOBES.png">
              <a:extLst>
                <a:ext uri="{FF2B5EF4-FFF2-40B4-BE49-F238E27FC236}">
                  <a16:creationId xmlns:a16="http://schemas.microsoft.com/office/drawing/2014/main" id="{775F377C-BD90-4575-8ECB-DCAB501CCA48}"/>
                </a:ext>
              </a:extLst>
            </p:cNvPr>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Placeholder 331"/>
          <p:cNvSpPr>
            <a:spLocks noGrp="1"/>
          </p:cNvSpPr>
          <p:nvPr>
            <p:ph type="body" sz="quarter" idx="13"/>
          </p:nvPr>
        </p:nvSpPr>
        <p:spPr>
          <a:xfrm>
            <a:off x="431800" y="4681311"/>
            <a:ext cx="8285018" cy="1550156"/>
          </a:xfrm>
        </p:spPr>
        <p:txBody>
          <a:bodyPr lIns="0" tIns="0" rIns="0" bIns="0"/>
          <a:lstStyle>
            <a:lvl1pPr>
              <a:lnSpc>
                <a:spcPct val="100000"/>
              </a:lnSpc>
              <a:defRPr sz="24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3" name="Picture Placeholder 2"/>
          <p:cNvSpPr>
            <a:spLocks noGrp="1"/>
          </p:cNvSpPr>
          <p:nvPr>
            <p:ph type="pic" sz="quarter" idx="14"/>
          </p:nvPr>
        </p:nvSpPr>
        <p:spPr>
          <a:xfrm>
            <a:off x="0" y="0"/>
            <a:ext cx="9144000" cy="4459111"/>
          </a:xfrm>
        </p:spPr>
        <p:txBody>
          <a:bodyPr/>
          <a:lstStyle>
            <a:lvl1pPr>
              <a:defRPr baseline="0"/>
            </a:lvl1pPr>
          </a:lstStyle>
          <a:p>
            <a:pPr lvl="0"/>
            <a:r>
              <a:rPr lang="en-US" noProof="0" dirty="0"/>
              <a:t>Drag picture to placeholder or click icon to add</a:t>
            </a:r>
          </a:p>
        </p:txBody>
      </p:sp>
    </p:spTree>
    <p:extLst>
      <p:ext uri="{BB962C8B-B14F-4D97-AF65-F5344CB8AC3E}">
        <p14:creationId xmlns:p14="http://schemas.microsoft.com/office/powerpoint/2010/main" val="3164674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y Divider Geometric">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A49672-3B71-4963-95C4-93FEFACD7697}"/>
              </a:ext>
            </a:extLst>
          </p:cNvPr>
          <p:cNvPicPr>
            <a:picLocks noChangeAspect="1"/>
          </p:cNvPicPr>
          <p:nvPr/>
        </p:nvPicPr>
        <p:blipFill>
          <a:blip r:embed="rId2">
            <a:extLst>
              <a:ext uri="{28A0092B-C50C-407E-A947-70E740481C1C}">
                <a14:useLocalDpi xmlns:a14="http://schemas.microsoft.com/office/drawing/2010/main" val="0"/>
              </a:ext>
            </a:extLst>
          </a:blip>
          <a:srcRect t="13008" b="2904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86">
            <a:extLst>
              <a:ext uri="{FF2B5EF4-FFF2-40B4-BE49-F238E27FC236}">
                <a16:creationId xmlns:a16="http://schemas.microsoft.com/office/drawing/2014/main" id="{3F51D60D-2048-464A-B565-D0730A0542E5}"/>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6" name="Line 1087">
            <a:extLst>
              <a:ext uri="{FF2B5EF4-FFF2-40B4-BE49-F238E27FC236}">
                <a16:creationId xmlns:a16="http://schemas.microsoft.com/office/drawing/2014/main" id="{1391C8A8-C0EA-4834-A651-0A03AD2CBF29}"/>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Rectangle 1088">
            <a:extLst>
              <a:ext uri="{FF2B5EF4-FFF2-40B4-BE49-F238E27FC236}">
                <a16:creationId xmlns:a16="http://schemas.microsoft.com/office/drawing/2014/main" id="{FB0E92C0-4C7F-4367-9734-4335C3DD2AC6}"/>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8" name="Rectangle 1089">
            <a:extLst>
              <a:ext uri="{FF2B5EF4-FFF2-40B4-BE49-F238E27FC236}">
                <a16:creationId xmlns:a16="http://schemas.microsoft.com/office/drawing/2014/main" id="{A86EC33A-A796-40FA-9360-D4ABA7CB4871}"/>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Freeform 1098">
            <a:extLst>
              <a:ext uri="{FF2B5EF4-FFF2-40B4-BE49-F238E27FC236}">
                <a16:creationId xmlns:a16="http://schemas.microsoft.com/office/drawing/2014/main" id="{53C9A807-321E-4A6D-A487-F09EC8A3986A}"/>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0" name="Freeform 1115">
            <a:extLst>
              <a:ext uri="{FF2B5EF4-FFF2-40B4-BE49-F238E27FC236}">
                <a16:creationId xmlns:a16="http://schemas.microsoft.com/office/drawing/2014/main" id="{3BC95117-4484-47EB-BCC7-A6679532428B}"/>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20">
            <a:extLst>
              <a:ext uri="{FF2B5EF4-FFF2-40B4-BE49-F238E27FC236}">
                <a16:creationId xmlns:a16="http://schemas.microsoft.com/office/drawing/2014/main" id="{37F88FD2-8E8F-43A9-BA49-2E0AB0E78E83}"/>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34">
            <a:extLst>
              <a:ext uri="{FF2B5EF4-FFF2-40B4-BE49-F238E27FC236}">
                <a16:creationId xmlns:a16="http://schemas.microsoft.com/office/drawing/2014/main" id="{556162B2-E173-496A-BF08-87CDA2D46E5A}"/>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41">
            <a:extLst>
              <a:ext uri="{FF2B5EF4-FFF2-40B4-BE49-F238E27FC236}">
                <a16:creationId xmlns:a16="http://schemas.microsoft.com/office/drawing/2014/main" id="{6177E07B-E419-42F8-892A-5F1E073B4190}"/>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8">
            <a:extLst>
              <a:ext uri="{FF2B5EF4-FFF2-40B4-BE49-F238E27FC236}">
                <a16:creationId xmlns:a16="http://schemas.microsoft.com/office/drawing/2014/main" id="{9776A930-27BF-43FE-AF11-EE82199BAC57}"/>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50">
            <a:extLst>
              <a:ext uri="{FF2B5EF4-FFF2-40B4-BE49-F238E27FC236}">
                <a16:creationId xmlns:a16="http://schemas.microsoft.com/office/drawing/2014/main" id="{742B3B0F-DF2E-429A-ADFA-CAB5D077AB18}"/>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2">
            <a:extLst>
              <a:ext uri="{FF2B5EF4-FFF2-40B4-BE49-F238E27FC236}">
                <a16:creationId xmlns:a16="http://schemas.microsoft.com/office/drawing/2014/main" id="{273A4820-EF6E-4860-AD42-9614F98B9441}"/>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4">
            <a:extLst>
              <a:ext uri="{FF2B5EF4-FFF2-40B4-BE49-F238E27FC236}">
                <a16:creationId xmlns:a16="http://schemas.microsoft.com/office/drawing/2014/main" id="{3E4CFE3B-0F91-467D-85AA-A730A7C4388F}"/>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6">
            <a:extLst>
              <a:ext uri="{FF2B5EF4-FFF2-40B4-BE49-F238E27FC236}">
                <a16:creationId xmlns:a16="http://schemas.microsoft.com/office/drawing/2014/main" id="{367A32AA-AF20-4526-B8B3-1F48ED1FD066}"/>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63">
            <a:extLst>
              <a:ext uri="{FF2B5EF4-FFF2-40B4-BE49-F238E27FC236}">
                <a16:creationId xmlns:a16="http://schemas.microsoft.com/office/drawing/2014/main" id="{4FE881DB-C6A0-4CB3-B790-6564C9CB7021}"/>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72">
            <a:extLst>
              <a:ext uri="{FF2B5EF4-FFF2-40B4-BE49-F238E27FC236}">
                <a16:creationId xmlns:a16="http://schemas.microsoft.com/office/drawing/2014/main" id="{539F268F-343C-4F83-A683-DE3790714184}"/>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7">
            <a:extLst>
              <a:ext uri="{FF2B5EF4-FFF2-40B4-BE49-F238E27FC236}">
                <a16:creationId xmlns:a16="http://schemas.microsoft.com/office/drawing/2014/main" id="{2E2F9E36-601F-42BF-8E5F-6D277B005109}"/>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80">
            <a:extLst>
              <a:ext uri="{FF2B5EF4-FFF2-40B4-BE49-F238E27FC236}">
                <a16:creationId xmlns:a16="http://schemas.microsoft.com/office/drawing/2014/main" id="{505BB1C7-7114-4914-8FD2-8565E4E92731}"/>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Line 1187">
            <a:extLst>
              <a:ext uri="{FF2B5EF4-FFF2-40B4-BE49-F238E27FC236}">
                <a16:creationId xmlns:a16="http://schemas.microsoft.com/office/drawing/2014/main" id="{D486231D-BAEA-4F07-9837-841782EFD912}"/>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8">
            <a:extLst>
              <a:ext uri="{FF2B5EF4-FFF2-40B4-BE49-F238E27FC236}">
                <a16:creationId xmlns:a16="http://schemas.microsoft.com/office/drawing/2014/main" id="{2285B926-2382-4F51-A26C-F950373B9781}"/>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Freeform 1208">
            <a:extLst>
              <a:ext uri="{FF2B5EF4-FFF2-40B4-BE49-F238E27FC236}">
                <a16:creationId xmlns:a16="http://schemas.microsoft.com/office/drawing/2014/main" id="{EFBED6E4-D30B-4A16-9D14-A44BD93B6957}"/>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10">
            <a:extLst>
              <a:ext uri="{FF2B5EF4-FFF2-40B4-BE49-F238E27FC236}">
                <a16:creationId xmlns:a16="http://schemas.microsoft.com/office/drawing/2014/main" id="{7D039153-8154-4112-8E03-C63A425A611A}"/>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4">
            <a:extLst>
              <a:ext uri="{FF2B5EF4-FFF2-40B4-BE49-F238E27FC236}">
                <a16:creationId xmlns:a16="http://schemas.microsoft.com/office/drawing/2014/main" id="{38356715-30E2-4B54-A390-01C4A461C88C}"/>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Rectangle 1215">
            <a:extLst>
              <a:ext uri="{FF2B5EF4-FFF2-40B4-BE49-F238E27FC236}">
                <a16:creationId xmlns:a16="http://schemas.microsoft.com/office/drawing/2014/main" id="{A1063FBD-EB37-4C89-9435-9FFF237E4D30}"/>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29" name="Freeform 1217">
            <a:extLst>
              <a:ext uri="{FF2B5EF4-FFF2-40B4-BE49-F238E27FC236}">
                <a16:creationId xmlns:a16="http://schemas.microsoft.com/office/drawing/2014/main" id="{2612A063-CC4B-4A51-A24E-CD629DDD24C5}"/>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0" name="Freeform 1219">
            <a:extLst>
              <a:ext uri="{FF2B5EF4-FFF2-40B4-BE49-F238E27FC236}">
                <a16:creationId xmlns:a16="http://schemas.microsoft.com/office/drawing/2014/main" id="{5C175368-F580-4D8E-B2C8-9FD42BED1BDA}"/>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21">
            <a:extLst>
              <a:ext uri="{FF2B5EF4-FFF2-40B4-BE49-F238E27FC236}">
                <a16:creationId xmlns:a16="http://schemas.microsoft.com/office/drawing/2014/main" id="{A1ACE594-5B48-42F6-A0B1-3EEC61C95BDC}"/>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34">
            <a:extLst>
              <a:ext uri="{FF2B5EF4-FFF2-40B4-BE49-F238E27FC236}">
                <a16:creationId xmlns:a16="http://schemas.microsoft.com/office/drawing/2014/main" id="{F2774ECB-D155-4A86-ABF0-37AC5A0B12A4}"/>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Line 1237">
            <a:extLst>
              <a:ext uri="{FF2B5EF4-FFF2-40B4-BE49-F238E27FC236}">
                <a16:creationId xmlns:a16="http://schemas.microsoft.com/office/drawing/2014/main" id="{9B743D0E-4266-4CF6-90B4-B23F66F7438B}"/>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8">
            <a:extLst>
              <a:ext uri="{FF2B5EF4-FFF2-40B4-BE49-F238E27FC236}">
                <a16:creationId xmlns:a16="http://schemas.microsoft.com/office/drawing/2014/main" id="{560FB8BE-8A25-475C-9833-63CB3BB12400}"/>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Freeform 1240">
            <a:extLst>
              <a:ext uri="{FF2B5EF4-FFF2-40B4-BE49-F238E27FC236}">
                <a16:creationId xmlns:a16="http://schemas.microsoft.com/office/drawing/2014/main" id="{CAFBA70A-AF96-4717-804B-5767FBC581A2}"/>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3">
            <a:extLst>
              <a:ext uri="{FF2B5EF4-FFF2-40B4-BE49-F238E27FC236}">
                <a16:creationId xmlns:a16="http://schemas.microsoft.com/office/drawing/2014/main" id="{1A0681DE-FDD8-417A-B3B7-A68972612600}"/>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6">
            <a:extLst>
              <a:ext uri="{FF2B5EF4-FFF2-40B4-BE49-F238E27FC236}">
                <a16:creationId xmlns:a16="http://schemas.microsoft.com/office/drawing/2014/main" id="{B2B4D361-E774-4C18-962C-B7C76B9874A9}"/>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50">
            <a:extLst>
              <a:ext uri="{FF2B5EF4-FFF2-40B4-BE49-F238E27FC236}">
                <a16:creationId xmlns:a16="http://schemas.microsoft.com/office/drawing/2014/main" id="{DB3DC6B4-F035-41B7-894F-A8A6990FEEE3}"/>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2">
            <a:extLst>
              <a:ext uri="{FF2B5EF4-FFF2-40B4-BE49-F238E27FC236}">
                <a16:creationId xmlns:a16="http://schemas.microsoft.com/office/drawing/2014/main" id="{B62F4E75-7BA9-428F-9738-8078C9021A12}"/>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5">
            <a:extLst>
              <a:ext uri="{FF2B5EF4-FFF2-40B4-BE49-F238E27FC236}">
                <a16:creationId xmlns:a16="http://schemas.microsoft.com/office/drawing/2014/main" id="{69C03961-510A-4024-99C6-39751C04B874}"/>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Rectangle 1256">
            <a:extLst>
              <a:ext uri="{FF2B5EF4-FFF2-40B4-BE49-F238E27FC236}">
                <a16:creationId xmlns:a16="http://schemas.microsoft.com/office/drawing/2014/main" id="{BBF774DA-4B87-438F-81AC-FD686094696E}"/>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2" name="Freeform 1258">
            <a:extLst>
              <a:ext uri="{FF2B5EF4-FFF2-40B4-BE49-F238E27FC236}">
                <a16:creationId xmlns:a16="http://schemas.microsoft.com/office/drawing/2014/main" id="{7F2D0659-FD7C-4CD5-8AF0-05DD0A40D96B}"/>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3" name="Freeform 1266">
            <a:extLst>
              <a:ext uri="{FF2B5EF4-FFF2-40B4-BE49-F238E27FC236}">
                <a16:creationId xmlns:a16="http://schemas.microsoft.com/office/drawing/2014/main" id="{5AA2C4EA-9223-4142-AD01-95E1DC31C31A}"/>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9">
            <a:extLst>
              <a:ext uri="{FF2B5EF4-FFF2-40B4-BE49-F238E27FC236}">
                <a16:creationId xmlns:a16="http://schemas.microsoft.com/office/drawing/2014/main" id="{63A5BCDA-375B-405A-8FC3-5020520EB179}"/>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Line 1270">
            <a:extLst>
              <a:ext uri="{FF2B5EF4-FFF2-40B4-BE49-F238E27FC236}">
                <a16:creationId xmlns:a16="http://schemas.microsoft.com/office/drawing/2014/main" id="{FF1B5E17-AF28-4437-86FF-651C1A2D8F24}"/>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1">
            <a:extLst>
              <a:ext uri="{FF2B5EF4-FFF2-40B4-BE49-F238E27FC236}">
                <a16:creationId xmlns:a16="http://schemas.microsoft.com/office/drawing/2014/main" id="{625D8A86-81CE-4BFD-8E50-E65034E40B28}"/>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Rectangle 1272">
            <a:extLst>
              <a:ext uri="{FF2B5EF4-FFF2-40B4-BE49-F238E27FC236}">
                <a16:creationId xmlns:a16="http://schemas.microsoft.com/office/drawing/2014/main" id="{05777826-4546-404D-9988-4A752D3B3A4C}"/>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8" name="Rectangle 1273">
            <a:extLst>
              <a:ext uri="{FF2B5EF4-FFF2-40B4-BE49-F238E27FC236}">
                <a16:creationId xmlns:a16="http://schemas.microsoft.com/office/drawing/2014/main" id="{9978065B-0E0E-4CA5-862D-66F443C8ABEF}"/>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Line 1274">
            <a:extLst>
              <a:ext uri="{FF2B5EF4-FFF2-40B4-BE49-F238E27FC236}">
                <a16:creationId xmlns:a16="http://schemas.microsoft.com/office/drawing/2014/main" id="{A65D69DB-8134-48B2-80AD-677919915CFB}"/>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0" name="Line 1275">
            <a:extLst>
              <a:ext uri="{FF2B5EF4-FFF2-40B4-BE49-F238E27FC236}">
                <a16:creationId xmlns:a16="http://schemas.microsoft.com/office/drawing/2014/main" id="{6A2395F7-F89B-4CE8-B12D-4FE7D1B72F70}"/>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Freeform 1277">
            <a:extLst>
              <a:ext uri="{FF2B5EF4-FFF2-40B4-BE49-F238E27FC236}">
                <a16:creationId xmlns:a16="http://schemas.microsoft.com/office/drawing/2014/main" id="{7E70048E-E7DE-4679-ABEE-C5D8229575C8}"/>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87">
            <a:extLst>
              <a:ext uri="{FF2B5EF4-FFF2-40B4-BE49-F238E27FC236}">
                <a16:creationId xmlns:a16="http://schemas.microsoft.com/office/drawing/2014/main" id="{ECB5B400-A9C9-4DE8-989B-7C5E12439399}"/>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90">
            <a:extLst>
              <a:ext uri="{FF2B5EF4-FFF2-40B4-BE49-F238E27FC236}">
                <a16:creationId xmlns:a16="http://schemas.microsoft.com/office/drawing/2014/main" id="{D8069D79-5872-4097-98AF-50B3543D049F}"/>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Rectangle 1335">
            <a:extLst>
              <a:ext uri="{FF2B5EF4-FFF2-40B4-BE49-F238E27FC236}">
                <a16:creationId xmlns:a16="http://schemas.microsoft.com/office/drawing/2014/main" id="{A0B6672D-0EEB-4017-844E-3F1CB702B881}"/>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5" name="Rectangle 1336">
            <a:extLst>
              <a:ext uri="{FF2B5EF4-FFF2-40B4-BE49-F238E27FC236}">
                <a16:creationId xmlns:a16="http://schemas.microsoft.com/office/drawing/2014/main" id="{5F339934-207D-42F5-BBAF-AC8339489B22}"/>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7">
            <a:extLst>
              <a:ext uri="{FF2B5EF4-FFF2-40B4-BE49-F238E27FC236}">
                <a16:creationId xmlns:a16="http://schemas.microsoft.com/office/drawing/2014/main" id="{5D2AEC19-7ABB-4AFB-8FF8-5667FD35F750}"/>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40">
            <a:extLst>
              <a:ext uri="{FF2B5EF4-FFF2-40B4-BE49-F238E27FC236}">
                <a16:creationId xmlns:a16="http://schemas.microsoft.com/office/drawing/2014/main" id="{82259BC4-D725-4AEB-9D85-DC92AB84A4A3}"/>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1">
            <a:extLst>
              <a:ext uri="{FF2B5EF4-FFF2-40B4-BE49-F238E27FC236}">
                <a16:creationId xmlns:a16="http://schemas.microsoft.com/office/drawing/2014/main" id="{70392269-B94D-4676-85ED-F98AA346D2B4}"/>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2">
            <a:extLst>
              <a:ext uri="{FF2B5EF4-FFF2-40B4-BE49-F238E27FC236}">
                <a16:creationId xmlns:a16="http://schemas.microsoft.com/office/drawing/2014/main" id="{4B128D53-A471-4A9D-9400-7A8DB57AD8DE}"/>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3">
            <a:extLst>
              <a:ext uri="{FF2B5EF4-FFF2-40B4-BE49-F238E27FC236}">
                <a16:creationId xmlns:a16="http://schemas.microsoft.com/office/drawing/2014/main" id="{C4B0BF58-12D9-4579-B2D5-EC23E85B86EF}"/>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4">
            <a:extLst>
              <a:ext uri="{FF2B5EF4-FFF2-40B4-BE49-F238E27FC236}">
                <a16:creationId xmlns:a16="http://schemas.microsoft.com/office/drawing/2014/main" id="{A3320458-56A0-4BC3-849A-37FFB593B8A7}"/>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grpSp>
        <p:nvGrpSpPr>
          <p:cNvPr id="62" name="Group 61">
            <a:extLst>
              <a:ext uri="{FF2B5EF4-FFF2-40B4-BE49-F238E27FC236}">
                <a16:creationId xmlns:a16="http://schemas.microsoft.com/office/drawing/2014/main" id="{01B2F716-5A7C-4FFE-B118-E28A080B8E9C}"/>
              </a:ext>
            </a:extLst>
          </p:cNvPr>
          <p:cNvGrpSpPr>
            <a:grpSpLocks/>
          </p:cNvGrpSpPr>
          <p:nvPr/>
        </p:nvGrpSpPr>
        <p:grpSpPr bwMode="auto">
          <a:xfrm>
            <a:off x="6894513" y="6286500"/>
            <a:ext cx="2090737" cy="423863"/>
            <a:chOff x="264890" y="4539871"/>
            <a:chExt cx="4321263" cy="876905"/>
          </a:xfrm>
        </p:grpSpPr>
        <p:pic>
          <p:nvPicPr>
            <p:cNvPr id="63" name="Picture 62" descr="reverse.png">
              <a:extLst>
                <a:ext uri="{FF2B5EF4-FFF2-40B4-BE49-F238E27FC236}">
                  <a16:creationId xmlns:a16="http://schemas.microsoft.com/office/drawing/2014/main" id="{DAE24576-6FB3-42AC-B06D-8952242E4F7E}"/>
                </a:ext>
              </a:extLst>
            </p:cNvPr>
            <p:cNvPicPr>
              <a:picLocks noChangeAspect="1"/>
            </p:cNvPicPr>
            <p:nvPr/>
          </p:nvPicPr>
          <p:blipFill>
            <a:blip r:embed="rId3">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NEW-WHITE-GRADIENT-GLOBES.png">
              <a:extLst>
                <a:ext uri="{FF2B5EF4-FFF2-40B4-BE49-F238E27FC236}">
                  <a16:creationId xmlns:a16="http://schemas.microsoft.com/office/drawing/2014/main" id="{05E06AB3-C7CE-45F5-9768-A0CB9D4F66C6}"/>
                </a:ext>
              </a:extLst>
            </p:cNvPr>
            <p:cNvPicPr>
              <a:picLocks noChangeAspect="1"/>
            </p:cNvPicPr>
            <p:nvPr/>
          </p:nvPicPr>
          <p:blipFill>
            <a:blip r:embed="rId4">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0" name="Title 329"/>
          <p:cNvSpPr>
            <a:spLocks noGrp="1"/>
          </p:cNvSpPr>
          <p:nvPr>
            <p:ph type="title"/>
          </p:nvPr>
        </p:nvSpPr>
        <p:spPr>
          <a:xfrm>
            <a:off x="808182" y="1538423"/>
            <a:ext cx="7353019" cy="1450437"/>
          </a:xfrm>
        </p:spPr>
        <p:txBody>
          <a:bodyPr lIns="0" tIns="0" rIns="0" bIns="0" anchor="b"/>
          <a:lstStyle>
            <a:lvl1pPr>
              <a:defRPr sz="3600" b="1" i="0"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819728" y="3000005"/>
            <a:ext cx="7360148" cy="2397495"/>
          </a:xfrm>
        </p:spPr>
        <p:txBody>
          <a:bodyPr lIns="0" tIns="0" rIns="0" bIns="0">
            <a:normAutofit/>
          </a:bodyPr>
          <a:lstStyle>
            <a:lvl1pPr>
              <a:lnSpc>
                <a:spcPct val="100000"/>
              </a:lnSpc>
              <a:defRPr sz="48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2333199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D7246041-C3F5-4C10-9D15-FFA186D8C367}"/>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id="{DEC5BF95-47AA-47B0-9860-16A99DF635BC}"/>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id="{6DE4EF1F-9849-4C15-8376-A0B11FF4B8D6}"/>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id="{016B9E0F-E3F1-4216-BDD0-1EE92FE0540E}"/>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id="{892A3D69-3591-4A37-9289-F5DAF0AE7C4B}"/>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id="{4585804D-8A11-4FB3-9A9B-F6A5C3757F22}"/>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id="{FDA46FBC-B7DE-47EC-AFCB-AC3754DF4B14}"/>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id="{9DC06548-C82D-4F15-A0BD-86E7D4BFCEB8}"/>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id="{602F9C8F-E540-4CAE-A211-2D75D782F01F}"/>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id="{9A62BFE5-CBF9-4425-B68C-1D2472DF5321}"/>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id="{E86B0C7B-6173-4770-9D5E-FE07E3D0D86D}"/>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id="{A32EACA2-6514-4B05-820E-8FAD376AAE93}"/>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id="{8C984865-47E5-4F5B-9C84-A8B020E3CF73}"/>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id="{D89BC6F5-A112-48A4-8676-110769B6E703}"/>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id="{B5B78680-A27D-40BC-B6DE-3A5BC4AFD542}"/>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id="{20B39826-90D9-4111-8348-2F89F594CE68}"/>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id="{FB746177-560A-48AA-BFD6-0D96ED0A1CA5}"/>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id="{A046511F-4C93-4476-A4B1-4AB95EBF1277}"/>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id="{EAF9840C-EEF7-4D13-A71B-81385B0B2496}"/>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id="{1BE132E0-4D26-4D39-AAB1-03355DD6D0E6}"/>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id="{812BCC65-0B51-4F6E-AF4D-A549A74A75BF}"/>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id="{F20B77C6-B8CC-4CC1-9396-6168EC351363}"/>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id="{767C410B-A52E-4616-877A-5D847BF46E3A}"/>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id="{EC1D2382-54DE-4EBC-8C3A-CC69F6ADC36A}"/>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id="{5A9B10A4-2B03-4703-A6EA-8BAAC6E4C955}"/>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id="{B520CCF5-0345-4B15-990D-163EE1651EA0}"/>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id="{5A833401-1B06-4334-AA4D-767329F9B3E2}"/>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id="{AB050584-F59A-4A1B-B713-D224DF38EA76}"/>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id="{646A4D37-583F-4FD7-ADFD-571DCA603AD7}"/>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id="{CFCC741F-5964-412A-9B99-59841D7FDAEE}"/>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id="{CC6050CA-66AD-4A47-9460-340C70EB8726}"/>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id="{967C2FE8-1FA1-4926-91FF-DCDC9BFC21A2}"/>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id="{586BA852-C54E-45F4-97C5-02EC14C60D01}"/>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id="{06B4B5F0-9112-40B3-8B16-A21B7C12F98F}"/>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id="{B33F3FB8-CB89-46CA-B8E6-02BC7460FF23}"/>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id="{AC3BE11F-2CF9-458A-BECA-1EBF6A6B3492}"/>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id="{EB6C736A-786F-479A-8195-397E04D690B9}"/>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id="{0574B7A6-A5EA-48BB-BB98-C85C90D8F559}"/>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id="{CB74EF58-F331-49B2-917C-422D5D2DC64A}"/>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id="{7614103D-3B28-4430-96D8-CAA3A78E44DF}"/>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id="{122BB6F8-6721-46B4-8DA1-97C784A8BA8E}"/>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id="{8F343244-D3F8-44BD-9429-4F519A7E2C4E}"/>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id="{FF01F494-93A9-4BFD-B22B-406B95326E49}"/>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id="{09332CBE-2FF5-490E-B59E-793F08484A78}"/>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id="{E1FF7B98-6CE7-4B7F-9E39-7561245BD11F}"/>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id="{A49E926D-CAD2-457D-8426-497A2C1E2E7B}"/>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id="{C3C9CF5F-396D-47DE-9B61-54569C1185E6}"/>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id="{741B41C3-5CE0-458D-B8F7-A05569665C28}"/>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id="{C8945318-E043-4C56-B306-5753D93D0C5A}"/>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id="{CC3B5FD4-132A-428F-A740-0A81F2DF112E}"/>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id="{6A249EB2-E66F-4266-9E6D-B64D6CB35BB8}"/>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id="{55F4A686-C4A8-4C49-B0DC-7B919FD049C1}"/>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id="{4275EE1E-DDAB-4B96-B11C-CB5CFF41FDC1}"/>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id="{F441EDBD-12FE-48AC-B29C-66AF7890823C}"/>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id="{21ED5321-A5DC-4253-A8D9-0E90357759BB}"/>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id="{472F9C71-5507-41FB-A8F1-97509FF21840}"/>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id="{9F073095-A791-4356-9A0C-A458995CAF44}"/>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id="{32FCA7A4-2B0F-45D4-8C0A-A02A83C2A18F}"/>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id="{AC67FDA5-39FF-48DD-A27F-046ADC44D0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a:extLst>
              <a:ext uri="{FF2B5EF4-FFF2-40B4-BE49-F238E27FC236}">
                <a16:creationId xmlns:a16="http://schemas.microsoft.com/office/drawing/2014/main" id="{1671D251-DC06-4C70-A949-7BA4E1A422A1}"/>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id="{11F597DE-2660-4A5D-BCEC-DB7F62DA70DF}"/>
              </a:ext>
            </a:extLst>
          </p:cNvPr>
          <p:cNvSpPr>
            <a:spLocks noGrp="1" noChangeArrowheads="1"/>
          </p:cNvSpPr>
          <p:nvPr>
            <p:ph type="dt" sz="half" idx="15"/>
          </p:nvPr>
        </p:nvSpPr>
        <p:spPr>
          <a:xfrm>
            <a:off x="5932488" y="5975350"/>
            <a:ext cx="2552700" cy="306388"/>
          </a:xfrm>
          <a:prstGeom prst="rect">
            <a:avLst/>
          </a:prstGeom>
        </p:spPr>
        <p:txBody>
          <a:bodyPr rIns="0"/>
          <a:lstStyle>
            <a:lvl1pPr algn="r" eaLnBrk="1" hangingPunct="1">
              <a:defRPr b="0" i="0">
                <a:solidFill>
                  <a:schemeClr val="tx1"/>
                </a:solidFill>
                <a:latin typeface="Arial"/>
                <a:cs typeface="Arial"/>
              </a:defRPr>
            </a:lvl1pPr>
          </a:lstStyle>
          <a:p>
            <a:pPr>
              <a:defRPr/>
            </a:pPr>
            <a:fld id="{A96C170C-25FA-4C14-BFA6-ECD51F99E780}" type="datetime4">
              <a:rPr lang="en-US" smtClean="0"/>
              <a:pPr>
                <a:defRPr/>
              </a:pPr>
              <a:t>November 12, 2020</a:t>
            </a:fld>
            <a:endParaRPr lang="en-US" dirty="0"/>
          </a:p>
        </p:txBody>
      </p:sp>
    </p:spTree>
    <p:extLst>
      <p:ext uri="{BB962C8B-B14F-4D97-AF65-F5344CB8AC3E}">
        <p14:creationId xmlns:p14="http://schemas.microsoft.com/office/powerpoint/2010/main" val="4094340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8E4E3-CB74-4127-9719-D3BD8A033B2E}"/>
              </a:ext>
            </a:extLst>
          </p:cNvPr>
          <p:cNvSpPr>
            <a:spLocks noGrp="1"/>
          </p:cNvSpPr>
          <p:nvPr>
            <p:ph type="dt" sz="half" idx="10"/>
          </p:nvPr>
        </p:nvSpPr>
        <p:spPr/>
        <p:txBody>
          <a:bodyPr/>
          <a:lstStyle/>
          <a:p>
            <a:fld id="{4FE406ED-C627-4E4B-9770-4A8C2FBD413A}" type="datetimeFigureOut">
              <a:rPr lang="en-US" smtClean="0"/>
              <a:t>11/12/2020</a:t>
            </a:fld>
            <a:endParaRPr lang="en-US" dirty="0"/>
          </a:p>
        </p:txBody>
      </p:sp>
      <p:sp>
        <p:nvSpPr>
          <p:cNvPr id="3" name="Footer Placeholder 2">
            <a:extLst>
              <a:ext uri="{FF2B5EF4-FFF2-40B4-BE49-F238E27FC236}">
                <a16:creationId xmlns:a16="http://schemas.microsoft.com/office/drawing/2014/main" id="{FE463228-2ED8-41A5-A99B-770E704C956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99FC404-7442-4E7B-A84F-0D12EDEB7A84}"/>
              </a:ext>
            </a:extLst>
          </p:cNvPr>
          <p:cNvSpPr>
            <a:spLocks noGrp="1"/>
          </p:cNvSpPr>
          <p:nvPr>
            <p:ph type="sldNum" sz="quarter" idx="12"/>
          </p:nvPr>
        </p:nvSpPr>
        <p:spPr/>
        <p:txBody>
          <a:bodyPr/>
          <a:lstStyle/>
          <a:p>
            <a:fld id="{D7E88ACF-E484-4CBD-8027-F4741B6C01E7}" type="slidenum">
              <a:rPr lang="en-US" smtClean="0"/>
              <a:t>‹#›</a:t>
            </a:fld>
            <a:endParaRPr lang="en-US" dirty="0"/>
          </a:p>
        </p:txBody>
      </p:sp>
    </p:spTree>
    <p:extLst>
      <p:ext uri="{BB962C8B-B14F-4D97-AF65-F5344CB8AC3E}">
        <p14:creationId xmlns:p14="http://schemas.microsoft.com/office/powerpoint/2010/main" val="3509864734"/>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p>
        </p:txBody>
      </p:sp>
      <p:sp>
        <p:nvSpPr>
          <p:cNvPr id="6" name="Inhaltsplatzhalter 5"/>
          <p:cNvSpPr>
            <a:spLocks noGrp="1"/>
          </p:cNvSpPr>
          <p:nvPr>
            <p:ph sz="quarter" idx="12"/>
          </p:nvPr>
        </p:nvSpPr>
        <p:spPr/>
        <p:txBody>
          <a:bodyPr/>
          <a:lstStyle>
            <a:lvl3pPr marL="361950" indent="-361950">
              <a:buFont typeface="Arial" panose="020B0604020202020204" pitchFamily="34" charset="0"/>
              <a:buChar cha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ußzeilenplatzhalter 2">
            <a:extLst>
              <a:ext uri="{FF2B5EF4-FFF2-40B4-BE49-F238E27FC236}">
                <a16:creationId xmlns:a16="http://schemas.microsoft.com/office/drawing/2014/main" id="{4D4AB725-616D-46D3-A13B-0C6DBC82483A}"/>
              </a:ext>
            </a:extLst>
          </p:cNvPr>
          <p:cNvSpPr>
            <a:spLocks noGrp="1"/>
          </p:cNvSpPr>
          <p:nvPr>
            <p:ph type="ftr" sz="quarter" idx="13"/>
          </p:nvPr>
        </p:nvSpPr>
        <p:spPr>
          <a:xfrm>
            <a:off x="1003300" y="6356350"/>
            <a:ext cx="5707063" cy="365125"/>
          </a:xfrm>
          <a:prstGeom prst="rect">
            <a:avLst/>
          </a:prstGeom>
        </p:spPr>
        <p:txBody>
          <a:bodyPr/>
          <a:lstStyle>
            <a:lvl1pPr eaLnBrk="1" hangingPunct="1">
              <a:defRPr>
                <a:cs typeface="+mn-cs"/>
              </a:defRPr>
            </a:lvl1pPr>
          </a:lstStyle>
          <a:p>
            <a:pPr>
              <a:defRPr/>
            </a:pPr>
            <a:endParaRPr lang="en-US" dirty="0"/>
          </a:p>
        </p:txBody>
      </p:sp>
      <p:sp>
        <p:nvSpPr>
          <p:cNvPr id="5" name="Foliennummernplatzhalter 3">
            <a:extLst>
              <a:ext uri="{FF2B5EF4-FFF2-40B4-BE49-F238E27FC236}">
                <a16:creationId xmlns:a16="http://schemas.microsoft.com/office/drawing/2014/main" id="{0AF16FF1-7A3D-4FD5-91D4-9EECC7186DAE}"/>
              </a:ext>
            </a:extLst>
          </p:cNvPr>
          <p:cNvSpPr>
            <a:spLocks noGrp="1"/>
          </p:cNvSpPr>
          <p:nvPr>
            <p:ph type="sldNum" sz="quarter" idx="14"/>
          </p:nvPr>
        </p:nvSpPr>
        <p:spPr>
          <a:xfrm>
            <a:off x="357188" y="6350000"/>
            <a:ext cx="552450" cy="35877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E333169-43B4-434E-B74F-EDD3E645A57B}" type="slidenum">
              <a:rPr lang="en-US" altLang="en-US"/>
              <a:pPr>
                <a:defRPr/>
              </a:pPr>
              <a:t>‹#›</a:t>
            </a:fld>
            <a:endParaRPr lang="en-US" altLang="en-US" dirty="0"/>
          </a:p>
        </p:txBody>
      </p:sp>
      <p:pic>
        <p:nvPicPr>
          <p:cNvPr id="7" name="Picture 10">
            <a:extLst>
              <a:ext uri="{FF2B5EF4-FFF2-40B4-BE49-F238E27FC236}">
                <a16:creationId xmlns:a16="http://schemas.microsoft.com/office/drawing/2014/main" id="{A2116415-5FF1-40C0-A9D3-C512B02A73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559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a:extLst>
              <a:ext uri="{FF2B5EF4-FFF2-40B4-BE49-F238E27FC236}">
                <a16:creationId xmlns:a16="http://schemas.microsoft.com/office/drawing/2014/main" id="{CAA47E3E-C43B-48DF-82ED-858DBF6A1A86}"/>
              </a:ext>
            </a:extLst>
          </p:cNvPr>
          <p:cNvSpPr>
            <a:spLocks noGrp="1" noChangeArrowheads="1"/>
          </p:cNvSpPr>
          <p:nvPr>
            <p:ph type="sldNum" sz="quarter" idx="14"/>
          </p:nvPr>
        </p:nvSpPr>
        <p:spPr>
          <a:ln/>
        </p:spPr>
        <p:txBody>
          <a:bodyPr/>
          <a:lstStyle>
            <a:lvl1pPr>
              <a:defRPr/>
            </a:lvl1pPr>
          </a:lstStyle>
          <a:p>
            <a:pPr>
              <a:defRPr/>
            </a:pPr>
            <a:fld id="{41DE6929-E8F9-4AC3-816F-58D1D0515DE4}"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id="{0F7B80AE-8FAE-4FAA-9A23-3E7F021755E6}"/>
              </a:ext>
            </a:extLst>
          </p:cNvPr>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1173861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70388349-0A9A-47B7-83D8-46DA9B7E7695}"/>
              </a:ext>
            </a:extLst>
          </p:cNvPr>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 name="Line 1086">
            <a:extLst>
              <a:ext uri="{FF2B5EF4-FFF2-40B4-BE49-F238E27FC236}">
                <a16:creationId xmlns:a16="http://schemas.microsoft.com/office/drawing/2014/main" id="{9485A898-F26B-4025-8DC7-C6DBA31F4318}"/>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id="{630F00B4-C8C5-4A20-8456-9A13CC4D07B8}"/>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id="{92BF7CFA-B184-437C-A88F-24458C0A1D8E}"/>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id="{D5F49BF2-0E33-4574-9AB4-671BB4AB22BA}"/>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id="{3D97FE6C-0352-4A79-9971-953056A6FD93}"/>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id="{FA5E0523-A5A6-4D2D-BBFD-E538C8DE6356}"/>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id="{B12D92FB-1767-4C07-800D-9363AAAF3AA6}"/>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id="{2737061A-E27F-4E81-B605-E3F72612CED5}"/>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id="{AF0EC939-9D15-4E77-AE2A-E533F7B198DB}"/>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id="{C272A60C-A804-480C-9447-ACC1CF008E8E}"/>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id="{996B1F84-8D7D-475C-A0D4-3741F00ABD1C}"/>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id="{181A2CB7-95FF-418D-B885-F6AFC864B369}"/>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id="{616FB12C-7CAE-4748-A213-000D57C46C5C}"/>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id="{5AAE823A-9917-4F23-A345-4BB18DE59E75}"/>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id="{F0F042C0-8CA6-4735-BDBC-EC6FEC9F2599}"/>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id="{BE971FD1-6B9F-4A08-B755-A56FFBA5EC6D}"/>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id="{1121670C-4119-44AA-B393-B1354C2092D7}"/>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id="{A3F2D877-65A4-4FBA-B891-A1721965468E}"/>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id="{7F94DF13-110C-4C4C-AF65-98C81D5ECBDC}"/>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id="{12F98D01-8544-4398-ACFB-DFB5893934BE}"/>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id="{690241C9-5512-4CFD-84BB-1400A8AD014F}"/>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id="{79A4AFDF-3687-4D86-AE16-409BF274C9DE}"/>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id="{1069EE89-4FEA-49ED-BB09-9747E816A478}"/>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id="{D17DA9D8-688A-49A7-91D5-1570F554CBFE}"/>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id="{4B45474B-F7D2-4C2D-87AA-87CF13061311}"/>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id="{88192194-5F86-4860-A9C0-B4A3A6234B39}"/>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id="{A81FCC57-0142-4D8E-A8F0-2FBFC4A2FF75}"/>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id="{392D6A2D-6099-465F-9583-59A481523AE6}"/>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id="{BE257279-CAA7-4F17-9CD7-71C83350DD3D}"/>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id="{DD0051FF-54ED-4D62-A037-F479962B0F80}"/>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id="{7655B33F-9AE0-41BE-8047-0FBFF33DB690}"/>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id="{997F193A-5445-4C07-9D20-7030A0B90303}"/>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id="{092B8047-259C-4107-8A86-5B61D2D4CFA4}"/>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id="{23DC6BF4-5022-4361-9693-CCA25CE27147}"/>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id="{0173C600-358E-4558-A3A7-FAE8A7240C36}"/>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id="{918FAED8-99EE-4B07-A33E-CAC81BCEF301}"/>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id="{382FC623-DD26-42CC-BD1F-703DFE8286FD}"/>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id="{B2A01E07-BA80-4E0D-85FA-0A985FB3B139}"/>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id="{8C1DD618-D89A-4BCD-B931-50B8B5846B95}"/>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id="{8FCD92E6-5D21-4476-A28E-B737F7287856}"/>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id="{00DBD290-5192-49BA-BCD3-586D856E33E6}"/>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id="{12A965C1-3F9F-491A-A825-83C026F8B56D}"/>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id="{65763D14-FB8F-4594-BD9E-149B6CFAD5D9}"/>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id="{2A0D6159-9098-4A5A-8BC3-99F25D10465F}"/>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id="{9A4F7180-19F1-4249-A4CD-F680759D7060}"/>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id="{8708D1E1-D3EF-445A-B1D8-A69D452F4AD8}"/>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id="{466F962C-FCD4-4BF2-B52F-A8DE826010D6}"/>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id="{39074B7A-B51E-4586-A0CB-8CE2B03393AB}"/>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id="{EF6BD449-8351-484D-A3DD-1E5C25F610ED}"/>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id="{12DFDFAC-BE04-40A2-8D50-267A2E202CF0}"/>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id="{F60F75D8-A235-4DF3-9BF2-E6F27B1B71EA}"/>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id="{14A17B80-1680-4A65-AD06-F1A33FBB412E}"/>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id="{3CEBF4E8-2A53-48AF-9BB5-FF93F284F660}"/>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id="{36F5124A-9C93-45A8-ABA6-8369FA829AD0}"/>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id="{4D70C1B0-0295-4CB6-BE17-FDD6E21B34EA}"/>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id="{B784199C-7F92-4740-8CAC-EFBCB77368BE}"/>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id="{9E7C7BD9-5287-46B1-B7F8-44DF348A44C2}"/>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pic>
        <p:nvPicPr>
          <p:cNvPr id="63" name="Picture 63">
            <a:extLst>
              <a:ext uri="{FF2B5EF4-FFF2-40B4-BE49-F238E27FC236}">
                <a16:creationId xmlns:a16="http://schemas.microsoft.com/office/drawing/2014/main" id="{2E68B5D1-12EC-4F69-BB07-2A5F73BAB2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a:extLst>
              <a:ext uri="{FF2B5EF4-FFF2-40B4-BE49-F238E27FC236}">
                <a16:creationId xmlns:a16="http://schemas.microsoft.com/office/drawing/2014/main" id="{0533FB41-6D84-4AF9-898D-27A276DB84B6}"/>
              </a:ext>
            </a:extLst>
          </p:cNvPr>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id="{6F449B20-F791-4AB8-8489-27F2D16F0D22}"/>
              </a:ext>
            </a:extLst>
          </p:cNvPr>
          <p:cNvSpPr>
            <a:spLocks noGrp="1" noChangeArrowheads="1"/>
          </p:cNvSpPr>
          <p:nvPr>
            <p:ph type="dt" sz="half" idx="15"/>
          </p:nvPr>
        </p:nvSpPr>
        <p:spPr>
          <a:xfrm>
            <a:off x="5932488" y="5975350"/>
            <a:ext cx="2552700" cy="306388"/>
          </a:xfrm>
          <a:prstGeom prst="rect">
            <a:avLst/>
          </a:prstGeom>
        </p:spPr>
        <p:txBody>
          <a:bodyPr rIns="0"/>
          <a:lstStyle>
            <a:lvl1pPr algn="r" eaLnBrk="1" hangingPunct="1">
              <a:defRPr b="0" i="0">
                <a:solidFill>
                  <a:schemeClr val="tx1"/>
                </a:solidFill>
                <a:latin typeface="Arial"/>
                <a:cs typeface="Arial"/>
              </a:defRPr>
            </a:lvl1pPr>
          </a:lstStyle>
          <a:p>
            <a:pPr>
              <a:defRPr/>
            </a:pPr>
            <a:fld id="{3357C3B1-D2B6-48C8-A81C-222C868A2DFF}" type="datetime4">
              <a:rPr lang="en-US" smtClean="0"/>
              <a:pPr>
                <a:defRPr/>
              </a:pPr>
              <a:t>November 12, 2020</a:t>
            </a:fld>
            <a:endParaRPr lang="en-US" dirty="0"/>
          </a:p>
        </p:txBody>
      </p:sp>
    </p:spTree>
    <p:extLst>
      <p:ext uri="{BB962C8B-B14F-4D97-AF65-F5344CB8AC3E}">
        <p14:creationId xmlns:p14="http://schemas.microsoft.com/office/powerpoint/2010/main" val="2018545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p>
        </p:txBody>
      </p:sp>
      <p:sp>
        <p:nvSpPr>
          <p:cNvPr id="6" name="Inhaltsplatzhalter 5"/>
          <p:cNvSpPr>
            <a:spLocks noGrp="1"/>
          </p:cNvSpPr>
          <p:nvPr>
            <p:ph sz="quarter" idx="12"/>
          </p:nvPr>
        </p:nvSpPr>
        <p:spPr/>
        <p:txBody>
          <a:bodyPr/>
          <a:lstStyle>
            <a:lvl3pPr marL="361950" indent="-361950">
              <a:buFont typeface="Arial" panose="020B0604020202020204" pitchFamily="34" charset="0"/>
              <a:buChar cha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6">
            <a:extLst>
              <a:ext uri="{FF2B5EF4-FFF2-40B4-BE49-F238E27FC236}">
                <a16:creationId xmlns:a16="http://schemas.microsoft.com/office/drawing/2014/main" id="{EA51B115-EC75-4C4D-A905-88C4CDE07E2B}"/>
              </a:ext>
            </a:extLst>
          </p:cNvPr>
          <p:cNvSpPr>
            <a:spLocks noGrp="1" noChangeArrowheads="1"/>
          </p:cNvSpPr>
          <p:nvPr>
            <p:ph type="sldNum" sz="quarter" idx="13"/>
          </p:nvPr>
        </p:nvSpPr>
        <p:spPr>
          <a:ln/>
        </p:spPr>
        <p:txBody>
          <a:bodyPr/>
          <a:lstStyle>
            <a:lvl1pPr>
              <a:defRPr/>
            </a:lvl1pPr>
          </a:lstStyle>
          <a:p>
            <a:pPr>
              <a:defRPr/>
            </a:pPr>
            <a:fld id="{FB16370D-7807-4478-97DD-CA5F20529D18}"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id="{2CB7D4BD-8E54-4A55-8A88-494FD8CAC02E}"/>
              </a:ext>
            </a:extLst>
          </p:cNvPr>
          <p:cNvSpPr>
            <a:spLocks noGrp="1"/>
          </p:cNvSpPr>
          <p:nvPr>
            <p:ph type="ftr" sz="quarter" idx="14"/>
          </p:nvPr>
        </p:nvSpPr>
        <p:spPr/>
        <p:txBody>
          <a:bodyPr/>
          <a:lstStyle>
            <a:lvl1pPr>
              <a:defRPr/>
            </a:lvl1pPr>
          </a:lstStyle>
          <a:p>
            <a:pPr>
              <a:defRPr/>
            </a:pPr>
            <a:endParaRPr lang="en-US" dirty="0"/>
          </a:p>
        </p:txBody>
      </p:sp>
    </p:spTree>
    <p:extLst>
      <p:ext uri="{BB962C8B-B14F-4D97-AF65-F5344CB8AC3E}">
        <p14:creationId xmlns:p14="http://schemas.microsoft.com/office/powerpoint/2010/main" val="143154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4" name="Rectangle 63"/>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330" name="Title 329"/>
          <p:cNvSpPr>
            <a:spLocks noGrp="1"/>
          </p:cNvSpPr>
          <p:nvPr>
            <p:ph type="title" hasCustomPrompt="1"/>
          </p:nvPr>
        </p:nvSpPr>
        <p:spPr>
          <a:xfrm>
            <a:off x="1512623" y="1189789"/>
            <a:ext cx="6971806" cy="1822161"/>
          </a:xfrm>
        </p:spPr>
        <p:txBody>
          <a:bodyPr anchor="b">
            <a:normAutofit/>
          </a:bodyPr>
          <a:lstStyle>
            <a:lvl1pPr>
              <a:lnSpc>
                <a:spcPct val="100000"/>
              </a:lnSpc>
              <a:spcBef>
                <a:spcPts val="0"/>
              </a:spcBef>
              <a:defRPr sz="4000" b="1" cap="none" baseline="0">
                <a:solidFill>
                  <a:schemeClr val="bg1"/>
                </a:solidFill>
                <a:latin typeface="Andes" panose="02000000000000000000" pitchFamily="50" charset="0"/>
              </a:defRPr>
            </a:lvl1pPr>
          </a:lstStyle>
          <a:p>
            <a:r>
              <a:rPr lang="en-US"/>
              <a:t>Click to edit master title style</a:t>
            </a:r>
          </a:p>
        </p:txBody>
      </p:sp>
      <p:sp>
        <p:nvSpPr>
          <p:cNvPr id="332" name="Text Placeholder 331"/>
          <p:cNvSpPr>
            <a:spLocks noGrp="1"/>
          </p:cNvSpPr>
          <p:nvPr>
            <p:ph type="body" sz="quarter" idx="13" hasCustomPrompt="1"/>
          </p:nvPr>
        </p:nvSpPr>
        <p:spPr>
          <a:xfrm>
            <a:off x="1525172" y="3000005"/>
            <a:ext cx="6959257" cy="875885"/>
          </a:xfrm>
        </p:spPr>
        <p:txBody>
          <a:bodyPr>
            <a:normAutofit/>
          </a:bodyPr>
          <a:lstStyle>
            <a:lvl1pPr>
              <a:lnSpc>
                <a:spcPct val="100000"/>
              </a:lnSpc>
              <a:spcBef>
                <a:spcPts val="0"/>
              </a:spcBef>
              <a:defRPr sz="2400" b="0" i="0" cap="none" baseline="0">
                <a:solidFill>
                  <a:srgbClr val="FFFFFF"/>
                </a:solidFill>
                <a:latin typeface="Andes" panose="02000000000000000000" pitchFamily="50" charset="0"/>
                <a:cs typeface="Andes" panose="02000000000000000000" pitchFamily="50" charset="0"/>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marL="740664" indent="-283464" algn="l">
              <a:lnSpc>
                <a:spcPct val="100000"/>
              </a:lnSpc>
              <a:defRPr sz="1500" b="0" i="0" baseline="0">
                <a:solidFill>
                  <a:schemeClr val="tx1"/>
                </a:solidFill>
                <a:latin typeface="Arial"/>
                <a:cs typeface="Arial"/>
              </a:defRPr>
            </a:lvl1pPr>
            <a:lvl2pPr algn="l">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5932488" y="5975350"/>
            <a:ext cx="2552700" cy="306388"/>
          </a:xfrm>
        </p:spPr>
        <p:txBody>
          <a:bodyPr rIns="0"/>
          <a:lstStyle>
            <a:lvl1pPr algn="r">
              <a:defRPr>
                <a:solidFill>
                  <a:schemeClr val="tx1"/>
                </a:solidFill>
                <a:cs typeface="Arial" charset="0"/>
              </a:defRPr>
            </a:lvl1pPr>
          </a:lstStyle>
          <a:p>
            <a:endParaRPr lang="en-US" dirty="0"/>
          </a:p>
        </p:txBody>
      </p:sp>
      <p:pic>
        <p:nvPicPr>
          <p:cNvPr id="66" name="Picture 65" descr="1617981_Doc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5488" y="4807776"/>
            <a:ext cx="3200400" cy="423672"/>
          </a:xfrm>
          <a:prstGeom prst="rect">
            <a:avLst/>
          </a:prstGeom>
        </p:spPr>
      </p:pic>
    </p:spTree>
    <p:extLst>
      <p:ext uri="{BB962C8B-B14F-4D97-AF65-F5344CB8AC3E}">
        <p14:creationId xmlns:p14="http://schemas.microsoft.com/office/powerpoint/2010/main" val="13048107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3"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4"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5"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6"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7"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9"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0"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6"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7"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5"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6"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7"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8"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9"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0"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4"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1"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2"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3"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3" name="Rectangle 62"/>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rgbClr val="021F43"/>
                </a:solidFill>
              </a:defRPr>
            </a:lvl1pPr>
          </a:lstStyle>
          <a:p>
            <a:r>
              <a:rPr lang="en-US"/>
              <a:t>Click to edit Master title style</a:t>
            </a:r>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69467" y="4910668"/>
            <a:ext cx="2966008" cy="1012638"/>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4" name="Rectangle 1028"/>
          <p:cNvSpPr>
            <a:spLocks noGrp="1" noChangeArrowheads="1"/>
          </p:cNvSpPr>
          <p:nvPr>
            <p:ph type="dt" sz="half" idx="15"/>
          </p:nvPr>
        </p:nvSpPr>
        <p:spPr>
          <a:xfrm>
            <a:off x="5716588" y="5975350"/>
            <a:ext cx="2719387" cy="306388"/>
          </a:xfrm>
        </p:spPr>
        <p:txBody>
          <a:bodyPr rIns="0"/>
          <a:lstStyle>
            <a:lvl1pPr algn="r">
              <a:defRPr>
                <a:solidFill>
                  <a:schemeClr val="tx1"/>
                </a:solidFill>
                <a:cs typeface="Arial" charset="0"/>
              </a:defRPr>
            </a:lvl1pPr>
          </a:lstStyle>
          <a:p>
            <a:fld id="{DD666F1A-2A7A-5043-9FF5-51207218B32A}" type="datetime4">
              <a:rPr lang="en-US" smtClean="0"/>
              <a:pPr/>
              <a:t>November 12, 2020</a:t>
            </a:fld>
            <a:endParaRPr lang="en-US" dirty="0"/>
          </a:p>
        </p:txBody>
      </p:sp>
      <p:pic>
        <p:nvPicPr>
          <p:cNvPr id="65" name="Picture 64" descr="1617981_Doc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5488" y="4807776"/>
            <a:ext cx="3200400" cy="423672"/>
          </a:xfrm>
          <a:prstGeom prst="rect">
            <a:avLst/>
          </a:prstGeom>
        </p:spPr>
      </p:pic>
    </p:spTree>
    <p:extLst>
      <p:ext uri="{BB962C8B-B14F-4D97-AF65-F5344CB8AC3E}">
        <p14:creationId xmlns:p14="http://schemas.microsoft.com/office/powerpoint/2010/main" val="2537065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latin typeface="+mn-lt"/>
              <a:cs typeface="+mn-cs"/>
            </a:endParaRPr>
          </a:p>
        </p:txBody>
      </p:sp>
      <p:sp>
        <p:nvSpPr>
          <p:cNvPr id="2" name="Title 1"/>
          <p:cNvSpPr>
            <a:spLocks noGrp="1"/>
          </p:cNvSpPr>
          <p:nvPr>
            <p:ph type="title" hasCustomPrompt="1"/>
          </p:nvPr>
        </p:nvSpPr>
        <p:spPr>
          <a:xfrm>
            <a:off x="356934" y="301626"/>
            <a:ext cx="8462029" cy="756707"/>
          </a:xfrm>
        </p:spPr>
        <p:txBody>
          <a:bodyPr anchor="b">
            <a:normAutofit/>
          </a:bodyPr>
          <a:lstStyle>
            <a:lvl1pPr>
              <a:defRPr sz="2600" b="0" i="0" cap="none">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baseline="0" smtClean="0"/>
            </a:lvl1pPr>
          </a:lstStyle>
          <a:p>
            <a:pPr lvl="0"/>
            <a:r>
              <a:rPr lang="en-US"/>
              <a:t>Click to edit Master text styles</a:t>
            </a:r>
          </a:p>
        </p:txBody>
      </p:sp>
      <p:sp>
        <p:nvSpPr>
          <p:cNvPr id="5" name="Slide Number Placeholder 3"/>
          <p:cNvSpPr>
            <a:spLocks noGrp="1"/>
          </p:cNvSpPr>
          <p:nvPr>
            <p:ph type="sldNum" sz="quarter" idx="14"/>
          </p:nvPr>
        </p:nvSpPr>
        <p:spPr>
          <a:xfrm>
            <a:off x="357188" y="6350000"/>
            <a:ext cx="552450" cy="358775"/>
          </a:xfrm>
          <a:prstGeom prst="rect">
            <a:avLst/>
          </a:prstGeom>
        </p:spPr>
        <p:txBody>
          <a:bodyPr/>
          <a:lstStyle>
            <a:lvl1pPr>
              <a:defRPr/>
            </a:lvl1pPr>
          </a:lstStyle>
          <a:p>
            <a:fld id="{796E191C-EEE2-E84D-9C7C-4C008F544702}" type="slidenum">
              <a:rPr lang="en-US"/>
              <a:pPr/>
              <a:t>‹#›</a:t>
            </a:fld>
            <a:endParaRPr lang="en-US" dirty="0"/>
          </a:p>
        </p:txBody>
      </p:sp>
    </p:spTree>
    <p:extLst>
      <p:ext uri="{BB962C8B-B14F-4D97-AF65-F5344CB8AC3E}">
        <p14:creationId xmlns:p14="http://schemas.microsoft.com/office/powerpoint/2010/main" val="13525839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chemeClr val="tx1"/>
                </a:solidFill>
              </a:defRPr>
            </a:lvl1pPr>
            <a:lvl2pPr>
              <a:lnSpc>
                <a:spcPct val="130000"/>
              </a:lnSpc>
              <a:spcBef>
                <a:spcPts val="1200"/>
              </a:spcBef>
              <a:buClr>
                <a:schemeClr val="tx2">
                  <a:lumMod val="50000"/>
                  <a:lumOff val="50000"/>
                </a:schemeClr>
              </a:buClr>
              <a:defRPr>
                <a:solidFill>
                  <a:schemeClr val="tx1"/>
                </a:solidFill>
              </a:defRPr>
            </a:lvl2pPr>
            <a:lvl3pPr marL="557784">
              <a:lnSpc>
                <a:spcPct val="130000"/>
              </a:lnSpc>
              <a:spcBef>
                <a:spcPts val="0"/>
              </a:spcBef>
              <a:buClr>
                <a:schemeClr val="tx2">
                  <a:lumMod val="50000"/>
                  <a:lumOff val="50000"/>
                </a:schemeClr>
              </a:buClr>
              <a:defRPr>
                <a:solidFill>
                  <a:schemeClr val="tx1"/>
                </a:solidFill>
              </a:defRPr>
            </a:lvl3pPr>
            <a:lvl4pPr>
              <a:lnSpc>
                <a:spcPct val="130000"/>
              </a:lnSpc>
              <a:spcBef>
                <a:spcPts val="0"/>
              </a:spcBef>
              <a:buClr>
                <a:schemeClr val="tx2">
                  <a:lumMod val="50000"/>
                  <a:lumOff val="50000"/>
                </a:schemeClr>
              </a:buClr>
              <a:defRPr>
                <a:solidFill>
                  <a:schemeClr val="tx1"/>
                </a:solidFill>
              </a:defRPr>
            </a:lvl4pPr>
            <a:lvl5pPr>
              <a:lnSpc>
                <a:spcPct val="130000"/>
              </a:lnSpc>
              <a:spcBef>
                <a:spcPts val="0"/>
              </a:spcBef>
              <a:buClr>
                <a:schemeClr val="tx2">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Slide Number Placeholder 7"/>
          <p:cNvSpPr>
            <a:spLocks noGrp="1"/>
          </p:cNvSpPr>
          <p:nvPr>
            <p:ph type="sldNum" sz="quarter" idx="12"/>
          </p:nvPr>
        </p:nvSpPr>
        <p:spPr>
          <a:xfrm>
            <a:off x="357188" y="6350000"/>
            <a:ext cx="552450" cy="358775"/>
          </a:xfrm>
          <a:prstGeom prst="rect">
            <a:avLst/>
          </a:prstGeom>
        </p:spPr>
        <p:txBody>
          <a:bodyPr/>
          <a:lstStyle>
            <a:lvl1pPr>
              <a:defRPr/>
            </a:lvl1pPr>
          </a:lstStyle>
          <a:p>
            <a:fld id="{2186868D-133B-DF4E-82DB-8CF7F7ADA99E}" type="slidenum">
              <a:rPr lang="en-US"/>
              <a:pPr/>
              <a:t>‹#›</a:t>
            </a:fld>
            <a:endParaRPr lang="en-US" dirty="0"/>
          </a:p>
        </p:txBody>
      </p:sp>
      <p:sp>
        <p:nvSpPr>
          <p:cNvPr id="65"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Program-for-Results Overview</a:t>
            </a:r>
          </a:p>
        </p:txBody>
      </p:sp>
    </p:spTree>
    <p:extLst>
      <p:ext uri="{BB962C8B-B14F-4D97-AF65-F5344CB8AC3E}">
        <p14:creationId xmlns:p14="http://schemas.microsoft.com/office/powerpoint/2010/main" val="568564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64" name="Slide Number Placeholder 7"/>
          <p:cNvSpPr>
            <a:spLocks noGrp="1"/>
          </p:cNvSpPr>
          <p:nvPr>
            <p:ph type="sldNum" sz="quarter" idx="12"/>
          </p:nvPr>
        </p:nvSpPr>
        <p:spPr>
          <a:xfrm>
            <a:off x="357188" y="6350000"/>
            <a:ext cx="552450" cy="358775"/>
          </a:xfrm>
          <a:prstGeom prst="rect">
            <a:avLst/>
          </a:prstGeom>
        </p:spPr>
        <p:txBody>
          <a:bodyPr/>
          <a:lstStyle>
            <a:lvl1pPr>
              <a:defRPr/>
            </a:lvl1pPr>
          </a:lstStyle>
          <a:p>
            <a:fld id="{2186868D-133B-DF4E-82DB-8CF7F7ADA99E}" type="slidenum">
              <a:rPr lang="en-US"/>
              <a:pPr/>
              <a:t>‹#›</a:t>
            </a:fld>
            <a:endParaRPr lang="en-US" dirty="0"/>
          </a:p>
        </p:txBody>
      </p:sp>
      <p:sp>
        <p:nvSpPr>
          <p:cNvPr id="65"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Program-for-Results Overview</a:t>
            </a:r>
          </a:p>
        </p:txBody>
      </p:sp>
    </p:spTree>
    <p:extLst>
      <p:ext uri="{BB962C8B-B14F-4D97-AF65-F5344CB8AC3E}">
        <p14:creationId xmlns:p14="http://schemas.microsoft.com/office/powerpoint/2010/main" val="3645793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357188" y="6350000"/>
            <a:ext cx="552450" cy="358775"/>
          </a:xfrm>
          <a:prstGeom prst="rect">
            <a:avLst/>
          </a:prstGeom>
          <a:ln/>
        </p:spPr>
        <p:txBody>
          <a:bodyPr/>
          <a:lstStyle>
            <a:lvl1pPr>
              <a:defRPr/>
            </a:lvl1pPr>
          </a:lstStyle>
          <a:p>
            <a:fld id="{A8950F83-8D42-0F42-BBBC-DFBE82419071}"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83052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B64C2-928A-40EE-B0A0-C2BE3CDC7281}"/>
              </a:ext>
            </a:extLst>
          </p:cNvPr>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Arial" charset="0"/>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baseline="0" smtClean="0"/>
            </a:lvl1pPr>
          </a:lstStyle>
          <a:p>
            <a:pPr lvl="0"/>
            <a:r>
              <a:rPr lang="en-US"/>
              <a:t>Click to edit Master text styles</a:t>
            </a:r>
          </a:p>
        </p:txBody>
      </p:sp>
      <p:sp>
        <p:nvSpPr>
          <p:cNvPr id="5" name="Slide Number Placeholder 3">
            <a:extLst>
              <a:ext uri="{FF2B5EF4-FFF2-40B4-BE49-F238E27FC236}">
                <a16:creationId xmlns:a16="http://schemas.microsoft.com/office/drawing/2014/main" id="{C1084702-155F-47C5-990A-0E026DB765CB}"/>
              </a:ext>
            </a:extLst>
          </p:cNvPr>
          <p:cNvSpPr>
            <a:spLocks noGrp="1"/>
          </p:cNvSpPr>
          <p:nvPr>
            <p:ph type="sldNum" sz="quarter" idx="14"/>
          </p:nvPr>
        </p:nvSpPr>
        <p:spPr/>
        <p:txBody>
          <a:bodyPr/>
          <a:lstStyle>
            <a:lvl1pPr>
              <a:defRPr/>
            </a:lvl1pPr>
          </a:lstStyle>
          <a:p>
            <a:pPr>
              <a:defRPr/>
            </a:pPr>
            <a:fld id="{F1131202-A3DB-444C-B345-561F03732FC8}" type="slidenum">
              <a:rPr lang="en-US" altLang="en-US"/>
              <a:pPr>
                <a:defRPr/>
              </a:pPr>
              <a:t>‹#›</a:t>
            </a:fld>
            <a:endParaRPr lang="en-US" altLang="en-US" dirty="0"/>
          </a:p>
        </p:txBody>
      </p:sp>
      <p:sp>
        <p:nvSpPr>
          <p:cNvPr id="6" name="Footer Placeholder 4">
            <a:extLst>
              <a:ext uri="{FF2B5EF4-FFF2-40B4-BE49-F238E27FC236}">
                <a16:creationId xmlns:a16="http://schemas.microsoft.com/office/drawing/2014/main" id="{926CFCC1-BD78-4985-BBD7-FD7C036A7C99}"/>
              </a:ext>
            </a:extLst>
          </p:cNvPr>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25938407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357188" y="6350000"/>
            <a:ext cx="552450" cy="358775"/>
          </a:xfrm>
          <a:prstGeom prst="rect">
            <a:avLst/>
          </a:prstGeom>
          <a:ln/>
        </p:spPr>
        <p:txBody>
          <a:bodyPr/>
          <a:lstStyle>
            <a:lvl1pPr>
              <a:defRPr/>
            </a:lvl1pPr>
          </a:lstStyle>
          <a:p>
            <a:fld id="{554F609D-7181-1646-8925-8F4B84A6F041}"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1762231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6"/>
          <p:cNvSpPr>
            <a:spLocks noGrp="1" noChangeArrowheads="1"/>
          </p:cNvSpPr>
          <p:nvPr>
            <p:ph type="sldNum" sz="quarter" idx="15"/>
          </p:nvPr>
        </p:nvSpPr>
        <p:spPr>
          <a:xfrm>
            <a:off x="357188" y="6350000"/>
            <a:ext cx="552450" cy="358775"/>
          </a:xfrm>
          <a:prstGeom prst="rect">
            <a:avLst/>
          </a:prstGeom>
          <a:ln/>
        </p:spPr>
        <p:txBody>
          <a:bodyPr/>
          <a:lstStyle>
            <a:lvl1pPr>
              <a:defRPr/>
            </a:lvl1pPr>
          </a:lstStyle>
          <a:p>
            <a:fld id="{547F93BA-108C-7043-B8C3-519D85438AC2}" type="slidenum">
              <a:rPr lang="en-US"/>
              <a:pPr/>
              <a:t>‹#›</a:t>
            </a:fld>
            <a:endParaRPr lang="en-US" dirty="0"/>
          </a:p>
        </p:txBody>
      </p:sp>
      <p:sp>
        <p:nvSpPr>
          <p:cNvPr id="9"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30909888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Rectangle 6"/>
          <p:cNvSpPr>
            <a:spLocks noGrp="1" noChangeArrowheads="1"/>
          </p:cNvSpPr>
          <p:nvPr>
            <p:ph type="sldNum" sz="quarter" idx="15"/>
          </p:nvPr>
        </p:nvSpPr>
        <p:spPr>
          <a:xfrm>
            <a:off x="357188" y="6350000"/>
            <a:ext cx="552450" cy="358775"/>
          </a:xfrm>
          <a:prstGeom prst="rect">
            <a:avLst/>
          </a:prstGeom>
          <a:ln/>
        </p:spPr>
        <p:txBody>
          <a:bodyPr/>
          <a:lstStyle>
            <a:lvl1pPr>
              <a:defRPr/>
            </a:lvl1pPr>
          </a:lstStyle>
          <a:p>
            <a:fld id="{8C4CC33C-72E9-3A45-B416-51984BF4002C}" type="slidenum">
              <a:rPr lang="en-US"/>
              <a:pPr/>
              <a:t>‹#›</a:t>
            </a:fld>
            <a:endParaRPr lang="en-US" dirty="0"/>
          </a:p>
        </p:txBody>
      </p:sp>
      <p:sp>
        <p:nvSpPr>
          <p:cNvPr id="11"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33132182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xfrm>
            <a:off x="357188" y="6350000"/>
            <a:ext cx="552450" cy="358775"/>
          </a:xfrm>
          <a:prstGeom prst="rect">
            <a:avLst/>
          </a:prstGeom>
          <a:ln/>
        </p:spPr>
        <p:txBody>
          <a:bodyPr/>
          <a:lstStyle>
            <a:lvl1pPr>
              <a:defRPr/>
            </a:lvl1pPr>
          </a:lstStyle>
          <a:p>
            <a:fld id="{7295A5C1-7F51-3141-B2CE-C0B1ED1EC8C4}"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36541782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xfrm>
            <a:off x="357188" y="6350000"/>
            <a:ext cx="552450" cy="358775"/>
          </a:xfrm>
          <a:prstGeom prst="rect">
            <a:avLst/>
          </a:prstGeom>
          <a:ln/>
        </p:spPr>
        <p:txBody>
          <a:bodyPr/>
          <a:lstStyle>
            <a:lvl1pPr>
              <a:defRPr/>
            </a:lvl1pPr>
          </a:lstStyle>
          <a:p>
            <a:fld id="{831825F2-55B2-DE45-808D-0FDDD078112A}"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1603143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7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7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324" name="Title 323"/>
          <p:cNvSpPr>
            <a:spLocks noGrp="1"/>
          </p:cNvSpPr>
          <p:nvPr>
            <p:ph type="title"/>
          </p:nvPr>
        </p:nvSpPr>
        <p:spPr>
          <a:xfrm>
            <a:off x="343401" y="301625"/>
            <a:ext cx="8439652" cy="668193"/>
          </a:xfrm>
        </p:spPr>
        <p:txBody>
          <a:bodyPr/>
          <a:lstStyle>
            <a:lvl1pPr>
              <a:defRPr b="0" i="0">
                <a:solidFill>
                  <a:srgbClr val="021F43"/>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dirty="0"/>
              <a:t>Drag picture to placeholder or click icon to add</a:t>
            </a:r>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dirty="0"/>
              <a:t>Drag picture to placeholder or click icon to add</a:t>
            </a:r>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dirty="0"/>
              <a:t>Drag picture to placeholder or click icon to add</a:t>
            </a:r>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dirty="0"/>
              <a:t>Drag picture to placeholder or click icon to add</a:t>
            </a:r>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dirty="0"/>
              <a:t>Drag picture to placeholder or click icon to add</a:t>
            </a:r>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2" name="Slide Number Placeholder 7"/>
          <p:cNvSpPr>
            <a:spLocks noGrp="1"/>
          </p:cNvSpPr>
          <p:nvPr>
            <p:ph type="sldNum" sz="quarter" idx="120"/>
          </p:nvPr>
        </p:nvSpPr>
        <p:spPr>
          <a:xfrm>
            <a:off x="357188" y="6350000"/>
            <a:ext cx="552450" cy="358775"/>
          </a:xfrm>
          <a:prstGeom prst="rect">
            <a:avLst/>
          </a:prstGeom>
        </p:spPr>
        <p:txBody>
          <a:bodyPr/>
          <a:lstStyle>
            <a:lvl1pPr>
              <a:defRPr/>
            </a:lvl1pPr>
          </a:lstStyle>
          <a:p>
            <a:fld id="{04515600-AB75-CD4F-B28E-763C3BE4E7E6}" type="slidenum">
              <a:rPr lang="en-US"/>
              <a:pPr/>
              <a:t>‹#›</a:t>
            </a:fld>
            <a:endParaRPr lang="en-US" dirty="0"/>
          </a:p>
        </p:txBody>
      </p:sp>
      <p:sp>
        <p:nvSpPr>
          <p:cNvPr id="133"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33401257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dirty="0"/>
              <a:t>Drag picture to placeholder or click icon to add</a:t>
            </a:r>
          </a:p>
        </p:txBody>
      </p:sp>
      <p:sp>
        <p:nvSpPr>
          <p:cNvPr id="6" name="Title 1"/>
          <p:cNvSpPr>
            <a:spLocks noGrp="1"/>
          </p:cNvSpPr>
          <p:nvPr>
            <p:ph type="title"/>
          </p:nvPr>
        </p:nvSpPr>
        <p:spPr>
          <a:xfrm>
            <a:off x="5110480" y="3200401"/>
            <a:ext cx="3627120" cy="761999"/>
          </a:xfrm>
        </p:spPr>
        <p:txBody>
          <a:bodyPr/>
          <a:lstStyle>
            <a:lvl1pPr>
              <a:defRPr b="1"/>
            </a:lvl1pPr>
          </a:lstStyle>
          <a:p>
            <a:r>
              <a:rPr lang="en-US"/>
              <a:t>Click to edit Master title style</a:t>
            </a:r>
          </a:p>
        </p:txBody>
      </p:sp>
      <p:sp>
        <p:nvSpPr>
          <p:cNvPr id="7"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a:t>Click to edit Master text styles</a:t>
            </a:r>
          </a:p>
        </p:txBody>
      </p:sp>
      <p:sp>
        <p:nvSpPr>
          <p:cNvPr id="5" name="Rectangle 6"/>
          <p:cNvSpPr>
            <a:spLocks noGrp="1" noChangeArrowheads="1"/>
          </p:cNvSpPr>
          <p:nvPr>
            <p:ph type="sldNum" sz="quarter" idx="15"/>
          </p:nvPr>
        </p:nvSpPr>
        <p:spPr>
          <a:xfrm>
            <a:off x="357188" y="6350000"/>
            <a:ext cx="552450" cy="358775"/>
          </a:xfrm>
          <a:prstGeom prst="rect">
            <a:avLst/>
          </a:prstGeom>
          <a:ln/>
        </p:spPr>
        <p:txBody>
          <a:bodyPr/>
          <a:lstStyle>
            <a:lvl1pPr>
              <a:defRPr/>
            </a:lvl1pPr>
          </a:lstStyle>
          <a:p>
            <a:fld id="{698CC1ED-AD91-7C4C-8223-24F4900EEF45}" type="slidenum">
              <a:rPr lang="en-US"/>
              <a:pPr/>
              <a:t>‹#›</a:t>
            </a:fld>
            <a:endParaRPr lang="en-US" dirty="0"/>
          </a:p>
        </p:txBody>
      </p:sp>
      <p:sp>
        <p:nvSpPr>
          <p:cNvPr id="8" name="Footer Placeholder 2"/>
          <p:cNvSpPr>
            <a:spLocks noGrp="1"/>
          </p:cNvSpPr>
          <p:nvPr>
            <p:ph type="ftr" sz="quarter" idx="16"/>
          </p:nvPr>
        </p:nvSpPr>
        <p:spPr>
          <a:xfrm>
            <a:off x="1003301" y="6356350"/>
            <a:ext cx="415798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6557432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6"/>
          <p:cNvSpPr>
            <a:spLocks noChangeArrowheads="1"/>
          </p:cNvSpPr>
          <p:nvPr/>
        </p:nvSpPr>
        <p:spPr bwMode="auto">
          <a:xfrm>
            <a:off x="5175250" y="5302250"/>
            <a:ext cx="3968750" cy="155575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dirty="0"/>
              <a:t>Drag picture to placeholder or click icon to add</a:t>
            </a:r>
          </a:p>
        </p:txBody>
      </p:sp>
      <p:sp>
        <p:nvSpPr>
          <p:cNvPr id="5" name="Title 1"/>
          <p:cNvSpPr>
            <a:spLocks noGrp="1"/>
          </p:cNvSpPr>
          <p:nvPr>
            <p:ph type="title"/>
          </p:nvPr>
        </p:nvSpPr>
        <p:spPr>
          <a:xfrm>
            <a:off x="5110480" y="3200401"/>
            <a:ext cx="3627120" cy="761999"/>
          </a:xfrm>
        </p:spPr>
        <p:txBody>
          <a:bodyPr/>
          <a:lstStyle>
            <a:lvl1pPr>
              <a:defRPr b="1"/>
            </a:lvl1pPr>
          </a:lstStyle>
          <a:p>
            <a:r>
              <a:rPr lang="en-US"/>
              <a:t>Click to edit Master title style</a:t>
            </a:r>
          </a:p>
        </p:txBody>
      </p:sp>
      <p:sp>
        <p:nvSpPr>
          <p:cNvPr id="6" name="Text Placeholder 5"/>
          <p:cNvSpPr>
            <a:spLocks noGrp="1"/>
          </p:cNvSpPr>
          <p:nvPr>
            <p:ph type="body" sz="quarter" idx="14"/>
          </p:nvPr>
        </p:nvSpPr>
        <p:spPr>
          <a:xfrm>
            <a:off x="5100638" y="3982720"/>
            <a:ext cx="3647122" cy="1767839"/>
          </a:xfrm>
        </p:spPr>
        <p:txBody>
          <a:bodyPr/>
          <a:lstStyle>
            <a:lvl1pPr>
              <a:defRPr b="1">
                <a:solidFill>
                  <a:schemeClr val="tx2">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4289171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Rectangle 6"/>
          <p:cNvSpPr>
            <a:spLocks noGrp="1" noChangeArrowheads="1"/>
          </p:cNvSpPr>
          <p:nvPr>
            <p:ph type="sldNum" sz="quarter" idx="19"/>
          </p:nvPr>
        </p:nvSpPr>
        <p:spPr>
          <a:xfrm>
            <a:off x="357188" y="6350000"/>
            <a:ext cx="552450" cy="358775"/>
          </a:xfrm>
          <a:prstGeom prst="rect">
            <a:avLst/>
          </a:prstGeom>
          <a:ln/>
        </p:spPr>
        <p:txBody>
          <a:bodyPr/>
          <a:lstStyle>
            <a:lvl1pPr>
              <a:defRPr/>
            </a:lvl1pPr>
          </a:lstStyle>
          <a:p>
            <a:fld id="{521FD67A-3B8A-1447-A668-C8C94603DA4A}" type="slidenum">
              <a:rPr lang="en-US"/>
              <a:pPr/>
              <a:t>‹#›</a:t>
            </a:fld>
            <a:endParaRPr lang="en-US" dirty="0"/>
          </a:p>
        </p:txBody>
      </p:sp>
      <p:sp>
        <p:nvSpPr>
          <p:cNvPr id="6" name="Footer Placeholder 2"/>
          <p:cNvSpPr>
            <a:spLocks noGrp="1"/>
          </p:cNvSpPr>
          <p:nvPr>
            <p:ph type="ftr" sz="quarter" idx="20"/>
          </p:nvPr>
        </p:nvSpPr>
        <p:spPr>
          <a:xfrm>
            <a:off x="1003301" y="6356350"/>
            <a:ext cx="457200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18640554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dirty="0"/>
          </a:p>
        </p:txBody>
      </p:sp>
      <p:sp>
        <p:nvSpPr>
          <p:cNvPr id="6" name="Rectangle 6"/>
          <p:cNvSpPr>
            <a:spLocks noGrp="1" noChangeArrowheads="1"/>
          </p:cNvSpPr>
          <p:nvPr>
            <p:ph type="sldNum" sz="quarter" idx="20"/>
          </p:nvPr>
        </p:nvSpPr>
        <p:spPr>
          <a:xfrm>
            <a:off x="357188" y="6350000"/>
            <a:ext cx="552450" cy="358775"/>
          </a:xfrm>
          <a:prstGeom prst="rect">
            <a:avLst/>
          </a:prstGeom>
          <a:ln/>
        </p:spPr>
        <p:txBody>
          <a:bodyPr/>
          <a:lstStyle>
            <a:lvl1pPr>
              <a:defRPr/>
            </a:lvl1pPr>
          </a:lstStyle>
          <a:p>
            <a:fld id="{42F8407D-203D-6042-9ACE-F7263A2E1B78}" type="slidenum">
              <a:rPr lang="en-US"/>
              <a:pPr/>
              <a:t>‹#›</a:t>
            </a:fld>
            <a:endParaRPr lang="en-US" dirty="0"/>
          </a:p>
        </p:txBody>
      </p:sp>
      <p:sp>
        <p:nvSpPr>
          <p:cNvPr id="7" name="Footer Placeholder 2"/>
          <p:cNvSpPr>
            <a:spLocks noGrp="1"/>
          </p:cNvSpPr>
          <p:nvPr>
            <p:ph type="ftr" sz="quarter" idx="21"/>
          </p:nvPr>
        </p:nvSpPr>
        <p:spPr>
          <a:xfrm>
            <a:off x="1003301" y="6356350"/>
            <a:ext cx="457200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69758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ntent 0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p>
        </p:txBody>
      </p:sp>
      <p:sp>
        <p:nvSpPr>
          <p:cNvPr id="6" name="Inhaltsplatzhalter 5"/>
          <p:cNvSpPr>
            <a:spLocks noGrp="1"/>
          </p:cNvSpPr>
          <p:nvPr>
            <p:ph sz="quarter" idx="12"/>
          </p:nvPr>
        </p:nvSpPr>
        <p:spPr/>
        <p:txBody>
          <a:bodyPr/>
          <a:lstStyle>
            <a:lvl3pPr marL="361950" indent="-361950">
              <a:buFont typeface="Arial" panose="020B0604020202020204" pitchFamily="34" charset="0"/>
              <a:buChar cha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6">
            <a:extLst>
              <a:ext uri="{FF2B5EF4-FFF2-40B4-BE49-F238E27FC236}">
                <a16:creationId xmlns:a16="http://schemas.microsoft.com/office/drawing/2014/main" id="{659EC3DA-5292-46C6-ABF5-9442473FB85E}"/>
              </a:ext>
            </a:extLst>
          </p:cNvPr>
          <p:cNvSpPr>
            <a:spLocks noGrp="1" noChangeArrowheads="1"/>
          </p:cNvSpPr>
          <p:nvPr>
            <p:ph type="sldNum" sz="quarter" idx="13"/>
          </p:nvPr>
        </p:nvSpPr>
        <p:spPr>
          <a:ln/>
        </p:spPr>
        <p:txBody>
          <a:bodyPr/>
          <a:lstStyle>
            <a:lvl1pPr>
              <a:defRPr/>
            </a:lvl1pPr>
          </a:lstStyle>
          <a:p>
            <a:pPr>
              <a:defRPr/>
            </a:pPr>
            <a:fld id="{5E88B88F-DDA9-45FA-A600-D9CE6032B159}" type="slidenum">
              <a:rPr lang="en-US" altLang="en-US"/>
              <a:pPr>
                <a:defRPr/>
              </a:pPr>
              <a:t>‹#›</a:t>
            </a:fld>
            <a:endParaRPr lang="en-US" altLang="en-US" dirty="0"/>
          </a:p>
        </p:txBody>
      </p:sp>
      <p:sp>
        <p:nvSpPr>
          <p:cNvPr id="5" name="Footer Placeholder 2">
            <a:extLst>
              <a:ext uri="{FF2B5EF4-FFF2-40B4-BE49-F238E27FC236}">
                <a16:creationId xmlns:a16="http://schemas.microsoft.com/office/drawing/2014/main" id="{9B6F4671-732A-4F81-B8D6-D1BD752D4F2C}"/>
              </a:ext>
            </a:extLst>
          </p:cNvPr>
          <p:cNvSpPr>
            <a:spLocks noGrp="1"/>
          </p:cNvSpPr>
          <p:nvPr>
            <p:ph type="ftr" sz="quarter" idx="14"/>
          </p:nvPr>
        </p:nvSpPr>
        <p:spPr/>
        <p:txBody>
          <a:bodyPr/>
          <a:lstStyle>
            <a:lvl1pPr>
              <a:defRPr/>
            </a:lvl1pPr>
          </a:lstStyle>
          <a:p>
            <a:pPr>
              <a:defRPr/>
            </a:pPr>
            <a:endParaRPr lang="en-US" dirty="0"/>
          </a:p>
        </p:txBody>
      </p:sp>
    </p:spTree>
    <p:extLst>
      <p:ext uri="{BB962C8B-B14F-4D97-AF65-F5344CB8AC3E}">
        <p14:creationId xmlns:p14="http://schemas.microsoft.com/office/powerpoint/2010/main" val="25770063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Rectangle 6"/>
          <p:cNvSpPr>
            <a:spLocks noGrp="1" noChangeArrowheads="1"/>
          </p:cNvSpPr>
          <p:nvPr>
            <p:ph type="sldNum" sz="quarter" idx="21"/>
          </p:nvPr>
        </p:nvSpPr>
        <p:spPr>
          <a:xfrm>
            <a:off x="357188" y="6350000"/>
            <a:ext cx="552450" cy="358775"/>
          </a:xfrm>
          <a:prstGeom prst="rect">
            <a:avLst/>
          </a:prstGeom>
          <a:ln/>
        </p:spPr>
        <p:txBody>
          <a:bodyPr/>
          <a:lstStyle>
            <a:lvl1pPr>
              <a:defRPr/>
            </a:lvl1pPr>
          </a:lstStyle>
          <a:p>
            <a:fld id="{7A5A5FB6-ED6B-6640-B036-EF51CC562295}" type="slidenum">
              <a:rPr lang="en-US"/>
              <a:pPr/>
              <a:t>‹#›</a:t>
            </a:fld>
            <a:endParaRPr lang="en-US" dirty="0"/>
          </a:p>
        </p:txBody>
      </p:sp>
      <p:sp>
        <p:nvSpPr>
          <p:cNvPr id="7" name="Footer Placeholder 2"/>
          <p:cNvSpPr>
            <a:spLocks noGrp="1"/>
          </p:cNvSpPr>
          <p:nvPr>
            <p:ph type="ftr" sz="quarter" idx="22"/>
          </p:nvPr>
        </p:nvSpPr>
        <p:spPr>
          <a:xfrm>
            <a:off x="1003301" y="6356350"/>
            <a:ext cx="457200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13727815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Slide Number Placeholder 6"/>
          <p:cNvSpPr>
            <a:spLocks noGrp="1" noChangeArrowheads="1"/>
          </p:cNvSpPr>
          <p:nvPr>
            <p:ph type="sldNum" sz="quarter" idx="23"/>
          </p:nvPr>
        </p:nvSpPr>
        <p:spPr>
          <a:xfrm>
            <a:off x="357188" y="6350000"/>
            <a:ext cx="552450" cy="358775"/>
          </a:xfrm>
          <a:prstGeom prst="rect">
            <a:avLst/>
          </a:prstGeom>
          <a:ln/>
        </p:spPr>
        <p:txBody>
          <a:bodyPr/>
          <a:lstStyle>
            <a:lvl1pPr>
              <a:defRPr/>
            </a:lvl1pPr>
          </a:lstStyle>
          <a:p>
            <a:fld id="{39954795-B904-0C43-B4C5-2DBF66EF3FFF}" type="slidenum">
              <a:rPr lang="en-US"/>
              <a:pPr/>
              <a:t>‹#›</a:t>
            </a:fld>
            <a:endParaRPr lang="en-US" dirty="0"/>
          </a:p>
        </p:txBody>
      </p:sp>
      <p:sp>
        <p:nvSpPr>
          <p:cNvPr id="10" name="Footer Placeholder 2"/>
          <p:cNvSpPr>
            <a:spLocks noGrp="1"/>
          </p:cNvSpPr>
          <p:nvPr>
            <p:ph type="ftr" sz="quarter" idx="24"/>
          </p:nvPr>
        </p:nvSpPr>
        <p:spPr>
          <a:xfrm>
            <a:off x="1003301" y="6356350"/>
            <a:ext cx="457200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15079731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3"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39417393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xfrm>
            <a:off x="357188" y="6350000"/>
            <a:ext cx="552450" cy="358775"/>
          </a:xfrm>
          <a:prstGeom prst="rect">
            <a:avLst/>
          </a:prstGeom>
          <a:ln/>
        </p:spPr>
        <p:txBody>
          <a:bodyPr/>
          <a:lstStyle>
            <a:lvl1pPr>
              <a:defRPr/>
            </a:lvl1pPr>
          </a:lstStyle>
          <a:p>
            <a:fld id="{2F928726-9F97-4D47-AD8C-FDB4A2321A3E}"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13859123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aster Title: V1">
    <p:spTree>
      <p:nvGrpSpPr>
        <p:cNvPr id="1" name=""/>
        <p:cNvGrpSpPr/>
        <p:nvPr/>
      </p:nvGrpSpPr>
      <p:grpSpPr>
        <a:xfrm>
          <a:off x="0" y="0"/>
          <a:ext cx="0" cy="0"/>
          <a:chOff x="0" y="0"/>
          <a:chExt cx="0" cy="0"/>
        </a:xfrm>
      </p:grpSpPr>
      <p:sp>
        <p:nvSpPr>
          <p:cNvPr id="14" name="Rectangle 13"/>
          <p:cNvSpPr/>
          <p:nvPr userDrawn="1"/>
        </p:nvSpPr>
        <p:spPr>
          <a:xfrm>
            <a:off x="0" y="6174770"/>
            <a:ext cx="9144000" cy="59179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2" name="Rectangle 1"/>
          <p:cNvSpPr/>
          <p:nvPr userDrawn="1"/>
        </p:nvSpPr>
        <p:spPr>
          <a:xfrm>
            <a:off x="0" y="3858768"/>
            <a:ext cx="4379976" cy="2999232"/>
          </a:xfrm>
          <a:prstGeom prst="rect">
            <a:avLst/>
          </a:prstGeom>
          <a:blipFill dpi="0" rotWithShape="1">
            <a:blip r:embed="rId2">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pic>
        <p:nvPicPr>
          <p:cNvPr id="5" name="Picture 2" descr="I:\_GregW\1322550 WBGIS - ITS Sub Branding\WBGIS_ITS-PPT_footer-06.jpg"/>
          <p:cNvPicPr>
            <a:picLocks noChangeAspect="1" noChangeArrowheads="1"/>
          </p:cNvPicPr>
          <p:nvPr userDrawn="1"/>
        </p:nvPicPr>
        <p:blipFill>
          <a:blip r:embed="rId3"/>
          <a:srcRect b="82105"/>
          <a:stretch>
            <a:fillRect/>
          </a:stretch>
        </p:blipFill>
        <p:spPr bwMode="auto">
          <a:xfrm>
            <a:off x="0" y="1379624"/>
            <a:ext cx="9144000" cy="136358"/>
          </a:xfrm>
          <a:prstGeom prst="rect">
            <a:avLst/>
          </a:prstGeom>
          <a:noFill/>
        </p:spPr>
      </p:pic>
      <p:sp>
        <p:nvSpPr>
          <p:cNvPr id="6" name="Rectangle 2"/>
          <p:cNvSpPr>
            <a:spLocks noGrp="1" noChangeArrowheads="1"/>
          </p:cNvSpPr>
          <p:nvPr>
            <p:ph type="ctrTitle" hasCustomPrompt="1"/>
          </p:nvPr>
        </p:nvSpPr>
        <p:spPr>
          <a:xfrm>
            <a:off x="4219074" y="3980752"/>
            <a:ext cx="4384288" cy="1011238"/>
          </a:xfrm>
        </p:spPr>
        <p:txBody>
          <a:bodyPr bIns="0"/>
          <a:lstStyle>
            <a:lvl1pPr>
              <a:defRPr sz="3500">
                <a:solidFill>
                  <a:schemeClr val="accent2"/>
                </a:solidFill>
                <a:latin typeface="Arial"/>
                <a:cs typeface="Arial"/>
              </a:defRPr>
            </a:lvl1pPr>
          </a:lstStyle>
          <a:p>
            <a:pPr lvl="0"/>
            <a:r>
              <a:rPr lang="en-US" noProof="0"/>
              <a:t>Master Title: </a:t>
            </a:r>
            <a:br>
              <a:rPr lang="en-US" noProof="0"/>
            </a:br>
            <a:r>
              <a:rPr lang="en-US" noProof="0"/>
              <a:t>Version 1</a:t>
            </a:r>
          </a:p>
        </p:txBody>
      </p:sp>
      <p:sp>
        <p:nvSpPr>
          <p:cNvPr id="7" name="Rectangle 3"/>
          <p:cNvSpPr>
            <a:spLocks noGrp="1" noChangeArrowheads="1"/>
          </p:cNvSpPr>
          <p:nvPr>
            <p:ph type="subTitle" idx="1" hasCustomPrompt="1"/>
          </p:nvPr>
        </p:nvSpPr>
        <p:spPr>
          <a:xfrm>
            <a:off x="4588043" y="5153080"/>
            <a:ext cx="4034590"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a:t>Name of the contributor</a:t>
            </a:r>
          </a:p>
          <a:p>
            <a:pPr lvl="0"/>
            <a:r>
              <a:rPr lang="en-US" noProof="0"/>
              <a:t>Name of the event, venue</a:t>
            </a:r>
          </a:p>
          <a:p>
            <a:pPr lvl="0"/>
            <a:r>
              <a:rPr lang="en-US" noProof="0"/>
              <a:t>00 Month 2012</a:t>
            </a:r>
          </a:p>
        </p:txBody>
      </p:sp>
      <p:sp>
        <p:nvSpPr>
          <p:cNvPr id="10" name="Rectangle 9"/>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11" name="Rectangle 10"/>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13" name="Rectangle 12"/>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pic>
        <p:nvPicPr>
          <p:cNvPr id="3" name="Picture 2"/>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08226" y="210414"/>
            <a:ext cx="3981610" cy="959074"/>
          </a:xfrm>
          <a:prstGeom prst="rect">
            <a:avLst/>
          </a:prstGeom>
        </p:spPr>
      </p:pic>
    </p:spTree>
    <p:extLst>
      <p:ext uri="{BB962C8B-B14F-4D97-AF65-F5344CB8AC3E}">
        <p14:creationId xmlns:p14="http://schemas.microsoft.com/office/powerpoint/2010/main" val="22527771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err="1"/>
              <a:t>Titlemaster</a:t>
            </a:r>
            <a:endParaRPr lang="en-US" noProof="0"/>
          </a:p>
        </p:txBody>
      </p:sp>
      <p:sp>
        <p:nvSpPr>
          <p:cNvPr id="3" name="Fußzeilenplatzhalter 2"/>
          <p:cNvSpPr>
            <a:spLocks noGrp="1"/>
          </p:cNvSpPr>
          <p:nvPr>
            <p:ph type="ftr" sz="quarter" idx="10"/>
          </p:nvPr>
        </p:nvSpPr>
        <p:spPr>
          <a:xfrm>
            <a:off x="3203901" y="6360101"/>
            <a:ext cx="4558326" cy="215901"/>
          </a:xfrm>
          <a:prstGeom prst="rect">
            <a:avLst/>
          </a:prstGeom>
        </p:spPr>
        <p:txBody>
          <a:bodyPr/>
          <a:lstStyle>
            <a:lvl1pPr>
              <a:defRPr sz="900"/>
            </a:lvl1pPr>
          </a:lstStyle>
          <a:p>
            <a:pPr>
              <a:defRPr/>
            </a:pPr>
            <a:r>
              <a:rPr lang="en-US" dirty="0">
                <a:latin typeface="Andes" panose="02000000000000000000" pitchFamily="50" charset="0"/>
              </a:rPr>
              <a:t>Program-for-Results Financing Overview</a:t>
            </a:r>
            <a:br>
              <a:rPr lang="en-US" dirty="0">
                <a:latin typeface="Andes" panose="02000000000000000000" pitchFamily="50" charset="0"/>
              </a:rPr>
            </a:br>
            <a:br>
              <a:rPr lang="en-US" dirty="0">
                <a:latin typeface="Andes" panose="02000000000000000000" pitchFamily="50" charset="0"/>
              </a:rPr>
            </a:br>
            <a:endParaRPr lang="en-US" dirty="0"/>
          </a:p>
        </p:txBody>
      </p:sp>
      <p:sp>
        <p:nvSpPr>
          <p:cNvPr id="4" name="Foliennummernplatzhalter 3"/>
          <p:cNvSpPr>
            <a:spLocks noGrp="1"/>
          </p:cNvSpPr>
          <p:nvPr>
            <p:ph type="sldNum" sz="quarter" idx="11"/>
          </p:nvPr>
        </p:nvSpPr>
        <p:spPr>
          <a:xfrm>
            <a:off x="8532118" y="6360102"/>
            <a:ext cx="288032" cy="215900"/>
          </a:xfrm>
          <a:prstGeom prst="rect">
            <a:avLst/>
          </a:prstGeom>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err="1"/>
              <a:t>Textmaster</a:t>
            </a:r>
            <a:endParaRPr lang="en-US" noProof="0"/>
          </a:p>
          <a:p>
            <a:pPr lvl="1"/>
            <a:r>
              <a:rPr lang="en-US" noProof="0"/>
              <a:t>Second Layer</a:t>
            </a:r>
          </a:p>
          <a:p>
            <a:pPr lvl="2"/>
            <a:r>
              <a:rPr lang="en-US" noProof="0"/>
              <a:t>Third Layer</a:t>
            </a:r>
          </a:p>
          <a:p>
            <a:pPr lvl="3"/>
            <a:r>
              <a:rPr lang="en-US" noProof="0"/>
              <a:t>Fourth Layer</a:t>
            </a:r>
          </a:p>
          <a:p>
            <a:pPr lvl="4"/>
            <a:r>
              <a:rPr lang="en-US" noProof="0"/>
              <a:t>Fifth Layer</a:t>
            </a:r>
          </a:p>
          <a:p>
            <a:pPr lvl="5"/>
            <a:r>
              <a:rPr lang="en-US" noProof="0"/>
              <a:t>6</a:t>
            </a:r>
          </a:p>
        </p:txBody>
      </p:sp>
    </p:spTree>
    <p:extLst>
      <p:ext uri="{BB962C8B-B14F-4D97-AF65-F5344CB8AC3E}">
        <p14:creationId xmlns:p14="http://schemas.microsoft.com/office/powerpoint/2010/main" val="33710552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err="1"/>
              <a:t>Titlemaster</a:t>
            </a:r>
            <a:endParaRPr lang="en-US" noProof="0"/>
          </a:p>
        </p:txBody>
      </p:sp>
      <p:sp>
        <p:nvSpPr>
          <p:cNvPr id="3" name="Fußzeilenplatzhalter 2"/>
          <p:cNvSpPr>
            <a:spLocks noGrp="1"/>
          </p:cNvSpPr>
          <p:nvPr>
            <p:ph type="ftr" sz="quarter" idx="10"/>
          </p:nvPr>
        </p:nvSpPr>
        <p:spPr>
          <a:xfrm>
            <a:off x="3203901" y="6360105"/>
            <a:ext cx="4558326" cy="215901"/>
          </a:xfrm>
          <a:prstGeom prst="rect">
            <a:avLst/>
          </a:prstGeom>
        </p:spPr>
        <p:txBody>
          <a:bodyPr/>
          <a:lstStyle/>
          <a:p>
            <a:pPr>
              <a:defRPr/>
            </a:pPr>
            <a:r>
              <a:rPr lang="en-US" dirty="0">
                <a:solidFill>
                  <a:prstClr val="black">
                    <a:lumMod val="75000"/>
                    <a:lumOff val="25000"/>
                  </a:prstClr>
                </a:solidFill>
                <a:latin typeface="Andes" panose="02000000000000000000" pitchFamily="50" charset="0"/>
              </a:rPr>
              <a:t>Program-for-Results Financing Overview  </a:t>
            </a: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a:xfrm>
            <a:off x="8532118" y="6360102"/>
            <a:ext cx="288032" cy="215900"/>
          </a:xfrm>
          <a:prstGeom prst="rect">
            <a:avLst/>
          </a:prstGeom>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7730890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4" name="Rectangle 63"/>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330" name="Title 329"/>
          <p:cNvSpPr>
            <a:spLocks noGrp="1"/>
          </p:cNvSpPr>
          <p:nvPr>
            <p:ph type="title" hasCustomPrompt="1"/>
          </p:nvPr>
        </p:nvSpPr>
        <p:spPr>
          <a:xfrm>
            <a:off x="1512623" y="1189789"/>
            <a:ext cx="6971806" cy="1822161"/>
          </a:xfrm>
        </p:spPr>
        <p:txBody>
          <a:bodyPr anchor="b">
            <a:normAutofit/>
          </a:bodyPr>
          <a:lstStyle>
            <a:lvl1pPr>
              <a:lnSpc>
                <a:spcPct val="100000"/>
              </a:lnSpc>
              <a:spcBef>
                <a:spcPts val="0"/>
              </a:spcBef>
              <a:defRPr sz="4000" b="1" cap="none" baseline="0">
                <a:solidFill>
                  <a:schemeClr val="bg1"/>
                </a:solidFill>
                <a:latin typeface="Andes" panose="02000000000000000000" pitchFamily="50" charset="0"/>
              </a:defRPr>
            </a:lvl1pPr>
          </a:lstStyle>
          <a:p>
            <a:r>
              <a:rPr lang="en-US"/>
              <a:t>Click to edit master title style</a:t>
            </a:r>
          </a:p>
        </p:txBody>
      </p:sp>
      <p:sp>
        <p:nvSpPr>
          <p:cNvPr id="332" name="Text Placeholder 331"/>
          <p:cNvSpPr>
            <a:spLocks noGrp="1"/>
          </p:cNvSpPr>
          <p:nvPr>
            <p:ph type="body" sz="quarter" idx="13" hasCustomPrompt="1"/>
          </p:nvPr>
        </p:nvSpPr>
        <p:spPr>
          <a:xfrm>
            <a:off x="1525172" y="3000005"/>
            <a:ext cx="6959257" cy="875885"/>
          </a:xfrm>
        </p:spPr>
        <p:txBody>
          <a:bodyPr>
            <a:normAutofit/>
          </a:bodyPr>
          <a:lstStyle>
            <a:lvl1pPr>
              <a:lnSpc>
                <a:spcPct val="100000"/>
              </a:lnSpc>
              <a:spcBef>
                <a:spcPts val="0"/>
              </a:spcBef>
              <a:defRPr sz="2400" b="0" i="0" cap="none" baseline="0">
                <a:solidFill>
                  <a:srgbClr val="FFFFFF"/>
                </a:solidFill>
                <a:latin typeface="Andes" panose="02000000000000000000" pitchFamily="50" charset="0"/>
                <a:cs typeface="Andes" panose="02000000000000000000" pitchFamily="50" charset="0"/>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marL="740664" indent="-283464" algn="l">
              <a:lnSpc>
                <a:spcPct val="100000"/>
              </a:lnSpc>
              <a:defRPr sz="1500" b="0" i="0" baseline="0">
                <a:solidFill>
                  <a:schemeClr val="tx1"/>
                </a:solidFill>
                <a:latin typeface="Arial"/>
                <a:cs typeface="Arial"/>
              </a:defRPr>
            </a:lvl1pPr>
            <a:lvl2pPr algn="l">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5932488" y="5975350"/>
            <a:ext cx="2552700" cy="306388"/>
          </a:xfrm>
        </p:spPr>
        <p:txBody>
          <a:bodyPr rIns="0"/>
          <a:lstStyle>
            <a:lvl1pPr algn="r">
              <a:defRPr>
                <a:solidFill>
                  <a:schemeClr val="tx1"/>
                </a:solidFill>
                <a:cs typeface="Arial" charset="0"/>
              </a:defRPr>
            </a:lvl1pPr>
          </a:lstStyle>
          <a:p>
            <a:endParaRPr lang="en-US" dirty="0"/>
          </a:p>
        </p:txBody>
      </p:sp>
      <p:pic>
        <p:nvPicPr>
          <p:cNvPr id="66" name="Picture 65" descr="1617981_Doc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5488" y="4807776"/>
            <a:ext cx="3200400" cy="423672"/>
          </a:xfrm>
          <a:prstGeom prst="rect">
            <a:avLst/>
          </a:prstGeom>
        </p:spPr>
      </p:pic>
    </p:spTree>
    <p:extLst>
      <p:ext uri="{BB962C8B-B14F-4D97-AF65-F5344CB8AC3E}">
        <p14:creationId xmlns:p14="http://schemas.microsoft.com/office/powerpoint/2010/main" val="12975565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3"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4"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5"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6"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7"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9"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0"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6"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7"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5"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6"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7"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8"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9"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0"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4"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1"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2"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3"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3" name="Rectangle 62"/>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rgbClr val="021F43"/>
                </a:solidFill>
              </a:defRPr>
            </a:lvl1pPr>
          </a:lstStyle>
          <a:p>
            <a:r>
              <a:rPr lang="en-US"/>
              <a:t>Click to edit Master title style</a:t>
            </a:r>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469467" y="4910668"/>
            <a:ext cx="2966008" cy="1012638"/>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4" name="Rectangle 1028"/>
          <p:cNvSpPr>
            <a:spLocks noGrp="1" noChangeArrowheads="1"/>
          </p:cNvSpPr>
          <p:nvPr>
            <p:ph type="dt" sz="half" idx="15"/>
          </p:nvPr>
        </p:nvSpPr>
        <p:spPr>
          <a:xfrm>
            <a:off x="5716588" y="5975350"/>
            <a:ext cx="2719387" cy="306388"/>
          </a:xfrm>
        </p:spPr>
        <p:txBody>
          <a:bodyPr rIns="0"/>
          <a:lstStyle>
            <a:lvl1pPr algn="r">
              <a:defRPr>
                <a:solidFill>
                  <a:schemeClr val="tx1"/>
                </a:solidFill>
                <a:cs typeface="Arial" charset="0"/>
              </a:defRPr>
            </a:lvl1pPr>
          </a:lstStyle>
          <a:p>
            <a:fld id="{DD666F1A-2A7A-5043-9FF5-51207218B32A}" type="datetime4">
              <a:rPr lang="en-US"/>
              <a:pPr/>
              <a:t>November 12, 2020</a:t>
            </a:fld>
            <a:endParaRPr lang="en-US" dirty="0"/>
          </a:p>
        </p:txBody>
      </p:sp>
      <p:pic>
        <p:nvPicPr>
          <p:cNvPr id="65" name="Picture 64" descr="1617981_Doc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5488" y="4807776"/>
            <a:ext cx="3200400" cy="423672"/>
          </a:xfrm>
          <a:prstGeom prst="rect">
            <a:avLst/>
          </a:prstGeom>
        </p:spPr>
      </p:pic>
    </p:spTree>
    <p:extLst>
      <p:ext uri="{BB962C8B-B14F-4D97-AF65-F5344CB8AC3E}">
        <p14:creationId xmlns:p14="http://schemas.microsoft.com/office/powerpoint/2010/main" val="39902137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latin typeface="+mn-lt"/>
              <a:cs typeface="+mn-cs"/>
            </a:endParaRPr>
          </a:p>
        </p:txBody>
      </p:sp>
      <p:sp>
        <p:nvSpPr>
          <p:cNvPr id="2" name="Title 1"/>
          <p:cNvSpPr>
            <a:spLocks noGrp="1"/>
          </p:cNvSpPr>
          <p:nvPr>
            <p:ph type="title" hasCustomPrompt="1"/>
          </p:nvPr>
        </p:nvSpPr>
        <p:spPr>
          <a:xfrm>
            <a:off x="356934" y="301626"/>
            <a:ext cx="8462029" cy="756707"/>
          </a:xfrm>
        </p:spPr>
        <p:txBody>
          <a:bodyPr anchor="b">
            <a:normAutofit/>
          </a:bodyPr>
          <a:lstStyle>
            <a:lvl1pPr>
              <a:defRPr sz="2600" b="0" i="0" cap="none">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baseline="0" smtClean="0"/>
            </a:lvl1pPr>
          </a:lstStyle>
          <a:p>
            <a:pPr lvl="0"/>
            <a:r>
              <a:rPr lang="en-US"/>
              <a:t>Click to edit Master text styles</a:t>
            </a:r>
          </a:p>
        </p:txBody>
      </p:sp>
      <p:sp>
        <p:nvSpPr>
          <p:cNvPr id="5" name="Slide Number Placeholder 3"/>
          <p:cNvSpPr>
            <a:spLocks noGrp="1"/>
          </p:cNvSpPr>
          <p:nvPr>
            <p:ph type="sldNum" sz="quarter" idx="14"/>
          </p:nvPr>
        </p:nvSpPr>
        <p:spPr>
          <a:xfrm>
            <a:off x="357188" y="6350000"/>
            <a:ext cx="552450" cy="358775"/>
          </a:xfrm>
          <a:prstGeom prst="rect">
            <a:avLst/>
          </a:prstGeom>
        </p:spPr>
        <p:txBody>
          <a:bodyPr/>
          <a:lstStyle>
            <a:lvl1pPr>
              <a:defRPr/>
            </a:lvl1pPr>
          </a:lstStyle>
          <a:p>
            <a:fld id="{796E191C-EEE2-E84D-9C7C-4C008F544702}" type="slidenum">
              <a:rPr lang="en-US"/>
              <a:pPr/>
              <a:t>‹#›</a:t>
            </a:fld>
            <a:endParaRPr lang="en-US" dirty="0"/>
          </a:p>
        </p:txBody>
      </p:sp>
      <p:sp>
        <p:nvSpPr>
          <p:cNvPr id="8"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Program-for-Results Overview</a:t>
            </a:r>
          </a:p>
        </p:txBody>
      </p:sp>
      <p:pic>
        <p:nvPicPr>
          <p:cNvPr id="9" name="Picture 8" descr="1617981_Doc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635625" y="6270816"/>
            <a:ext cx="3200400" cy="423672"/>
          </a:xfrm>
          <a:prstGeom prst="rect">
            <a:avLst/>
          </a:prstGeom>
        </p:spPr>
      </p:pic>
    </p:spTree>
    <p:extLst>
      <p:ext uri="{BB962C8B-B14F-4D97-AF65-F5344CB8AC3E}">
        <p14:creationId xmlns:p14="http://schemas.microsoft.com/office/powerpoint/2010/main" val="202016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C4116375-F971-4CF1-8CED-879C36BD2D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71891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chemeClr val="tx1"/>
                </a:solidFill>
              </a:defRPr>
            </a:lvl1pPr>
            <a:lvl2pPr>
              <a:lnSpc>
                <a:spcPct val="130000"/>
              </a:lnSpc>
              <a:spcBef>
                <a:spcPts val="1200"/>
              </a:spcBef>
              <a:buClr>
                <a:schemeClr val="tx2">
                  <a:lumMod val="50000"/>
                  <a:lumOff val="50000"/>
                </a:schemeClr>
              </a:buClr>
              <a:defRPr>
                <a:solidFill>
                  <a:schemeClr val="tx1"/>
                </a:solidFill>
              </a:defRPr>
            </a:lvl2pPr>
            <a:lvl3pPr marL="557784">
              <a:lnSpc>
                <a:spcPct val="130000"/>
              </a:lnSpc>
              <a:spcBef>
                <a:spcPts val="0"/>
              </a:spcBef>
              <a:buClr>
                <a:schemeClr val="tx2">
                  <a:lumMod val="50000"/>
                  <a:lumOff val="50000"/>
                </a:schemeClr>
              </a:buClr>
              <a:defRPr>
                <a:solidFill>
                  <a:schemeClr val="tx1"/>
                </a:solidFill>
              </a:defRPr>
            </a:lvl3pPr>
            <a:lvl4pPr>
              <a:lnSpc>
                <a:spcPct val="130000"/>
              </a:lnSpc>
              <a:spcBef>
                <a:spcPts val="0"/>
              </a:spcBef>
              <a:buClr>
                <a:schemeClr val="tx2">
                  <a:lumMod val="50000"/>
                  <a:lumOff val="50000"/>
                </a:schemeClr>
              </a:buClr>
              <a:defRPr>
                <a:solidFill>
                  <a:schemeClr val="tx1"/>
                </a:solidFill>
              </a:defRPr>
            </a:lvl4pPr>
            <a:lvl5pPr>
              <a:lnSpc>
                <a:spcPct val="130000"/>
              </a:lnSpc>
              <a:spcBef>
                <a:spcPts val="0"/>
              </a:spcBef>
              <a:buClr>
                <a:schemeClr val="tx2">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Slide Number Placeholder 7"/>
          <p:cNvSpPr>
            <a:spLocks noGrp="1"/>
          </p:cNvSpPr>
          <p:nvPr>
            <p:ph type="sldNum" sz="quarter" idx="12"/>
          </p:nvPr>
        </p:nvSpPr>
        <p:spPr>
          <a:xfrm>
            <a:off x="357188" y="6350000"/>
            <a:ext cx="552450" cy="358775"/>
          </a:xfrm>
          <a:prstGeom prst="rect">
            <a:avLst/>
          </a:prstGeom>
        </p:spPr>
        <p:txBody>
          <a:bodyPr/>
          <a:lstStyle>
            <a:lvl1pPr>
              <a:defRPr/>
            </a:lvl1pPr>
          </a:lstStyle>
          <a:p>
            <a:fld id="{2186868D-133B-DF4E-82DB-8CF7F7ADA99E}" type="slidenum">
              <a:rPr lang="en-US"/>
              <a:pPr/>
              <a:t>‹#›</a:t>
            </a:fld>
            <a:endParaRPr lang="en-US" dirty="0"/>
          </a:p>
        </p:txBody>
      </p:sp>
      <p:sp>
        <p:nvSpPr>
          <p:cNvPr id="65"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Program-for-Results Overview</a:t>
            </a:r>
          </a:p>
        </p:txBody>
      </p:sp>
      <p:pic>
        <p:nvPicPr>
          <p:cNvPr id="66" name="Picture 65" descr="1617981_Doc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635625" y="6270816"/>
            <a:ext cx="3200400" cy="423672"/>
          </a:xfrm>
          <a:prstGeom prst="rect">
            <a:avLst/>
          </a:prstGeom>
        </p:spPr>
      </p:pic>
    </p:spTree>
    <p:extLst>
      <p:ext uri="{BB962C8B-B14F-4D97-AF65-F5344CB8AC3E}">
        <p14:creationId xmlns:p14="http://schemas.microsoft.com/office/powerpoint/2010/main" val="2705427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64" name="Slide Number Placeholder 7"/>
          <p:cNvSpPr>
            <a:spLocks noGrp="1"/>
          </p:cNvSpPr>
          <p:nvPr>
            <p:ph type="sldNum" sz="quarter" idx="12"/>
          </p:nvPr>
        </p:nvSpPr>
        <p:spPr>
          <a:xfrm>
            <a:off x="357188" y="6350000"/>
            <a:ext cx="552450" cy="358775"/>
          </a:xfrm>
          <a:prstGeom prst="rect">
            <a:avLst/>
          </a:prstGeom>
        </p:spPr>
        <p:txBody>
          <a:bodyPr/>
          <a:lstStyle>
            <a:lvl1pPr>
              <a:defRPr/>
            </a:lvl1pPr>
          </a:lstStyle>
          <a:p>
            <a:fld id="{2186868D-133B-DF4E-82DB-8CF7F7ADA99E}" type="slidenum">
              <a:rPr lang="en-US"/>
              <a:pPr/>
              <a:t>‹#›</a:t>
            </a:fld>
            <a:endParaRPr lang="en-US" dirty="0"/>
          </a:p>
        </p:txBody>
      </p:sp>
      <p:sp>
        <p:nvSpPr>
          <p:cNvPr id="65"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Program-for-Results Overview</a:t>
            </a:r>
          </a:p>
        </p:txBody>
      </p:sp>
    </p:spTree>
    <p:extLst>
      <p:ext uri="{BB962C8B-B14F-4D97-AF65-F5344CB8AC3E}">
        <p14:creationId xmlns:p14="http://schemas.microsoft.com/office/powerpoint/2010/main" val="30014916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357188" y="6350000"/>
            <a:ext cx="552450" cy="358775"/>
          </a:xfrm>
          <a:prstGeom prst="rect">
            <a:avLst/>
          </a:prstGeom>
          <a:ln/>
        </p:spPr>
        <p:txBody>
          <a:bodyPr/>
          <a:lstStyle>
            <a:lvl1pPr>
              <a:defRPr/>
            </a:lvl1pPr>
          </a:lstStyle>
          <a:p>
            <a:fld id="{A8950F83-8D42-0F42-BBBC-DFBE82419071}"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20056959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357188" y="6350000"/>
            <a:ext cx="552450" cy="358775"/>
          </a:xfrm>
          <a:prstGeom prst="rect">
            <a:avLst/>
          </a:prstGeom>
          <a:ln/>
        </p:spPr>
        <p:txBody>
          <a:bodyPr/>
          <a:lstStyle>
            <a:lvl1pPr>
              <a:defRPr/>
            </a:lvl1pPr>
          </a:lstStyle>
          <a:p>
            <a:fld id="{554F609D-7181-1646-8925-8F4B84A6F041}"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5624037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6"/>
          <p:cNvSpPr>
            <a:spLocks noGrp="1" noChangeArrowheads="1"/>
          </p:cNvSpPr>
          <p:nvPr>
            <p:ph type="sldNum" sz="quarter" idx="15"/>
          </p:nvPr>
        </p:nvSpPr>
        <p:spPr>
          <a:xfrm>
            <a:off x="357188" y="6350000"/>
            <a:ext cx="552450" cy="358775"/>
          </a:xfrm>
          <a:prstGeom prst="rect">
            <a:avLst/>
          </a:prstGeom>
          <a:ln/>
        </p:spPr>
        <p:txBody>
          <a:bodyPr/>
          <a:lstStyle>
            <a:lvl1pPr>
              <a:defRPr/>
            </a:lvl1pPr>
          </a:lstStyle>
          <a:p>
            <a:fld id="{547F93BA-108C-7043-B8C3-519D85438AC2}" type="slidenum">
              <a:rPr lang="en-US"/>
              <a:pPr/>
              <a:t>‹#›</a:t>
            </a:fld>
            <a:endParaRPr lang="en-US" dirty="0"/>
          </a:p>
        </p:txBody>
      </p:sp>
      <p:sp>
        <p:nvSpPr>
          <p:cNvPr id="9"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36202757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Rectangle 6"/>
          <p:cNvSpPr>
            <a:spLocks noGrp="1" noChangeArrowheads="1"/>
          </p:cNvSpPr>
          <p:nvPr>
            <p:ph type="sldNum" sz="quarter" idx="15"/>
          </p:nvPr>
        </p:nvSpPr>
        <p:spPr>
          <a:xfrm>
            <a:off x="357188" y="6350000"/>
            <a:ext cx="552450" cy="358775"/>
          </a:xfrm>
          <a:prstGeom prst="rect">
            <a:avLst/>
          </a:prstGeom>
          <a:ln/>
        </p:spPr>
        <p:txBody>
          <a:bodyPr/>
          <a:lstStyle>
            <a:lvl1pPr>
              <a:defRPr/>
            </a:lvl1pPr>
          </a:lstStyle>
          <a:p>
            <a:fld id="{8C4CC33C-72E9-3A45-B416-51984BF4002C}" type="slidenum">
              <a:rPr lang="en-US"/>
              <a:pPr/>
              <a:t>‹#›</a:t>
            </a:fld>
            <a:endParaRPr lang="en-US" dirty="0"/>
          </a:p>
        </p:txBody>
      </p:sp>
      <p:sp>
        <p:nvSpPr>
          <p:cNvPr id="11"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4192543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xfrm>
            <a:off x="357188" y="6350000"/>
            <a:ext cx="552450" cy="358775"/>
          </a:xfrm>
          <a:prstGeom prst="rect">
            <a:avLst/>
          </a:prstGeom>
          <a:ln/>
        </p:spPr>
        <p:txBody>
          <a:bodyPr/>
          <a:lstStyle>
            <a:lvl1pPr>
              <a:defRPr/>
            </a:lvl1pPr>
          </a:lstStyle>
          <a:p>
            <a:fld id="{7295A5C1-7F51-3141-B2CE-C0B1ED1EC8C4}"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4338764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xfrm>
            <a:off x="357188" y="6350000"/>
            <a:ext cx="552450" cy="358775"/>
          </a:xfrm>
          <a:prstGeom prst="rect">
            <a:avLst/>
          </a:prstGeom>
          <a:ln/>
        </p:spPr>
        <p:txBody>
          <a:bodyPr/>
          <a:lstStyle>
            <a:lvl1pPr>
              <a:defRPr/>
            </a:lvl1pPr>
          </a:lstStyle>
          <a:p>
            <a:fld id="{831825F2-55B2-DE45-808D-0FDDD078112A}"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6952069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7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7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8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324" name="Title 323"/>
          <p:cNvSpPr>
            <a:spLocks noGrp="1"/>
          </p:cNvSpPr>
          <p:nvPr>
            <p:ph type="title"/>
          </p:nvPr>
        </p:nvSpPr>
        <p:spPr>
          <a:xfrm>
            <a:off x="343401" y="301625"/>
            <a:ext cx="8439652" cy="668193"/>
          </a:xfrm>
        </p:spPr>
        <p:txBody>
          <a:bodyPr/>
          <a:lstStyle>
            <a:lvl1pPr>
              <a:defRPr b="0" i="0">
                <a:solidFill>
                  <a:srgbClr val="021F43"/>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dirty="0"/>
              <a:t>Drag picture to placeholder or click icon to add</a:t>
            </a:r>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dirty="0"/>
              <a:t>Drag picture to placeholder or click icon to add</a:t>
            </a:r>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dirty="0"/>
              <a:t>Drag picture to placeholder or click icon to add</a:t>
            </a:r>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dirty="0"/>
              <a:t>Drag picture to placeholder or click icon to add</a:t>
            </a:r>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dirty="0"/>
              <a:t>Drag picture to placeholder or click icon to add</a:t>
            </a:r>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2" name="Slide Number Placeholder 7"/>
          <p:cNvSpPr>
            <a:spLocks noGrp="1"/>
          </p:cNvSpPr>
          <p:nvPr>
            <p:ph type="sldNum" sz="quarter" idx="120"/>
          </p:nvPr>
        </p:nvSpPr>
        <p:spPr>
          <a:xfrm>
            <a:off x="357188" y="6350000"/>
            <a:ext cx="552450" cy="358775"/>
          </a:xfrm>
          <a:prstGeom prst="rect">
            <a:avLst/>
          </a:prstGeom>
        </p:spPr>
        <p:txBody>
          <a:bodyPr/>
          <a:lstStyle>
            <a:lvl1pPr>
              <a:defRPr/>
            </a:lvl1pPr>
          </a:lstStyle>
          <a:p>
            <a:fld id="{04515600-AB75-CD4F-B28E-763C3BE4E7E6}" type="slidenum">
              <a:rPr lang="en-US"/>
              <a:pPr/>
              <a:t>‹#›</a:t>
            </a:fld>
            <a:endParaRPr lang="en-US" dirty="0"/>
          </a:p>
        </p:txBody>
      </p:sp>
      <p:sp>
        <p:nvSpPr>
          <p:cNvPr id="133"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1610784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dirty="0"/>
              <a:t>Drag picture to placeholder or click icon to add</a:t>
            </a:r>
          </a:p>
        </p:txBody>
      </p:sp>
      <p:sp>
        <p:nvSpPr>
          <p:cNvPr id="6" name="Title 1"/>
          <p:cNvSpPr>
            <a:spLocks noGrp="1"/>
          </p:cNvSpPr>
          <p:nvPr>
            <p:ph type="title"/>
          </p:nvPr>
        </p:nvSpPr>
        <p:spPr>
          <a:xfrm>
            <a:off x="5110480" y="3200401"/>
            <a:ext cx="3627120" cy="761999"/>
          </a:xfrm>
        </p:spPr>
        <p:txBody>
          <a:bodyPr/>
          <a:lstStyle>
            <a:lvl1pPr>
              <a:defRPr b="1"/>
            </a:lvl1pPr>
          </a:lstStyle>
          <a:p>
            <a:r>
              <a:rPr lang="en-US"/>
              <a:t>Click to edit Master title style</a:t>
            </a:r>
          </a:p>
        </p:txBody>
      </p:sp>
      <p:sp>
        <p:nvSpPr>
          <p:cNvPr id="7"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a:t>Click to edit Master text styles</a:t>
            </a:r>
          </a:p>
        </p:txBody>
      </p:sp>
      <p:sp>
        <p:nvSpPr>
          <p:cNvPr id="5" name="Rectangle 6"/>
          <p:cNvSpPr>
            <a:spLocks noGrp="1" noChangeArrowheads="1"/>
          </p:cNvSpPr>
          <p:nvPr>
            <p:ph type="sldNum" sz="quarter" idx="15"/>
          </p:nvPr>
        </p:nvSpPr>
        <p:spPr>
          <a:xfrm>
            <a:off x="357188" y="6350000"/>
            <a:ext cx="552450" cy="358775"/>
          </a:xfrm>
          <a:prstGeom prst="rect">
            <a:avLst/>
          </a:prstGeom>
          <a:ln/>
        </p:spPr>
        <p:txBody>
          <a:bodyPr/>
          <a:lstStyle>
            <a:lvl1pPr>
              <a:defRPr/>
            </a:lvl1pPr>
          </a:lstStyle>
          <a:p>
            <a:fld id="{698CC1ED-AD91-7C4C-8223-24F4900EEF45}" type="slidenum">
              <a:rPr lang="en-US"/>
              <a:pPr/>
              <a:t>‹#›</a:t>
            </a:fld>
            <a:endParaRPr lang="en-US" dirty="0"/>
          </a:p>
        </p:txBody>
      </p:sp>
      <p:sp>
        <p:nvSpPr>
          <p:cNvPr id="8" name="Footer Placeholder 2"/>
          <p:cNvSpPr>
            <a:spLocks noGrp="1"/>
          </p:cNvSpPr>
          <p:nvPr>
            <p:ph type="ftr" sz="quarter" idx="16"/>
          </p:nvPr>
        </p:nvSpPr>
        <p:spPr>
          <a:xfrm>
            <a:off x="1003301" y="6356350"/>
            <a:ext cx="415798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155903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a:extLst>
              <a:ext uri="{FF2B5EF4-FFF2-40B4-BE49-F238E27FC236}">
                <a16:creationId xmlns:a16="http://schemas.microsoft.com/office/drawing/2014/main" id="{03CEE7B5-2396-49A9-9C42-0CDB5D77D3F2}"/>
              </a:ext>
            </a:extLst>
          </p:cNvPr>
          <p:cNvSpPr>
            <a:spLocks/>
          </p:cNvSpPr>
          <p:nvPr/>
        </p:nvSpPr>
        <p:spPr bwMode="auto">
          <a:xfrm flipH="1">
            <a:off x="6380163" y="615950"/>
            <a:ext cx="1014412"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bg-BG"/>
          </a:p>
        </p:txBody>
      </p:sp>
      <p:sp>
        <p:nvSpPr>
          <p:cNvPr id="5" name="Freeform 1683">
            <a:extLst>
              <a:ext uri="{FF2B5EF4-FFF2-40B4-BE49-F238E27FC236}">
                <a16:creationId xmlns:a16="http://schemas.microsoft.com/office/drawing/2014/main" id="{F490B68E-D636-4AA6-A764-2ED8E52F4732}"/>
              </a:ext>
            </a:extLst>
          </p:cNvPr>
          <p:cNvSpPr>
            <a:spLocks/>
          </p:cNvSpPr>
          <p:nvPr/>
        </p:nvSpPr>
        <p:spPr bwMode="auto">
          <a:xfrm flipH="1">
            <a:off x="7410450" y="3175"/>
            <a:ext cx="712788"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bg-BG"/>
          </a:p>
        </p:txBody>
      </p:sp>
      <p:sp>
        <p:nvSpPr>
          <p:cNvPr id="6" name="Line 1086">
            <a:extLst>
              <a:ext uri="{FF2B5EF4-FFF2-40B4-BE49-F238E27FC236}">
                <a16:creationId xmlns:a16="http://schemas.microsoft.com/office/drawing/2014/main" id="{B639E70D-D4AB-48B0-BE2B-E2D0903C63C9}"/>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7" name="Line 1087">
            <a:extLst>
              <a:ext uri="{FF2B5EF4-FFF2-40B4-BE49-F238E27FC236}">
                <a16:creationId xmlns:a16="http://schemas.microsoft.com/office/drawing/2014/main" id="{FBF078FE-2224-4ADB-B699-AD320389CB06}"/>
              </a:ext>
            </a:extLst>
          </p:cNvPr>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8" name="Rectangle 1088">
            <a:extLst>
              <a:ext uri="{FF2B5EF4-FFF2-40B4-BE49-F238E27FC236}">
                <a16:creationId xmlns:a16="http://schemas.microsoft.com/office/drawing/2014/main" id="{83FD7ECF-3017-45B0-B242-6A9C33EF790E}"/>
              </a:ext>
            </a:extLst>
          </p:cNvPr>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9" name="Rectangle 1089">
            <a:extLst>
              <a:ext uri="{FF2B5EF4-FFF2-40B4-BE49-F238E27FC236}">
                <a16:creationId xmlns:a16="http://schemas.microsoft.com/office/drawing/2014/main" id="{CDFEFEC7-5DA2-4B08-B0F7-B23B1CDCB9C8}"/>
              </a:ext>
            </a:extLst>
          </p:cNvPr>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10" name="Freeform 1098">
            <a:extLst>
              <a:ext uri="{FF2B5EF4-FFF2-40B4-BE49-F238E27FC236}">
                <a16:creationId xmlns:a16="http://schemas.microsoft.com/office/drawing/2014/main" id="{07690A9A-91FE-433F-AA35-2961C384D4BE}"/>
              </a:ext>
            </a:extLst>
          </p:cNvPr>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1" name="Freeform 1115">
            <a:extLst>
              <a:ext uri="{FF2B5EF4-FFF2-40B4-BE49-F238E27FC236}">
                <a16:creationId xmlns:a16="http://schemas.microsoft.com/office/drawing/2014/main" id="{C31F31F3-1B33-4C9D-B54D-31AF5FCA8D82}"/>
              </a:ext>
            </a:extLst>
          </p:cNvPr>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2" name="Freeform 1120">
            <a:extLst>
              <a:ext uri="{FF2B5EF4-FFF2-40B4-BE49-F238E27FC236}">
                <a16:creationId xmlns:a16="http://schemas.microsoft.com/office/drawing/2014/main" id="{FBBC1310-F32C-406A-B5AD-794F89C64A33}"/>
              </a:ext>
            </a:extLst>
          </p:cNvPr>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3" name="Freeform 1134">
            <a:extLst>
              <a:ext uri="{FF2B5EF4-FFF2-40B4-BE49-F238E27FC236}">
                <a16:creationId xmlns:a16="http://schemas.microsoft.com/office/drawing/2014/main" id="{6C866A97-8ED1-463E-A8B4-58536115723F}"/>
              </a:ext>
            </a:extLst>
          </p:cNvPr>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4" name="Freeform 1141">
            <a:extLst>
              <a:ext uri="{FF2B5EF4-FFF2-40B4-BE49-F238E27FC236}">
                <a16:creationId xmlns:a16="http://schemas.microsoft.com/office/drawing/2014/main" id="{6AEB2175-EA5F-4163-B037-BBB283508252}"/>
              </a:ext>
            </a:extLst>
          </p:cNvPr>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5" name="Freeform 1148">
            <a:extLst>
              <a:ext uri="{FF2B5EF4-FFF2-40B4-BE49-F238E27FC236}">
                <a16:creationId xmlns:a16="http://schemas.microsoft.com/office/drawing/2014/main" id="{E49E9A66-27C6-480E-BFEA-150E4AEFCD10}"/>
              </a:ext>
            </a:extLst>
          </p:cNvPr>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6" name="Freeform 1150">
            <a:extLst>
              <a:ext uri="{FF2B5EF4-FFF2-40B4-BE49-F238E27FC236}">
                <a16:creationId xmlns:a16="http://schemas.microsoft.com/office/drawing/2014/main" id="{540F97E7-E9C0-457C-A103-6DFCBAC2ACD5}"/>
              </a:ext>
            </a:extLst>
          </p:cNvPr>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7" name="Freeform 1152">
            <a:extLst>
              <a:ext uri="{FF2B5EF4-FFF2-40B4-BE49-F238E27FC236}">
                <a16:creationId xmlns:a16="http://schemas.microsoft.com/office/drawing/2014/main" id="{2147A1B2-53F1-40A2-9820-2001C6C2C1E1}"/>
              </a:ext>
            </a:extLst>
          </p:cNvPr>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8" name="Freeform 1154">
            <a:extLst>
              <a:ext uri="{FF2B5EF4-FFF2-40B4-BE49-F238E27FC236}">
                <a16:creationId xmlns:a16="http://schemas.microsoft.com/office/drawing/2014/main" id="{9394DBEF-2B10-4FE3-8B64-D92DB36F3DE5}"/>
              </a:ext>
            </a:extLst>
          </p:cNvPr>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19" name="Freeform 1156">
            <a:extLst>
              <a:ext uri="{FF2B5EF4-FFF2-40B4-BE49-F238E27FC236}">
                <a16:creationId xmlns:a16="http://schemas.microsoft.com/office/drawing/2014/main" id="{E49F3CC4-9E6F-4795-9474-1C4A875ED37D}"/>
              </a:ext>
            </a:extLst>
          </p:cNvPr>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0" name="Freeform 1163">
            <a:extLst>
              <a:ext uri="{FF2B5EF4-FFF2-40B4-BE49-F238E27FC236}">
                <a16:creationId xmlns:a16="http://schemas.microsoft.com/office/drawing/2014/main" id="{E01FE8EF-D428-4AEC-BD82-1C33C057B213}"/>
              </a:ext>
            </a:extLst>
          </p:cNvPr>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1" name="Freeform 1172">
            <a:extLst>
              <a:ext uri="{FF2B5EF4-FFF2-40B4-BE49-F238E27FC236}">
                <a16:creationId xmlns:a16="http://schemas.microsoft.com/office/drawing/2014/main" id="{BE9D094D-94E0-42A4-8AF2-58347805B655}"/>
              </a:ext>
            </a:extLst>
          </p:cNvPr>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2" name="Freeform 1177">
            <a:extLst>
              <a:ext uri="{FF2B5EF4-FFF2-40B4-BE49-F238E27FC236}">
                <a16:creationId xmlns:a16="http://schemas.microsoft.com/office/drawing/2014/main" id="{A67D5E59-4594-4015-B97B-14F8815A4AEA}"/>
              </a:ext>
            </a:extLst>
          </p:cNvPr>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3" name="Freeform 1180">
            <a:extLst>
              <a:ext uri="{FF2B5EF4-FFF2-40B4-BE49-F238E27FC236}">
                <a16:creationId xmlns:a16="http://schemas.microsoft.com/office/drawing/2014/main" id="{B52FA1D8-70D1-45C7-8459-B026C8D76F97}"/>
              </a:ext>
            </a:extLst>
          </p:cNvPr>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 name="Line 1187">
            <a:extLst>
              <a:ext uri="{FF2B5EF4-FFF2-40B4-BE49-F238E27FC236}">
                <a16:creationId xmlns:a16="http://schemas.microsoft.com/office/drawing/2014/main" id="{794AA116-D8FB-4D62-82A7-F8F9583DCE13}"/>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5" name="Line 1188">
            <a:extLst>
              <a:ext uri="{FF2B5EF4-FFF2-40B4-BE49-F238E27FC236}">
                <a16:creationId xmlns:a16="http://schemas.microsoft.com/office/drawing/2014/main" id="{3183AE52-091C-4263-A244-85E0E3527F2D}"/>
              </a:ext>
            </a:extLst>
          </p:cNvPr>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6" name="Freeform 1208">
            <a:extLst>
              <a:ext uri="{FF2B5EF4-FFF2-40B4-BE49-F238E27FC236}">
                <a16:creationId xmlns:a16="http://schemas.microsoft.com/office/drawing/2014/main" id="{43277E38-4473-4487-A755-84F543C52EDB}"/>
              </a:ext>
            </a:extLst>
          </p:cNvPr>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7" name="Freeform 1210">
            <a:extLst>
              <a:ext uri="{FF2B5EF4-FFF2-40B4-BE49-F238E27FC236}">
                <a16:creationId xmlns:a16="http://schemas.microsoft.com/office/drawing/2014/main" id="{C90C5C04-052E-4DC2-9C3F-E152032F9E75}"/>
              </a:ext>
            </a:extLst>
          </p:cNvPr>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8" name="Freeform 1214">
            <a:extLst>
              <a:ext uri="{FF2B5EF4-FFF2-40B4-BE49-F238E27FC236}">
                <a16:creationId xmlns:a16="http://schemas.microsoft.com/office/drawing/2014/main" id="{11C6BF78-8D70-4A2C-B052-D304377977E8}"/>
              </a:ext>
            </a:extLst>
          </p:cNvPr>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9" name="Rectangle 1215">
            <a:extLst>
              <a:ext uri="{FF2B5EF4-FFF2-40B4-BE49-F238E27FC236}">
                <a16:creationId xmlns:a16="http://schemas.microsoft.com/office/drawing/2014/main" id="{85637C23-F4FD-4E3F-A88E-1888EFCB2798}"/>
              </a:ext>
            </a:extLst>
          </p:cNvPr>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0" name="Freeform 1217">
            <a:extLst>
              <a:ext uri="{FF2B5EF4-FFF2-40B4-BE49-F238E27FC236}">
                <a16:creationId xmlns:a16="http://schemas.microsoft.com/office/drawing/2014/main" id="{9EE2B154-D1CC-415E-B09D-5FEA1954EAE4}"/>
              </a:ext>
            </a:extLst>
          </p:cNvPr>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1" name="Freeform 1219">
            <a:extLst>
              <a:ext uri="{FF2B5EF4-FFF2-40B4-BE49-F238E27FC236}">
                <a16:creationId xmlns:a16="http://schemas.microsoft.com/office/drawing/2014/main" id="{8007C904-06FC-4459-B7D1-4BC0DA07019D}"/>
              </a:ext>
            </a:extLst>
          </p:cNvPr>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2" name="Freeform 1221">
            <a:extLst>
              <a:ext uri="{FF2B5EF4-FFF2-40B4-BE49-F238E27FC236}">
                <a16:creationId xmlns:a16="http://schemas.microsoft.com/office/drawing/2014/main" id="{9D2D1770-C17D-43D1-9404-911465690925}"/>
              </a:ext>
            </a:extLst>
          </p:cNvPr>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3" name="Freeform 1234">
            <a:extLst>
              <a:ext uri="{FF2B5EF4-FFF2-40B4-BE49-F238E27FC236}">
                <a16:creationId xmlns:a16="http://schemas.microsoft.com/office/drawing/2014/main" id="{3ABB8052-AEB3-4744-ACBC-012719F7ACC8}"/>
              </a:ext>
            </a:extLst>
          </p:cNvPr>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4" name="Line 1237">
            <a:extLst>
              <a:ext uri="{FF2B5EF4-FFF2-40B4-BE49-F238E27FC236}">
                <a16:creationId xmlns:a16="http://schemas.microsoft.com/office/drawing/2014/main" id="{62A27696-FDCB-4F6B-AA1E-8AFD28BB03E5}"/>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5" name="Line 1238">
            <a:extLst>
              <a:ext uri="{FF2B5EF4-FFF2-40B4-BE49-F238E27FC236}">
                <a16:creationId xmlns:a16="http://schemas.microsoft.com/office/drawing/2014/main" id="{8BC376C7-E2BD-4E19-B18A-802DC7148F82}"/>
              </a:ext>
            </a:extLst>
          </p:cNvPr>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6" name="Freeform 1240">
            <a:extLst>
              <a:ext uri="{FF2B5EF4-FFF2-40B4-BE49-F238E27FC236}">
                <a16:creationId xmlns:a16="http://schemas.microsoft.com/office/drawing/2014/main" id="{AEF9293D-56D5-4779-8EC8-B945EF56DE1F}"/>
              </a:ext>
            </a:extLst>
          </p:cNvPr>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7" name="Freeform 1243">
            <a:extLst>
              <a:ext uri="{FF2B5EF4-FFF2-40B4-BE49-F238E27FC236}">
                <a16:creationId xmlns:a16="http://schemas.microsoft.com/office/drawing/2014/main" id="{8BE83C06-EBC5-4BD3-B965-88CC2F3380BC}"/>
              </a:ext>
            </a:extLst>
          </p:cNvPr>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8" name="Freeform 1246">
            <a:extLst>
              <a:ext uri="{FF2B5EF4-FFF2-40B4-BE49-F238E27FC236}">
                <a16:creationId xmlns:a16="http://schemas.microsoft.com/office/drawing/2014/main" id="{84652846-8A43-4321-BA95-1777F406A900}"/>
              </a:ext>
            </a:extLst>
          </p:cNvPr>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39" name="Freeform 1250">
            <a:extLst>
              <a:ext uri="{FF2B5EF4-FFF2-40B4-BE49-F238E27FC236}">
                <a16:creationId xmlns:a16="http://schemas.microsoft.com/office/drawing/2014/main" id="{01487F1D-8349-46E8-BB54-C416D7C4878F}"/>
              </a:ext>
            </a:extLst>
          </p:cNvPr>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0" name="Freeform 1252">
            <a:extLst>
              <a:ext uri="{FF2B5EF4-FFF2-40B4-BE49-F238E27FC236}">
                <a16:creationId xmlns:a16="http://schemas.microsoft.com/office/drawing/2014/main" id="{21870093-DCF7-4493-AB09-F093E5766885}"/>
              </a:ext>
            </a:extLst>
          </p:cNvPr>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1" name="Freeform 1255">
            <a:extLst>
              <a:ext uri="{FF2B5EF4-FFF2-40B4-BE49-F238E27FC236}">
                <a16:creationId xmlns:a16="http://schemas.microsoft.com/office/drawing/2014/main" id="{AAE3EA8A-DEF3-4651-8797-29EB182628AB}"/>
              </a:ext>
            </a:extLst>
          </p:cNvPr>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2" name="Rectangle 1256">
            <a:extLst>
              <a:ext uri="{FF2B5EF4-FFF2-40B4-BE49-F238E27FC236}">
                <a16:creationId xmlns:a16="http://schemas.microsoft.com/office/drawing/2014/main" id="{BCBC2755-78C5-4DC2-ACC1-D6CD0889BEFD}"/>
              </a:ext>
            </a:extLst>
          </p:cNvPr>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3" name="Freeform 1258">
            <a:extLst>
              <a:ext uri="{FF2B5EF4-FFF2-40B4-BE49-F238E27FC236}">
                <a16:creationId xmlns:a16="http://schemas.microsoft.com/office/drawing/2014/main" id="{066F54C8-5447-4759-9ECF-060742A9C4B3}"/>
              </a:ext>
            </a:extLst>
          </p:cNvPr>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 name="Freeform 1266">
            <a:extLst>
              <a:ext uri="{FF2B5EF4-FFF2-40B4-BE49-F238E27FC236}">
                <a16:creationId xmlns:a16="http://schemas.microsoft.com/office/drawing/2014/main" id="{DE392C67-2527-40D7-AFB9-2C270E0C9B39}"/>
              </a:ext>
            </a:extLst>
          </p:cNvPr>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5" name="Freeform 1269">
            <a:extLst>
              <a:ext uri="{FF2B5EF4-FFF2-40B4-BE49-F238E27FC236}">
                <a16:creationId xmlns:a16="http://schemas.microsoft.com/office/drawing/2014/main" id="{910D6C62-C7EF-48CB-A4FD-F793A360706F}"/>
              </a:ext>
            </a:extLst>
          </p:cNvPr>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6" name="Line 1270">
            <a:extLst>
              <a:ext uri="{FF2B5EF4-FFF2-40B4-BE49-F238E27FC236}">
                <a16:creationId xmlns:a16="http://schemas.microsoft.com/office/drawing/2014/main" id="{443FB3BF-2B16-44B2-8CA7-E52C64FCE01E}"/>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7" name="Line 1271">
            <a:extLst>
              <a:ext uri="{FF2B5EF4-FFF2-40B4-BE49-F238E27FC236}">
                <a16:creationId xmlns:a16="http://schemas.microsoft.com/office/drawing/2014/main" id="{C6A15E25-73C2-4B79-B92B-0A2D0ADDA8E3}"/>
              </a:ext>
            </a:extLst>
          </p:cNvPr>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8" name="Rectangle 1272">
            <a:extLst>
              <a:ext uri="{FF2B5EF4-FFF2-40B4-BE49-F238E27FC236}">
                <a16:creationId xmlns:a16="http://schemas.microsoft.com/office/drawing/2014/main" id="{919C4102-604C-4F90-9C05-25102F07A38F}"/>
              </a:ext>
            </a:extLst>
          </p:cNvPr>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49" name="Rectangle 1273">
            <a:extLst>
              <a:ext uri="{FF2B5EF4-FFF2-40B4-BE49-F238E27FC236}">
                <a16:creationId xmlns:a16="http://schemas.microsoft.com/office/drawing/2014/main" id="{456E22E6-A4B2-4B37-9304-879B854602A5}"/>
              </a:ext>
            </a:extLst>
          </p:cNvPr>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0" name="Line 1274">
            <a:extLst>
              <a:ext uri="{FF2B5EF4-FFF2-40B4-BE49-F238E27FC236}">
                <a16:creationId xmlns:a16="http://schemas.microsoft.com/office/drawing/2014/main" id="{8BCD6DDC-7E06-47A6-817B-69B396D8759B}"/>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1" name="Line 1275">
            <a:extLst>
              <a:ext uri="{FF2B5EF4-FFF2-40B4-BE49-F238E27FC236}">
                <a16:creationId xmlns:a16="http://schemas.microsoft.com/office/drawing/2014/main" id="{59BC0596-9968-4593-8451-16712A047FA2}"/>
              </a:ext>
            </a:extLst>
          </p:cNvPr>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2" name="Freeform 1277">
            <a:extLst>
              <a:ext uri="{FF2B5EF4-FFF2-40B4-BE49-F238E27FC236}">
                <a16:creationId xmlns:a16="http://schemas.microsoft.com/office/drawing/2014/main" id="{F4846285-F917-4961-A91C-16D4EF28C41A}"/>
              </a:ext>
            </a:extLst>
          </p:cNvPr>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3" name="Freeform 1287">
            <a:extLst>
              <a:ext uri="{FF2B5EF4-FFF2-40B4-BE49-F238E27FC236}">
                <a16:creationId xmlns:a16="http://schemas.microsoft.com/office/drawing/2014/main" id="{FB800DE5-9A33-433A-999B-AADD904AED60}"/>
              </a:ext>
            </a:extLst>
          </p:cNvPr>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4" name="Freeform 1290">
            <a:extLst>
              <a:ext uri="{FF2B5EF4-FFF2-40B4-BE49-F238E27FC236}">
                <a16:creationId xmlns:a16="http://schemas.microsoft.com/office/drawing/2014/main" id="{6747B1BF-6444-4117-B5B8-E2D10D31B485}"/>
              </a:ext>
            </a:extLst>
          </p:cNvPr>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55" name="Rectangle 1335">
            <a:extLst>
              <a:ext uri="{FF2B5EF4-FFF2-40B4-BE49-F238E27FC236}">
                <a16:creationId xmlns:a16="http://schemas.microsoft.com/office/drawing/2014/main" id="{EFF167E2-0746-454F-B270-2F9BCFD32918}"/>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6" name="Rectangle 1336">
            <a:extLst>
              <a:ext uri="{FF2B5EF4-FFF2-40B4-BE49-F238E27FC236}">
                <a16:creationId xmlns:a16="http://schemas.microsoft.com/office/drawing/2014/main" id="{5E143690-4377-4A96-9488-5ADEDDB6EFBF}"/>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7" name="Rectangle 1337">
            <a:extLst>
              <a:ext uri="{FF2B5EF4-FFF2-40B4-BE49-F238E27FC236}">
                <a16:creationId xmlns:a16="http://schemas.microsoft.com/office/drawing/2014/main" id="{14FBAEA4-E72C-4D84-B599-270600D7EE8D}"/>
              </a:ext>
            </a:extLst>
          </p:cNvPr>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8" name="Rectangle 1340">
            <a:extLst>
              <a:ext uri="{FF2B5EF4-FFF2-40B4-BE49-F238E27FC236}">
                <a16:creationId xmlns:a16="http://schemas.microsoft.com/office/drawing/2014/main" id="{417F8CE8-F19F-4E48-B7E9-01550A60A307}"/>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59" name="Rectangle 1341">
            <a:extLst>
              <a:ext uri="{FF2B5EF4-FFF2-40B4-BE49-F238E27FC236}">
                <a16:creationId xmlns:a16="http://schemas.microsoft.com/office/drawing/2014/main" id="{96AEBA70-C018-4E6B-8488-16336541B567}"/>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0" name="Rectangle 1342">
            <a:extLst>
              <a:ext uri="{FF2B5EF4-FFF2-40B4-BE49-F238E27FC236}">
                <a16:creationId xmlns:a16="http://schemas.microsoft.com/office/drawing/2014/main" id="{581D7B7C-2AA4-480D-8705-4ABDA7B79E36}"/>
              </a:ext>
            </a:extLst>
          </p:cNvPr>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1" name="Rectangle 1343">
            <a:extLst>
              <a:ext uri="{FF2B5EF4-FFF2-40B4-BE49-F238E27FC236}">
                <a16:creationId xmlns:a16="http://schemas.microsoft.com/office/drawing/2014/main" id="{E2799BAC-4D36-4D42-ACD0-FF6855553C3F}"/>
              </a:ext>
            </a:extLst>
          </p:cNvPr>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62" name="Rectangle 1344">
            <a:extLst>
              <a:ext uri="{FF2B5EF4-FFF2-40B4-BE49-F238E27FC236}">
                <a16:creationId xmlns:a16="http://schemas.microsoft.com/office/drawing/2014/main" id="{DA2E72C3-BE34-4249-9D5F-8E8AB8CA5A40}"/>
              </a:ext>
            </a:extLst>
          </p:cNvPr>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Arial" charset="0"/>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6">
            <a:extLst>
              <a:ext uri="{FF2B5EF4-FFF2-40B4-BE49-F238E27FC236}">
                <a16:creationId xmlns:a16="http://schemas.microsoft.com/office/drawing/2014/main" id="{C992E1D2-DFF6-4AEE-B041-28C416AABDC9}"/>
              </a:ext>
            </a:extLst>
          </p:cNvPr>
          <p:cNvSpPr>
            <a:spLocks noGrp="1"/>
          </p:cNvSpPr>
          <p:nvPr>
            <p:ph type="ftr" sz="quarter" idx="11"/>
          </p:nvPr>
        </p:nvSpPr>
        <p:spPr/>
        <p:txBody>
          <a:bodyPr/>
          <a:lstStyle>
            <a:lvl1pPr>
              <a:defRPr/>
            </a:lvl1pPr>
          </a:lstStyle>
          <a:p>
            <a:pPr>
              <a:defRPr/>
            </a:pPr>
            <a:endParaRPr lang="en-US" dirty="0"/>
          </a:p>
        </p:txBody>
      </p:sp>
      <p:sp>
        <p:nvSpPr>
          <p:cNvPr id="64" name="Slide Number Placeholder 7">
            <a:extLst>
              <a:ext uri="{FF2B5EF4-FFF2-40B4-BE49-F238E27FC236}">
                <a16:creationId xmlns:a16="http://schemas.microsoft.com/office/drawing/2014/main" id="{A20B1197-6312-4DAC-B624-9E40B6ACCE9F}"/>
              </a:ext>
            </a:extLst>
          </p:cNvPr>
          <p:cNvSpPr>
            <a:spLocks noGrp="1"/>
          </p:cNvSpPr>
          <p:nvPr>
            <p:ph type="sldNum" sz="quarter" idx="12"/>
          </p:nvPr>
        </p:nvSpPr>
        <p:spPr/>
        <p:txBody>
          <a:bodyPr/>
          <a:lstStyle>
            <a:lvl1pPr>
              <a:defRPr/>
            </a:lvl1pPr>
          </a:lstStyle>
          <a:p>
            <a:pPr>
              <a:defRPr/>
            </a:pPr>
            <a:fld id="{B1037B3B-976A-47E5-95CF-EEB574CB281C}" type="slidenum">
              <a:rPr lang="en-US" altLang="en-US"/>
              <a:pPr>
                <a:defRPr/>
              </a:pPr>
              <a:t>‹#›</a:t>
            </a:fld>
            <a:endParaRPr lang="en-US" altLang="en-US" dirty="0"/>
          </a:p>
        </p:txBody>
      </p:sp>
    </p:spTree>
    <p:extLst>
      <p:ext uri="{BB962C8B-B14F-4D97-AF65-F5344CB8AC3E}">
        <p14:creationId xmlns:p14="http://schemas.microsoft.com/office/powerpoint/2010/main" val="6911634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6"/>
          <p:cNvSpPr>
            <a:spLocks noChangeArrowheads="1"/>
          </p:cNvSpPr>
          <p:nvPr/>
        </p:nvSpPr>
        <p:spPr bwMode="auto">
          <a:xfrm>
            <a:off x="5175250" y="5302250"/>
            <a:ext cx="3968750" cy="155575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dirty="0"/>
              <a:t>Drag picture to placeholder or click icon to add</a:t>
            </a:r>
          </a:p>
        </p:txBody>
      </p:sp>
      <p:sp>
        <p:nvSpPr>
          <p:cNvPr id="5" name="Title 1"/>
          <p:cNvSpPr>
            <a:spLocks noGrp="1"/>
          </p:cNvSpPr>
          <p:nvPr>
            <p:ph type="title"/>
          </p:nvPr>
        </p:nvSpPr>
        <p:spPr>
          <a:xfrm>
            <a:off x="5110480" y="3200401"/>
            <a:ext cx="3627120" cy="761999"/>
          </a:xfrm>
        </p:spPr>
        <p:txBody>
          <a:bodyPr/>
          <a:lstStyle>
            <a:lvl1pPr>
              <a:defRPr b="1"/>
            </a:lvl1pPr>
          </a:lstStyle>
          <a:p>
            <a:r>
              <a:rPr lang="en-US"/>
              <a:t>Click to edit Master title style</a:t>
            </a:r>
          </a:p>
        </p:txBody>
      </p:sp>
      <p:sp>
        <p:nvSpPr>
          <p:cNvPr id="6" name="Text Placeholder 5"/>
          <p:cNvSpPr>
            <a:spLocks noGrp="1"/>
          </p:cNvSpPr>
          <p:nvPr>
            <p:ph type="body" sz="quarter" idx="14"/>
          </p:nvPr>
        </p:nvSpPr>
        <p:spPr>
          <a:xfrm>
            <a:off x="5100638" y="3982720"/>
            <a:ext cx="3647122" cy="1767839"/>
          </a:xfrm>
        </p:spPr>
        <p:txBody>
          <a:bodyPr/>
          <a:lstStyle>
            <a:lvl1pPr>
              <a:defRPr b="1">
                <a:solidFill>
                  <a:schemeClr val="tx2">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42218923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Rectangle 6"/>
          <p:cNvSpPr>
            <a:spLocks noGrp="1" noChangeArrowheads="1"/>
          </p:cNvSpPr>
          <p:nvPr>
            <p:ph type="sldNum" sz="quarter" idx="19"/>
          </p:nvPr>
        </p:nvSpPr>
        <p:spPr>
          <a:xfrm>
            <a:off x="357188" y="6350000"/>
            <a:ext cx="552450" cy="358775"/>
          </a:xfrm>
          <a:prstGeom prst="rect">
            <a:avLst/>
          </a:prstGeom>
          <a:ln/>
        </p:spPr>
        <p:txBody>
          <a:bodyPr/>
          <a:lstStyle>
            <a:lvl1pPr>
              <a:defRPr/>
            </a:lvl1pPr>
          </a:lstStyle>
          <a:p>
            <a:fld id="{521FD67A-3B8A-1447-A668-C8C94603DA4A}" type="slidenum">
              <a:rPr lang="en-US"/>
              <a:pPr/>
              <a:t>‹#›</a:t>
            </a:fld>
            <a:endParaRPr lang="en-US" dirty="0"/>
          </a:p>
        </p:txBody>
      </p:sp>
      <p:sp>
        <p:nvSpPr>
          <p:cNvPr id="6" name="Footer Placeholder 2"/>
          <p:cNvSpPr>
            <a:spLocks noGrp="1"/>
          </p:cNvSpPr>
          <p:nvPr>
            <p:ph type="ftr" sz="quarter" idx="20"/>
          </p:nvPr>
        </p:nvSpPr>
        <p:spPr>
          <a:xfrm>
            <a:off x="1003301" y="6356350"/>
            <a:ext cx="457200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27530348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dirty="0"/>
          </a:p>
        </p:txBody>
      </p:sp>
      <p:sp>
        <p:nvSpPr>
          <p:cNvPr id="6" name="Rectangle 6"/>
          <p:cNvSpPr>
            <a:spLocks noGrp="1" noChangeArrowheads="1"/>
          </p:cNvSpPr>
          <p:nvPr>
            <p:ph type="sldNum" sz="quarter" idx="20"/>
          </p:nvPr>
        </p:nvSpPr>
        <p:spPr>
          <a:xfrm>
            <a:off x="357188" y="6350000"/>
            <a:ext cx="552450" cy="358775"/>
          </a:xfrm>
          <a:prstGeom prst="rect">
            <a:avLst/>
          </a:prstGeom>
          <a:ln/>
        </p:spPr>
        <p:txBody>
          <a:bodyPr/>
          <a:lstStyle>
            <a:lvl1pPr>
              <a:defRPr/>
            </a:lvl1pPr>
          </a:lstStyle>
          <a:p>
            <a:fld id="{42F8407D-203D-6042-9ACE-F7263A2E1B78}" type="slidenum">
              <a:rPr lang="en-US"/>
              <a:pPr/>
              <a:t>‹#›</a:t>
            </a:fld>
            <a:endParaRPr lang="en-US" dirty="0"/>
          </a:p>
        </p:txBody>
      </p:sp>
      <p:sp>
        <p:nvSpPr>
          <p:cNvPr id="7" name="Footer Placeholder 2"/>
          <p:cNvSpPr>
            <a:spLocks noGrp="1"/>
          </p:cNvSpPr>
          <p:nvPr>
            <p:ph type="ftr" sz="quarter" idx="21"/>
          </p:nvPr>
        </p:nvSpPr>
        <p:spPr>
          <a:xfrm>
            <a:off x="1003301" y="6356350"/>
            <a:ext cx="457200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40698099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Rectangle 6"/>
          <p:cNvSpPr>
            <a:spLocks noGrp="1" noChangeArrowheads="1"/>
          </p:cNvSpPr>
          <p:nvPr>
            <p:ph type="sldNum" sz="quarter" idx="21"/>
          </p:nvPr>
        </p:nvSpPr>
        <p:spPr>
          <a:xfrm>
            <a:off x="357188" y="6350000"/>
            <a:ext cx="552450" cy="358775"/>
          </a:xfrm>
          <a:prstGeom prst="rect">
            <a:avLst/>
          </a:prstGeom>
          <a:ln/>
        </p:spPr>
        <p:txBody>
          <a:bodyPr/>
          <a:lstStyle>
            <a:lvl1pPr>
              <a:defRPr/>
            </a:lvl1pPr>
          </a:lstStyle>
          <a:p>
            <a:fld id="{7A5A5FB6-ED6B-6640-B036-EF51CC562295}" type="slidenum">
              <a:rPr lang="en-US"/>
              <a:pPr/>
              <a:t>‹#›</a:t>
            </a:fld>
            <a:endParaRPr lang="en-US" dirty="0"/>
          </a:p>
        </p:txBody>
      </p:sp>
      <p:sp>
        <p:nvSpPr>
          <p:cNvPr id="7" name="Footer Placeholder 2"/>
          <p:cNvSpPr>
            <a:spLocks noGrp="1"/>
          </p:cNvSpPr>
          <p:nvPr>
            <p:ph type="ftr" sz="quarter" idx="22"/>
          </p:nvPr>
        </p:nvSpPr>
        <p:spPr>
          <a:xfrm>
            <a:off x="1003301" y="6356350"/>
            <a:ext cx="457200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5887739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Slide Number Placeholder 6"/>
          <p:cNvSpPr>
            <a:spLocks noGrp="1" noChangeArrowheads="1"/>
          </p:cNvSpPr>
          <p:nvPr>
            <p:ph type="sldNum" sz="quarter" idx="23"/>
          </p:nvPr>
        </p:nvSpPr>
        <p:spPr>
          <a:xfrm>
            <a:off x="357188" y="6350000"/>
            <a:ext cx="552450" cy="358775"/>
          </a:xfrm>
          <a:prstGeom prst="rect">
            <a:avLst/>
          </a:prstGeom>
          <a:ln/>
        </p:spPr>
        <p:txBody>
          <a:bodyPr/>
          <a:lstStyle>
            <a:lvl1pPr>
              <a:defRPr/>
            </a:lvl1pPr>
          </a:lstStyle>
          <a:p>
            <a:fld id="{39954795-B904-0C43-B4C5-2DBF66EF3FFF}" type="slidenum">
              <a:rPr lang="en-US"/>
              <a:pPr/>
              <a:t>‹#›</a:t>
            </a:fld>
            <a:endParaRPr lang="en-US" dirty="0"/>
          </a:p>
        </p:txBody>
      </p:sp>
      <p:sp>
        <p:nvSpPr>
          <p:cNvPr id="10" name="Footer Placeholder 2"/>
          <p:cNvSpPr>
            <a:spLocks noGrp="1"/>
          </p:cNvSpPr>
          <p:nvPr>
            <p:ph type="ftr" sz="quarter" idx="24"/>
          </p:nvPr>
        </p:nvSpPr>
        <p:spPr>
          <a:xfrm>
            <a:off x="1003301" y="6356350"/>
            <a:ext cx="4572000" cy="365125"/>
          </a:xfrm>
          <a:prstGeom prst="rect">
            <a:avLst/>
          </a:prstGeom>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2405965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cs typeface="+mn-cs"/>
            </a:endParaRPr>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cs typeface="+mn-cs"/>
            </a:endParaRPr>
          </a:p>
        </p:txBody>
      </p:sp>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3"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pic>
        <p:nvPicPr>
          <p:cNvPr id="64" name="Picture 63" descr="1617981_Doc_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635625" y="6270816"/>
            <a:ext cx="3200400" cy="423672"/>
          </a:xfrm>
          <a:prstGeom prst="rect">
            <a:avLst/>
          </a:prstGeom>
        </p:spPr>
      </p:pic>
    </p:spTree>
    <p:extLst>
      <p:ext uri="{BB962C8B-B14F-4D97-AF65-F5344CB8AC3E}">
        <p14:creationId xmlns:p14="http://schemas.microsoft.com/office/powerpoint/2010/main" val="12369259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xfrm>
            <a:off x="357188" y="6350000"/>
            <a:ext cx="552450" cy="358775"/>
          </a:xfrm>
          <a:prstGeom prst="rect">
            <a:avLst/>
          </a:prstGeom>
          <a:ln/>
        </p:spPr>
        <p:txBody>
          <a:bodyPr/>
          <a:lstStyle>
            <a:lvl1pPr>
              <a:defRPr/>
            </a:lvl1pPr>
          </a:lstStyle>
          <a:p>
            <a:fld id="{2F928726-9F97-4D47-AD8C-FDB4A2321A3E}" type="slidenum">
              <a:rPr lang="en-US"/>
              <a:pPr/>
              <a:t>‹#›</a:t>
            </a:fld>
            <a:endParaRPr lang="en-US" dirty="0"/>
          </a:p>
        </p:txBody>
      </p:sp>
      <p:sp>
        <p:nvSpPr>
          <p:cNvPr id="7" name="Footer Placeholder 2"/>
          <p:cNvSpPr>
            <a:spLocks noGrp="1"/>
          </p:cNvSpPr>
          <p:nvPr>
            <p:ph type="ftr" sz="quarter" idx="3"/>
          </p:nvPr>
        </p:nvSpPr>
        <p:spPr>
          <a:xfrm>
            <a:off x="1003301" y="6356350"/>
            <a:ext cx="4572000"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extLst>
      <p:ext uri="{BB962C8B-B14F-4D97-AF65-F5344CB8AC3E}">
        <p14:creationId xmlns:p14="http://schemas.microsoft.com/office/powerpoint/2010/main" val="16107530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aster Title: V1">
    <p:spTree>
      <p:nvGrpSpPr>
        <p:cNvPr id="1" name=""/>
        <p:cNvGrpSpPr/>
        <p:nvPr/>
      </p:nvGrpSpPr>
      <p:grpSpPr>
        <a:xfrm>
          <a:off x="0" y="0"/>
          <a:ext cx="0" cy="0"/>
          <a:chOff x="0" y="0"/>
          <a:chExt cx="0" cy="0"/>
        </a:xfrm>
      </p:grpSpPr>
      <p:sp>
        <p:nvSpPr>
          <p:cNvPr id="14" name="Rectangle 13"/>
          <p:cNvSpPr/>
          <p:nvPr userDrawn="1"/>
        </p:nvSpPr>
        <p:spPr>
          <a:xfrm>
            <a:off x="0" y="6174770"/>
            <a:ext cx="9144000" cy="59179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2" name="Rectangle 1"/>
          <p:cNvSpPr/>
          <p:nvPr userDrawn="1"/>
        </p:nvSpPr>
        <p:spPr>
          <a:xfrm>
            <a:off x="0" y="3858768"/>
            <a:ext cx="4379976" cy="2999232"/>
          </a:xfrm>
          <a:prstGeom prst="rect">
            <a:avLst/>
          </a:prstGeom>
          <a:blipFill dpi="0" rotWithShape="1">
            <a:blip r:embed="rId2">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pic>
        <p:nvPicPr>
          <p:cNvPr id="5" name="Picture 2" descr="I:\_GregW\1322550 WBGIS - ITS Sub Branding\WBGIS_ITS-PPT_footer-06.jpg"/>
          <p:cNvPicPr>
            <a:picLocks noChangeAspect="1" noChangeArrowheads="1"/>
          </p:cNvPicPr>
          <p:nvPr userDrawn="1"/>
        </p:nvPicPr>
        <p:blipFill>
          <a:blip r:embed="rId3"/>
          <a:srcRect b="82105"/>
          <a:stretch>
            <a:fillRect/>
          </a:stretch>
        </p:blipFill>
        <p:spPr bwMode="auto">
          <a:xfrm>
            <a:off x="0" y="1379624"/>
            <a:ext cx="9144000" cy="136358"/>
          </a:xfrm>
          <a:prstGeom prst="rect">
            <a:avLst/>
          </a:prstGeom>
          <a:noFill/>
        </p:spPr>
      </p:pic>
      <p:sp>
        <p:nvSpPr>
          <p:cNvPr id="6" name="Rectangle 2"/>
          <p:cNvSpPr>
            <a:spLocks noGrp="1" noChangeArrowheads="1"/>
          </p:cNvSpPr>
          <p:nvPr>
            <p:ph type="ctrTitle" hasCustomPrompt="1"/>
          </p:nvPr>
        </p:nvSpPr>
        <p:spPr>
          <a:xfrm>
            <a:off x="4219074" y="3980752"/>
            <a:ext cx="4384288" cy="1011238"/>
          </a:xfrm>
        </p:spPr>
        <p:txBody>
          <a:bodyPr bIns="0"/>
          <a:lstStyle>
            <a:lvl1pPr>
              <a:defRPr sz="3500">
                <a:solidFill>
                  <a:schemeClr val="accent2"/>
                </a:solidFill>
                <a:latin typeface="Arial"/>
                <a:cs typeface="Arial"/>
              </a:defRPr>
            </a:lvl1pPr>
          </a:lstStyle>
          <a:p>
            <a:pPr lvl="0"/>
            <a:r>
              <a:rPr lang="en-US" noProof="0"/>
              <a:t>Master Title: </a:t>
            </a:r>
            <a:br>
              <a:rPr lang="en-US" noProof="0"/>
            </a:br>
            <a:r>
              <a:rPr lang="en-US" noProof="0"/>
              <a:t>Version 1</a:t>
            </a:r>
          </a:p>
        </p:txBody>
      </p:sp>
      <p:sp>
        <p:nvSpPr>
          <p:cNvPr id="7" name="Rectangle 3"/>
          <p:cNvSpPr>
            <a:spLocks noGrp="1" noChangeArrowheads="1"/>
          </p:cNvSpPr>
          <p:nvPr>
            <p:ph type="subTitle" idx="1" hasCustomPrompt="1"/>
          </p:nvPr>
        </p:nvSpPr>
        <p:spPr>
          <a:xfrm>
            <a:off x="4588043" y="5153080"/>
            <a:ext cx="4034590"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a:t>Name of the contributor</a:t>
            </a:r>
          </a:p>
          <a:p>
            <a:pPr lvl="0"/>
            <a:r>
              <a:rPr lang="en-US" noProof="0"/>
              <a:t>Name of the event, venue</a:t>
            </a:r>
          </a:p>
          <a:p>
            <a:pPr lvl="0"/>
            <a:r>
              <a:rPr lang="en-US" noProof="0"/>
              <a:t>00 Month 2012</a:t>
            </a:r>
          </a:p>
        </p:txBody>
      </p:sp>
      <p:sp>
        <p:nvSpPr>
          <p:cNvPr id="10" name="Rectangle 9"/>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11" name="Rectangle 10"/>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sp>
        <p:nvSpPr>
          <p:cNvPr id="13" name="Rectangle 12"/>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auto">
              <a:spcBef>
                <a:spcPts val="0"/>
              </a:spcBef>
              <a:spcAft>
                <a:spcPts val="0"/>
              </a:spcAft>
            </a:pPr>
            <a:endParaRPr lang="en-US" sz="1800" b="0" dirty="0">
              <a:solidFill>
                <a:prstClr val="white"/>
              </a:solidFill>
            </a:endParaRPr>
          </a:p>
        </p:txBody>
      </p:sp>
      <p:pic>
        <p:nvPicPr>
          <p:cNvPr id="3" name="Picture 2"/>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08226" y="210414"/>
            <a:ext cx="3981610" cy="959074"/>
          </a:xfrm>
          <a:prstGeom prst="rect">
            <a:avLst/>
          </a:prstGeom>
        </p:spPr>
      </p:pic>
    </p:spTree>
    <p:extLst>
      <p:ext uri="{BB962C8B-B14F-4D97-AF65-F5344CB8AC3E}">
        <p14:creationId xmlns:p14="http://schemas.microsoft.com/office/powerpoint/2010/main" val="5633706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err="1"/>
              <a:t>Titlemaster</a:t>
            </a:r>
            <a:endParaRPr lang="en-US" noProof="0"/>
          </a:p>
        </p:txBody>
      </p:sp>
      <p:sp>
        <p:nvSpPr>
          <p:cNvPr id="3" name="Fußzeilenplatzhalter 2"/>
          <p:cNvSpPr>
            <a:spLocks noGrp="1"/>
          </p:cNvSpPr>
          <p:nvPr>
            <p:ph type="ftr" sz="quarter" idx="10"/>
          </p:nvPr>
        </p:nvSpPr>
        <p:spPr>
          <a:xfrm>
            <a:off x="3203901" y="6360101"/>
            <a:ext cx="4558326" cy="215901"/>
          </a:xfrm>
          <a:prstGeom prst="rect">
            <a:avLst/>
          </a:prstGeom>
        </p:spPr>
        <p:txBody>
          <a:bodyPr/>
          <a:lstStyle>
            <a:lvl1pPr>
              <a:defRPr sz="900"/>
            </a:lvl1pPr>
          </a:lstStyle>
          <a:p>
            <a:pPr>
              <a:defRPr/>
            </a:pPr>
            <a:r>
              <a:rPr lang="en-US" dirty="0">
                <a:latin typeface="Andes" panose="02000000000000000000" pitchFamily="50" charset="0"/>
              </a:rPr>
              <a:t>Program-for-Results Financing Overview</a:t>
            </a:r>
            <a:br>
              <a:rPr lang="en-US" dirty="0">
                <a:latin typeface="Andes" panose="02000000000000000000" pitchFamily="50" charset="0"/>
              </a:rPr>
            </a:br>
            <a:br>
              <a:rPr lang="en-US" dirty="0">
                <a:latin typeface="Andes" panose="02000000000000000000" pitchFamily="50" charset="0"/>
              </a:rPr>
            </a:br>
            <a:endParaRPr lang="en-US" dirty="0"/>
          </a:p>
        </p:txBody>
      </p:sp>
      <p:sp>
        <p:nvSpPr>
          <p:cNvPr id="4" name="Foliennummernplatzhalter 3"/>
          <p:cNvSpPr>
            <a:spLocks noGrp="1"/>
          </p:cNvSpPr>
          <p:nvPr>
            <p:ph type="sldNum" sz="quarter" idx="11"/>
          </p:nvPr>
        </p:nvSpPr>
        <p:spPr>
          <a:xfrm>
            <a:off x="8532118" y="6360102"/>
            <a:ext cx="288032" cy="215900"/>
          </a:xfrm>
          <a:prstGeom prst="rect">
            <a:avLst/>
          </a:prstGeom>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err="1"/>
              <a:t>Textmaster</a:t>
            </a:r>
            <a:endParaRPr lang="en-US" noProof="0"/>
          </a:p>
          <a:p>
            <a:pPr lvl="1"/>
            <a:r>
              <a:rPr lang="en-US" noProof="0"/>
              <a:t>Second Layer</a:t>
            </a:r>
          </a:p>
          <a:p>
            <a:pPr lvl="2"/>
            <a:r>
              <a:rPr lang="en-US" noProof="0"/>
              <a:t>Third Layer</a:t>
            </a:r>
          </a:p>
          <a:p>
            <a:pPr lvl="3"/>
            <a:r>
              <a:rPr lang="en-US" noProof="0"/>
              <a:t>Fourth Layer</a:t>
            </a:r>
          </a:p>
          <a:p>
            <a:pPr lvl="4"/>
            <a:r>
              <a:rPr lang="en-US" noProof="0"/>
              <a:t>Fifth Layer</a:t>
            </a:r>
          </a:p>
          <a:p>
            <a:pPr lvl="5"/>
            <a:r>
              <a:rPr lang="en-US" noProof="0"/>
              <a:t>6</a:t>
            </a:r>
          </a:p>
        </p:txBody>
      </p:sp>
    </p:spTree>
    <p:extLst>
      <p:ext uri="{BB962C8B-B14F-4D97-AF65-F5344CB8AC3E}">
        <p14:creationId xmlns:p14="http://schemas.microsoft.com/office/powerpoint/2010/main" val="1392169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err="1"/>
              <a:t>Titlemaster</a:t>
            </a:r>
            <a:endParaRPr lang="en-US" noProof="0"/>
          </a:p>
        </p:txBody>
      </p:sp>
      <p:sp>
        <p:nvSpPr>
          <p:cNvPr id="3" name="Fußzeilenplatzhalter 2"/>
          <p:cNvSpPr>
            <a:spLocks noGrp="1"/>
          </p:cNvSpPr>
          <p:nvPr>
            <p:ph type="ftr" sz="quarter" idx="10"/>
          </p:nvPr>
        </p:nvSpPr>
        <p:spPr>
          <a:xfrm>
            <a:off x="3203901" y="6360105"/>
            <a:ext cx="4558326" cy="215901"/>
          </a:xfrm>
          <a:prstGeom prst="rect">
            <a:avLst/>
          </a:prstGeom>
        </p:spPr>
        <p:txBody>
          <a:bodyPr/>
          <a:lstStyle/>
          <a:p>
            <a:pPr>
              <a:defRPr/>
            </a:pPr>
            <a:r>
              <a:rPr lang="en-US" dirty="0">
                <a:solidFill>
                  <a:prstClr val="black">
                    <a:lumMod val="75000"/>
                    <a:lumOff val="25000"/>
                  </a:prstClr>
                </a:solidFill>
                <a:latin typeface="Andes" panose="02000000000000000000" pitchFamily="50" charset="0"/>
              </a:rPr>
              <a:t>Program-for-Results Financing Overview  </a:t>
            </a: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a:xfrm>
            <a:off x="8532118" y="6360102"/>
            <a:ext cx="288032" cy="215900"/>
          </a:xfrm>
          <a:prstGeom prst="rect">
            <a:avLst/>
          </a:prstGeom>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93690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sp>
        <p:nvSpPr>
          <p:cNvPr id="5" name="Freeform 1682">
            <a:extLst>
              <a:ext uri="{FF2B5EF4-FFF2-40B4-BE49-F238E27FC236}">
                <a16:creationId xmlns:a16="http://schemas.microsoft.com/office/drawing/2014/main" id="{7EB926A5-C181-4FED-AB49-A5780DDB8B96}"/>
              </a:ext>
            </a:extLst>
          </p:cNvPr>
          <p:cNvSpPr>
            <a:spLocks/>
          </p:cNvSpPr>
          <p:nvPr/>
        </p:nvSpPr>
        <p:spPr bwMode="auto">
          <a:xfrm flipH="1">
            <a:off x="6380163" y="615950"/>
            <a:ext cx="1014412"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bg-BG"/>
          </a:p>
        </p:txBody>
      </p:sp>
      <p:sp>
        <p:nvSpPr>
          <p:cNvPr id="7" name="Freeform 1683">
            <a:extLst>
              <a:ext uri="{FF2B5EF4-FFF2-40B4-BE49-F238E27FC236}">
                <a16:creationId xmlns:a16="http://schemas.microsoft.com/office/drawing/2014/main" id="{9DFA0A86-4BF5-4A37-8C42-8A1F181D1207}"/>
              </a:ext>
            </a:extLst>
          </p:cNvPr>
          <p:cNvSpPr>
            <a:spLocks/>
          </p:cNvSpPr>
          <p:nvPr/>
        </p:nvSpPr>
        <p:spPr bwMode="auto">
          <a:xfrm flipH="1">
            <a:off x="7410450" y="3175"/>
            <a:ext cx="712788"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bg-BG"/>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8">
            <a:extLst>
              <a:ext uri="{FF2B5EF4-FFF2-40B4-BE49-F238E27FC236}">
                <a16:creationId xmlns:a16="http://schemas.microsoft.com/office/drawing/2014/main" id="{DE79DDB7-9F03-441D-84BC-286FA9A4910B}"/>
              </a:ext>
            </a:extLst>
          </p:cNvPr>
          <p:cNvSpPr>
            <a:spLocks noGrp="1"/>
          </p:cNvSpPr>
          <p:nvPr>
            <p:ph type="ftr" sz="quarter" idx="15"/>
          </p:nvPr>
        </p:nvSpPr>
        <p:spPr/>
        <p:txBody>
          <a:bodyPr/>
          <a:lstStyle>
            <a:lvl1pPr>
              <a:defRPr/>
            </a:lvl1pPr>
          </a:lstStyle>
          <a:p>
            <a:pPr>
              <a:defRPr/>
            </a:pPr>
            <a:endParaRPr lang="en-US" dirty="0"/>
          </a:p>
        </p:txBody>
      </p:sp>
      <p:sp>
        <p:nvSpPr>
          <p:cNvPr id="9" name="Slide Number Placeholder 9">
            <a:extLst>
              <a:ext uri="{FF2B5EF4-FFF2-40B4-BE49-F238E27FC236}">
                <a16:creationId xmlns:a16="http://schemas.microsoft.com/office/drawing/2014/main" id="{58D4ED7A-14F7-4E1A-AFC0-9C751AA8817E}"/>
              </a:ext>
            </a:extLst>
          </p:cNvPr>
          <p:cNvSpPr>
            <a:spLocks noGrp="1"/>
          </p:cNvSpPr>
          <p:nvPr>
            <p:ph type="sldNum" sz="quarter" idx="16"/>
          </p:nvPr>
        </p:nvSpPr>
        <p:spPr/>
        <p:txBody>
          <a:bodyPr/>
          <a:lstStyle>
            <a:lvl1pPr>
              <a:defRPr/>
            </a:lvl1pPr>
          </a:lstStyle>
          <a:p>
            <a:pPr>
              <a:defRPr/>
            </a:pPr>
            <a:fld id="{98758835-130F-4F1C-92A6-E469E0A3A2EC}" type="slidenum">
              <a:rPr lang="en-US" altLang="en-US"/>
              <a:pPr>
                <a:defRPr/>
              </a:pPr>
              <a:t>‹#›</a:t>
            </a:fld>
            <a:endParaRPr lang="en-US" altLang="en-US" dirty="0"/>
          </a:p>
        </p:txBody>
      </p:sp>
    </p:spTree>
    <p:extLst>
      <p:ext uri="{BB962C8B-B14F-4D97-AF65-F5344CB8AC3E}">
        <p14:creationId xmlns:p14="http://schemas.microsoft.com/office/powerpoint/2010/main" val="2452559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theme" Target="../theme/theme10.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image" Target="../media/image1.png"/><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theme" Target="../theme/theme12.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theme" Target="../theme/theme13.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theme" Target="../theme/theme9.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a:extLst>
              <a:ext uri="{FF2B5EF4-FFF2-40B4-BE49-F238E27FC236}">
                <a16:creationId xmlns:a16="http://schemas.microsoft.com/office/drawing/2014/main" id="{1D5BDDC1-B0E7-4392-B41B-735DDD0DD832}"/>
              </a:ext>
            </a:extLst>
          </p:cNvPr>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p>
        </p:txBody>
      </p:sp>
      <p:sp>
        <p:nvSpPr>
          <p:cNvPr id="1027" name="Rectangle 3">
            <a:extLst>
              <a:ext uri="{FF2B5EF4-FFF2-40B4-BE49-F238E27FC236}">
                <a16:creationId xmlns:a16="http://schemas.microsoft.com/office/drawing/2014/main" id="{865F477C-2403-451A-B24F-FFD60A7B0AE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Date Placeholder 4">
            <a:extLst>
              <a:ext uri="{FF2B5EF4-FFF2-40B4-BE49-F238E27FC236}">
                <a16:creationId xmlns:a16="http://schemas.microsoft.com/office/drawing/2014/main" id="{C9884A36-6E1B-43D6-BC5D-9552086C43B7}"/>
              </a:ext>
            </a:extLst>
          </p:cNvPr>
          <p:cNvSpPr>
            <a:spLocks noGrp="1"/>
          </p:cNvSpPr>
          <p:nvPr>
            <p:ph type="dt" sz="half" idx="2"/>
          </p:nvPr>
        </p:nvSpPr>
        <p:spPr>
          <a:xfrm>
            <a:off x="684213" y="6329363"/>
            <a:ext cx="2133600" cy="365125"/>
          </a:xfrm>
          <a:prstGeom prst="rect">
            <a:avLst/>
          </a:prstGeom>
        </p:spPr>
        <p:txBody>
          <a:bodyPr vert="horz" lIns="0" tIns="0" rIns="91440" bIns="0" rtlCol="0" anchor="ctr">
            <a:normAutofit/>
          </a:bodyPr>
          <a:lstStyle>
            <a:lvl1pPr algn="l" eaLnBrk="1" hangingPunct="1">
              <a:defRPr sz="1400" b="0">
                <a:solidFill>
                  <a:schemeClr val="tx1">
                    <a:tint val="75000"/>
                  </a:schemeClr>
                </a:solidFill>
                <a:latin typeface="+mn-lt"/>
                <a:ea typeface="+mn-ea"/>
                <a:cs typeface="Times New Roman" pitchFamily="18" charset="0"/>
              </a:defRPr>
            </a:lvl1pPr>
          </a:lstStyle>
          <a:p>
            <a:pPr>
              <a:defRPr/>
            </a:pPr>
            <a:fld id="{76A84350-DD3A-4431-8066-896B1FA9E8EC}" type="datetime4">
              <a:rPr lang="en-US" smtClean="0"/>
              <a:pPr>
                <a:defRPr/>
              </a:pPr>
              <a:t>November 12, 2020</a:t>
            </a:fld>
            <a:endParaRPr lang="en-US" dirty="0"/>
          </a:p>
        </p:txBody>
      </p:sp>
      <p:pic>
        <p:nvPicPr>
          <p:cNvPr id="6" name="Picture 10">
            <a:extLst>
              <a:ext uri="{FF2B5EF4-FFF2-40B4-BE49-F238E27FC236}">
                <a16:creationId xmlns:a16="http://schemas.microsoft.com/office/drawing/2014/main" id="{9AEDB2FE-9AB6-4212-B28E-C2777A5889B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58" r:id="rId1"/>
    <p:sldLayoutId id="2147486059" r:id="rId2"/>
    <p:sldLayoutId id="2147486060" r:id="rId3"/>
    <p:sldLayoutId id="2147486134" r:id="rId4"/>
  </p:sldLayoutIdLst>
  <p:hf sldNum="0" hdr="0" ftr="0" dt="0"/>
  <p:txStyles>
    <p:titleStyle>
      <a:lvl1pPr algn="l" rtl="0" eaLnBrk="0" fontAlgn="base" hangingPunct="0">
        <a:spcBef>
          <a:spcPct val="0"/>
        </a:spcBef>
        <a:spcAft>
          <a:spcPct val="0"/>
        </a:spcAft>
        <a:defRPr sz="2600" cap="all">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0" fontAlgn="base" hangingPunct="0">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a:extLst>
              <a:ext uri="{FF2B5EF4-FFF2-40B4-BE49-F238E27FC236}">
                <a16:creationId xmlns:a16="http://schemas.microsoft.com/office/drawing/2014/main" id="{8987554F-CB81-4CCB-9455-B9FB71364085}"/>
              </a:ext>
            </a:extLst>
          </p:cNvPr>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a:extLst>
              <a:ext uri="{FF2B5EF4-FFF2-40B4-BE49-F238E27FC236}">
                <a16:creationId xmlns:a16="http://schemas.microsoft.com/office/drawing/2014/main" id="{43E14BE3-DAF2-4916-9E49-8FCD1DC03C8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 name="Picture 10">
            <a:extLst>
              <a:ext uri="{FF2B5EF4-FFF2-40B4-BE49-F238E27FC236}">
                <a16:creationId xmlns:a16="http://schemas.microsoft.com/office/drawing/2014/main" id="{2BA25245-D176-4F40-B09A-93067C4CDC8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76" r:id="rId1"/>
    <p:sldLayoutId id="2147486077" r:id="rId2"/>
    <p:sldLayoutId id="2147486078" r:id="rId3"/>
    <p:sldLayoutId id="2147486079" r:id="rId4"/>
    <p:sldLayoutId id="2147486080" r:id="rId5"/>
    <p:sldLayoutId id="2147486081" r:id="rId6"/>
  </p:sldLayoutIdLst>
  <p:hf sldNum="0" hdr="0" ftr="0" dt="0"/>
  <p:txStyles>
    <p:titleStyle>
      <a:lvl1pPr algn="l" rtl="0" eaLnBrk="0" fontAlgn="base" hangingPunct="0">
        <a:spcBef>
          <a:spcPct val="0"/>
        </a:spcBef>
        <a:spcAft>
          <a:spcPct val="0"/>
        </a:spcAft>
        <a:defRPr sz="2600" cap="all">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0" fontAlgn="base" hangingPunct="0">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Freeform 84">
            <a:extLst>
              <a:ext uri="{FF2B5EF4-FFF2-40B4-BE49-F238E27FC236}">
                <a16:creationId xmlns:a16="http://schemas.microsoft.com/office/drawing/2014/main" id="{8A1A9111-57B4-40AF-B386-782BE6BEF89B}"/>
              </a:ext>
            </a:extLst>
          </p:cNvPr>
          <p:cNvSpPr>
            <a:spLocks/>
          </p:cNvSpPr>
          <p:nvPr/>
        </p:nvSpPr>
        <p:spPr bwMode="auto">
          <a:xfrm flipH="1">
            <a:off x="8189913" y="6323013"/>
            <a:ext cx="349250"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11267" name="Freeform 85">
            <a:extLst>
              <a:ext uri="{FF2B5EF4-FFF2-40B4-BE49-F238E27FC236}">
                <a16:creationId xmlns:a16="http://schemas.microsoft.com/office/drawing/2014/main" id="{CC533ACE-9483-4A65-9B94-725389C72958}"/>
              </a:ext>
            </a:extLst>
          </p:cNvPr>
          <p:cNvSpPr>
            <a:spLocks/>
          </p:cNvSpPr>
          <p:nvPr/>
        </p:nvSpPr>
        <p:spPr bwMode="auto">
          <a:xfrm flipH="1">
            <a:off x="8545513" y="6146800"/>
            <a:ext cx="246062"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11268" name="Rectangle 2">
            <a:extLst>
              <a:ext uri="{FF2B5EF4-FFF2-40B4-BE49-F238E27FC236}">
                <a16:creationId xmlns:a16="http://schemas.microsoft.com/office/drawing/2014/main" id="{0180E993-DD34-42E2-B8CF-EE9E947D44CD}"/>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D1679F05-B841-423B-8525-678C2D558F9F}"/>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id="{5C9160EB-4B72-4CEA-8B20-D352BAA1374B}"/>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100" b="0">
                <a:solidFill>
                  <a:srgbClr val="7F7F7F"/>
                </a:solidFill>
                <a:latin typeface="Arial" panose="020B0604020202020204" pitchFamily="34" charset="0"/>
              </a:defRPr>
            </a:lvl1pPr>
          </a:lstStyle>
          <a:p>
            <a:pPr>
              <a:defRPr/>
            </a:pPr>
            <a:fld id="{32D88371-B0CC-40DE-9303-67121AB61EDF}" type="slidenum">
              <a:rPr lang="en-US" altLang="en-US"/>
              <a:pPr>
                <a:defRPr/>
              </a:pPr>
              <a:t>‹#›</a:t>
            </a:fld>
            <a:endParaRPr lang="en-US" altLang="en-US" dirty="0"/>
          </a:p>
        </p:txBody>
      </p:sp>
      <p:sp>
        <p:nvSpPr>
          <p:cNvPr id="11271" name="TextBox 7">
            <a:extLst>
              <a:ext uri="{FF2B5EF4-FFF2-40B4-BE49-F238E27FC236}">
                <a16:creationId xmlns:a16="http://schemas.microsoft.com/office/drawing/2014/main" id="{195BFB88-DE50-4976-A519-BC9C5E87BABF}"/>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11272" name="Picture 10">
            <a:extLst>
              <a:ext uri="{FF2B5EF4-FFF2-40B4-BE49-F238E27FC236}">
                <a16:creationId xmlns:a16="http://schemas.microsoft.com/office/drawing/2014/main" id="{C098D896-4228-40B3-8CA0-D47EAB5EB5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BCDE9FDF-7280-460A-9CC8-1890AF9E53D6}"/>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eaLnBrk="1" hangingPunct="1">
              <a:defRPr sz="1200" b="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056" r:id="rId1"/>
    <p:sldLayoutId id="2147486082" r:id="rId2"/>
    <p:sldLayoutId id="2147486057" r:id="rId3"/>
  </p:sldLayoutIdLst>
  <p:hf sldNum="0" hdr="0" ft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2"/>
          </p:nvPr>
        </p:nvSpPr>
        <p:spPr>
          <a:xfrm>
            <a:off x="684213" y="6329363"/>
            <a:ext cx="2133600" cy="365125"/>
          </a:xfrm>
          <a:prstGeom prst="rect">
            <a:avLst/>
          </a:prstGeom>
        </p:spPr>
        <p:txBody>
          <a:bodyPr vert="horz" wrap="square" lIns="0" tIns="0" rIns="91440" bIns="0" numCol="1" anchor="ctr" anchorCtr="0" compatLnSpc="1">
            <a:prstTxWarp prst="textNoShape">
              <a:avLst/>
            </a:prstTxWarp>
            <a:normAutofit/>
          </a:bodyPr>
          <a:lstStyle>
            <a:lvl1pPr>
              <a:defRPr sz="1400" b="0">
                <a:solidFill>
                  <a:srgbClr val="898C94"/>
                </a:solidFill>
                <a:latin typeface="Arial" charset="0"/>
                <a:cs typeface="Times New Roman" charset="0"/>
              </a:defRPr>
            </a:lvl1pPr>
          </a:lstStyle>
          <a:p>
            <a:fld id="{07F82C6A-535A-C248-9B23-234244CBD9CB}" type="datetime4">
              <a:rPr lang="en-US" smtClean="0"/>
              <a:pPr/>
              <a:t>November 12, 2020</a:t>
            </a:fld>
            <a:endParaRPr lang="en-US" dirty="0"/>
          </a:p>
        </p:txBody>
      </p:sp>
      <p:pic>
        <p:nvPicPr>
          <p:cNvPr id="6" name="Picture 10">
            <a:extLst>
              <a:ext uri="{FF2B5EF4-FFF2-40B4-BE49-F238E27FC236}">
                <a16:creationId xmlns:a16="http://schemas.microsoft.com/office/drawing/2014/main" id="{7C63A896-1311-42F5-A1C8-6DC125C100DC}"/>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695054"/>
      </p:ext>
    </p:extLst>
  </p:cSld>
  <p:clrMap bg1="lt1" tx1="dk1" bg2="lt2" tx2="dk2" accent1="accent1" accent2="accent2" accent3="accent3" accent4="accent4" accent5="accent5" accent6="accent6" hlink="hlink" folHlink="folHlink"/>
  <p:sldLayoutIdLst>
    <p:sldLayoutId id="2147486086" r:id="rId1"/>
    <p:sldLayoutId id="2147486087" r:id="rId2"/>
    <p:sldLayoutId id="2147486088" r:id="rId3"/>
    <p:sldLayoutId id="2147486089" r:id="rId4"/>
    <p:sldLayoutId id="2147486090" r:id="rId5"/>
    <p:sldLayoutId id="2147486091" r:id="rId6"/>
    <p:sldLayoutId id="2147486092" r:id="rId7"/>
    <p:sldLayoutId id="2147486093" r:id="rId8"/>
    <p:sldLayoutId id="2147486094" r:id="rId9"/>
    <p:sldLayoutId id="2147486095" r:id="rId10"/>
    <p:sldLayoutId id="2147486096" r:id="rId11"/>
    <p:sldLayoutId id="2147486097" r:id="rId12"/>
    <p:sldLayoutId id="2147486098" r:id="rId13"/>
    <p:sldLayoutId id="2147486099" r:id="rId14"/>
    <p:sldLayoutId id="2147486100" r:id="rId15"/>
    <p:sldLayoutId id="2147486101" r:id="rId16"/>
    <p:sldLayoutId id="2147486102" r:id="rId17"/>
    <p:sldLayoutId id="2147486103" r:id="rId18"/>
    <p:sldLayoutId id="2147486104" r:id="rId19"/>
    <p:sldLayoutId id="2147486105" r:id="rId20"/>
    <p:sldLayoutId id="2147486106" r:id="rId21"/>
    <p:sldLayoutId id="2147486107" r:id="rId22"/>
    <p:sldLayoutId id="2147486108" r:id="rId23"/>
  </p:sldLayoutIdLst>
  <p:hf sldNum="0" hdr="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MS PGothic"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MS PGothic"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MS PGothic"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MS PGothic"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MS PGothic"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lr>
          <a:srgbClr val="00783C"/>
        </a:buClr>
        <a:buFont typeface="Wingdings" charset="0"/>
        <a:defRPr>
          <a:solidFill>
            <a:schemeClr val="tx1"/>
          </a:solidFill>
          <a:latin typeface="+mn-lt"/>
          <a:ea typeface="MS PGothic" pitchFamily="34" charset="-128"/>
          <a:cs typeface="MS PGothic" charset="0"/>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2"/>
          </p:nvPr>
        </p:nvSpPr>
        <p:spPr>
          <a:xfrm>
            <a:off x="684213" y="6329363"/>
            <a:ext cx="2133600" cy="365125"/>
          </a:xfrm>
          <a:prstGeom prst="rect">
            <a:avLst/>
          </a:prstGeom>
        </p:spPr>
        <p:txBody>
          <a:bodyPr vert="horz" wrap="square" lIns="0" tIns="0" rIns="91440" bIns="0" numCol="1" anchor="ctr" anchorCtr="0" compatLnSpc="1">
            <a:prstTxWarp prst="textNoShape">
              <a:avLst/>
            </a:prstTxWarp>
            <a:normAutofit/>
          </a:bodyPr>
          <a:lstStyle>
            <a:lvl1pPr>
              <a:defRPr sz="1400" b="0">
                <a:solidFill>
                  <a:srgbClr val="898C94"/>
                </a:solidFill>
                <a:latin typeface="Arial" charset="0"/>
                <a:cs typeface="Times New Roman" charset="0"/>
              </a:defRPr>
            </a:lvl1pPr>
          </a:lstStyle>
          <a:p>
            <a:fld id="{07F82C6A-535A-C248-9B23-234244CBD9CB}" type="datetime4">
              <a:rPr lang="en-US"/>
              <a:pPr/>
              <a:t>November 12, 2020</a:t>
            </a:fld>
            <a:endParaRPr lang="en-US" dirty="0"/>
          </a:p>
        </p:txBody>
      </p:sp>
    </p:spTree>
    <p:extLst>
      <p:ext uri="{BB962C8B-B14F-4D97-AF65-F5344CB8AC3E}">
        <p14:creationId xmlns:p14="http://schemas.microsoft.com/office/powerpoint/2010/main" val="139419806"/>
      </p:ext>
    </p:extLst>
  </p:cSld>
  <p:clrMap bg1="lt1" tx1="dk1" bg2="lt2" tx2="dk2" accent1="accent1" accent2="accent2" accent3="accent3" accent4="accent4" accent5="accent5" accent6="accent6" hlink="hlink" folHlink="folHlink"/>
  <p:sldLayoutIdLst>
    <p:sldLayoutId id="2147486111" r:id="rId1"/>
    <p:sldLayoutId id="2147486112" r:id="rId2"/>
    <p:sldLayoutId id="2147486113" r:id="rId3"/>
    <p:sldLayoutId id="2147486114" r:id="rId4"/>
    <p:sldLayoutId id="2147486115" r:id="rId5"/>
    <p:sldLayoutId id="2147486116" r:id="rId6"/>
    <p:sldLayoutId id="2147486117" r:id="rId7"/>
    <p:sldLayoutId id="2147486118" r:id="rId8"/>
    <p:sldLayoutId id="2147486119" r:id="rId9"/>
    <p:sldLayoutId id="2147486120" r:id="rId10"/>
    <p:sldLayoutId id="2147486121" r:id="rId11"/>
    <p:sldLayoutId id="2147486122" r:id="rId12"/>
    <p:sldLayoutId id="2147486123" r:id="rId13"/>
    <p:sldLayoutId id="2147486124" r:id="rId14"/>
    <p:sldLayoutId id="2147486125" r:id="rId15"/>
    <p:sldLayoutId id="2147486126" r:id="rId16"/>
    <p:sldLayoutId id="2147486127" r:id="rId17"/>
    <p:sldLayoutId id="2147486128" r:id="rId18"/>
    <p:sldLayoutId id="2147486129" r:id="rId19"/>
    <p:sldLayoutId id="2147486130" r:id="rId20"/>
    <p:sldLayoutId id="2147486131" r:id="rId21"/>
    <p:sldLayoutId id="2147486132" r:id="rId22"/>
    <p:sldLayoutId id="2147486133" r:id="rId23"/>
  </p:sldLayoutIdLst>
  <p:hf sldNum="0" hdr="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MS PGothic"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MS PGothic"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MS PGothic"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MS PGothic"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MS PGothic"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lr>
          <a:srgbClr val="00783C"/>
        </a:buClr>
        <a:buFont typeface="Wingdings" charset="0"/>
        <a:defRPr>
          <a:solidFill>
            <a:schemeClr val="tx1"/>
          </a:solidFill>
          <a:latin typeface="+mn-lt"/>
          <a:ea typeface="MS PGothic" pitchFamily="34" charset="-128"/>
          <a:cs typeface="MS PGothic" charset="0"/>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a:extLst>
              <a:ext uri="{FF2B5EF4-FFF2-40B4-BE49-F238E27FC236}">
                <a16:creationId xmlns:a16="http://schemas.microsoft.com/office/drawing/2014/main" id="{775D10F6-6C2F-4DDF-9FA6-6F52A54EF5D8}"/>
              </a:ext>
            </a:extLst>
          </p:cNvPr>
          <p:cNvSpPr>
            <a:spLocks/>
          </p:cNvSpPr>
          <p:nvPr/>
        </p:nvSpPr>
        <p:spPr bwMode="auto">
          <a:xfrm flipH="1">
            <a:off x="8189913" y="6323013"/>
            <a:ext cx="349250"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2051" name="Freeform 85">
            <a:extLst>
              <a:ext uri="{FF2B5EF4-FFF2-40B4-BE49-F238E27FC236}">
                <a16:creationId xmlns:a16="http://schemas.microsoft.com/office/drawing/2014/main" id="{126FDEE1-317B-4A6C-9D86-886362509A2C}"/>
              </a:ext>
            </a:extLst>
          </p:cNvPr>
          <p:cNvSpPr>
            <a:spLocks/>
          </p:cNvSpPr>
          <p:nvPr/>
        </p:nvSpPr>
        <p:spPr bwMode="auto">
          <a:xfrm flipH="1">
            <a:off x="8545513" y="6146800"/>
            <a:ext cx="246062"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2052" name="Rectangle 2">
            <a:extLst>
              <a:ext uri="{FF2B5EF4-FFF2-40B4-BE49-F238E27FC236}">
                <a16:creationId xmlns:a16="http://schemas.microsoft.com/office/drawing/2014/main" id="{5103638D-7953-4F3E-9551-2FFC8BB941C7}"/>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3D078232-E996-4096-8B04-E46E77C9B42A}"/>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id="{9C79D248-100D-4B4C-A95B-86210083EBCB}"/>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100" b="0">
                <a:solidFill>
                  <a:srgbClr val="7F7F7F"/>
                </a:solidFill>
                <a:latin typeface="Arial" panose="020B0604020202020204" pitchFamily="34" charset="0"/>
              </a:defRPr>
            </a:lvl1pPr>
          </a:lstStyle>
          <a:p>
            <a:pPr>
              <a:defRPr/>
            </a:pPr>
            <a:fld id="{5840A792-CC70-47E2-9575-1F5176572CA3}" type="slidenum">
              <a:rPr lang="en-US" altLang="en-US"/>
              <a:pPr>
                <a:defRPr/>
              </a:pPr>
              <a:t>‹#›</a:t>
            </a:fld>
            <a:endParaRPr lang="en-US" altLang="en-US" dirty="0"/>
          </a:p>
        </p:txBody>
      </p:sp>
      <p:sp>
        <p:nvSpPr>
          <p:cNvPr id="2055" name="TextBox 7">
            <a:extLst>
              <a:ext uri="{FF2B5EF4-FFF2-40B4-BE49-F238E27FC236}">
                <a16:creationId xmlns:a16="http://schemas.microsoft.com/office/drawing/2014/main" id="{D07182A7-1420-446D-B1BE-4F2323263330}"/>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2056" name="Picture 10">
            <a:extLst>
              <a:ext uri="{FF2B5EF4-FFF2-40B4-BE49-F238E27FC236}">
                <a16:creationId xmlns:a16="http://schemas.microsoft.com/office/drawing/2014/main" id="{02187772-A8F7-48EB-A0C7-5D278974B9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B7C3F5F5-D671-4FD6-96AD-7F13F1D2FBC0}"/>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eaLnBrk="1" hangingPunct="1">
              <a:defRPr sz="1200" b="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062" r:id="rId1"/>
    <p:sldLayoutId id="2147486037" r:id="rId2"/>
    <p:sldLayoutId id="2147486064" r:id="rId3"/>
  </p:sldLayoutIdLst>
  <p:hf sldNum="0" hdr="0" ft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Freeform 84">
            <a:extLst>
              <a:ext uri="{FF2B5EF4-FFF2-40B4-BE49-F238E27FC236}">
                <a16:creationId xmlns:a16="http://schemas.microsoft.com/office/drawing/2014/main" id="{AB4D6570-1CF1-4B88-8906-1D6CD45AE821}"/>
              </a:ext>
            </a:extLst>
          </p:cNvPr>
          <p:cNvSpPr>
            <a:spLocks/>
          </p:cNvSpPr>
          <p:nvPr/>
        </p:nvSpPr>
        <p:spPr bwMode="auto">
          <a:xfrm flipH="1">
            <a:off x="8189913" y="6323013"/>
            <a:ext cx="349250"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3075" name="Freeform 85">
            <a:extLst>
              <a:ext uri="{FF2B5EF4-FFF2-40B4-BE49-F238E27FC236}">
                <a16:creationId xmlns:a16="http://schemas.microsoft.com/office/drawing/2014/main" id="{CAE6275C-6FBD-4492-AD36-9F9C2C8D8129}"/>
              </a:ext>
            </a:extLst>
          </p:cNvPr>
          <p:cNvSpPr>
            <a:spLocks/>
          </p:cNvSpPr>
          <p:nvPr/>
        </p:nvSpPr>
        <p:spPr bwMode="auto">
          <a:xfrm flipH="1">
            <a:off x="8545513" y="6146800"/>
            <a:ext cx="246062"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3076" name="Rectangle 2">
            <a:extLst>
              <a:ext uri="{FF2B5EF4-FFF2-40B4-BE49-F238E27FC236}">
                <a16:creationId xmlns:a16="http://schemas.microsoft.com/office/drawing/2014/main" id="{6600F6A2-B550-49EA-813C-BC37A9D12114}"/>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3F6AF44E-E9CF-46DB-A278-7940518B9C60}"/>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id="{280A9F03-2D8D-4F2C-A538-3E45917BD0B6}"/>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100" b="0">
                <a:solidFill>
                  <a:srgbClr val="7F7F7F"/>
                </a:solidFill>
                <a:latin typeface="Arial" panose="020B0604020202020204" pitchFamily="34" charset="0"/>
              </a:defRPr>
            </a:lvl1pPr>
          </a:lstStyle>
          <a:p>
            <a:pPr>
              <a:defRPr/>
            </a:pPr>
            <a:fld id="{15909A32-BA14-45F6-BBE0-C830F6E9423F}" type="slidenum">
              <a:rPr lang="en-US" altLang="en-US"/>
              <a:pPr>
                <a:defRPr/>
              </a:pPr>
              <a:t>‹#›</a:t>
            </a:fld>
            <a:endParaRPr lang="en-US" altLang="en-US" dirty="0"/>
          </a:p>
        </p:txBody>
      </p:sp>
      <p:sp>
        <p:nvSpPr>
          <p:cNvPr id="3079" name="TextBox 7">
            <a:extLst>
              <a:ext uri="{FF2B5EF4-FFF2-40B4-BE49-F238E27FC236}">
                <a16:creationId xmlns:a16="http://schemas.microsoft.com/office/drawing/2014/main" id="{C69F1EB5-2349-4E1F-87A0-CF48373D7DD9}"/>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3080" name="Picture 10">
            <a:extLst>
              <a:ext uri="{FF2B5EF4-FFF2-40B4-BE49-F238E27FC236}">
                <a16:creationId xmlns:a16="http://schemas.microsoft.com/office/drawing/2014/main" id="{5D9EED92-68AC-46EB-8777-A536A89F0F3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542BD3E2-8841-404F-A3AF-4527545E27A3}"/>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eaLnBrk="1" hangingPunct="1">
              <a:defRPr sz="1200" b="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065" r:id="rId1"/>
    <p:sldLayoutId id="2147486066" r:id="rId2"/>
    <p:sldLayoutId id="2147486067" r:id="rId3"/>
  </p:sldLayoutIdLst>
  <p:hf sldNum="0" hdr="0" ft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Freeform 84">
            <a:extLst>
              <a:ext uri="{FF2B5EF4-FFF2-40B4-BE49-F238E27FC236}">
                <a16:creationId xmlns:a16="http://schemas.microsoft.com/office/drawing/2014/main" id="{74D2B88F-6EE7-49F0-932E-64617ADBA01E}"/>
              </a:ext>
            </a:extLst>
          </p:cNvPr>
          <p:cNvSpPr>
            <a:spLocks/>
          </p:cNvSpPr>
          <p:nvPr/>
        </p:nvSpPr>
        <p:spPr bwMode="auto">
          <a:xfrm flipH="1">
            <a:off x="8189913" y="6323013"/>
            <a:ext cx="349250"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4099" name="Freeform 85">
            <a:extLst>
              <a:ext uri="{FF2B5EF4-FFF2-40B4-BE49-F238E27FC236}">
                <a16:creationId xmlns:a16="http://schemas.microsoft.com/office/drawing/2014/main" id="{DE577EC2-877C-4311-81FF-D301F9095D81}"/>
              </a:ext>
            </a:extLst>
          </p:cNvPr>
          <p:cNvSpPr>
            <a:spLocks/>
          </p:cNvSpPr>
          <p:nvPr/>
        </p:nvSpPr>
        <p:spPr bwMode="auto">
          <a:xfrm flipH="1">
            <a:off x="8545513" y="6146800"/>
            <a:ext cx="246062"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4100" name="Rectangle 2">
            <a:extLst>
              <a:ext uri="{FF2B5EF4-FFF2-40B4-BE49-F238E27FC236}">
                <a16:creationId xmlns:a16="http://schemas.microsoft.com/office/drawing/2014/main" id="{929518FA-8F6A-4FED-B747-82E053F6ABBB}"/>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2E36F037-D070-4831-8717-EDD521643347}"/>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id="{556E2A94-9827-4473-AC09-50215A6F731A}"/>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100" b="0">
                <a:solidFill>
                  <a:srgbClr val="7F7F7F"/>
                </a:solidFill>
                <a:latin typeface="Arial" panose="020B0604020202020204" pitchFamily="34" charset="0"/>
              </a:defRPr>
            </a:lvl1pPr>
          </a:lstStyle>
          <a:p>
            <a:pPr>
              <a:defRPr/>
            </a:pPr>
            <a:fld id="{18B5CDA0-282F-4FE3-BF37-A1AAD6950470}" type="slidenum">
              <a:rPr lang="en-US" altLang="en-US"/>
              <a:pPr>
                <a:defRPr/>
              </a:pPr>
              <a:t>‹#›</a:t>
            </a:fld>
            <a:endParaRPr lang="en-US" altLang="en-US" dirty="0"/>
          </a:p>
        </p:txBody>
      </p:sp>
      <p:sp>
        <p:nvSpPr>
          <p:cNvPr id="4103" name="TextBox 7">
            <a:extLst>
              <a:ext uri="{FF2B5EF4-FFF2-40B4-BE49-F238E27FC236}">
                <a16:creationId xmlns:a16="http://schemas.microsoft.com/office/drawing/2014/main" id="{1CA777D6-462A-4A21-9481-A3132FC914AF}"/>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4104" name="Picture 10">
            <a:extLst>
              <a:ext uri="{FF2B5EF4-FFF2-40B4-BE49-F238E27FC236}">
                <a16:creationId xmlns:a16="http://schemas.microsoft.com/office/drawing/2014/main" id="{2B92A30D-C701-493A-9D3C-E23746806BA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BD90D4A1-769A-4F79-A07B-6DC77793A683}"/>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eaLnBrk="1" hangingPunct="1">
              <a:defRPr sz="1200" b="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039" r:id="rId1"/>
    <p:sldLayoutId id="2147486040" r:id="rId2"/>
    <p:sldLayoutId id="2147486068" r:id="rId3"/>
  </p:sldLayoutIdLst>
  <p:hf sldNum="0" hdr="0" ft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84">
            <a:extLst>
              <a:ext uri="{FF2B5EF4-FFF2-40B4-BE49-F238E27FC236}">
                <a16:creationId xmlns:a16="http://schemas.microsoft.com/office/drawing/2014/main" id="{D4E43F0E-0950-48DA-8826-280C5051B871}"/>
              </a:ext>
            </a:extLst>
          </p:cNvPr>
          <p:cNvSpPr>
            <a:spLocks/>
          </p:cNvSpPr>
          <p:nvPr/>
        </p:nvSpPr>
        <p:spPr bwMode="auto">
          <a:xfrm flipH="1">
            <a:off x="8189913" y="6323013"/>
            <a:ext cx="349250"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5123" name="Freeform 85">
            <a:extLst>
              <a:ext uri="{FF2B5EF4-FFF2-40B4-BE49-F238E27FC236}">
                <a16:creationId xmlns:a16="http://schemas.microsoft.com/office/drawing/2014/main" id="{8B7AA29B-5742-4D7B-81A7-274C39109F56}"/>
              </a:ext>
            </a:extLst>
          </p:cNvPr>
          <p:cNvSpPr>
            <a:spLocks/>
          </p:cNvSpPr>
          <p:nvPr/>
        </p:nvSpPr>
        <p:spPr bwMode="auto">
          <a:xfrm flipH="1">
            <a:off x="8545513" y="6146800"/>
            <a:ext cx="246062"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5124" name="Rectangle 2">
            <a:extLst>
              <a:ext uri="{FF2B5EF4-FFF2-40B4-BE49-F238E27FC236}">
                <a16:creationId xmlns:a16="http://schemas.microsoft.com/office/drawing/2014/main" id="{E80BB6F4-4E45-4484-862A-49D4351A15DC}"/>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0C8A3940-9B22-421E-B25A-8576F1BFFB0A}"/>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id="{E7B4881A-3D2B-495D-91AC-F449E9ADA8F0}"/>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100" b="0">
                <a:solidFill>
                  <a:srgbClr val="7F7F7F"/>
                </a:solidFill>
                <a:latin typeface="Arial" panose="020B0604020202020204" pitchFamily="34" charset="0"/>
              </a:defRPr>
            </a:lvl1pPr>
          </a:lstStyle>
          <a:p>
            <a:pPr>
              <a:defRPr/>
            </a:pPr>
            <a:fld id="{AF3868A7-51C1-4CF5-AD75-701A42B838A3}" type="slidenum">
              <a:rPr lang="en-US" altLang="en-US"/>
              <a:pPr>
                <a:defRPr/>
              </a:pPr>
              <a:t>‹#›</a:t>
            </a:fld>
            <a:endParaRPr lang="en-US" altLang="en-US" dirty="0"/>
          </a:p>
        </p:txBody>
      </p:sp>
      <p:sp>
        <p:nvSpPr>
          <p:cNvPr id="5127" name="TextBox 7">
            <a:extLst>
              <a:ext uri="{FF2B5EF4-FFF2-40B4-BE49-F238E27FC236}">
                <a16:creationId xmlns:a16="http://schemas.microsoft.com/office/drawing/2014/main" id="{C1690A3B-BCE6-486A-B878-DCD6DB9FB28A}"/>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5128" name="Picture 10">
            <a:extLst>
              <a:ext uri="{FF2B5EF4-FFF2-40B4-BE49-F238E27FC236}">
                <a16:creationId xmlns:a16="http://schemas.microsoft.com/office/drawing/2014/main" id="{C67585D4-BAFC-4E56-8E00-F1A7C1E2B2C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C4896A70-B717-4DCB-99D2-BD1D92C1EBC1}"/>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eaLnBrk="1" hangingPunct="1">
              <a:defRPr sz="1200" b="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042" r:id="rId1"/>
    <p:sldLayoutId id="2147486043" r:id="rId2"/>
    <p:sldLayoutId id="2147486069" r:id="rId3"/>
    <p:sldLayoutId id="2147486044" r:id="rId4"/>
  </p:sldLayoutIdLst>
  <p:hf sldNum="0" hdr="0" ft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Freeform 84">
            <a:extLst>
              <a:ext uri="{FF2B5EF4-FFF2-40B4-BE49-F238E27FC236}">
                <a16:creationId xmlns:a16="http://schemas.microsoft.com/office/drawing/2014/main" id="{672D51D4-B348-4894-91D1-3DC20BBFCB20}"/>
              </a:ext>
            </a:extLst>
          </p:cNvPr>
          <p:cNvSpPr>
            <a:spLocks/>
          </p:cNvSpPr>
          <p:nvPr/>
        </p:nvSpPr>
        <p:spPr bwMode="auto">
          <a:xfrm flipH="1">
            <a:off x="8189913" y="6323013"/>
            <a:ext cx="349250"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6147" name="Freeform 85">
            <a:extLst>
              <a:ext uri="{FF2B5EF4-FFF2-40B4-BE49-F238E27FC236}">
                <a16:creationId xmlns:a16="http://schemas.microsoft.com/office/drawing/2014/main" id="{87BE129B-821E-4A48-B96F-3EFEE7B1D817}"/>
              </a:ext>
            </a:extLst>
          </p:cNvPr>
          <p:cNvSpPr>
            <a:spLocks/>
          </p:cNvSpPr>
          <p:nvPr/>
        </p:nvSpPr>
        <p:spPr bwMode="auto">
          <a:xfrm flipH="1">
            <a:off x="8545513" y="6146800"/>
            <a:ext cx="246062"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1032" name="Rectangle 2">
            <a:extLst>
              <a:ext uri="{FF2B5EF4-FFF2-40B4-BE49-F238E27FC236}">
                <a16:creationId xmlns:a16="http://schemas.microsoft.com/office/drawing/2014/main" id="{FC28B5A0-E9F1-4EF6-9497-C00090EF0D9A}"/>
              </a:ext>
            </a:extLst>
          </p:cNvPr>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a:t>Click to edit Master title style</a:t>
            </a:r>
          </a:p>
        </p:txBody>
      </p:sp>
      <p:sp>
        <p:nvSpPr>
          <p:cNvPr id="1033" name="Rectangle 3">
            <a:extLst>
              <a:ext uri="{FF2B5EF4-FFF2-40B4-BE49-F238E27FC236}">
                <a16:creationId xmlns:a16="http://schemas.microsoft.com/office/drawing/2014/main" id="{E28869C9-0745-45D0-85FB-0A676AC5D562}"/>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id="{71C70E2A-9F1D-40E5-8029-420B6B9F6BF0}"/>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100" b="0">
                <a:solidFill>
                  <a:srgbClr val="7F7F7F"/>
                </a:solidFill>
                <a:latin typeface="Arial" panose="020B0604020202020204" pitchFamily="34" charset="0"/>
              </a:defRPr>
            </a:lvl1pPr>
          </a:lstStyle>
          <a:p>
            <a:pPr>
              <a:defRPr/>
            </a:pPr>
            <a:fld id="{DA1E09C9-21ED-4D40-9408-155E2D448E08}" type="slidenum">
              <a:rPr lang="en-US" altLang="en-US"/>
              <a:pPr>
                <a:defRPr/>
              </a:pPr>
              <a:t>‹#›</a:t>
            </a:fld>
            <a:endParaRPr lang="en-US" altLang="en-US" dirty="0"/>
          </a:p>
        </p:txBody>
      </p:sp>
      <p:sp>
        <p:nvSpPr>
          <p:cNvPr id="6151" name="TextBox 7">
            <a:extLst>
              <a:ext uri="{FF2B5EF4-FFF2-40B4-BE49-F238E27FC236}">
                <a16:creationId xmlns:a16="http://schemas.microsoft.com/office/drawing/2014/main" id="{CEF31B2F-1BD3-4CAE-96F6-904C24B048BB}"/>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6152" name="Picture 10">
            <a:extLst>
              <a:ext uri="{FF2B5EF4-FFF2-40B4-BE49-F238E27FC236}">
                <a16:creationId xmlns:a16="http://schemas.microsoft.com/office/drawing/2014/main" id="{4B73A740-66CC-45BA-BA13-A296A6CFAEE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78549324-1C1C-42FE-8FFC-A5DB1666F94F}"/>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eaLnBrk="1" hangingPunct="1">
              <a:defRPr sz="1200" b="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045" r:id="rId1"/>
    <p:sldLayoutId id="2147486046" r:id="rId2"/>
    <p:sldLayoutId id="2147486070" r:id="rId3"/>
    <p:sldLayoutId id="2147486047" r:id="rId4"/>
  </p:sldLayoutIdLst>
  <p:hf sldNum="0" hdr="0" ftr="0" dt="0"/>
  <p:txStyles>
    <p:titleStyle>
      <a:lvl1pPr algn="l" rtl="0" eaLnBrk="0" fontAlgn="base" hangingPunct="0">
        <a:spcBef>
          <a:spcPct val="0"/>
        </a:spcBef>
        <a:spcAft>
          <a:spcPct val="0"/>
        </a:spcAft>
        <a:buFont typeface="Arial" panose="020B0604020202020204"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84">
            <a:extLst>
              <a:ext uri="{FF2B5EF4-FFF2-40B4-BE49-F238E27FC236}">
                <a16:creationId xmlns:a16="http://schemas.microsoft.com/office/drawing/2014/main" id="{416D587A-C02C-45EA-8D50-889447DF443F}"/>
              </a:ext>
            </a:extLst>
          </p:cNvPr>
          <p:cNvSpPr>
            <a:spLocks/>
          </p:cNvSpPr>
          <p:nvPr/>
        </p:nvSpPr>
        <p:spPr bwMode="auto">
          <a:xfrm flipH="1">
            <a:off x="8189913" y="6323013"/>
            <a:ext cx="349250"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7171" name="Freeform 85">
            <a:extLst>
              <a:ext uri="{FF2B5EF4-FFF2-40B4-BE49-F238E27FC236}">
                <a16:creationId xmlns:a16="http://schemas.microsoft.com/office/drawing/2014/main" id="{D47DEFB2-A7F4-4E77-BB11-AF71CAE19F41}"/>
              </a:ext>
            </a:extLst>
          </p:cNvPr>
          <p:cNvSpPr>
            <a:spLocks/>
          </p:cNvSpPr>
          <p:nvPr/>
        </p:nvSpPr>
        <p:spPr bwMode="auto">
          <a:xfrm flipH="1">
            <a:off x="8545513" y="6146800"/>
            <a:ext cx="246062"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7172" name="Rectangle 2">
            <a:extLst>
              <a:ext uri="{FF2B5EF4-FFF2-40B4-BE49-F238E27FC236}">
                <a16:creationId xmlns:a16="http://schemas.microsoft.com/office/drawing/2014/main" id="{87D72171-4F55-463B-8739-19ED0E74E1B7}"/>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AB44DD85-59D3-471D-880F-CF4E01C489BC}"/>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id="{086FA51F-2D53-46D6-A573-A62608A18F7C}"/>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100" b="0">
                <a:solidFill>
                  <a:srgbClr val="7F7F7F"/>
                </a:solidFill>
                <a:latin typeface="Arial" panose="020B0604020202020204" pitchFamily="34" charset="0"/>
              </a:defRPr>
            </a:lvl1pPr>
          </a:lstStyle>
          <a:p>
            <a:pPr>
              <a:defRPr/>
            </a:pPr>
            <a:fld id="{63DAE16F-9D65-4E01-ADAA-8A0A001337F9}" type="slidenum">
              <a:rPr lang="en-US" altLang="en-US"/>
              <a:pPr>
                <a:defRPr/>
              </a:pPr>
              <a:t>‹#›</a:t>
            </a:fld>
            <a:endParaRPr lang="en-US" altLang="en-US" dirty="0"/>
          </a:p>
        </p:txBody>
      </p:sp>
      <p:sp>
        <p:nvSpPr>
          <p:cNvPr id="7175" name="TextBox 7">
            <a:extLst>
              <a:ext uri="{FF2B5EF4-FFF2-40B4-BE49-F238E27FC236}">
                <a16:creationId xmlns:a16="http://schemas.microsoft.com/office/drawing/2014/main" id="{A88067CC-9EB1-40AA-89C4-CC09CB27BE49}"/>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7176" name="Picture 10">
            <a:extLst>
              <a:ext uri="{FF2B5EF4-FFF2-40B4-BE49-F238E27FC236}">
                <a16:creationId xmlns:a16="http://schemas.microsoft.com/office/drawing/2014/main" id="{0A7F5C05-80BB-4040-874F-17EB92CE12E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5570AED1-DDDD-4110-BBEC-6324C6674D17}"/>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eaLnBrk="1" hangingPunct="1">
              <a:defRPr sz="1200" b="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071" r:id="rId1"/>
    <p:sldLayoutId id="2147486072" r:id="rId2"/>
    <p:sldLayoutId id="2147486048" r:id="rId3"/>
  </p:sldLayoutIdLst>
  <p:hf sldNum="0" hdr="0" ftr="0" dt="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Freeform 84">
            <a:extLst>
              <a:ext uri="{FF2B5EF4-FFF2-40B4-BE49-F238E27FC236}">
                <a16:creationId xmlns:a16="http://schemas.microsoft.com/office/drawing/2014/main" id="{7A137386-FF70-478B-994F-3C286F75D7E3}"/>
              </a:ext>
            </a:extLst>
          </p:cNvPr>
          <p:cNvSpPr>
            <a:spLocks/>
          </p:cNvSpPr>
          <p:nvPr/>
        </p:nvSpPr>
        <p:spPr bwMode="auto">
          <a:xfrm flipH="1">
            <a:off x="8189913" y="6323013"/>
            <a:ext cx="349250"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8195" name="Freeform 85">
            <a:extLst>
              <a:ext uri="{FF2B5EF4-FFF2-40B4-BE49-F238E27FC236}">
                <a16:creationId xmlns:a16="http://schemas.microsoft.com/office/drawing/2014/main" id="{C5788311-B62A-45F4-A513-38F46DBF9DC2}"/>
              </a:ext>
            </a:extLst>
          </p:cNvPr>
          <p:cNvSpPr>
            <a:spLocks/>
          </p:cNvSpPr>
          <p:nvPr/>
        </p:nvSpPr>
        <p:spPr bwMode="auto">
          <a:xfrm flipH="1">
            <a:off x="8545513" y="6146800"/>
            <a:ext cx="246062"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1032" name="Rectangle 2">
            <a:extLst>
              <a:ext uri="{FF2B5EF4-FFF2-40B4-BE49-F238E27FC236}">
                <a16:creationId xmlns:a16="http://schemas.microsoft.com/office/drawing/2014/main" id="{7EB08209-BFF5-4955-A3C7-24BC2FAA692C}"/>
              </a:ext>
            </a:extLst>
          </p:cNvPr>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a:t>Click to edit Master title style</a:t>
            </a:r>
          </a:p>
        </p:txBody>
      </p:sp>
      <p:sp>
        <p:nvSpPr>
          <p:cNvPr id="1033" name="Rectangle 3">
            <a:extLst>
              <a:ext uri="{FF2B5EF4-FFF2-40B4-BE49-F238E27FC236}">
                <a16:creationId xmlns:a16="http://schemas.microsoft.com/office/drawing/2014/main" id="{6FE7B185-D63E-4504-80AF-553293CD19A4}"/>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id="{B70821AB-DAAF-4FDC-A44E-BBB7EF8BD0E6}"/>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100" b="0">
                <a:solidFill>
                  <a:srgbClr val="7F7F7F"/>
                </a:solidFill>
                <a:latin typeface="Arial" panose="020B0604020202020204" pitchFamily="34" charset="0"/>
              </a:defRPr>
            </a:lvl1pPr>
          </a:lstStyle>
          <a:p>
            <a:pPr>
              <a:defRPr/>
            </a:pPr>
            <a:fld id="{6C297BE6-7A20-4A8A-8A53-63E921C79F4D}" type="slidenum">
              <a:rPr lang="en-US" altLang="en-US"/>
              <a:pPr>
                <a:defRPr/>
              </a:pPr>
              <a:t>‹#›</a:t>
            </a:fld>
            <a:endParaRPr lang="en-US" altLang="en-US" dirty="0"/>
          </a:p>
        </p:txBody>
      </p:sp>
      <p:sp>
        <p:nvSpPr>
          <p:cNvPr id="8199" name="TextBox 7">
            <a:extLst>
              <a:ext uri="{FF2B5EF4-FFF2-40B4-BE49-F238E27FC236}">
                <a16:creationId xmlns:a16="http://schemas.microsoft.com/office/drawing/2014/main" id="{F942C872-B72D-4B86-95ED-CE9DAE67F33E}"/>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8200" name="Picture 10">
            <a:extLst>
              <a:ext uri="{FF2B5EF4-FFF2-40B4-BE49-F238E27FC236}">
                <a16:creationId xmlns:a16="http://schemas.microsoft.com/office/drawing/2014/main" id="{7D3B2436-8C6F-45DC-A476-785272DDDF7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04A4DB6B-49A5-4CAD-BF42-B96334991913}"/>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eaLnBrk="1" hangingPunct="1">
              <a:defRPr sz="1200" b="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049" r:id="rId1"/>
    <p:sldLayoutId id="2147486073" r:id="rId2"/>
    <p:sldLayoutId id="2147486074" r:id="rId3"/>
    <p:sldLayoutId id="2147486050" r:id="rId4"/>
  </p:sldLayoutIdLst>
  <p:hf sldNum="0" hdr="0" ftr="0" dt="0"/>
  <p:txStyles>
    <p:titleStyle>
      <a:lvl1pPr algn="l" rtl="0" eaLnBrk="0" fontAlgn="base" hangingPunct="0">
        <a:spcBef>
          <a:spcPct val="0"/>
        </a:spcBef>
        <a:spcAft>
          <a:spcPct val="0"/>
        </a:spcAft>
        <a:buFont typeface="Arial" panose="020B0604020202020204"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Freeform 84">
            <a:extLst>
              <a:ext uri="{FF2B5EF4-FFF2-40B4-BE49-F238E27FC236}">
                <a16:creationId xmlns:a16="http://schemas.microsoft.com/office/drawing/2014/main" id="{C533824F-2CE5-42E3-A74B-07B509F39D84}"/>
              </a:ext>
            </a:extLst>
          </p:cNvPr>
          <p:cNvSpPr>
            <a:spLocks/>
          </p:cNvSpPr>
          <p:nvPr/>
        </p:nvSpPr>
        <p:spPr bwMode="auto">
          <a:xfrm flipH="1">
            <a:off x="8189913" y="6323013"/>
            <a:ext cx="349250"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9219" name="Freeform 85">
            <a:extLst>
              <a:ext uri="{FF2B5EF4-FFF2-40B4-BE49-F238E27FC236}">
                <a16:creationId xmlns:a16="http://schemas.microsoft.com/office/drawing/2014/main" id="{4E4DB8C9-5B9C-4E68-AB3A-DCBECC4D317A}"/>
              </a:ext>
            </a:extLst>
          </p:cNvPr>
          <p:cNvSpPr>
            <a:spLocks/>
          </p:cNvSpPr>
          <p:nvPr/>
        </p:nvSpPr>
        <p:spPr bwMode="auto">
          <a:xfrm flipH="1">
            <a:off x="8545513" y="6146800"/>
            <a:ext cx="246062"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bg-BG"/>
          </a:p>
        </p:txBody>
      </p:sp>
      <p:sp>
        <p:nvSpPr>
          <p:cNvPr id="9220" name="Rectangle 2">
            <a:extLst>
              <a:ext uri="{FF2B5EF4-FFF2-40B4-BE49-F238E27FC236}">
                <a16:creationId xmlns:a16="http://schemas.microsoft.com/office/drawing/2014/main" id="{3FF297CB-D78E-499A-B87F-12153E60EF51}"/>
              </a:ext>
            </a:extLst>
          </p:cNvPr>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0164BD32-0BC3-49FC-97ED-6E903E23684B}"/>
              </a:ext>
            </a:extLst>
          </p:cNvPr>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id="{4C346521-721E-476C-999B-24321E56E80F}"/>
              </a:ext>
            </a:extLst>
          </p:cNvPr>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100" b="0">
                <a:solidFill>
                  <a:srgbClr val="7F7F7F"/>
                </a:solidFill>
                <a:latin typeface="Arial" panose="020B0604020202020204" pitchFamily="34" charset="0"/>
              </a:defRPr>
            </a:lvl1pPr>
          </a:lstStyle>
          <a:p>
            <a:pPr>
              <a:defRPr/>
            </a:pPr>
            <a:fld id="{5E4E4CD9-8757-41C4-8B8F-A06CFC52356A}" type="slidenum">
              <a:rPr lang="en-US" altLang="en-US"/>
              <a:pPr>
                <a:defRPr/>
              </a:pPr>
              <a:t>‹#›</a:t>
            </a:fld>
            <a:endParaRPr lang="en-US" altLang="en-US" dirty="0"/>
          </a:p>
        </p:txBody>
      </p:sp>
      <p:sp>
        <p:nvSpPr>
          <p:cNvPr id="9223" name="TextBox 7">
            <a:extLst>
              <a:ext uri="{FF2B5EF4-FFF2-40B4-BE49-F238E27FC236}">
                <a16:creationId xmlns:a16="http://schemas.microsoft.com/office/drawing/2014/main" id="{BA14F20E-4279-4F07-B1E6-65E0B7147ADA}"/>
              </a:ext>
            </a:extLst>
          </p:cNvPr>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9224" name="Picture 10">
            <a:extLst>
              <a:ext uri="{FF2B5EF4-FFF2-40B4-BE49-F238E27FC236}">
                <a16:creationId xmlns:a16="http://schemas.microsoft.com/office/drawing/2014/main" id="{04168596-F7D9-412D-9875-F196E07B7C7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0EA2E3A1-837A-4686-8E17-EB3691FB0865}"/>
              </a:ext>
            </a:extLst>
          </p:cNvPr>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eaLnBrk="1" hangingPunct="1">
              <a:defRPr sz="1200" b="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051" r:id="rId1"/>
    <p:sldLayoutId id="2147486052" r:id="rId2"/>
    <p:sldLayoutId id="2147486053" r:id="rId3"/>
    <p:sldLayoutId id="2147486054" r:id="rId4"/>
    <p:sldLayoutId id="2147486075" r:id="rId5"/>
    <p:sldLayoutId id="2147486055" r:id="rId6"/>
  </p:sldLayoutIdLst>
  <p:hf sldNum="0" hdr="0" ftr="0" dt="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35.png"/><Relationship Id="rId4" Type="http://schemas.openxmlformats.org/officeDocument/2006/relationships/diagramLayout" Target="../diagrams/layout6.xml"/><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svg"/><Relationship Id="rId7" Type="http://schemas.openxmlformats.org/officeDocument/2006/relationships/diagramColors" Target="../diagrams/colors1.xml"/><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descr="A picture containing person, furniture, seat&#10;&#10;Description automatically generated">
            <a:extLst>
              <a:ext uri="{FF2B5EF4-FFF2-40B4-BE49-F238E27FC236}">
                <a16:creationId xmlns:a16="http://schemas.microsoft.com/office/drawing/2014/main" id="{DDE15648-3A6A-414E-8B97-7008575824B5}"/>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5499797" y="82017"/>
            <a:ext cx="3525618" cy="5288428"/>
          </a:xfrm>
          <a:prstGeom prst="rect">
            <a:avLst/>
          </a:prstGeom>
        </p:spPr>
      </p:pic>
      <p:pic>
        <p:nvPicPr>
          <p:cNvPr id="2" name="Picture 1" descr="A picture containing sky, outdoor, building, mountain&#10;&#10;Description automatically generated">
            <a:extLst>
              <a:ext uri="{FF2B5EF4-FFF2-40B4-BE49-F238E27FC236}">
                <a16:creationId xmlns:a16="http://schemas.microsoft.com/office/drawing/2014/main" id="{26979FE2-C349-4879-8B6B-ECD666636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 y="630078"/>
            <a:ext cx="3525618" cy="3670460"/>
          </a:xfrm>
          <a:prstGeom prst="rect">
            <a:avLst/>
          </a:prstGeom>
        </p:spPr>
      </p:pic>
      <p:sp>
        <p:nvSpPr>
          <p:cNvPr id="4" name="TextBox 3">
            <a:extLst>
              <a:ext uri="{FF2B5EF4-FFF2-40B4-BE49-F238E27FC236}">
                <a16:creationId xmlns:a16="http://schemas.microsoft.com/office/drawing/2014/main" id="{C75CDA58-6987-4C04-814F-4D5B8F875F50}"/>
              </a:ext>
            </a:extLst>
          </p:cNvPr>
          <p:cNvSpPr txBox="1"/>
          <p:nvPr/>
        </p:nvSpPr>
        <p:spPr>
          <a:xfrm>
            <a:off x="110250" y="3543301"/>
            <a:ext cx="3407033" cy="584775"/>
          </a:xfrm>
          <a:prstGeom prst="rect">
            <a:avLst/>
          </a:prstGeom>
          <a:noFill/>
        </p:spPr>
        <p:txBody>
          <a:bodyPr wrap="square" rtlCol="0">
            <a:spAutoFit/>
          </a:bodyPr>
          <a:lstStyle/>
          <a:p>
            <a:r>
              <a:rPr lang="en-US" sz="3200" b="0" i="1" dirty="0">
                <a:solidFill>
                  <a:schemeClr val="bg1"/>
                </a:solidFill>
              </a:rPr>
              <a:t>Fortify the Past</a:t>
            </a:r>
          </a:p>
        </p:txBody>
      </p:sp>
      <p:sp>
        <p:nvSpPr>
          <p:cNvPr id="5" name="TextBox 4">
            <a:extLst>
              <a:ext uri="{FF2B5EF4-FFF2-40B4-BE49-F238E27FC236}">
                <a16:creationId xmlns:a16="http://schemas.microsoft.com/office/drawing/2014/main" id="{C41E49D0-E5A8-4BE7-A63A-8146B069EE81}"/>
              </a:ext>
            </a:extLst>
          </p:cNvPr>
          <p:cNvSpPr txBox="1"/>
          <p:nvPr/>
        </p:nvSpPr>
        <p:spPr>
          <a:xfrm>
            <a:off x="128110" y="82017"/>
            <a:ext cx="8897305" cy="584775"/>
          </a:xfrm>
          <a:prstGeom prst="rect">
            <a:avLst/>
          </a:prstGeom>
          <a:solidFill>
            <a:schemeClr val="bg1">
              <a:alpha val="0"/>
            </a:schemeClr>
          </a:solidFill>
        </p:spPr>
        <p:txBody>
          <a:bodyPr wrap="square" rtlCol="0">
            <a:spAutoFit/>
          </a:bodyPr>
          <a:lstStyle/>
          <a:p>
            <a:r>
              <a:rPr lang="en-US" sz="3200" b="0" dirty="0">
                <a:solidFill>
                  <a:srgbClr val="002060"/>
                </a:solidFill>
              </a:rPr>
              <a:t>Georgia Human Development PForR Operation</a:t>
            </a:r>
          </a:p>
        </p:txBody>
      </p:sp>
      <p:pic>
        <p:nvPicPr>
          <p:cNvPr id="15" name="Picture 14">
            <a:extLst>
              <a:ext uri="{FF2B5EF4-FFF2-40B4-BE49-F238E27FC236}">
                <a16:creationId xmlns:a16="http://schemas.microsoft.com/office/drawing/2014/main" id="{6ED2E797-97B1-4ABD-A3EF-A65603E491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54" y="3979958"/>
            <a:ext cx="4047216" cy="2780974"/>
          </a:xfrm>
          <a:prstGeom prst="rect">
            <a:avLst/>
          </a:prstGeom>
        </p:spPr>
      </p:pic>
      <p:sp>
        <p:nvSpPr>
          <p:cNvPr id="16" name="TextBox 15">
            <a:extLst>
              <a:ext uri="{FF2B5EF4-FFF2-40B4-BE49-F238E27FC236}">
                <a16:creationId xmlns:a16="http://schemas.microsoft.com/office/drawing/2014/main" id="{224352ED-A252-4136-B655-34FA530C7E1E}"/>
              </a:ext>
            </a:extLst>
          </p:cNvPr>
          <p:cNvSpPr txBox="1"/>
          <p:nvPr/>
        </p:nvSpPr>
        <p:spPr>
          <a:xfrm>
            <a:off x="4301965" y="5306176"/>
            <a:ext cx="2898935" cy="1200329"/>
          </a:xfrm>
          <a:prstGeom prst="rect">
            <a:avLst/>
          </a:prstGeom>
          <a:noFill/>
        </p:spPr>
        <p:txBody>
          <a:bodyPr wrap="square" rtlCol="0">
            <a:spAutoFit/>
          </a:bodyPr>
          <a:lstStyle/>
          <a:p>
            <a:r>
              <a:rPr lang="en-US" sz="3600" b="0" i="1" dirty="0">
                <a:solidFill>
                  <a:schemeClr val="bg1"/>
                </a:solidFill>
              </a:rPr>
              <a:t>Connect the Present</a:t>
            </a:r>
          </a:p>
        </p:txBody>
      </p:sp>
      <p:sp>
        <p:nvSpPr>
          <p:cNvPr id="19" name="TextBox 18">
            <a:extLst>
              <a:ext uri="{FF2B5EF4-FFF2-40B4-BE49-F238E27FC236}">
                <a16:creationId xmlns:a16="http://schemas.microsoft.com/office/drawing/2014/main" id="{9CEA0C55-C45E-4419-95CE-D6F1C14906DC}"/>
              </a:ext>
            </a:extLst>
          </p:cNvPr>
          <p:cNvSpPr txBox="1"/>
          <p:nvPr/>
        </p:nvSpPr>
        <p:spPr>
          <a:xfrm>
            <a:off x="7437953" y="2891029"/>
            <a:ext cx="1595798" cy="2308324"/>
          </a:xfrm>
          <a:prstGeom prst="rect">
            <a:avLst/>
          </a:prstGeom>
          <a:noFill/>
        </p:spPr>
        <p:txBody>
          <a:bodyPr wrap="square" rtlCol="0">
            <a:spAutoFit/>
          </a:bodyPr>
          <a:lstStyle/>
          <a:p>
            <a:r>
              <a:rPr lang="en-US" sz="3600" b="0" i="1" dirty="0">
                <a:solidFill>
                  <a:schemeClr val="bg1"/>
                </a:solidFill>
                <a:effectLst>
                  <a:reflection blurRad="6350" stA="55000" endA="300" endPos="45500" dir="5400000" sy="-100000" algn="bl" rotWithShape="0"/>
                </a:effectLst>
              </a:rPr>
              <a:t>Secure the Future for all</a:t>
            </a:r>
          </a:p>
        </p:txBody>
      </p:sp>
      <p:pic>
        <p:nvPicPr>
          <p:cNvPr id="22" name="Picture 21">
            <a:extLst>
              <a:ext uri="{FF2B5EF4-FFF2-40B4-BE49-F238E27FC236}">
                <a16:creationId xmlns:a16="http://schemas.microsoft.com/office/drawing/2014/main" id="{2BD3F997-869C-42D3-BE60-BFFE831797A9}"/>
              </a:ext>
            </a:extLst>
          </p:cNvPr>
          <p:cNvPicPr>
            <a:picLocks noChangeAspect="1"/>
          </p:cNvPicPr>
          <p:nvPr/>
        </p:nvPicPr>
        <p:blipFill>
          <a:blip r:embed="rId5"/>
          <a:stretch>
            <a:fillRect/>
          </a:stretch>
        </p:blipFill>
        <p:spPr>
          <a:xfrm>
            <a:off x="214311" y="6084803"/>
            <a:ext cx="2363835" cy="691180"/>
          </a:xfrm>
          <a:prstGeom prst="rect">
            <a:avLst/>
          </a:prstGeom>
        </p:spPr>
      </p:pic>
      <p:sp>
        <p:nvSpPr>
          <p:cNvPr id="3" name="Oval 2">
            <a:extLst>
              <a:ext uri="{FF2B5EF4-FFF2-40B4-BE49-F238E27FC236}">
                <a16:creationId xmlns:a16="http://schemas.microsoft.com/office/drawing/2014/main" id="{16C86FA9-88F9-4176-ACCB-12E267EE2C11}"/>
              </a:ext>
            </a:extLst>
          </p:cNvPr>
          <p:cNvSpPr/>
          <p:nvPr/>
        </p:nvSpPr>
        <p:spPr bwMode="auto">
          <a:xfrm>
            <a:off x="447371" y="4045191"/>
            <a:ext cx="188259" cy="172462"/>
          </a:xfrm>
          <a:prstGeom prst="ellipse">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cxnSp>
        <p:nvCxnSpPr>
          <p:cNvPr id="7" name="Straight Connector 6">
            <a:extLst>
              <a:ext uri="{FF2B5EF4-FFF2-40B4-BE49-F238E27FC236}">
                <a16:creationId xmlns:a16="http://schemas.microsoft.com/office/drawing/2014/main" id="{32D4DEBB-FD32-4417-A5F0-1B95E172E4AB}"/>
              </a:ext>
            </a:extLst>
          </p:cNvPr>
          <p:cNvCxnSpPr/>
          <p:nvPr/>
        </p:nvCxnSpPr>
        <p:spPr bwMode="auto">
          <a:xfrm>
            <a:off x="635630" y="4217653"/>
            <a:ext cx="2759752" cy="1504071"/>
          </a:xfrm>
          <a:prstGeom prst="line">
            <a:avLst/>
          </a:prstGeom>
          <a:noFill/>
          <a:ln w="9525" cap="flat" cmpd="sng" algn="ctr">
            <a:noFill/>
            <a:prstDash val="solid"/>
            <a:round/>
            <a:headEnd type="none" w="med" len="med"/>
            <a:tailEnd type="none" w="med" len="med"/>
          </a:ln>
          <a:effectLst/>
        </p:spPr>
      </p:cxnSp>
      <p:sp>
        <p:nvSpPr>
          <p:cNvPr id="14" name="Oval 13">
            <a:extLst>
              <a:ext uri="{FF2B5EF4-FFF2-40B4-BE49-F238E27FC236}">
                <a16:creationId xmlns:a16="http://schemas.microsoft.com/office/drawing/2014/main" id="{2E487EA6-B5BE-4630-BC7D-87D90328A5C1}"/>
              </a:ext>
            </a:extLst>
          </p:cNvPr>
          <p:cNvSpPr/>
          <p:nvPr/>
        </p:nvSpPr>
        <p:spPr bwMode="auto">
          <a:xfrm>
            <a:off x="5798837" y="5219945"/>
            <a:ext cx="188259" cy="172462"/>
          </a:xfrm>
          <a:prstGeom prst="ellipse">
            <a:avLst/>
          </a:prstGeom>
          <a:solidFill>
            <a:schemeClr val="accent4">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7" name="Oval 16">
            <a:extLst>
              <a:ext uri="{FF2B5EF4-FFF2-40B4-BE49-F238E27FC236}">
                <a16:creationId xmlns:a16="http://schemas.microsoft.com/office/drawing/2014/main" id="{CFB0254F-67FC-4BAB-8AF6-1EF10FAE5703}"/>
              </a:ext>
            </a:extLst>
          </p:cNvPr>
          <p:cNvSpPr/>
          <p:nvPr/>
        </p:nvSpPr>
        <p:spPr bwMode="auto">
          <a:xfrm>
            <a:off x="7577305" y="3429000"/>
            <a:ext cx="188259" cy="172462"/>
          </a:xfrm>
          <a:prstGeom prst="ellipse">
            <a:avLst/>
          </a:prstGeom>
          <a:solidFill>
            <a:schemeClr val="accent5">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cxnSp>
        <p:nvCxnSpPr>
          <p:cNvPr id="20" name="Straight Connector 19">
            <a:extLst>
              <a:ext uri="{FF2B5EF4-FFF2-40B4-BE49-F238E27FC236}">
                <a16:creationId xmlns:a16="http://schemas.microsoft.com/office/drawing/2014/main" id="{7D0E9E1D-92B7-43EB-95A7-499091AAC400}"/>
              </a:ext>
            </a:extLst>
          </p:cNvPr>
          <p:cNvCxnSpPr>
            <a:cxnSpLocks/>
          </p:cNvCxnSpPr>
          <p:nvPr/>
        </p:nvCxnSpPr>
        <p:spPr bwMode="auto">
          <a:xfrm>
            <a:off x="631955" y="4177897"/>
            <a:ext cx="5158546" cy="1083292"/>
          </a:xfrm>
          <a:prstGeom prst="line">
            <a:avLst/>
          </a:prstGeom>
          <a:ln w="60325">
            <a:solidFill>
              <a:schemeClr val="accent6">
                <a:lumMod val="60000"/>
                <a:lumOff val="40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55EA1B64-8F1B-4557-8340-ACC65502C393}"/>
              </a:ext>
            </a:extLst>
          </p:cNvPr>
          <p:cNvCxnSpPr>
            <a:cxnSpLocks/>
            <a:stCxn id="14" idx="7"/>
          </p:cNvCxnSpPr>
          <p:nvPr/>
        </p:nvCxnSpPr>
        <p:spPr bwMode="auto">
          <a:xfrm flipV="1">
            <a:off x="5959526" y="3554929"/>
            <a:ext cx="1653855" cy="1690272"/>
          </a:xfrm>
          <a:prstGeom prst="line">
            <a:avLst/>
          </a:prstGeom>
          <a:ln w="60325">
            <a:solidFill>
              <a:schemeClr val="accent6">
                <a:lumMod val="60000"/>
                <a:lumOff val="40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43935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A41B9C-66DC-4F38-AE80-7FB7D2C9D10A}"/>
              </a:ext>
            </a:extLst>
          </p:cNvPr>
          <p:cNvSpPr>
            <a:spLocks noGrp="1"/>
          </p:cNvSpPr>
          <p:nvPr>
            <p:ph type="title"/>
          </p:nvPr>
        </p:nvSpPr>
        <p:spPr>
          <a:xfrm>
            <a:off x="261354" y="109344"/>
            <a:ext cx="2644262" cy="1080772"/>
          </a:xfrm>
        </p:spPr>
        <p:txBody>
          <a:bodyPr anchor="t" anchorCtr="0"/>
          <a:lstStyle/>
          <a:p>
            <a:r>
              <a:rPr lang="en-US" sz="2400" dirty="0"/>
              <a:t>Building on Past Reform Successes</a:t>
            </a:r>
            <a:br>
              <a:rPr lang="en-US" sz="2400" dirty="0"/>
            </a:br>
            <a:r>
              <a:rPr lang="en-US" sz="2000" dirty="0"/>
              <a:t>2000-2020</a:t>
            </a:r>
          </a:p>
        </p:txBody>
      </p:sp>
      <p:sp>
        <p:nvSpPr>
          <p:cNvPr id="12" name="Rectangle 9">
            <a:extLst>
              <a:ext uri="{FF2B5EF4-FFF2-40B4-BE49-F238E27FC236}">
                <a16:creationId xmlns:a16="http://schemas.microsoft.com/office/drawing/2014/main" id="{B6C1AF06-E26E-48D3-9D4C-771B44E224BE}"/>
              </a:ext>
            </a:extLst>
          </p:cNvPr>
          <p:cNvSpPr>
            <a:spLocks noChangeArrowheads="1"/>
          </p:cNvSpPr>
          <p:nvPr/>
        </p:nvSpPr>
        <p:spPr bwMode="auto">
          <a:xfrm>
            <a:off x="5761010" y="132298"/>
            <a:ext cx="32205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0" dirty="0">
                <a:solidFill>
                  <a:srgbClr val="0000FF"/>
                </a:solidFill>
                <a:latin typeface="Arial" panose="020B0604020202020204" pitchFamily="34" charset="0"/>
                <a:cs typeface="Arial" panose="020B0604020202020204" pitchFamily="34" charset="0"/>
              </a:rPr>
              <a:t>Heralding World Class Human Capital</a:t>
            </a:r>
          </a:p>
        </p:txBody>
      </p:sp>
      <p:sp>
        <p:nvSpPr>
          <p:cNvPr id="5" name="Arrow: Bent 4">
            <a:extLst>
              <a:ext uri="{FF2B5EF4-FFF2-40B4-BE49-F238E27FC236}">
                <a16:creationId xmlns:a16="http://schemas.microsoft.com/office/drawing/2014/main" id="{EF30F76D-D523-4849-8465-6B9C2BBE6B22}"/>
              </a:ext>
            </a:extLst>
          </p:cNvPr>
          <p:cNvSpPr/>
          <p:nvPr/>
        </p:nvSpPr>
        <p:spPr>
          <a:xfrm rot="5400000">
            <a:off x="2823982" y="1261578"/>
            <a:ext cx="1017905" cy="104330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Arrow: Bent 5">
            <a:extLst>
              <a:ext uri="{FF2B5EF4-FFF2-40B4-BE49-F238E27FC236}">
                <a16:creationId xmlns:a16="http://schemas.microsoft.com/office/drawing/2014/main" id="{C57B3DB8-A044-41EE-B248-0FF42C565C2A}"/>
              </a:ext>
            </a:extLst>
          </p:cNvPr>
          <p:cNvSpPr/>
          <p:nvPr/>
        </p:nvSpPr>
        <p:spPr>
          <a:xfrm rot="5400000">
            <a:off x="5714154" y="2583331"/>
            <a:ext cx="1017905" cy="1043305"/>
          </a:xfrm>
          <a:prstGeom prst="ben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7" name="Group 6">
            <a:extLst>
              <a:ext uri="{FF2B5EF4-FFF2-40B4-BE49-F238E27FC236}">
                <a16:creationId xmlns:a16="http://schemas.microsoft.com/office/drawing/2014/main" id="{AA7787A4-D599-4130-B51C-61C30E06F08D}"/>
              </a:ext>
            </a:extLst>
          </p:cNvPr>
          <p:cNvGrpSpPr/>
          <p:nvPr/>
        </p:nvGrpSpPr>
        <p:grpSpPr>
          <a:xfrm>
            <a:off x="45290" y="1205865"/>
            <a:ext cx="2766060" cy="5652135"/>
            <a:chOff x="477914" y="-138545"/>
            <a:chExt cx="2766128" cy="2909250"/>
          </a:xfrm>
        </p:grpSpPr>
        <p:sp>
          <p:nvSpPr>
            <p:cNvPr id="8" name="Text Box 12">
              <a:extLst>
                <a:ext uri="{FF2B5EF4-FFF2-40B4-BE49-F238E27FC236}">
                  <a16:creationId xmlns:a16="http://schemas.microsoft.com/office/drawing/2014/main" id="{727C1922-0C3F-42E0-943F-59479A88303D}"/>
                </a:ext>
              </a:extLst>
            </p:cNvPr>
            <p:cNvSpPr txBox="1"/>
            <p:nvPr/>
          </p:nvSpPr>
          <p:spPr>
            <a:xfrm>
              <a:off x="477914" y="-69296"/>
              <a:ext cx="2766060" cy="284000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EDUCATION:  Quality Standards; Curricular reform; and many more reforms</a:t>
              </a:r>
            </a:p>
            <a:p>
              <a:pPr marL="0" marR="0">
                <a:lnSpc>
                  <a:spcPct val="107000"/>
                </a:lnSpc>
                <a:spcBef>
                  <a:spcPts val="0"/>
                </a:spcBef>
                <a:spcAft>
                  <a:spcPts val="0"/>
                </a:spcAft>
              </a:pPr>
              <a:endPar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HEALTH: UHC program introduced and expanded; superb health outcomes</a:t>
              </a:r>
            </a:p>
            <a:p>
              <a:pPr marL="0" marR="0">
                <a:lnSpc>
                  <a:spcPct val="107000"/>
                </a:lnSpc>
                <a:spcBef>
                  <a:spcPts val="0"/>
                </a:spcBef>
                <a:spcAft>
                  <a:spcPts val="0"/>
                </a:spcAft>
              </a:pPr>
              <a:endPar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SOCIAL PROTECTION: Investment in Targeted Social Assistance (TSA) </a:t>
              </a:r>
              <a:r>
                <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contributed to</a:t>
              </a: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reductions in poverty</a:t>
              </a: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17">
              <a:extLst>
                <a:ext uri="{FF2B5EF4-FFF2-40B4-BE49-F238E27FC236}">
                  <a16:creationId xmlns:a16="http://schemas.microsoft.com/office/drawing/2014/main" id="{912883C3-2DF7-473D-B4F4-BE559DCECFD9}"/>
                </a:ext>
              </a:extLst>
            </p:cNvPr>
            <p:cNvSpPr txBox="1"/>
            <p:nvPr/>
          </p:nvSpPr>
          <p:spPr>
            <a:xfrm>
              <a:off x="477982" y="-138545"/>
              <a:ext cx="2766060" cy="594360"/>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&amp; SECOND GEN HUMAN CAPITAL REFORMS </a:t>
              </a:r>
            </a:p>
          </p:txBody>
        </p:sp>
      </p:grpSp>
      <p:grpSp>
        <p:nvGrpSpPr>
          <p:cNvPr id="10" name="Group 9">
            <a:extLst>
              <a:ext uri="{FF2B5EF4-FFF2-40B4-BE49-F238E27FC236}">
                <a16:creationId xmlns:a16="http://schemas.microsoft.com/office/drawing/2014/main" id="{A6FEF700-1790-4DF2-8DC9-EC38995F1278}"/>
              </a:ext>
            </a:extLst>
          </p:cNvPr>
          <p:cNvGrpSpPr/>
          <p:nvPr/>
        </p:nvGrpSpPr>
        <p:grpSpPr>
          <a:xfrm>
            <a:off x="2899062" y="2373629"/>
            <a:ext cx="2772614" cy="4484371"/>
            <a:chOff x="70119" y="-894082"/>
            <a:chExt cx="2772614" cy="2856083"/>
          </a:xfrm>
        </p:grpSpPr>
        <p:sp>
          <p:nvSpPr>
            <p:cNvPr id="11" name="Text Box 21">
              <a:extLst>
                <a:ext uri="{FF2B5EF4-FFF2-40B4-BE49-F238E27FC236}">
                  <a16:creationId xmlns:a16="http://schemas.microsoft.com/office/drawing/2014/main" id="{6BD19681-20F0-4668-A050-88A22D87960C}"/>
                </a:ext>
              </a:extLst>
            </p:cNvPr>
            <p:cNvSpPr txBox="1"/>
            <p:nvPr/>
          </p:nvSpPr>
          <p:spPr>
            <a:xfrm>
              <a:off x="76673" y="-882687"/>
              <a:ext cx="2766060" cy="2844688"/>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MACRO-ECONOMIC STABILITY: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FINANCIAL SYSTEM</a:t>
              </a:r>
              <a:r>
                <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DEEPENING:</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DE-REGULATION AND EASE OF DOING BUSINESS: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2">
              <a:extLst>
                <a:ext uri="{FF2B5EF4-FFF2-40B4-BE49-F238E27FC236}">
                  <a16:creationId xmlns:a16="http://schemas.microsoft.com/office/drawing/2014/main" id="{74A0A0E5-1AAC-4349-B8D1-620E37C03800}"/>
                </a:ext>
              </a:extLst>
            </p:cNvPr>
            <p:cNvSpPr txBox="1"/>
            <p:nvPr/>
          </p:nvSpPr>
          <p:spPr>
            <a:xfrm>
              <a:off x="70119" y="-894082"/>
              <a:ext cx="2766060" cy="594360"/>
            </a:xfrm>
            <a:prstGeom prst="rect">
              <a:avLst/>
            </a:prstGeom>
            <a:solidFill>
              <a:srgbClr val="92D05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MACRO &amp; STRUCTURAL REFORMS </a:t>
              </a:r>
            </a:p>
          </p:txBody>
        </p:sp>
      </p:grpSp>
      <p:grpSp>
        <p:nvGrpSpPr>
          <p:cNvPr id="14" name="Group 13">
            <a:extLst>
              <a:ext uri="{FF2B5EF4-FFF2-40B4-BE49-F238E27FC236}">
                <a16:creationId xmlns:a16="http://schemas.microsoft.com/office/drawing/2014/main" id="{A5396D69-D1EB-4B92-8FB4-F2FA600FE885}"/>
              </a:ext>
            </a:extLst>
          </p:cNvPr>
          <p:cNvGrpSpPr/>
          <p:nvPr/>
        </p:nvGrpSpPr>
        <p:grpSpPr>
          <a:xfrm>
            <a:off x="5761010" y="3613936"/>
            <a:ext cx="2963325" cy="3121586"/>
            <a:chOff x="-131620" y="-309396"/>
            <a:chExt cx="2963918" cy="2514644"/>
          </a:xfrm>
        </p:grpSpPr>
        <p:sp>
          <p:nvSpPr>
            <p:cNvPr id="15" name="Text Box 24">
              <a:extLst>
                <a:ext uri="{FF2B5EF4-FFF2-40B4-BE49-F238E27FC236}">
                  <a16:creationId xmlns:a16="http://schemas.microsoft.com/office/drawing/2014/main" id="{CD64EA70-B282-4BE0-9C60-4EE2FEC21AF5}"/>
                </a:ext>
              </a:extLst>
            </p:cNvPr>
            <p:cNvSpPr txBox="1"/>
            <p:nvPr/>
          </p:nvSpPr>
          <p:spPr>
            <a:xfrm>
              <a:off x="-131620" y="872397"/>
              <a:ext cx="2963918" cy="1332851"/>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200" dirty="0">
                <a:effectLst/>
                <a:latin typeface="Times New Roman" panose="02020603050405020304" pitchFamily="18" charset="0"/>
                <a:ea typeface="Times New Roman" panose="02020603050405020304" pitchFamily="18" charset="0"/>
              </a:endParaRPr>
            </a:p>
          </p:txBody>
        </p:sp>
        <p:sp>
          <p:nvSpPr>
            <p:cNvPr id="16" name="Text Box 25">
              <a:extLst>
                <a:ext uri="{FF2B5EF4-FFF2-40B4-BE49-F238E27FC236}">
                  <a16:creationId xmlns:a16="http://schemas.microsoft.com/office/drawing/2014/main" id="{636567F7-C22D-40B5-A4CF-0695269CDD95}"/>
                </a:ext>
              </a:extLst>
            </p:cNvPr>
            <p:cNvSpPr txBox="1"/>
            <p:nvPr/>
          </p:nvSpPr>
          <p:spPr>
            <a:xfrm>
              <a:off x="-131619" y="-309396"/>
              <a:ext cx="2963917" cy="1011983"/>
            </a:xfrm>
            <a:prstGeom prst="rect">
              <a:avLst/>
            </a:prstGeom>
            <a:solidFill>
              <a:srgbClr val="FF0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REMOVE LAST BARRIERS TOWARDS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WORLD CLASS HUMAN CAPITAL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grpSp>
      <p:sp>
        <p:nvSpPr>
          <p:cNvPr id="2" name="Rectangle 12">
            <a:extLst>
              <a:ext uri="{FF2B5EF4-FFF2-40B4-BE49-F238E27FC236}">
                <a16:creationId xmlns:a16="http://schemas.microsoft.com/office/drawing/2014/main" id="{7AF9186E-0E47-4B1C-966E-3A7C757A0263}"/>
              </a:ext>
            </a:extLst>
          </p:cNvPr>
          <p:cNvSpPr>
            <a:spLocks noChangeArrowheads="1"/>
          </p:cNvSpPr>
          <p:nvPr/>
        </p:nvSpPr>
        <p:spPr bwMode="auto">
          <a:xfrm>
            <a:off x="-419665" y="96329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19">
            <a:extLst>
              <a:ext uri="{FF2B5EF4-FFF2-40B4-BE49-F238E27FC236}">
                <a16:creationId xmlns:a16="http://schemas.microsoft.com/office/drawing/2014/main" id="{FB01813B-124E-4BFC-ADE3-88F351854243}"/>
              </a:ext>
            </a:extLst>
          </p:cNvPr>
          <p:cNvSpPr>
            <a:spLocks noChangeArrowheads="1"/>
          </p:cNvSpPr>
          <p:nvPr/>
        </p:nvSpPr>
        <p:spPr bwMode="auto">
          <a:xfrm>
            <a:off x="-551867" y="128731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7" name="Arrow: Right 16">
            <a:extLst>
              <a:ext uri="{FF2B5EF4-FFF2-40B4-BE49-F238E27FC236}">
                <a16:creationId xmlns:a16="http://schemas.microsoft.com/office/drawing/2014/main" id="{4085742B-15A3-45AA-B1DD-200C5FBBFF62}"/>
              </a:ext>
            </a:extLst>
          </p:cNvPr>
          <p:cNvSpPr/>
          <p:nvPr/>
        </p:nvSpPr>
        <p:spPr bwMode="auto">
          <a:xfrm>
            <a:off x="3160059" y="194674"/>
            <a:ext cx="2511617" cy="687175"/>
          </a:xfrm>
          <a:prstGeom prst="rightArrow">
            <a:avLst/>
          </a:prstGeom>
          <a:noFill/>
          <a:ln w="22225" cap="flat" cmpd="sng" algn="ctr">
            <a:solidFill>
              <a:schemeClr val="accent2">
                <a:lumMod val="40000"/>
                <a:lumOff val="6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pic>
        <p:nvPicPr>
          <p:cNvPr id="19" name="Picture 2" descr="Drumming Keeps Going Sticker by Energizer Bunny">
            <a:extLst>
              <a:ext uri="{FF2B5EF4-FFF2-40B4-BE49-F238E27FC236}">
                <a16:creationId xmlns:a16="http://schemas.microsoft.com/office/drawing/2014/main" id="{0744CAB2-8F1B-4D63-9D2C-AF25B86E3BF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07115" y="4946325"/>
            <a:ext cx="2252302" cy="192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20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A41B9C-66DC-4F38-AE80-7FB7D2C9D10A}"/>
              </a:ext>
            </a:extLst>
          </p:cNvPr>
          <p:cNvSpPr>
            <a:spLocks noGrp="1"/>
          </p:cNvSpPr>
          <p:nvPr>
            <p:ph type="title"/>
          </p:nvPr>
        </p:nvSpPr>
        <p:spPr>
          <a:xfrm>
            <a:off x="340985" y="-73958"/>
            <a:ext cx="2644262" cy="992592"/>
          </a:xfrm>
        </p:spPr>
        <p:txBody>
          <a:bodyPr/>
          <a:lstStyle/>
          <a:p>
            <a:r>
              <a:rPr lang="en-US" sz="2400" dirty="0"/>
              <a:t>Building on Past Reform Successes</a:t>
            </a:r>
          </a:p>
        </p:txBody>
      </p:sp>
      <p:sp>
        <p:nvSpPr>
          <p:cNvPr id="12" name="Rectangle 9">
            <a:extLst>
              <a:ext uri="{FF2B5EF4-FFF2-40B4-BE49-F238E27FC236}">
                <a16:creationId xmlns:a16="http://schemas.microsoft.com/office/drawing/2014/main" id="{B6C1AF06-E26E-48D3-9D4C-771B44E224BE}"/>
              </a:ext>
            </a:extLst>
          </p:cNvPr>
          <p:cNvSpPr>
            <a:spLocks noChangeArrowheads="1"/>
          </p:cNvSpPr>
          <p:nvPr/>
        </p:nvSpPr>
        <p:spPr bwMode="auto">
          <a:xfrm>
            <a:off x="5761010" y="132298"/>
            <a:ext cx="32205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0" dirty="0">
                <a:solidFill>
                  <a:srgbClr val="0000FF"/>
                </a:solidFill>
                <a:latin typeface="Arial" panose="020B0604020202020204" pitchFamily="34" charset="0"/>
                <a:cs typeface="Arial" panose="020B0604020202020204" pitchFamily="34" charset="0"/>
              </a:rPr>
              <a:t>Heralding World Class Human Capital</a:t>
            </a:r>
          </a:p>
        </p:txBody>
      </p:sp>
      <p:sp>
        <p:nvSpPr>
          <p:cNvPr id="17" name="Arrow: Right 16">
            <a:extLst>
              <a:ext uri="{FF2B5EF4-FFF2-40B4-BE49-F238E27FC236}">
                <a16:creationId xmlns:a16="http://schemas.microsoft.com/office/drawing/2014/main" id="{4085742B-15A3-45AA-B1DD-200C5FBBFF62}"/>
              </a:ext>
            </a:extLst>
          </p:cNvPr>
          <p:cNvSpPr/>
          <p:nvPr/>
        </p:nvSpPr>
        <p:spPr bwMode="auto">
          <a:xfrm>
            <a:off x="3160059" y="194674"/>
            <a:ext cx="2511617" cy="687175"/>
          </a:xfrm>
          <a:prstGeom prst="rightArrow">
            <a:avLst/>
          </a:prstGeom>
          <a:noFill/>
          <a:ln w="22225" cap="flat" cmpd="sng" algn="ctr">
            <a:solidFill>
              <a:schemeClr val="accent2">
                <a:lumMod val="40000"/>
                <a:lumOff val="6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8" name="TextBox 17">
            <a:extLst>
              <a:ext uri="{FF2B5EF4-FFF2-40B4-BE49-F238E27FC236}">
                <a16:creationId xmlns:a16="http://schemas.microsoft.com/office/drawing/2014/main" id="{4381F52A-2B56-4BCF-BCD4-0C1F515F3D27}"/>
              </a:ext>
            </a:extLst>
          </p:cNvPr>
          <p:cNvSpPr txBox="1"/>
          <p:nvPr/>
        </p:nvSpPr>
        <p:spPr>
          <a:xfrm>
            <a:off x="986867" y="1572137"/>
            <a:ext cx="6858000" cy="338554"/>
          </a:xfrm>
          <a:prstGeom prst="rect">
            <a:avLst/>
          </a:prstGeom>
          <a:solidFill>
            <a:srgbClr val="FF0000"/>
          </a:solidFill>
          <a:ln w="25400">
            <a:solidFill>
              <a:srgbClr val="FF0000"/>
            </a:solidFill>
          </a:ln>
        </p:spPr>
        <p:txBody>
          <a:bodyPr wrap="square" rtlCol="0">
            <a:spAutoFit/>
          </a:bodyPr>
          <a:lstStyle/>
          <a:p>
            <a:r>
              <a:rPr lang="en-US" dirty="0">
                <a:solidFill>
                  <a:schemeClr val="bg1"/>
                </a:solidFill>
              </a:rPr>
              <a:t>Five Elements that will be required for sustained long term impact</a:t>
            </a:r>
          </a:p>
        </p:txBody>
      </p:sp>
      <p:sp>
        <p:nvSpPr>
          <p:cNvPr id="2" name="TextBox 1">
            <a:extLst>
              <a:ext uri="{FF2B5EF4-FFF2-40B4-BE49-F238E27FC236}">
                <a16:creationId xmlns:a16="http://schemas.microsoft.com/office/drawing/2014/main" id="{19D11070-4F88-492E-A0E4-43BD6EC50CE4}"/>
              </a:ext>
            </a:extLst>
          </p:cNvPr>
          <p:cNvSpPr txBox="1"/>
          <p:nvPr/>
        </p:nvSpPr>
        <p:spPr>
          <a:xfrm>
            <a:off x="986867" y="2187420"/>
            <a:ext cx="6858000" cy="3539430"/>
          </a:xfrm>
          <a:prstGeom prst="rect">
            <a:avLst/>
          </a:prstGeom>
          <a:noFill/>
          <a:ln w="25400">
            <a:solidFill>
              <a:srgbClr val="FF0000"/>
            </a:solidFill>
          </a:ln>
        </p:spPr>
        <p:txBody>
          <a:bodyPr wrap="square" rtlCol="0">
            <a:spAutoFit/>
          </a:bodyPr>
          <a:lstStyle/>
          <a:p>
            <a:pPr marL="285750" indent="-285750">
              <a:buFont typeface="Wingdings" panose="05000000000000000000" pitchFamily="2" charset="2"/>
              <a:buChar char="Ø"/>
            </a:pPr>
            <a:r>
              <a:rPr lang="en-US" dirty="0"/>
              <a:t>REGULATION: Work on implementation of regulations/ policy on the ground</a:t>
            </a:r>
          </a:p>
          <a:p>
            <a:endParaRPr lang="en-US" dirty="0"/>
          </a:p>
          <a:p>
            <a:pPr marL="285750" indent="-285750">
              <a:buFont typeface="Wingdings" panose="05000000000000000000" pitchFamily="2" charset="2"/>
              <a:buChar char="Ø"/>
            </a:pPr>
            <a:r>
              <a:rPr lang="en-US" dirty="0"/>
              <a:t>INSTITUTIONS: Clear identification of institutional responsibilities/accountability</a:t>
            </a:r>
          </a:p>
          <a:p>
            <a:endParaRPr lang="en-US" dirty="0"/>
          </a:p>
          <a:p>
            <a:pPr marL="285750" indent="-285750">
              <a:buFont typeface="Wingdings" panose="05000000000000000000" pitchFamily="2" charset="2"/>
              <a:buChar char="Ø"/>
            </a:pPr>
            <a:r>
              <a:rPr lang="en-US" dirty="0"/>
              <a:t>PEOPLE: Make sure that responsible people are trained, committed, empowered and have the right incentives to invest in HC</a:t>
            </a:r>
          </a:p>
          <a:p>
            <a:endParaRPr lang="en-US" dirty="0"/>
          </a:p>
          <a:p>
            <a:pPr marL="285750" indent="-285750">
              <a:buFont typeface="Wingdings" panose="05000000000000000000" pitchFamily="2" charset="2"/>
              <a:buChar char="Ø"/>
            </a:pPr>
            <a:r>
              <a:rPr lang="en-US" dirty="0"/>
              <a:t>SYSTEMS: Assessment, monitoring, digital integration, analysis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RESULTS FOCUS: Sustain and anchor attention on clearly visible results; civic involvement of beneficiaries as well as officials</a:t>
            </a:r>
          </a:p>
        </p:txBody>
      </p:sp>
      <p:sp>
        <p:nvSpPr>
          <p:cNvPr id="7" name="Rectangle 9">
            <a:extLst>
              <a:ext uri="{FF2B5EF4-FFF2-40B4-BE49-F238E27FC236}">
                <a16:creationId xmlns:a16="http://schemas.microsoft.com/office/drawing/2014/main" id="{0E74C2FF-DA81-42E4-9948-5F8BD5E61C86}"/>
              </a:ext>
            </a:extLst>
          </p:cNvPr>
          <p:cNvSpPr>
            <a:spLocks noChangeArrowheads="1"/>
          </p:cNvSpPr>
          <p:nvPr/>
        </p:nvSpPr>
        <p:spPr bwMode="auto">
          <a:xfrm>
            <a:off x="420221" y="5757358"/>
            <a:ext cx="83035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0" dirty="0">
                <a:solidFill>
                  <a:srgbClr val="0000FF"/>
                </a:solidFill>
                <a:latin typeface="Arial" panose="020B0604020202020204" pitchFamily="34" charset="0"/>
                <a:cs typeface="Arial" panose="020B0604020202020204" pitchFamily="34" charset="0"/>
              </a:rPr>
              <a:t>Let’s examine by sector, what this means in practical terms</a:t>
            </a:r>
          </a:p>
        </p:txBody>
      </p:sp>
    </p:spTree>
    <p:extLst>
      <p:ext uri="{BB962C8B-B14F-4D97-AF65-F5344CB8AC3E}">
        <p14:creationId xmlns:p14="http://schemas.microsoft.com/office/powerpoint/2010/main" val="3965915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24C00-9E28-438B-A7DB-2E879277188D}"/>
              </a:ext>
            </a:extLst>
          </p:cNvPr>
          <p:cNvSpPr>
            <a:spLocks noGrp="1"/>
          </p:cNvSpPr>
          <p:nvPr>
            <p:ph type="title"/>
          </p:nvPr>
        </p:nvSpPr>
        <p:spPr>
          <a:xfrm>
            <a:off x="341312" y="2164042"/>
            <a:ext cx="8461375" cy="1208088"/>
          </a:xfrm>
        </p:spPr>
        <p:txBody>
          <a:bodyPr/>
          <a:lstStyle/>
          <a:p>
            <a:pPr algn="ctr"/>
            <a:r>
              <a:rPr lang="en-US" sz="6000" dirty="0"/>
              <a:t>Education</a:t>
            </a:r>
          </a:p>
        </p:txBody>
      </p:sp>
    </p:spTree>
    <p:extLst>
      <p:ext uri="{BB962C8B-B14F-4D97-AF65-F5344CB8AC3E}">
        <p14:creationId xmlns:p14="http://schemas.microsoft.com/office/powerpoint/2010/main" val="3003814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EC9F08-7ECE-45F6-B079-02FC9AA4A461}"/>
              </a:ext>
            </a:extLst>
          </p:cNvPr>
          <p:cNvSpPr>
            <a:spLocks noGrp="1"/>
          </p:cNvSpPr>
          <p:nvPr>
            <p:ph type="title"/>
          </p:nvPr>
        </p:nvSpPr>
        <p:spPr>
          <a:xfrm>
            <a:off x="90487" y="285199"/>
            <a:ext cx="8963025" cy="749955"/>
          </a:xfrm>
        </p:spPr>
        <p:txBody>
          <a:bodyPr anchor="t" anchorCtr="0"/>
          <a:lstStyle/>
          <a:p>
            <a:pPr algn="ctr"/>
            <a:r>
              <a:rPr lang="en-US" sz="2400" dirty="0"/>
              <a:t>Emblematic </a:t>
            </a:r>
            <a:r>
              <a:rPr lang="en-US" sz="2400" i="1" dirty="0"/>
              <a:t>Example</a:t>
            </a:r>
            <a:r>
              <a:rPr lang="en-US" sz="2400" dirty="0"/>
              <a:t> of Challenge to Georgian Education: </a:t>
            </a:r>
            <a:br>
              <a:rPr lang="en-US" sz="2400" dirty="0"/>
            </a:br>
            <a:r>
              <a:rPr lang="en-US" sz="2400" dirty="0"/>
              <a:t>Connecting society’s needs with system’s offering</a:t>
            </a:r>
          </a:p>
        </p:txBody>
      </p:sp>
      <p:pic>
        <p:nvPicPr>
          <p:cNvPr id="4" name="Picture 3">
            <a:extLst>
              <a:ext uri="{FF2B5EF4-FFF2-40B4-BE49-F238E27FC236}">
                <a16:creationId xmlns:a16="http://schemas.microsoft.com/office/drawing/2014/main" id="{43E49EA8-30DF-4EE1-ADD9-89B63770CE30}"/>
              </a:ext>
            </a:extLst>
          </p:cNvPr>
          <p:cNvPicPr>
            <a:picLocks noChangeAspect="1"/>
          </p:cNvPicPr>
          <p:nvPr/>
        </p:nvPicPr>
        <p:blipFill>
          <a:blip r:embed="rId3"/>
          <a:stretch>
            <a:fillRect/>
          </a:stretch>
        </p:blipFill>
        <p:spPr>
          <a:xfrm>
            <a:off x="370713" y="1787878"/>
            <a:ext cx="4110800" cy="4373564"/>
          </a:xfrm>
          <a:prstGeom prst="rect">
            <a:avLst/>
          </a:prstGeom>
        </p:spPr>
      </p:pic>
      <p:sp>
        <p:nvSpPr>
          <p:cNvPr id="16" name="TextBox 15">
            <a:extLst>
              <a:ext uri="{FF2B5EF4-FFF2-40B4-BE49-F238E27FC236}">
                <a16:creationId xmlns:a16="http://schemas.microsoft.com/office/drawing/2014/main" id="{FBF01B80-40EF-4999-B6AC-CEFB41FCCC87}"/>
              </a:ext>
            </a:extLst>
          </p:cNvPr>
          <p:cNvSpPr txBox="1"/>
          <p:nvPr/>
        </p:nvSpPr>
        <p:spPr>
          <a:xfrm>
            <a:off x="370713" y="1287579"/>
            <a:ext cx="3898728" cy="338554"/>
          </a:xfrm>
          <a:prstGeom prst="rect">
            <a:avLst/>
          </a:prstGeom>
          <a:noFill/>
        </p:spPr>
        <p:txBody>
          <a:bodyPr wrap="square" rtlCol="0">
            <a:spAutoFit/>
          </a:bodyPr>
          <a:lstStyle/>
          <a:p>
            <a:r>
              <a:rPr lang="en-US" dirty="0"/>
              <a:t>Top in Ease of Doing Business Ranking</a:t>
            </a:r>
          </a:p>
        </p:txBody>
      </p:sp>
      <p:sp>
        <p:nvSpPr>
          <p:cNvPr id="26" name="TextBox 25">
            <a:extLst>
              <a:ext uri="{FF2B5EF4-FFF2-40B4-BE49-F238E27FC236}">
                <a16:creationId xmlns:a16="http://schemas.microsoft.com/office/drawing/2014/main" id="{C0F66D62-7ADB-4ACF-8489-A62C9EDC6946}"/>
              </a:ext>
            </a:extLst>
          </p:cNvPr>
          <p:cNvSpPr txBox="1"/>
          <p:nvPr/>
        </p:nvSpPr>
        <p:spPr>
          <a:xfrm>
            <a:off x="4740089" y="1304411"/>
            <a:ext cx="4033198" cy="338554"/>
          </a:xfrm>
          <a:prstGeom prst="rect">
            <a:avLst/>
          </a:prstGeom>
          <a:noFill/>
        </p:spPr>
        <p:txBody>
          <a:bodyPr wrap="square" rtlCol="0">
            <a:spAutoFit/>
          </a:bodyPr>
          <a:lstStyle/>
          <a:p>
            <a:r>
              <a:rPr lang="en-US" dirty="0"/>
              <a:t> Bottom in Financial Literacy* at school</a:t>
            </a:r>
          </a:p>
        </p:txBody>
      </p:sp>
      <p:sp>
        <p:nvSpPr>
          <p:cNvPr id="28" name="TextBox 27">
            <a:extLst>
              <a:ext uri="{FF2B5EF4-FFF2-40B4-BE49-F238E27FC236}">
                <a16:creationId xmlns:a16="http://schemas.microsoft.com/office/drawing/2014/main" id="{765F7BA8-05A5-4E45-8948-0B6342B0A9B0}"/>
              </a:ext>
            </a:extLst>
          </p:cNvPr>
          <p:cNvSpPr txBox="1"/>
          <p:nvPr/>
        </p:nvSpPr>
        <p:spPr>
          <a:xfrm>
            <a:off x="1674159" y="6513500"/>
            <a:ext cx="7336694" cy="276999"/>
          </a:xfrm>
          <a:prstGeom prst="rect">
            <a:avLst/>
          </a:prstGeom>
          <a:noFill/>
        </p:spPr>
        <p:txBody>
          <a:bodyPr wrap="square" rtlCol="0">
            <a:spAutoFit/>
          </a:bodyPr>
          <a:lstStyle/>
          <a:p>
            <a:r>
              <a:rPr lang="en-US" sz="1200" b="0" dirty="0"/>
              <a:t>* Index of 18 financial terms taught to 15-year olds at school, such as “shares”, “return on investment” </a:t>
            </a:r>
          </a:p>
        </p:txBody>
      </p:sp>
      <p:pic>
        <p:nvPicPr>
          <p:cNvPr id="6" name="Picture 5" descr="Chart, bar chart, box and whisker chart&#10;&#10;Description automatically generated">
            <a:extLst>
              <a:ext uri="{FF2B5EF4-FFF2-40B4-BE49-F238E27FC236}">
                <a16:creationId xmlns:a16="http://schemas.microsoft.com/office/drawing/2014/main" id="{E4242F1F-7481-402A-A10F-C8DBD8BB8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1787878"/>
            <a:ext cx="4572053" cy="4641574"/>
          </a:xfrm>
          <a:prstGeom prst="rect">
            <a:avLst/>
          </a:prstGeom>
        </p:spPr>
      </p:pic>
    </p:spTree>
    <p:extLst>
      <p:ext uri="{BB962C8B-B14F-4D97-AF65-F5344CB8AC3E}">
        <p14:creationId xmlns:p14="http://schemas.microsoft.com/office/powerpoint/2010/main" val="472233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608E33D1-A6B1-44EC-B65A-116B9E63E7E4}"/>
              </a:ext>
            </a:extLst>
          </p:cNvPr>
          <p:cNvGraphicFramePr>
            <a:graphicFrameLocks noGrp="1"/>
          </p:cNvGraphicFramePr>
          <p:nvPr>
            <p:extLst>
              <p:ext uri="{D42A27DB-BD31-4B8C-83A1-F6EECF244321}">
                <p14:modId xmlns:p14="http://schemas.microsoft.com/office/powerpoint/2010/main" val="4270738688"/>
              </p:ext>
            </p:extLst>
          </p:nvPr>
        </p:nvGraphicFramePr>
        <p:xfrm>
          <a:off x="390769" y="1031631"/>
          <a:ext cx="8507424" cy="5537546"/>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7">
            <a:extLst>
              <a:ext uri="{FF2B5EF4-FFF2-40B4-BE49-F238E27FC236}">
                <a16:creationId xmlns:a16="http://schemas.microsoft.com/office/drawing/2014/main" id="{91EC9F08-7ECE-45F6-B079-02FC9AA4A461}"/>
              </a:ext>
            </a:extLst>
          </p:cNvPr>
          <p:cNvSpPr>
            <a:spLocks noGrp="1"/>
          </p:cNvSpPr>
          <p:nvPr>
            <p:ph type="title"/>
          </p:nvPr>
        </p:nvSpPr>
        <p:spPr>
          <a:xfrm>
            <a:off x="90487" y="439840"/>
            <a:ext cx="8963025" cy="749955"/>
          </a:xfrm>
        </p:spPr>
        <p:txBody>
          <a:bodyPr anchor="t" anchorCtr="0"/>
          <a:lstStyle/>
          <a:p>
            <a:pPr algn="ctr"/>
            <a:r>
              <a:rPr lang="en-US" sz="2400" dirty="0"/>
              <a:t>Another international comparison: PISA test scores for Reading</a:t>
            </a:r>
          </a:p>
        </p:txBody>
      </p:sp>
      <p:sp>
        <p:nvSpPr>
          <p:cNvPr id="3" name="Arrow: Right 2">
            <a:extLst>
              <a:ext uri="{FF2B5EF4-FFF2-40B4-BE49-F238E27FC236}">
                <a16:creationId xmlns:a16="http://schemas.microsoft.com/office/drawing/2014/main" id="{A782EAE8-EA74-484D-9ADC-0039458D2F99}"/>
              </a:ext>
            </a:extLst>
          </p:cNvPr>
          <p:cNvSpPr/>
          <p:nvPr/>
        </p:nvSpPr>
        <p:spPr bwMode="auto">
          <a:xfrm>
            <a:off x="2817159" y="3173506"/>
            <a:ext cx="322729" cy="255494"/>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 name="TextBox 1">
            <a:extLst>
              <a:ext uri="{FF2B5EF4-FFF2-40B4-BE49-F238E27FC236}">
                <a16:creationId xmlns:a16="http://schemas.microsoft.com/office/drawing/2014/main" id="{BAC89B58-3BE0-4DA4-AD42-BAA389EB7B6D}"/>
              </a:ext>
            </a:extLst>
          </p:cNvPr>
          <p:cNvSpPr txBox="1"/>
          <p:nvPr/>
        </p:nvSpPr>
        <p:spPr>
          <a:xfrm>
            <a:off x="1136276" y="1835524"/>
            <a:ext cx="1600200" cy="338554"/>
          </a:xfrm>
          <a:prstGeom prst="rect">
            <a:avLst/>
          </a:prstGeom>
          <a:noFill/>
        </p:spPr>
        <p:txBody>
          <a:bodyPr wrap="square" rtlCol="0">
            <a:spAutoFit/>
          </a:bodyPr>
          <a:lstStyle/>
          <a:p>
            <a:r>
              <a:rPr lang="en-US" dirty="0"/>
              <a:t>Poland</a:t>
            </a:r>
          </a:p>
        </p:txBody>
      </p:sp>
      <p:sp>
        <p:nvSpPr>
          <p:cNvPr id="12" name="TextBox 11">
            <a:extLst>
              <a:ext uri="{FF2B5EF4-FFF2-40B4-BE49-F238E27FC236}">
                <a16:creationId xmlns:a16="http://schemas.microsoft.com/office/drawing/2014/main" id="{B441DC64-A42B-4886-BE4E-34F39B45DADD}"/>
              </a:ext>
            </a:extLst>
          </p:cNvPr>
          <p:cNvSpPr txBox="1"/>
          <p:nvPr/>
        </p:nvSpPr>
        <p:spPr>
          <a:xfrm>
            <a:off x="5337333" y="4650154"/>
            <a:ext cx="1600200" cy="338554"/>
          </a:xfrm>
          <a:prstGeom prst="rect">
            <a:avLst/>
          </a:prstGeom>
          <a:noFill/>
        </p:spPr>
        <p:txBody>
          <a:bodyPr wrap="square" rtlCol="0">
            <a:spAutoFit/>
          </a:bodyPr>
          <a:lstStyle/>
          <a:p>
            <a:r>
              <a:rPr lang="en-US" dirty="0"/>
              <a:t>Georgia</a:t>
            </a:r>
          </a:p>
        </p:txBody>
      </p:sp>
      <p:cxnSp>
        <p:nvCxnSpPr>
          <p:cNvPr id="6" name="Straight Arrow Connector 5">
            <a:extLst>
              <a:ext uri="{FF2B5EF4-FFF2-40B4-BE49-F238E27FC236}">
                <a16:creationId xmlns:a16="http://schemas.microsoft.com/office/drawing/2014/main" id="{1828A1A8-5C66-45DC-8440-71A6020083B5}"/>
              </a:ext>
            </a:extLst>
          </p:cNvPr>
          <p:cNvCxnSpPr/>
          <p:nvPr/>
        </p:nvCxnSpPr>
        <p:spPr bwMode="auto">
          <a:xfrm flipV="1">
            <a:off x="5421349" y="2695561"/>
            <a:ext cx="1516184" cy="1211384"/>
          </a:xfrm>
          <a:prstGeom prst="straightConnector1">
            <a:avLst/>
          </a:prstGeom>
          <a:noFill/>
          <a:ln w="79375" cap="flat" cmpd="sng" algn="ctr">
            <a:solidFill>
              <a:srgbClr val="FF0000"/>
            </a:solidFill>
            <a:prstDash val="solid"/>
            <a:round/>
            <a:headEnd type="none" w="med" len="med"/>
            <a:tailEnd type="triangle"/>
          </a:ln>
          <a:effectLst/>
        </p:spPr>
      </p:cxnSp>
      <p:sp>
        <p:nvSpPr>
          <p:cNvPr id="7" name="TextBox 6">
            <a:extLst>
              <a:ext uri="{FF2B5EF4-FFF2-40B4-BE49-F238E27FC236}">
                <a16:creationId xmlns:a16="http://schemas.microsoft.com/office/drawing/2014/main" id="{251BE1FD-9E14-447D-898D-0F9AB3D6ADCB}"/>
              </a:ext>
            </a:extLst>
          </p:cNvPr>
          <p:cNvSpPr txBox="1"/>
          <p:nvPr/>
        </p:nvSpPr>
        <p:spPr>
          <a:xfrm>
            <a:off x="7432431" y="2844800"/>
            <a:ext cx="1094154" cy="584775"/>
          </a:xfrm>
          <a:prstGeom prst="rect">
            <a:avLst/>
          </a:prstGeom>
          <a:noFill/>
        </p:spPr>
        <p:txBody>
          <a:bodyPr wrap="square" rtlCol="0">
            <a:spAutoFit/>
          </a:bodyPr>
          <a:lstStyle/>
          <a:p>
            <a:r>
              <a:rPr lang="en-US" dirty="0">
                <a:solidFill>
                  <a:srgbClr val="FF0000"/>
                </a:solidFill>
              </a:rPr>
              <a:t>Is it possible? </a:t>
            </a:r>
          </a:p>
        </p:txBody>
      </p:sp>
    </p:spTree>
    <p:extLst>
      <p:ext uri="{BB962C8B-B14F-4D97-AF65-F5344CB8AC3E}">
        <p14:creationId xmlns:p14="http://schemas.microsoft.com/office/powerpoint/2010/main" val="298908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A05C-4C4F-4B5A-AB62-E57BDF5582EA}"/>
              </a:ext>
            </a:extLst>
          </p:cNvPr>
          <p:cNvSpPr>
            <a:spLocks noGrp="1"/>
          </p:cNvSpPr>
          <p:nvPr>
            <p:ph type="title"/>
          </p:nvPr>
        </p:nvSpPr>
        <p:spPr>
          <a:xfrm>
            <a:off x="149209" y="81725"/>
            <a:ext cx="8784669" cy="494745"/>
          </a:xfrm>
        </p:spPr>
        <p:txBody>
          <a:bodyPr anchor="t" anchorCtr="0"/>
          <a:lstStyle/>
          <a:p>
            <a:pPr algn="ctr"/>
            <a:r>
              <a:rPr lang="en-US" sz="2800" dirty="0">
                <a:solidFill>
                  <a:srgbClr val="002060"/>
                </a:solidFill>
              </a:rPr>
              <a:t>What policies did top performers employ? </a:t>
            </a:r>
            <a:br>
              <a:rPr lang="en-US" sz="2800" dirty="0">
                <a:solidFill>
                  <a:srgbClr val="002060"/>
                </a:solidFill>
              </a:rPr>
            </a:br>
            <a:r>
              <a:rPr lang="en-US" sz="2800" dirty="0">
                <a:solidFill>
                  <a:srgbClr val="002060"/>
                </a:solidFill>
              </a:rPr>
              <a:t>(e.g., Estonia, Poland)</a:t>
            </a:r>
          </a:p>
        </p:txBody>
      </p:sp>
      <p:graphicFrame>
        <p:nvGraphicFramePr>
          <p:cNvPr id="6" name="Diagram 5">
            <a:extLst>
              <a:ext uri="{FF2B5EF4-FFF2-40B4-BE49-F238E27FC236}">
                <a16:creationId xmlns:a16="http://schemas.microsoft.com/office/drawing/2014/main" id="{2CA26AC8-3FE8-41AD-B1E2-91E9CE78A926}"/>
              </a:ext>
            </a:extLst>
          </p:cNvPr>
          <p:cNvGraphicFramePr/>
          <p:nvPr>
            <p:extLst>
              <p:ext uri="{D42A27DB-BD31-4B8C-83A1-F6EECF244321}">
                <p14:modId xmlns:p14="http://schemas.microsoft.com/office/powerpoint/2010/main" val="2575070178"/>
              </p:ext>
            </p:extLst>
          </p:nvPr>
        </p:nvGraphicFramePr>
        <p:xfrm>
          <a:off x="149209" y="1107241"/>
          <a:ext cx="8811810" cy="5695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4DA24B0-E4DE-4CFE-900C-CBE85384BB5B}"/>
              </a:ext>
            </a:extLst>
          </p:cNvPr>
          <p:cNvSpPr txBox="1"/>
          <p:nvPr/>
        </p:nvSpPr>
        <p:spPr>
          <a:xfrm>
            <a:off x="6987209" y="4178431"/>
            <a:ext cx="1719469" cy="1015663"/>
          </a:xfrm>
          <a:prstGeom prst="rect">
            <a:avLst/>
          </a:prstGeom>
          <a:noFill/>
        </p:spPr>
        <p:txBody>
          <a:bodyPr wrap="square" rtlCol="0">
            <a:spAutoFit/>
          </a:bodyPr>
          <a:lstStyle/>
          <a:p>
            <a:r>
              <a:rPr lang="en-US" sz="2000" dirty="0"/>
              <a:t>Georgia has done these too! </a:t>
            </a:r>
          </a:p>
        </p:txBody>
      </p:sp>
      <p:cxnSp>
        <p:nvCxnSpPr>
          <p:cNvPr id="5" name="Straight Arrow Connector 4">
            <a:extLst>
              <a:ext uri="{FF2B5EF4-FFF2-40B4-BE49-F238E27FC236}">
                <a16:creationId xmlns:a16="http://schemas.microsoft.com/office/drawing/2014/main" id="{18AEFE77-7677-40E3-9DB1-312A39A97D96}"/>
              </a:ext>
            </a:extLst>
          </p:cNvPr>
          <p:cNvCxnSpPr/>
          <p:nvPr/>
        </p:nvCxnSpPr>
        <p:spPr bwMode="auto">
          <a:xfrm flipH="1" flipV="1">
            <a:off x="6211957" y="3880257"/>
            <a:ext cx="665921" cy="298174"/>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168936A-BF7C-407C-A5BF-5B6A117F6976}"/>
              </a:ext>
            </a:extLst>
          </p:cNvPr>
          <p:cNvCxnSpPr>
            <a:cxnSpLocks/>
          </p:cNvCxnSpPr>
          <p:nvPr/>
        </p:nvCxnSpPr>
        <p:spPr bwMode="auto">
          <a:xfrm flipH="1">
            <a:off x="6038913" y="4686262"/>
            <a:ext cx="838965" cy="0"/>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CEFC461-1A22-4186-BE5E-49CD5F7EECD6}"/>
              </a:ext>
            </a:extLst>
          </p:cNvPr>
          <p:cNvCxnSpPr>
            <a:cxnSpLocks/>
          </p:cNvCxnSpPr>
          <p:nvPr/>
        </p:nvCxnSpPr>
        <p:spPr bwMode="auto">
          <a:xfrm flipH="1">
            <a:off x="4702629" y="5331370"/>
            <a:ext cx="2030241" cy="487019"/>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A78784B-B283-4A5C-8C97-B13CC2CDA15E}"/>
              </a:ext>
            </a:extLst>
          </p:cNvPr>
          <p:cNvCxnSpPr/>
          <p:nvPr/>
        </p:nvCxnSpPr>
        <p:spPr bwMode="auto">
          <a:xfrm flipH="1" flipV="1">
            <a:off x="4028938" y="2068312"/>
            <a:ext cx="3081130" cy="1818861"/>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040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D01C-A0C5-4DCF-9B75-38948EB6CBE1}"/>
              </a:ext>
            </a:extLst>
          </p:cNvPr>
          <p:cNvSpPr>
            <a:spLocks noGrp="1"/>
          </p:cNvSpPr>
          <p:nvPr>
            <p:ph type="title"/>
          </p:nvPr>
        </p:nvSpPr>
        <p:spPr>
          <a:xfrm>
            <a:off x="426245" y="215900"/>
            <a:ext cx="7948612" cy="555625"/>
          </a:xfrm>
        </p:spPr>
        <p:txBody>
          <a:bodyPr/>
          <a:lstStyle/>
          <a:p>
            <a:pPr algn="ctr"/>
            <a:r>
              <a:rPr lang="en-US" sz="2800" dirty="0"/>
              <a:t>What is missing in the policy recipe for Georgia? </a:t>
            </a:r>
          </a:p>
        </p:txBody>
      </p:sp>
      <p:sp>
        <p:nvSpPr>
          <p:cNvPr id="4" name="TextBox 3">
            <a:extLst>
              <a:ext uri="{FF2B5EF4-FFF2-40B4-BE49-F238E27FC236}">
                <a16:creationId xmlns:a16="http://schemas.microsoft.com/office/drawing/2014/main" id="{782D2BF7-34BA-4D61-8561-B1C62B8A01F8}"/>
              </a:ext>
            </a:extLst>
          </p:cNvPr>
          <p:cNvSpPr txBox="1"/>
          <p:nvPr/>
        </p:nvSpPr>
        <p:spPr>
          <a:xfrm>
            <a:off x="883919" y="1121890"/>
            <a:ext cx="7147561" cy="4524315"/>
          </a:xfrm>
          <a:prstGeom prst="rect">
            <a:avLst/>
          </a:prstGeom>
          <a:noFill/>
          <a:ln w="25400">
            <a:solidFill>
              <a:srgbClr val="FF0000"/>
            </a:solidFill>
          </a:ln>
        </p:spPr>
        <p:txBody>
          <a:bodyPr wrap="square" rtlCol="0">
            <a:spAutoFit/>
          </a:bodyPr>
          <a:lstStyle/>
          <a:p>
            <a:pPr marL="342900" indent="-342900">
              <a:buFont typeface="Wingdings" panose="05000000000000000000" pitchFamily="2" charset="2"/>
              <a:buChar char="Ø"/>
            </a:pPr>
            <a:r>
              <a:rPr lang="en-US" sz="3200" b="0" dirty="0"/>
              <a:t>Singular vision for education sector</a:t>
            </a:r>
          </a:p>
          <a:p>
            <a:endParaRPr lang="en-US" sz="3200" b="0" dirty="0"/>
          </a:p>
          <a:p>
            <a:pPr marL="342900" indent="-342900">
              <a:buFont typeface="Wingdings" panose="05000000000000000000" pitchFamily="2" charset="2"/>
              <a:buChar char="Ø"/>
            </a:pPr>
            <a:r>
              <a:rPr lang="en-US" sz="3200" b="0" dirty="0"/>
              <a:t>Focus on results</a:t>
            </a:r>
          </a:p>
          <a:p>
            <a:endParaRPr lang="en-US" sz="3200" b="0" dirty="0"/>
          </a:p>
          <a:p>
            <a:pPr marL="342900" indent="-342900">
              <a:buFont typeface="Wingdings" panose="05000000000000000000" pitchFamily="2" charset="2"/>
              <a:buChar char="Ø"/>
            </a:pPr>
            <a:r>
              <a:rPr lang="en-US" sz="3200" b="0" dirty="0"/>
              <a:t>Teacher quality</a:t>
            </a:r>
          </a:p>
          <a:p>
            <a:endParaRPr lang="en-US" sz="3200" b="0" dirty="0"/>
          </a:p>
          <a:p>
            <a:pPr marL="342900" indent="-342900">
              <a:buFont typeface="Wingdings" panose="05000000000000000000" pitchFamily="2" charset="2"/>
              <a:buChar char="Ø"/>
            </a:pPr>
            <a:r>
              <a:rPr lang="en-US" sz="3200" b="0" dirty="0"/>
              <a:t>Modern curriculum</a:t>
            </a:r>
          </a:p>
          <a:p>
            <a:pPr marL="342900" indent="-342900">
              <a:buFont typeface="Wingdings" panose="05000000000000000000" pitchFamily="2" charset="2"/>
              <a:buChar char="Ø"/>
            </a:pPr>
            <a:endParaRPr lang="en-US" sz="3200" b="0" dirty="0"/>
          </a:p>
          <a:p>
            <a:pPr marL="342900" indent="-342900">
              <a:buFont typeface="Wingdings" panose="05000000000000000000" pitchFamily="2" charset="2"/>
              <a:buChar char="Ø"/>
            </a:pPr>
            <a:r>
              <a:rPr lang="en-US" sz="3200" b="0" dirty="0"/>
              <a:t>Connectivity</a:t>
            </a:r>
            <a:endParaRPr lang="en-US" sz="2800" dirty="0"/>
          </a:p>
        </p:txBody>
      </p:sp>
    </p:spTree>
    <p:extLst>
      <p:ext uri="{BB962C8B-B14F-4D97-AF65-F5344CB8AC3E}">
        <p14:creationId xmlns:p14="http://schemas.microsoft.com/office/powerpoint/2010/main" val="179278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AB24-521F-4B99-878A-0F8EA366BDC1}"/>
              </a:ext>
            </a:extLst>
          </p:cNvPr>
          <p:cNvSpPr>
            <a:spLocks noGrp="1"/>
          </p:cNvSpPr>
          <p:nvPr>
            <p:ph type="title"/>
          </p:nvPr>
        </p:nvSpPr>
        <p:spPr>
          <a:xfrm>
            <a:off x="175892" y="254000"/>
            <a:ext cx="8879358" cy="698500"/>
          </a:xfrm>
        </p:spPr>
        <p:txBody>
          <a:bodyPr anchor="t" anchorCtr="0"/>
          <a:lstStyle/>
          <a:p>
            <a:r>
              <a:rPr lang="en-US" sz="2400" dirty="0"/>
              <a:t>So what needs to be done now to ensure long lasting HC results? </a:t>
            </a:r>
          </a:p>
        </p:txBody>
      </p:sp>
      <p:grpSp>
        <p:nvGrpSpPr>
          <p:cNvPr id="9" name="Group 8">
            <a:extLst>
              <a:ext uri="{FF2B5EF4-FFF2-40B4-BE49-F238E27FC236}">
                <a16:creationId xmlns:a16="http://schemas.microsoft.com/office/drawing/2014/main" id="{A93EB1DF-41FE-4095-B89B-BD9CAB36F671}"/>
              </a:ext>
            </a:extLst>
          </p:cNvPr>
          <p:cNvGrpSpPr/>
          <p:nvPr/>
        </p:nvGrpSpPr>
        <p:grpSpPr>
          <a:xfrm>
            <a:off x="175892" y="1756254"/>
            <a:ext cx="8879358" cy="4536970"/>
            <a:chOff x="314756" y="1665524"/>
            <a:chExt cx="11211497" cy="3482003"/>
          </a:xfrm>
        </p:grpSpPr>
        <p:sp>
          <p:nvSpPr>
            <p:cNvPr id="10" name="Rectangle 9">
              <a:extLst>
                <a:ext uri="{FF2B5EF4-FFF2-40B4-BE49-F238E27FC236}">
                  <a16:creationId xmlns:a16="http://schemas.microsoft.com/office/drawing/2014/main" id="{7BA06BC3-335F-4D17-A57A-5F3E57F34D05}"/>
                </a:ext>
              </a:extLst>
            </p:cNvPr>
            <p:cNvSpPr/>
            <p:nvPr/>
          </p:nvSpPr>
          <p:spPr>
            <a:xfrm>
              <a:off x="314756" y="1665524"/>
              <a:ext cx="11211497" cy="3482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p:txBody>
        </p:sp>
        <p:sp>
          <p:nvSpPr>
            <p:cNvPr id="11" name="Rounded Rectangle 14">
              <a:extLst>
                <a:ext uri="{FF2B5EF4-FFF2-40B4-BE49-F238E27FC236}">
                  <a16:creationId xmlns:a16="http://schemas.microsoft.com/office/drawing/2014/main" id="{671F82F2-391B-46A8-937A-EA6FE76DF895}"/>
                </a:ext>
              </a:extLst>
            </p:cNvPr>
            <p:cNvSpPr/>
            <p:nvPr/>
          </p:nvSpPr>
          <p:spPr>
            <a:xfrm>
              <a:off x="8051895" y="1760731"/>
              <a:ext cx="3096719" cy="59784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Outcomes and link to PDO</a:t>
              </a:r>
            </a:p>
          </p:txBody>
        </p:sp>
        <p:sp>
          <p:nvSpPr>
            <p:cNvPr id="12" name="Rounded Rectangle 15">
              <a:extLst>
                <a:ext uri="{FF2B5EF4-FFF2-40B4-BE49-F238E27FC236}">
                  <a16:creationId xmlns:a16="http://schemas.microsoft.com/office/drawing/2014/main" id="{D21BA8F8-09CB-4AC4-A9C6-E6A402770524}"/>
                </a:ext>
              </a:extLst>
            </p:cNvPr>
            <p:cNvSpPr/>
            <p:nvPr/>
          </p:nvSpPr>
          <p:spPr>
            <a:xfrm>
              <a:off x="4311377" y="1773781"/>
              <a:ext cx="3096719" cy="59784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Outputs</a:t>
              </a:r>
            </a:p>
          </p:txBody>
        </p:sp>
        <p:sp>
          <p:nvSpPr>
            <p:cNvPr id="13" name="Rounded Rectangle 16">
              <a:extLst>
                <a:ext uri="{FF2B5EF4-FFF2-40B4-BE49-F238E27FC236}">
                  <a16:creationId xmlns:a16="http://schemas.microsoft.com/office/drawing/2014/main" id="{FE60FAC8-DFC4-43FE-A611-79838F8B394B}"/>
                </a:ext>
              </a:extLst>
            </p:cNvPr>
            <p:cNvSpPr/>
            <p:nvPr/>
          </p:nvSpPr>
          <p:spPr>
            <a:xfrm>
              <a:off x="571514" y="1765561"/>
              <a:ext cx="3096064" cy="60606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Input / Activity</a:t>
              </a:r>
            </a:p>
          </p:txBody>
        </p:sp>
        <p:sp>
          <p:nvSpPr>
            <p:cNvPr id="14" name="Rounded Rectangle 17">
              <a:extLst>
                <a:ext uri="{FF2B5EF4-FFF2-40B4-BE49-F238E27FC236}">
                  <a16:creationId xmlns:a16="http://schemas.microsoft.com/office/drawing/2014/main" id="{8F75C075-3D80-4E14-B567-5CDE68D2F543}"/>
                </a:ext>
              </a:extLst>
            </p:cNvPr>
            <p:cNvSpPr/>
            <p:nvPr/>
          </p:nvSpPr>
          <p:spPr>
            <a:xfrm>
              <a:off x="571514" y="2427943"/>
              <a:ext cx="3096719" cy="2601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Quality standards for all institutions, starting from Pre-School</a:t>
              </a:r>
            </a:p>
            <a:p>
              <a:endParaRPr lang="en-US"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Capacity building activities for teachers </a:t>
              </a:r>
            </a:p>
            <a:p>
              <a:endParaRPr lang="en-US"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Focus on  tangible learning results – formative assessment</a:t>
              </a:r>
            </a:p>
            <a:p>
              <a:pPr marL="214313" indent="-214313">
                <a:buFont typeface="Arial" panose="020B0604020202020204" pitchFamily="34" charset="0"/>
                <a:buChar char="•"/>
              </a:pPr>
              <a:endParaRPr lang="en-US" sz="1125" dirty="0">
                <a:solidFill>
                  <a:schemeClr val="tx1"/>
                </a:solidFill>
                <a:latin typeface="Calibri Light" panose="020F0302020204030204" pitchFamily="34" charset="0"/>
                <a:cs typeface="Calibri Light" panose="020F0302020204030204" pitchFamily="34" charset="0"/>
              </a:endParaRPr>
            </a:p>
          </p:txBody>
        </p:sp>
        <p:sp>
          <p:nvSpPr>
            <p:cNvPr id="15" name="Rounded Rectangle 18">
              <a:extLst>
                <a:ext uri="{FF2B5EF4-FFF2-40B4-BE49-F238E27FC236}">
                  <a16:creationId xmlns:a16="http://schemas.microsoft.com/office/drawing/2014/main" id="{D1748B30-CC22-4502-8213-139015B52B19}"/>
                </a:ext>
              </a:extLst>
            </p:cNvPr>
            <p:cNvSpPr/>
            <p:nvPr/>
          </p:nvSpPr>
          <p:spPr>
            <a:xfrm>
              <a:off x="7664854" y="2453779"/>
              <a:ext cx="3751369" cy="25911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Calibri Light" panose="020F0302020204030204" pitchFamily="34" charset="0"/>
                  <a:cs typeface="Calibri Light" panose="020F0302020204030204" pitchFamily="34" charset="0"/>
                </a:rPr>
                <a:t>Improved Learning Results for Students </a:t>
              </a:r>
            </a:p>
            <a:p>
              <a:endParaRPr lang="en-US" sz="1800" dirty="0">
                <a:solidFill>
                  <a:schemeClr val="tx1"/>
                </a:solidFill>
                <a:latin typeface="Calibri Light" panose="020F0302020204030204" pitchFamily="34" charset="0"/>
                <a:cs typeface="Calibri Light" panose="020F0302020204030204" pitchFamily="34" charset="0"/>
              </a:endParaRPr>
            </a:p>
            <a:p>
              <a:r>
                <a:rPr lang="en-US" sz="1800" dirty="0">
                  <a:solidFill>
                    <a:schemeClr val="tx1"/>
                  </a:solidFill>
                  <a:latin typeface="Calibri Light" panose="020F0302020204030204" pitchFamily="34" charset="0"/>
                  <a:cs typeface="Calibri Light" panose="020F0302020204030204" pitchFamily="34" charset="0"/>
                </a:rPr>
                <a:t>Join league of countries that are top improvers/performers </a:t>
              </a:r>
            </a:p>
            <a:p>
              <a:endParaRPr lang="en-US" sz="1800" dirty="0">
                <a:solidFill>
                  <a:schemeClr val="tx1"/>
                </a:solidFill>
                <a:latin typeface="Calibri Light" panose="020F0302020204030204" pitchFamily="34" charset="0"/>
                <a:cs typeface="Calibri Light" panose="020F0302020204030204" pitchFamily="34" charset="0"/>
              </a:endParaRPr>
            </a:p>
            <a:p>
              <a:r>
                <a:rPr lang="en-US" sz="1800" dirty="0">
                  <a:solidFill>
                    <a:schemeClr val="tx1"/>
                  </a:solidFill>
                  <a:latin typeface="Calibri Light" panose="020F0302020204030204" pitchFamily="34" charset="0"/>
                  <a:cs typeface="Calibri Light" panose="020F0302020204030204" pitchFamily="34" charset="0"/>
                </a:rPr>
                <a:t>Accountability institutionalized</a:t>
              </a:r>
            </a:p>
            <a:p>
              <a:r>
                <a:rPr lang="en-US" sz="1800" dirty="0">
                  <a:solidFill>
                    <a:schemeClr val="tx1"/>
                  </a:solidFill>
                  <a:latin typeface="Calibri Light" panose="020F0302020204030204" pitchFamily="34" charset="0"/>
                  <a:cs typeface="Calibri Light" panose="020F0302020204030204" pitchFamily="34" charset="0"/>
                </a:rPr>
                <a:t>(measurement focus, responsibility for results)</a:t>
              </a:r>
            </a:p>
          </p:txBody>
        </p:sp>
        <p:sp>
          <p:nvSpPr>
            <p:cNvPr id="16" name="Rounded Rectangle 19">
              <a:extLst>
                <a:ext uri="{FF2B5EF4-FFF2-40B4-BE49-F238E27FC236}">
                  <a16:creationId xmlns:a16="http://schemas.microsoft.com/office/drawing/2014/main" id="{23609352-F76F-46DB-A52E-C1669459E96E}"/>
                </a:ext>
              </a:extLst>
            </p:cNvPr>
            <p:cNvSpPr/>
            <p:nvPr/>
          </p:nvSpPr>
          <p:spPr>
            <a:xfrm>
              <a:off x="3924992" y="2453778"/>
              <a:ext cx="3547553" cy="2601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Teachers professionally certified in continuous learning mode</a:t>
              </a:r>
            </a:p>
            <a:p>
              <a:endParaRPr lang="en-US"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Pre-schools and schools meeting quality standards</a:t>
              </a:r>
            </a:p>
            <a:p>
              <a:endParaRPr lang="en-US"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Improving student learning by giving them more hours of study of important topics</a:t>
              </a:r>
              <a:endParaRPr lang="en-US" sz="1800"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endParaRPr lang="en-US" sz="1125" dirty="0">
                <a:solidFill>
                  <a:schemeClr val="tx1"/>
                </a:solidFill>
                <a:latin typeface="Calibri Light" panose="020F0302020204030204" pitchFamily="34" charset="0"/>
                <a:cs typeface="Calibri Light" panose="020F0302020204030204" pitchFamily="34" charset="0"/>
              </a:endParaRPr>
            </a:p>
            <a:p>
              <a:endParaRPr lang="en-US" sz="1125" dirty="0">
                <a:solidFill>
                  <a:schemeClr val="tx1"/>
                </a:solidFill>
                <a:latin typeface="Calibri Light" panose="020F0302020204030204" pitchFamily="34" charset="0"/>
                <a:cs typeface="Calibri Light" panose="020F0302020204030204" pitchFamily="34" charset="0"/>
              </a:endParaRPr>
            </a:p>
          </p:txBody>
        </p:sp>
        <p:sp>
          <p:nvSpPr>
            <p:cNvPr id="17" name="Right Arrow 20">
              <a:extLst>
                <a:ext uri="{FF2B5EF4-FFF2-40B4-BE49-F238E27FC236}">
                  <a16:creationId xmlns:a16="http://schemas.microsoft.com/office/drawing/2014/main" id="{1E696AA7-331E-4CA0-8297-5779BC9B50E6}"/>
                </a:ext>
              </a:extLst>
            </p:cNvPr>
            <p:cNvSpPr/>
            <p:nvPr/>
          </p:nvSpPr>
          <p:spPr>
            <a:xfrm>
              <a:off x="3723910" y="1919131"/>
              <a:ext cx="547451" cy="29892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8" name="Right Arrow 21">
              <a:extLst>
                <a:ext uri="{FF2B5EF4-FFF2-40B4-BE49-F238E27FC236}">
                  <a16:creationId xmlns:a16="http://schemas.microsoft.com/office/drawing/2014/main" id="{7E1A27BD-D3C3-4C70-B6D2-25A5A3E3BB4F}"/>
                </a:ext>
              </a:extLst>
            </p:cNvPr>
            <p:cNvSpPr/>
            <p:nvPr/>
          </p:nvSpPr>
          <p:spPr>
            <a:xfrm>
              <a:off x="7472545" y="1910191"/>
              <a:ext cx="547451" cy="29892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Tree>
    <p:extLst>
      <p:ext uri="{BB962C8B-B14F-4D97-AF65-F5344CB8AC3E}">
        <p14:creationId xmlns:p14="http://schemas.microsoft.com/office/powerpoint/2010/main" val="1806883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24C00-9E28-438B-A7DB-2E879277188D}"/>
              </a:ext>
            </a:extLst>
          </p:cNvPr>
          <p:cNvSpPr>
            <a:spLocks noGrp="1"/>
          </p:cNvSpPr>
          <p:nvPr>
            <p:ph type="title"/>
          </p:nvPr>
        </p:nvSpPr>
        <p:spPr>
          <a:xfrm>
            <a:off x="341312" y="2164042"/>
            <a:ext cx="8461375" cy="1208088"/>
          </a:xfrm>
        </p:spPr>
        <p:txBody>
          <a:bodyPr/>
          <a:lstStyle/>
          <a:p>
            <a:pPr algn="ctr"/>
            <a:r>
              <a:rPr lang="en-US" sz="6000" dirty="0"/>
              <a:t>Health</a:t>
            </a:r>
          </a:p>
        </p:txBody>
      </p:sp>
    </p:spTree>
    <p:extLst>
      <p:ext uri="{BB962C8B-B14F-4D97-AF65-F5344CB8AC3E}">
        <p14:creationId xmlns:p14="http://schemas.microsoft.com/office/powerpoint/2010/main" val="1605012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EC9F08-7ECE-45F6-B079-02FC9AA4A461}"/>
              </a:ext>
            </a:extLst>
          </p:cNvPr>
          <p:cNvSpPr>
            <a:spLocks noGrp="1"/>
          </p:cNvSpPr>
          <p:nvPr>
            <p:ph type="title"/>
          </p:nvPr>
        </p:nvSpPr>
        <p:spPr>
          <a:xfrm>
            <a:off x="114300" y="301626"/>
            <a:ext cx="8963025" cy="756707"/>
          </a:xfrm>
        </p:spPr>
        <p:txBody>
          <a:bodyPr/>
          <a:lstStyle/>
          <a:p>
            <a:r>
              <a:rPr lang="en-US" sz="2400" dirty="0">
                <a:solidFill>
                  <a:srgbClr val="002060"/>
                </a:solidFill>
              </a:rPr>
              <a:t>Efficiency of Public Health Spending</a:t>
            </a:r>
          </a:p>
        </p:txBody>
      </p:sp>
      <p:sp>
        <p:nvSpPr>
          <p:cNvPr id="20" name="TextBox 19">
            <a:extLst>
              <a:ext uri="{FF2B5EF4-FFF2-40B4-BE49-F238E27FC236}">
                <a16:creationId xmlns:a16="http://schemas.microsoft.com/office/drawing/2014/main" id="{07E8E1CD-FBC9-4893-9138-C9533B97E42E}"/>
              </a:ext>
            </a:extLst>
          </p:cNvPr>
          <p:cNvSpPr txBox="1"/>
          <p:nvPr/>
        </p:nvSpPr>
        <p:spPr>
          <a:xfrm>
            <a:off x="4584700" y="1380762"/>
            <a:ext cx="4524283" cy="253916"/>
          </a:xfrm>
          <a:prstGeom prst="rect">
            <a:avLst/>
          </a:prstGeom>
          <a:noFill/>
        </p:spPr>
        <p:txBody>
          <a:bodyPr wrap="square" rtlCol="0">
            <a:spAutoFit/>
          </a:bodyPr>
          <a:lstStyle/>
          <a:p>
            <a:pPr algn="ctr"/>
            <a:r>
              <a:rPr lang="en-US" sz="1050" dirty="0"/>
              <a:t>OOP vs Public Health Spending, 2017</a:t>
            </a:r>
          </a:p>
        </p:txBody>
      </p:sp>
      <p:sp>
        <p:nvSpPr>
          <p:cNvPr id="22" name="TextBox 21">
            <a:extLst>
              <a:ext uri="{FF2B5EF4-FFF2-40B4-BE49-F238E27FC236}">
                <a16:creationId xmlns:a16="http://schemas.microsoft.com/office/drawing/2014/main" id="{25B411E3-0373-450B-8A5B-F8A5A382F75A}"/>
              </a:ext>
            </a:extLst>
          </p:cNvPr>
          <p:cNvSpPr txBox="1"/>
          <p:nvPr/>
        </p:nvSpPr>
        <p:spPr>
          <a:xfrm>
            <a:off x="35017" y="1395430"/>
            <a:ext cx="4488239" cy="253916"/>
          </a:xfrm>
          <a:prstGeom prst="rect">
            <a:avLst/>
          </a:prstGeom>
          <a:noFill/>
        </p:spPr>
        <p:txBody>
          <a:bodyPr wrap="square" rtlCol="0">
            <a:spAutoFit/>
          </a:bodyPr>
          <a:lstStyle/>
          <a:p>
            <a:pPr algn="ctr"/>
            <a:r>
              <a:rPr lang="en-US" sz="1050" dirty="0"/>
              <a:t>Public Health spending as % of General Gov. Spending, 2017</a:t>
            </a:r>
          </a:p>
        </p:txBody>
      </p:sp>
      <p:pic>
        <p:nvPicPr>
          <p:cNvPr id="3" name="Picture 2">
            <a:extLst>
              <a:ext uri="{FF2B5EF4-FFF2-40B4-BE49-F238E27FC236}">
                <a16:creationId xmlns:a16="http://schemas.microsoft.com/office/drawing/2014/main" id="{BBA6861D-A932-4096-BB94-674B7ED3143E}"/>
              </a:ext>
            </a:extLst>
          </p:cNvPr>
          <p:cNvPicPr>
            <a:picLocks noChangeAspect="1"/>
          </p:cNvPicPr>
          <p:nvPr/>
        </p:nvPicPr>
        <p:blipFill>
          <a:blip r:embed="rId3"/>
          <a:stretch>
            <a:fillRect/>
          </a:stretch>
        </p:blipFill>
        <p:spPr>
          <a:xfrm>
            <a:off x="12088" y="1765878"/>
            <a:ext cx="4498052" cy="3270188"/>
          </a:xfrm>
          <a:prstGeom prst="rect">
            <a:avLst/>
          </a:prstGeom>
        </p:spPr>
      </p:pic>
      <p:sp>
        <p:nvSpPr>
          <p:cNvPr id="23" name="Rectangle 22">
            <a:extLst>
              <a:ext uri="{FF2B5EF4-FFF2-40B4-BE49-F238E27FC236}">
                <a16:creationId xmlns:a16="http://schemas.microsoft.com/office/drawing/2014/main" id="{67385E5B-E4D2-4C80-91E1-E83793375721}"/>
              </a:ext>
            </a:extLst>
          </p:cNvPr>
          <p:cNvSpPr/>
          <p:nvPr/>
        </p:nvSpPr>
        <p:spPr bwMode="auto">
          <a:xfrm>
            <a:off x="-1027" y="1380762"/>
            <a:ext cx="4524283" cy="3819395"/>
          </a:xfrm>
          <a:prstGeom prst="rect">
            <a:avLst/>
          </a:prstGeom>
          <a:noFill/>
          <a:ln w="25400" cap="flat" cmpd="sng" algn="ctr">
            <a:solidFill>
              <a:srgbClr val="FF0000"/>
            </a:solidFill>
            <a:prstDash val="soli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defTabSz="685800" eaLnBrk="1" fontAlgn="auto" hangingPunct="1">
              <a:spcBef>
                <a:spcPct val="50000"/>
              </a:spcBef>
              <a:spcAft>
                <a:spcPts val="0"/>
              </a:spcAft>
              <a:buFontTx/>
              <a:buChar char="•"/>
              <a:defRPr/>
            </a:pPr>
            <a:endParaRPr lang="en-US" sz="975" b="0" kern="0" dirty="0">
              <a:solidFill>
                <a:prstClr val="black"/>
              </a:solidFill>
              <a:ea typeface="+mn-ea"/>
              <a:cs typeface="Times New Roman" pitchFamily="18" charset="0"/>
            </a:endParaRPr>
          </a:p>
        </p:txBody>
      </p:sp>
      <p:sp>
        <p:nvSpPr>
          <p:cNvPr id="24" name="Rectangle 23">
            <a:extLst>
              <a:ext uri="{FF2B5EF4-FFF2-40B4-BE49-F238E27FC236}">
                <a16:creationId xmlns:a16="http://schemas.microsoft.com/office/drawing/2014/main" id="{8B372363-5E67-430A-8DFB-5842F75BBF0A}"/>
              </a:ext>
            </a:extLst>
          </p:cNvPr>
          <p:cNvSpPr/>
          <p:nvPr/>
        </p:nvSpPr>
        <p:spPr bwMode="auto">
          <a:xfrm>
            <a:off x="4565650" y="1375568"/>
            <a:ext cx="4546601" cy="3819395"/>
          </a:xfrm>
          <a:prstGeom prst="rect">
            <a:avLst/>
          </a:prstGeom>
          <a:noFill/>
          <a:ln w="25400" cap="flat" cmpd="sng" algn="ctr">
            <a:solidFill>
              <a:srgbClr val="FF0000"/>
            </a:solidFill>
            <a:prstDash val="soli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defTabSz="685800" eaLnBrk="1" fontAlgn="auto" hangingPunct="1">
              <a:spcBef>
                <a:spcPct val="50000"/>
              </a:spcBef>
              <a:spcAft>
                <a:spcPts val="0"/>
              </a:spcAft>
              <a:buFontTx/>
              <a:buChar char="•"/>
              <a:defRPr/>
            </a:pPr>
            <a:endParaRPr lang="en-US" sz="975" b="0" kern="0" dirty="0">
              <a:solidFill>
                <a:prstClr val="black"/>
              </a:solidFill>
              <a:ea typeface="+mn-ea"/>
              <a:cs typeface="Times New Roman" pitchFamily="18" charset="0"/>
            </a:endParaRPr>
          </a:p>
        </p:txBody>
      </p:sp>
      <p:pic>
        <p:nvPicPr>
          <p:cNvPr id="6" name="Picture 5">
            <a:extLst>
              <a:ext uri="{FF2B5EF4-FFF2-40B4-BE49-F238E27FC236}">
                <a16:creationId xmlns:a16="http://schemas.microsoft.com/office/drawing/2014/main" id="{5C100215-1D0D-4119-A0F7-38F7918AF82A}"/>
              </a:ext>
            </a:extLst>
          </p:cNvPr>
          <p:cNvPicPr>
            <a:picLocks noChangeAspect="1"/>
          </p:cNvPicPr>
          <p:nvPr/>
        </p:nvPicPr>
        <p:blipFill>
          <a:blip r:embed="rId4"/>
          <a:stretch>
            <a:fillRect/>
          </a:stretch>
        </p:blipFill>
        <p:spPr>
          <a:xfrm>
            <a:off x="4616243" y="1765877"/>
            <a:ext cx="4463312" cy="3244931"/>
          </a:xfrm>
          <a:prstGeom prst="rect">
            <a:avLst/>
          </a:prstGeom>
        </p:spPr>
      </p:pic>
      <p:sp>
        <p:nvSpPr>
          <p:cNvPr id="7" name="TextBox 6">
            <a:extLst>
              <a:ext uri="{FF2B5EF4-FFF2-40B4-BE49-F238E27FC236}">
                <a16:creationId xmlns:a16="http://schemas.microsoft.com/office/drawing/2014/main" id="{CC616AB0-14BA-4146-8F8E-3DEED0628696}"/>
              </a:ext>
            </a:extLst>
          </p:cNvPr>
          <p:cNvSpPr txBox="1"/>
          <p:nvPr/>
        </p:nvSpPr>
        <p:spPr>
          <a:xfrm>
            <a:off x="4583547" y="4958268"/>
            <a:ext cx="3796146" cy="230832"/>
          </a:xfrm>
          <a:prstGeom prst="rect">
            <a:avLst/>
          </a:prstGeom>
          <a:noFill/>
        </p:spPr>
        <p:txBody>
          <a:bodyPr wrap="square" rtlCol="0">
            <a:spAutoFit/>
          </a:bodyPr>
          <a:lstStyle/>
          <a:p>
            <a:r>
              <a:rPr lang="en-US" sz="900" b="0" i="1" dirty="0"/>
              <a:t>World Development Indicators, 2020</a:t>
            </a:r>
          </a:p>
        </p:txBody>
      </p:sp>
      <p:sp>
        <p:nvSpPr>
          <p:cNvPr id="15" name="TextBox 14">
            <a:extLst>
              <a:ext uri="{FF2B5EF4-FFF2-40B4-BE49-F238E27FC236}">
                <a16:creationId xmlns:a16="http://schemas.microsoft.com/office/drawing/2014/main" id="{53696983-DA80-4E01-BB6F-63F3ADBD69BB}"/>
              </a:ext>
            </a:extLst>
          </p:cNvPr>
          <p:cNvSpPr txBox="1"/>
          <p:nvPr/>
        </p:nvSpPr>
        <p:spPr>
          <a:xfrm>
            <a:off x="60043" y="4966022"/>
            <a:ext cx="3796146" cy="230832"/>
          </a:xfrm>
          <a:prstGeom prst="rect">
            <a:avLst/>
          </a:prstGeom>
          <a:noFill/>
        </p:spPr>
        <p:txBody>
          <a:bodyPr wrap="square" rtlCol="0">
            <a:spAutoFit/>
          </a:bodyPr>
          <a:lstStyle/>
          <a:p>
            <a:r>
              <a:rPr lang="en-US" sz="900" b="0" i="1" dirty="0"/>
              <a:t>World Development Indicators, 2020</a:t>
            </a:r>
          </a:p>
        </p:txBody>
      </p:sp>
      <p:sp>
        <p:nvSpPr>
          <p:cNvPr id="2" name="TextBox 1">
            <a:extLst>
              <a:ext uri="{FF2B5EF4-FFF2-40B4-BE49-F238E27FC236}">
                <a16:creationId xmlns:a16="http://schemas.microsoft.com/office/drawing/2014/main" id="{893965CF-A703-455D-B7F9-A530C435B1C1}"/>
              </a:ext>
            </a:extLst>
          </p:cNvPr>
          <p:cNvSpPr txBox="1"/>
          <p:nvPr/>
        </p:nvSpPr>
        <p:spPr>
          <a:xfrm>
            <a:off x="163947" y="5497520"/>
            <a:ext cx="8839200" cy="646331"/>
          </a:xfrm>
          <a:prstGeom prst="rect">
            <a:avLst/>
          </a:prstGeom>
          <a:solidFill>
            <a:srgbClr val="FFFFCC"/>
          </a:solidFill>
        </p:spPr>
        <p:txBody>
          <a:bodyPr wrap="square" rtlCol="0">
            <a:spAutoFit/>
          </a:bodyPr>
          <a:lstStyle/>
          <a:p>
            <a:r>
              <a:rPr lang="en-US" sz="1800" dirty="0">
                <a:solidFill>
                  <a:srgbClr val="002060"/>
                </a:solidFill>
                <a:latin typeface="Calibri" panose="020F0502020204030204" pitchFamily="34" charset="0"/>
                <a:cs typeface="Calibri" panose="020F0502020204030204" pitchFamily="34" charset="0"/>
              </a:rPr>
              <a:t>Although public resources allocated to health is about average for Georgia’s income level, out-of-pocket health spending is high, resulting in poor financial protection</a:t>
            </a:r>
            <a:endParaRPr lang="en-US" sz="1800" dirty="0"/>
          </a:p>
        </p:txBody>
      </p:sp>
    </p:spTree>
    <p:extLst>
      <p:ext uri="{BB962C8B-B14F-4D97-AF65-F5344CB8AC3E}">
        <p14:creationId xmlns:p14="http://schemas.microsoft.com/office/powerpoint/2010/main" val="137090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2CE356-C1ED-4D76-8F6E-9CAC36E96B9A}"/>
              </a:ext>
            </a:extLst>
          </p:cNvPr>
          <p:cNvSpPr>
            <a:spLocks noGrp="1"/>
          </p:cNvSpPr>
          <p:nvPr>
            <p:ph type="title"/>
          </p:nvPr>
        </p:nvSpPr>
        <p:spPr>
          <a:xfrm>
            <a:off x="346116" y="138223"/>
            <a:ext cx="8462029" cy="756707"/>
          </a:xfrm>
        </p:spPr>
        <p:txBody>
          <a:bodyPr/>
          <a:lstStyle/>
          <a:p>
            <a:r>
              <a:rPr lang="en-US" sz="2800" dirty="0">
                <a:solidFill>
                  <a:srgbClr val="002060"/>
                </a:solidFill>
              </a:rPr>
              <a:t>Why a Human Capital project?</a:t>
            </a:r>
          </a:p>
        </p:txBody>
      </p:sp>
      <p:sp>
        <p:nvSpPr>
          <p:cNvPr id="5" name="Text Placeholder 4">
            <a:extLst>
              <a:ext uri="{FF2B5EF4-FFF2-40B4-BE49-F238E27FC236}">
                <a16:creationId xmlns:a16="http://schemas.microsoft.com/office/drawing/2014/main" id="{D8B84602-1441-433C-B79C-4914EEB65DD1}"/>
              </a:ext>
            </a:extLst>
          </p:cNvPr>
          <p:cNvSpPr>
            <a:spLocks noGrp="1"/>
          </p:cNvSpPr>
          <p:nvPr>
            <p:ph type="body" sz="quarter" idx="13"/>
          </p:nvPr>
        </p:nvSpPr>
        <p:spPr>
          <a:xfrm>
            <a:off x="333375" y="1923803"/>
            <a:ext cx="8477250" cy="4512623"/>
          </a:xfrm>
        </p:spPr>
        <p:txBody>
          <a:bodyPr/>
          <a:lstStyle/>
          <a:p>
            <a:pPr>
              <a:buFont typeface="Arial" panose="020B0604020202020204" pitchFamily="34" charset="0"/>
              <a:buChar char="•"/>
            </a:pPr>
            <a:r>
              <a:rPr lang="en-US" sz="2800" dirty="0">
                <a:solidFill>
                  <a:srgbClr val="002060"/>
                </a:solidFill>
              </a:rPr>
              <a:t>Lock-in medium- and long-term human capital reforms conducive to improved health and education outcomes</a:t>
            </a:r>
          </a:p>
          <a:p>
            <a:pPr>
              <a:buFont typeface="Arial" panose="020B0604020202020204" pitchFamily="34" charset="0"/>
              <a:buChar char="•"/>
            </a:pPr>
            <a:r>
              <a:rPr lang="en-US" sz="2800" dirty="0">
                <a:solidFill>
                  <a:srgbClr val="002060"/>
                </a:solidFill>
              </a:rPr>
              <a:t>Support critical pathways towards human capital development</a:t>
            </a:r>
          </a:p>
          <a:p>
            <a:pPr>
              <a:buFont typeface="Arial" panose="020B0604020202020204" pitchFamily="34" charset="0"/>
              <a:buChar char="•"/>
            </a:pPr>
            <a:r>
              <a:rPr lang="en-US" sz="2800" dirty="0">
                <a:solidFill>
                  <a:srgbClr val="002060"/>
                </a:solidFill>
              </a:rPr>
              <a:t>Support the development of a Human Capital Roadmap and strategic vision for human capital outcomes </a:t>
            </a:r>
          </a:p>
          <a:p>
            <a:endParaRPr lang="en-US" dirty="0">
              <a:solidFill>
                <a:schemeClr val="tx1"/>
              </a:solidFill>
            </a:endParaRPr>
          </a:p>
        </p:txBody>
      </p:sp>
    </p:spTree>
    <p:extLst>
      <p:ext uri="{BB962C8B-B14F-4D97-AF65-F5344CB8AC3E}">
        <p14:creationId xmlns:p14="http://schemas.microsoft.com/office/powerpoint/2010/main" val="831117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A05C-4C4F-4B5A-AB62-E57BDF5582EA}"/>
              </a:ext>
            </a:extLst>
          </p:cNvPr>
          <p:cNvSpPr>
            <a:spLocks noGrp="1"/>
          </p:cNvSpPr>
          <p:nvPr>
            <p:ph type="title"/>
          </p:nvPr>
        </p:nvSpPr>
        <p:spPr>
          <a:xfrm>
            <a:off x="125279" y="297440"/>
            <a:ext cx="8845581" cy="756707"/>
          </a:xfrm>
        </p:spPr>
        <p:txBody>
          <a:bodyPr/>
          <a:lstStyle/>
          <a:p>
            <a:r>
              <a:rPr lang="en-US" dirty="0">
                <a:solidFill>
                  <a:srgbClr val="002060"/>
                </a:solidFill>
              </a:rPr>
              <a:t>Globally, 20-40% of total health spending is wasted</a:t>
            </a:r>
          </a:p>
        </p:txBody>
      </p:sp>
      <p:sp>
        <p:nvSpPr>
          <p:cNvPr id="114" name="Rectangle 113">
            <a:extLst>
              <a:ext uri="{FF2B5EF4-FFF2-40B4-BE49-F238E27FC236}">
                <a16:creationId xmlns:a16="http://schemas.microsoft.com/office/drawing/2014/main" id="{10CE7161-FB81-4F70-8488-083362315F9E}"/>
              </a:ext>
            </a:extLst>
          </p:cNvPr>
          <p:cNvSpPr/>
          <p:nvPr/>
        </p:nvSpPr>
        <p:spPr>
          <a:xfrm>
            <a:off x="54526" y="1403666"/>
            <a:ext cx="4025514" cy="4654779"/>
          </a:xfrm>
          <a:prstGeom prst="rect">
            <a:avLst/>
          </a:prstGeom>
          <a:solidFill>
            <a:schemeClr val="bg1"/>
          </a:solid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Arial Narrow" panose="020B0606020202030204" pitchFamily="34" charset="0"/>
              <a:ea typeface="+mn-ea"/>
              <a:cs typeface="+mn-cs"/>
            </a:endParaRPr>
          </a:p>
        </p:txBody>
      </p:sp>
      <p:graphicFrame>
        <p:nvGraphicFramePr>
          <p:cNvPr id="115" name="Chart 114">
            <a:extLst>
              <a:ext uri="{FF2B5EF4-FFF2-40B4-BE49-F238E27FC236}">
                <a16:creationId xmlns:a16="http://schemas.microsoft.com/office/drawing/2014/main" id="{D22849BE-1E1A-4B08-8CE8-F227D5DF3FC9}"/>
              </a:ext>
            </a:extLst>
          </p:cNvPr>
          <p:cNvGraphicFramePr/>
          <p:nvPr>
            <p:extLst>
              <p:ext uri="{D42A27DB-BD31-4B8C-83A1-F6EECF244321}">
                <p14:modId xmlns:p14="http://schemas.microsoft.com/office/powerpoint/2010/main" val="2495567385"/>
              </p:ext>
            </p:extLst>
          </p:nvPr>
        </p:nvGraphicFramePr>
        <p:xfrm>
          <a:off x="-550060" y="924537"/>
          <a:ext cx="5670950" cy="4959866"/>
        </p:xfrm>
        <a:graphic>
          <a:graphicData uri="http://schemas.openxmlformats.org/drawingml/2006/chart">
            <c:chart xmlns:c="http://schemas.openxmlformats.org/drawingml/2006/chart" xmlns:r="http://schemas.openxmlformats.org/officeDocument/2006/relationships" r:id="rId3"/>
          </a:graphicData>
        </a:graphic>
      </p:graphicFrame>
      <p:cxnSp>
        <p:nvCxnSpPr>
          <p:cNvPr id="116" name="Straight Connector 115">
            <a:extLst>
              <a:ext uri="{FF2B5EF4-FFF2-40B4-BE49-F238E27FC236}">
                <a16:creationId xmlns:a16="http://schemas.microsoft.com/office/drawing/2014/main" id="{C1CE7504-B21B-4343-9BB7-1EBF52E4CC04}"/>
              </a:ext>
            </a:extLst>
          </p:cNvPr>
          <p:cNvCxnSpPr/>
          <p:nvPr/>
        </p:nvCxnSpPr>
        <p:spPr>
          <a:xfrm>
            <a:off x="158167" y="1587306"/>
            <a:ext cx="3728225" cy="0"/>
          </a:xfrm>
          <a:prstGeom prst="line">
            <a:avLst/>
          </a:prstGeom>
          <a:ln w="19050">
            <a:solidFill>
              <a:schemeClr val="tx1">
                <a:lumMod val="50000"/>
                <a:lumOff val="50000"/>
              </a:schemeClr>
            </a:solidFill>
            <a:tailEnd type="none"/>
          </a:ln>
        </p:spPr>
        <p:style>
          <a:lnRef idx="1">
            <a:schemeClr val="dk1"/>
          </a:lnRef>
          <a:fillRef idx="0">
            <a:schemeClr val="dk1"/>
          </a:fillRef>
          <a:effectRef idx="0">
            <a:schemeClr val="dk1"/>
          </a:effectRef>
          <a:fontRef idx="minor">
            <a:schemeClr val="tx1"/>
          </a:fontRef>
        </p:style>
      </p:cxnSp>
      <p:sp>
        <p:nvSpPr>
          <p:cNvPr id="117" name="TextBox 116">
            <a:extLst>
              <a:ext uri="{FF2B5EF4-FFF2-40B4-BE49-F238E27FC236}">
                <a16:creationId xmlns:a16="http://schemas.microsoft.com/office/drawing/2014/main" id="{196A71DD-EECE-438A-B726-D6A1AE95AB16}"/>
              </a:ext>
            </a:extLst>
          </p:cNvPr>
          <p:cNvSpPr txBox="1"/>
          <p:nvPr/>
        </p:nvSpPr>
        <p:spPr>
          <a:xfrm>
            <a:off x="-76447" y="5699737"/>
            <a:ext cx="3244874" cy="369332"/>
          </a:xfrm>
          <a:prstGeom prst="rect">
            <a:avLst/>
          </a:prstGeom>
          <a:noFill/>
        </p:spPr>
        <p:txBody>
          <a:bodyPr wrap="square" l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sz="2600" b="0" i="0" u="none" strike="noStrike" kern="1200" spc="0" baseline="0">
                <a:solidFill>
                  <a:prstClr val="black">
                    <a:lumMod val="65000"/>
                    <a:lumOff val="35000"/>
                  </a:prstClr>
                </a:solidFill>
                <a:latin typeface="+mn-lt"/>
                <a:ea typeface="+mn-ea"/>
                <a:cs typeface="+mn-cs"/>
              </a:defRPr>
            </a:pPr>
            <a:r>
              <a:rPr kumimoji="0" lang="en-US" sz="1800" b="1" i="0" u="none" strike="noStrike" kern="1200" cap="none" spc="0" normalizeH="0" baseline="0" noProof="0" dirty="0">
                <a:ln>
                  <a:noFill/>
                </a:ln>
                <a:solidFill>
                  <a:schemeClr val="accent1"/>
                </a:solidFill>
                <a:effectLst/>
                <a:uLnTx/>
                <a:uFillTx/>
                <a:latin typeface="+mn-lt"/>
                <a:ea typeface="MS PGothic" pitchFamily="34" charset="-128"/>
                <a:cs typeface="Arial" charset="0"/>
              </a:rPr>
              <a:t>Total health spending</a:t>
            </a:r>
            <a:endParaRPr kumimoji="0" lang="en-US" sz="1800" b="0" i="1" u="none" strike="noStrike" kern="1200" cap="none" spc="0" normalizeH="0" baseline="0" noProof="0" dirty="0">
              <a:ln>
                <a:noFill/>
              </a:ln>
              <a:solidFill>
                <a:schemeClr val="accent1"/>
              </a:solidFill>
              <a:effectLst/>
              <a:uLnTx/>
              <a:uFillTx/>
              <a:latin typeface="+mn-lt"/>
              <a:ea typeface="MS PGothic" pitchFamily="34" charset="-128"/>
              <a:cs typeface="Arial" charset="0"/>
            </a:endParaRPr>
          </a:p>
        </p:txBody>
      </p:sp>
      <p:sp>
        <p:nvSpPr>
          <p:cNvPr id="118" name="TextBox 117">
            <a:extLst>
              <a:ext uri="{FF2B5EF4-FFF2-40B4-BE49-F238E27FC236}">
                <a16:creationId xmlns:a16="http://schemas.microsoft.com/office/drawing/2014/main" id="{A0B5B138-768B-4D92-BDE3-56E415A450FC}"/>
              </a:ext>
            </a:extLst>
          </p:cNvPr>
          <p:cNvSpPr txBox="1"/>
          <p:nvPr/>
        </p:nvSpPr>
        <p:spPr>
          <a:xfrm>
            <a:off x="1180380" y="1974314"/>
            <a:ext cx="2323929" cy="40011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mn-lt"/>
                <a:ea typeface="Calibri" charset="0"/>
                <a:cs typeface="Calibri" charset="0"/>
              </a:rPr>
              <a:t>Share wasted</a:t>
            </a:r>
          </a:p>
        </p:txBody>
      </p:sp>
      <p:sp>
        <p:nvSpPr>
          <p:cNvPr id="119" name="Rectangle 118">
            <a:extLst>
              <a:ext uri="{FF2B5EF4-FFF2-40B4-BE49-F238E27FC236}">
                <a16:creationId xmlns:a16="http://schemas.microsoft.com/office/drawing/2014/main" id="{3697F53B-5908-46F3-BAB3-59EF23CE688C}"/>
              </a:ext>
            </a:extLst>
          </p:cNvPr>
          <p:cNvSpPr/>
          <p:nvPr/>
        </p:nvSpPr>
        <p:spPr>
          <a:xfrm>
            <a:off x="876049" y="2023565"/>
            <a:ext cx="274320" cy="274320"/>
          </a:xfrm>
          <a:prstGeom prst="rect">
            <a:avLst/>
          </a:prstGeom>
          <a:solidFill>
            <a:srgbClr val="D9D9D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Arial Narrow" panose="020B0606020202030204" pitchFamily="34" charset="0"/>
              <a:ea typeface="+mn-ea"/>
              <a:cs typeface="+mn-cs"/>
            </a:endParaRPr>
          </a:p>
        </p:txBody>
      </p:sp>
      <p:sp>
        <p:nvSpPr>
          <p:cNvPr id="120" name="Trapezoid 119">
            <a:extLst>
              <a:ext uri="{FF2B5EF4-FFF2-40B4-BE49-F238E27FC236}">
                <a16:creationId xmlns:a16="http://schemas.microsoft.com/office/drawing/2014/main" id="{98AEC64D-AE82-4201-9268-0DE4CF165AFF}"/>
              </a:ext>
            </a:extLst>
          </p:cNvPr>
          <p:cNvSpPr/>
          <p:nvPr/>
        </p:nvSpPr>
        <p:spPr>
          <a:xfrm rot="16200000">
            <a:off x="2253535" y="2005238"/>
            <a:ext cx="2291138" cy="2040999"/>
          </a:xfrm>
          <a:prstGeom prst="trapezoid">
            <a:avLst>
              <a:gd name="adj" fmla="val 27296"/>
            </a:avLst>
          </a:prstGeom>
          <a:gradFill>
            <a:gsLst>
              <a:gs pos="0">
                <a:schemeClr val="accent5">
                  <a:lumMod val="3000"/>
                  <a:lumOff val="97000"/>
                </a:schemeClr>
              </a:gs>
              <a:gs pos="35000">
                <a:schemeClr val="accent5">
                  <a:lumMod val="0"/>
                  <a:lumOff val="100000"/>
                </a:schemeClr>
              </a:gs>
              <a:gs pos="100000">
                <a:srgbClr val="0070C0"/>
              </a:gs>
            </a:gsLst>
            <a:path path="circle">
              <a:fillToRect l="50000" t="-80000" r="50000" b="180000"/>
            </a:path>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Arial Narrow" panose="020B0606020202030204" pitchFamily="34" charset="0"/>
              <a:ea typeface="+mn-ea"/>
              <a:cs typeface="+mn-cs"/>
            </a:endParaRPr>
          </a:p>
        </p:txBody>
      </p:sp>
      <p:sp>
        <p:nvSpPr>
          <p:cNvPr id="123" name="Content Placeholder 5">
            <a:extLst>
              <a:ext uri="{FF2B5EF4-FFF2-40B4-BE49-F238E27FC236}">
                <a16:creationId xmlns:a16="http://schemas.microsoft.com/office/drawing/2014/main" id="{A790EBFF-9AEA-4B25-B9B9-B684D8E7847A}"/>
              </a:ext>
            </a:extLst>
          </p:cNvPr>
          <p:cNvSpPr txBox="1">
            <a:spLocks/>
          </p:cNvSpPr>
          <p:nvPr/>
        </p:nvSpPr>
        <p:spPr>
          <a:xfrm>
            <a:off x="4655534" y="1403667"/>
            <a:ext cx="4030194" cy="47560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endParaRPr kumimoji="0" lang="en-US" sz="2000" b="0" i="0" u="none" strike="noStrike" kern="1200" cap="none" spc="0" normalizeH="0" baseline="0" noProof="0" dirty="0">
              <a:ln>
                <a:noFill/>
              </a:ln>
              <a:solidFill>
                <a:schemeClr val="accent1"/>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124" name="TextBox 123">
            <a:extLst>
              <a:ext uri="{FF2B5EF4-FFF2-40B4-BE49-F238E27FC236}">
                <a16:creationId xmlns:a16="http://schemas.microsoft.com/office/drawing/2014/main" id="{7B6FDCFF-3339-404D-B6D1-10E1B8637FBE}"/>
              </a:ext>
            </a:extLst>
          </p:cNvPr>
          <p:cNvSpPr txBox="1"/>
          <p:nvPr/>
        </p:nvSpPr>
        <p:spPr>
          <a:xfrm>
            <a:off x="5696385" y="1213948"/>
            <a:ext cx="2118601" cy="307777"/>
          </a:xfrm>
          <a:prstGeom prst="rect">
            <a:avLst/>
          </a:prstGeom>
          <a:noFill/>
        </p:spPr>
        <p:txBody>
          <a:bodyPr wrap="square" l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2600" b="0" i="0" u="none" strike="noStrike" kern="1200" spc="0" baseline="0">
                <a:solidFill>
                  <a:prstClr val="black">
                    <a:lumMod val="65000"/>
                    <a:lumOff val="35000"/>
                  </a:prstClr>
                </a:solidFill>
                <a:latin typeface="+mn-lt"/>
                <a:ea typeface="+mn-ea"/>
                <a:cs typeface="+mn-cs"/>
              </a:defRPr>
            </a:pPr>
            <a:r>
              <a:rPr kumimoji="0" lang="en-US" sz="1400" b="1" i="0" u="none" strike="noStrike" kern="1200" cap="none" spc="0" normalizeH="0" baseline="0" noProof="0" dirty="0">
                <a:ln>
                  <a:noFill/>
                </a:ln>
                <a:solidFill>
                  <a:schemeClr val="accent1"/>
                </a:solidFill>
                <a:effectLst/>
                <a:uLnTx/>
                <a:uFillTx/>
                <a:latin typeface="+mn-lt"/>
                <a:ea typeface="MS PGothic" pitchFamily="34" charset="-128"/>
                <a:cs typeface="Arial" charset="0"/>
              </a:rPr>
              <a:t>Sources of inefficiency</a:t>
            </a:r>
            <a:endParaRPr kumimoji="0" lang="en-US" sz="1400" b="0" i="1" u="none" strike="noStrike" kern="1200" cap="none" spc="0" normalizeH="0" baseline="0" noProof="0" dirty="0">
              <a:ln>
                <a:noFill/>
              </a:ln>
              <a:solidFill>
                <a:schemeClr val="accent1"/>
              </a:solidFill>
              <a:effectLst/>
              <a:uLnTx/>
              <a:uFillTx/>
              <a:latin typeface="+mn-lt"/>
              <a:ea typeface="MS PGothic" pitchFamily="34" charset="-128"/>
              <a:cs typeface="Arial" charset="0"/>
            </a:endParaRPr>
          </a:p>
        </p:txBody>
      </p:sp>
      <p:cxnSp>
        <p:nvCxnSpPr>
          <p:cNvPr id="125" name="Straight Connector 124">
            <a:extLst>
              <a:ext uri="{FF2B5EF4-FFF2-40B4-BE49-F238E27FC236}">
                <a16:creationId xmlns:a16="http://schemas.microsoft.com/office/drawing/2014/main" id="{69D698C5-9F52-4A07-A867-AB764D8566D4}"/>
              </a:ext>
            </a:extLst>
          </p:cNvPr>
          <p:cNvCxnSpPr>
            <a:cxnSpLocks/>
          </p:cNvCxnSpPr>
          <p:nvPr/>
        </p:nvCxnSpPr>
        <p:spPr>
          <a:xfrm flipV="1">
            <a:off x="5237396" y="1462751"/>
            <a:ext cx="3327952" cy="486"/>
          </a:xfrm>
          <a:prstGeom prst="line">
            <a:avLst/>
          </a:prstGeom>
          <a:ln w="19050">
            <a:solidFill>
              <a:srgbClr val="FF0000"/>
            </a:solidFill>
            <a:tailEnd type="none"/>
          </a:ln>
        </p:spPr>
        <p:style>
          <a:lnRef idx="1">
            <a:schemeClr val="dk1"/>
          </a:lnRef>
          <a:fillRef idx="0">
            <a:schemeClr val="dk1"/>
          </a:fillRef>
          <a:effectRef idx="0">
            <a:schemeClr val="dk1"/>
          </a:effectRef>
          <a:fontRef idx="minor">
            <a:schemeClr val="tx1"/>
          </a:fontRef>
        </p:style>
      </p:cxnSp>
      <p:sp>
        <p:nvSpPr>
          <p:cNvPr id="126" name="Rectangle 125">
            <a:extLst>
              <a:ext uri="{FF2B5EF4-FFF2-40B4-BE49-F238E27FC236}">
                <a16:creationId xmlns:a16="http://schemas.microsoft.com/office/drawing/2014/main" id="{8C5A6B2E-DD81-4E1A-B291-C1B10C4B7FE4}"/>
              </a:ext>
            </a:extLst>
          </p:cNvPr>
          <p:cNvSpPr/>
          <p:nvPr/>
        </p:nvSpPr>
        <p:spPr>
          <a:xfrm>
            <a:off x="5008613" y="1551506"/>
            <a:ext cx="1064052" cy="519195"/>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Wrong staff mix</a:t>
            </a:r>
          </a:p>
        </p:txBody>
      </p:sp>
      <p:sp>
        <p:nvSpPr>
          <p:cNvPr id="127" name="Rectangle 126">
            <a:extLst>
              <a:ext uri="{FF2B5EF4-FFF2-40B4-BE49-F238E27FC236}">
                <a16:creationId xmlns:a16="http://schemas.microsoft.com/office/drawing/2014/main" id="{741D2B07-03E6-4E3A-AF84-D33AD0FCA741}"/>
              </a:ext>
            </a:extLst>
          </p:cNvPr>
          <p:cNvSpPr/>
          <p:nvPr/>
        </p:nvSpPr>
        <p:spPr>
          <a:xfrm>
            <a:off x="6901372" y="2845920"/>
            <a:ext cx="1761521" cy="576373"/>
          </a:xfrm>
          <a:prstGeom prst="rect">
            <a:avLst/>
          </a:prstGeom>
          <a:solidFill>
            <a:srgbClr val="FFFF9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chemeClr val="accent1"/>
                </a:solidFill>
                <a:effectLst/>
                <a:uLnTx/>
                <a:uFillTx/>
                <a:ea typeface="Calibri" charset="0"/>
                <a:cs typeface="Calibri" charset="0"/>
              </a:rPr>
              <a:t>Under-use of generics</a:t>
            </a:r>
          </a:p>
        </p:txBody>
      </p:sp>
      <p:sp>
        <p:nvSpPr>
          <p:cNvPr id="128" name="Rectangle 127">
            <a:extLst>
              <a:ext uri="{FF2B5EF4-FFF2-40B4-BE49-F238E27FC236}">
                <a16:creationId xmlns:a16="http://schemas.microsoft.com/office/drawing/2014/main" id="{793CF751-9EC5-4DAD-8E06-02CE4A5339D3}"/>
              </a:ext>
            </a:extLst>
          </p:cNvPr>
          <p:cNvSpPr/>
          <p:nvPr/>
        </p:nvSpPr>
        <p:spPr>
          <a:xfrm>
            <a:off x="5391610" y="2302809"/>
            <a:ext cx="1534180" cy="519195"/>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Over-prescription</a:t>
            </a:r>
          </a:p>
        </p:txBody>
      </p:sp>
      <p:sp>
        <p:nvSpPr>
          <p:cNvPr id="129" name="Rectangle 128">
            <a:extLst>
              <a:ext uri="{FF2B5EF4-FFF2-40B4-BE49-F238E27FC236}">
                <a16:creationId xmlns:a16="http://schemas.microsoft.com/office/drawing/2014/main" id="{1C99B1DD-F0AE-481B-AD98-9AF05486DDE4}"/>
              </a:ext>
            </a:extLst>
          </p:cNvPr>
          <p:cNvSpPr/>
          <p:nvPr/>
        </p:nvSpPr>
        <p:spPr>
          <a:xfrm>
            <a:off x="7439877" y="2272479"/>
            <a:ext cx="1072095" cy="519195"/>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Low drug quality</a:t>
            </a:r>
          </a:p>
        </p:txBody>
      </p:sp>
      <p:sp>
        <p:nvSpPr>
          <p:cNvPr id="130" name="Rectangle 129">
            <a:extLst>
              <a:ext uri="{FF2B5EF4-FFF2-40B4-BE49-F238E27FC236}">
                <a16:creationId xmlns:a16="http://schemas.microsoft.com/office/drawing/2014/main" id="{C45AD1FD-F2E1-4BED-B1C7-DA9BE578BE75}"/>
              </a:ext>
            </a:extLst>
          </p:cNvPr>
          <p:cNvSpPr/>
          <p:nvPr/>
        </p:nvSpPr>
        <p:spPr>
          <a:xfrm>
            <a:off x="5074838" y="2867792"/>
            <a:ext cx="1179501" cy="519195"/>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Counterfeit</a:t>
            </a:r>
          </a:p>
        </p:txBody>
      </p:sp>
      <p:sp>
        <p:nvSpPr>
          <p:cNvPr id="131" name="Rectangle 130">
            <a:extLst>
              <a:ext uri="{FF2B5EF4-FFF2-40B4-BE49-F238E27FC236}">
                <a16:creationId xmlns:a16="http://schemas.microsoft.com/office/drawing/2014/main" id="{0FA0BA2C-BAC5-4736-94BB-B89C506AAA1C}"/>
              </a:ext>
            </a:extLst>
          </p:cNvPr>
          <p:cNvSpPr/>
          <p:nvPr/>
        </p:nvSpPr>
        <p:spPr>
          <a:xfrm>
            <a:off x="4754296" y="3488329"/>
            <a:ext cx="1704429" cy="476109"/>
          </a:xfrm>
          <a:prstGeom prst="rect">
            <a:avLst/>
          </a:prstGeom>
          <a:solidFill>
            <a:srgbClr val="FFFF9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300" dirty="0">
                <a:solidFill>
                  <a:schemeClr val="accent1"/>
                </a:solidFill>
                <a:ea typeface="Calibri" charset="0"/>
                <a:cs typeface="Calibri" charset="0"/>
              </a:rPr>
              <a:t>Overuse </a:t>
            </a:r>
            <a:r>
              <a:rPr kumimoji="0" lang="en-US" sz="1300" b="1" i="0" u="none" strike="noStrike" kern="1200" cap="none" spc="0" normalizeH="0" baseline="0" noProof="0" dirty="0">
                <a:ln>
                  <a:noFill/>
                </a:ln>
                <a:solidFill>
                  <a:schemeClr val="accent1"/>
                </a:solidFill>
                <a:effectLst/>
                <a:uLnTx/>
                <a:uFillTx/>
                <a:ea typeface="Calibri" charset="0"/>
                <a:cs typeface="Calibri" charset="0"/>
              </a:rPr>
              <a:t>of Hospital services </a:t>
            </a:r>
          </a:p>
        </p:txBody>
      </p:sp>
      <p:sp>
        <p:nvSpPr>
          <p:cNvPr id="132" name="Rectangle 131">
            <a:extLst>
              <a:ext uri="{FF2B5EF4-FFF2-40B4-BE49-F238E27FC236}">
                <a16:creationId xmlns:a16="http://schemas.microsoft.com/office/drawing/2014/main" id="{21A21034-EA96-48FA-BED1-67C784313FBD}"/>
              </a:ext>
            </a:extLst>
          </p:cNvPr>
          <p:cNvSpPr/>
          <p:nvPr/>
        </p:nvSpPr>
        <p:spPr>
          <a:xfrm>
            <a:off x="6458725" y="3554595"/>
            <a:ext cx="1278340" cy="519195"/>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chemeClr val="accent1"/>
                </a:solidFill>
                <a:effectLst/>
                <a:uLnTx/>
                <a:uFillTx/>
                <a:ea typeface="Calibri" charset="0"/>
                <a:cs typeface="Calibri" charset="0"/>
              </a:rPr>
              <a:t>Length of stay</a:t>
            </a:r>
          </a:p>
        </p:txBody>
      </p:sp>
      <p:sp>
        <p:nvSpPr>
          <p:cNvPr id="133" name="Rectangle 132">
            <a:extLst>
              <a:ext uri="{FF2B5EF4-FFF2-40B4-BE49-F238E27FC236}">
                <a16:creationId xmlns:a16="http://schemas.microsoft.com/office/drawing/2014/main" id="{80753E8F-1D01-40B3-8B54-5C04CAA9CD46}"/>
              </a:ext>
            </a:extLst>
          </p:cNvPr>
          <p:cNvSpPr/>
          <p:nvPr/>
        </p:nvSpPr>
        <p:spPr>
          <a:xfrm>
            <a:off x="4931920" y="4171307"/>
            <a:ext cx="1161147" cy="463187"/>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Corruption</a:t>
            </a:r>
          </a:p>
        </p:txBody>
      </p:sp>
      <p:sp>
        <p:nvSpPr>
          <p:cNvPr id="134" name="Rectangle 133">
            <a:extLst>
              <a:ext uri="{FF2B5EF4-FFF2-40B4-BE49-F238E27FC236}">
                <a16:creationId xmlns:a16="http://schemas.microsoft.com/office/drawing/2014/main" id="{C8724D8B-8182-4AFE-A617-F712E5B7CA20}"/>
              </a:ext>
            </a:extLst>
          </p:cNvPr>
          <p:cNvSpPr/>
          <p:nvPr/>
        </p:nvSpPr>
        <p:spPr>
          <a:xfrm>
            <a:off x="8071757" y="3657325"/>
            <a:ext cx="931992" cy="519195"/>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Fraud</a:t>
            </a:r>
          </a:p>
        </p:txBody>
      </p:sp>
      <p:sp>
        <p:nvSpPr>
          <p:cNvPr id="135" name="Rectangle 134">
            <a:extLst>
              <a:ext uri="{FF2B5EF4-FFF2-40B4-BE49-F238E27FC236}">
                <a16:creationId xmlns:a16="http://schemas.microsoft.com/office/drawing/2014/main" id="{C9EAC3D7-5FD6-44D8-BC2A-A86A87D79332}"/>
              </a:ext>
            </a:extLst>
          </p:cNvPr>
          <p:cNvSpPr/>
          <p:nvPr/>
        </p:nvSpPr>
        <p:spPr>
          <a:xfrm>
            <a:off x="4705080" y="4754192"/>
            <a:ext cx="1089071" cy="550216"/>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Excessive procedures</a:t>
            </a:r>
          </a:p>
        </p:txBody>
      </p:sp>
      <p:sp>
        <p:nvSpPr>
          <p:cNvPr id="136" name="Rectangle 135">
            <a:extLst>
              <a:ext uri="{FF2B5EF4-FFF2-40B4-BE49-F238E27FC236}">
                <a16:creationId xmlns:a16="http://schemas.microsoft.com/office/drawing/2014/main" id="{0F98FDB0-4CED-45BE-BCED-5C5A870FC2D5}"/>
              </a:ext>
            </a:extLst>
          </p:cNvPr>
          <p:cNvSpPr/>
          <p:nvPr/>
        </p:nvSpPr>
        <p:spPr>
          <a:xfrm>
            <a:off x="5961447" y="4927943"/>
            <a:ext cx="1543883" cy="516831"/>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Equipment overuse</a:t>
            </a:r>
          </a:p>
        </p:txBody>
      </p:sp>
      <p:sp>
        <p:nvSpPr>
          <p:cNvPr id="137" name="Rectangle 136">
            <a:extLst>
              <a:ext uri="{FF2B5EF4-FFF2-40B4-BE49-F238E27FC236}">
                <a16:creationId xmlns:a16="http://schemas.microsoft.com/office/drawing/2014/main" id="{9FDA8237-9E87-46F0-8C0C-4E97118C4DAB}"/>
              </a:ext>
            </a:extLst>
          </p:cNvPr>
          <p:cNvSpPr/>
          <p:nvPr/>
        </p:nvSpPr>
        <p:spPr>
          <a:xfrm>
            <a:off x="6987656" y="5548256"/>
            <a:ext cx="1436031" cy="510189"/>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Poor quality care</a:t>
            </a:r>
          </a:p>
        </p:txBody>
      </p:sp>
      <p:sp>
        <p:nvSpPr>
          <p:cNvPr id="138" name="Rectangle 137">
            <a:extLst>
              <a:ext uri="{FF2B5EF4-FFF2-40B4-BE49-F238E27FC236}">
                <a16:creationId xmlns:a16="http://schemas.microsoft.com/office/drawing/2014/main" id="{E053E845-278D-46EB-B2EF-D835AC0D3B58}"/>
              </a:ext>
            </a:extLst>
          </p:cNvPr>
          <p:cNvSpPr/>
          <p:nvPr/>
        </p:nvSpPr>
        <p:spPr>
          <a:xfrm>
            <a:off x="7843145" y="4978639"/>
            <a:ext cx="1150975" cy="522631"/>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Medical error</a:t>
            </a:r>
          </a:p>
        </p:txBody>
      </p:sp>
      <p:sp>
        <p:nvSpPr>
          <p:cNvPr id="139" name="Left Bracket 138">
            <a:extLst>
              <a:ext uri="{FF2B5EF4-FFF2-40B4-BE49-F238E27FC236}">
                <a16:creationId xmlns:a16="http://schemas.microsoft.com/office/drawing/2014/main" id="{63C46567-E905-425C-9DEE-A310EC123E6C}"/>
              </a:ext>
            </a:extLst>
          </p:cNvPr>
          <p:cNvSpPr/>
          <p:nvPr/>
        </p:nvSpPr>
        <p:spPr>
          <a:xfrm flipH="1">
            <a:off x="8878870" y="1600901"/>
            <a:ext cx="183981" cy="4241502"/>
          </a:xfrm>
          <a:prstGeom prst="leftBracket">
            <a:avLst/>
          </a:prstGeom>
          <a:ln w="38100" cmpd="sng">
            <a:solidFill>
              <a:srgbClr val="FF0000"/>
            </a:solidFill>
            <a:prstDash val="soli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chemeClr val="accent1"/>
              </a:solidFill>
              <a:effectLst/>
              <a:uLnTx/>
              <a:uFillTx/>
              <a:ea typeface="+mn-ea"/>
              <a:cs typeface="+mn-cs"/>
            </a:endParaRPr>
          </a:p>
        </p:txBody>
      </p:sp>
      <p:sp>
        <p:nvSpPr>
          <p:cNvPr id="140" name="Rectangle 139">
            <a:extLst>
              <a:ext uri="{FF2B5EF4-FFF2-40B4-BE49-F238E27FC236}">
                <a16:creationId xmlns:a16="http://schemas.microsoft.com/office/drawing/2014/main" id="{9459C535-9A04-401D-8EBB-86685A39D0D2}"/>
              </a:ext>
            </a:extLst>
          </p:cNvPr>
          <p:cNvSpPr/>
          <p:nvPr/>
        </p:nvSpPr>
        <p:spPr>
          <a:xfrm>
            <a:off x="7496777" y="1669664"/>
            <a:ext cx="1238501" cy="403511"/>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chemeClr val="accent1"/>
                </a:solidFill>
                <a:effectLst/>
                <a:uLnTx/>
                <a:uFillTx/>
                <a:ea typeface="Calibri" charset="0"/>
                <a:cs typeface="Calibri" charset="0"/>
              </a:rPr>
              <a:t>Absenteeism</a:t>
            </a:r>
          </a:p>
        </p:txBody>
      </p:sp>
      <p:sp>
        <p:nvSpPr>
          <p:cNvPr id="141" name="Rectangle 140">
            <a:extLst>
              <a:ext uri="{FF2B5EF4-FFF2-40B4-BE49-F238E27FC236}">
                <a16:creationId xmlns:a16="http://schemas.microsoft.com/office/drawing/2014/main" id="{8B4E0024-457B-4127-BA12-9F70199498A9}"/>
              </a:ext>
            </a:extLst>
          </p:cNvPr>
          <p:cNvSpPr/>
          <p:nvPr/>
        </p:nvSpPr>
        <p:spPr>
          <a:xfrm>
            <a:off x="6139924" y="1869190"/>
            <a:ext cx="1231524" cy="382011"/>
          </a:xfrm>
          <a:prstGeom prst="rect">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300" dirty="0">
                <a:solidFill>
                  <a:schemeClr val="accent1"/>
                </a:solidFill>
                <a:cs typeface="Calibri" charset="0"/>
              </a:rPr>
              <a:t>Ghost workers</a:t>
            </a:r>
          </a:p>
        </p:txBody>
      </p:sp>
      <p:sp>
        <p:nvSpPr>
          <p:cNvPr id="142" name="Left Bracket 141">
            <a:extLst>
              <a:ext uri="{FF2B5EF4-FFF2-40B4-BE49-F238E27FC236}">
                <a16:creationId xmlns:a16="http://schemas.microsoft.com/office/drawing/2014/main" id="{9D66772E-C1CC-4500-AF1B-B53065F054D6}"/>
              </a:ext>
            </a:extLst>
          </p:cNvPr>
          <p:cNvSpPr/>
          <p:nvPr/>
        </p:nvSpPr>
        <p:spPr>
          <a:xfrm rot="10800000" flipH="1">
            <a:off x="4614911" y="1658307"/>
            <a:ext cx="158274" cy="4241502"/>
          </a:xfrm>
          <a:prstGeom prst="leftBracket">
            <a:avLst/>
          </a:prstGeom>
          <a:noFill/>
          <a:ln w="38100" cmpd="sng">
            <a:solidFill>
              <a:srgbClr val="FF0000"/>
            </a:solidFill>
            <a:prstDash val="soli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chemeClr val="accent1"/>
              </a:solidFill>
              <a:effectLst/>
              <a:uLnTx/>
              <a:uFillTx/>
              <a:ea typeface="+mn-ea"/>
              <a:cs typeface="+mn-cs"/>
            </a:endParaRPr>
          </a:p>
        </p:txBody>
      </p:sp>
      <p:sp>
        <p:nvSpPr>
          <p:cNvPr id="143" name="Rectangle 142">
            <a:extLst>
              <a:ext uri="{FF2B5EF4-FFF2-40B4-BE49-F238E27FC236}">
                <a16:creationId xmlns:a16="http://schemas.microsoft.com/office/drawing/2014/main" id="{18CFEE23-32D1-425E-9C90-E2782D85968B}"/>
              </a:ext>
            </a:extLst>
          </p:cNvPr>
          <p:cNvSpPr/>
          <p:nvPr/>
        </p:nvSpPr>
        <p:spPr>
          <a:xfrm>
            <a:off x="6601404" y="4304376"/>
            <a:ext cx="1543883" cy="516831"/>
          </a:xfrm>
          <a:prstGeom prst="rect">
            <a:avLst/>
          </a:prstGeom>
          <a:solidFill>
            <a:srgbClr val="FFFF9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chemeClr val="accent1"/>
                </a:solidFill>
                <a:effectLst/>
                <a:uLnTx/>
                <a:uFillTx/>
                <a:ea typeface="Calibri" charset="0"/>
                <a:cs typeface="Calibri" charset="0"/>
              </a:rPr>
              <a:t>Weak primary care</a:t>
            </a:r>
          </a:p>
        </p:txBody>
      </p:sp>
      <p:sp>
        <p:nvSpPr>
          <p:cNvPr id="144" name="Rectangle 143">
            <a:extLst>
              <a:ext uri="{FF2B5EF4-FFF2-40B4-BE49-F238E27FC236}">
                <a16:creationId xmlns:a16="http://schemas.microsoft.com/office/drawing/2014/main" id="{766CC2AC-37F2-4E67-87E2-BA8D4E78D685}"/>
              </a:ext>
            </a:extLst>
          </p:cNvPr>
          <p:cNvSpPr/>
          <p:nvPr/>
        </p:nvSpPr>
        <p:spPr>
          <a:xfrm>
            <a:off x="4868278" y="5641210"/>
            <a:ext cx="1543883" cy="516831"/>
          </a:xfrm>
          <a:prstGeom prst="rect">
            <a:avLst/>
          </a:prstGeom>
          <a:solidFill>
            <a:srgbClr val="FFFF9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solidFill>
                  <a:schemeClr val="accent1"/>
                </a:solidFill>
                <a:effectLst/>
                <a:uLnTx/>
                <a:uFillTx/>
                <a:ea typeface="Calibri" charset="0"/>
                <a:cs typeface="Calibri" charset="0"/>
              </a:rPr>
              <a:t>Input-based payment</a:t>
            </a:r>
          </a:p>
        </p:txBody>
      </p:sp>
      <p:pic>
        <p:nvPicPr>
          <p:cNvPr id="149" name="Picture 148" descr="A close up of a flag&#10;&#10;Description automatically generated">
            <a:extLst>
              <a:ext uri="{FF2B5EF4-FFF2-40B4-BE49-F238E27FC236}">
                <a16:creationId xmlns:a16="http://schemas.microsoft.com/office/drawing/2014/main" id="{9F07B900-69B2-4944-A662-FA293C0CF5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1978" y="3191501"/>
            <a:ext cx="263859" cy="175586"/>
          </a:xfrm>
          <a:prstGeom prst="rect">
            <a:avLst/>
          </a:prstGeom>
        </p:spPr>
      </p:pic>
      <p:pic>
        <p:nvPicPr>
          <p:cNvPr id="150" name="Picture 149" descr="A close up of a flag&#10;&#10;Description automatically generated">
            <a:extLst>
              <a:ext uri="{FF2B5EF4-FFF2-40B4-BE49-F238E27FC236}">
                <a16:creationId xmlns:a16="http://schemas.microsoft.com/office/drawing/2014/main" id="{0CFBF47D-4691-4730-A585-F63FB4949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753" y="3562976"/>
            <a:ext cx="263859" cy="175586"/>
          </a:xfrm>
          <a:prstGeom prst="rect">
            <a:avLst/>
          </a:prstGeom>
        </p:spPr>
      </p:pic>
      <p:pic>
        <p:nvPicPr>
          <p:cNvPr id="151" name="Picture 150" descr="A close up of a flag&#10;&#10;Description automatically generated">
            <a:extLst>
              <a:ext uri="{FF2B5EF4-FFF2-40B4-BE49-F238E27FC236}">
                <a16:creationId xmlns:a16="http://schemas.microsoft.com/office/drawing/2014/main" id="{0573B0E2-B037-4B5B-AE9A-E0E716B90E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5728" y="4591676"/>
            <a:ext cx="263859" cy="175586"/>
          </a:xfrm>
          <a:prstGeom prst="rect">
            <a:avLst/>
          </a:prstGeom>
        </p:spPr>
      </p:pic>
      <p:pic>
        <p:nvPicPr>
          <p:cNvPr id="153" name="Picture 152" descr="A close up of a flag&#10;&#10;Description automatically generated">
            <a:extLst>
              <a:ext uri="{FF2B5EF4-FFF2-40B4-BE49-F238E27FC236}">
                <a16:creationId xmlns:a16="http://schemas.microsoft.com/office/drawing/2014/main" id="{D66FB622-5A13-4D7B-A56C-001B1BADE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944" y="5972149"/>
            <a:ext cx="263859" cy="175586"/>
          </a:xfrm>
          <a:prstGeom prst="rect">
            <a:avLst/>
          </a:prstGeom>
        </p:spPr>
      </p:pic>
      <p:sp>
        <p:nvSpPr>
          <p:cNvPr id="3" name="Rectangle 2">
            <a:extLst>
              <a:ext uri="{FF2B5EF4-FFF2-40B4-BE49-F238E27FC236}">
                <a16:creationId xmlns:a16="http://schemas.microsoft.com/office/drawing/2014/main" id="{82BFE52B-4660-46AB-A909-C37851DDDEA2}"/>
              </a:ext>
            </a:extLst>
          </p:cNvPr>
          <p:cNvSpPr/>
          <p:nvPr/>
        </p:nvSpPr>
        <p:spPr>
          <a:xfrm>
            <a:off x="83070" y="6325271"/>
            <a:ext cx="6698234" cy="323165"/>
          </a:xfrm>
          <a:prstGeom prst="rect">
            <a:avLst/>
          </a:prstGeom>
          <a:solidFill>
            <a:srgbClr val="FFFFCC"/>
          </a:solidFill>
        </p:spPr>
        <p:txBody>
          <a:bodyPr wrap="square">
            <a:spAutoFit/>
          </a:bodyPr>
          <a:lstStyle/>
          <a:p>
            <a:r>
              <a:rPr lang="en-US" sz="1500" dirty="0">
                <a:solidFill>
                  <a:srgbClr val="002060"/>
                </a:solidFill>
              </a:rPr>
              <a:t>Substantial room for improvement in order to get more value for money</a:t>
            </a:r>
            <a:endParaRPr lang="en-US" sz="1500" dirty="0"/>
          </a:p>
        </p:txBody>
      </p:sp>
    </p:spTree>
    <p:extLst>
      <p:ext uri="{BB962C8B-B14F-4D97-AF65-F5344CB8AC3E}">
        <p14:creationId xmlns:p14="http://schemas.microsoft.com/office/powerpoint/2010/main" val="565377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B823-1A4E-4010-B06A-FD6ABC16DB6C}"/>
              </a:ext>
            </a:extLst>
          </p:cNvPr>
          <p:cNvSpPr>
            <a:spLocks noGrp="1"/>
          </p:cNvSpPr>
          <p:nvPr>
            <p:ph type="title"/>
          </p:nvPr>
        </p:nvSpPr>
        <p:spPr>
          <a:xfrm>
            <a:off x="226428" y="191906"/>
            <a:ext cx="8462029" cy="756707"/>
          </a:xfrm>
        </p:spPr>
        <p:txBody>
          <a:bodyPr/>
          <a:lstStyle/>
          <a:p>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Structure of the current system and incentives embedded in it are major drivers of costs</a:t>
            </a:r>
            <a:endParaRPr lang="en-US" sz="2400" dirty="0"/>
          </a:p>
        </p:txBody>
      </p:sp>
      <p:graphicFrame>
        <p:nvGraphicFramePr>
          <p:cNvPr id="4" name="Content Placeholder 10">
            <a:extLst>
              <a:ext uri="{FF2B5EF4-FFF2-40B4-BE49-F238E27FC236}">
                <a16:creationId xmlns:a16="http://schemas.microsoft.com/office/drawing/2014/main" id="{DD1E7212-1DE4-4E09-90BB-3DA40F48CD05}"/>
              </a:ext>
            </a:extLst>
          </p:cNvPr>
          <p:cNvGraphicFramePr>
            <a:graphicFrameLocks/>
          </p:cNvGraphicFramePr>
          <p:nvPr/>
        </p:nvGraphicFramePr>
        <p:xfrm>
          <a:off x="76199" y="1676400"/>
          <a:ext cx="4543780" cy="4879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13">
            <a:extLst>
              <a:ext uri="{FF2B5EF4-FFF2-40B4-BE49-F238E27FC236}">
                <a16:creationId xmlns:a16="http://schemas.microsoft.com/office/drawing/2014/main" id="{872D4C00-0F0D-4137-BEFF-A65D101BE62C}"/>
              </a:ext>
            </a:extLst>
          </p:cNvPr>
          <p:cNvGraphicFramePr>
            <a:graphicFrameLocks/>
          </p:cNvGraphicFramePr>
          <p:nvPr>
            <p:extLst>
              <p:ext uri="{D42A27DB-BD31-4B8C-83A1-F6EECF244321}">
                <p14:modId xmlns:p14="http://schemas.microsoft.com/office/powerpoint/2010/main" val="1909618191"/>
              </p:ext>
            </p:extLst>
          </p:nvPr>
        </p:nvGraphicFramePr>
        <p:xfrm>
          <a:off x="4619979" y="1676399"/>
          <a:ext cx="3924627" cy="48799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 Placeholder 4">
            <a:extLst>
              <a:ext uri="{FF2B5EF4-FFF2-40B4-BE49-F238E27FC236}">
                <a16:creationId xmlns:a16="http://schemas.microsoft.com/office/drawing/2014/main" id="{CFE2ABB9-1C5B-4B4B-AB10-CBED5A147592}"/>
              </a:ext>
            </a:extLst>
          </p:cNvPr>
          <p:cNvSpPr txBox="1">
            <a:spLocks noChangeArrowheads="1"/>
          </p:cNvSpPr>
          <p:nvPr/>
        </p:nvSpPr>
        <p:spPr bwMode="auto">
          <a:xfrm>
            <a:off x="941609" y="1104778"/>
            <a:ext cx="2727588" cy="69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ts val="1800"/>
              </a:spcBef>
              <a:buClr>
                <a:srgbClr val="404040"/>
              </a:buClr>
              <a:defRPr>
                <a:solidFill>
                  <a:srgbClr val="595959"/>
                </a:solidFill>
                <a:latin typeface="Arial" panose="020B0604020202020204" pitchFamily="34" charset="0"/>
                <a:ea typeface="MS PGothic" panose="020B0600070205080204" pitchFamily="34" charset="-128"/>
                <a:cs typeface="Arial" panose="020B0604020202020204" pitchFamily="34" charset="0"/>
              </a:defRPr>
            </a:lvl1pPr>
            <a:lvl2pPr marL="285750"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2pPr>
            <a:lvl3pPr marL="285750" indent="-285750">
              <a:lnSpc>
                <a:spcPct val="110000"/>
              </a:lnSpc>
              <a:buClr>
                <a:schemeClr val="tx1"/>
              </a:buClr>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marL="831850"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4pPr>
            <a:lvl5pPr marL="1196975"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5pPr>
            <a:lvl6pPr marL="16541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6pPr>
            <a:lvl7pPr marL="21113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7pPr>
            <a:lvl8pPr marL="25685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8pPr>
            <a:lvl9pPr marL="30257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90000"/>
              </a:lnSpc>
              <a:spcBef>
                <a:spcPts val="1200"/>
              </a:spcBef>
              <a:spcAft>
                <a:spcPts val="200"/>
              </a:spcAft>
              <a:buClr>
                <a:srgbClr val="1CADE4"/>
              </a:buClr>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rPr>
              <a:t>MAIN CHALLENGES</a:t>
            </a:r>
          </a:p>
        </p:txBody>
      </p:sp>
      <p:sp>
        <p:nvSpPr>
          <p:cNvPr id="7" name="Text Placeholder 6">
            <a:extLst>
              <a:ext uri="{FF2B5EF4-FFF2-40B4-BE49-F238E27FC236}">
                <a16:creationId xmlns:a16="http://schemas.microsoft.com/office/drawing/2014/main" id="{55249C95-C4EE-4FD5-A1F1-1527D448F830}"/>
              </a:ext>
            </a:extLst>
          </p:cNvPr>
          <p:cNvSpPr txBox="1">
            <a:spLocks noChangeArrowheads="1"/>
          </p:cNvSpPr>
          <p:nvPr/>
        </p:nvSpPr>
        <p:spPr bwMode="auto">
          <a:xfrm>
            <a:off x="5094232" y="1104778"/>
            <a:ext cx="2726474" cy="69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ts val="1800"/>
              </a:spcBef>
              <a:buClr>
                <a:srgbClr val="404040"/>
              </a:buClr>
              <a:defRPr>
                <a:solidFill>
                  <a:srgbClr val="595959"/>
                </a:solidFill>
                <a:latin typeface="Arial" panose="020B0604020202020204" pitchFamily="34" charset="0"/>
                <a:ea typeface="MS PGothic" panose="020B0600070205080204" pitchFamily="34" charset="-128"/>
                <a:cs typeface="Arial" panose="020B0604020202020204" pitchFamily="34" charset="0"/>
              </a:defRPr>
            </a:lvl1pPr>
            <a:lvl2pPr marL="285750"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2pPr>
            <a:lvl3pPr marL="285750" indent="-285750">
              <a:lnSpc>
                <a:spcPct val="110000"/>
              </a:lnSpc>
              <a:buClr>
                <a:schemeClr val="tx1"/>
              </a:buClr>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marL="831850"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4pPr>
            <a:lvl5pPr marL="1196975"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5pPr>
            <a:lvl6pPr marL="16541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6pPr>
            <a:lvl7pPr marL="21113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7pPr>
            <a:lvl8pPr marL="25685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8pPr>
            <a:lvl9pPr marL="30257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90000"/>
              </a:lnSpc>
              <a:spcBef>
                <a:spcPts val="1200"/>
              </a:spcBef>
              <a:spcAft>
                <a:spcPts val="200"/>
              </a:spcAft>
              <a:buClr>
                <a:srgbClr val="1CADE4"/>
              </a:buClr>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rPr>
              <a:t>POSSIBLE SOLUTIONS</a:t>
            </a:r>
          </a:p>
        </p:txBody>
      </p:sp>
      <p:sp>
        <p:nvSpPr>
          <p:cNvPr id="12" name="TextBox 11">
            <a:extLst>
              <a:ext uri="{FF2B5EF4-FFF2-40B4-BE49-F238E27FC236}">
                <a16:creationId xmlns:a16="http://schemas.microsoft.com/office/drawing/2014/main" id="{CFAFCA71-3151-4D16-A1A6-AA471C53A09A}"/>
              </a:ext>
            </a:extLst>
          </p:cNvPr>
          <p:cNvSpPr txBox="1"/>
          <p:nvPr/>
        </p:nvSpPr>
        <p:spPr>
          <a:xfrm rot="16200000">
            <a:off x="8059284" y="2323712"/>
            <a:ext cx="1476376" cy="276999"/>
          </a:xfrm>
          <a:prstGeom prst="rect">
            <a:avLst/>
          </a:prstGeom>
          <a:solidFill>
            <a:srgbClr val="FFFF99"/>
          </a:solidFill>
        </p:spPr>
        <p:txBody>
          <a:bodyPr wrap="square" rtlCol="0">
            <a:spAutoFit/>
          </a:bodyPr>
          <a:lstStyle/>
          <a:p>
            <a:pPr algn="ctr"/>
            <a:r>
              <a:rPr lang="en-US" sz="1200" dirty="0"/>
              <a:t>EFFICIENCY</a:t>
            </a:r>
          </a:p>
        </p:txBody>
      </p:sp>
      <p:sp>
        <p:nvSpPr>
          <p:cNvPr id="13" name="TextBox 12">
            <a:extLst>
              <a:ext uri="{FF2B5EF4-FFF2-40B4-BE49-F238E27FC236}">
                <a16:creationId xmlns:a16="http://schemas.microsoft.com/office/drawing/2014/main" id="{16CAD0A6-0EE2-49C7-91FC-68896AA4EC9C}"/>
              </a:ext>
            </a:extLst>
          </p:cNvPr>
          <p:cNvSpPr txBox="1"/>
          <p:nvPr/>
        </p:nvSpPr>
        <p:spPr>
          <a:xfrm rot="16200000">
            <a:off x="8165471" y="3945895"/>
            <a:ext cx="1295400" cy="261610"/>
          </a:xfrm>
          <a:prstGeom prst="rect">
            <a:avLst/>
          </a:prstGeom>
          <a:solidFill>
            <a:schemeClr val="accent4">
              <a:lumMod val="60000"/>
              <a:lumOff val="40000"/>
            </a:schemeClr>
          </a:solidFill>
        </p:spPr>
        <p:txBody>
          <a:bodyPr wrap="square" rtlCol="0">
            <a:spAutoFit/>
          </a:bodyPr>
          <a:lstStyle/>
          <a:p>
            <a:r>
              <a:rPr lang="en-US" sz="1100" dirty="0"/>
              <a:t>CONNECTIVITY</a:t>
            </a:r>
          </a:p>
        </p:txBody>
      </p:sp>
      <p:sp>
        <p:nvSpPr>
          <p:cNvPr id="14" name="TextBox 13">
            <a:extLst>
              <a:ext uri="{FF2B5EF4-FFF2-40B4-BE49-F238E27FC236}">
                <a16:creationId xmlns:a16="http://schemas.microsoft.com/office/drawing/2014/main" id="{49BA8EF4-7F7D-47F2-93A9-BBF4DF41F27F}"/>
              </a:ext>
            </a:extLst>
          </p:cNvPr>
          <p:cNvSpPr txBox="1"/>
          <p:nvPr/>
        </p:nvSpPr>
        <p:spPr>
          <a:xfrm rot="16200000">
            <a:off x="8105788" y="5619760"/>
            <a:ext cx="1399379" cy="276999"/>
          </a:xfrm>
          <a:prstGeom prst="rect">
            <a:avLst/>
          </a:prstGeom>
          <a:solidFill>
            <a:schemeClr val="accent3">
              <a:lumMod val="40000"/>
              <a:lumOff val="60000"/>
            </a:schemeClr>
          </a:solidFill>
        </p:spPr>
        <p:txBody>
          <a:bodyPr wrap="square" rtlCol="0">
            <a:spAutoFit/>
          </a:bodyPr>
          <a:lstStyle/>
          <a:p>
            <a:pPr algn="ctr"/>
            <a:r>
              <a:rPr lang="en-US" sz="1200" dirty="0"/>
              <a:t>INCLUSION</a:t>
            </a:r>
          </a:p>
        </p:txBody>
      </p:sp>
      <p:cxnSp>
        <p:nvCxnSpPr>
          <p:cNvPr id="34" name="Straight Arrow Connector 33">
            <a:extLst>
              <a:ext uri="{FF2B5EF4-FFF2-40B4-BE49-F238E27FC236}">
                <a16:creationId xmlns:a16="http://schemas.microsoft.com/office/drawing/2014/main" id="{07FF836F-B1F7-4421-951E-A18FA8BBDA76}"/>
              </a:ext>
            </a:extLst>
          </p:cNvPr>
          <p:cNvCxnSpPr>
            <a:cxnSpLocks/>
            <a:stCxn id="5" idx="1"/>
          </p:cNvCxnSpPr>
          <p:nvPr/>
        </p:nvCxnSpPr>
        <p:spPr bwMode="auto">
          <a:xfrm flipH="1">
            <a:off x="3728969" y="4116385"/>
            <a:ext cx="891010" cy="1668407"/>
          </a:xfrm>
          <a:prstGeom prst="straightConnector1">
            <a:avLst/>
          </a:prstGeom>
          <a:noFill/>
          <a:ln w="50800" cap="flat" cmpd="sng" algn="ctr">
            <a:solidFill>
              <a:schemeClr val="accent4">
                <a:lumMod val="60000"/>
                <a:lumOff val="40000"/>
              </a:schemeClr>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FAC0B026-0F4D-40D8-AF36-E4AAA3BB53AF}"/>
              </a:ext>
            </a:extLst>
          </p:cNvPr>
          <p:cNvCxnSpPr>
            <a:cxnSpLocks/>
          </p:cNvCxnSpPr>
          <p:nvPr/>
        </p:nvCxnSpPr>
        <p:spPr bwMode="auto">
          <a:xfrm flipH="1">
            <a:off x="3913606" y="2609554"/>
            <a:ext cx="698669" cy="2744427"/>
          </a:xfrm>
          <a:prstGeom prst="straightConnector1">
            <a:avLst/>
          </a:prstGeom>
          <a:noFill/>
          <a:ln w="50800" cap="flat" cmpd="sng" algn="ctr">
            <a:solidFill>
              <a:srgbClr val="FFFF00"/>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B17E79A4-D2AC-4D4C-85FB-895878B2CDDF}"/>
              </a:ext>
            </a:extLst>
          </p:cNvPr>
          <p:cNvCxnSpPr>
            <a:cxnSpLocks/>
          </p:cNvCxnSpPr>
          <p:nvPr/>
        </p:nvCxnSpPr>
        <p:spPr bwMode="auto">
          <a:xfrm flipH="1" flipV="1">
            <a:off x="3926054" y="3590923"/>
            <a:ext cx="701630" cy="2461421"/>
          </a:xfrm>
          <a:prstGeom prst="straightConnector1">
            <a:avLst/>
          </a:prstGeom>
          <a:noFill/>
          <a:ln w="50800" cap="flat" cmpd="sng" algn="ctr">
            <a:solidFill>
              <a:schemeClr val="accent3">
                <a:lumMod val="60000"/>
                <a:lumOff val="40000"/>
              </a:schemeClr>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471906B6-3461-4372-B606-3B65954440C4}"/>
              </a:ext>
            </a:extLst>
          </p:cNvPr>
          <p:cNvCxnSpPr>
            <a:cxnSpLocks/>
          </p:cNvCxnSpPr>
          <p:nvPr/>
        </p:nvCxnSpPr>
        <p:spPr bwMode="auto">
          <a:xfrm flipH="1" flipV="1">
            <a:off x="3868149" y="4762501"/>
            <a:ext cx="751830" cy="1258885"/>
          </a:xfrm>
          <a:prstGeom prst="straightConnector1">
            <a:avLst/>
          </a:prstGeom>
          <a:noFill/>
          <a:ln w="50800" cap="flat" cmpd="sng" algn="ctr">
            <a:solidFill>
              <a:schemeClr val="accent3">
                <a:lumMod val="60000"/>
                <a:lumOff val="40000"/>
              </a:schemeClr>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8854AD29-52F2-46ED-92CC-D7465D023D15}"/>
              </a:ext>
            </a:extLst>
          </p:cNvPr>
          <p:cNvCxnSpPr>
            <a:cxnSpLocks/>
          </p:cNvCxnSpPr>
          <p:nvPr/>
        </p:nvCxnSpPr>
        <p:spPr bwMode="auto">
          <a:xfrm flipH="1">
            <a:off x="3913606" y="2474236"/>
            <a:ext cx="682187" cy="1014177"/>
          </a:xfrm>
          <a:prstGeom prst="straightConnector1">
            <a:avLst/>
          </a:prstGeom>
          <a:noFill/>
          <a:ln w="50800" cap="flat" cmpd="sng" algn="ctr">
            <a:solidFill>
              <a:srgbClr val="FFFF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2838E7F6-3E7C-4AE4-9DAB-51935B6D829D}"/>
              </a:ext>
            </a:extLst>
          </p:cNvPr>
          <p:cNvCxnSpPr>
            <a:cxnSpLocks/>
          </p:cNvCxnSpPr>
          <p:nvPr/>
        </p:nvCxnSpPr>
        <p:spPr bwMode="auto">
          <a:xfrm flipH="1" flipV="1">
            <a:off x="3750901" y="2462211"/>
            <a:ext cx="1053717" cy="1948661"/>
          </a:xfrm>
          <a:prstGeom prst="straightConnector1">
            <a:avLst/>
          </a:prstGeom>
          <a:noFill/>
          <a:ln w="50800" cap="flat" cmpd="sng" algn="ctr">
            <a:solidFill>
              <a:schemeClr val="accent4">
                <a:lumMod val="60000"/>
                <a:lumOff val="40000"/>
              </a:schemeClr>
            </a:solidFill>
            <a:prstDash val="solid"/>
            <a:round/>
            <a:headEnd type="none" w="med" len="med"/>
            <a:tailEnd type="triangle"/>
          </a:ln>
          <a:effectLst/>
        </p:spPr>
      </p:cxnSp>
    </p:spTree>
    <p:extLst>
      <p:ext uri="{BB962C8B-B14F-4D97-AF65-F5344CB8AC3E}">
        <p14:creationId xmlns:p14="http://schemas.microsoft.com/office/powerpoint/2010/main" val="195487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AB24-521F-4B99-878A-0F8EA366BDC1}"/>
              </a:ext>
            </a:extLst>
          </p:cNvPr>
          <p:cNvSpPr>
            <a:spLocks noGrp="1"/>
          </p:cNvSpPr>
          <p:nvPr>
            <p:ph type="title"/>
          </p:nvPr>
        </p:nvSpPr>
        <p:spPr>
          <a:xfrm>
            <a:off x="204936" y="251466"/>
            <a:ext cx="8462029" cy="756707"/>
          </a:xfrm>
        </p:spPr>
        <p:txBody>
          <a:bodyPr/>
          <a:lstStyle/>
          <a:p>
            <a:r>
              <a:rPr lang="en-US" sz="2400" dirty="0">
                <a:solidFill>
                  <a:srgbClr val="002060"/>
                </a:solidFill>
                <a:latin typeface="Calibri" panose="020F0502020204030204" pitchFamily="34" charset="0"/>
                <a:cs typeface="Calibri" panose="020F0502020204030204" pitchFamily="34" charset="0"/>
              </a:rPr>
              <a:t>Empower SSA to be a strategic purchaser to </a:t>
            </a:r>
            <a:r>
              <a:rPr lang="en-US" sz="2400" dirty="0">
                <a:solidFill>
                  <a:srgbClr val="002060"/>
                </a:solidFill>
                <a:latin typeface="Calibri" panose="020F0502020204030204"/>
              </a:rPr>
              <a:t>selectively contract with providers and pay for outputs not inputs</a:t>
            </a:r>
            <a:endParaRPr lang="en-US" dirty="0"/>
          </a:p>
        </p:txBody>
      </p:sp>
      <p:grpSp>
        <p:nvGrpSpPr>
          <p:cNvPr id="9" name="Group 8">
            <a:extLst>
              <a:ext uri="{FF2B5EF4-FFF2-40B4-BE49-F238E27FC236}">
                <a16:creationId xmlns:a16="http://schemas.microsoft.com/office/drawing/2014/main" id="{A93EB1DF-41FE-4095-B89B-BD9CAB36F671}"/>
              </a:ext>
            </a:extLst>
          </p:cNvPr>
          <p:cNvGrpSpPr/>
          <p:nvPr/>
        </p:nvGrpSpPr>
        <p:grpSpPr>
          <a:xfrm>
            <a:off x="175892" y="1756254"/>
            <a:ext cx="8879358" cy="4536970"/>
            <a:chOff x="314756" y="1665524"/>
            <a:chExt cx="11211497" cy="3482003"/>
          </a:xfrm>
        </p:grpSpPr>
        <p:sp>
          <p:nvSpPr>
            <p:cNvPr id="10" name="Rectangle 9">
              <a:extLst>
                <a:ext uri="{FF2B5EF4-FFF2-40B4-BE49-F238E27FC236}">
                  <a16:creationId xmlns:a16="http://schemas.microsoft.com/office/drawing/2014/main" id="{7BA06BC3-335F-4D17-A57A-5F3E57F34D05}"/>
                </a:ext>
              </a:extLst>
            </p:cNvPr>
            <p:cNvSpPr/>
            <p:nvPr/>
          </p:nvSpPr>
          <p:spPr>
            <a:xfrm>
              <a:off x="314756" y="1665524"/>
              <a:ext cx="11211497" cy="3482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p:txBody>
        </p:sp>
        <p:sp>
          <p:nvSpPr>
            <p:cNvPr id="11" name="Rounded Rectangle 14">
              <a:extLst>
                <a:ext uri="{FF2B5EF4-FFF2-40B4-BE49-F238E27FC236}">
                  <a16:creationId xmlns:a16="http://schemas.microsoft.com/office/drawing/2014/main" id="{671F82F2-391B-46A8-937A-EA6FE76DF895}"/>
                </a:ext>
              </a:extLst>
            </p:cNvPr>
            <p:cNvSpPr/>
            <p:nvPr/>
          </p:nvSpPr>
          <p:spPr>
            <a:xfrm>
              <a:off x="8051895" y="1760731"/>
              <a:ext cx="3096719" cy="59784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Outcomes and link to PDO</a:t>
              </a:r>
            </a:p>
          </p:txBody>
        </p:sp>
        <p:sp>
          <p:nvSpPr>
            <p:cNvPr id="12" name="Rounded Rectangle 15">
              <a:extLst>
                <a:ext uri="{FF2B5EF4-FFF2-40B4-BE49-F238E27FC236}">
                  <a16:creationId xmlns:a16="http://schemas.microsoft.com/office/drawing/2014/main" id="{D21BA8F8-09CB-4AC4-A9C6-E6A402770524}"/>
                </a:ext>
              </a:extLst>
            </p:cNvPr>
            <p:cNvSpPr/>
            <p:nvPr/>
          </p:nvSpPr>
          <p:spPr>
            <a:xfrm>
              <a:off x="4311377" y="1773781"/>
              <a:ext cx="3096719" cy="59784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Outputs</a:t>
              </a:r>
            </a:p>
          </p:txBody>
        </p:sp>
        <p:sp>
          <p:nvSpPr>
            <p:cNvPr id="13" name="Rounded Rectangle 16">
              <a:extLst>
                <a:ext uri="{FF2B5EF4-FFF2-40B4-BE49-F238E27FC236}">
                  <a16:creationId xmlns:a16="http://schemas.microsoft.com/office/drawing/2014/main" id="{FE60FAC8-DFC4-43FE-A611-79838F8B394B}"/>
                </a:ext>
              </a:extLst>
            </p:cNvPr>
            <p:cNvSpPr/>
            <p:nvPr/>
          </p:nvSpPr>
          <p:spPr>
            <a:xfrm>
              <a:off x="571514" y="1765561"/>
              <a:ext cx="3096064" cy="60606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Input / Activity</a:t>
              </a:r>
            </a:p>
          </p:txBody>
        </p:sp>
        <p:sp>
          <p:nvSpPr>
            <p:cNvPr id="14" name="Rounded Rectangle 17">
              <a:extLst>
                <a:ext uri="{FF2B5EF4-FFF2-40B4-BE49-F238E27FC236}">
                  <a16:creationId xmlns:a16="http://schemas.microsoft.com/office/drawing/2014/main" id="{8F75C075-3D80-4E14-B567-5CDE68D2F543}"/>
                </a:ext>
              </a:extLst>
            </p:cNvPr>
            <p:cNvSpPr/>
            <p:nvPr/>
          </p:nvSpPr>
          <p:spPr>
            <a:xfrm>
              <a:off x="571514" y="2489951"/>
              <a:ext cx="3096719" cy="2539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Technical support to design and evaluate provider payment reform, private sector engagement, and regulation</a:t>
              </a:r>
            </a:p>
            <a:p>
              <a:pPr marL="214313" indent="-214313">
                <a:buFont typeface="Arial" panose="020B0604020202020204" pitchFamily="34" charset="0"/>
                <a:buChar char="•"/>
              </a:pPr>
              <a:endParaRPr lang="en-US" sz="1800"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Capacity building activities</a:t>
              </a:r>
            </a:p>
            <a:p>
              <a:pPr marL="214313" indent="-214313">
                <a:buFont typeface="Arial" panose="020B0604020202020204" pitchFamily="34" charset="0"/>
                <a:buChar char="•"/>
              </a:pPr>
              <a:endParaRPr lang="en-US" sz="1125" dirty="0">
                <a:solidFill>
                  <a:schemeClr val="tx1"/>
                </a:solidFill>
                <a:latin typeface="Calibri Light" panose="020F0302020204030204" pitchFamily="34" charset="0"/>
                <a:cs typeface="Calibri Light" panose="020F0302020204030204" pitchFamily="34" charset="0"/>
              </a:endParaRPr>
            </a:p>
          </p:txBody>
        </p:sp>
        <p:sp>
          <p:nvSpPr>
            <p:cNvPr id="15" name="Rounded Rectangle 18">
              <a:extLst>
                <a:ext uri="{FF2B5EF4-FFF2-40B4-BE49-F238E27FC236}">
                  <a16:creationId xmlns:a16="http://schemas.microsoft.com/office/drawing/2014/main" id="{D1748B30-CC22-4502-8213-139015B52B19}"/>
                </a:ext>
              </a:extLst>
            </p:cNvPr>
            <p:cNvSpPr/>
            <p:nvPr/>
          </p:nvSpPr>
          <p:spPr>
            <a:xfrm>
              <a:off x="7664854" y="2505714"/>
              <a:ext cx="3631291" cy="2539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Assurance of financial solvency &amp; sustainability of UHC program</a:t>
              </a:r>
            </a:p>
            <a:p>
              <a:endParaRPr lang="en-US" sz="1125" dirty="0">
                <a:solidFill>
                  <a:schemeClr val="tx1"/>
                </a:solidFill>
                <a:latin typeface="Calibri Light" panose="020F0302020204030204" pitchFamily="34" charset="0"/>
                <a:cs typeface="Calibri Light" panose="020F0302020204030204" pitchFamily="34" charset="0"/>
              </a:endParaRPr>
            </a:p>
          </p:txBody>
        </p:sp>
        <p:sp>
          <p:nvSpPr>
            <p:cNvPr id="16" name="Rounded Rectangle 19">
              <a:extLst>
                <a:ext uri="{FF2B5EF4-FFF2-40B4-BE49-F238E27FC236}">
                  <a16:creationId xmlns:a16="http://schemas.microsoft.com/office/drawing/2014/main" id="{23609352-F76F-46DB-A52E-C1669459E96E}"/>
                </a:ext>
              </a:extLst>
            </p:cNvPr>
            <p:cNvSpPr/>
            <p:nvPr/>
          </p:nvSpPr>
          <p:spPr>
            <a:xfrm>
              <a:off x="4311377" y="2505714"/>
              <a:ext cx="3096719" cy="2539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Implement holistic payment system reform that includes both hospitals and primary care providers</a:t>
              </a:r>
            </a:p>
            <a:p>
              <a:endParaRPr lang="en-US" sz="1800"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Improved capacity to review, process, and audit claims</a:t>
              </a:r>
            </a:p>
            <a:p>
              <a:pPr marL="214313" indent="-214313">
                <a:buFont typeface="Arial" panose="020B0604020202020204" pitchFamily="34" charset="0"/>
                <a:buChar char="•"/>
              </a:pPr>
              <a:endParaRPr lang="en-US" sz="1125" dirty="0">
                <a:solidFill>
                  <a:schemeClr val="tx1"/>
                </a:solidFill>
                <a:latin typeface="Calibri Light" panose="020F0302020204030204" pitchFamily="34" charset="0"/>
                <a:cs typeface="Calibri Light" panose="020F0302020204030204" pitchFamily="34" charset="0"/>
              </a:endParaRPr>
            </a:p>
            <a:p>
              <a:endParaRPr lang="en-US" sz="1125" dirty="0">
                <a:solidFill>
                  <a:schemeClr val="tx1"/>
                </a:solidFill>
                <a:latin typeface="Calibri Light" panose="020F0302020204030204" pitchFamily="34" charset="0"/>
                <a:cs typeface="Calibri Light" panose="020F0302020204030204" pitchFamily="34" charset="0"/>
              </a:endParaRPr>
            </a:p>
          </p:txBody>
        </p:sp>
        <p:sp>
          <p:nvSpPr>
            <p:cNvPr id="17" name="Right Arrow 20">
              <a:extLst>
                <a:ext uri="{FF2B5EF4-FFF2-40B4-BE49-F238E27FC236}">
                  <a16:creationId xmlns:a16="http://schemas.microsoft.com/office/drawing/2014/main" id="{1E696AA7-331E-4CA0-8297-5779BC9B50E6}"/>
                </a:ext>
              </a:extLst>
            </p:cNvPr>
            <p:cNvSpPr/>
            <p:nvPr/>
          </p:nvSpPr>
          <p:spPr>
            <a:xfrm>
              <a:off x="3723910" y="1919131"/>
              <a:ext cx="547451" cy="29892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8" name="Right Arrow 21">
              <a:extLst>
                <a:ext uri="{FF2B5EF4-FFF2-40B4-BE49-F238E27FC236}">
                  <a16:creationId xmlns:a16="http://schemas.microsoft.com/office/drawing/2014/main" id="{7E1A27BD-D3C3-4C70-B6D2-25A5A3E3BB4F}"/>
                </a:ext>
              </a:extLst>
            </p:cNvPr>
            <p:cNvSpPr/>
            <p:nvPr/>
          </p:nvSpPr>
          <p:spPr>
            <a:xfrm>
              <a:off x="7472545" y="1910191"/>
              <a:ext cx="547451" cy="29892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Tree>
    <p:extLst>
      <p:ext uri="{BB962C8B-B14F-4D97-AF65-F5344CB8AC3E}">
        <p14:creationId xmlns:p14="http://schemas.microsoft.com/office/powerpoint/2010/main" val="1977789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AB24-521F-4B99-878A-0F8EA366BDC1}"/>
              </a:ext>
            </a:extLst>
          </p:cNvPr>
          <p:cNvSpPr>
            <a:spLocks noGrp="1"/>
          </p:cNvSpPr>
          <p:nvPr>
            <p:ph type="title"/>
          </p:nvPr>
        </p:nvSpPr>
        <p:spPr>
          <a:xfrm>
            <a:off x="204936" y="251466"/>
            <a:ext cx="8462029" cy="756707"/>
          </a:xfrm>
        </p:spPr>
        <p:txBody>
          <a:bodyPr/>
          <a:lstStyle/>
          <a:p>
            <a:pPr lvl="0"/>
            <a:r>
              <a:rPr lang="en-US" sz="2400" kern="1200" dirty="0">
                <a:solidFill>
                  <a:srgbClr val="002060"/>
                </a:solidFill>
                <a:latin typeface="Calibri" panose="020F0502020204030204"/>
              </a:rPr>
              <a:t>Reduce fragmentation in service delivery by reorienting model of care to PHC</a:t>
            </a:r>
            <a:endParaRPr lang="en-US" sz="2400" dirty="0"/>
          </a:p>
        </p:txBody>
      </p:sp>
      <p:grpSp>
        <p:nvGrpSpPr>
          <p:cNvPr id="54" name="Group 53">
            <a:extLst>
              <a:ext uri="{FF2B5EF4-FFF2-40B4-BE49-F238E27FC236}">
                <a16:creationId xmlns:a16="http://schemas.microsoft.com/office/drawing/2014/main" id="{41EDBD13-8C96-4EFC-B533-791A0479F011}"/>
              </a:ext>
            </a:extLst>
          </p:cNvPr>
          <p:cNvGrpSpPr/>
          <p:nvPr/>
        </p:nvGrpSpPr>
        <p:grpSpPr>
          <a:xfrm>
            <a:off x="156133" y="1237129"/>
            <a:ext cx="8831733" cy="5077610"/>
            <a:chOff x="314756" y="1665524"/>
            <a:chExt cx="11211497" cy="3482003"/>
          </a:xfrm>
        </p:grpSpPr>
        <p:sp>
          <p:nvSpPr>
            <p:cNvPr id="55" name="Rectangle 54">
              <a:extLst>
                <a:ext uri="{FF2B5EF4-FFF2-40B4-BE49-F238E27FC236}">
                  <a16:creationId xmlns:a16="http://schemas.microsoft.com/office/drawing/2014/main" id="{AEEC3BA5-1CBE-4613-B6B8-0A5BB697DAB4}"/>
                </a:ext>
              </a:extLst>
            </p:cNvPr>
            <p:cNvSpPr/>
            <p:nvPr/>
          </p:nvSpPr>
          <p:spPr>
            <a:xfrm>
              <a:off x="314756" y="1665524"/>
              <a:ext cx="11211497" cy="3482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p:txBody>
        </p:sp>
        <p:sp>
          <p:nvSpPr>
            <p:cNvPr id="56" name="Rounded Rectangle 14">
              <a:extLst>
                <a:ext uri="{FF2B5EF4-FFF2-40B4-BE49-F238E27FC236}">
                  <a16:creationId xmlns:a16="http://schemas.microsoft.com/office/drawing/2014/main" id="{76450A57-A966-454C-B6E9-083D4988EF3F}"/>
                </a:ext>
              </a:extLst>
            </p:cNvPr>
            <p:cNvSpPr/>
            <p:nvPr/>
          </p:nvSpPr>
          <p:spPr>
            <a:xfrm>
              <a:off x="8051895" y="1760731"/>
              <a:ext cx="3096719" cy="59784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Outcomes and link to PDO</a:t>
              </a:r>
            </a:p>
          </p:txBody>
        </p:sp>
        <p:sp>
          <p:nvSpPr>
            <p:cNvPr id="57" name="Rounded Rectangle 15">
              <a:extLst>
                <a:ext uri="{FF2B5EF4-FFF2-40B4-BE49-F238E27FC236}">
                  <a16:creationId xmlns:a16="http://schemas.microsoft.com/office/drawing/2014/main" id="{36059359-3882-4F32-9147-5D8C075FB7C5}"/>
                </a:ext>
              </a:extLst>
            </p:cNvPr>
            <p:cNvSpPr/>
            <p:nvPr/>
          </p:nvSpPr>
          <p:spPr>
            <a:xfrm>
              <a:off x="4311377" y="1760731"/>
              <a:ext cx="3096719" cy="59784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Outputs</a:t>
              </a:r>
            </a:p>
          </p:txBody>
        </p:sp>
        <p:sp>
          <p:nvSpPr>
            <p:cNvPr id="58" name="Rounded Rectangle 16">
              <a:extLst>
                <a:ext uri="{FF2B5EF4-FFF2-40B4-BE49-F238E27FC236}">
                  <a16:creationId xmlns:a16="http://schemas.microsoft.com/office/drawing/2014/main" id="{F0415C2C-FBBF-4626-AEF5-0AEEC414CEAD}"/>
                </a:ext>
              </a:extLst>
            </p:cNvPr>
            <p:cNvSpPr/>
            <p:nvPr/>
          </p:nvSpPr>
          <p:spPr>
            <a:xfrm>
              <a:off x="571514" y="1765561"/>
              <a:ext cx="3096064" cy="60606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Input / Activity</a:t>
              </a:r>
            </a:p>
          </p:txBody>
        </p:sp>
        <p:sp>
          <p:nvSpPr>
            <p:cNvPr id="59" name="Rounded Rectangle 17">
              <a:extLst>
                <a:ext uri="{FF2B5EF4-FFF2-40B4-BE49-F238E27FC236}">
                  <a16:creationId xmlns:a16="http://schemas.microsoft.com/office/drawing/2014/main" id="{54228542-CB5D-48A7-B257-6415945E0668}"/>
                </a:ext>
              </a:extLst>
            </p:cNvPr>
            <p:cNvSpPr/>
            <p:nvPr/>
          </p:nvSpPr>
          <p:spPr>
            <a:xfrm>
              <a:off x="571514" y="2489951"/>
              <a:ext cx="3368819" cy="2539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Technical support to review service delivery system: service types and availability, standards of care, organization of care etc. </a:t>
              </a:r>
            </a:p>
            <a:p>
              <a:endParaRPr lang="en-US" sz="1800"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Review primary care standards, including clinical guidelines and quality requirements</a:t>
              </a:r>
            </a:p>
          </p:txBody>
        </p:sp>
        <p:sp>
          <p:nvSpPr>
            <p:cNvPr id="60" name="Rounded Rectangle 18">
              <a:extLst>
                <a:ext uri="{FF2B5EF4-FFF2-40B4-BE49-F238E27FC236}">
                  <a16:creationId xmlns:a16="http://schemas.microsoft.com/office/drawing/2014/main" id="{E73291FD-4515-45A9-B173-008CCC08DBFB}"/>
                </a:ext>
              </a:extLst>
            </p:cNvPr>
            <p:cNvSpPr/>
            <p:nvPr/>
          </p:nvSpPr>
          <p:spPr>
            <a:xfrm>
              <a:off x="8051895" y="2505714"/>
              <a:ext cx="3096719" cy="2539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Continuity of care; coordination across different levels of providers</a:t>
              </a:r>
            </a:p>
            <a:p>
              <a:endParaRPr lang="en-US" sz="1125" dirty="0">
                <a:solidFill>
                  <a:schemeClr val="tx1"/>
                </a:solidFill>
                <a:latin typeface="Calibri Light" panose="020F0302020204030204" pitchFamily="34" charset="0"/>
                <a:cs typeface="Calibri Light" panose="020F0302020204030204" pitchFamily="34" charset="0"/>
              </a:endParaRPr>
            </a:p>
            <a:p>
              <a:endParaRPr lang="en-US" sz="1125" dirty="0">
                <a:solidFill>
                  <a:schemeClr val="tx1"/>
                </a:solidFill>
                <a:latin typeface="Calibri Light" panose="020F0302020204030204" pitchFamily="34" charset="0"/>
                <a:cs typeface="Calibri Light" panose="020F0302020204030204" pitchFamily="34" charset="0"/>
              </a:endParaRPr>
            </a:p>
          </p:txBody>
        </p:sp>
        <p:sp>
          <p:nvSpPr>
            <p:cNvPr id="61" name="Rounded Rectangle 19">
              <a:extLst>
                <a:ext uri="{FF2B5EF4-FFF2-40B4-BE49-F238E27FC236}">
                  <a16:creationId xmlns:a16="http://schemas.microsoft.com/office/drawing/2014/main" id="{2F86CA47-149E-4302-9C8D-75947CA616E8}"/>
                </a:ext>
              </a:extLst>
            </p:cNvPr>
            <p:cNvSpPr/>
            <p:nvPr/>
          </p:nvSpPr>
          <p:spPr>
            <a:xfrm>
              <a:off x="4041573" y="2505714"/>
              <a:ext cx="3736294" cy="2539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Protocols for coordination between primary, secondary, and tertiary care established</a:t>
              </a:r>
            </a:p>
            <a:p>
              <a:pPr marL="214313" indent="-214313">
                <a:buFont typeface="Arial" panose="020B0604020202020204" pitchFamily="34" charset="0"/>
                <a:buChar char="•"/>
              </a:pPr>
              <a:endParaRPr lang="en-US" sz="1800"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Integration of key disease programs</a:t>
              </a:r>
            </a:p>
            <a:p>
              <a:pPr marL="214313" indent="-214313">
                <a:buFont typeface="Arial" panose="020B0604020202020204" pitchFamily="34" charset="0"/>
                <a:buChar char="•"/>
              </a:pPr>
              <a:endParaRPr lang="en-US" sz="1800"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Introduce legislation (if needed) for QA / QI e.g. accreditation bodies, licensing requirements</a:t>
              </a:r>
            </a:p>
          </p:txBody>
        </p:sp>
        <p:sp>
          <p:nvSpPr>
            <p:cNvPr id="62" name="Right Arrow 20">
              <a:extLst>
                <a:ext uri="{FF2B5EF4-FFF2-40B4-BE49-F238E27FC236}">
                  <a16:creationId xmlns:a16="http://schemas.microsoft.com/office/drawing/2014/main" id="{0ED0EC5C-CF1F-4C77-910F-F15D990E0C26}"/>
                </a:ext>
              </a:extLst>
            </p:cNvPr>
            <p:cNvSpPr/>
            <p:nvPr/>
          </p:nvSpPr>
          <p:spPr>
            <a:xfrm>
              <a:off x="3723910" y="1919131"/>
              <a:ext cx="547451" cy="29892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3" name="Right Arrow 21">
              <a:extLst>
                <a:ext uri="{FF2B5EF4-FFF2-40B4-BE49-F238E27FC236}">
                  <a16:creationId xmlns:a16="http://schemas.microsoft.com/office/drawing/2014/main" id="{94E1CACD-8769-4133-8A97-71CC60963565}"/>
                </a:ext>
              </a:extLst>
            </p:cNvPr>
            <p:cNvSpPr/>
            <p:nvPr/>
          </p:nvSpPr>
          <p:spPr>
            <a:xfrm>
              <a:off x="7472545" y="1910191"/>
              <a:ext cx="547451" cy="29892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Tree>
    <p:extLst>
      <p:ext uri="{BB962C8B-B14F-4D97-AF65-F5344CB8AC3E}">
        <p14:creationId xmlns:p14="http://schemas.microsoft.com/office/powerpoint/2010/main" val="1531276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AB24-521F-4B99-878A-0F8EA366BDC1}"/>
              </a:ext>
            </a:extLst>
          </p:cNvPr>
          <p:cNvSpPr>
            <a:spLocks noGrp="1"/>
          </p:cNvSpPr>
          <p:nvPr>
            <p:ph type="title"/>
          </p:nvPr>
        </p:nvSpPr>
        <p:spPr>
          <a:xfrm>
            <a:off x="204936" y="251466"/>
            <a:ext cx="8462029" cy="756707"/>
          </a:xfrm>
        </p:spPr>
        <p:txBody>
          <a:bodyPr/>
          <a:lstStyle/>
          <a:p>
            <a:pPr lvl="0"/>
            <a:r>
              <a:rPr lang="en-US" sz="2400" kern="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Integrate data and introduce digital technologies to improve access and quality</a:t>
            </a:r>
            <a:endParaRPr lang="en-US" sz="2400" kern="1200" dirty="0">
              <a:solidFill>
                <a:srgbClr val="002060"/>
              </a:solidFill>
              <a:latin typeface="Calibri" panose="020F0502020204030204"/>
            </a:endParaRPr>
          </a:p>
        </p:txBody>
      </p:sp>
      <p:grpSp>
        <p:nvGrpSpPr>
          <p:cNvPr id="23" name="Group 22">
            <a:extLst>
              <a:ext uri="{FF2B5EF4-FFF2-40B4-BE49-F238E27FC236}">
                <a16:creationId xmlns:a16="http://schemas.microsoft.com/office/drawing/2014/main" id="{904AA25F-6F33-4BD9-AC9D-4775E5CE71DD}"/>
              </a:ext>
            </a:extLst>
          </p:cNvPr>
          <p:cNvGrpSpPr/>
          <p:nvPr/>
        </p:nvGrpSpPr>
        <p:grpSpPr>
          <a:xfrm>
            <a:off x="141846" y="1936458"/>
            <a:ext cx="8860308" cy="3980248"/>
            <a:chOff x="314756" y="1665524"/>
            <a:chExt cx="11211497" cy="3482003"/>
          </a:xfrm>
        </p:grpSpPr>
        <p:sp>
          <p:nvSpPr>
            <p:cNvPr id="24" name="Rectangle 23">
              <a:extLst>
                <a:ext uri="{FF2B5EF4-FFF2-40B4-BE49-F238E27FC236}">
                  <a16:creationId xmlns:a16="http://schemas.microsoft.com/office/drawing/2014/main" id="{3B5A8316-1EC5-46DC-A626-17EA7911D033}"/>
                </a:ext>
              </a:extLst>
            </p:cNvPr>
            <p:cNvSpPr/>
            <p:nvPr/>
          </p:nvSpPr>
          <p:spPr>
            <a:xfrm>
              <a:off x="314756" y="1665524"/>
              <a:ext cx="11211497" cy="3482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p:txBody>
        </p:sp>
        <p:sp>
          <p:nvSpPr>
            <p:cNvPr id="25" name="Rounded Rectangle 14">
              <a:extLst>
                <a:ext uri="{FF2B5EF4-FFF2-40B4-BE49-F238E27FC236}">
                  <a16:creationId xmlns:a16="http://schemas.microsoft.com/office/drawing/2014/main" id="{6ADA392A-3A57-4A2D-AA9C-0B5A309B7D1D}"/>
                </a:ext>
              </a:extLst>
            </p:cNvPr>
            <p:cNvSpPr/>
            <p:nvPr/>
          </p:nvSpPr>
          <p:spPr>
            <a:xfrm>
              <a:off x="8051895" y="1760731"/>
              <a:ext cx="3096719" cy="59784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Outcomes and link to PDO</a:t>
              </a:r>
            </a:p>
          </p:txBody>
        </p:sp>
        <p:sp>
          <p:nvSpPr>
            <p:cNvPr id="26" name="Rounded Rectangle 15">
              <a:extLst>
                <a:ext uri="{FF2B5EF4-FFF2-40B4-BE49-F238E27FC236}">
                  <a16:creationId xmlns:a16="http://schemas.microsoft.com/office/drawing/2014/main" id="{87B662F7-8A9D-45BB-9D0C-AC2599152802}"/>
                </a:ext>
              </a:extLst>
            </p:cNvPr>
            <p:cNvSpPr/>
            <p:nvPr/>
          </p:nvSpPr>
          <p:spPr>
            <a:xfrm>
              <a:off x="4311377" y="1760731"/>
              <a:ext cx="3096719" cy="59784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Outputs</a:t>
              </a:r>
            </a:p>
          </p:txBody>
        </p:sp>
        <p:sp>
          <p:nvSpPr>
            <p:cNvPr id="27" name="Rounded Rectangle 16">
              <a:extLst>
                <a:ext uri="{FF2B5EF4-FFF2-40B4-BE49-F238E27FC236}">
                  <a16:creationId xmlns:a16="http://schemas.microsoft.com/office/drawing/2014/main" id="{019A94DB-9DE6-42C5-B6DF-2D7C07311166}"/>
                </a:ext>
              </a:extLst>
            </p:cNvPr>
            <p:cNvSpPr/>
            <p:nvPr/>
          </p:nvSpPr>
          <p:spPr>
            <a:xfrm>
              <a:off x="571514" y="1765561"/>
              <a:ext cx="3096064" cy="6060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Calibri Light" panose="020F0302020204030204" pitchFamily="34" charset="0"/>
                  <a:cs typeface="Calibri Light" panose="020F0302020204030204" pitchFamily="34" charset="0"/>
                </a:rPr>
                <a:t>Input / Activity</a:t>
              </a:r>
            </a:p>
          </p:txBody>
        </p:sp>
        <p:sp>
          <p:nvSpPr>
            <p:cNvPr id="28" name="Rounded Rectangle 17">
              <a:extLst>
                <a:ext uri="{FF2B5EF4-FFF2-40B4-BE49-F238E27FC236}">
                  <a16:creationId xmlns:a16="http://schemas.microsoft.com/office/drawing/2014/main" id="{BE009757-8866-4412-8238-916B208B0A10}"/>
                </a:ext>
              </a:extLst>
            </p:cNvPr>
            <p:cNvSpPr/>
            <p:nvPr/>
          </p:nvSpPr>
          <p:spPr>
            <a:xfrm>
              <a:off x="571514" y="2489951"/>
              <a:ext cx="3096719" cy="2539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Investment in hardware and software to upgrade SSA IT infrastructure</a:t>
              </a:r>
            </a:p>
            <a:p>
              <a:endParaRPr lang="en-US" sz="1800"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Capacity building activities</a:t>
              </a:r>
            </a:p>
            <a:p>
              <a:pPr marL="214313" indent="-214313">
                <a:buFont typeface="Arial" panose="020B0604020202020204" pitchFamily="34" charset="0"/>
                <a:buChar char="•"/>
              </a:pPr>
              <a:endParaRPr lang="en-US" sz="1125" dirty="0">
                <a:solidFill>
                  <a:schemeClr val="tx1"/>
                </a:solidFill>
                <a:latin typeface="Calibri Light" panose="020F0302020204030204" pitchFamily="34" charset="0"/>
                <a:cs typeface="Calibri Light" panose="020F0302020204030204" pitchFamily="34" charset="0"/>
              </a:endParaRPr>
            </a:p>
          </p:txBody>
        </p:sp>
        <p:sp>
          <p:nvSpPr>
            <p:cNvPr id="29" name="Rounded Rectangle 18">
              <a:extLst>
                <a:ext uri="{FF2B5EF4-FFF2-40B4-BE49-F238E27FC236}">
                  <a16:creationId xmlns:a16="http://schemas.microsoft.com/office/drawing/2014/main" id="{016BCBC8-C7C9-4EF8-98A7-75C84A362AD9}"/>
                </a:ext>
              </a:extLst>
            </p:cNvPr>
            <p:cNvSpPr/>
            <p:nvPr/>
          </p:nvSpPr>
          <p:spPr>
            <a:xfrm>
              <a:off x="8051895" y="2505714"/>
              <a:ext cx="3362880" cy="2539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Improved capacity for automated review, process, and audit claims</a:t>
              </a:r>
            </a:p>
            <a:p>
              <a:pPr marL="214313" indent="-214313">
                <a:buFont typeface="Arial" panose="020B0604020202020204" pitchFamily="34" charset="0"/>
                <a:buChar char="•"/>
              </a:pPr>
              <a:endParaRPr lang="en-US" sz="1800"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Management of patient with symptoms suspicious for infectious diseases (i.e.COVID-19)</a:t>
              </a:r>
            </a:p>
          </p:txBody>
        </p:sp>
        <p:sp>
          <p:nvSpPr>
            <p:cNvPr id="30" name="Rounded Rectangle 19">
              <a:extLst>
                <a:ext uri="{FF2B5EF4-FFF2-40B4-BE49-F238E27FC236}">
                  <a16:creationId xmlns:a16="http://schemas.microsoft.com/office/drawing/2014/main" id="{3F097ED3-4FC0-49BE-A264-B4F4AA6054AE}"/>
                </a:ext>
              </a:extLst>
            </p:cNvPr>
            <p:cNvSpPr/>
            <p:nvPr/>
          </p:nvSpPr>
          <p:spPr>
            <a:xfrm>
              <a:off x="4311375" y="2505713"/>
              <a:ext cx="3362880" cy="2539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Improved business processes at SSA </a:t>
              </a:r>
            </a:p>
            <a:p>
              <a:pPr marL="214313" indent="-214313">
                <a:buFont typeface="Arial" panose="020B0604020202020204" pitchFamily="34" charset="0"/>
                <a:buChar char="•"/>
              </a:pPr>
              <a:endParaRPr lang="en-US" sz="1800" dirty="0">
                <a:solidFill>
                  <a:schemeClr val="tx1"/>
                </a:solidFill>
                <a:latin typeface="Calibri Light" panose="020F0302020204030204" pitchFamily="34" charset="0"/>
                <a:cs typeface="Calibri Light" panose="020F0302020204030204" pitchFamily="34" charset="0"/>
              </a:endParaRPr>
            </a:p>
            <a:p>
              <a:pPr marL="214313" indent="-214313">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Accelerating innovation and technology, including telemedicine and use of mobile phone technology for behavior change </a:t>
              </a:r>
            </a:p>
          </p:txBody>
        </p:sp>
        <p:sp>
          <p:nvSpPr>
            <p:cNvPr id="31" name="Right Arrow 20">
              <a:extLst>
                <a:ext uri="{FF2B5EF4-FFF2-40B4-BE49-F238E27FC236}">
                  <a16:creationId xmlns:a16="http://schemas.microsoft.com/office/drawing/2014/main" id="{E8D4564F-A13A-4480-9F6B-A3D58EA96721}"/>
                </a:ext>
              </a:extLst>
            </p:cNvPr>
            <p:cNvSpPr/>
            <p:nvPr/>
          </p:nvSpPr>
          <p:spPr>
            <a:xfrm>
              <a:off x="3723910" y="1919131"/>
              <a:ext cx="547451" cy="29892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2" name="Right Arrow 21">
              <a:extLst>
                <a:ext uri="{FF2B5EF4-FFF2-40B4-BE49-F238E27FC236}">
                  <a16:creationId xmlns:a16="http://schemas.microsoft.com/office/drawing/2014/main" id="{55B9B43D-ADD1-44A1-B2E6-67F83E632BF8}"/>
                </a:ext>
              </a:extLst>
            </p:cNvPr>
            <p:cNvSpPr/>
            <p:nvPr/>
          </p:nvSpPr>
          <p:spPr>
            <a:xfrm>
              <a:off x="7472545" y="1910191"/>
              <a:ext cx="547451" cy="29892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Tree>
    <p:extLst>
      <p:ext uri="{BB962C8B-B14F-4D97-AF65-F5344CB8AC3E}">
        <p14:creationId xmlns:p14="http://schemas.microsoft.com/office/powerpoint/2010/main" val="2148015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24C00-9E28-438B-A7DB-2E879277188D}"/>
              </a:ext>
            </a:extLst>
          </p:cNvPr>
          <p:cNvSpPr>
            <a:spLocks noGrp="1"/>
          </p:cNvSpPr>
          <p:nvPr>
            <p:ph type="title"/>
          </p:nvPr>
        </p:nvSpPr>
        <p:spPr>
          <a:xfrm>
            <a:off x="341312" y="2164042"/>
            <a:ext cx="8461375" cy="1208088"/>
          </a:xfrm>
        </p:spPr>
        <p:txBody>
          <a:bodyPr/>
          <a:lstStyle/>
          <a:p>
            <a:pPr algn="ctr"/>
            <a:r>
              <a:rPr lang="en-US" sz="6000" dirty="0"/>
              <a:t>Social Protection</a:t>
            </a:r>
          </a:p>
        </p:txBody>
      </p:sp>
    </p:spTree>
    <p:extLst>
      <p:ext uri="{BB962C8B-B14F-4D97-AF65-F5344CB8AC3E}">
        <p14:creationId xmlns:p14="http://schemas.microsoft.com/office/powerpoint/2010/main" val="4189859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EC9F08-7ECE-45F6-B079-02FC9AA4A461}"/>
              </a:ext>
            </a:extLst>
          </p:cNvPr>
          <p:cNvSpPr>
            <a:spLocks noGrp="1"/>
          </p:cNvSpPr>
          <p:nvPr>
            <p:ph type="title"/>
          </p:nvPr>
        </p:nvSpPr>
        <p:spPr>
          <a:xfrm>
            <a:off x="181535" y="155950"/>
            <a:ext cx="8963025" cy="756707"/>
          </a:xfrm>
        </p:spPr>
        <p:txBody>
          <a:bodyPr/>
          <a:lstStyle/>
          <a:p>
            <a:r>
              <a:rPr lang="en-US" sz="2400" b="1" dirty="0">
                <a:latin typeface="Trebuchet MS"/>
                <a:ea typeface="MS PGothic"/>
                <a:cs typeface="Arial"/>
              </a:rPr>
              <a:t>Georgia has long been an innovator in its social programs, as well as in the delivery systems that support these programs </a:t>
            </a:r>
            <a:endParaRPr lang="en-US" sz="2400" b="1" dirty="0">
              <a:latin typeface="Trebuchet MS"/>
              <a:cs typeface="Arial"/>
            </a:endParaRPr>
          </a:p>
        </p:txBody>
      </p:sp>
      <p:pic>
        <p:nvPicPr>
          <p:cNvPr id="4" name="Picture 4" descr="Timeline&#10;&#10;Description automatically generated">
            <a:extLst>
              <a:ext uri="{FF2B5EF4-FFF2-40B4-BE49-F238E27FC236}">
                <a16:creationId xmlns:a16="http://schemas.microsoft.com/office/drawing/2014/main" id="{E0E31CD6-B1C1-4172-B824-7CF4CB8802DD}"/>
              </a:ext>
            </a:extLst>
          </p:cNvPr>
          <p:cNvPicPr>
            <a:picLocks noChangeAspect="1"/>
          </p:cNvPicPr>
          <p:nvPr/>
        </p:nvPicPr>
        <p:blipFill>
          <a:blip r:embed="rId3"/>
          <a:stretch>
            <a:fillRect/>
          </a:stretch>
        </p:blipFill>
        <p:spPr>
          <a:xfrm>
            <a:off x="29137" y="3038602"/>
            <a:ext cx="9085729" cy="3817589"/>
          </a:xfrm>
          <a:prstGeom prst="rect">
            <a:avLst/>
          </a:prstGeom>
        </p:spPr>
      </p:pic>
      <p:sp>
        <p:nvSpPr>
          <p:cNvPr id="5" name="TextBox 4">
            <a:extLst>
              <a:ext uri="{FF2B5EF4-FFF2-40B4-BE49-F238E27FC236}">
                <a16:creationId xmlns:a16="http://schemas.microsoft.com/office/drawing/2014/main" id="{1DFCB4BE-19F2-47BB-8127-16665171D74C}"/>
              </a:ext>
            </a:extLst>
          </p:cNvPr>
          <p:cNvSpPr txBox="1"/>
          <p:nvPr/>
        </p:nvSpPr>
        <p:spPr>
          <a:xfrm>
            <a:off x="3200400" y="320040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Click to add text</a:t>
            </a:r>
          </a:p>
        </p:txBody>
      </p:sp>
      <p:sp>
        <p:nvSpPr>
          <p:cNvPr id="6" name="TextBox 5">
            <a:extLst>
              <a:ext uri="{FF2B5EF4-FFF2-40B4-BE49-F238E27FC236}">
                <a16:creationId xmlns:a16="http://schemas.microsoft.com/office/drawing/2014/main" id="{C665ABE0-9B84-4C62-9553-FB693B60E163}"/>
              </a:ext>
            </a:extLst>
          </p:cNvPr>
          <p:cNvSpPr txBox="1"/>
          <p:nvPr/>
        </p:nvSpPr>
        <p:spPr>
          <a:xfrm>
            <a:off x="29135" y="1396253"/>
            <a:ext cx="915296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0" dirty="0">
                <a:latin typeface="Trebuchet MS"/>
                <a:ea typeface="MS PGothic"/>
              </a:rPr>
              <a:t>The social registry (now covering ~ 310,000 hh) serves not just the TSA but numerous other benefits (Universal health Care, scholarship, free meals..) at central and local government levels</a:t>
            </a:r>
            <a:endParaRPr lang="en-US" b="0" dirty="0"/>
          </a:p>
          <a:p>
            <a:pPr marL="285750" indent="-285750">
              <a:buFont typeface="Arial"/>
              <a:buChar char="•"/>
            </a:pPr>
            <a:r>
              <a:rPr lang="en-US" b="0" dirty="0">
                <a:latin typeface="Trebuchet MS"/>
                <a:ea typeface="MS PGothic"/>
              </a:rPr>
              <a:t>Unique national ID allows inter-operability with other gov databases </a:t>
            </a:r>
          </a:p>
          <a:p>
            <a:pPr marL="285750" indent="-285750">
              <a:buFont typeface="Arial"/>
              <a:buChar char="•"/>
            </a:pPr>
            <a:r>
              <a:rPr lang="en-US" b="0" dirty="0">
                <a:latin typeface="Trebuchet MS"/>
                <a:ea typeface="MS PGothic"/>
              </a:rPr>
              <a:t>However, there is no formal mechanism in place to monitor local budget and for local municipalities to report which household receives which local benefit</a:t>
            </a:r>
          </a:p>
          <a:p>
            <a:pPr marL="285750" indent="-285750">
              <a:buFont typeface="Arial"/>
              <a:buChar char="•"/>
            </a:pPr>
            <a:endParaRPr lang="en-US" dirty="0"/>
          </a:p>
        </p:txBody>
      </p:sp>
    </p:spTree>
    <p:extLst>
      <p:ext uri="{BB962C8B-B14F-4D97-AF65-F5344CB8AC3E}">
        <p14:creationId xmlns:p14="http://schemas.microsoft.com/office/powerpoint/2010/main" val="2122202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A05C-4C4F-4B5A-AB62-E57BDF5582EA}"/>
              </a:ext>
            </a:extLst>
          </p:cNvPr>
          <p:cNvSpPr>
            <a:spLocks noGrp="1"/>
          </p:cNvSpPr>
          <p:nvPr>
            <p:ph type="title"/>
          </p:nvPr>
        </p:nvSpPr>
        <p:spPr>
          <a:xfrm>
            <a:off x="123114" y="16432"/>
            <a:ext cx="8897772" cy="902843"/>
          </a:xfrm>
        </p:spPr>
        <p:txBody>
          <a:bodyPr/>
          <a:lstStyle/>
          <a:p>
            <a:r>
              <a:rPr lang="en-US" dirty="0">
                <a:latin typeface="Trebuchet MS"/>
                <a:ea typeface="+mn-lt"/>
                <a:cs typeface="+mn-lt"/>
              </a:rPr>
              <a:t>There is scope to expand the social registry and its use as policy tool to connect people to services and efficiently use resources</a:t>
            </a:r>
            <a:endParaRPr lang="en-US" dirty="0"/>
          </a:p>
        </p:txBody>
      </p:sp>
      <p:sp>
        <p:nvSpPr>
          <p:cNvPr id="19" name="TextBox 18">
            <a:extLst>
              <a:ext uri="{FF2B5EF4-FFF2-40B4-BE49-F238E27FC236}">
                <a16:creationId xmlns:a16="http://schemas.microsoft.com/office/drawing/2014/main" id="{EC592CCB-7A7C-49BD-BF5A-C8A60D6C24A4}"/>
              </a:ext>
            </a:extLst>
          </p:cNvPr>
          <p:cNvSpPr txBox="1"/>
          <p:nvPr/>
        </p:nvSpPr>
        <p:spPr>
          <a:xfrm>
            <a:off x="3200400" y="320040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dirty="0">
              <a:latin typeface="Calibri"/>
              <a:cs typeface="Calibri"/>
            </a:endParaRPr>
          </a:p>
        </p:txBody>
      </p:sp>
      <p:graphicFrame>
        <p:nvGraphicFramePr>
          <p:cNvPr id="4" name="Diagram 4">
            <a:extLst>
              <a:ext uri="{FF2B5EF4-FFF2-40B4-BE49-F238E27FC236}">
                <a16:creationId xmlns:a16="http://schemas.microsoft.com/office/drawing/2014/main" id="{77B2D5C0-8B82-4AF8-B33B-C8FBA0628672}"/>
              </a:ext>
            </a:extLst>
          </p:cNvPr>
          <p:cNvGraphicFramePr/>
          <p:nvPr>
            <p:extLst>
              <p:ext uri="{D42A27DB-BD31-4B8C-83A1-F6EECF244321}">
                <p14:modId xmlns:p14="http://schemas.microsoft.com/office/powerpoint/2010/main" val="1840375535"/>
              </p:ext>
            </p:extLst>
          </p:nvPr>
        </p:nvGraphicFramePr>
        <p:xfrm>
          <a:off x="-440393" y="1586539"/>
          <a:ext cx="6533179" cy="4989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54" name="Oval 1453">
            <a:extLst>
              <a:ext uri="{FF2B5EF4-FFF2-40B4-BE49-F238E27FC236}">
                <a16:creationId xmlns:a16="http://schemas.microsoft.com/office/drawing/2014/main" id="{81A1AD43-7ADC-415D-8240-247DA17D5FEE}"/>
              </a:ext>
            </a:extLst>
          </p:cNvPr>
          <p:cNvSpPr/>
          <p:nvPr/>
        </p:nvSpPr>
        <p:spPr bwMode="auto">
          <a:xfrm>
            <a:off x="5938557" y="3114675"/>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437" name="TextBox 2436">
            <a:extLst>
              <a:ext uri="{FF2B5EF4-FFF2-40B4-BE49-F238E27FC236}">
                <a16:creationId xmlns:a16="http://schemas.microsoft.com/office/drawing/2014/main" id="{0F59D21C-984A-4CF2-8903-F3FD903A5E29}"/>
              </a:ext>
            </a:extLst>
          </p:cNvPr>
          <p:cNvSpPr txBox="1"/>
          <p:nvPr/>
        </p:nvSpPr>
        <p:spPr>
          <a:xfrm>
            <a:off x="1402190" y="3433745"/>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Trebuchet MS"/>
                <a:ea typeface="MS PGothic"/>
              </a:rPr>
              <a:t>Benefits/services administered at municipal level for vulnerable households</a:t>
            </a:r>
            <a:endParaRPr lang="en-US" dirty="0"/>
          </a:p>
        </p:txBody>
      </p:sp>
      <p:sp>
        <p:nvSpPr>
          <p:cNvPr id="2439" name="Oval 2438">
            <a:extLst>
              <a:ext uri="{FF2B5EF4-FFF2-40B4-BE49-F238E27FC236}">
                <a16:creationId xmlns:a16="http://schemas.microsoft.com/office/drawing/2014/main" id="{A43046FA-34F8-437E-988E-C4F004FD8CB1}"/>
              </a:ext>
            </a:extLst>
          </p:cNvPr>
          <p:cNvSpPr/>
          <p:nvPr/>
        </p:nvSpPr>
        <p:spPr bwMode="auto">
          <a:xfrm>
            <a:off x="1383864" y="3121851"/>
            <a:ext cx="2793304" cy="1582454"/>
          </a:xfrm>
          <a:prstGeom prst="ellipse">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440" name="Oval 2439">
            <a:extLst>
              <a:ext uri="{FF2B5EF4-FFF2-40B4-BE49-F238E27FC236}">
                <a16:creationId xmlns:a16="http://schemas.microsoft.com/office/drawing/2014/main" id="{B11C1897-9C74-41B9-9570-68CAFFC71590}"/>
              </a:ext>
            </a:extLst>
          </p:cNvPr>
          <p:cNvSpPr/>
          <p:nvPr/>
        </p:nvSpPr>
        <p:spPr bwMode="auto">
          <a:xfrm>
            <a:off x="2184357" y="3024644"/>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pic>
        <p:nvPicPr>
          <p:cNvPr id="20" name="Picture 20" descr="Diagram&#10;&#10;Description automatically generated">
            <a:extLst>
              <a:ext uri="{FF2B5EF4-FFF2-40B4-BE49-F238E27FC236}">
                <a16:creationId xmlns:a16="http://schemas.microsoft.com/office/drawing/2014/main" id="{95D278DC-DBC7-400C-A904-6222F99608C5}"/>
              </a:ext>
            </a:extLst>
          </p:cNvPr>
          <p:cNvPicPr>
            <a:picLocks noChangeAspect="1"/>
          </p:cNvPicPr>
          <p:nvPr/>
        </p:nvPicPr>
        <p:blipFill>
          <a:blip r:embed="rId8"/>
          <a:stretch>
            <a:fillRect/>
          </a:stretch>
        </p:blipFill>
        <p:spPr>
          <a:xfrm>
            <a:off x="6749507" y="2835776"/>
            <a:ext cx="2200275" cy="2105025"/>
          </a:xfrm>
          <a:prstGeom prst="rect">
            <a:avLst/>
          </a:prstGeom>
        </p:spPr>
      </p:pic>
      <p:pic>
        <p:nvPicPr>
          <p:cNvPr id="21" name="Picture 21" descr="A picture containing rectangle&#10;&#10;Description automatically generated">
            <a:extLst>
              <a:ext uri="{FF2B5EF4-FFF2-40B4-BE49-F238E27FC236}">
                <a16:creationId xmlns:a16="http://schemas.microsoft.com/office/drawing/2014/main" id="{ED6B9655-F5A8-46E7-AC5E-6F2DEDE022F2}"/>
              </a:ext>
            </a:extLst>
          </p:cNvPr>
          <p:cNvPicPr>
            <a:picLocks noChangeAspect="1"/>
          </p:cNvPicPr>
          <p:nvPr/>
        </p:nvPicPr>
        <p:blipFill>
          <a:blip r:embed="rId9"/>
          <a:stretch>
            <a:fillRect/>
          </a:stretch>
        </p:blipFill>
        <p:spPr>
          <a:xfrm>
            <a:off x="5372687" y="2711005"/>
            <a:ext cx="1665131" cy="491156"/>
          </a:xfrm>
          <a:prstGeom prst="rect">
            <a:avLst/>
          </a:prstGeom>
        </p:spPr>
      </p:pic>
      <p:pic>
        <p:nvPicPr>
          <p:cNvPr id="22" name="Picture 22" descr="Rectangle&#10;&#10;Description automatically generated">
            <a:extLst>
              <a:ext uri="{FF2B5EF4-FFF2-40B4-BE49-F238E27FC236}">
                <a16:creationId xmlns:a16="http://schemas.microsoft.com/office/drawing/2014/main" id="{D5A63A2F-26C3-4C8C-B34A-35ABD72144A3}"/>
              </a:ext>
            </a:extLst>
          </p:cNvPr>
          <p:cNvPicPr>
            <a:picLocks noChangeAspect="1"/>
          </p:cNvPicPr>
          <p:nvPr/>
        </p:nvPicPr>
        <p:blipFill>
          <a:blip r:embed="rId10"/>
          <a:stretch>
            <a:fillRect/>
          </a:stretch>
        </p:blipFill>
        <p:spPr>
          <a:xfrm>
            <a:off x="5110710" y="4692948"/>
            <a:ext cx="1753096" cy="461186"/>
          </a:xfrm>
          <a:prstGeom prst="rect">
            <a:avLst/>
          </a:prstGeom>
        </p:spPr>
      </p:pic>
      <p:sp>
        <p:nvSpPr>
          <p:cNvPr id="2827" name="Rectangle 2826">
            <a:extLst>
              <a:ext uri="{FF2B5EF4-FFF2-40B4-BE49-F238E27FC236}">
                <a16:creationId xmlns:a16="http://schemas.microsoft.com/office/drawing/2014/main" id="{7C52A8AE-C53C-466D-A7D3-4F4485FB5497}"/>
              </a:ext>
            </a:extLst>
          </p:cNvPr>
          <p:cNvSpPr/>
          <p:nvPr/>
        </p:nvSpPr>
        <p:spPr bwMode="auto">
          <a:xfrm>
            <a:off x="4257675" y="3114675"/>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5" name="TextBox 24">
            <a:extLst>
              <a:ext uri="{FF2B5EF4-FFF2-40B4-BE49-F238E27FC236}">
                <a16:creationId xmlns:a16="http://schemas.microsoft.com/office/drawing/2014/main" id="{58BA2578-7595-44D1-BEF0-985A0D4FE9FB}"/>
              </a:ext>
            </a:extLst>
          </p:cNvPr>
          <p:cNvSpPr txBox="1"/>
          <p:nvPr/>
        </p:nvSpPr>
        <p:spPr>
          <a:xfrm>
            <a:off x="5267194" y="1719175"/>
            <a:ext cx="282670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0" dirty="0">
                <a:latin typeface="Trebuchet MS"/>
                <a:ea typeface="MS PGothic"/>
              </a:rPr>
              <a:t>No system exists to monitor local budgets and how local benefits are assigned</a:t>
            </a:r>
            <a:endParaRPr lang="en-US" b="0" dirty="0"/>
          </a:p>
        </p:txBody>
      </p:sp>
      <p:sp>
        <p:nvSpPr>
          <p:cNvPr id="66" name="TextBox 65">
            <a:extLst>
              <a:ext uri="{FF2B5EF4-FFF2-40B4-BE49-F238E27FC236}">
                <a16:creationId xmlns:a16="http://schemas.microsoft.com/office/drawing/2014/main" id="{D6892D4C-8CCE-4E74-A6BA-AC8EC9CACFB3}"/>
              </a:ext>
            </a:extLst>
          </p:cNvPr>
          <p:cNvSpPr txBox="1"/>
          <p:nvPr/>
        </p:nvSpPr>
        <p:spPr>
          <a:xfrm>
            <a:off x="5266224" y="5204563"/>
            <a:ext cx="324009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0" dirty="0">
                <a:latin typeface="Trebuchet MS"/>
                <a:ea typeface="MS PGothic"/>
              </a:rPr>
              <a:t>Municipalities use the family PMT score to identify socially vulnerable </a:t>
            </a:r>
            <a:r>
              <a:rPr lang="en-US" b="0" dirty="0" err="1">
                <a:latin typeface="Trebuchet MS"/>
                <a:ea typeface="MS PGothic"/>
              </a:rPr>
              <a:t>hh</a:t>
            </a:r>
            <a:r>
              <a:rPr lang="en-US" b="0" dirty="0">
                <a:latin typeface="Trebuchet MS"/>
                <a:ea typeface="MS PGothic"/>
              </a:rPr>
              <a:t> </a:t>
            </a:r>
            <a:endParaRPr lang="en-US" b="0" dirty="0"/>
          </a:p>
        </p:txBody>
      </p:sp>
    </p:spTree>
    <p:extLst>
      <p:ext uri="{BB962C8B-B14F-4D97-AF65-F5344CB8AC3E}">
        <p14:creationId xmlns:p14="http://schemas.microsoft.com/office/powerpoint/2010/main" val="2021425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B823-1A4E-4010-B06A-FD6ABC16DB6C}"/>
              </a:ext>
            </a:extLst>
          </p:cNvPr>
          <p:cNvSpPr>
            <a:spLocks noGrp="1"/>
          </p:cNvSpPr>
          <p:nvPr>
            <p:ph type="title"/>
          </p:nvPr>
        </p:nvSpPr>
        <p:spPr>
          <a:xfrm>
            <a:off x="226428" y="191906"/>
            <a:ext cx="8462029" cy="756707"/>
          </a:xfrm>
        </p:spPr>
        <p:txBody>
          <a:bodyPr/>
          <a:lstStyle/>
          <a:p>
            <a:r>
              <a:rPr lang="en-US" sz="2400" dirty="0">
                <a:solidFill>
                  <a:srgbClr val="002060"/>
                </a:solidFill>
                <a:ea typeface="Calibri" panose="020F0502020204030204" pitchFamily="34" charset="0"/>
                <a:cs typeface="Arial"/>
              </a:rPr>
              <a:t>Social protection delivery systems provides opportunities to close equity gaps in human capital formation</a:t>
            </a:r>
            <a:endParaRPr lang="en-US" sz="2400" dirty="0"/>
          </a:p>
        </p:txBody>
      </p:sp>
      <p:graphicFrame>
        <p:nvGraphicFramePr>
          <p:cNvPr id="4" name="Content Placeholder 10">
            <a:extLst>
              <a:ext uri="{FF2B5EF4-FFF2-40B4-BE49-F238E27FC236}">
                <a16:creationId xmlns:a16="http://schemas.microsoft.com/office/drawing/2014/main" id="{DD1E7212-1DE4-4E09-90BB-3DA40F48CD05}"/>
              </a:ext>
            </a:extLst>
          </p:cNvPr>
          <p:cNvGraphicFramePr>
            <a:graphicFrameLocks/>
          </p:cNvGraphicFramePr>
          <p:nvPr>
            <p:extLst>
              <p:ext uri="{D42A27DB-BD31-4B8C-83A1-F6EECF244321}">
                <p14:modId xmlns:p14="http://schemas.microsoft.com/office/powerpoint/2010/main" val="639307067"/>
              </p:ext>
            </p:extLst>
          </p:nvPr>
        </p:nvGraphicFramePr>
        <p:xfrm>
          <a:off x="76199" y="1676400"/>
          <a:ext cx="4543780" cy="4879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13">
            <a:extLst>
              <a:ext uri="{FF2B5EF4-FFF2-40B4-BE49-F238E27FC236}">
                <a16:creationId xmlns:a16="http://schemas.microsoft.com/office/drawing/2014/main" id="{872D4C00-0F0D-4137-BEFF-A65D101BE62C}"/>
              </a:ext>
            </a:extLst>
          </p:cNvPr>
          <p:cNvGraphicFramePr>
            <a:graphicFrameLocks/>
          </p:cNvGraphicFramePr>
          <p:nvPr>
            <p:extLst>
              <p:ext uri="{D42A27DB-BD31-4B8C-83A1-F6EECF244321}">
                <p14:modId xmlns:p14="http://schemas.microsoft.com/office/powerpoint/2010/main" val="2500739281"/>
              </p:ext>
            </p:extLst>
          </p:nvPr>
        </p:nvGraphicFramePr>
        <p:xfrm>
          <a:off x="4619979" y="1676399"/>
          <a:ext cx="3924627" cy="48799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 Placeholder 4">
            <a:extLst>
              <a:ext uri="{FF2B5EF4-FFF2-40B4-BE49-F238E27FC236}">
                <a16:creationId xmlns:a16="http://schemas.microsoft.com/office/drawing/2014/main" id="{CFE2ABB9-1C5B-4B4B-AB10-CBED5A147592}"/>
              </a:ext>
            </a:extLst>
          </p:cNvPr>
          <p:cNvSpPr txBox="1">
            <a:spLocks noChangeArrowheads="1"/>
          </p:cNvSpPr>
          <p:nvPr/>
        </p:nvSpPr>
        <p:spPr bwMode="auto">
          <a:xfrm>
            <a:off x="941609" y="1104778"/>
            <a:ext cx="2727588" cy="69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ts val="1800"/>
              </a:spcBef>
              <a:buClr>
                <a:srgbClr val="404040"/>
              </a:buClr>
              <a:defRPr>
                <a:solidFill>
                  <a:srgbClr val="595959"/>
                </a:solidFill>
                <a:latin typeface="Arial" panose="020B0604020202020204" pitchFamily="34" charset="0"/>
                <a:ea typeface="MS PGothic" panose="020B0600070205080204" pitchFamily="34" charset="-128"/>
                <a:cs typeface="Arial" panose="020B0604020202020204" pitchFamily="34" charset="0"/>
              </a:defRPr>
            </a:lvl1pPr>
            <a:lvl2pPr marL="285750"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2pPr>
            <a:lvl3pPr marL="285750" indent="-285750">
              <a:lnSpc>
                <a:spcPct val="110000"/>
              </a:lnSpc>
              <a:buClr>
                <a:schemeClr val="tx1"/>
              </a:buClr>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marL="831850"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4pPr>
            <a:lvl5pPr marL="1196975"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5pPr>
            <a:lvl6pPr marL="16541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6pPr>
            <a:lvl7pPr marL="21113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7pPr>
            <a:lvl8pPr marL="25685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8pPr>
            <a:lvl9pPr marL="30257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l" defTabSz="914400" rtl="0" eaLnBrk="1" fontAlgn="base" latinLnBrk="0" hangingPunct="1">
              <a:lnSpc>
                <a:spcPct val="90000"/>
              </a:lnSpc>
              <a:spcBef>
                <a:spcPts val="1200"/>
              </a:spcBef>
              <a:spcAft>
                <a:spcPts val="200"/>
              </a:spcAft>
              <a:buClr>
                <a:srgbClr val="1CADE4"/>
              </a:buClr>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rPr>
              <a:t>MAIN CHALLENGES</a:t>
            </a:r>
          </a:p>
        </p:txBody>
      </p:sp>
      <p:sp>
        <p:nvSpPr>
          <p:cNvPr id="7" name="Text Placeholder 6">
            <a:extLst>
              <a:ext uri="{FF2B5EF4-FFF2-40B4-BE49-F238E27FC236}">
                <a16:creationId xmlns:a16="http://schemas.microsoft.com/office/drawing/2014/main" id="{55249C95-C4EE-4FD5-A1F1-1527D448F830}"/>
              </a:ext>
            </a:extLst>
          </p:cNvPr>
          <p:cNvSpPr txBox="1">
            <a:spLocks noChangeArrowheads="1"/>
          </p:cNvSpPr>
          <p:nvPr/>
        </p:nvSpPr>
        <p:spPr bwMode="auto">
          <a:xfrm>
            <a:off x="5094232" y="1104778"/>
            <a:ext cx="2726474" cy="69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ts val="1800"/>
              </a:spcBef>
              <a:buClr>
                <a:srgbClr val="404040"/>
              </a:buClr>
              <a:defRPr>
                <a:solidFill>
                  <a:srgbClr val="595959"/>
                </a:solidFill>
                <a:latin typeface="Arial" panose="020B0604020202020204" pitchFamily="34" charset="0"/>
                <a:ea typeface="MS PGothic" panose="020B0600070205080204" pitchFamily="34" charset="-128"/>
                <a:cs typeface="Arial" panose="020B0604020202020204" pitchFamily="34" charset="0"/>
              </a:defRPr>
            </a:lvl1pPr>
            <a:lvl2pPr marL="285750"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2pPr>
            <a:lvl3pPr marL="285750" indent="-285750">
              <a:lnSpc>
                <a:spcPct val="110000"/>
              </a:lnSpc>
              <a:buClr>
                <a:schemeClr val="tx1"/>
              </a:buClr>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marL="831850"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4pPr>
            <a:lvl5pPr marL="1196975" indent="-285750">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5pPr>
            <a:lvl6pPr marL="16541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6pPr>
            <a:lvl7pPr marL="21113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7pPr>
            <a:lvl8pPr marL="25685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8pPr>
            <a:lvl9pPr marL="3025775" indent="-28575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ctr" defTabSz="914400" rtl="0" eaLnBrk="1" fontAlgn="base" latinLnBrk="0" hangingPunct="1">
              <a:lnSpc>
                <a:spcPct val="90000"/>
              </a:lnSpc>
              <a:spcBef>
                <a:spcPts val="1200"/>
              </a:spcBef>
              <a:spcAft>
                <a:spcPts val="200"/>
              </a:spcAft>
              <a:buClr>
                <a:srgbClr val="1CADE4"/>
              </a:buClr>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Arial" panose="020B0604020202020204" pitchFamily="34" charset="0"/>
              </a:rPr>
              <a:t>POSSIBLE SOLUTIONS</a:t>
            </a:r>
          </a:p>
        </p:txBody>
      </p:sp>
      <p:sp>
        <p:nvSpPr>
          <p:cNvPr id="12" name="TextBox 11">
            <a:extLst>
              <a:ext uri="{FF2B5EF4-FFF2-40B4-BE49-F238E27FC236}">
                <a16:creationId xmlns:a16="http://schemas.microsoft.com/office/drawing/2014/main" id="{CFAFCA71-3151-4D16-A1A6-AA471C53A09A}"/>
              </a:ext>
            </a:extLst>
          </p:cNvPr>
          <p:cNvSpPr txBox="1"/>
          <p:nvPr/>
        </p:nvSpPr>
        <p:spPr>
          <a:xfrm rot="16200000">
            <a:off x="8059284" y="2323712"/>
            <a:ext cx="1476376" cy="276999"/>
          </a:xfrm>
          <a:prstGeom prst="rect">
            <a:avLst/>
          </a:prstGeom>
          <a:solidFill>
            <a:srgbClr val="FFFF99"/>
          </a:solidFill>
        </p:spPr>
        <p:txBody>
          <a:bodyPr wrap="square" rtlCol="0">
            <a:spAutoFit/>
          </a:bodyPr>
          <a:lstStyle/>
          <a:p>
            <a:pPr algn="ctr"/>
            <a:r>
              <a:rPr lang="en-US" sz="1200" dirty="0"/>
              <a:t>EFFICIENCY</a:t>
            </a:r>
          </a:p>
        </p:txBody>
      </p:sp>
      <p:sp>
        <p:nvSpPr>
          <p:cNvPr id="13" name="TextBox 12">
            <a:extLst>
              <a:ext uri="{FF2B5EF4-FFF2-40B4-BE49-F238E27FC236}">
                <a16:creationId xmlns:a16="http://schemas.microsoft.com/office/drawing/2014/main" id="{16CAD0A6-0EE2-49C7-91FC-68896AA4EC9C}"/>
              </a:ext>
            </a:extLst>
          </p:cNvPr>
          <p:cNvSpPr txBox="1"/>
          <p:nvPr/>
        </p:nvSpPr>
        <p:spPr>
          <a:xfrm rot="16200000">
            <a:off x="8165471" y="3945895"/>
            <a:ext cx="1295400" cy="261610"/>
          </a:xfrm>
          <a:prstGeom prst="rect">
            <a:avLst/>
          </a:prstGeom>
          <a:solidFill>
            <a:schemeClr val="accent4">
              <a:lumMod val="60000"/>
              <a:lumOff val="40000"/>
            </a:schemeClr>
          </a:solidFill>
        </p:spPr>
        <p:txBody>
          <a:bodyPr wrap="square" rtlCol="0">
            <a:spAutoFit/>
          </a:bodyPr>
          <a:lstStyle/>
          <a:p>
            <a:r>
              <a:rPr lang="en-US" sz="1100" dirty="0"/>
              <a:t>CONNECTIVITY</a:t>
            </a:r>
          </a:p>
        </p:txBody>
      </p:sp>
      <p:sp>
        <p:nvSpPr>
          <p:cNvPr id="14" name="TextBox 13">
            <a:extLst>
              <a:ext uri="{FF2B5EF4-FFF2-40B4-BE49-F238E27FC236}">
                <a16:creationId xmlns:a16="http://schemas.microsoft.com/office/drawing/2014/main" id="{49BA8EF4-7F7D-47F2-93A9-BBF4DF41F27F}"/>
              </a:ext>
            </a:extLst>
          </p:cNvPr>
          <p:cNvSpPr txBox="1"/>
          <p:nvPr/>
        </p:nvSpPr>
        <p:spPr>
          <a:xfrm rot="16200000">
            <a:off x="8105788" y="5619760"/>
            <a:ext cx="1399379" cy="276999"/>
          </a:xfrm>
          <a:prstGeom prst="rect">
            <a:avLst/>
          </a:prstGeom>
          <a:solidFill>
            <a:schemeClr val="accent3">
              <a:lumMod val="40000"/>
              <a:lumOff val="60000"/>
            </a:schemeClr>
          </a:solidFill>
        </p:spPr>
        <p:txBody>
          <a:bodyPr wrap="square" rtlCol="0">
            <a:spAutoFit/>
          </a:bodyPr>
          <a:lstStyle/>
          <a:p>
            <a:pPr algn="ctr"/>
            <a:r>
              <a:rPr lang="en-US" sz="1200" dirty="0"/>
              <a:t>INCLUSION</a:t>
            </a:r>
          </a:p>
        </p:txBody>
      </p:sp>
    </p:spTree>
    <p:extLst>
      <p:ext uri="{BB962C8B-B14F-4D97-AF65-F5344CB8AC3E}">
        <p14:creationId xmlns:p14="http://schemas.microsoft.com/office/powerpoint/2010/main" val="151427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9A0D-C634-4EBB-BABE-3F558CD469E2}"/>
              </a:ext>
            </a:extLst>
          </p:cNvPr>
          <p:cNvSpPr>
            <a:spLocks noGrp="1"/>
          </p:cNvSpPr>
          <p:nvPr>
            <p:ph type="title"/>
          </p:nvPr>
        </p:nvSpPr>
        <p:spPr/>
        <p:txBody>
          <a:bodyPr/>
          <a:lstStyle/>
          <a:p>
            <a:r>
              <a:rPr lang="en-US" b="1" dirty="0">
                <a:solidFill>
                  <a:srgbClr val="002060"/>
                </a:solidFill>
                <a:ea typeface="MS PGothic"/>
              </a:rPr>
              <a:t>Next Steps</a:t>
            </a:r>
            <a:endParaRPr lang="en-US" dirty="0">
              <a:solidFill>
                <a:srgbClr val="002060"/>
              </a:solidFill>
            </a:endParaRPr>
          </a:p>
        </p:txBody>
      </p:sp>
      <p:sp>
        <p:nvSpPr>
          <p:cNvPr id="3" name="Text Placeholder 2">
            <a:extLst>
              <a:ext uri="{FF2B5EF4-FFF2-40B4-BE49-F238E27FC236}">
                <a16:creationId xmlns:a16="http://schemas.microsoft.com/office/drawing/2014/main" id="{F277DA23-E364-4742-BDA2-E7B664CDA270}"/>
              </a:ext>
            </a:extLst>
          </p:cNvPr>
          <p:cNvSpPr>
            <a:spLocks noGrp="1"/>
          </p:cNvSpPr>
          <p:nvPr>
            <p:ph type="body" sz="quarter" idx="13"/>
          </p:nvPr>
        </p:nvSpPr>
        <p:spPr>
          <a:xfrm>
            <a:off x="152400" y="1423122"/>
            <a:ext cx="8839200" cy="4613804"/>
          </a:xfrm>
        </p:spPr>
        <p:txBody>
          <a:bodyPr>
            <a:normAutofit fontScale="92500" lnSpcReduction="20000"/>
          </a:bodyPr>
          <a:lstStyle/>
          <a:p>
            <a:pPr marL="514350" indent="0" fontAlgn="auto">
              <a:spcBef>
                <a:spcPts val="1200"/>
              </a:spcBef>
              <a:spcAft>
                <a:spcPts val="1200"/>
              </a:spcAft>
              <a:buClr>
                <a:srgbClr val="00ADE4"/>
              </a:buClr>
              <a:buSzPct val="150000"/>
            </a:pPr>
            <a:endParaRPr lang="en-US" sz="2400" b="1" i="1" u="sng" dirty="0">
              <a:solidFill>
                <a:srgbClr val="002345"/>
              </a:solidFill>
            </a:endParaRPr>
          </a:p>
          <a:p>
            <a:pPr marL="914400" lvl="1" indent="-457200" fontAlgn="auto">
              <a:spcBef>
                <a:spcPts val="1200"/>
              </a:spcBef>
              <a:spcAft>
                <a:spcPts val="1200"/>
              </a:spcAft>
              <a:buClr>
                <a:srgbClr val="00ADE4"/>
              </a:buClr>
              <a:buSzPct val="150000"/>
              <a:buFont typeface="Wingdings" panose="05000000000000000000" pitchFamily="2" charset="2"/>
              <a:buChar char="Ø"/>
            </a:pPr>
            <a:r>
              <a:rPr lang="en-US" sz="2000" dirty="0">
                <a:solidFill>
                  <a:srgbClr val="002345"/>
                </a:solidFill>
              </a:rPr>
              <a:t>Technical discussions on the visions and expected results from the program.  Are these the correct areas of focus? How far can we enhance the performance of human capital during the lifetime of the project?  Can the operation help Georgia develop a medium- to long-term HC development roadmap?</a:t>
            </a:r>
          </a:p>
          <a:p>
            <a:pPr marL="914400" lvl="1" indent="-457200" fontAlgn="auto">
              <a:spcBef>
                <a:spcPts val="1200"/>
              </a:spcBef>
              <a:spcAft>
                <a:spcPts val="1200"/>
              </a:spcAft>
              <a:buClr>
                <a:srgbClr val="00ADE4"/>
              </a:buClr>
              <a:buSzPct val="150000"/>
              <a:buFont typeface="Wingdings" panose="05000000000000000000" pitchFamily="2" charset="2"/>
              <a:buChar char="Ø"/>
            </a:pPr>
            <a:r>
              <a:rPr lang="en-US" sz="2000" dirty="0">
                <a:solidFill>
                  <a:srgbClr val="002345"/>
                </a:solidFill>
              </a:rPr>
              <a:t>Once agreed on the scope, what is the program and the related Program Expenditures that we need to assess?</a:t>
            </a:r>
          </a:p>
          <a:p>
            <a:pPr marL="914400" lvl="1" indent="-457200" fontAlgn="auto">
              <a:spcBef>
                <a:spcPts val="1200"/>
              </a:spcBef>
              <a:spcAft>
                <a:spcPts val="1200"/>
              </a:spcAft>
              <a:buClr>
                <a:srgbClr val="00ADE4"/>
              </a:buClr>
              <a:buSzPct val="150000"/>
              <a:buFont typeface="Wingdings" panose="05000000000000000000" pitchFamily="2" charset="2"/>
              <a:buChar char="Ø"/>
            </a:pPr>
            <a:r>
              <a:rPr lang="en-US" sz="2000" dirty="0">
                <a:solidFill>
                  <a:schemeClr val="tx1"/>
                </a:solidFill>
              </a:rPr>
              <a:t>Define</a:t>
            </a:r>
            <a:r>
              <a:rPr lang="en-US" sz="2000" dirty="0">
                <a:solidFill>
                  <a:srgbClr val="FF0000"/>
                </a:solidFill>
              </a:rPr>
              <a:t> </a:t>
            </a:r>
            <a:r>
              <a:rPr lang="en-US" sz="2000" dirty="0">
                <a:solidFill>
                  <a:schemeClr val="tx1"/>
                </a:solidFill>
              </a:rPr>
              <a:t>the </a:t>
            </a:r>
            <a:r>
              <a:rPr lang="en-US" sz="2000" dirty="0">
                <a:solidFill>
                  <a:srgbClr val="002345"/>
                </a:solidFill>
              </a:rPr>
              <a:t>Results Areas and DLIs </a:t>
            </a:r>
          </a:p>
          <a:p>
            <a:pPr marL="914400" lvl="1" indent="-457200" fontAlgn="auto">
              <a:spcBef>
                <a:spcPts val="1200"/>
              </a:spcBef>
              <a:spcAft>
                <a:spcPts val="1200"/>
              </a:spcAft>
              <a:buClr>
                <a:srgbClr val="00ADE4"/>
              </a:buClr>
              <a:buSzPct val="150000"/>
              <a:buFont typeface="Wingdings" panose="05000000000000000000" pitchFamily="2" charset="2"/>
              <a:buChar char="Ø"/>
            </a:pPr>
            <a:r>
              <a:rPr lang="en-US" sz="2000" dirty="0">
                <a:solidFill>
                  <a:schemeClr val="tx1"/>
                </a:solidFill>
              </a:rPr>
              <a:t>Carry out needed Technical, fiduciary and Env. And social assessments</a:t>
            </a:r>
          </a:p>
          <a:p>
            <a:pPr marL="914400" lvl="1" indent="-457200" fontAlgn="auto">
              <a:spcBef>
                <a:spcPts val="1200"/>
              </a:spcBef>
              <a:spcAft>
                <a:spcPts val="1200"/>
              </a:spcAft>
              <a:buClr>
                <a:srgbClr val="00ADE4"/>
              </a:buClr>
              <a:buSzPct val="150000"/>
              <a:buFont typeface="Wingdings" panose="05000000000000000000" pitchFamily="2" charset="2"/>
              <a:buChar char="Ø"/>
            </a:pPr>
            <a:r>
              <a:rPr lang="en-US" sz="2000" dirty="0">
                <a:solidFill>
                  <a:schemeClr val="tx1"/>
                </a:solidFill>
              </a:rPr>
              <a:t>Appraise – Negotiate- Approve – Implement </a:t>
            </a:r>
          </a:p>
          <a:p>
            <a:endParaRPr lang="en-US" sz="1400" dirty="0"/>
          </a:p>
        </p:txBody>
      </p:sp>
    </p:spTree>
    <p:extLst>
      <p:ext uri="{BB962C8B-B14F-4D97-AF65-F5344CB8AC3E}">
        <p14:creationId xmlns:p14="http://schemas.microsoft.com/office/powerpoint/2010/main" val="500378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31A92-1873-4608-BE76-15E4565263F0}"/>
              </a:ext>
            </a:extLst>
          </p:cNvPr>
          <p:cNvSpPr>
            <a:spLocks noGrp="1"/>
          </p:cNvSpPr>
          <p:nvPr>
            <p:ph type="title"/>
          </p:nvPr>
        </p:nvSpPr>
        <p:spPr/>
        <p:txBody>
          <a:bodyPr/>
          <a:lstStyle/>
          <a:p>
            <a:r>
              <a:rPr lang="en-US" b="1" dirty="0"/>
              <a:t>What Is Covered?</a:t>
            </a:r>
            <a:br>
              <a:rPr lang="en-US" b="1" dirty="0"/>
            </a:br>
            <a:endParaRPr lang="en-US" b="1" dirty="0"/>
          </a:p>
        </p:txBody>
      </p:sp>
      <p:sp>
        <p:nvSpPr>
          <p:cNvPr id="4" name="Text Placeholder 2">
            <a:extLst>
              <a:ext uri="{FF2B5EF4-FFF2-40B4-BE49-F238E27FC236}">
                <a16:creationId xmlns:a16="http://schemas.microsoft.com/office/drawing/2014/main" id="{8246504A-3D66-45DB-B029-C5DDAEFD1C77}"/>
              </a:ext>
            </a:extLst>
          </p:cNvPr>
          <p:cNvSpPr txBox="1">
            <a:spLocks/>
          </p:cNvSpPr>
          <p:nvPr/>
        </p:nvSpPr>
        <p:spPr bwMode="auto">
          <a:xfrm>
            <a:off x="216643" y="1272842"/>
            <a:ext cx="8737352" cy="4985454"/>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0" fontAlgn="base" hangingPunct="0">
              <a:lnSpc>
                <a:spcPct val="100000"/>
              </a:lnSpc>
              <a:spcBef>
                <a:spcPts val="2400"/>
              </a:spcBef>
              <a:spcAft>
                <a:spcPct val="0"/>
              </a:spcAft>
              <a:buClr>
                <a:srgbClr val="404040"/>
              </a:buClr>
              <a:tabLst>
                <a:tab pos="8402638" algn="r"/>
              </a:tabLst>
              <a:defRPr lang="en-US" sz="1600" baseline="0" smtClean="0">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457200" lvl="1" indent="0">
              <a:spcAft>
                <a:spcPts val="1200"/>
              </a:spcAft>
              <a:buClr>
                <a:schemeClr val="accent2"/>
              </a:buClr>
              <a:buSzPct val="150000"/>
              <a:buFont typeface="Arial" panose="020B0604020202020204" pitchFamily="34" charset="0"/>
              <a:buNone/>
            </a:pPr>
            <a:endParaRPr lang="en-US" sz="1800" b="0" kern="0" dirty="0">
              <a:solidFill>
                <a:srgbClr val="002060"/>
              </a:solidFill>
            </a:endParaRPr>
          </a:p>
          <a:p>
            <a:pPr marL="742950" lvl="1">
              <a:spcAft>
                <a:spcPts val="1200"/>
              </a:spcAft>
              <a:buClr>
                <a:schemeClr val="accent2"/>
              </a:buClr>
              <a:buSzPct val="150000"/>
              <a:buFont typeface="Wingdings" panose="05000000000000000000" pitchFamily="2" charset="2"/>
              <a:buChar char="§"/>
            </a:pPr>
            <a:r>
              <a:rPr lang="en-US" sz="3200" b="0" kern="0" dirty="0">
                <a:solidFill>
                  <a:srgbClr val="002060"/>
                </a:solidFill>
              </a:rPr>
              <a:t>Overview of the Program-for-Results</a:t>
            </a:r>
          </a:p>
          <a:p>
            <a:pPr marL="742950" lvl="1">
              <a:spcAft>
                <a:spcPts val="1200"/>
              </a:spcAft>
              <a:buClr>
                <a:schemeClr val="accent2"/>
              </a:buClr>
              <a:buSzPct val="150000"/>
              <a:buFont typeface="Wingdings" panose="05000000000000000000" pitchFamily="2" charset="2"/>
              <a:buChar char="§"/>
            </a:pPr>
            <a:r>
              <a:rPr lang="en-US" sz="3200" b="0" kern="0" dirty="0">
                <a:solidFill>
                  <a:srgbClr val="002060"/>
                </a:solidFill>
              </a:rPr>
              <a:t>Overview of key challenges that Program-for-Results can support</a:t>
            </a:r>
          </a:p>
          <a:p>
            <a:pPr marL="1289050" lvl="3">
              <a:spcAft>
                <a:spcPts val="1200"/>
              </a:spcAft>
              <a:buClr>
                <a:schemeClr val="accent2"/>
              </a:buClr>
              <a:buSzPct val="150000"/>
              <a:buFont typeface="Wingdings" panose="05000000000000000000" pitchFamily="2" charset="2"/>
              <a:buChar char="§"/>
            </a:pPr>
            <a:r>
              <a:rPr lang="en-US" sz="2800" b="0" kern="0" dirty="0">
                <a:solidFill>
                  <a:srgbClr val="002060"/>
                </a:solidFill>
              </a:rPr>
              <a:t>Education</a:t>
            </a:r>
          </a:p>
          <a:p>
            <a:pPr marL="1289050" lvl="3">
              <a:spcAft>
                <a:spcPts val="1200"/>
              </a:spcAft>
              <a:buClr>
                <a:schemeClr val="accent2"/>
              </a:buClr>
              <a:buSzPct val="150000"/>
              <a:buFont typeface="Wingdings" panose="05000000000000000000" pitchFamily="2" charset="2"/>
              <a:buChar char="§"/>
            </a:pPr>
            <a:r>
              <a:rPr lang="en-US" sz="2800" b="0" kern="0" dirty="0">
                <a:solidFill>
                  <a:srgbClr val="002060"/>
                </a:solidFill>
              </a:rPr>
              <a:t>Health</a:t>
            </a:r>
          </a:p>
          <a:p>
            <a:pPr marL="1289050" lvl="3">
              <a:spcAft>
                <a:spcPts val="1200"/>
              </a:spcAft>
              <a:buClr>
                <a:schemeClr val="accent2"/>
              </a:buClr>
              <a:buSzPct val="150000"/>
              <a:buFont typeface="Wingdings" panose="05000000000000000000" pitchFamily="2" charset="2"/>
              <a:buChar char="§"/>
            </a:pPr>
            <a:r>
              <a:rPr lang="en-US" sz="2800" b="0" kern="0" dirty="0">
                <a:solidFill>
                  <a:srgbClr val="002060"/>
                </a:solidFill>
              </a:rPr>
              <a:t>Social Protection</a:t>
            </a:r>
          </a:p>
          <a:p>
            <a:pPr marL="742950" lvl="2">
              <a:spcAft>
                <a:spcPts val="1200"/>
              </a:spcAft>
              <a:buClr>
                <a:schemeClr val="accent2"/>
              </a:buClr>
              <a:buSzPct val="150000"/>
              <a:buFont typeface="Wingdings" panose="05000000000000000000" pitchFamily="2" charset="2"/>
              <a:buChar char="§"/>
            </a:pPr>
            <a:r>
              <a:rPr lang="en-US" sz="2800" b="0" kern="0" dirty="0">
                <a:solidFill>
                  <a:srgbClr val="002060"/>
                </a:solidFill>
              </a:rPr>
              <a:t>Key Next Steps</a:t>
            </a:r>
            <a:endParaRPr lang="en-US" b="0" kern="0" dirty="0"/>
          </a:p>
        </p:txBody>
      </p:sp>
    </p:spTree>
    <p:extLst>
      <p:ext uri="{BB962C8B-B14F-4D97-AF65-F5344CB8AC3E}">
        <p14:creationId xmlns:p14="http://schemas.microsoft.com/office/powerpoint/2010/main" val="1446022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69A54F-F2C1-4293-A496-B3A2CE73EDF5}"/>
              </a:ext>
            </a:extLst>
          </p:cNvPr>
          <p:cNvPicPr>
            <a:picLocks noChangeAspect="1"/>
          </p:cNvPicPr>
          <p:nvPr/>
        </p:nvPicPr>
        <p:blipFill>
          <a:blip r:embed="rId2"/>
          <a:stretch>
            <a:fillRect/>
          </a:stretch>
        </p:blipFill>
        <p:spPr>
          <a:xfrm>
            <a:off x="0" y="942473"/>
            <a:ext cx="9144000" cy="4973053"/>
          </a:xfrm>
          <a:prstGeom prst="rect">
            <a:avLst/>
          </a:prstGeom>
        </p:spPr>
      </p:pic>
    </p:spTree>
    <p:extLst>
      <p:ext uri="{BB962C8B-B14F-4D97-AF65-F5344CB8AC3E}">
        <p14:creationId xmlns:p14="http://schemas.microsoft.com/office/powerpoint/2010/main" val="123950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025C-2662-4265-ABF7-5A3E9B466114}"/>
              </a:ext>
            </a:extLst>
          </p:cNvPr>
          <p:cNvSpPr>
            <a:spLocks noGrp="1"/>
          </p:cNvSpPr>
          <p:nvPr>
            <p:ph type="title"/>
          </p:nvPr>
        </p:nvSpPr>
        <p:spPr/>
        <p:txBody>
          <a:bodyPr/>
          <a:lstStyle/>
          <a:p>
            <a:r>
              <a:rPr lang="en-US" sz="2400" b="1" dirty="0">
                <a:solidFill>
                  <a:srgbClr val="002060"/>
                </a:solidFill>
              </a:rPr>
              <a:t>Why did the WBG develop PforR?</a:t>
            </a:r>
          </a:p>
        </p:txBody>
      </p:sp>
      <p:grpSp>
        <p:nvGrpSpPr>
          <p:cNvPr id="30" name="Group 29">
            <a:extLst>
              <a:ext uri="{FF2B5EF4-FFF2-40B4-BE49-F238E27FC236}">
                <a16:creationId xmlns:a16="http://schemas.microsoft.com/office/drawing/2014/main" id="{6C8B7A19-9B9F-439E-825B-72A089AB62BC}"/>
              </a:ext>
            </a:extLst>
          </p:cNvPr>
          <p:cNvGrpSpPr/>
          <p:nvPr/>
        </p:nvGrpSpPr>
        <p:grpSpPr>
          <a:xfrm>
            <a:off x="377306" y="2060569"/>
            <a:ext cx="1858784" cy="902897"/>
            <a:chOff x="3173" y="1083103"/>
            <a:chExt cx="1908135" cy="673240"/>
          </a:xfrm>
        </p:grpSpPr>
        <p:sp>
          <p:nvSpPr>
            <p:cNvPr id="31" name="Rectangle 30">
              <a:extLst>
                <a:ext uri="{FF2B5EF4-FFF2-40B4-BE49-F238E27FC236}">
                  <a16:creationId xmlns:a16="http://schemas.microsoft.com/office/drawing/2014/main" id="{A96599E6-A8F8-4E0A-A282-4AF805E8FD58}"/>
                </a:ext>
              </a:extLst>
            </p:cNvPr>
            <p:cNvSpPr/>
            <p:nvPr/>
          </p:nvSpPr>
          <p:spPr>
            <a:xfrm>
              <a:off x="3173" y="1083103"/>
              <a:ext cx="1908135" cy="673240"/>
            </a:xfrm>
            <a:prstGeom prst="rect">
              <a:avLst/>
            </a:prstGeom>
            <a:solidFill>
              <a:srgbClr val="B1A089">
                <a:lumMod val="50000"/>
              </a:srgbClr>
            </a:solidFill>
            <a:ln w="25400" cap="flat" cmpd="sng" algn="ctr">
              <a:solidFill>
                <a:srgbClr val="B1A089">
                  <a:lumMod val="50000"/>
                </a:srgbClr>
              </a:solidFill>
              <a:prstDash val="solid"/>
            </a:ln>
            <a:effectLst/>
          </p:spPr>
        </p:sp>
        <p:sp>
          <p:nvSpPr>
            <p:cNvPr id="32" name="Rectangle 31">
              <a:extLst>
                <a:ext uri="{FF2B5EF4-FFF2-40B4-BE49-F238E27FC236}">
                  <a16:creationId xmlns:a16="http://schemas.microsoft.com/office/drawing/2014/main" id="{C96CDCB3-D663-4561-9BEA-F762A9BB7799}"/>
                </a:ext>
              </a:extLst>
            </p:cNvPr>
            <p:cNvSpPr/>
            <p:nvPr/>
          </p:nvSpPr>
          <p:spPr>
            <a:xfrm>
              <a:off x="3173" y="1083103"/>
              <a:ext cx="1908135" cy="673240"/>
            </a:xfrm>
            <a:prstGeom prst="rect">
              <a:avLst/>
            </a:prstGeom>
            <a:noFill/>
            <a:ln>
              <a:noFill/>
            </a:ln>
            <a:effectLst/>
          </p:spPr>
          <p:txBody>
            <a:bodyPr spcFirstLastPara="0" vert="horz" wrap="square" lIns="74676" tIns="42672" rIns="74676" bIns="42672" numCol="1" spcCol="1270" anchor="ctr" anchorCtr="0">
              <a:noAutofit/>
            </a:bodyPr>
            <a:lstStyle/>
            <a:p>
              <a:pPr marL="0" marR="0" lvl="0" indent="0" algn="ctr" defTabSz="466725" eaLnBrk="1" fontAlgn="auto" latinLnBrk="0" hangingPunct="1">
                <a:lnSpc>
                  <a:spcPct val="90000"/>
                </a:lnSpc>
                <a:spcBef>
                  <a:spcPts val="0"/>
                </a:spcBef>
                <a:spcAft>
                  <a:spcPct val="35000"/>
                </a:spcAft>
                <a:buClrTx/>
                <a:buSzTx/>
                <a:buFontTx/>
                <a:buNone/>
                <a:tabLst/>
                <a:defRPr/>
              </a:pPr>
              <a:r>
                <a:rPr kumimoji="0" lang="en-US" b="0" i="0" u="none" strike="noStrike" kern="0" cap="none" spc="0" normalizeH="0" baseline="0" noProof="0" dirty="0">
                  <a:ln>
                    <a:noFill/>
                  </a:ln>
                  <a:solidFill>
                    <a:prstClr val="white"/>
                  </a:solidFill>
                  <a:effectLst/>
                  <a:uLnTx/>
                  <a:uFillTx/>
                  <a:latin typeface="Arial"/>
                </a:rPr>
                <a:t>Development Effectiveness and Client Demand</a:t>
              </a:r>
            </a:p>
          </p:txBody>
        </p:sp>
      </p:grpSp>
      <p:grpSp>
        <p:nvGrpSpPr>
          <p:cNvPr id="33" name="Group 32">
            <a:extLst>
              <a:ext uri="{FF2B5EF4-FFF2-40B4-BE49-F238E27FC236}">
                <a16:creationId xmlns:a16="http://schemas.microsoft.com/office/drawing/2014/main" id="{7398B9CF-F831-41A4-9E1F-E9F7E9F37A60}"/>
              </a:ext>
            </a:extLst>
          </p:cNvPr>
          <p:cNvGrpSpPr/>
          <p:nvPr/>
        </p:nvGrpSpPr>
        <p:grpSpPr>
          <a:xfrm>
            <a:off x="377306" y="2829222"/>
            <a:ext cx="1858784" cy="2535063"/>
            <a:chOff x="3173" y="1756344"/>
            <a:chExt cx="1908135" cy="2228940"/>
          </a:xfrm>
          <a:solidFill>
            <a:srgbClr val="B1A089">
              <a:lumMod val="20000"/>
              <a:lumOff val="80000"/>
            </a:srgbClr>
          </a:solidFill>
        </p:grpSpPr>
        <p:sp>
          <p:nvSpPr>
            <p:cNvPr id="34" name="Rectangle 33">
              <a:extLst>
                <a:ext uri="{FF2B5EF4-FFF2-40B4-BE49-F238E27FC236}">
                  <a16:creationId xmlns:a16="http://schemas.microsoft.com/office/drawing/2014/main" id="{3875CF7E-023E-4360-9F9D-39491704F5BD}"/>
                </a:ext>
              </a:extLst>
            </p:cNvPr>
            <p:cNvSpPr/>
            <p:nvPr/>
          </p:nvSpPr>
          <p:spPr>
            <a:xfrm>
              <a:off x="3173" y="1756344"/>
              <a:ext cx="1908135" cy="2228940"/>
            </a:xfrm>
            <a:prstGeom prst="rect">
              <a:avLst/>
            </a:prstGeom>
            <a:grpFill/>
            <a:ln w="25400" cap="flat" cmpd="sng" algn="ctr">
              <a:solidFill>
                <a:srgbClr val="009CA7">
                  <a:tint val="40000"/>
                  <a:alpha val="90000"/>
                  <a:hueOff val="0"/>
                  <a:satOff val="0"/>
                  <a:lumOff val="0"/>
                  <a:alphaOff val="0"/>
                </a:srgbClr>
              </a:solidFill>
              <a:prstDash val="solid"/>
            </a:ln>
            <a:effectLst/>
          </p:spPr>
        </p:sp>
        <p:sp>
          <p:nvSpPr>
            <p:cNvPr id="35" name="Rectangle 34">
              <a:extLst>
                <a:ext uri="{FF2B5EF4-FFF2-40B4-BE49-F238E27FC236}">
                  <a16:creationId xmlns:a16="http://schemas.microsoft.com/office/drawing/2014/main" id="{5AA6C672-D6F7-47FD-9F03-3849AE6D7F11}"/>
                </a:ext>
              </a:extLst>
            </p:cNvPr>
            <p:cNvSpPr/>
            <p:nvPr/>
          </p:nvSpPr>
          <p:spPr>
            <a:xfrm>
              <a:off x="3173" y="1756344"/>
              <a:ext cx="1908135" cy="2228940"/>
            </a:xfrm>
            <a:prstGeom prst="rect">
              <a:avLst/>
            </a:prstGeom>
            <a:grpFill/>
            <a:ln>
              <a:noFill/>
            </a:ln>
            <a:effectLst/>
          </p:spPr>
          <p:txBody>
            <a:bodyPr spcFirstLastPara="0" vert="horz" wrap="square" lIns="56007" tIns="56007" rIns="74676" bIns="84011" numCol="1" spcCol="1270" anchor="t" anchorCtr="0">
              <a:noAutofit/>
            </a:bodyPr>
            <a:lstStyle/>
            <a:p>
              <a:pPr marL="0" marR="0" lvl="1" indent="0" defTabSz="466725" eaLnBrk="1" fontAlgn="auto" latinLnBrk="0" hangingPunct="1">
                <a:lnSpc>
                  <a:spcPct val="90000"/>
                </a:lnSpc>
                <a:spcBef>
                  <a:spcPts val="0"/>
                </a:spcBef>
                <a:spcAft>
                  <a:spcPct val="15000"/>
                </a:spcAft>
                <a:buClrTx/>
                <a:buSzTx/>
                <a:buFontTx/>
                <a:buNone/>
                <a:tabLst/>
                <a:defRPr/>
              </a:pPr>
              <a:r>
                <a:rPr kumimoji="0" lang="en-US" b="0" i="0" u="none" strike="noStrike" kern="0" cap="none" spc="0" normalizeH="0" baseline="0" noProof="0" dirty="0">
                  <a:ln>
                    <a:noFill/>
                  </a:ln>
                  <a:solidFill>
                    <a:srgbClr val="002345">
                      <a:hueOff val="0"/>
                      <a:satOff val="0"/>
                      <a:lumOff val="0"/>
                      <a:alphaOff val="0"/>
                    </a:srgbClr>
                  </a:solidFill>
                  <a:effectLst/>
                  <a:uLnTx/>
                  <a:uFillTx/>
                  <a:latin typeface="Calibri Light" panose="020F0302020204030204" pitchFamily="34" charset="0"/>
                  <a:cs typeface="Calibri Light" panose="020F0302020204030204" pitchFamily="34" charset="0"/>
                </a:rPr>
                <a:t>PforR responds to client demand that could not be fully met through existing instruments; it enhances development effectiveness of client programs and development assistance</a:t>
              </a:r>
            </a:p>
          </p:txBody>
        </p:sp>
      </p:grpSp>
      <p:grpSp>
        <p:nvGrpSpPr>
          <p:cNvPr id="36" name="Group 35">
            <a:extLst>
              <a:ext uri="{FF2B5EF4-FFF2-40B4-BE49-F238E27FC236}">
                <a16:creationId xmlns:a16="http://schemas.microsoft.com/office/drawing/2014/main" id="{A1A32D46-0176-4839-9E79-BF2094DA37F9}"/>
              </a:ext>
            </a:extLst>
          </p:cNvPr>
          <p:cNvGrpSpPr/>
          <p:nvPr/>
        </p:nvGrpSpPr>
        <p:grpSpPr>
          <a:xfrm>
            <a:off x="2536283" y="2098426"/>
            <a:ext cx="1858784" cy="902897"/>
            <a:chOff x="2178447" y="1083103"/>
            <a:chExt cx="1908135" cy="673240"/>
          </a:xfrm>
          <a:solidFill>
            <a:srgbClr val="C89F5D">
              <a:lumMod val="50000"/>
            </a:srgbClr>
          </a:solidFill>
        </p:grpSpPr>
        <p:sp>
          <p:nvSpPr>
            <p:cNvPr id="37" name="Rectangle 36">
              <a:extLst>
                <a:ext uri="{FF2B5EF4-FFF2-40B4-BE49-F238E27FC236}">
                  <a16:creationId xmlns:a16="http://schemas.microsoft.com/office/drawing/2014/main" id="{BAD35792-82A4-4341-BAD5-2C14B4783734}"/>
                </a:ext>
              </a:extLst>
            </p:cNvPr>
            <p:cNvSpPr/>
            <p:nvPr/>
          </p:nvSpPr>
          <p:spPr>
            <a:xfrm>
              <a:off x="2178447" y="1083103"/>
              <a:ext cx="1908135" cy="673240"/>
            </a:xfrm>
            <a:prstGeom prst="rect">
              <a:avLst/>
            </a:prstGeom>
            <a:grpFill/>
            <a:ln w="25400" cap="flat" cmpd="sng" algn="ctr">
              <a:solidFill>
                <a:srgbClr val="009CA7">
                  <a:hueOff val="2214029"/>
                  <a:satOff val="-15330"/>
                  <a:lumOff val="1307"/>
                  <a:alphaOff val="0"/>
                </a:srgbClr>
              </a:solidFill>
              <a:prstDash val="solid"/>
            </a:ln>
            <a:effectLst/>
          </p:spPr>
        </p:sp>
        <p:sp>
          <p:nvSpPr>
            <p:cNvPr id="38" name="Rectangle 37">
              <a:extLst>
                <a:ext uri="{FF2B5EF4-FFF2-40B4-BE49-F238E27FC236}">
                  <a16:creationId xmlns:a16="http://schemas.microsoft.com/office/drawing/2014/main" id="{2103F5FF-0DB4-4DEA-B1F8-A2AB00B17622}"/>
                </a:ext>
              </a:extLst>
            </p:cNvPr>
            <p:cNvSpPr/>
            <p:nvPr/>
          </p:nvSpPr>
          <p:spPr>
            <a:xfrm>
              <a:off x="2178447" y="1083103"/>
              <a:ext cx="1908135" cy="673240"/>
            </a:xfrm>
            <a:prstGeom prst="rect">
              <a:avLst/>
            </a:prstGeom>
            <a:grpFill/>
            <a:ln>
              <a:noFill/>
            </a:ln>
            <a:effectLst/>
          </p:spPr>
          <p:txBody>
            <a:bodyPr spcFirstLastPara="0" vert="horz" wrap="square" lIns="74676" tIns="42672" rIns="74676" bIns="42672" numCol="1" spcCol="1270" anchor="ctr" anchorCtr="0">
              <a:noAutofit/>
            </a:bodyPr>
            <a:lstStyle/>
            <a:p>
              <a:pPr marL="0" marR="0" lvl="0" indent="0" algn="ctr" defTabSz="466725" eaLnBrk="1" fontAlgn="auto" latinLnBrk="0" hangingPunct="1">
                <a:lnSpc>
                  <a:spcPct val="90000"/>
                </a:lnSpc>
                <a:spcBef>
                  <a:spcPts val="0"/>
                </a:spcBef>
                <a:spcAft>
                  <a:spcPct val="35000"/>
                </a:spcAft>
                <a:buClrTx/>
                <a:buSzTx/>
                <a:buFontTx/>
                <a:buNone/>
                <a:tabLst/>
                <a:defRPr/>
              </a:pPr>
              <a:r>
                <a:rPr kumimoji="0" lang="en-US" b="0" i="0" u="none" strike="noStrike" kern="0" cap="none" spc="0" normalizeH="0" baseline="0" noProof="0" dirty="0">
                  <a:ln>
                    <a:noFill/>
                  </a:ln>
                  <a:solidFill>
                    <a:prstClr val="white"/>
                  </a:solidFill>
                  <a:effectLst/>
                  <a:uLnTx/>
                  <a:uFillTx/>
                  <a:latin typeface="Arial"/>
                </a:rPr>
                <a:t>Focus on Results</a:t>
              </a:r>
            </a:p>
          </p:txBody>
        </p:sp>
      </p:grpSp>
      <p:grpSp>
        <p:nvGrpSpPr>
          <p:cNvPr id="39" name="Group 38">
            <a:extLst>
              <a:ext uri="{FF2B5EF4-FFF2-40B4-BE49-F238E27FC236}">
                <a16:creationId xmlns:a16="http://schemas.microsoft.com/office/drawing/2014/main" id="{4C1FF14F-954E-46E7-A238-051E9F6657D9}"/>
              </a:ext>
            </a:extLst>
          </p:cNvPr>
          <p:cNvGrpSpPr/>
          <p:nvPr/>
        </p:nvGrpSpPr>
        <p:grpSpPr>
          <a:xfrm>
            <a:off x="2536283" y="2832585"/>
            <a:ext cx="1858784" cy="2535062"/>
            <a:chOff x="2178447" y="1756344"/>
            <a:chExt cx="1908135" cy="2228940"/>
          </a:xfrm>
          <a:solidFill>
            <a:srgbClr val="C89F5D">
              <a:lumMod val="20000"/>
              <a:lumOff val="80000"/>
            </a:srgbClr>
          </a:solidFill>
        </p:grpSpPr>
        <p:sp>
          <p:nvSpPr>
            <p:cNvPr id="40" name="Rectangle 39">
              <a:extLst>
                <a:ext uri="{FF2B5EF4-FFF2-40B4-BE49-F238E27FC236}">
                  <a16:creationId xmlns:a16="http://schemas.microsoft.com/office/drawing/2014/main" id="{91E3C782-957D-4FF5-8665-AF9D031EAEF5}"/>
                </a:ext>
              </a:extLst>
            </p:cNvPr>
            <p:cNvSpPr/>
            <p:nvPr/>
          </p:nvSpPr>
          <p:spPr>
            <a:xfrm>
              <a:off x="2178447" y="1756344"/>
              <a:ext cx="1908135" cy="2228940"/>
            </a:xfrm>
            <a:prstGeom prst="rect">
              <a:avLst/>
            </a:prstGeom>
            <a:grpFill/>
            <a:ln w="25400" cap="flat" cmpd="sng" algn="ctr">
              <a:solidFill>
                <a:srgbClr val="009CA7">
                  <a:tint val="40000"/>
                  <a:alpha val="90000"/>
                  <a:hueOff val="2075557"/>
                  <a:satOff val="-3264"/>
                  <a:lumOff val="-283"/>
                  <a:alphaOff val="0"/>
                </a:srgbClr>
              </a:solidFill>
              <a:prstDash val="solid"/>
            </a:ln>
            <a:effectLst/>
          </p:spPr>
        </p:sp>
        <p:sp>
          <p:nvSpPr>
            <p:cNvPr id="41" name="Rectangle 40">
              <a:extLst>
                <a:ext uri="{FF2B5EF4-FFF2-40B4-BE49-F238E27FC236}">
                  <a16:creationId xmlns:a16="http://schemas.microsoft.com/office/drawing/2014/main" id="{5A2F08C8-3653-46D3-9D3D-5C49B5DEEB5C}"/>
                </a:ext>
              </a:extLst>
            </p:cNvPr>
            <p:cNvSpPr/>
            <p:nvPr/>
          </p:nvSpPr>
          <p:spPr>
            <a:xfrm>
              <a:off x="2178447" y="1756344"/>
              <a:ext cx="1908135" cy="2228940"/>
            </a:xfrm>
            <a:prstGeom prst="rect">
              <a:avLst/>
            </a:prstGeom>
            <a:grpFill/>
            <a:ln>
              <a:noFill/>
            </a:ln>
            <a:effectLst/>
          </p:spPr>
          <p:txBody>
            <a:bodyPr spcFirstLastPara="0" vert="horz" wrap="square" lIns="56007" tIns="56007" rIns="74676" bIns="84011" numCol="1" spcCol="1270" anchor="t" anchorCtr="0">
              <a:noAutofit/>
            </a:bodyPr>
            <a:lstStyle/>
            <a:p>
              <a:pPr marL="0" marR="0" lvl="1" indent="0" defTabSz="466725" eaLnBrk="1" fontAlgn="auto" latinLnBrk="0" hangingPunct="1">
                <a:lnSpc>
                  <a:spcPct val="90000"/>
                </a:lnSpc>
                <a:spcBef>
                  <a:spcPts val="0"/>
                </a:spcBef>
                <a:spcAft>
                  <a:spcPct val="15000"/>
                </a:spcAft>
                <a:buClrTx/>
                <a:buSzTx/>
                <a:buFontTx/>
                <a:buNone/>
                <a:tabLst/>
                <a:defRPr/>
              </a:pPr>
              <a:r>
                <a:rPr kumimoji="0" lang="en-US" b="0" i="0" u="none" strike="noStrike" kern="0" cap="none" spc="0" normalizeH="0" baseline="0" noProof="0" dirty="0">
                  <a:ln>
                    <a:noFill/>
                  </a:ln>
                  <a:solidFill>
                    <a:srgbClr val="002345">
                      <a:hueOff val="0"/>
                      <a:satOff val="0"/>
                      <a:lumOff val="0"/>
                      <a:alphaOff val="0"/>
                    </a:srgbClr>
                  </a:solidFill>
                  <a:effectLst/>
                  <a:uLnTx/>
                  <a:uFillTx/>
                  <a:latin typeface="Calibri Light" panose="020F0302020204030204" pitchFamily="34" charset="0"/>
                  <a:cs typeface="Calibri Light" panose="020F0302020204030204" pitchFamily="34" charset="0"/>
                </a:rPr>
                <a:t>PforR places attention on results through more direct linkage of funding to the achievement of verifiable results and performance actions</a:t>
              </a:r>
            </a:p>
          </p:txBody>
        </p:sp>
      </p:grpSp>
      <p:grpSp>
        <p:nvGrpSpPr>
          <p:cNvPr id="42" name="Group 41">
            <a:extLst>
              <a:ext uri="{FF2B5EF4-FFF2-40B4-BE49-F238E27FC236}">
                <a16:creationId xmlns:a16="http://schemas.microsoft.com/office/drawing/2014/main" id="{A1BF8380-5453-4BB2-AC7A-587C9AEA361A}"/>
              </a:ext>
            </a:extLst>
          </p:cNvPr>
          <p:cNvGrpSpPr/>
          <p:nvPr/>
        </p:nvGrpSpPr>
        <p:grpSpPr>
          <a:xfrm>
            <a:off x="4695261" y="2098426"/>
            <a:ext cx="1858784" cy="902897"/>
            <a:chOff x="4353721" y="1083103"/>
            <a:chExt cx="1908135" cy="673240"/>
          </a:xfrm>
          <a:solidFill>
            <a:srgbClr val="D8D6BE">
              <a:lumMod val="50000"/>
            </a:srgbClr>
          </a:solidFill>
        </p:grpSpPr>
        <p:sp>
          <p:nvSpPr>
            <p:cNvPr id="43" name="Rectangle 42">
              <a:extLst>
                <a:ext uri="{FF2B5EF4-FFF2-40B4-BE49-F238E27FC236}">
                  <a16:creationId xmlns:a16="http://schemas.microsoft.com/office/drawing/2014/main" id="{0F4434DC-5E17-4BF3-AC71-E84C5BE7AF69}"/>
                </a:ext>
              </a:extLst>
            </p:cNvPr>
            <p:cNvSpPr/>
            <p:nvPr/>
          </p:nvSpPr>
          <p:spPr>
            <a:xfrm>
              <a:off x="4353721" y="1083103"/>
              <a:ext cx="1908135" cy="673240"/>
            </a:xfrm>
            <a:prstGeom prst="rect">
              <a:avLst/>
            </a:prstGeom>
            <a:grpFill/>
            <a:ln w="25400" cap="flat" cmpd="sng" algn="ctr">
              <a:solidFill>
                <a:srgbClr val="D8D6BE">
                  <a:lumMod val="50000"/>
                </a:srgbClr>
              </a:solidFill>
              <a:prstDash val="solid"/>
            </a:ln>
            <a:effectLst/>
          </p:spPr>
        </p:sp>
        <p:sp>
          <p:nvSpPr>
            <p:cNvPr id="44" name="Rectangle 43">
              <a:extLst>
                <a:ext uri="{FF2B5EF4-FFF2-40B4-BE49-F238E27FC236}">
                  <a16:creationId xmlns:a16="http://schemas.microsoft.com/office/drawing/2014/main" id="{41AC0E05-B8B7-47B5-A5D3-945EA41F1D9D}"/>
                </a:ext>
              </a:extLst>
            </p:cNvPr>
            <p:cNvSpPr/>
            <p:nvPr/>
          </p:nvSpPr>
          <p:spPr>
            <a:xfrm>
              <a:off x="4353721" y="1083103"/>
              <a:ext cx="1908135" cy="673240"/>
            </a:xfrm>
            <a:prstGeom prst="rect">
              <a:avLst/>
            </a:prstGeom>
            <a:grpFill/>
            <a:ln>
              <a:solidFill>
                <a:srgbClr val="D8D6BE">
                  <a:lumMod val="50000"/>
                </a:srgbClr>
              </a:solidFill>
            </a:ln>
            <a:effectLst/>
          </p:spPr>
          <p:txBody>
            <a:bodyPr spcFirstLastPara="0" vert="horz" wrap="square" lIns="74676" tIns="42672" rIns="74676" bIns="42672" numCol="1" spcCol="1270" anchor="ctr" anchorCtr="0">
              <a:noAutofit/>
            </a:bodyPr>
            <a:lstStyle/>
            <a:p>
              <a:pPr marL="0" marR="0" lvl="0" indent="0" algn="ctr" defTabSz="466725" eaLnBrk="1" fontAlgn="auto" latinLnBrk="0" hangingPunct="1">
                <a:lnSpc>
                  <a:spcPct val="90000"/>
                </a:lnSpc>
                <a:spcBef>
                  <a:spcPts val="0"/>
                </a:spcBef>
                <a:spcAft>
                  <a:spcPct val="35000"/>
                </a:spcAft>
                <a:buClrTx/>
                <a:buSzTx/>
                <a:buFontTx/>
                <a:buNone/>
                <a:tabLst/>
                <a:defRPr/>
              </a:pPr>
              <a:r>
                <a:rPr kumimoji="0" lang="en-US" b="0" i="0" u="none" strike="noStrike" kern="0" cap="none" spc="0" normalizeH="0" baseline="0" noProof="0" dirty="0">
                  <a:ln>
                    <a:noFill/>
                  </a:ln>
                  <a:solidFill>
                    <a:prstClr val="white"/>
                  </a:solidFill>
                  <a:effectLst/>
                  <a:uLnTx/>
                  <a:uFillTx/>
                  <a:latin typeface="Arial"/>
                </a:rPr>
                <a:t>Institutional and Capacity Building</a:t>
              </a:r>
            </a:p>
          </p:txBody>
        </p:sp>
      </p:grpSp>
      <p:grpSp>
        <p:nvGrpSpPr>
          <p:cNvPr id="45" name="Group 44">
            <a:extLst>
              <a:ext uri="{FF2B5EF4-FFF2-40B4-BE49-F238E27FC236}">
                <a16:creationId xmlns:a16="http://schemas.microsoft.com/office/drawing/2014/main" id="{E236F921-CFA7-44D2-A69B-04BE4E95A320}"/>
              </a:ext>
            </a:extLst>
          </p:cNvPr>
          <p:cNvGrpSpPr/>
          <p:nvPr/>
        </p:nvGrpSpPr>
        <p:grpSpPr>
          <a:xfrm>
            <a:off x="4695261" y="2832585"/>
            <a:ext cx="1858784" cy="2535062"/>
            <a:chOff x="4353721" y="1756344"/>
            <a:chExt cx="1908135" cy="2228940"/>
          </a:xfrm>
          <a:solidFill>
            <a:srgbClr val="D8D6BE"/>
          </a:solidFill>
        </p:grpSpPr>
        <p:sp>
          <p:nvSpPr>
            <p:cNvPr id="46" name="Rectangle 45">
              <a:extLst>
                <a:ext uri="{FF2B5EF4-FFF2-40B4-BE49-F238E27FC236}">
                  <a16:creationId xmlns:a16="http://schemas.microsoft.com/office/drawing/2014/main" id="{C58B1343-D457-4861-A29A-E5D0520FA7F5}"/>
                </a:ext>
              </a:extLst>
            </p:cNvPr>
            <p:cNvSpPr/>
            <p:nvPr/>
          </p:nvSpPr>
          <p:spPr>
            <a:xfrm>
              <a:off x="4353721" y="1756344"/>
              <a:ext cx="1908135" cy="2228940"/>
            </a:xfrm>
            <a:prstGeom prst="rect">
              <a:avLst/>
            </a:prstGeom>
            <a:grpFill/>
            <a:ln w="25400" cap="flat" cmpd="sng" algn="ctr">
              <a:solidFill>
                <a:srgbClr val="009CA7">
                  <a:tint val="40000"/>
                  <a:alpha val="90000"/>
                  <a:hueOff val="4151114"/>
                  <a:satOff val="-6527"/>
                  <a:lumOff val="-566"/>
                  <a:alphaOff val="0"/>
                </a:srgbClr>
              </a:solidFill>
              <a:prstDash val="solid"/>
            </a:ln>
            <a:effectLst/>
          </p:spPr>
        </p:sp>
        <p:sp>
          <p:nvSpPr>
            <p:cNvPr id="47" name="Rectangle 46">
              <a:extLst>
                <a:ext uri="{FF2B5EF4-FFF2-40B4-BE49-F238E27FC236}">
                  <a16:creationId xmlns:a16="http://schemas.microsoft.com/office/drawing/2014/main" id="{B5E2AA7E-EF76-4021-B830-13A5D31B6DF4}"/>
                </a:ext>
              </a:extLst>
            </p:cNvPr>
            <p:cNvSpPr/>
            <p:nvPr/>
          </p:nvSpPr>
          <p:spPr>
            <a:xfrm>
              <a:off x="4353721" y="1756344"/>
              <a:ext cx="1908135" cy="2228940"/>
            </a:xfrm>
            <a:prstGeom prst="rect">
              <a:avLst/>
            </a:prstGeom>
            <a:grpFill/>
            <a:ln>
              <a:noFill/>
            </a:ln>
            <a:effectLst/>
          </p:spPr>
          <p:txBody>
            <a:bodyPr spcFirstLastPara="0" vert="horz" wrap="square" lIns="56007" tIns="56007" rIns="74676" bIns="84011" numCol="1" spcCol="1270" anchor="t" anchorCtr="0">
              <a:noAutofit/>
            </a:bodyPr>
            <a:lstStyle/>
            <a:p>
              <a:pPr marL="0" marR="0" lvl="1" indent="0" defTabSz="466725" eaLnBrk="1" fontAlgn="auto" latinLnBrk="0" hangingPunct="1">
                <a:lnSpc>
                  <a:spcPct val="90000"/>
                </a:lnSpc>
                <a:spcBef>
                  <a:spcPts val="0"/>
                </a:spcBef>
                <a:spcAft>
                  <a:spcPct val="15000"/>
                </a:spcAft>
                <a:buClrTx/>
                <a:buSzTx/>
                <a:buFontTx/>
                <a:buNone/>
                <a:tabLst/>
                <a:defRPr/>
              </a:pPr>
              <a:r>
                <a:rPr kumimoji="0" lang="en-US" b="0" i="0" u="none" strike="noStrike" kern="0" cap="none" spc="0" normalizeH="0" baseline="0" noProof="0" dirty="0">
                  <a:ln>
                    <a:noFill/>
                  </a:ln>
                  <a:solidFill>
                    <a:srgbClr val="002345">
                      <a:hueOff val="0"/>
                      <a:satOff val="0"/>
                      <a:lumOff val="0"/>
                      <a:alphaOff val="0"/>
                    </a:srgbClr>
                  </a:solidFill>
                  <a:effectLst/>
                  <a:uLnTx/>
                  <a:uFillTx/>
                  <a:latin typeface="Calibri Light" panose="020F0302020204030204" pitchFamily="34" charset="0"/>
                  <a:cs typeface="Calibri Light" panose="020F0302020204030204" pitchFamily="34" charset="0"/>
                </a:rPr>
                <a:t>By using program institutions and systems, PforR will strengthen institutions/capacity of the whole program</a:t>
              </a:r>
            </a:p>
          </p:txBody>
        </p:sp>
      </p:grpSp>
      <p:grpSp>
        <p:nvGrpSpPr>
          <p:cNvPr id="48" name="Group 47">
            <a:extLst>
              <a:ext uri="{FF2B5EF4-FFF2-40B4-BE49-F238E27FC236}">
                <a16:creationId xmlns:a16="http://schemas.microsoft.com/office/drawing/2014/main" id="{4396E258-087F-43E9-82D6-5CB487AF2F31}"/>
              </a:ext>
            </a:extLst>
          </p:cNvPr>
          <p:cNvGrpSpPr/>
          <p:nvPr/>
        </p:nvGrpSpPr>
        <p:grpSpPr>
          <a:xfrm>
            <a:off x="6854238" y="2098426"/>
            <a:ext cx="1858784" cy="902897"/>
            <a:chOff x="6528996" y="1083103"/>
            <a:chExt cx="1908135" cy="673240"/>
          </a:xfrm>
          <a:solidFill>
            <a:srgbClr val="C89F5D">
              <a:lumMod val="50000"/>
            </a:srgbClr>
          </a:solidFill>
        </p:grpSpPr>
        <p:sp>
          <p:nvSpPr>
            <p:cNvPr id="49" name="Rectangle 48">
              <a:extLst>
                <a:ext uri="{FF2B5EF4-FFF2-40B4-BE49-F238E27FC236}">
                  <a16:creationId xmlns:a16="http://schemas.microsoft.com/office/drawing/2014/main" id="{F29F747D-2E15-44D5-B07A-A24A2344559B}"/>
                </a:ext>
              </a:extLst>
            </p:cNvPr>
            <p:cNvSpPr/>
            <p:nvPr/>
          </p:nvSpPr>
          <p:spPr>
            <a:xfrm>
              <a:off x="6528996" y="1083103"/>
              <a:ext cx="1908135" cy="673240"/>
            </a:xfrm>
            <a:prstGeom prst="rect">
              <a:avLst/>
            </a:prstGeom>
            <a:grpFill/>
            <a:ln w="25400" cap="flat" cmpd="sng" algn="ctr">
              <a:solidFill>
                <a:srgbClr val="009CA7">
                  <a:hueOff val="6642087"/>
                  <a:satOff val="-45991"/>
                  <a:lumOff val="3922"/>
                  <a:alphaOff val="0"/>
                </a:srgbClr>
              </a:solidFill>
              <a:prstDash val="solid"/>
            </a:ln>
            <a:effectLst/>
          </p:spPr>
        </p:sp>
        <p:sp>
          <p:nvSpPr>
            <p:cNvPr id="50" name="Rectangle 49">
              <a:extLst>
                <a:ext uri="{FF2B5EF4-FFF2-40B4-BE49-F238E27FC236}">
                  <a16:creationId xmlns:a16="http://schemas.microsoft.com/office/drawing/2014/main" id="{647887C0-C29C-4737-AE81-502FDE4FA0DE}"/>
                </a:ext>
              </a:extLst>
            </p:cNvPr>
            <p:cNvSpPr/>
            <p:nvPr/>
          </p:nvSpPr>
          <p:spPr>
            <a:xfrm>
              <a:off x="6528996" y="1083103"/>
              <a:ext cx="1908135" cy="673240"/>
            </a:xfrm>
            <a:prstGeom prst="rect">
              <a:avLst/>
            </a:prstGeom>
            <a:grpFill/>
            <a:ln>
              <a:noFill/>
            </a:ln>
            <a:effectLst/>
          </p:spPr>
          <p:txBody>
            <a:bodyPr spcFirstLastPara="0" vert="horz" wrap="square" lIns="74676" tIns="42672" rIns="74676" bIns="42672" numCol="1" spcCol="1270" anchor="ctr" anchorCtr="0">
              <a:noAutofit/>
            </a:bodyPr>
            <a:lstStyle/>
            <a:p>
              <a:pPr marL="0" marR="0" lvl="0" indent="0" algn="ctr" defTabSz="466725" eaLnBrk="1" fontAlgn="auto" latinLnBrk="0" hangingPunct="1">
                <a:lnSpc>
                  <a:spcPct val="90000"/>
                </a:lnSpc>
                <a:spcBef>
                  <a:spcPts val="0"/>
                </a:spcBef>
                <a:spcAft>
                  <a:spcPct val="35000"/>
                </a:spcAft>
                <a:buClrTx/>
                <a:buSzTx/>
                <a:buFontTx/>
                <a:buNone/>
                <a:tabLst/>
                <a:defRPr/>
              </a:pPr>
              <a:r>
                <a:rPr kumimoji="0" lang="en-US" b="0" i="0" u="none" strike="noStrike" kern="0" cap="none" spc="0" normalizeH="0" baseline="0" noProof="0" dirty="0">
                  <a:ln>
                    <a:noFill/>
                  </a:ln>
                  <a:solidFill>
                    <a:prstClr val="white"/>
                  </a:solidFill>
                  <a:effectLst/>
                  <a:uLnTx/>
                  <a:uFillTx/>
                  <a:latin typeface="Arial"/>
                </a:rPr>
                <a:t>Enhanced Partnerships</a:t>
              </a:r>
            </a:p>
          </p:txBody>
        </p:sp>
      </p:grpSp>
      <p:grpSp>
        <p:nvGrpSpPr>
          <p:cNvPr id="51" name="Group 50">
            <a:extLst>
              <a:ext uri="{FF2B5EF4-FFF2-40B4-BE49-F238E27FC236}">
                <a16:creationId xmlns:a16="http://schemas.microsoft.com/office/drawing/2014/main" id="{122CBE00-E2FD-45C1-9FB9-C5CA94C72E8A}"/>
              </a:ext>
            </a:extLst>
          </p:cNvPr>
          <p:cNvGrpSpPr/>
          <p:nvPr/>
        </p:nvGrpSpPr>
        <p:grpSpPr>
          <a:xfrm>
            <a:off x="6854238" y="2829222"/>
            <a:ext cx="1858784" cy="2538457"/>
            <a:chOff x="6528996" y="1819911"/>
            <a:chExt cx="1908135" cy="2231925"/>
          </a:xfrm>
          <a:solidFill>
            <a:srgbClr val="C89F5D">
              <a:lumMod val="20000"/>
              <a:lumOff val="80000"/>
            </a:srgbClr>
          </a:solidFill>
        </p:grpSpPr>
        <p:sp>
          <p:nvSpPr>
            <p:cNvPr id="52" name="Rectangle 51">
              <a:extLst>
                <a:ext uri="{FF2B5EF4-FFF2-40B4-BE49-F238E27FC236}">
                  <a16:creationId xmlns:a16="http://schemas.microsoft.com/office/drawing/2014/main" id="{6DB76C39-C580-4936-89F7-A8945ECCC44A}"/>
                </a:ext>
              </a:extLst>
            </p:cNvPr>
            <p:cNvSpPr/>
            <p:nvPr/>
          </p:nvSpPr>
          <p:spPr>
            <a:xfrm>
              <a:off x="6528996" y="1822896"/>
              <a:ext cx="1908135" cy="2228940"/>
            </a:xfrm>
            <a:prstGeom prst="rect">
              <a:avLst/>
            </a:prstGeom>
            <a:grpFill/>
            <a:ln w="25400" cap="flat" cmpd="sng" algn="ctr">
              <a:solidFill>
                <a:srgbClr val="009CA7">
                  <a:tint val="40000"/>
                  <a:alpha val="90000"/>
                  <a:hueOff val="6226670"/>
                  <a:satOff val="-9791"/>
                  <a:lumOff val="-849"/>
                  <a:alphaOff val="0"/>
                </a:srgbClr>
              </a:solidFill>
              <a:prstDash val="solid"/>
            </a:ln>
            <a:effectLst/>
          </p:spPr>
        </p:sp>
        <p:sp>
          <p:nvSpPr>
            <p:cNvPr id="53" name="Rectangle 52">
              <a:extLst>
                <a:ext uri="{FF2B5EF4-FFF2-40B4-BE49-F238E27FC236}">
                  <a16:creationId xmlns:a16="http://schemas.microsoft.com/office/drawing/2014/main" id="{82E81AEB-F2FF-45AF-8FF0-19EAB1282B2A}"/>
                </a:ext>
              </a:extLst>
            </p:cNvPr>
            <p:cNvSpPr/>
            <p:nvPr/>
          </p:nvSpPr>
          <p:spPr>
            <a:xfrm>
              <a:off x="6528996" y="1819911"/>
              <a:ext cx="1908135" cy="2228940"/>
            </a:xfrm>
            <a:prstGeom prst="rect">
              <a:avLst/>
            </a:prstGeom>
            <a:grpFill/>
            <a:ln>
              <a:noFill/>
            </a:ln>
            <a:effectLst/>
          </p:spPr>
          <p:txBody>
            <a:bodyPr spcFirstLastPara="0" vert="horz" wrap="square" lIns="56007" tIns="56007" rIns="74676" bIns="84011" numCol="1" spcCol="1270" anchor="t" anchorCtr="0">
              <a:noAutofit/>
            </a:bodyPr>
            <a:lstStyle/>
            <a:p>
              <a:pPr marL="0" marR="0" lvl="1" indent="0" defTabSz="466725" eaLnBrk="1" fontAlgn="auto" latinLnBrk="0" hangingPunct="1">
                <a:lnSpc>
                  <a:spcPct val="90000"/>
                </a:lnSpc>
                <a:spcBef>
                  <a:spcPts val="0"/>
                </a:spcBef>
                <a:spcAft>
                  <a:spcPct val="15000"/>
                </a:spcAft>
                <a:buClrTx/>
                <a:buSzTx/>
                <a:buFontTx/>
                <a:buNone/>
                <a:tabLst/>
                <a:defRPr/>
              </a:pPr>
              <a:r>
                <a:rPr kumimoji="0" lang="en-US" b="0" i="0" u="none" strike="noStrike" kern="0" cap="none" spc="0" normalizeH="0" baseline="0" noProof="0" dirty="0">
                  <a:ln>
                    <a:noFill/>
                  </a:ln>
                  <a:solidFill>
                    <a:srgbClr val="002345">
                      <a:hueOff val="0"/>
                      <a:satOff val="0"/>
                      <a:lumOff val="0"/>
                      <a:alphaOff val="0"/>
                    </a:srgbClr>
                  </a:solidFill>
                  <a:effectLst/>
                  <a:uLnTx/>
                  <a:uFillTx/>
                  <a:latin typeface="Calibri Light"/>
                  <a:ea typeface="MS PGothic"/>
                  <a:cs typeface="Calibri Light"/>
                </a:rPr>
                <a:t>PforR provides opportunity to improve coordination among development partners in government programs</a:t>
              </a:r>
            </a:p>
          </p:txBody>
        </p:sp>
      </p:grpSp>
    </p:spTree>
    <p:extLst>
      <p:ext uri="{BB962C8B-B14F-4D97-AF65-F5344CB8AC3E}">
        <p14:creationId xmlns:p14="http://schemas.microsoft.com/office/powerpoint/2010/main" val="24442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86EA-D9D8-4CF1-8F16-028B98A67E1C}"/>
              </a:ext>
            </a:extLst>
          </p:cNvPr>
          <p:cNvSpPr>
            <a:spLocks noGrp="1"/>
          </p:cNvSpPr>
          <p:nvPr>
            <p:ph type="title"/>
          </p:nvPr>
        </p:nvSpPr>
        <p:spPr/>
        <p:txBody>
          <a:bodyPr/>
          <a:lstStyle/>
          <a:p>
            <a:r>
              <a:rPr lang="en-US" sz="2600" dirty="0">
                <a:solidFill>
                  <a:srgbClr val="002345"/>
                </a:solidFill>
              </a:rPr>
              <a:t>PforR: Key Characteristics</a:t>
            </a:r>
            <a:endParaRPr lang="en-US" dirty="0"/>
          </a:p>
        </p:txBody>
      </p:sp>
      <p:sp>
        <p:nvSpPr>
          <p:cNvPr id="34" name="Oval 33">
            <a:extLst>
              <a:ext uri="{FF2B5EF4-FFF2-40B4-BE49-F238E27FC236}">
                <a16:creationId xmlns:a16="http://schemas.microsoft.com/office/drawing/2014/main" id="{8DEF9223-BE46-4540-BFF2-EAF8F119F1FA}"/>
              </a:ext>
            </a:extLst>
          </p:cNvPr>
          <p:cNvSpPr/>
          <p:nvPr/>
        </p:nvSpPr>
        <p:spPr>
          <a:xfrm>
            <a:off x="494512" y="1857128"/>
            <a:ext cx="914400" cy="914400"/>
          </a:xfrm>
          <a:prstGeom prst="ellipse">
            <a:avLst/>
          </a:prstGeom>
          <a:solidFill>
            <a:sysClr val="window" lastClr="FFFFFF"/>
          </a:solidFill>
          <a:ln w="25400" cap="flat" cmpd="sng" algn="ctr">
            <a:solidFill>
              <a:srgbClr val="139A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sp>
        <p:nvSpPr>
          <p:cNvPr id="35" name="TextBox 34">
            <a:extLst>
              <a:ext uri="{FF2B5EF4-FFF2-40B4-BE49-F238E27FC236}">
                <a16:creationId xmlns:a16="http://schemas.microsoft.com/office/drawing/2014/main" id="{D0442CB3-E6D7-4E20-9E94-B90D2B8DB140}"/>
              </a:ext>
            </a:extLst>
          </p:cNvPr>
          <p:cNvSpPr txBox="1"/>
          <p:nvPr/>
        </p:nvSpPr>
        <p:spPr>
          <a:xfrm>
            <a:off x="1530215" y="1857132"/>
            <a:ext cx="3060441" cy="707886"/>
          </a:xfrm>
          <a:prstGeom prst="rect">
            <a:avLst/>
          </a:prstGeom>
          <a:noFill/>
        </p:spPr>
        <p:txBody>
          <a:bodyPr wrap="square" rtlCol="0">
            <a:spAutoFit/>
          </a:bodyPr>
          <a:lstStyle/>
          <a:p>
            <a:pPr eaLnBrk="1" hangingPunct="1"/>
            <a:r>
              <a:rPr lang="en-US" sz="2000" dirty="0">
                <a:solidFill>
                  <a:prstClr val="black"/>
                </a:solidFill>
                <a:latin typeface="Trebuchet MS" charset="0"/>
                <a:ea typeface="MS PGothic" charset="0"/>
                <a:cs typeface="Arial" charset="0"/>
              </a:rPr>
              <a:t>Finances and supports government’s programs</a:t>
            </a:r>
          </a:p>
        </p:txBody>
      </p:sp>
      <p:sp>
        <p:nvSpPr>
          <p:cNvPr id="36" name="Oval 35">
            <a:extLst>
              <a:ext uri="{FF2B5EF4-FFF2-40B4-BE49-F238E27FC236}">
                <a16:creationId xmlns:a16="http://schemas.microsoft.com/office/drawing/2014/main" id="{A5E2E7D6-4124-4FF8-8BA4-4461C395EEAC}"/>
              </a:ext>
            </a:extLst>
          </p:cNvPr>
          <p:cNvSpPr/>
          <p:nvPr/>
        </p:nvSpPr>
        <p:spPr>
          <a:xfrm>
            <a:off x="405563" y="3656700"/>
            <a:ext cx="914400" cy="914400"/>
          </a:xfrm>
          <a:prstGeom prst="ellipse">
            <a:avLst/>
          </a:prstGeom>
          <a:solidFill>
            <a:sysClr val="window" lastClr="FFFFFF"/>
          </a:solidFill>
          <a:ln w="25400" cap="flat" cmpd="sng" algn="ctr">
            <a:solidFill>
              <a:srgbClr val="139A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sp>
        <p:nvSpPr>
          <p:cNvPr id="37" name="TextBox 36">
            <a:extLst>
              <a:ext uri="{FF2B5EF4-FFF2-40B4-BE49-F238E27FC236}">
                <a16:creationId xmlns:a16="http://schemas.microsoft.com/office/drawing/2014/main" id="{ABB521AB-2AAC-4948-9128-3E76D9815D16}"/>
              </a:ext>
            </a:extLst>
          </p:cNvPr>
          <p:cNvSpPr txBox="1"/>
          <p:nvPr/>
        </p:nvSpPr>
        <p:spPr>
          <a:xfrm>
            <a:off x="1530214" y="3597637"/>
            <a:ext cx="3060441" cy="2246769"/>
          </a:xfrm>
          <a:prstGeom prst="rect">
            <a:avLst/>
          </a:prstGeom>
          <a:noFill/>
        </p:spPr>
        <p:txBody>
          <a:bodyPr wrap="square" rtlCol="0">
            <a:spAutoFit/>
          </a:bodyPr>
          <a:lstStyle/>
          <a:p>
            <a:pPr eaLnBrk="1" hangingPunct="1">
              <a:spcBef>
                <a:spcPts val="1200"/>
              </a:spcBef>
              <a:buClr>
                <a:srgbClr val="00ADE4"/>
              </a:buClr>
            </a:pPr>
            <a:r>
              <a:rPr lang="en-US" sz="2000" dirty="0">
                <a:solidFill>
                  <a:prstClr val="black"/>
                </a:solidFill>
                <a:latin typeface="Trebuchet MS" charset="0"/>
                <a:ea typeface="MS PGothic" charset="0"/>
                <a:cs typeface="Arial" charset="0"/>
              </a:rPr>
              <a:t>Includes support to institutional capacity building including financial systems, procurement, environmental and social systems</a:t>
            </a:r>
          </a:p>
        </p:txBody>
      </p:sp>
      <p:sp>
        <p:nvSpPr>
          <p:cNvPr id="38" name="Oval 37">
            <a:extLst>
              <a:ext uri="{FF2B5EF4-FFF2-40B4-BE49-F238E27FC236}">
                <a16:creationId xmlns:a16="http://schemas.microsoft.com/office/drawing/2014/main" id="{2C95EB11-FE73-41D1-B8D7-33CA117AD962}"/>
              </a:ext>
            </a:extLst>
          </p:cNvPr>
          <p:cNvSpPr/>
          <p:nvPr/>
        </p:nvSpPr>
        <p:spPr>
          <a:xfrm>
            <a:off x="4590651" y="1857128"/>
            <a:ext cx="914400" cy="914400"/>
          </a:xfrm>
          <a:prstGeom prst="ellipse">
            <a:avLst/>
          </a:prstGeom>
          <a:solidFill>
            <a:sysClr val="window" lastClr="FFFFFF"/>
          </a:solidFill>
          <a:ln w="25400" cap="flat" cmpd="sng" algn="ctr">
            <a:solidFill>
              <a:srgbClr val="139A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a:ea typeface="+mn-ea"/>
                <a:cs typeface="+mn-cs"/>
              </a:rPr>
              <a:t> </a:t>
            </a:r>
          </a:p>
        </p:txBody>
      </p:sp>
      <p:sp>
        <p:nvSpPr>
          <p:cNvPr id="39" name="TextBox 38">
            <a:extLst>
              <a:ext uri="{FF2B5EF4-FFF2-40B4-BE49-F238E27FC236}">
                <a16:creationId xmlns:a16="http://schemas.microsoft.com/office/drawing/2014/main" id="{85EEC332-A648-47A7-B145-2AEA4748339D}"/>
              </a:ext>
            </a:extLst>
          </p:cNvPr>
          <p:cNvSpPr txBox="1"/>
          <p:nvPr/>
        </p:nvSpPr>
        <p:spPr>
          <a:xfrm>
            <a:off x="5626354" y="1857132"/>
            <a:ext cx="3060441" cy="707886"/>
          </a:xfrm>
          <a:prstGeom prst="rect">
            <a:avLst/>
          </a:prstGeom>
          <a:noFill/>
        </p:spPr>
        <p:txBody>
          <a:bodyPr wrap="square" rtlCol="0">
            <a:spAutoFit/>
          </a:bodyPr>
          <a:lstStyle/>
          <a:p>
            <a:pPr eaLnBrk="1" hangingPunct="1">
              <a:spcBef>
                <a:spcPts val="1200"/>
              </a:spcBef>
              <a:buClr>
                <a:srgbClr val="00ADE4"/>
              </a:buClr>
            </a:pPr>
            <a:r>
              <a:rPr lang="en-US" sz="2000" dirty="0">
                <a:solidFill>
                  <a:prstClr val="black"/>
                </a:solidFill>
                <a:latin typeface="Trebuchet MS" charset="0"/>
                <a:ea typeface="MS PGothic" charset="0"/>
                <a:cs typeface="Arial" charset="0"/>
              </a:rPr>
              <a:t>Disburses against achievement of results</a:t>
            </a:r>
          </a:p>
        </p:txBody>
      </p:sp>
      <p:sp>
        <p:nvSpPr>
          <p:cNvPr id="40" name="Oval 39">
            <a:extLst>
              <a:ext uri="{FF2B5EF4-FFF2-40B4-BE49-F238E27FC236}">
                <a16:creationId xmlns:a16="http://schemas.microsoft.com/office/drawing/2014/main" id="{CFD3D1ED-3A1D-487C-BCA8-D8A97C4D7507}"/>
              </a:ext>
            </a:extLst>
          </p:cNvPr>
          <p:cNvSpPr/>
          <p:nvPr/>
        </p:nvSpPr>
        <p:spPr>
          <a:xfrm>
            <a:off x="4590651" y="3703064"/>
            <a:ext cx="914400" cy="914400"/>
          </a:xfrm>
          <a:prstGeom prst="ellipse">
            <a:avLst/>
          </a:prstGeom>
          <a:solidFill>
            <a:sysClr val="window" lastClr="FFFFFF"/>
          </a:solidFill>
          <a:ln w="25400" cap="flat" cmpd="sng" algn="ctr">
            <a:solidFill>
              <a:srgbClr val="139A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endParaRPr>
          </a:p>
        </p:txBody>
      </p:sp>
      <p:sp>
        <p:nvSpPr>
          <p:cNvPr id="41" name="TextBox 40">
            <a:extLst>
              <a:ext uri="{FF2B5EF4-FFF2-40B4-BE49-F238E27FC236}">
                <a16:creationId xmlns:a16="http://schemas.microsoft.com/office/drawing/2014/main" id="{1095B7BD-4ED8-455C-A438-43818BF57ADB}"/>
              </a:ext>
            </a:extLst>
          </p:cNvPr>
          <p:cNvSpPr txBox="1"/>
          <p:nvPr/>
        </p:nvSpPr>
        <p:spPr>
          <a:xfrm>
            <a:off x="5626354" y="3585263"/>
            <a:ext cx="3060441" cy="1015663"/>
          </a:xfrm>
          <a:prstGeom prst="rect">
            <a:avLst/>
          </a:prstGeom>
          <a:noFill/>
        </p:spPr>
        <p:txBody>
          <a:bodyPr wrap="square" rtlCol="0">
            <a:spAutoFit/>
          </a:bodyPr>
          <a:lstStyle/>
          <a:p>
            <a:pPr eaLnBrk="1" hangingPunct="1">
              <a:spcBef>
                <a:spcPts val="1200"/>
              </a:spcBef>
              <a:buClr>
                <a:srgbClr val="00ADE4"/>
              </a:buClr>
            </a:pPr>
            <a:r>
              <a:rPr lang="en-US" sz="2000" dirty="0">
                <a:solidFill>
                  <a:prstClr val="black"/>
                </a:solidFill>
                <a:latin typeface="Trebuchet MS" charset="0"/>
                <a:ea typeface="MS PGothic" charset="0"/>
                <a:cs typeface="Arial" charset="0"/>
              </a:rPr>
              <a:t>Enhances Partnerships through the use of program own systems</a:t>
            </a:r>
          </a:p>
        </p:txBody>
      </p:sp>
      <p:sp>
        <p:nvSpPr>
          <p:cNvPr id="42" name="Right Arrow 27">
            <a:extLst>
              <a:ext uri="{FF2B5EF4-FFF2-40B4-BE49-F238E27FC236}">
                <a16:creationId xmlns:a16="http://schemas.microsoft.com/office/drawing/2014/main" id="{EA8DBB58-2E29-46F1-BD06-2010D5F0F649}"/>
              </a:ext>
            </a:extLst>
          </p:cNvPr>
          <p:cNvSpPr/>
          <p:nvPr/>
        </p:nvSpPr>
        <p:spPr>
          <a:xfrm>
            <a:off x="4958748" y="2320390"/>
            <a:ext cx="206211" cy="137160"/>
          </a:xfrm>
          <a:prstGeom prst="rightArrow">
            <a:avLst/>
          </a:prstGeom>
          <a:solidFill>
            <a:srgbClr val="139AF0"/>
          </a:solidFill>
          <a:ln w="127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Arial"/>
              <a:ea typeface="+mn-ea"/>
              <a:cs typeface="+mn-cs"/>
            </a:endParaRPr>
          </a:p>
        </p:txBody>
      </p:sp>
      <p:sp>
        <p:nvSpPr>
          <p:cNvPr id="43" name="Right Arrow 37">
            <a:extLst>
              <a:ext uri="{FF2B5EF4-FFF2-40B4-BE49-F238E27FC236}">
                <a16:creationId xmlns:a16="http://schemas.microsoft.com/office/drawing/2014/main" id="{FC10B27B-D39B-419F-AA18-B81B370A69D1}"/>
              </a:ext>
            </a:extLst>
          </p:cNvPr>
          <p:cNvSpPr/>
          <p:nvPr/>
        </p:nvSpPr>
        <p:spPr>
          <a:xfrm flipH="1">
            <a:off x="4958748" y="2152431"/>
            <a:ext cx="206211" cy="137160"/>
          </a:xfrm>
          <a:prstGeom prst="rightArrow">
            <a:avLst/>
          </a:prstGeom>
          <a:solidFill>
            <a:srgbClr val="139AF0"/>
          </a:solidFill>
          <a:ln w="127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Arial"/>
              <a:ea typeface="+mn-ea"/>
              <a:cs typeface="+mn-cs"/>
            </a:endParaRPr>
          </a:p>
        </p:txBody>
      </p:sp>
      <p:pic>
        <p:nvPicPr>
          <p:cNvPr id="44" name="Picture 14" descr="http://printabletreats.com/wp-content/uploads/2015/02/free-clean-chalkboard-giant-checkmark-clipart-610x229.jpg">
            <a:extLst>
              <a:ext uri="{FF2B5EF4-FFF2-40B4-BE49-F238E27FC236}">
                <a16:creationId xmlns:a16="http://schemas.microsoft.com/office/drawing/2014/main" id="{F41D5C82-9211-4900-BACC-42BFD6EE437F}"/>
              </a:ext>
            </a:extLst>
          </p:cNvPr>
          <p:cNvPicPr>
            <a:picLocks noChangeAspect="1" noChangeArrowheads="1"/>
          </p:cNvPicPr>
          <p:nvPr/>
        </p:nvPicPr>
        <p:blipFill rotWithShape="1">
          <a:blip r:embed="rId2" cstate="screen">
            <a:duotone>
              <a:srgbClr val="139AF0">
                <a:shade val="45000"/>
                <a:satMod val="135000"/>
              </a:srgbClr>
              <a:prstClr val="white"/>
            </a:duotone>
            <a:extLst>
              <a:ext uri="{28A0092B-C50C-407E-A947-70E740481C1C}">
                <a14:useLocalDpi xmlns:a14="http://schemas.microsoft.com/office/drawing/2010/main"/>
              </a:ext>
            </a:extLst>
          </a:blip>
          <a:srcRect/>
          <a:stretch/>
        </p:blipFill>
        <p:spPr bwMode="auto">
          <a:xfrm>
            <a:off x="5206316" y="2258154"/>
            <a:ext cx="239590" cy="23906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0" descr="http://www.dailyfantasysports101.com/wp-content/uploads/2014/12/icon-cash-gray-250.gif">
            <a:extLst>
              <a:ext uri="{FF2B5EF4-FFF2-40B4-BE49-F238E27FC236}">
                <a16:creationId xmlns:a16="http://schemas.microsoft.com/office/drawing/2014/main" id="{B4F34C6B-0741-46DE-9F8D-5F80474201F4}"/>
              </a:ext>
            </a:extLst>
          </p:cNvPr>
          <p:cNvPicPr>
            <a:picLocks noChangeAspect="1" noChangeArrowheads="1"/>
          </p:cNvPicPr>
          <p:nvPr/>
        </p:nvPicPr>
        <p:blipFill>
          <a:blip r:embed="rId3" cstate="screen">
            <a:clrChange>
              <a:clrFrom>
                <a:srgbClr val="FFFFFF"/>
              </a:clrFrom>
              <a:clrTo>
                <a:srgbClr val="FFFFFF">
                  <a:alpha val="0"/>
                </a:srgbClr>
              </a:clrTo>
            </a:clrChange>
            <a:duotone>
              <a:srgbClr val="139AF0">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604022" y="2234830"/>
            <a:ext cx="373956" cy="28570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104814E9-80A3-4EE8-92D1-DE5A54A866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a:stretch/>
        </p:blipFill>
        <p:spPr>
          <a:xfrm>
            <a:off x="4696089" y="3940739"/>
            <a:ext cx="731520" cy="416720"/>
          </a:xfrm>
          <a:prstGeom prst="rect">
            <a:avLst/>
          </a:prstGeom>
        </p:spPr>
      </p:pic>
      <p:pic>
        <p:nvPicPr>
          <p:cNvPr id="47" name="Picture 4" descr="https://data.gov.in/sites/default/files/governance-administration256X256.png">
            <a:extLst>
              <a:ext uri="{FF2B5EF4-FFF2-40B4-BE49-F238E27FC236}">
                <a16:creationId xmlns:a16="http://schemas.microsoft.com/office/drawing/2014/main" id="{33318FB5-71DE-4702-8AFB-9E49D20527F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6437" y="1957091"/>
            <a:ext cx="590550" cy="59055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Image result for people">
            <a:extLst>
              <a:ext uri="{FF2B5EF4-FFF2-40B4-BE49-F238E27FC236}">
                <a16:creationId xmlns:a16="http://schemas.microsoft.com/office/drawing/2014/main" id="{1AC600F3-030E-424F-BCF3-77530769D4F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9020"/>
          <a:stretch/>
        </p:blipFill>
        <p:spPr bwMode="auto">
          <a:xfrm>
            <a:off x="551157" y="3823397"/>
            <a:ext cx="640080" cy="58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348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87977"/>
            <a:ext cx="8461375" cy="1208088"/>
          </a:xfrm>
          <a:solidFill>
            <a:schemeClr val="bg1"/>
          </a:solidFill>
        </p:spPr>
        <p:txBody>
          <a:bodyPr>
            <a:normAutofit/>
          </a:bodyPr>
          <a:lstStyle/>
          <a:p>
            <a:pPr>
              <a:lnSpc>
                <a:spcPct val="80000"/>
              </a:lnSpc>
            </a:pPr>
            <a:r>
              <a:rPr lang="en-US" sz="2400" dirty="0">
                <a:solidFill>
                  <a:srgbClr val="002060"/>
                </a:solidFill>
                <a:latin typeface="Franklin Gothic Medium Cond" panose="020B0606030402020204" pitchFamily="34" charset="0"/>
                <a:ea typeface="ＭＳ Ｐゴシック"/>
                <a:cs typeface="+mn-cs"/>
              </a:rPr>
              <a:t>Overview of Operational Instrument  </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AC3A93-1DE2-4AD7-ADDA-C8D99E53B1C4}" type="slidenum">
              <a:rPr lang="en-US" smtClean="0"/>
              <a:pPr/>
              <a:t>5</a:t>
            </a:fld>
            <a:endParaRPr lang="en-US" dirty="0"/>
          </a:p>
        </p:txBody>
      </p:sp>
      <p:sp>
        <p:nvSpPr>
          <p:cNvPr id="3" name="Slide Number Placeholder 2"/>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AC3A93-1DE2-4AD7-ADDA-C8D99E53B1C4}" type="slidenum">
              <a:rPr lang="en-US" smtClean="0"/>
              <a:pPr/>
              <a:t>5</a:t>
            </a:fld>
            <a:endParaRPr lang="en-US"/>
          </a:p>
        </p:txBody>
      </p:sp>
      <p:sp>
        <p:nvSpPr>
          <p:cNvPr id="6" name="TextBox 5"/>
          <p:cNvSpPr txBox="1"/>
          <p:nvPr/>
        </p:nvSpPr>
        <p:spPr>
          <a:xfrm>
            <a:off x="1240116" y="1727121"/>
            <a:ext cx="6638862" cy="288541"/>
          </a:xfrm>
          <a:prstGeom prst="rect">
            <a:avLst/>
          </a:prstGeom>
          <a:solidFill>
            <a:schemeClr val="accent1">
              <a:lumMod val="75000"/>
            </a:schemeClr>
          </a:solidFill>
        </p:spPr>
        <p:txBody>
          <a:bodyPr wrap="square" rtlCol="0">
            <a:spAutoFit/>
          </a:bodyPr>
          <a:lstStyle/>
          <a:p>
            <a:pPr algn="ctr"/>
            <a:r>
              <a:rPr lang="en-US" sz="1275" dirty="0">
                <a:solidFill>
                  <a:schemeClr val="bg1"/>
                </a:solidFill>
              </a:rPr>
              <a:t>Purpose</a:t>
            </a:r>
          </a:p>
        </p:txBody>
      </p:sp>
      <p:sp>
        <p:nvSpPr>
          <p:cNvPr id="7" name="TextBox 6"/>
          <p:cNvSpPr txBox="1"/>
          <p:nvPr/>
        </p:nvSpPr>
        <p:spPr>
          <a:xfrm>
            <a:off x="3413346" y="2139643"/>
            <a:ext cx="2114550" cy="900246"/>
          </a:xfrm>
          <a:prstGeom prst="rect">
            <a:avLst/>
          </a:prstGeom>
          <a:solidFill>
            <a:schemeClr val="accent1">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t>Supports a set of </a:t>
            </a:r>
            <a:r>
              <a:rPr lang="en-US" sz="1050" dirty="0">
                <a:solidFill>
                  <a:srgbClr val="002060"/>
                </a:solidFill>
              </a:rPr>
              <a:t>policy and institutional actions</a:t>
            </a:r>
            <a:r>
              <a:rPr lang="en-US" sz="1050" dirty="0"/>
              <a:t> with defined development objectives and results. </a:t>
            </a:r>
          </a:p>
          <a:p>
            <a:endParaRPr lang="en-US" sz="1050" dirty="0"/>
          </a:p>
        </p:txBody>
      </p:sp>
      <p:sp>
        <p:nvSpPr>
          <p:cNvPr id="8" name="TextBox 7"/>
          <p:cNvSpPr txBox="1"/>
          <p:nvPr/>
        </p:nvSpPr>
        <p:spPr>
          <a:xfrm>
            <a:off x="1240116" y="2149411"/>
            <a:ext cx="2114549" cy="900246"/>
          </a:xfrm>
          <a:prstGeom prst="rect">
            <a:avLst/>
          </a:prstGeom>
          <a:solidFill>
            <a:schemeClr val="accent1">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t>Supports </a:t>
            </a:r>
            <a:r>
              <a:rPr lang="en-US" sz="1050" dirty="0">
                <a:solidFill>
                  <a:srgbClr val="002060"/>
                </a:solidFill>
              </a:rPr>
              <a:t>projects</a:t>
            </a:r>
            <a:r>
              <a:rPr lang="en-US" sz="1050" dirty="0"/>
              <a:t> with defined set of ring-fenced activities, development objectives, and results.</a:t>
            </a:r>
          </a:p>
          <a:p>
            <a:pPr marL="214313" indent="-214313">
              <a:buFont typeface="Arial" panose="020B0604020202020204" pitchFamily="34" charset="0"/>
              <a:buChar char="•"/>
            </a:pPr>
            <a:endParaRPr lang="en-US" sz="1050" dirty="0"/>
          </a:p>
        </p:txBody>
      </p:sp>
      <p:sp>
        <p:nvSpPr>
          <p:cNvPr id="9" name="Oval 8"/>
          <p:cNvSpPr/>
          <p:nvPr/>
        </p:nvSpPr>
        <p:spPr>
          <a:xfrm>
            <a:off x="2030398" y="1217839"/>
            <a:ext cx="514350" cy="4756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p:cNvSpPr txBox="1"/>
          <p:nvPr/>
        </p:nvSpPr>
        <p:spPr>
          <a:xfrm>
            <a:off x="2081342" y="1295240"/>
            <a:ext cx="514350" cy="276999"/>
          </a:xfrm>
          <a:prstGeom prst="rect">
            <a:avLst/>
          </a:prstGeom>
          <a:noFill/>
        </p:spPr>
        <p:txBody>
          <a:bodyPr wrap="square" rtlCol="0">
            <a:spAutoFit/>
          </a:bodyPr>
          <a:lstStyle/>
          <a:p>
            <a:r>
              <a:rPr lang="en-US" sz="1200" dirty="0">
                <a:solidFill>
                  <a:schemeClr val="bg1"/>
                </a:solidFill>
              </a:rPr>
              <a:t>IPF</a:t>
            </a:r>
          </a:p>
        </p:txBody>
      </p:sp>
      <p:sp>
        <p:nvSpPr>
          <p:cNvPr id="11" name="Oval 10"/>
          <p:cNvSpPr/>
          <p:nvPr/>
        </p:nvSpPr>
        <p:spPr>
          <a:xfrm>
            <a:off x="4202388" y="1192059"/>
            <a:ext cx="535754" cy="49745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p:cNvSpPr txBox="1"/>
          <p:nvPr/>
        </p:nvSpPr>
        <p:spPr>
          <a:xfrm>
            <a:off x="4246751" y="1307451"/>
            <a:ext cx="514350" cy="276999"/>
          </a:xfrm>
          <a:prstGeom prst="rect">
            <a:avLst/>
          </a:prstGeom>
          <a:noFill/>
        </p:spPr>
        <p:txBody>
          <a:bodyPr wrap="square" rtlCol="0">
            <a:spAutoFit/>
          </a:bodyPr>
          <a:lstStyle/>
          <a:p>
            <a:r>
              <a:rPr lang="en-US" sz="1200" dirty="0">
                <a:solidFill>
                  <a:schemeClr val="bg1"/>
                </a:solidFill>
              </a:rPr>
              <a:t>DPF</a:t>
            </a:r>
          </a:p>
        </p:txBody>
      </p:sp>
      <p:sp>
        <p:nvSpPr>
          <p:cNvPr id="13" name="Oval 12"/>
          <p:cNvSpPr/>
          <p:nvPr/>
        </p:nvSpPr>
        <p:spPr>
          <a:xfrm>
            <a:off x="6389948" y="1222162"/>
            <a:ext cx="485775" cy="46429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6412907" y="1258389"/>
            <a:ext cx="542925" cy="461665"/>
          </a:xfrm>
          <a:prstGeom prst="rect">
            <a:avLst/>
          </a:prstGeom>
          <a:noFill/>
        </p:spPr>
        <p:txBody>
          <a:bodyPr wrap="square" rtlCol="0">
            <a:spAutoFit/>
          </a:bodyPr>
          <a:lstStyle/>
          <a:p>
            <a:r>
              <a:rPr lang="en-US" sz="1200" dirty="0">
                <a:solidFill>
                  <a:schemeClr val="bg1"/>
                </a:solidFill>
              </a:rPr>
              <a:t>P</a:t>
            </a:r>
            <a:r>
              <a:rPr lang="en-US" sz="1200" i="1" dirty="0">
                <a:solidFill>
                  <a:schemeClr val="bg1"/>
                </a:solidFill>
              </a:rPr>
              <a:t>for</a:t>
            </a:r>
            <a:r>
              <a:rPr lang="en-US" sz="1200" dirty="0">
                <a:solidFill>
                  <a:schemeClr val="bg1"/>
                </a:solidFill>
              </a:rPr>
              <a:t>R</a:t>
            </a:r>
          </a:p>
        </p:txBody>
      </p:sp>
      <p:sp>
        <p:nvSpPr>
          <p:cNvPr id="15" name="TextBox 14"/>
          <p:cNvSpPr txBox="1"/>
          <p:nvPr/>
        </p:nvSpPr>
        <p:spPr>
          <a:xfrm>
            <a:off x="5594038" y="2145744"/>
            <a:ext cx="2271713" cy="900246"/>
          </a:xfrm>
          <a:prstGeom prst="rect">
            <a:avLst/>
          </a:prstGeom>
          <a:solidFill>
            <a:schemeClr val="accent1">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solidFill>
                  <a:schemeClr val="tx1">
                    <a:lumMod val="85000"/>
                    <a:lumOff val="15000"/>
                  </a:schemeClr>
                </a:solidFill>
              </a:rPr>
              <a:t>Supports a slice of a </a:t>
            </a:r>
            <a:r>
              <a:rPr lang="en-US" sz="1050" dirty="0">
                <a:solidFill>
                  <a:schemeClr val="tx2"/>
                </a:solidFill>
              </a:rPr>
              <a:t>government program</a:t>
            </a:r>
            <a:r>
              <a:rPr lang="en-US" sz="1050" dirty="0">
                <a:solidFill>
                  <a:schemeClr val="tx1">
                    <a:lumMod val="85000"/>
                    <a:lumOff val="15000"/>
                  </a:schemeClr>
                </a:solidFill>
              </a:rPr>
              <a:t> focusing on a range of results (institutional strengthening, outputs and outcomes). </a:t>
            </a:r>
            <a:endParaRPr lang="en-US" sz="1050" dirty="0"/>
          </a:p>
        </p:txBody>
      </p:sp>
      <p:sp>
        <p:nvSpPr>
          <p:cNvPr id="16" name="TextBox 15"/>
          <p:cNvSpPr txBox="1"/>
          <p:nvPr/>
        </p:nvSpPr>
        <p:spPr>
          <a:xfrm>
            <a:off x="1240117" y="3028876"/>
            <a:ext cx="6625634" cy="288541"/>
          </a:xfrm>
          <a:prstGeom prst="rect">
            <a:avLst/>
          </a:prstGeom>
          <a:solidFill>
            <a:schemeClr val="accent1">
              <a:lumMod val="75000"/>
            </a:schemeClr>
          </a:solidFill>
        </p:spPr>
        <p:txBody>
          <a:bodyPr wrap="square" rtlCol="0">
            <a:spAutoFit/>
          </a:bodyPr>
          <a:lstStyle/>
          <a:p>
            <a:pPr algn="ctr"/>
            <a:r>
              <a:rPr lang="en-US" sz="1275" dirty="0">
                <a:solidFill>
                  <a:schemeClr val="bg1"/>
                </a:solidFill>
              </a:rPr>
              <a:t>Disbursement Mechanism</a:t>
            </a:r>
          </a:p>
        </p:txBody>
      </p:sp>
      <p:sp>
        <p:nvSpPr>
          <p:cNvPr id="17" name="TextBox 16"/>
          <p:cNvSpPr txBox="1"/>
          <p:nvPr/>
        </p:nvSpPr>
        <p:spPr>
          <a:xfrm>
            <a:off x="1240116" y="3313547"/>
            <a:ext cx="2124012" cy="900246"/>
          </a:xfrm>
          <a:prstGeom prst="rect">
            <a:avLst/>
          </a:prstGeom>
          <a:solidFill>
            <a:schemeClr val="accent1">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t>Disbursement is based on reimbursements of </a:t>
            </a:r>
            <a:r>
              <a:rPr lang="en-US" sz="1050" dirty="0">
                <a:solidFill>
                  <a:srgbClr val="002060"/>
                </a:solidFill>
              </a:rPr>
              <a:t>eligible expenditures.</a:t>
            </a:r>
          </a:p>
          <a:p>
            <a:endParaRPr lang="en-US" sz="1050" dirty="0">
              <a:solidFill>
                <a:srgbClr val="002060"/>
              </a:solidFill>
            </a:endParaRPr>
          </a:p>
          <a:p>
            <a:pPr marL="214313" indent="-214313">
              <a:buFont typeface="Arial" panose="020B0604020202020204" pitchFamily="34" charset="0"/>
              <a:buChar char="•"/>
            </a:pPr>
            <a:endParaRPr lang="en-US" sz="1050" dirty="0">
              <a:solidFill>
                <a:srgbClr val="002060"/>
              </a:solidFill>
            </a:endParaRPr>
          </a:p>
        </p:txBody>
      </p:sp>
      <p:sp>
        <p:nvSpPr>
          <p:cNvPr id="18" name="TextBox 17"/>
          <p:cNvSpPr txBox="1"/>
          <p:nvPr/>
        </p:nvSpPr>
        <p:spPr>
          <a:xfrm>
            <a:off x="5605206" y="3291973"/>
            <a:ext cx="2260546" cy="900246"/>
          </a:xfrm>
          <a:prstGeom prst="rect">
            <a:avLst/>
          </a:prstGeom>
          <a:solidFill>
            <a:schemeClr val="accent1">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t>On achievement of  DLIs. </a:t>
            </a:r>
          </a:p>
          <a:p>
            <a:pPr marL="214313" indent="-214313">
              <a:buFont typeface="Arial" panose="020B0604020202020204" pitchFamily="34" charset="0"/>
              <a:buChar char="•"/>
            </a:pPr>
            <a:r>
              <a:rPr lang="en-US" sz="1050" dirty="0"/>
              <a:t>No tracing of  Bank financing for specific activities as funds support  </a:t>
            </a:r>
            <a:r>
              <a:rPr lang="en-US" sz="1050" dirty="0">
                <a:solidFill>
                  <a:srgbClr val="002060"/>
                </a:solidFill>
              </a:rPr>
              <a:t>overall program of expenditures</a:t>
            </a:r>
            <a:r>
              <a:rPr lang="en-US" sz="1050" dirty="0"/>
              <a:t>.</a:t>
            </a:r>
          </a:p>
        </p:txBody>
      </p:sp>
      <p:sp>
        <p:nvSpPr>
          <p:cNvPr id="19" name="Rectangle 18"/>
          <p:cNvSpPr/>
          <p:nvPr/>
        </p:nvSpPr>
        <p:spPr>
          <a:xfrm>
            <a:off x="2857500" y="3186627"/>
            <a:ext cx="3429000" cy="276999"/>
          </a:xfrm>
          <a:prstGeom prst="rect">
            <a:avLst/>
          </a:prstGeom>
        </p:spPr>
        <p:txBody>
          <a:bodyPr>
            <a:spAutoFit/>
          </a:bodyPr>
          <a:lstStyle/>
          <a:p>
            <a:endParaRPr lang="en-US" sz="1200" dirty="0"/>
          </a:p>
        </p:txBody>
      </p:sp>
      <p:sp>
        <p:nvSpPr>
          <p:cNvPr id="20" name="TextBox 19"/>
          <p:cNvSpPr txBox="1"/>
          <p:nvPr/>
        </p:nvSpPr>
        <p:spPr>
          <a:xfrm>
            <a:off x="3423659" y="3306404"/>
            <a:ext cx="2124011" cy="900246"/>
          </a:xfrm>
          <a:prstGeom prst="rect">
            <a:avLst/>
          </a:prstGeom>
          <a:solidFill>
            <a:schemeClr val="accent1">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t>Once all prior policy/ institutional actions are met, disbursement is to </a:t>
            </a:r>
            <a:r>
              <a:rPr lang="en-US" sz="1050" dirty="0">
                <a:solidFill>
                  <a:srgbClr val="002060"/>
                </a:solidFill>
              </a:rPr>
              <a:t>the general budget</a:t>
            </a:r>
            <a:r>
              <a:rPr lang="en-US" sz="1050" dirty="0"/>
              <a:t>. </a:t>
            </a:r>
          </a:p>
          <a:p>
            <a:pPr marL="214313" indent="-214313">
              <a:buFont typeface="Arial" panose="020B0604020202020204" pitchFamily="34" charset="0"/>
              <a:buChar char="•"/>
            </a:pPr>
            <a:endParaRPr lang="en-US" sz="1050" dirty="0"/>
          </a:p>
        </p:txBody>
      </p:sp>
      <p:sp>
        <p:nvSpPr>
          <p:cNvPr id="21" name="TextBox 20"/>
          <p:cNvSpPr txBox="1"/>
          <p:nvPr/>
        </p:nvSpPr>
        <p:spPr>
          <a:xfrm>
            <a:off x="1240116" y="4188349"/>
            <a:ext cx="6625636" cy="288541"/>
          </a:xfrm>
          <a:prstGeom prst="rect">
            <a:avLst/>
          </a:prstGeom>
          <a:solidFill>
            <a:schemeClr val="accent1">
              <a:lumMod val="75000"/>
            </a:schemeClr>
          </a:solidFill>
        </p:spPr>
        <p:txBody>
          <a:bodyPr wrap="square" rtlCol="0">
            <a:spAutoFit/>
          </a:bodyPr>
          <a:lstStyle/>
          <a:p>
            <a:pPr algn="ctr"/>
            <a:r>
              <a:rPr lang="en-US" sz="1275" dirty="0">
                <a:solidFill>
                  <a:schemeClr val="bg1"/>
                </a:solidFill>
              </a:rPr>
              <a:t>Macroeconomic, Fiduciary, Environmental and Social</a:t>
            </a:r>
          </a:p>
        </p:txBody>
      </p:sp>
      <p:sp>
        <p:nvSpPr>
          <p:cNvPr id="23" name="TextBox 22"/>
          <p:cNvSpPr txBox="1"/>
          <p:nvPr/>
        </p:nvSpPr>
        <p:spPr>
          <a:xfrm>
            <a:off x="1240117" y="4509115"/>
            <a:ext cx="2124012" cy="1384995"/>
          </a:xfrm>
          <a:prstGeom prst="rect">
            <a:avLst/>
          </a:prstGeom>
          <a:solidFill>
            <a:schemeClr val="accent1">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t>Macroeconomic framework not required.</a:t>
            </a:r>
          </a:p>
          <a:p>
            <a:pPr marL="214313" indent="-214313">
              <a:buFont typeface="Arial" panose="020B0604020202020204" pitchFamily="34" charset="0"/>
              <a:buChar char="•"/>
            </a:pPr>
            <a:r>
              <a:rPr lang="en-US" sz="1050" dirty="0"/>
              <a:t>Bank procurement and environmental and social policies apply.</a:t>
            </a:r>
          </a:p>
          <a:p>
            <a:endParaRPr lang="en-US" sz="1050" dirty="0"/>
          </a:p>
          <a:p>
            <a:endParaRPr lang="en-US" sz="1050" dirty="0"/>
          </a:p>
          <a:p>
            <a:endParaRPr lang="en-US" sz="1050" dirty="0"/>
          </a:p>
        </p:txBody>
      </p:sp>
      <p:sp>
        <p:nvSpPr>
          <p:cNvPr id="24" name="TextBox 23"/>
          <p:cNvSpPr txBox="1"/>
          <p:nvPr/>
        </p:nvSpPr>
        <p:spPr>
          <a:xfrm>
            <a:off x="3403764" y="4509115"/>
            <a:ext cx="2124011" cy="1384995"/>
          </a:xfrm>
          <a:prstGeom prst="rect">
            <a:avLst/>
          </a:prstGeom>
          <a:solidFill>
            <a:schemeClr val="accent1">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t>Requires adequate macroeconomic policy framework.</a:t>
            </a:r>
          </a:p>
          <a:p>
            <a:pPr marL="214313" indent="-214313">
              <a:buFont typeface="Arial" panose="020B0604020202020204" pitchFamily="34" charset="0"/>
              <a:buChar char="•"/>
            </a:pPr>
            <a:r>
              <a:rPr lang="en-US" sz="1050" dirty="0"/>
              <a:t>Attention to fiduciary and environmental, forestry and other natural resources aspects and social and poverty impacts.</a:t>
            </a:r>
          </a:p>
        </p:txBody>
      </p:sp>
      <p:sp>
        <p:nvSpPr>
          <p:cNvPr id="26" name="TextBox 25"/>
          <p:cNvSpPr txBox="1"/>
          <p:nvPr/>
        </p:nvSpPr>
        <p:spPr>
          <a:xfrm>
            <a:off x="5597415" y="4508261"/>
            <a:ext cx="2287156" cy="1384995"/>
          </a:xfrm>
          <a:prstGeom prst="rect">
            <a:avLst/>
          </a:prstGeom>
          <a:solidFill>
            <a:schemeClr val="accent1">
              <a:lumMod val="20000"/>
              <a:lumOff val="80000"/>
            </a:schemeClr>
          </a:solidFill>
        </p:spPr>
        <p:txBody>
          <a:bodyPr wrap="square" rtlCol="0">
            <a:spAutoFit/>
          </a:bodyPr>
          <a:lstStyle/>
          <a:p>
            <a:pPr marL="214313" indent="-214313">
              <a:buFont typeface="Arial" panose="020B0604020202020204" pitchFamily="34" charset="0"/>
              <a:buChar char="•"/>
              <a:defRPr/>
            </a:pPr>
            <a:r>
              <a:rPr lang="en-US" sz="1050" dirty="0"/>
              <a:t>Consistency with sustainable fiscal framework. </a:t>
            </a:r>
          </a:p>
          <a:p>
            <a:pPr marL="214313" indent="-214313">
              <a:buFont typeface="Arial" panose="020B0604020202020204" pitchFamily="34" charset="0"/>
              <a:buChar char="•"/>
              <a:defRPr/>
            </a:pPr>
            <a:r>
              <a:rPr lang="en-US" sz="1050" dirty="0"/>
              <a:t>Integrated program fiduciary assessment  (proc. &amp; FM)</a:t>
            </a:r>
          </a:p>
          <a:p>
            <a:pPr marL="214313" indent="-214313">
              <a:buFont typeface="Arial" panose="020B0604020202020204" pitchFamily="34" charset="0"/>
              <a:buChar char="•"/>
              <a:defRPr/>
            </a:pPr>
            <a:r>
              <a:rPr lang="en-US" sz="1050" dirty="0"/>
              <a:t>Assessment of  program’s Environmental &amp; Social systems.</a:t>
            </a:r>
          </a:p>
          <a:p>
            <a:pPr marL="214313" indent="-214313">
              <a:buFont typeface="Arial" panose="020B0604020202020204" pitchFamily="34" charset="0"/>
              <a:buChar char="•"/>
              <a:defRPr/>
            </a:pPr>
            <a:endParaRPr lang="en-US" sz="1050" dirty="0"/>
          </a:p>
        </p:txBody>
      </p:sp>
      <p:cxnSp>
        <p:nvCxnSpPr>
          <p:cNvPr id="25" name="Straight Connector 24">
            <a:extLst>
              <a:ext uri="{FF2B5EF4-FFF2-40B4-BE49-F238E27FC236}">
                <a16:creationId xmlns:a16="http://schemas.microsoft.com/office/drawing/2014/main" id="{4B7969B6-95F4-4FF2-A0A2-0B732AE2492A}"/>
              </a:ext>
            </a:extLst>
          </p:cNvPr>
          <p:cNvCxnSpPr/>
          <p:nvPr/>
        </p:nvCxnSpPr>
        <p:spPr>
          <a:xfrm>
            <a:off x="1080700" y="1004636"/>
            <a:ext cx="6858000"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104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FC698-A0A5-418E-BD3B-9102A88928F3}"/>
              </a:ext>
            </a:extLst>
          </p:cNvPr>
          <p:cNvSpPr>
            <a:spLocks noGrp="1"/>
          </p:cNvSpPr>
          <p:nvPr>
            <p:ph type="title"/>
          </p:nvPr>
        </p:nvSpPr>
        <p:spPr/>
        <p:txBody>
          <a:bodyPr/>
          <a:lstStyle/>
          <a:p>
            <a:r>
              <a:rPr lang="en-US" sz="2400" spc="75" dirty="0">
                <a:solidFill>
                  <a:srgbClr val="002060"/>
                </a:solidFill>
              </a:rPr>
              <a:t>What does Program-for-Results Involve?</a:t>
            </a:r>
            <a:endParaRPr lang="en-US" dirty="0">
              <a:solidFill>
                <a:srgbClr val="002060"/>
              </a:solidFill>
            </a:endParaRPr>
          </a:p>
        </p:txBody>
      </p:sp>
      <p:sp>
        <p:nvSpPr>
          <p:cNvPr id="6" name="Rectangle 5">
            <a:extLst>
              <a:ext uri="{FF2B5EF4-FFF2-40B4-BE49-F238E27FC236}">
                <a16:creationId xmlns:a16="http://schemas.microsoft.com/office/drawing/2014/main" id="{D312D4BF-0E25-42E5-A1EF-D07C90DB9CF5}"/>
              </a:ext>
            </a:extLst>
          </p:cNvPr>
          <p:cNvSpPr/>
          <p:nvPr/>
        </p:nvSpPr>
        <p:spPr>
          <a:xfrm>
            <a:off x="157594" y="1451768"/>
            <a:ext cx="8556481" cy="4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b="0" dirty="0">
              <a:solidFill>
                <a:prstClr val="white"/>
              </a:solidFill>
              <a:latin typeface="Calibri" panose="020F0502020204030204"/>
            </a:endParaRPr>
          </a:p>
        </p:txBody>
      </p:sp>
      <p:pic>
        <p:nvPicPr>
          <p:cNvPr id="7" name="Graphic 6" descr="Arrow Straight">
            <a:extLst>
              <a:ext uri="{FF2B5EF4-FFF2-40B4-BE49-F238E27FC236}">
                <a16:creationId xmlns:a16="http://schemas.microsoft.com/office/drawing/2014/main" id="{4EABAC6C-5D32-437D-A875-962BEB6EC3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7629933" flipV="1">
            <a:off x="4028480" y="2448731"/>
            <a:ext cx="706555" cy="706555"/>
          </a:xfrm>
          <a:prstGeom prst="rect">
            <a:avLst/>
          </a:prstGeom>
        </p:spPr>
      </p:pic>
      <p:pic>
        <p:nvPicPr>
          <p:cNvPr id="8" name="Graphic 7" descr="Arrow Straight">
            <a:extLst>
              <a:ext uri="{FF2B5EF4-FFF2-40B4-BE49-F238E27FC236}">
                <a16:creationId xmlns:a16="http://schemas.microsoft.com/office/drawing/2014/main" id="{03C658C7-7BCB-496F-9C05-24D2A04077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281948" flipV="1">
            <a:off x="4521068" y="3131881"/>
            <a:ext cx="706555" cy="763534"/>
          </a:xfrm>
          <a:prstGeom prst="rect">
            <a:avLst/>
          </a:prstGeom>
        </p:spPr>
      </p:pic>
      <p:pic>
        <p:nvPicPr>
          <p:cNvPr id="9" name="Graphic 8" descr="Arrow Straight">
            <a:extLst>
              <a:ext uri="{FF2B5EF4-FFF2-40B4-BE49-F238E27FC236}">
                <a16:creationId xmlns:a16="http://schemas.microsoft.com/office/drawing/2014/main" id="{180FAA2C-32B0-4ADB-88CA-B51A49AD32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281948" flipV="1">
            <a:off x="4967502" y="3866463"/>
            <a:ext cx="706555" cy="763534"/>
          </a:xfrm>
          <a:prstGeom prst="rect">
            <a:avLst/>
          </a:prstGeom>
        </p:spPr>
      </p:pic>
      <p:pic>
        <p:nvPicPr>
          <p:cNvPr id="10" name="Graphic 9" descr="Arrow Straight">
            <a:extLst>
              <a:ext uri="{FF2B5EF4-FFF2-40B4-BE49-F238E27FC236}">
                <a16:creationId xmlns:a16="http://schemas.microsoft.com/office/drawing/2014/main" id="{050AD9BB-CEBC-4D45-BD87-312A03D8F1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281948" flipV="1">
            <a:off x="5569839" y="4645795"/>
            <a:ext cx="706555" cy="763534"/>
          </a:xfrm>
          <a:prstGeom prst="rect">
            <a:avLst/>
          </a:prstGeom>
        </p:spPr>
      </p:pic>
      <p:graphicFrame>
        <p:nvGraphicFramePr>
          <p:cNvPr id="11" name="Diagram 10">
            <a:extLst>
              <a:ext uri="{FF2B5EF4-FFF2-40B4-BE49-F238E27FC236}">
                <a16:creationId xmlns:a16="http://schemas.microsoft.com/office/drawing/2014/main" id="{408BE21C-71FA-497D-B058-BABD9A9FBC8C}"/>
              </a:ext>
            </a:extLst>
          </p:cNvPr>
          <p:cNvGraphicFramePr/>
          <p:nvPr>
            <p:extLst>
              <p:ext uri="{D42A27DB-BD31-4B8C-83A1-F6EECF244321}">
                <p14:modId xmlns:p14="http://schemas.microsoft.com/office/powerpoint/2010/main" val="979880200"/>
              </p:ext>
            </p:extLst>
          </p:nvPr>
        </p:nvGraphicFramePr>
        <p:xfrm>
          <a:off x="157595" y="1715106"/>
          <a:ext cx="8462028" cy="46500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212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567DDE-CF84-49F3-AC1A-47A9B7F6ECF7}"/>
              </a:ext>
            </a:extLst>
          </p:cNvPr>
          <p:cNvSpPr txBox="1">
            <a:spLocks/>
          </p:cNvSpPr>
          <p:nvPr/>
        </p:nvSpPr>
        <p:spPr bwMode="auto">
          <a:xfrm>
            <a:off x="323850" y="260358"/>
            <a:ext cx="84963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0" tIns="0" rIns="0" bIns="18000" numCol="1" anchor="b" anchorCtr="0" compatLnSpc="1">
            <a:prstTxWarp prst="textNoShape">
              <a:avLst/>
            </a:prstTxWarp>
          </a:bodyPr>
          <a:lstStyle>
            <a:lvl1pPr algn="l" defTabSz="457167" rtl="0" eaLnBrk="1" latinLnBrk="0" hangingPunct="1">
              <a:spcBef>
                <a:spcPct val="0"/>
              </a:spcBef>
              <a:buNone/>
              <a:defRPr sz="3000" kern="1200">
                <a:solidFill>
                  <a:schemeClr val="tx2"/>
                </a:solidFill>
                <a:latin typeface="Arial"/>
                <a:ea typeface="+mj-ea"/>
                <a:cs typeface="Arial"/>
              </a:defRPr>
            </a:lvl1pPr>
          </a:lstStyle>
          <a:p>
            <a:pPr marL="0" marR="0" lvl="0" indent="0" algn="l" defTabSz="457167"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002345"/>
                </a:solidFill>
                <a:effectLst/>
                <a:uLnTx/>
                <a:uFillTx/>
                <a:latin typeface="Arial"/>
                <a:ea typeface="+mj-ea"/>
                <a:cs typeface="Arial"/>
              </a:rPr>
              <a:t>Examples of DLIs from Current WB Operations</a:t>
            </a:r>
          </a:p>
        </p:txBody>
      </p:sp>
      <p:graphicFrame>
        <p:nvGraphicFramePr>
          <p:cNvPr id="7" name="Diagram 6">
            <a:extLst>
              <a:ext uri="{FF2B5EF4-FFF2-40B4-BE49-F238E27FC236}">
                <a16:creationId xmlns:a16="http://schemas.microsoft.com/office/drawing/2014/main" id="{95C27CF6-46D0-4D96-90A4-A66F772E724D}"/>
              </a:ext>
            </a:extLst>
          </p:cNvPr>
          <p:cNvGraphicFramePr/>
          <p:nvPr>
            <p:extLst>
              <p:ext uri="{D42A27DB-BD31-4B8C-83A1-F6EECF244321}">
                <p14:modId xmlns:p14="http://schemas.microsoft.com/office/powerpoint/2010/main" val="1554471630"/>
              </p:ext>
            </p:extLst>
          </p:nvPr>
        </p:nvGraphicFramePr>
        <p:xfrm>
          <a:off x="724829" y="1117600"/>
          <a:ext cx="7504771" cy="5248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704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31A92-1873-4608-BE76-15E4565263F0}"/>
              </a:ext>
            </a:extLst>
          </p:cNvPr>
          <p:cNvSpPr>
            <a:spLocks noGrp="1"/>
          </p:cNvSpPr>
          <p:nvPr>
            <p:ph type="title"/>
          </p:nvPr>
        </p:nvSpPr>
        <p:spPr/>
        <p:txBody>
          <a:bodyPr/>
          <a:lstStyle/>
          <a:p>
            <a:r>
              <a:rPr lang="en-US" b="1" dirty="0"/>
              <a:t>How would a Human Capital Program look like in Georgia?</a:t>
            </a:r>
            <a:br>
              <a:rPr lang="en-US" b="1" dirty="0"/>
            </a:br>
            <a:endParaRPr lang="en-US" b="1" dirty="0"/>
          </a:p>
        </p:txBody>
      </p:sp>
      <p:sp>
        <p:nvSpPr>
          <p:cNvPr id="4" name="Text Placeholder 2">
            <a:extLst>
              <a:ext uri="{FF2B5EF4-FFF2-40B4-BE49-F238E27FC236}">
                <a16:creationId xmlns:a16="http://schemas.microsoft.com/office/drawing/2014/main" id="{8246504A-3D66-45DB-B029-C5DDAEFD1C77}"/>
              </a:ext>
            </a:extLst>
          </p:cNvPr>
          <p:cNvSpPr txBox="1">
            <a:spLocks/>
          </p:cNvSpPr>
          <p:nvPr/>
        </p:nvSpPr>
        <p:spPr bwMode="auto">
          <a:xfrm>
            <a:off x="501650" y="1593476"/>
            <a:ext cx="8477250" cy="4771341"/>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2500" lnSpcReduction="10000"/>
          </a:bodyPr>
          <a:lstStyle>
            <a:lvl1pPr marL="342900" indent="-342900" algn="l" rtl="0" eaLnBrk="0" fontAlgn="base" hangingPunct="0">
              <a:lnSpc>
                <a:spcPct val="100000"/>
              </a:lnSpc>
              <a:spcBef>
                <a:spcPts val="2400"/>
              </a:spcBef>
              <a:spcAft>
                <a:spcPct val="0"/>
              </a:spcAft>
              <a:buClr>
                <a:srgbClr val="404040"/>
              </a:buClr>
              <a:tabLst>
                <a:tab pos="8402638" algn="r"/>
              </a:tabLst>
              <a:defRPr lang="en-US" sz="1600" baseline="0" smtClean="0">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457200" lvl="1" indent="0">
              <a:spcAft>
                <a:spcPts val="1200"/>
              </a:spcAft>
              <a:buClr>
                <a:schemeClr val="accent2"/>
              </a:buClr>
              <a:buSzPct val="150000"/>
              <a:buFont typeface="Arial" panose="020B0604020202020204" pitchFamily="34" charset="0"/>
              <a:buNone/>
            </a:pPr>
            <a:endParaRPr lang="en-US" sz="2400" b="0" kern="0" dirty="0">
              <a:solidFill>
                <a:srgbClr val="002060"/>
              </a:solidFill>
            </a:endParaRPr>
          </a:p>
          <a:p>
            <a:pPr marL="742950" lvl="1">
              <a:spcAft>
                <a:spcPts val="1200"/>
              </a:spcAft>
              <a:buClr>
                <a:schemeClr val="accent2"/>
              </a:buClr>
              <a:buSzPct val="150000"/>
              <a:buFont typeface="Wingdings" panose="05000000000000000000" pitchFamily="2" charset="2"/>
              <a:buChar char="§"/>
            </a:pPr>
            <a:r>
              <a:rPr lang="en-US" sz="2400" b="0" kern="0" dirty="0">
                <a:solidFill>
                  <a:srgbClr val="002060"/>
                </a:solidFill>
              </a:rPr>
              <a:t>A. Reforms that have been done </a:t>
            </a:r>
            <a:r>
              <a:rPr lang="en-US" sz="2400" b="0" kern="0" dirty="0">
                <a:solidFill>
                  <a:srgbClr val="002060"/>
                </a:solidFill>
                <a:sym typeface="Wingdings 3" panose="05040102010807070707" pitchFamily="18" charset="2"/>
              </a:rPr>
              <a:t> what reforms now? </a:t>
            </a:r>
            <a:endParaRPr lang="en-US" sz="2400" b="0" kern="0" dirty="0">
              <a:solidFill>
                <a:srgbClr val="002060"/>
              </a:solidFill>
            </a:endParaRPr>
          </a:p>
          <a:p>
            <a:pPr marL="742950" lvl="1">
              <a:spcAft>
                <a:spcPts val="1200"/>
              </a:spcAft>
              <a:buClr>
                <a:schemeClr val="accent2"/>
              </a:buClr>
              <a:buSzPct val="150000"/>
              <a:buFont typeface="Wingdings" panose="05000000000000000000" pitchFamily="2" charset="2"/>
              <a:buChar char="§"/>
            </a:pPr>
            <a:r>
              <a:rPr lang="en-US" sz="2400" b="0" kern="0" dirty="0">
                <a:solidFill>
                  <a:srgbClr val="002060"/>
                </a:solidFill>
              </a:rPr>
              <a:t>B. What are the challenges/needed reform </a:t>
            </a:r>
            <a:r>
              <a:rPr lang="en-US" sz="2400" b="0" kern="0" dirty="0">
                <a:solidFill>
                  <a:srgbClr val="002060"/>
                </a:solidFill>
                <a:sym typeface="Wingdings 3" panose="05040102010807070707" pitchFamily="18" charset="2"/>
              </a:rPr>
              <a:t></a:t>
            </a:r>
            <a:r>
              <a:rPr lang="en-US" sz="2400" b="0" kern="0" dirty="0">
                <a:solidFill>
                  <a:srgbClr val="002060"/>
                </a:solidFill>
              </a:rPr>
              <a:t> in the Health sector?</a:t>
            </a:r>
          </a:p>
          <a:p>
            <a:pPr marL="742950" lvl="1">
              <a:spcAft>
                <a:spcPts val="1200"/>
              </a:spcAft>
              <a:buClr>
                <a:schemeClr val="accent2"/>
              </a:buClr>
              <a:buSzPct val="150000"/>
              <a:buFont typeface="Wingdings" panose="05000000000000000000" pitchFamily="2" charset="2"/>
              <a:buChar char="§"/>
            </a:pPr>
            <a:r>
              <a:rPr lang="en-US" sz="2400" b="0" kern="0" dirty="0">
                <a:solidFill>
                  <a:srgbClr val="002060"/>
                </a:solidFill>
              </a:rPr>
              <a:t>C. What are the challenges/needed reform </a:t>
            </a:r>
            <a:r>
              <a:rPr lang="en-US" sz="2400" b="0" kern="0" dirty="0">
                <a:solidFill>
                  <a:srgbClr val="002060"/>
                </a:solidFill>
                <a:sym typeface="Wingdings 3" panose="05040102010807070707" pitchFamily="18" charset="2"/>
              </a:rPr>
              <a:t></a:t>
            </a:r>
            <a:r>
              <a:rPr lang="en-US" sz="2400" b="0" kern="0" dirty="0">
                <a:solidFill>
                  <a:srgbClr val="002060"/>
                </a:solidFill>
              </a:rPr>
              <a:t> in the Education sector?</a:t>
            </a:r>
          </a:p>
          <a:p>
            <a:pPr marL="742950" lvl="1">
              <a:spcAft>
                <a:spcPts val="1200"/>
              </a:spcAft>
              <a:buClr>
                <a:schemeClr val="accent2"/>
              </a:buClr>
              <a:buSzPct val="150000"/>
              <a:buFont typeface="Wingdings" panose="05000000000000000000" pitchFamily="2" charset="2"/>
              <a:buChar char="§"/>
            </a:pPr>
            <a:r>
              <a:rPr lang="en-US" sz="2400" b="0" kern="0" dirty="0">
                <a:solidFill>
                  <a:srgbClr val="002060"/>
                </a:solidFill>
              </a:rPr>
              <a:t>D. What are the challenges/needed reform </a:t>
            </a:r>
            <a:r>
              <a:rPr lang="en-US" sz="2400" b="0" kern="0" dirty="0">
                <a:solidFill>
                  <a:srgbClr val="002060"/>
                </a:solidFill>
                <a:sym typeface="Wingdings 3" panose="05040102010807070707" pitchFamily="18" charset="2"/>
              </a:rPr>
              <a:t></a:t>
            </a:r>
            <a:r>
              <a:rPr lang="en-US" sz="2400" b="0" kern="0" dirty="0">
                <a:solidFill>
                  <a:srgbClr val="002060"/>
                </a:solidFill>
              </a:rPr>
              <a:t> in Social Protection? </a:t>
            </a:r>
          </a:p>
          <a:p>
            <a:pPr marL="742950" lvl="1">
              <a:spcAft>
                <a:spcPts val="1200"/>
              </a:spcAft>
              <a:buClr>
                <a:schemeClr val="accent2"/>
              </a:buClr>
              <a:buSzPct val="150000"/>
              <a:buFont typeface="Wingdings" panose="05000000000000000000" pitchFamily="2" charset="2"/>
              <a:buChar char="§"/>
            </a:pPr>
            <a:r>
              <a:rPr lang="en-US" sz="2400" b="0" kern="0" dirty="0">
                <a:solidFill>
                  <a:srgbClr val="002060"/>
                </a:solidFill>
              </a:rPr>
              <a:t>E. What possible DLIs could address the reform needs (in each of the reform thrust areas of Inclusion, Efficiency and Connectivity)? </a:t>
            </a:r>
            <a:endParaRPr lang="en-US" sz="2000" b="0" kern="0" dirty="0"/>
          </a:p>
          <a:p>
            <a:pPr>
              <a:buFont typeface="+mj-lt"/>
              <a:buAutoNum type="arabicPeriod"/>
            </a:pPr>
            <a:endParaRPr lang="en-US" sz="2000" b="0" kern="0" dirty="0"/>
          </a:p>
        </p:txBody>
      </p:sp>
    </p:spTree>
    <p:extLst>
      <p:ext uri="{BB962C8B-B14F-4D97-AF65-F5344CB8AC3E}">
        <p14:creationId xmlns:p14="http://schemas.microsoft.com/office/powerpoint/2010/main" val="2552736221"/>
      </p:ext>
    </p:extLst>
  </p:cSld>
  <p:clrMapOvr>
    <a:masterClrMapping/>
  </p:clrMapOvr>
</p:sld>
</file>

<file path=ppt/theme/theme1.xml><?xml version="1.0" encoding="utf-8"?>
<a:theme xmlns:a="http://schemas.openxmlformats.org/drawingml/2006/main" name="WBG-Fixed_Logo">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ivider Option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ontact Slid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WBG-Fixed_Logo">
  <a:themeElements>
    <a:clrScheme name="World Bank">
      <a:dk1>
        <a:srgbClr val="002345"/>
      </a:dk1>
      <a:lt1>
        <a:sysClr val="window" lastClr="FFFFFF"/>
      </a:lt1>
      <a:dk2>
        <a:srgbClr val="000000"/>
      </a:dk2>
      <a:lt2>
        <a:srgbClr val="00ADE4"/>
      </a:lt2>
      <a:accent1>
        <a:srgbClr val="021F43"/>
      </a:accent1>
      <a:accent2>
        <a:srgbClr val="139AF0"/>
      </a:accent2>
      <a:accent3>
        <a:srgbClr val="7F7F7F"/>
      </a:accent3>
      <a:accent4>
        <a:srgbClr val="00AB51"/>
      </a:accent4>
      <a:accent5>
        <a:srgbClr val="009CA7"/>
      </a:accent5>
      <a:accent6>
        <a:srgbClr val="872B90"/>
      </a:accent6>
      <a:hlink>
        <a:srgbClr val="139AF0"/>
      </a:hlink>
      <a:folHlink>
        <a:srgbClr val="128F9C"/>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WBG-Fixed_Logo">
  <a:themeElements>
    <a:clrScheme name="World Bank">
      <a:dk1>
        <a:srgbClr val="002345"/>
      </a:dk1>
      <a:lt1>
        <a:sysClr val="window" lastClr="FFFFFF"/>
      </a:lt1>
      <a:dk2>
        <a:srgbClr val="000000"/>
      </a:dk2>
      <a:lt2>
        <a:srgbClr val="00ADE4"/>
      </a:lt2>
      <a:accent1>
        <a:srgbClr val="021F43"/>
      </a:accent1>
      <a:accent2>
        <a:srgbClr val="139AF0"/>
      </a:accent2>
      <a:accent3>
        <a:srgbClr val="7F7F7F"/>
      </a:accent3>
      <a:accent4>
        <a:srgbClr val="00AB51"/>
      </a:accent4>
      <a:accent5>
        <a:srgbClr val="009CA7"/>
      </a:accent5>
      <a:accent6>
        <a:srgbClr val="872B90"/>
      </a:accent6>
      <a:hlink>
        <a:srgbClr val="139AF0"/>
      </a:hlink>
      <a:folHlink>
        <a:srgbClr val="128F9C"/>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genda Slid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ngle Area Interior Option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wo Area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ighlight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omb Ston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hart ">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LongProp xmlns="" name="TaxCatchAll"><![CDATA[6;#Official Use Only|4119b812-446b-4199-aebc-580c95bfd42a;#5;#World Bank Group (WBG)|26302eb1-ec78-4f90-9354-a429b34938d0;#11;#Health, Nutrition and Population Practice|ec246bb4-b6c3-4de0-9c81-acb126f3d612;#2;#World|181f87ec-6d12-43c8-9f7a-dc47bc14aa64;#15;#Health, Nutrition and Population|4d7c6308-8de0-42da-af8f-0b8d18d1d935]]></LongProp>
</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D604C3B73AE9943B737720A48E3AF7C" ma:contentTypeVersion="13" ma:contentTypeDescription="Create a new document." ma:contentTypeScope="" ma:versionID="46f224ee89a868d4dc3794d3b1394394">
  <xsd:schema xmlns:xsd="http://www.w3.org/2001/XMLSchema" xmlns:xs="http://www.w3.org/2001/XMLSchema" xmlns:p="http://schemas.microsoft.com/office/2006/metadata/properties" xmlns:ns3="60c75bb3-2e3f-4394-b4f4-3e2677e21dfa" xmlns:ns4="9c83b91e-5ffe-420f-9ed1-9dac5903eaec" targetNamespace="http://schemas.microsoft.com/office/2006/metadata/properties" ma:root="true" ma:fieldsID="ccb940f9d38f3c1235abebe3a5332165" ns3:_="" ns4:_="">
    <xsd:import namespace="60c75bb3-2e3f-4394-b4f4-3e2677e21dfa"/>
    <xsd:import namespace="9c83b91e-5ffe-420f-9ed1-9dac5903eae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75bb3-2e3f-4394-b4f4-3e2677e21df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83b91e-5ffe-420f-9ed1-9dac5903eae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E936E0-CC11-4548-A8F9-14244C517CA0}">
  <ds:schemaRefs>
    <ds:schemaRef ds:uri="http://schemas.microsoft.com/sharepoint/v3/contenttype/forms"/>
  </ds:schemaRefs>
</ds:datastoreItem>
</file>

<file path=customXml/itemProps2.xml><?xml version="1.0" encoding="utf-8"?>
<ds:datastoreItem xmlns:ds="http://schemas.openxmlformats.org/officeDocument/2006/customXml" ds:itemID="{3986ABBD-BA3C-4C20-9EBB-2B39933DB164}">
  <ds:schemaRefs>
    <ds:schemaRef ds:uri="http://schemas.microsoft.com/office/2006/metadata/properties"/>
    <ds:schemaRef ds:uri="9c83b91e-5ffe-420f-9ed1-9dac5903eaec"/>
    <ds:schemaRef ds:uri="http://schemas.microsoft.com/office/2006/documentManagement/types"/>
    <ds:schemaRef ds:uri="http://purl.org/dc/dcmitype/"/>
    <ds:schemaRef ds:uri="60c75bb3-2e3f-4394-b4f4-3e2677e21dfa"/>
    <ds:schemaRef ds:uri="http://purl.org/dc/term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34D16824-92AF-474B-9873-19023A4E33BA}">
  <ds:schemaRefs>
    <ds:schemaRef ds:uri="http://schemas.microsoft.com/office/2006/metadata/longProperties"/>
    <ds:schemaRef ds:uri=""/>
  </ds:schemaRefs>
</ds:datastoreItem>
</file>

<file path=customXml/itemProps4.xml><?xml version="1.0" encoding="utf-8"?>
<ds:datastoreItem xmlns:ds="http://schemas.openxmlformats.org/officeDocument/2006/customXml" ds:itemID="{F5EC212D-3379-4AEA-9BD5-8316DFBB78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75bb3-2e3f-4394-b4f4-3e2677e21dfa"/>
    <ds:schemaRef ds:uri="9c83b91e-5ffe-420f-9ed1-9dac5903ea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273</TotalTime>
  <Words>2952</Words>
  <Application>Microsoft Office PowerPoint</Application>
  <PresentationFormat>On-screen Show (4:3)</PresentationFormat>
  <Paragraphs>365</Paragraphs>
  <Slides>30</Slides>
  <Notes>14</Notes>
  <HiddenSlides>0</HiddenSlides>
  <MMClips>0</MMClips>
  <ScaleCrop>false</ScaleCrop>
  <HeadingPairs>
    <vt:vector size="6" baseType="variant">
      <vt:variant>
        <vt:lpstr>Fonts Used</vt:lpstr>
      </vt:variant>
      <vt:variant>
        <vt:i4>13</vt:i4>
      </vt:variant>
      <vt:variant>
        <vt:lpstr>Theme</vt:lpstr>
      </vt:variant>
      <vt:variant>
        <vt:i4>13</vt:i4>
      </vt:variant>
      <vt:variant>
        <vt:lpstr>Slide Titles</vt:lpstr>
      </vt:variant>
      <vt:variant>
        <vt:i4>30</vt:i4>
      </vt:variant>
    </vt:vector>
  </HeadingPairs>
  <TitlesOfParts>
    <vt:vector size="56" baseType="lpstr">
      <vt:lpstr>Andes</vt:lpstr>
      <vt:lpstr>Andes ExtraLight</vt:lpstr>
      <vt:lpstr>Arial</vt:lpstr>
      <vt:lpstr>Arial Bold</vt:lpstr>
      <vt:lpstr>Arial Narrow</vt:lpstr>
      <vt:lpstr>Calibri</vt:lpstr>
      <vt:lpstr>Calibri Light</vt:lpstr>
      <vt:lpstr>Franklin Gothic Medium Cond</vt:lpstr>
      <vt:lpstr>Garamond</vt:lpstr>
      <vt:lpstr>Symbol</vt:lpstr>
      <vt:lpstr>Times New Roman</vt:lpstr>
      <vt:lpstr>Trebuchet MS</vt:lpstr>
      <vt:lpstr>Wingdings</vt:lpstr>
      <vt:lpstr>WBG-Fixed_Logo</vt:lpstr>
      <vt:lpstr>Agenda Slide</vt:lpstr>
      <vt:lpstr>Full Page Interior</vt:lpstr>
      <vt:lpstr>Single Area Interior Options</vt:lpstr>
      <vt:lpstr>Two Area Slides</vt:lpstr>
      <vt:lpstr>Highlight Slides</vt:lpstr>
      <vt:lpstr>Tomb Stone</vt:lpstr>
      <vt:lpstr>Photo Slides</vt:lpstr>
      <vt:lpstr>Chart </vt:lpstr>
      <vt:lpstr>Divider Options</vt:lpstr>
      <vt:lpstr>Contact Slide</vt:lpstr>
      <vt:lpstr>1_WBG-Fixed_Logo</vt:lpstr>
      <vt:lpstr>2_WBG-Fixed_Logo</vt:lpstr>
      <vt:lpstr>PowerPoint Presentation</vt:lpstr>
      <vt:lpstr>Why a Human Capital project?</vt:lpstr>
      <vt:lpstr>What Is Covered? </vt:lpstr>
      <vt:lpstr>Why did the WBG develop PforR?</vt:lpstr>
      <vt:lpstr>PforR: Key Characteristics</vt:lpstr>
      <vt:lpstr>Overview of Operational Instrument  </vt:lpstr>
      <vt:lpstr>What does Program-for-Results Involve?</vt:lpstr>
      <vt:lpstr>PowerPoint Presentation</vt:lpstr>
      <vt:lpstr>How would a Human Capital Program look like in Georgia? </vt:lpstr>
      <vt:lpstr>Building on Past Reform Successes 2000-2020</vt:lpstr>
      <vt:lpstr>Building on Past Reform Successes</vt:lpstr>
      <vt:lpstr>Education</vt:lpstr>
      <vt:lpstr>Emblematic Example of Challenge to Georgian Education:  Connecting society’s needs with system’s offering</vt:lpstr>
      <vt:lpstr>Another international comparison: PISA test scores for Reading</vt:lpstr>
      <vt:lpstr>What policies did top performers employ?  (e.g., Estonia, Poland)</vt:lpstr>
      <vt:lpstr>What is missing in the policy recipe for Georgia? </vt:lpstr>
      <vt:lpstr>So what needs to be done now to ensure long lasting HC results? </vt:lpstr>
      <vt:lpstr>Health</vt:lpstr>
      <vt:lpstr>Efficiency of Public Health Spending</vt:lpstr>
      <vt:lpstr>Globally, 20-40% of total health spending is wasted</vt:lpstr>
      <vt:lpstr>Structure of the current system and incentives embedded in it are major drivers of costs</vt:lpstr>
      <vt:lpstr>Empower SSA to be a strategic purchaser to selectively contract with providers and pay for outputs not inputs</vt:lpstr>
      <vt:lpstr>Reduce fragmentation in service delivery by reorienting model of care to PHC</vt:lpstr>
      <vt:lpstr>Integrate data and introduce digital technologies to improve access and quality</vt:lpstr>
      <vt:lpstr>Social Protection</vt:lpstr>
      <vt:lpstr>Georgia has long been an innovator in its social programs, as well as in the delivery systems that support these programs </vt:lpstr>
      <vt:lpstr>There is scope to expand the social registry and its use as policy tool to connect people to services and efficiently use resources</vt:lpstr>
      <vt:lpstr>Social protection delivery systems provides opportunities to close equity gaps in human capital formation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Maddalena Honorati</dc:creator>
  <cp:lastModifiedBy>Maddalena Honorati</cp:lastModifiedBy>
  <cp:revision>6</cp:revision>
  <dcterms:created xsi:type="dcterms:W3CDTF">2020-10-21T13:16:18Z</dcterms:created>
  <dcterms:modified xsi:type="dcterms:W3CDTF">2020-11-12T10:42:04Z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0x010100FD604C3B73AE9943B737720A48E3AF7C</vt:lpwstr>
  </property>
</Properties>
</file>