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F9A7D8-AC0E-4BA4-A506-91CE061E1ADC}" v="1" dt="2020-11-06T12:01:20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Green" userId="da2941bfc786bb92" providerId="LiveId" clId="{35F9A7D8-AC0E-4BA4-A506-91CE061E1ADC}"/>
    <pc:docChg chg="undo custSel mod delSld modSld">
      <pc:chgData name="Tyler Green" userId="da2941bfc786bb92" providerId="LiveId" clId="{35F9A7D8-AC0E-4BA4-A506-91CE061E1ADC}" dt="2020-11-06T12:01:37.150" v="290" actId="1076"/>
      <pc:docMkLst>
        <pc:docMk/>
      </pc:docMkLst>
      <pc:sldChg chg="del">
        <pc:chgData name="Tyler Green" userId="da2941bfc786bb92" providerId="LiveId" clId="{35F9A7D8-AC0E-4BA4-A506-91CE061E1ADC}" dt="2020-11-05T12:58:34.577" v="0" actId="47"/>
        <pc:sldMkLst>
          <pc:docMk/>
          <pc:sldMk cId="3961841290" sldId="256"/>
        </pc:sldMkLst>
      </pc:sldChg>
      <pc:sldChg chg="addSp delSp modSp mod setBg">
        <pc:chgData name="Tyler Green" userId="da2941bfc786bb92" providerId="LiveId" clId="{35F9A7D8-AC0E-4BA4-A506-91CE061E1ADC}" dt="2020-11-06T12:01:37.150" v="290" actId="1076"/>
        <pc:sldMkLst>
          <pc:docMk/>
          <pc:sldMk cId="2072505740" sldId="257"/>
        </pc:sldMkLst>
        <pc:spChg chg="mod ord">
          <ac:chgData name="Tyler Green" userId="da2941bfc786bb92" providerId="LiveId" clId="{35F9A7D8-AC0E-4BA4-A506-91CE061E1ADC}" dt="2020-11-06T12:01:29.110" v="288" actId="26606"/>
          <ac:spMkLst>
            <pc:docMk/>
            <pc:sldMk cId="2072505740" sldId="257"/>
            <ac:spMk id="3" creationId="{D5757592-4750-4B77-A8EB-3C46AD2711B9}"/>
          </ac:spMkLst>
        </pc:spChg>
        <pc:picChg chg="add mod">
          <ac:chgData name="Tyler Green" userId="da2941bfc786bb92" providerId="LiveId" clId="{35F9A7D8-AC0E-4BA4-A506-91CE061E1ADC}" dt="2020-11-06T12:01:37.150" v="290" actId="1076"/>
          <ac:picMkLst>
            <pc:docMk/>
            <pc:sldMk cId="2072505740" sldId="257"/>
            <ac:picMk id="2" creationId="{40C71680-24BB-4AE6-B5CA-7E10590C9C94}"/>
          </ac:picMkLst>
        </pc:picChg>
        <pc:picChg chg="del mod">
          <ac:chgData name="Tyler Green" userId="da2941bfc786bb92" providerId="LiveId" clId="{35F9A7D8-AC0E-4BA4-A506-91CE061E1ADC}" dt="2020-11-06T12:01:20.413" v="283" actId="478"/>
          <ac:picMkLst>
            <pc:docMk/>
            <pc:sldMk cId="2072505740" sldId="257"/>
            <ac:picMk id="4" creationId="{FA2D717C-4E9B-4335-9CEC-C8344C73158F}"/>
          </ac:picMkLst>
        </pc:picChg>
        <pc:picChg chg="mod">
          <ac:chgData name="Tyler Green" userId="da2941bfc786bb92" providerId="LiveId" clId="{35F9A7D8-AC0E-4BA4-A506-91CE061E1ADC}" dt="2020-11-06T12:01:29.110" v="288" actId="26606"/>
          <ac:picMkLst>
            <pc:docMk/>
            <pc:sldMk cId="2072505740" sldId="257"/>
            <ac:picMk id="5" creationId="{3DFF967D-7584-4340-9A59-7EE2D2A9BEFF}"/>
          </ac:picMkLst>
        </pc:picChg>
        <pc:picChg chg="mod">
          <ac:chgData name="Tyler Green" userId="da2941bfc786bb92" providerId="LiveId" clId="{35F9A7D8-AC0E-4BA4-A506-91CE061E1ADC}" dt="2020-11-06T12:01:29.110" v="288" actId="26606"/>
          <ac:picMkLst>
            <pc:docMk/>
            <pc:sldMk cId="2072505740" sldId="257"/>
            <ac:picMk id="6" creationId="{51F6472D-C852-43B0-8A97-3C7D8244C58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44175-C218-42EF-8F2D-0E8230903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42CAE4-C4E7-4403-9318-84F16497E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959A6-0930-48A8-978D-9961F6AF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BA010-8A94-4B2A-A55E-DF9182CB4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E727D-E611-483E-BB76-A97D620E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1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37A8-AE75-471D-9B12-33F5ED56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D76F1C-956B-42F0-9268-3BB5656D0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3BD81-3AAE-409D-8BAC-48BA8F58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BE3FC-9168-42D6-9C95-5C21D025E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DE65A-AAB6-41FE-A004-A0F43DB1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5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ABC-F8E7-4029-BB50-55ABA2770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BE83E-1F60-4D3C-83AF-EBA7FDBD2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5F20D-71B4-4221-B9FF-B509F805A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81155-0370-4DEA-9AE7-DEA678E2C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2CC85-3EA1-43CA-8AA5-1F652C016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2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0DF7A-183C-46A7-8E75-1C6AF8379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34B46-7A88-49C1-8982-C79CDCA11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CD0A-32CD-4C0A-84F6-0D514CDA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CB27-A096-4332-98E5-94B232760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AD402-4730-4D19-AF03-AEA231370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585C1-8941-436B-B9AC-0FDA944BB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9E8C4-150B-4A2C-80DD-7F973E48B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77677-9C12-41BA-BF91-A2D3FCCF0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8545A-0919-4E30-A49B-A3255E349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50A2C-8584-4883-9325-0FA4C09C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6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8607A-F027-4B55-8AE1-1EE6EBC84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B7671-2720-4DDB-B149-496C45EEB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545EE-1CEC-4918-89DD-046172E6C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8366C-AF32-457D-B485-88D614E9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5CC30-E8C6-4146-841E-1E6BCA9DF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CAB61-BBCD-43E4-834A-527972390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1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FBDFB-718C-44EC-90BF-DBC094FE8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D9ACB-3F19-417C-B481-32B96A6DC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BA91A-C024-426A-AF3B-9B4510803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0990C5-B0F4-437F-9323-4974945F2D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D5370-B4AA-4B8B-90CB-2B533810FC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E233C-638B-414A-9EAE-07B301AB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D8E0BF-22BE-4594-B51C-BA9CD62AE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E3F941-075B-4687-B8FB-2FA4F21B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45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DDB19-E2E6-4CB7-936C-FBBA89021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A6EA72-6F97-428B-A61E-F8641ABE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04728-44C8-4BF8-9A4D-B3BABB6F7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EA2BA-BAEA-45AB-B9C7-4204A6DAA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1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CC75BF-B0D5-4F49-AE98-3DE90FE71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B1192E-5F7E-4C75-902F-444CEAA9E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9BE43-687F-44F6-9F38-D7511CA58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6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DB4C5-1CC8-47D3-BB72-D05E9FE35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EF54F-69F2-4B0E-B12C-6F25EF0DF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31B296-A062-419A-B3FC-606A14180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F58D9-8BAA-4663-961B-3690014BC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EE40C-CBC6-4298-8705-A7A34B75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21652-418F-4F3C-AAAB-BB6D5A5D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5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136F-63FF-4214-BF92-2256AF5FC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D77336-B14C-4836-B0B9-99CBE96B0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86ACDC-587A-46E2-85C8-DB9C3EE6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7E1B4-D453-4F00-BAE0-92F1D05A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176A7-40B2-49C4-BEFD-63585AB9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F63F8-66AA-4DFF-96F6-3EEC98B7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5D5371-0AB0-45FA-9179-BB08F53B5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E0EAE-3235-4C29-9FA7-DCB68F44F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70211-F6E6-4DC3-B919-AF1D433C13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6D0-FBAC-4CE4-9A3F-38D2D21BB01D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19AA6-FF12-49E6-9F96-658BEB888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569C5-AD01-47E0-BE80-C80BBC777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1F21D-3EAB-464C-934F-B84D81BB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95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57592-4750-4B77-A8EB-3C46AD271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256"/>
            <a:ext cx="10515600" cy="523674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400"/>
              <a:t>USAID Independent Living Program in Georgia Kick-Off Presentation</a:t>
            </a:r>
          </a:p>
          <a:p>
            <a:pPr marL="0" indent="0" algn="ctr">
              <a:buNone/>
            </a:pPr>
            <a:r>
              <a:rPr lang="en-US" sz="3400"/>
              <a:t>Agenda: </a:t>
            </a:r>
          </a:p>
          <a:p>
            <a:pPr marL="0" indent="0" algn="ctr">
              <a:buNone/>
            </a:pPr>
            <a:endParaRPr lang="en-US"/>
          </a:p>
          <a:p>
            <a:pPr marL="0" indent="0">
              <a:buNone/>
            </a:pPr>
            <a:r>
              <a:rPr lang="en-US" sz="2300"/>
              <a:t>14:00 – 14:05: Welcome and introduction– Maia Bagrationi (MAC Georgia)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14:05 – 14:10: Remarks by Government of Georgia Representatives 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14:10 – 14:15: USAID Activities in Georgia – Mediko Kakachia (USAID)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14:15 – 14:25: Independent Living Program in Georgia – Tyler Green (MAC Georgia)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14:25 – 14:30: Program alignment with Georgian law on disability – Giorgi Dzneladze (CIL)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14:30 – 14:45: Questions and Answers </a:t>
            </a:r>
          </a:p>
          <a:p>
            <a:pPr marL="0" indent="0">
              <a:buNone/>
            </a:pPr>
            <a:endParaRPr lang="en-US" sz="2300"/>
          </a:p>
          <a:p>
            <a:pPr marL="0" indent="0">
              <a:buNone/>
            </a:pPr>
            <a:r>
              <a:rPr lang="en-US" sz="2300"/>
              <a:t>14:45: Closing remarks– Maia Bagrationi (MAC Georgia)</a:t>
            </a:r>
            <a:endParaRPr lang="en-US" sz="2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FF967D-7584-4340-9A59-7EE2D2A9B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953" y="76123"/>
            <a:ext cx="1425168" cy="14069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F6472D-C852-43B0-8A97-3C7D8244C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3814"/>
            <a:ext cx="1639981" cy="142758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0C71680-24BB-4AE6-B5CA-7E10590C9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4237" y="76123"/>
            <a:ext cx="1470368" cy="14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505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 Green</dc:creator>
  <cp:lastModifiedBy>Tyler Green</cp:lastModifiedBy>
  <cp:revision>3</cp:revision>
  <dcterms:created xsi:type="dcterms:W3CDTF">2020-10-23T09:06:18Z</dcterms:created>
  <dcterms:modified xsi:type="dcterms:W3CDTF">2020-11-06T12:01:51Z</dcterms:modified>
</cp:coreProperties>
</file>