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23"/>
  </p:notesMasterIdLst>
  <p:sldIdLst>
    <p:sldId id="396" r:id="rId3"/>
    <p:sldId id="414" r:id="rId4"/>
    <p:sldId id="410" r:id="rId5"/>
    <p:sldId id="436" r:id="rId6"/>
    <p:sldId id="448" r:id="rId7"/>
    <p:sldId id="440" r:id="rId8"/>
    <p:sldId id="441" r:id="rId9"/>
    <p:sldId id="443" r:id="rId10"/>
    <p:sldId id="418" r:id="rId11"/>
    <p:sldId id="432" r:id="rId12"/>
    <p:sldId id="431" r:id="rId13"/>
    <p:sldId id="454" r:id="rId14"/>
    <p:sldId id="452" r:id="rId15"/>
    <p:sldId id="444" r:id="rId16"/>
    <p:sldId id="445" r:id="rId17"/>
    <p:sldId id="446" r:id="rId18"/>
    <p:sldId id="453" r:id="rId19"/>
    <p:sldId id="450" r:id="rId20"/>
    <p:sldId id="451" r:id="rId21"/>
    <p:sldId id="258" r:id="rId22"/>
  </p:sldIdLst>
  <p:sldSz cx="18288000" cy="10285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1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  <p:cmAuthor id="2" name="Maka Chitanava" initials="MC" lastIdx="25" clrIdx="1">
    <p:extLst>
      <p:ext uri="{19B8F6BF-5375-455C-9EA6-DF929625EA0E}">
        <p15:presenceInfo xmlns:p15="http://schemas.microsoft.com/office/powerpoint/2012/main" userId="865d2802843174a3" providerId="Windows Live"/>
      </p:ext>
    </p:extLst>
  </p:cmAuthor>
  <p:cmAuthor id="3" name="Mariam Tsulukidze" initials="MT" lastIdx="25" clrIdx="2">
    <p:extLst>
      <p:ext uri="{19B8F6BF-5375-455C-9EA6-DF929625EA0E}">
        <p15:presenceInfo xmlns:p15="http://schemas.microsoft.com/office/powerpoint/2012/main" userId="S::m.tsulukidze@iset.ge::8e9d006e-1dba-4fca-9807-5572af7216c4" providerId="AD"/>
      </p:ext>
    </p:extLst>
  </p:cmAuthor>
  <p:cmAuthor id="4" name="Norberto Pignatti" initials="NP" lastIdx="6" clrIdx="3">
    <p:extLst>
      <p:ext uri="{19B8F6BF-5375-455C-9EA6-DF929625EA0E}">
        <p15:presenceInfo xmlns:p15="http://schemas.microsoft.com/office/powerpoint/2012/main" userId="2e509ce7b81b1f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5889"/>
    <a:srgbClr val="1F90B3"/>
    <a:srgbClr val="C2CDD6"/>
    <a:srgbClr val="98CED6"/>
    <a:srgbClr val="D33E1D"/>
    <a:srgbClr val="67B0C7"/>
    <a:srgbClr val="860000"/>
    <a:srgbClr val="F4C3C2"/>
    <a:srgbClr val="779CA9"/>
    <a:srgbClr val="1F3F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8" autoAdjust="0"/>
    <p:restoredTop sz="91475"/>
  </p:normalViewPr>
  <p:slideViewPr>
    <p:cSldViewPr snapToGrid="0" showGuides="1">
      <p:cViewPr varScale="1">
        <p:scale>
          <a:sx n="41" d="100"/>
          <a:sy n="41" d="100"/>
        </p:scale>
        <p:origin x="804" y="28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newmacbook\Downloads\&#4306;&#4320;&#4304;&#4324;&#4312;&#4313;&#4308;&#4305;&#4312;%20&#4325;&#4304;&#4320;&#4311;&#4323;&#4314;&#4312;%20&#4309;&#4308;&#4320;&#4321;&#4312;&#4312;&#4321;&#4311;&#4309;&#4312;&#4321;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281872217167777"/>
          <c:y val="0.12857432046181172"/>
          <c:w val="0.81024411818650188"/>
          <c:h val="0.70140220962465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5'!$B$1</c:f>
              <c:strCache>
                <c:ptCount val="1"/>
                <c:pt idx="0">
                  <c:v>ხარჯი</c:v>
                </c:pt>
              </c:strCache>
            </c:strRef>
          </c:tx>
          <c:spPr>
            <a:solidFill>
              <a:srgbClr val="C2CDD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'Figure 5'!$A$2:$A$10</c:f>
              <c:strCache>
                <c:ptCount val="3"/>
                <c:pt idx="0">
                  <c:v>ალტერნატივა 1</c:v>
                </c:pt>
                <c:pt idx="1">
                  <c:v>ალტერნატივა 2</c:v>
                </c:pt>
                <c:pt idx="2">
                  <c:v>ალტერნატივა 3</c:v>
                </c:pt>
              </c:strCache>
            </c:strRef>
          </c:cat>
          <c:val>
            <c:numRef>
              <c:f>'Figure 5'!$B$2:$B$4</c:f>
              <c:numCache>
                <c:formatCode>_(* #,##0_);_(* \(#,##0\);_(* "-"??_);_(@_)</c:formatCode>
                <c:ptCount val="3"/>
                <c:pt idx="0">
                  <c:v>462780.71025054855</c:v>
                </c:pt>
                <c:pt idx="1">
                  <c:v>297470.39956413</c:v>
                </c:pt>
                <c:pt idx="2">
                  <c:v>524516.04508889921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87C-7644-AE36-6177BF761BF6}"/>
            </c:ext>
          </c:extLst>
        </c:ser>
        <c:ser>
          <c:idx val="1"/>
          <c:order val="1"/>
          <c:tx>
            <c:strRef>
              <c:f>'Figure 5'!$C$1</c:f>
              <c:strCache>
                <c:ptCount val="1"/>
                <c:pt idx="0">
                  <c:v>სარგებელი</c:v>
                </c:pt>
              </c:strCache>
            </c:strRef>
          </c:tx>
          <c:spPr>
            <a:solidFill>
              <a:srgbClr val="11588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'Figure 5'!$A$2:$A$10</c:f>
              <c:strCache>
                <c:ptCount val="3"/>
                <c:pt idx="0">
                  <c:v>ალტერნატივა 1</c:v>
                </c:pt>
                <c:pt idx="1">
                  <c:v>ალტერნატივა 2</c:v>
                </c:pt>
                <c:pt idx="2">
                  <c:v>ალტერნატივა 3</c:v>
                </c:pt>
              </c:strCache>
            </c:strRef>
          </c:cat>
          <c:val>
            <c:numRef>
              <c:f>'Figure 5'!$C$2:$C$4</c:f>
              <c:numCache>
                <c:formatCode>_(* #,##0_);_(* \(#,##0\);_(* "-"??_);_(@_)</c:formatCode>
                <c:ptCount val="3"/>
                <c:pt idx="0">
                  <c:v>2908529.0962345954</c:v>
                </c:pt>
                <c:pt idx="1">
                  <c:v>1780843.7892245306</c:v>
                </c:pt>
                <c:pt idx="2">
                  <c:v>3242174.3715277133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87C-7644-AE36-6177BF761BF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-1472096768"/>
        <c:axId val="-1472102208"/>
      </c:barChart>
      <c:catAx>
        <c:axId val="-1472096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472102208"/>
        <c:crosses val="autoZero"/>
        <c:auto val="1"/>
        <c:lblAlgn val="ctr"/>
        <c:lblOffset val="100"/>
        <c:noMultiLvlLbl val="0"/>
      </c:catAx>
      <c:valAx>
        <c:axId val="-1472102208"/>
        <c:scaling>
          <c:orientation val="minMax"/>
        </c:scaling>
        <c:delete val="1"/>
        <c:axPos val="l"/>
        <c:numFmt formatCode="#,##0" sourceLinked="0"/>
        <c:majorTickMark val="none"/>
        <c:minorTickMark val="none"/>
        <c:tickLblPos val="nextTo"/>
        <c:crossAx val="-1472096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8286304726442499"/>
          <c:y val="1.0134916756688313E-2"/>
          <c:w val="0.26047270188910265"/>
          <c:h val="6.72926551646445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82A618-67F5-4042-9EF7-FF4C035A07B3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D672B2-5B16-4038-94C6-49B7421E6654}">
      <dgm:prSet custT="1"/>
      <dgm:spPr/>
      <dgm:t>
        <a:bodyPr/>
        <a:lstStyle/>
        <a:p>
          <a:pPr marL="0" lvl="0" indent="0" algn="l" defTabSz="1371417" rtl="0" eaLnBrk="1" latinLnBrk="0" hangingPunct="1">
            <a:lnSpc>
              <a:spcPct val="15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kumimoji="1" lang="ka-GE" sz="3200" kern="1200" spc="300" baseline="0" dirty="0">
              <a:solidFill>
                <a:srgbClr val="1F3F67"/>
              </a:solidFill>
              <a:latin typeface="Coo Hew"/>
              <a:ea typeface="Spica Neue"/>
              <a:cs typeface="+mn-cs"/>
            </a:rPr>
            <a:t>დაოჯახებული </a:t>
          </a:r>
          <a:endParaRPr kumimoji="1" lang="en-US" sz="3200" kern="1200" spc="300" baseline="0" dirty="0">
            <a:solidFill>
              <a:srgbClr val="1F3F67"/>
            </a:solidFill>
            <a:latin typeface="Coo Hew"/>
            <a:ea typeface="Spica Neue"/>
            <a:cs typeface="+mn-cs"/>
          </a:endParaRPr>
        </a:p>
      </dgm:t>
    </dgm:pt>
    <dgm:pt modelId="{2AE7CCD5-D066-4E73-AE50-B75A83C16047}" type="parTrans" cxnId="{6F532B7D-A954-45DF-AC3F-5F8D7608E2C5}">
      <dgm:prSet/>
      <dgm:spPr/>
      <dgm:t>
        <a:bodyPr/>
        <a:lstStyle/>
        <a:p>
          <a:endParaRPr lang="en-US"/>
        </a:p>
      </dgm:t>
    </dgm:pt>
    <dgm:pt modelId="{0F4CFE5B-A933-414F-AEAB-667E3A49EC2D}" type="sibTrans" cxnId="{6F532B7D-A954-45DF-AC3F-5F8D7608E2C5}">
      <dgm:prSet/>
      <dgm:spPr>
        <a:solidFill>
          <a:srgbClr val="1F90B3"/>
        </a:solidFill>
      </dgm:spPr>
      <dgm:t>
        <a:bodyPr/>
        <a:lstStyle/>
        <a:p>
          <a:endParaRPr lang="en-US"/>
        </a:p>
      </dgm:t>
    </dgm:pt>
    <dgm:pt modelId="{6DF3CF2A-AB02-4223-B903-D8FC73519B1A}">
      <dgm:prSet phldrT="[Text]" custT="1"/>
      <dgm:spPr/>
      <dgm:t>
        <a:bodyPr/>
        <a:lstStyle/>
        <a:p>
          <a:pPr marL="0" lvl="0" indent="0" algn="l" defTabSz="1371417" rtl="0" eaLnBrk="1" latinLnBrk="0" hangingPunct="1">
            <a:lnSpc>
              <a:spcPct val="15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kumimoji="1" lang="ka-GE" sz="3200" kern="1200" spc="300" baseline="0" dirty="0">
              <a:solidFill>
                <a:srgbClr val="1F3F67"/>
              </a:solidFill>
              <a:latin typeface="Coo Hew"/>
              <a:ea typeface="Spica Neue"/>
              <a:cs typeface="+mn-cs"/>
            </a:rPr>
            <a:t>ჰყავთ ბავშვი</a:t>
          </a:r>
          <a:endParaRPr kumimoji="1" lang="en-US" sz="3200" kern="1200" spc="300" baseline="0" dirty="0">
            <a:solidFill>
              <a:srgbClr val="1F3F67"/>
            </a:solidFill>
            <a:latin typeface="Coo Hew"/>
            <a:ea typeface="Spica Neue"/>
            <a:cs typeface="+mn-cs"/>
          </a:endParaRPr>
        </a:p>
      </dgm:t>
    </dgm:pt>
    <dgm:pt modelId="{555E57D0-A700-42AF-87DB-F2C8DF7A0277}" type="parTrans" cxnId="{8B7DC18D-CDB1-4F9B-A6B0-B8EB4166630E}">
      <dgm:prSet/>
      <dgm:spPr/>
      <dgm:t>
        <a:bodyPr/>
        <a:lstStyle/>
        <a:p>
          <a:endParaRPr lang="en-US"/>
        </a:p>
      </dgm:t>
    </dgm:pt>
    <dgm:pt modelId="{FE2EC718-26E6-4EDE-BB7C-8D735AFD0AFF}" type="sibTrans" cxnId="{8B7DC18D-CDB1-4F9B-A6B0-B8EB4166630E}">
      <dgm:prSet/>
      <dgm:spPr>
        <a:solidFill>
          <a:srgbClr val="1F90B3"/>
        </a:solidFill>
      </dgm:spPr>
      <dgm:t>
        <a:bodyPr/>
        <a:lstStyle/>
        <a:p>
          <a:endParaRPr lang="en-US"/>
        </a:p>
      </dgm:t>
    </dgm:pt>
    <dgm:pt modelId="{C22E7662-EB65-4F6C-8C64-6E61DEBDAE03}">
      <dgm:prSet phldrT="[Text]" custT="1"/>
      <dgm:spPr/>
      <dgm:t>
        <a:bodyPr/>
        <a:lstStyle/>
        <a:p>
          <a:pPr marL="0" lvl="0" indent="0" algn="l" defTabSz="1371417" rtl="0" eaLnBrk="1" latinLnBrk="0" hangingPunct="1">
            <a:lnSpc>
              <a:spcPct val="15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kumimoji="1" lang="ka-GE" sz="3200" kern="1200" spc="300" baseline="0" dirty="0">
              <a:solidFill>
                <a:srgbClr val="1F3F67"/>
              </a:solidFill>
              <a:latin typeface="Coo Hew"/>
              <a:ea typeface="Spica Neue"/>
              <a:cs typeface="+mn-cs"/>
            </a:rPr>
            <a:t>ზოგადი</a:t>
          </a:r>
          <a:r>
            <a:rPr kumimoji="1" lang="en-US" sz="3200" kern="1200" spc="300" baseline="0" dirty="0">
              <a:solidFill>
                <a:srgbClr val="1F3F67"/>
              </a:solidFill>
              <a:latin typeface="Coo Hew"/>
              <a:ea typeface="Spica Neue"/>
              <a:cs typeface="+mn-cs"/>
            </a:rPr>
            <a:t>/</a:t>
          </a:r>
          <a:r>
            <a:rPr kumimoji="1" lang="ka-GE" sz="3200" kern="1200" spc="300" baseline="0" dirty="0">
              <a:solidFill>
                <a:srgbClr val="1F3F67"/>
              </a:solidFill>
              <a:latin typeface="Coo Hew"/>
              <a:ea typeface="Spica Neue"/>
              <a:cs typeface="+mn-cs"/>
            </a:rPr>
            <a:t>პროფესიული</a:t>
          </a:r>
          <a:endParaRPr kumimoji="1" lang="en-US" sz="3200" kern="1200" spc="300" baseline="0" dirty="0">
            <a:solidFill>
              <a:srgbClr val="1F3F67"/>
            </a:solidFill>
            <a:latin typeface="Coo Hew"/>
            <a:ea typeface="Spica Neue"/>
            <a:cs typeface="+mn-cs"/>
          </a:endParaRPr>
        </a:p>
      </dgm:t>
    </dgm:pt>
    <dgm:pt modelId="{40250C8D-58FB-411F-8CA6-40F10E54D454}" type="parTrans" cxnId="{A2CDD467-EEE9-42F3-8C7A-4C5A87170763}">
      <dgm:prSet/>
      <dgm:spPr/>
      <dgm:t>
        <a:bodyPr/>
        <a:lstStyle/>
        <a:p>
          <a:endParaRPr lang="en-US"/>
        </a:p>
      </dgm:t>
    </dgm:pt>
    <dgm:pt modelId="{D5B309CE-61B8-491C-AE96-F41F73EEABAC}" type="sibTrans" cxnId="{A2CDD467-EEE9-42F3-8C7A-4C5A87170763}">
      <dgm:prSet/>
      <dgm:spPr>
        <a:solidFill>
          <a:srgbClr val="1F90B3"/>
        </a:solidFill>
      </dgm:spPr>
      <dgm:t>
        <a:bodyPr/>
        <a:lstStyle/>
        <a:p>
          <a:endParaRPr lang="en-US"/>
        </a:p>
      </dgm:t>
    </dgm:pt>
    <dgm:pt modelId="{AE5814EF-6538-45E8-8A70-25794C1F49B4}">
      <dgm:prSet custT="1"/>
      <dgm:spPr/>
      <dgm:t>
        <a:bodyPr/>
        <a:lstStyle/>
        <a:p>
          <a:pPr marL="0" indent="0" algn="l" defTabSz="1371417" rtl="0" eaLnBrk="1" latinLnBrk="0" hangingPunct="1">
            <a:lnSpc>
              <a:spcPct val="150000"/>
            </a:lnSpc>
            <a:spcBef>
              <a:spcPts val="0"/>
            </a:spcBef>
            <a:buFont typeface="Arial" panose="020B0604020202020204" pitchFamily="34" charset="0"/>
            <a:buNone/>
          </a:pPr>
          <a:r>
            <a:rPr kumimoji="1" lang="ka-GE" sz="3200" kern="1200" spc="300" baseline="0" dirty="0">
              <a:solidFill>
                <a:srgbClr val="1F3F67"/>
              </a:solidFill>
              <a:latin typeface="+mj-lt"/>
              <a:ea typeface="+mn-ea"/>
              <a:cs typeface="+mn-cs"/>
            </a:rPr>
            <a:t>ქალი</a:t>
          </a:r>
          <a:endParaRPr kumimoji="1" lang="en-US" sz="3200" kern="1200" spc="300" baseline="0" dirty="0">
            <a:solidFill>
              <a:srgbClr val="1F3F67"/>
            </a:solidFill>
            <a:latin typeface="+mj-lt"/>
            <a:ea typeface="+mn-ea"/>
            <a:cs typeface="+mn-cs"/>
          </a:endParaRPr>
        </a:p>
      </dgm:t>
    </dgm:pt>
    <dgm:pt modelId="{76716F67-35F8-4279-8E11-400451ED322E}" type="parTrans" cxnId="{EE525BF6-E17C-4B37-902C-24F80FF89C1C}">
      <dgm:prSet/>
      <dgm:spPr/>
      <dgm:t>
        <a:bodyPr/>
        <a:lstStyle/>
        <a:p>
          <a:endParaRPr lang="en-US"/>
        </a:p>
      </dgm:t>
    </dgm:pt>
    <dgm:pt modelId="{9389AF51-D6C9-483C-B8C8-6D25361F9685}" type="sibTrans" cxnId="{EE525BF6-E17C-4B37-902C-24F80FF89C1C}">
      <dgm:prSet/>
      <dgm:spPr>
        <a:solidFill>
          <a:srgbClr val="1F90B3"/>
        </a:solidFill>
      </dgm:spPr>
      <dgm:t>
        <a:bodyPr/>
        <a:lstStyle/>
        <a:p>
          <a:endParaRPr lang="en-US"/>
        </a:p>
      </dgm:t>
    </dgm:pt>
    <dgm:pt modelId="{18C7A6D1-9A05-42E1-ACAD-9B1E8857F0F7}">
      <dgm:prSet custT="1"/>
      <dgm:spPr/>
      <dgm:t>
        <a:bodyPr/>
        <a:lstStyle/>
        <a:p>
          <a:pPr marL="0" lvl="0" indent="0" algn="l" defTabSz="1371417" rtl="0" eaLnBrk="1" latinLnBrk="0" hangingPunct="1">
            <a:lnSpc>
              <a:spcPct val="15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kumimoji="1" lang="ka-GE" sz="3200" kern="1200" spc="300" baseline="0" dirty="0">
              <a:solidFill>
                <a:srgbClr val="1F3F67"/>
              </a:solidFill>
              <a:latin typeface="Coo Hew"/>
              <a:ea typeface="Spica Neue"/>
              <a:cs typeface="+mn-cs"/>
            </a:rPr>
            <a:t>ქალაქი</a:t>
          </a:r>
          <a:endParaRPr kumimoji="1" lang="en-US" sz="3200" kern="1200" spc="300" baseline="0" dirty="0">
            <a:solidFill>
              <a:srgbClr val="1F3F67"/>
            </a:solidFill>
            <a:latin typeface="Coo Hew"/>
            <a:ea typeface="Spica Neue"/>
            <a:cs typeface="+mn-cs"/>
          </a:endParaRPr>
        </a:p>
      </dgm:t>
    </dgm:pt>
    <dgm:pt modelId="{B3749C2E-8645-4255-9216-9CDD8003AD2A}" type="parTrans" cxnId="{FADCF7C5-3540-45F4-B6A5-28318825C5F7}">
      <dgm:prSet/>
      <dgm:spPr/>
      <dgm:t>
        <a:bodyPr/>
        <a:lstStyle/>
        <a:p>
          <a:endParaRPr lang="en-US"/>
        </a:p>
      </dgm:t>
    </dgm:pt>
    <dgm:pt modelId="{7CD2514E-34F9-4A32-AFE1-59DCBBEC8A4B}" type="sibTrans" cxnId="{FADCF7C5-3540-45F4-B6A5-28318825C5F7}">
      <dgm:prSet/>
      <dgm:spPr>
        <a:solidFill>
          <a:srgbClr val="1F90B3"/>
        </a:solidFill>
      </dgm:spPr>
      <dgm:t>
        <a:bodyPr/>
        <a:lstStyle/>
        <a:p>
          <a:endParaRPr lang="en-US"/>
        </a:p>
      </dgm:t>
    </dgm:pt>
    <dgm:pt modelId="{95F0F3BA-19D1-4CD7-BC58-2304873E1AC6}">
      <dgm:prSet/>
      <dgm:spPr/>
      <dgm:t>
        <a:bodyPr/>
        <a:lstStyle/>
        <a:p>
          <a:endParaRPr lang="en-US" dirty="0"/>
        </a:p>
      </dgm:t>
    </dgm:pt>
    <dgm:pt modelId="{6B810857-4E79-4807-A562-26640657C4DD}" type="sibTrans" cxnId="{9E3F9ADE-0F98-4418-93ED-AAB6D6AA667E}">
      <dgm:prSet/>
      <dgm:spPr>
        <a:solidFill>
          <a:srgbClr val="1F90B3"/>
        </a:solidFill>
      </dgm:spPr>
      <dgm:t>
        <a:bodyPr/>
        <a:lstStyle/>
        <a:p>
          <a:endParaRPr lang="en-US"/>
        </a:p>
      </dgm:t>
    </dgm:pt>
    <dgm:pt modelId="{30AB876D-034D-4057-87F1-7E1325BCF2AC}" type="parTrans" cxnId="{9E3F9ADE-0F98-4418-93ED-AAB6D6AA667E}">
      <dgm:prSet/>
      <dgm:spPr/>
      <dgm:t>
        <a:bodyPr/>
        <a:lstStyle/>
        <a:p>
          <a:endParaRPr lang="en-US"/>
        </a:p>
      </dgm:t>
    </dgm:pt>
    <dgm:pt modelId="{4320A3E7-AFB9-4F48-871F-3008D3E404C1}">
      <dgm:prSet custT="1"/>
      <dgm:spPr/>
      <dgm:t>
        <a:bodyPr/>
        <a:lstStyle/>
        <a:p>
          <a:pPr marL="0" lvl="0" indent="0" algn="l" defTabSz="1371417" rtl="0" eaLnBrk="1" latinLnBrk="0" hangingPunct="1">
            <a:lnSpc>
              <a:spcPct val="15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kumimoji="1" lang="en-US" sz="3200" kern="1200" spc="300" baseline="0" dirty="0">
              <a:solidFill>
                <a:srgbClr val="1F3F67"/>
              </a:solidFill>
              <a:latin typeface="Coo Hew"/>
              <a:ea typeface="Spica Neue"/>
              <a:cs typeface="+mn-cs"/>
            </a:rPr>
            <a:t>35-70</a:t>
          </a:r>
          <a:r>
            <a:rPr kumimoji="1" lang="ka-GE" sz="3200" kern="1200" spc="300" baseline="0" dirty="0">
              <a:solidFill>
                <a:srgbClr val="1F3F67"/>
              </a:solidFill>
              <a:latin typeface="Coo Hew"/>
              <a:ea typeface="Spica Neue"/>
              <a:cs typeface="+mn-cs"/>
            </a:rPr>
            <a:t> ასაკობრივი ჯგუფი</a:t>
          </a:r>
          <a:endParaRPr kumimoji="1" lang="en-US" sz="3200" kern="1200" spc="300" baseline="0" dirty="0">
            <a:solidFill>
              <a:srgbClr val="1F3F67"/>
            </a:solidFill>
            <a:latin typeface="Coo Hew"/>
            <a:ea typeface="Spica Neue"/>
            <a:cs typeface="+mn-cs"/>
          </a:endParaRPr>
        </a:p>
      </dgm:t>
    </dgm:pt>
    <dgm:pt modelId="{4F13E0D1-1ECF-4E15-B980-BA8F9E1071C2}" type="parTrans" cxnId="{91B90D76-A7CB-45C9-B217-495D92E9FFBA}">
      <dgm:prSet/>
      <dgm:spPr/>
      <dgm:t>
        <a:bodyPr/>
        <a:lstStyle/>
        <a:p>
          <a:endParaRPr lang="en-US"/>
        </a:p>
      </dgm:t>
    </dgm:pt>
    <dgm:pt modelId="{8F0024F5-C228-4234-8EED-B0E87D9ED45D}" type="sibTrans" cxnId="{91B90D76-A7CB-45C9-B217-495D92E9FFBA}">
      <dgm:prSet/>
      <dgm:spPr>
        <a:solidFill>
          <a:srgbClr val="1F90B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54AC1DD8-DCFB-4182-BD59-5F64B146B45A}" type="pres">
      <dgm:prSet presAssocID="{CE82A618-67F5-4042-9EF7-FF4C035A07B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A25178C3-93F1-4F60-A238-20C6515118B1}" type="pres">
      <dgm:prSet presAssocID="{CE82A618-67F5-4042-9EF7-FF4C035A07B3}" presName="Name1" presStyleCnt="0"/>
      <dgm:spPr/>
    </dgm:pt>
    <dgm:pt modelId="{2A71D050-F22D-465D-8B9D-6FDC7BCA4C5C}" type="pres">
      <dgm:prSet presAssocID="{6B810857-4E79-4807-A562-26640657C4DD}" presName="picture_1" presStyleCnt="0"/>
      <dgm:spPr/>
    </dgm:pt>
    <dgm:pt modelId="{BFBDAC6E-14F3-4CE2-9009-ECBCF6F9AE79}" type="pres">
      <dgm:prSet presAssocID="{6B810857-4E79-4807-A562-26640657C4DD}" presName="pictureRepeatNode" presStyleLbl="alignImgPlace1" presStyleIdx="0" presStyleCnt="7"/>
      <dgm:spPr/>
      <dgm:t>
        <a:bodyPr/>
        <a:lstStyle/>
        <a:p>
          <a:endParaRPr lang="en-GB"/>
        </a:p>
      </dgm:t>
    </dgm:pt>
    <dgm:pt modelId="{1426BA40-9FC0-42CD-8BAE-2D74EF1069C5}" type="pres">
      <dgm:prSet presAssocID="{95F0F3BA-19D1-4CD7-BC58-2304873E1AC6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C5E7550-1470-44A9-8952-17F4E8DE0805}" type="pres">
      <dgm:prSet presAssocID="{9389AF51-D6C9-483C-B8C8-6D25361F9685}" presName="picture_2" presStyleCnt="0"/>
      <dgm:spPr/>
    </dgm:pt>
    <dgm:pt modelId="{969B21BF-613D-4224-A777-81833C61531D}" type="pres">
      <dgm:prSet presAssocID="{9389AF51-D6C9-483C-B8C8-6D25361F9685}" presName="pictureRepeatNode" presStyleLbl="alignImgPlace1" presStyleIdx="1" presStyleCnt="7"/>
      <dgm:spPr/>
      <dgm:t>
        <a:bodyPr/>
        <a:lstStyle/>
        <a:p>
          <a:endParaRPr lang="en-GB"/>
        </a:p>
      </dgm:t>
    </dgm:pt>
    <dgm:pt modelId="{84A4B991-F999-481F-AF73-1695509717EE}" type="pres">
      <dgm:prSet presAssocID="{AE5814EF-6538-45E8-8A70-25794C1F49B4}" presName="line_2" presStyleLbl="parChTrans1D1" presStyleIdx="0" presStyleCnt="6"/>
      <dgm:spPr/>
    </dgm:pt>
    <dgm:pt modelId="{458A9D44-7F1D-4A6D-9F57-F9CEF9C1AF16}" type="pres">
      <dgm:prSet presAssocID="{AE5814EF-6538-45E8-8A70-25794C1F49B4}" presName="textparent_2" presStyleLbl="node1" presStyleIdx="0" presStyleCnt="0"/>
      <dgm:spPr/>
    </dgm:pt>
    <dgm:pt modelId="{7154DB4C-72DC-450B-A363-53CC8B7F5DF7}" type="pres">
      <dgm:prSet presAssocID="{AE5814EF-6538-45E8-8A70-25794C1F49B4}" presName="text_2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8014FA-E36C-4B98-9008-775C032E8EDB}" type="pres">
      <dgm:prSet presAssocID="{8F0024F5-C228-4234-8EED-B0E87D9ED45D}" presName="picture_3" presStyleCnt="0"/>
      <dgm:spPr/>
    </dgm:pt>
    <dgm:pt modelId="{33B7D0AC-8A30-4327-839A-4B22CAFA7DF4}" type="pres">
      <dgm:prSet presAssocID="{8F0024F5-C228-4234-8EED-B0E87D9ED45D}" presName="pictureRepeatNode" presStyleLbl="alignImgPlace1" presStyleIdx="2" presStyleCnt="7" custLinFactNeighborY="-1787"/>
      <dgm:spPr>
        <a:xfrm>
          <a:off x="9321666" y="1692255"/>
          <a:ext cx="1084082" cy="1084082"/>
        </a:xfrm>
        <a:prstGeom prst="ellipse">
          <a:avLst/>
        </a:prstGeom>
      </dgm:spPr>
      <dgm:t>
        <a:bodyPr/>
        <a:lstStyle/>
        <a:p>
          <a:endParaRPr lang="en-GB"/>
        </a:p>
      </dgm:t>
    </dgm:pt>
    <dgm:pt modelId="{B6377A2B-6875-4893-AFF8-8BC47C5D8367}" type="pres">
      <dgm:prSet presAssocID="{4320A3E7-AFB9-4F48-871F-3008D3E404C1}" presName="line_3" presStyleLbl="parChTrans1D1" presStyleIdx="1" presStyleCnt="6"/>
      <dgm:spPr/>
    </dgm:pt>
    <dgm:pt modelId="{5990FFA1-4828-4F64-929A-64635EC79CB0}" type="pres">
      <dgm:prSet presAssocID="{4320A3E7-AFB9-4F48-871F-3008D3E404C1}" presName="textparent_3" presStyleLbl="node1" presStyleIdx="0" presStyleCnt="0"/>
      <dgm:spPr/>
    </dgm:pt>
    <dgm:pt modelId="{C7125FB9-37C0-476F-A1A6-CAC9F19D14BA}" type="pres">
      <dgm:prSet presAssocID="{4320A3E7-AFB9-4F48-871F-3008D3E404C1}" presName="text_3" presStyleLbl="revTx" presStyleIdx="1" presStyleCnt="6" custScaleX="1639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E5A044C-976D-4556-824D-02DB03B36C96}" type="pres">
      <dgm:prSet presAssocID="{7CD2514E-34F9-4A32-AFE1-59DCBBEC8A4B}" presName="picture_4" presStyleCnt="0"/>
      <dgm:spPr/>
    </dgm:pt>
    <dgm:pt modelId="{9A605710-7C98-453F-ADF8-AB275311DC31}" type="pres">
      <dgm:prSet presAssocID="{7CD2514E-34F9-4A32-AFE1-59DCBBEC8A4B}" presName="pictureRepeatNode" presStyleLbl="alignImgPlace1" presStyleIdx="3" presStyleCnt="7"/>
      <dgm:spPr/>
      <dgm:t>
        <a:bodyPr/>
        <a:lstStyle/>
        <a:p>
          <a:endParaRPr lang="en-GB"/>
        </a:p>
      </dgm:t>
    </dgm:pt>
    <dgm:pt modelId="{365BAAD1-48AD-4CDB-8282-988326B3936F}" type="pres">
      <dgm:prSet presAssocID="{18C7A6D1-9A05-42E1-ACAD-9B1E8857F0F7}" presName="line_4" presStyleLbl="parChTrans1D1" presStyleIdx="2" presStyleCnt="6"/>
      <dgm:spPr/>
    </dgm:pt>
    <dgm:pt modelId="{23341A33-A231-45F0-A13A-767269A04270}" type="pres">
      <dgm:prSet presAssocID="{18C7A6D1-9A05-42E1-ACAD-9B1E8857F0F7}" presName="textparent_4" presStyleLbl="node1" presStyleIdx="0" presStyleCnt="0"/>
      <dgm:spPr/>
    </dgm:pt>
    <dgm:pt modelId="{3631C6C5-DD3F-4598-A8EF-982A60356178}" type="pres">
      <dgm:prSet presAssocID="{18C7A6D1-9A05-42E1-ACAD-9B1E8857F0F7}" presName="text_4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D882E9-3A17-4B7C-8C66-7C42A2E94DDA}" type="pres">
      <dgm:prSet presAssocID="{0F4CFE5B-A933-414F-AEAB-667E3A49EC2D}" presName="picture_5" presStyleCnt="0"/>
      <dgm:spPr/>
    </dgm:pt>
    <dgm:pt modelId="{C230D7B8-D4F6-466A-8CB3-CEEF80AC6BCF}" type="pres">
      <dgm:prSet presAssocID="{0F4CFE5B-A933-414F-AEAB-667E3A49EC2D}" presName="pictureRepeatNode" presStyleLbl="alignImgPlace1" presStyleIdx="4" presStyleCnt="7" custScaleX="75054" custScaleY="69305"/>
      <dgm:spPr/>
      <dgm:t>
        <a:bodyPr/>
        <a:lstStyle/>
        <a:p>
          <a:endParaRPr lang="en-GB"/>
        </a:p>
      </dgm:t>
    </dgm:pt>
    <dgm:pt modelId="{398B528A-7715-4F6B-BBC3-4872BD2D390F}" type="pres">
      <dgm:prSet presAssocID="{E7D672B2-5B16-4038-94C6-49B7421E6654}" presName="line_5" presStyleLbl="parChTrans1D1" presStyleIdx="3" presStyleCnt="6"/>
      <dgm:spPr/>
    </dgm:pt>
    <dgm:pt modelId="{74736E2F-87F5-4FBE-8BDD-25FA720903F0}" type="pres">
      <dgm:prSet presAssocID="{E7D672B2-5B16-4038-94C6-49B7421E6654}" presName="textparent_5" presStyleLbl="node1" presStyleIdx="0" presStyleCnt="0"/>
      <dgm:spPr/>
    </dgm:pt>
    <dgm:pt modelId="{17351376-ADF7-4BAF-89BF-19AC523CD3BD}" type="pres">
      <dgm:prSet presAssocID="{E7D672B2-5B16-4038-94C6-49B7421E6654}" presName="text_5" presStyleLbl="revTx" presStyleIdx="3" presStyleCnt="6" custScaleX="12301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8921C8-0D18-410A-B7B5-4861F3631F61}" type="pres">
      <dgm:prSet presAssocID="{FE2EC718-26E6-4EDE-BB7C-8D735AFD0AFF}" presName="picture_6" presStyleCnt="0"/>
      <dgm:spPr/>
    </dgm:pt>
    <dgm:pt modelId="{96442B2F-0CD7-4A83-B4E1-B86C2D1437EB}" type="pres">
      <dgm:prSet presAssocID="{FE2EC718-26E6-4EDE-BB7C-8D735AFD0AFF}" presName="pictureRepeatNode" presStyleLbl="alignImgPlace1" presStyleIdx="5" presStyleCnt="7"/>
      <dgm:spPr/>
      <dgm:t>
        <a:bodyPr/>
        <a:lstStyle/>
        <a:p>
          <a:endParaRPr lang="en-GB"/>
        </a:p>
      </dgm:t>
    </dgm:pt>
    <dgm:pt modelId="{A29EFCB7-5AC6-4118-B4D5-72E36866E69D}" type="pres">
      <dgm:prSet presAssocID="{6DF3CF2A-AB02-4223-B903-D8FC73519B1A}" presName="line_6" presStyleLbl="parChTrans1D1" presStyleIdx="4" presStyleCnt="6"/>
      <dgm:spPr/>
    </dgm:pt>
    <dgm:pt modelId="{055B280A-31DA-444C-90D6-4F4E4781195D}" type="pres">
      <dgm:prSet presAssocID="{6DF3CF2A-AB02-4223-B903-D8FC73519B1A}" presName="textparent_6" presStyleLbl="node1" presStyleIdx="0" presStyleCnt="0"/>
      <dgm:spPr/>
    </dgm:pt>
    <dgm:pt modelId="{AB7B9B7F-A4CE-42B3-A615-314C8508597B}" type="pres">
      <dgm:prSet presAssocID="{6DF3CF2A-AB02-4223-B903-D8FC73519B1A}" presName="text_6" presStyleLbl="revTx" presStyleIdx="4" presStyleCnt="6" custScaleX="36934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F074F3-D86E-4539-A704-0E54E0EDBBF9}" type="pres">
      <dgm:prSet presAssocID="{D5B309CE-61B8-491C-AE96-F41F73EEABAC}" presName="picture_7" presStyleCnt="0"/>
      <dgm:spPr/>
    </dgm:pt>
    <dgm:pt modelId="{228B8BFC-813C-4A5A-8850-EC945D1842DC}" type="pres">
      <dgm:prSet presAssocID="{D5B309CE-61B8-491C-AE96-F41F73EEABAC}" presName="pictureRepeatNode" presStyleLbl="alignImgPlace1" presStyleIdx="6" presStyleCnt="7"/>
      <dgm:spPr/>
      <dgm:t>
        <a:bodyPr/>
        <a:lstStyle/>
        <a:p>
          <a:endParaRPr lang="en-GB"/>
        </a:p>
      </dgm:t>
    </dgm:pt>
    <dgm:pt modelId="{F99A4689-F6BA-4544-80A9-3C2BAD8C33ED}" type="pres">
      <dgm:prSet presAssocID="{C22E7662-EB65-4F6C-8C64-6E61DEBDAE03}" presName="line_7" presStyleLbl="parChTrans1D1" presStyleIdx="5" presStyleCnt="6"/>
      <dgm:spPr/>
    </dgm:pt>
    <dgm:pt modelId="{92C9E2DD-7A5C-4778-8D38-6CAA3CAAD114}" type="pres">
      <dgm:prSet presAssocID="{C22E7662-EB65-4F6C-8C64-6E61DEBDAE03}" presName="textparent_7" presStyleLbl="node1" presStyleIdx="0" presStyleCnt="0"/>
      <dgm:spPr/>
    </dgm:pt>
    <dgm:pt modelId="{BBB2084C-0987-4D3E-959F-843D535ED35E}" type="pres">
      <dgm:prSet presAssocID="{C22E7662-EB65-4F6C-8C64-6E61DEBDAE03}" presName="text_7" presStyleLbl="revTx" presStyleIdx="5" presStyleCnt="6" custScaleX="26318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C770E07-ECA8-4855-98FD-9FBED3A7C9BF}" type="presOf" srcId="{6DF3CF2A-AB02-4223-B903-D8FC73519B1A}" destId="{AB7B9B7F-A4CE-42B3-A615-314C8508597B}" srcOrd="0" destOrd="0" presId="urn:microsoft.com/office/officeart/2008/layout/CircularPictureCallout"/>
    <dgm:cxn modelId="{9E3F9ADE-0F98-4418-93ED-AAB6D6AA667E}" srcId="{CE82A618-67F5-4042-9EF7-FF4C035A07B3}" destId="{95F0F3BA-19D1-4CD7-BC58-2304873E1AC6}" srcOrd="0" destOrd="0" parTransId="{30AB876D-034D-4057-87F1-7E1325BCF2AC}" sibTransId="{6B810857-4E79-4807-A562-26640657C4DD}"/>
    <dgm:cxn modelId="{3C95AC76-D644-43CC-BB35-441C0FE92122}" type="presOf" srcId="{AE5814EF-6538-45E8-8A70-25794C1F49B4}" destId="{7154DB4C-72DC-450B-A363-53CC8B7F5DF7}" srcOrd="0" destOrd="0" presId="urn:microsoft.com/office/officeart/2008/layout/CircularPictureCallout"/>
    <dgm:cxn modelId="{2C57924F-E72E-4317-BC25-465CE087C5B2}" type="presOf" srcId="{FE2EC718-26E6-4EDE-BB7C-8D735AFD0AFF}" destId="{96442B2F-0CD7-4A83-B4E1-B86C2D1437EB}" srcOrd="0" destOrd="0" presId="urn:microsoft.com/office/officeart/2008/layout/CircularPictureCallout"/>
    <dgm:cxn modelId="{E724BDB4-9461-4BEE-8AAE-B7E8CB283493}" type="presOf" srcId="{7CD2514E-34F9-4A32-AFE1-59DCBBEC8A4B}" destId="{9A605710-7C98-453F-ADF8-AB275311DC31}" srcOrd="0" destOrd="0" presId="urn:microsoft.com/office/officeart/2008/layout/CircularPictureCallout"/>
    <dgm:cxn modelId="{EEF57646-BD53-469A-A0B6-A967249BFCA3}" type="presOf" srcId="{18C7A6D1-9A05-42E1-ACAD-9B1E8857F0F7}" destId="{3631C6C5-DD3F-4598-A8EF-982A60356178}" srcOrd="0" destOrd="0" presId="urn:microsoft.com/office/officeart/2008/layout/CircularPictureCallout"/>
    <dgm:cxn modelId="{C55DE722-8593-4377-8F3E-B7A07E93D1AC}" type="presOf" srcId="{6B810857-4E79-4807-A562-26640657C4DD}" destId="{BFBDAC6E-14F3-4CE2-9009-ECBCF6F9AE79}" srcOrd="0" destOrd="0" presId="urn:microsoft.com/office/officeart/2008/layout/CircularPictureCallout"/>
    <dgm:cxn modelId="{6775C4F7-727D-4C3B-8F49-F9C909A8EF6D}" type="presOf" srcId="{4320A3E7-AFB9-4F48-871F-3008D3E404C1}" destId="{C7125FB9-37C0-476F-A1A6-CAC9F19D14BA}" srcOrd="0" destOrd="0" presId="urn:microsoft.com/office/officeart/2008/layout/CircularPictureCallout"/>
    <dgm:cxn modelId="{EFACE5DC-4C4F-4388-8F35-C58C07EBEDE4}" type="presOf" srcId="{9389AF51-D6C9-483C-B8C8-6D25361F9685}" destId="{969B21BF-613D-4224-A777-81833C61531D}" srcOrd="0" destOrd="0" presId="urn:microsoft.com/office/officeart/2008/layout/CircularPictureCallout"/>
    <dgm:cxn modelId="{D5E137B5-447A-4306-9DA2-E56691139C76}" type="presOf" srcId="{E7D672B2-5B16-4038-94C6-49B7421E6654}" destId="{17351376-ADF7-4BAF-89BF-19AC523CD3BD}" srcOrd="0" destOrd="0" presId="urn:microsoft.com/office/officeart/2008/layout/CircularPictureCallout"/>
    <dgm:cxn modelId="{BF443184-8593-4357-936C-B41B127B6048}" type="presOf" srcId="{8F0024F5-C228-4234-8EED-B0E87D9ED45D}" destId="{33B7D0AC-8A30-4327-839A-4B22CAFA7DF4}" srcOrd="0" destOrd="0" presId="urn:microsoft.com/office/officeart/2008/layout/CircularPictureCallout"/>
    <dgm:cxn modelId="{EE525BF6-E17C-4B37-902C-24F80FF89C1C}" srcId="{CE82A618-67F5-4042-9EF7-FF4C035A07B3}" destId="{AE5814EF-6538-45E8-8A70-25794C1F49B4}" srcOrd="1" destOrd="0" parTransId="{76716F67-35F8-4279-8E11-400451ED322E}" sibTransId="{9389AF51-D6C9-483C-B8C8-6D25361F9685}"/>
    <dgm:cxn modelId="{B3AE8373-916B-4226-9E1B-FC9E92DB96F4}" type="presOf" srcId="{0F4CFE5B-A933-414F-AEAB-667E3A49EC2D}" destId="{C230D7B8-D4F6-466A-8CB3-CEEF80AC6BCF}" srcOrd="0" destOrd="0" presId="urn:microsoft.com/office/officeart/2008/layout/CircularPictureCallout"/>
    <dgm:cxn modelId="{20B36726-2290-4A1B-BE2C-C0C2754105FB}" type="presOf" srcId="{95F0F3BA-19D1-4CD7-BC58-2304873E1AC6}" destId="{1426BA40-9FC0-42CD-8BAE-2D74EF1069C5}" srcOrd="0" destOrd="0" presId="urn:microsoft.com/office/officeart/2008/layout/CircularPictureCallout"/>
    <dgm:cxn modelId="{8B7DC18D-CDB1-4F9B-A6B0-B8EB4166630E}" srcId="{CE82A618-67F5-4042-9EF7-FF4C035A07B3}" destId="{6DF3CF2A-AB02-4223-B903-D8FC73519B1A}" srcOrd="5" destOrd="0" parTransId="{555E57D0-A700-42AF-87DB-F2C8DF7A0277}" sibTransId="{FE2EC718-26E6-4EDE-BB7C-8D735AFD0AFF}"/>
    <dgm:cxn modelId="{B90D90C9-D5D7-47A2-850A-2F6550313A9A}" type="presOf" srcId="{D5B309CE-61B8-491C-AE96-F41F73EEABAC}" destId="{228B8BFC-813C-4A5A-8850-EC945D1842DC}" srcOrd="0" destOrd="0" presId="urn:microsoft.com/office/officeart/2008/layout/CircularPictureCallout"/>
    <dgm:cxn modelId="{3B1F713A-DA79-42B8-B66D-D3F748963ED7}" type="presOf" srcId="{C22E7662-EB65-4F6C-8C64-6E61DEBDAE03}" destId="{BBB2084C-0987-4D3E-959F-843D535ED35E}" srcOrd="0" destOrd="0" presId="urn:microsoft.com/office/officeart/2008/layout/CircularPictureCallout"/>
    <dgm:cxn modelId="{392827D0-F65D-4C3A-AA0E-59A73DF58165}" type="presOf" srcId="{CE82A618-67F5-4042-9EF7-FF4C035A07B3}" destId="{54AC1DD8-DCFB-4182-BD59-5F64B146B45A}" srcOrd="0" destOrd="0" presId="urn:microsoft.com/office/officeart/2008/layout/CircularPictureCallout"/>
    <dgm:cxn modelId="{91B90D76-A7CB-45C9-B217-495D92E9FFBA}" srcId="{CE82A618-67F5-4042-9EF7-FF4C035A07B3}" destId="{4320A3E7-AFB9-4F48-871F-3008D3E404C1}" srcOrd="2" destOrd="0" parTransId="{4F13E0D1-1ECF-4E15-B980-BA8F9E1071C2}" sibTransId="{8F0024F5-C228-4234-8EED-B0E87D9ED45D}"/>
    <dgm:cxn modelId="{A2CDD467-EEE9-42F3-8C7A-4C5A87170763}" srcId="{CE82A618-67F5-4042-9EF7-FF4C035A07B3}" destId="{C22E7662-EB65-4F6C-8C64-6E61DEBDAE03}" srcOrd="6" destOrd="0" parTransId="{40250C8D-58FB-411F-8CA6-40F10E54D454}" sibTransId="{D5B309CE-61B8-491C-AE96-F41F73EEABAC}"/>
    <dgm:cxn modelId="{FADCF7C5-3540-45F4-B6A5-28318825C5F7}" srcId="{CE82A618-67F5-4042-9EF7-FF4C035A07B3}" destId="{18C7A6D1-9A05-42E1-ACAD-9B1E8857F0F7}" srcOrd="3" destOrd="0" parTransId="{B3749C2E-8645-4255-9216-9CDD8003AD2A}" sibTransId="{7CD2514E-34F9-4A32-AFE1-59DCBBEC8A4B}"/>
    <dgm:cxn modelId="{6F532B7D-A954-45DF-AC3F-5F8D7608E2C5}" srcId="{CE82A618-67F5-4042-9EF7-FF4C035A07B3}" destId="{E7D672B2-5B16-4038-94C6-49B7421E6654}" srcOrd="4" destOrd="0" parTransId="{2AE7CCD5-D066-4E73-AE50-B75A83C16047}" sibTransId="{0F4CFE5B-A933-414F-AEAB-667E3A49EC2D}"/>
    <dgm:cxn modelId="{5A9B49D1-2621-4807-85DE-300AD267B907}" type="presParOf" srcId="{54AC1DD8-DCFB-4182-BD59-5F64B146B45A}" destId="{A25178C3-93F1-4F60-A238-20C6515118B1}" srcOrd="0" destOrd="0" presId="urn:microsoft.com/office/officeart/2008/layout/CircularPictureCallout"/>
    <dgm:cxn modelId="{6F2CAC89-B532-4039-AD28-4A73D1EB554B}" type="presParOf" srcId="{A25178C3-93F1-4F60-A238-20C6515118B1}" destId="{2A71D050-F22D-465D-8B9D-6FDC7BCA4C5C}" srcOrd="0" destOrd="0" presId="urn:microsoft.com/office/officeart/2008/layout/CircularPictureCallout"/>
    <dgm:cxn modelId="{4E0ACA4E-00B8-4305-9502-123F87AAFBC3}" type="presParOf" srcId="{2A71D050-F22D-465D-8B9D-6FDC7BCA4C5C}" destId="{BFBDAC6E-14F3-4CE2-9009-ECBCF6F9AE79}" srcOrd="0" destOrd="0" presId="urn:microsoft.com/office/officeart/2008/layout/CircularPictureCallout"/>
    <dgm:cxn modelId="{D7A047FB-E60E-436F-82DF-622B8A463514}" type="presParOf" srcId="{A25178C3-93F1-4F60-A238-20C6515118B1}" destId="{1426BA40-9FC0-42CD-8BAE-2D74EF1069C5}" srcOrd="1" destOrd="0" presId="urn:microsoft.com/office/officeart/2008/layout/CircularPictureCallout"/>
    <dgm:cxn modelId="{C6118E5F-97F4-4393-9ABB-6ACC5228869B}" type="presParOf" srcId="{A25178C3-93F1-4F60-A238-20C6515118B1}" destId="{5C5E7550-1470-44A9-8952-17F4E8DE0805}" srcOrd="2" destOrd="0" presId="urn:microsoft.com/office/officeart/2008/layout/CircularPictureCallout"/>
    <dgm:cxn modelId="{F341B02E-A9E4-4624-9BBA-6E8C463810FD}" type="presParOf" srcId="{5C5E7550-1470-44A9-8952-17F4E8DE0805}" destId="{969B21BF-613D-4224-A777-81833C61531D}" srcOrd="0" destOrd="0" presId="urn:microsoft.com/office/officeart/2008/layout/CircularPictureCallout"/>
    <dgm:cxn modelId="{C122BCF5-68C3-4AF1-8E11-66C370709169}" type="presParOf" srcId="{A25178C3-93F1-4F60-A238-20C6515118B1}" destId="{84A4B991-F999-481F-AF73-1695509717EE}" srcOrd="3" destOrd="0" presId="urn:microsoft.com/office/officeart/2008/layout/CircularPictureCallout"/>
    <dgm:cxn modelId="{D631066E-B6B5-4CFC-9A10-DF5BFA51C749}" type="presParOf" srcId="{A25178C3-93F1-4F60-A238-20C6515118B1}" destId="{458A9D44-7F1D-4A6D-9F57-F9CEF9C1AF16}" srcOrd="4" destOrd="0" presId="urn:microsoft.com/office/officeart/2008/layout/CircularPictureCallout"/>
    <dgm:cxn modelId="{37206C01-0490-4270-90CA-DA7D4277189A}" type="presParOf" srcId="{458A9D44-7F1D-4A6D-9F57-F9CEF9C1AF16}" destId="{7154DB4C-72DC-450B-A363-53CC8B7F5DF7}" srcOrd="0" destOrd="0" presId="urn:microsoft.com/office/officeart/2008/layout/CircularPictureCallout"/>
    <dgm:cxn modelId="{CEC38650-4ED5-4D7D-BA59-D8DA432E1FDF}" type="presParOf" srcId="{A25178C3-93F1-4F60-A238-20C6515118B1}" destId="{438014FA-E36C-4B98-9008-775C032E8EDB}" srcOrd="5" destOrd="0" presId="urn:microsoft.com/office/officeart/2008/layout/CircularPictureCallout"/>
    <dgm:cxn modelId="{0C207A5C-1588-478A-BAA3-AE30BAB68AAF}" type="presParOf" srcId="{438014FA-E36C-4B98-9008-775C032E8EDB}" destId="{33B7D0AC-8A30-4327-839A-4B22CAFA7DF4}" srcOrd="0" destOrd="0" presId="urn:microsoft.com/office/officeart/2008/layout/CircularPictureCallout"/>
    <dgm:cxn modelId="{602C77CF-FB63-4EB5-B563-5154192222BB}" type="presParOf" srcId="{A25178C3-93F1-4F60-A238-20C6515118B1}" destId="{B6377A2B-6875-4893-AFF8-8BC47C5D8367}" srcOrd="6" destOrd="0" presId="urn:microsoft.com/office/officeart/2008/layout/CircularPictureCallout"/>
    <dgm:cxn modelId="{288FD122-5B51-4B79-A0DB-CECBBE1022E3}" type="presParOf" srcId="{A25178C3-93F1-4F60-A238-20C6515118B1}" destId="{5990FFA1-4828-4F64-929A-64635EC79CB0}" srcOrd="7" destOrd="0" presId="urn:microsoft.com/office/officeart/2008/layout/CircularPictureCallout"/>
    <dgm:cxn modelId="{ED41B00B-9E73-4AA5-82C4-4543BCC396CC}" type="presParOf" srcId="{5990FFA1-4828-4F64-929A-64635EC79CB0}" destId="{C7125FB9-37C0-476F-A1A6-CAC9F19D14BA}" srcOrd="0" destOrd="0" presId="urn:microsoft.com/office/officeart/2008/layout/CircularPictureCallout"/>
    <dgm:cxn modelId="{DBB98B82-FF16-4D56-BB33-DD4266F17179}" type="presParOf" srcId="{A25178C3-93F1-4F60-A238-20C6515118B1}" destId="{BE5A044C-976D-4556-824D-02DB03B36C96}" srcOrd="8" destOrd="0" presId="urn:microsoft.com/office/officeart/2008/layout/CircularPictureCallout"/>
    <dgm:cxn modelId="{EECC2F56-BF85-413C-BAB3-5AFC9F284A3E}" type="presParOf" srcId="{BE5A044C-976D-4556-824D-02DB03B36C96}" destId="{9A605710-7C98-453F-ADF8-AB275311DC31}" srcOrd="0" destOrd="0" presId="urn:microsoft.com/office/officeart/2008/layout/CircularPictureCallout"/>
    <dgm:cxn modelId="{CCEF6EC1-0D8A-4DA9-A11D-67BE9F3AE26F}" type="presParOf" srcId="{A25178C3-93F1-4F60-A238-20C6515118B1}" destId="{365BAAD1-48AD-4CDB-8282-988326B3936F}" srcOrd="9" destOrd="0" presId="urn:microsoft.com/office/officeart/2008/layout/CircularPictureCallout"/>
    <dgm:cxn modelId="{0C916410-8E3B-4A56-9612-4F5F26000987}" type="presParOf" srcId="{A25178C3-93F1-4F60-A238-20C6515118B1}" destId="{23341A33-A231-45F0-A13A-767269A04270}" srcOrd="10" destOrd="0" presId="urn:microsoft.com/office/officeart/2008/layout/CircularPictureCallout"/>
    <dgm:cxn modelId="{6831936F-E452-45C3-A41B-14094E78B643}" type="presParOf" srcId="{23341A33-A231-45F0-A13A-767269A04270}" destId="{3631C6C5-DD3F-4598-A8EF-982A60356178}" srcOrd="0" destOrd="0" presId="urn:microsoft.com/office/officeart/2008/layout/CircularPictureCallout"/>
    <dgm:cxn modelId="{0A6BFA80-91D0-447C-A859-CB14CAD529CE}" type="presParOf" srcId="{A25178C3-93F1-4F60-A238-20C6515118B1}" destId="{BBD882E9-3A17-4B7C-8C66-7C42A2E94DDA}" srcOrd="11" destOrd="0" presId="urn:microsoft.com/office/officeart/2008/layout/CircularPictureCallout"/>
    <dgm:cxn modelId="{0676C997-E21F-4FD6-922A-5F7FC86E0795}" type="presParOf" srcId="{BBD882E9-3A17-4B7C-8C66-7C42A2E94DDA}" destId="{C230D7B8-D4F6-466A-8CB3-CEEF80AC6BCF}" srcOrd="0" destOrd="0" presId="urn:microsoft.com/office/officeart/2008/layout/CircularPictureCallout"/>
    <dgm:cxn modelId="{342397C9-991C-46AF-B568-120E3B15445D}" type="presParOf" srcId="{A25178C3-93F1-4F60-A238-20C6515118B1}" destId="{398B528A-7715-4F6B-BBC3-4872BD2D390F}" srcOrd="12" destOrd="0" presId="urn:microsoft.com/office/officeart/2008/layout/CircularPictureCallout"/>
    <dgm:cxn modelId="{77A46592-962F-4E23-B4F2-ABA7571A3DE8}" type="presParOf" srcId="{A25178C3-93F1-4F60-A238-20C6515118B1}" destId="{74736E2F-87F5-4FBE-8BDD-25FA720903F0}" srcOrd="13" destOrd="0" presId="urn:microsoft.com/office/officeart/2008/layout/CircularPictureCallout"/>
    <dgm:cxn modelId="{617551E2-5C85-4CB9-B4F8-ABEC9C10ECEB}" type="presParOf" srcId="{74736E2F-87F5-4FBE-8BDD-25FA720903F0}" destId="{17351376-ADF7-4BAF-89BF-19AC523CD3BD}" srcOrd="0" destOrd="0" presId="urn:microsoft.com/office/officeart/2008/layout/CircularPictureCallout"/>
    <dgm:cxn modelId="{E99C27BE-5CB7-4EDF-B02D-4B0266374B6E}" type="presParOf" srcId="{A25178C3-93F1-4F60-A238-20C6515118B1}" destId="{D68921C8-0D18-410A-B7B5-4861F3631F61}" srcOrd="14" destOrd="0" presId="urn:microsoft.com/office/officeart/2008/layout/CircularPictureCallout"/>
    <dgm:cxn modelId="{B1B5B56D-7EED-46EC-96AD-BB49B3A1C4D2}" type="presParOf" srcId="{D68921C8-0D18-410A-B7B5-4861F3631F61}" destId="{96442B2F-0CD7-4A83-B4E1-B86C2D1437EB}" srcOrd="0" destOrd="0" presId="urn:microsoft.com/office/officeart/2008/layout/CircularPictureCallout"/>
    <dgm:cxn modelId="{8A4170A3-4234-4435-909E-232AA003A6DC}" type="presParOf" srcId="{A25178C3-93F1-4F60-A238-20C6515118B1}" destId="{A29EFCB7-5AC6-4118-B4D5-72E36866E69D}" srcOrd="15" destOrd="0" presId="urn:microsoft.com/office/officeart/2008/layout/CircularPictureCallout"/>
    <dgm:cxn modelId="{5B649398-1875-4CBD-A832-0721E97164BF}" type="presParOf" srcId="{A25178C3-93F1-4F60-A238-20C6515118B1}" destId="{055B280A-31DA-444C-90D6-4F4E4781195D}" srcOrd="16" destOrd="0" presId="urn:microsoft.com/office/officeart/2008/layout/CircularPictureCallout"/>
    <dgm:cxn modelId="{1C3FF50D-C351-4AAC-9E62-B02F758A5A1A}" type="presParOf" srcId="{055B280A-31DA-444C-90D6-4F4E4781195D}" destId="{AB7B9B7F-A4CE-42B3-A615-314C8508597B}" srcOrd="0" destOrd="0" presId="urn:microsoft.com/office/officeart/2008/layout/CircularPictureCallout"/>
    <dgm:cxn modelId="{0F80C7D1-67C2-48C9-8498-7862CFFE2AEC}" type="presParOf" srcId="{A25178C3-93F1-4F60-A238-20C6515118B1}" destId="{29F074F3-D86E-4539-A704-0E54E0EDBBF9}" srcOrd="17" destOrd="0" presId="urn:microsoft.com/office/officeart/2008/layout/CircularPictureCallout"/>
    <dgm:cxn modelId="{9E298E1F-4D31-4624-8085-1CCB01194E44}" type="presParOf" srcId="{29F074F3-D86E-4539-A704-0E54E0EDBBF9}" destId="{228B8BFC-813C-4A5A-8850-EC945D1842DC}" srcOrd="0" destOrd="0" presId="urn:microsoft.com/office/officeart/2008/layout/CircularPictureCallout"/>
    <dgm:cxn modelId="{7804D87B-0619-47C4-99EF-0DBB73C7EA42}" type="presParOf" srcId="{A25178C3-93F1-4F60-A238-20C6515118B1}" destId="{F99A4689-F6BA-4544-80A9-3C2BAD8C33ED}" srcOrd="18" destOrd="0" presId="urn:microsoft.com/office/officeart/2008/layout/CircularPictureCallout"/>
    <dgm:cxn modelId="{E8949932-E099-4206-ADEC-3489A3DD5DBD}" type="presParOf" srcId="{A25178C3-93F1-4F60-A238-20C6515118B1}" destId="{92C9E2DD-7A5C-4778-8D38-6CAA3CAAD114}" srcOrd="19" destOrd="0" presId="urn:microsoft.com/office/officeart/2008/layout/CircularPictureCallout"/>
    <dgm:cxn modelId="{DAEF1513-F752-41D5-BDB0-1EC013369ECE}" type="presParOf" srcId="{92C9E2DD-7A5C-4778-8D38-6CAA3CAAD114}" destId="{BBB2084C-0987-4D3E-959F-843D535ED35E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4B700-E454-4935-A6FA-FD6D01281268}" type="datetimeFigureOut">
              <a:rPr kumimoji="1" lang="ja-JP" altLang="en-US" smtClean="0"/>
              <a:t>2021/2/16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/>
              <a:t>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180D7-54DB-4F7F-AE75-6A18932822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94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685754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1371509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2057263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2743017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3428771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4114526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4800280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5486034" algn="l" defTabSz="1371509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466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744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371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3715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dirty="0">
                <a:solidFill>
                  <a:srgbClr val="000000"/>
                </a:solidFill>
                <a:latin typeface="Calibri Light" panose="020F0302020204030204" pitchFamily="34" charset="0"/>
              </a:rPr>
              <a:t>Found their jobs with the help of personal recommendations – 74%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046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669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546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423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2784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741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F180D7-54DB-4F7F-AE75-6A189328228B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043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349172"/>
            <a:ext cx="5854700" cy="2277311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039100" y="1"/>
            <a:ext cx="0" cy="5422899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280401" y="4725988"/>
            <a:ext cx="6984999" cy="36576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280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398588"/>
            <a:ext cx="18288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626600" y="5689600"/>
            <a:ext cx="5638800" cy="2693987"/>
          </a:xfrm>
        </p:spPr>
        <p:txBody>
          <a:bodyPr anchor="b"/>
          <a:lstStyle>
            <a:lvl1pPr marL="0" indent="0" algn="l"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359151"/>
            <a:ext cx="6121400" cy="5113336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661681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10044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83285"/>
            <a:ext cx="15544800" cy="3580847"/>
          </a:xfrm>
        </p:spPr>
        <p:txBody>
          <a:bodyPr anchor="b"/>
          <a:lstStyle>
            <a:lvl1pPr algn="ctr">
              <a:defRPr sz="8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2223"/>
            <a:ext cx="13716000" cy="2483260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709" indent="0" algn="ctr">
              <a:buNone/>
              <a:defRPr sz="3000"/>
            </a:lvl2pPr>
            <a:lvl3pPr marL="1371417" indent="0" algn="ctr">
              <a:buNone/>
              <a:defRPr sz="2700"/>
            </a:lvl3pPr>
            <a:lvl4pPr marL="2057126" indent="0" algn="ctr">
              <a:buNone/>
              <a:defRPr sz="2400"/>
            </a:lvl4pPr>
            <a:lvl5pPr marL="2742834" indent="0" algn="ctr">
              <a:buNone/>
              <a:defRPr sz="2400"/>
            </a:lvl5pPr>
            <a:lvl6pPr marL="3428543" indent="0" algn="ctr">
              <a:buNone/>
              <a:defRPr sz="2400"/>
            </a:lvl6pPr>
            <a:lvl7pPr marL="4114251" indent="0" algn="ctr">
              <a:buNone/>
              <a:defRPr sz="2400"/>
            </a:lvl7pPr>
            <a:lvl8pPr marL="4799960" indent="0" algn="ctr">
              <a:buNone/>
              <a:defRPr sz="2400"/>
            </a:lvl8pPr>
            <a:lvl9pPr marL="5485668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565F-B1A2-43C7-961F-926253282349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F4950-13F4-47EE-8779-2A8040D56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9544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4387808"/>
            <a:ext cx="15481300" cy="1357396"/>
          </a:xfrm>
        </p:spPr>
        <p:txBody>
          <a:bodyPr anchor="b">
            <a:normAutofit/>
          </a:bodyPr>
          <a:lstStyle>
            <a:lvl1pPr algn="ctr">
              <a:defRPr sz="8000" spc="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Presentation title</a:t>
            </a:r>
            <a:endParaRPr kumimoji="1" lang="ja-JP" alt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1" y="5701355"/>
            <a:ext cx="12242799" cy="4454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022601" y="8264769"/>
            <a:ext cx="12242799" cy="1565031"/>
          </a:xfrm>
        </p:spPr>
        <p:txBody>
          <a:bodyPr anchor="b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FontTx/>
              <a:buNone/>
              <a:defRPr sz="1600"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566325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6521202" y="2519910"/>
            <a:ext cx="5245593" cy="5245593"/>
          </a:xfrm>
          <a:solidFill>
            <a:schemeClr val="accent5">
              <a:lumMod val="40000"/>
              <a:lumOff val="6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9" hasCustomPrompt="1"/>
          </p:nvPr>
        </p:nvSpPr>
        <p:spPr>
          <a:xfrm rot="18900000">
            <a:off x="6929427" y="2928011"/>
            <a:ext cx="4429145" cy="4429145"/>
          </a:xfrm>
          <a:solidFill>
            <a:schemeClr val="tx1"/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934583" y="3505200"/>
            <a:ext cx="4418834" cy="1636712"/>
          </a:xfrm>
        </p:spPr>
        <p:txBody>
          <a:bodyPr anchor="b">
            <a:normAutofit/>
          </a:bodyPr>
          <a:lstStyle>
            <a:lvl1pPr algn="ctr">
              <a:defRPr sz="4800" spc="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6934584" y="5207908"/>
            <a:ext cx="4418834" cy="964291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910440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1943100" y="2787283"/>
            <a:ext cx="4709258" cy="4709258"/>
          </a:xfrm>
          <a:solidFill>
            <a:schemeClr val="tx1">
              <a:alpha val="2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9" hasCustomPrompt="1"/>
          </p:nvPr>
        </p:nvSpPr>
        <p:spPr>
          <a:xfrm rot="18900000">
            <a:off x="2309586" y="3153769"/>
            <a:ext cx="3976287" cy="3976287"/>
          </a:xfrm>
          <a:solidFill>
            <a:schemeClr val="bg1">
              <a:alpha val="2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309586" y="3632741"/>
            <a:ext cx="3976287" cy="3018343"/>
          </a:xfrm>
        </p:spPr>
        <p:txBody>
          <a:bodyPr anchor="ctr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233317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11635642" y="2787283"/>
            <a:ext cx="4709258" cy="4709258"/>
          </a:xfrm>
          <a:solidFill>
            <a:schemeClr val="tx1">
              <a:alpha val="2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9" hasCustomPrompt="1"/>
          </p:nvPr>
        </p:nvSpPr>
        <p:spPr>
          <a:xfrm rot="18900000">
            <a:off x="12002128" y="3153769"/>
            <a:ext cx="3976287" cy="3976287"/>
          </a:xfrm>
          <a:solidFill>
            <a:schemeClr val="bg1">
              <a:alpha val="20000"/>
            </a:schemeClr>
          </a:solidFill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002128" y="3632741"/>
            <a:ext cx="3976287" cy="3018343"/>
          </a:xfrm>
        </p:spPr>
        <p:txBody>
          <a:bodyPr anchor="ctr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0509278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842259"/>
            <a:ext cx="5708650" cy="259930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5999" y="3457056"/>
            <a:ext cx="5708651" cy="3371302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086028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143999" y="1317399"/>
            <a:ext cx="7740651" cy="1861230"/>
          </a:xfrm>
        </p:spPr>
        <p:txBody>
          <a:bodyPr anchor="b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1" y="3178629"/>
            <a:ext cx="7740650" cy="1963284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8816374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0" y="0"/>
            <a:ext cx="8810171" cy="10285413"/>
          </a:xfrm>
          <a:gradFill flip="none" rotWithShape="1">
            <a:gsLst>
              <a:gs pos="0">
                <a:srgbClr val="000000">
                  <a:alpha val="50000"/>
                </a:srgbClr>
              </a:gs>
              <a:gs pos="100000">
                <a:srgbClr val="000000">
                  <a:alpha val="0"/>
                </a:srgbClr>
              </a:gs>
            </a:gsLst>
            <a:lin ang="10800000" scaled="1"/>
            <a:tileRect/>
          </a:gradFill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1433513"/>
            <a:ext cx="8437337" cy="2811809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4514087"/>
            <a:ext cx="5355772" cy="297528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469678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 and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-7" y="5416061"/>
            <a:ext cx="18288001" cy="4869347"/>
          </a:xfrm>
          <a:gradFill flip="none" rotWithShape="1">
            <a:gsLst>
              <a:gs pos="0">
                <a:srgbClr val="000000">
                  <a:alpha val="70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  <a:tileRect/>
          </a:gradFill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6664834"/>
            <a:ext cx="12242800" cy="2187066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213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3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51419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0" y="6633035"/>
            <a:ext cx="4207741" cy="224433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5973799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 baseline="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040129" y="6633035"/>
            <a:ext cx="4207741" cy="224433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040129" y="5973799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2676909" y="6633035"/>
            <a:ext cx="4207741" cy="224433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2676909" y="5973799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784517"/>
            <a:ext cx="14401800" cy="1357396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1996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wide images and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398588"/>
            <a:ext cx="9144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9144000" y="5134043"/>
            <a:ext cx="9144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017250" y="2115628"/>
            <a:ext cx="5184775" cy="2244333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5556343"/>
            <a:ext cx="5175250" cy="2917639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3332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3270250"/>
            <a:ext cx="7127874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44000" y="3020365"/>
            <a:ext cx="7221904" cy="1141412"/>
          </a:xfrm>
        </p:spPr>
        <p:txBody>
          <a:bodyPr anchor="b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5046325"/>
            <a:ext cx="7221904" cy="1968837"/>
          </a:xfrm>
        </p:spPr>
        <p:txBody>
          <a:bodyPr anchor="b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4040309"/>
            <a:ext cx="7221904" cy="701273"/>
          </a:xfrm>
        </p:spPr>
        <p:txBody>
          <a:bodyPr anchor="t">
            <a:normAutofit/>
          </a:bodyPr>
          <a:lstStyle>
            <a:lvl1pPr marL="0" indent="0" algn="just">
              <a:lnSpc>
                <a:spcPct val="13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5649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quare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022600" y="2550707"/>
            <a:ext cx="5184774" cy="5184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9144000" y="2393352"/>
            <a:ext cx="6121400" cy="1911022"/>
          </a:xfrm>
        </p:spPr>
        <p:txBody>
          <a:bodyPr anchor="b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6184589"/>
            <a:ext cx="6121400" cy="1551621"/>
          </a:xfrm>
        </p:spPr>
        <p:txBody>
          <a:bodyPr anchor="b"/>
          <a:lstStyle>
            <a:lvl1pPr marL="285750" indent="-285750" algn="just">
              <a:spcBef>
                <a:spcPts val="0"/>
              </a:spcBef>
              <a:buFont typeface="Wingdings" panose="05000000000000000000" pitchFamily="2" charset="2"/>
              <a:buChar char="l"/>
              <a:defRPr>
                <a:solidFill>
                  <a:schemeClr val="accent4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4404471"/>
            <a:ext cx="6121400" cy="1565410"/>
          </a:xfrm>
        </p:spPr>
        <p:txBody>
          <a:bodyPr anchor="t"/>
          <a:lstStyle>
            <a:lvl1pPr marL="285750" indent="-285750" algn="just">
              <a:spcBef>
                <a:spcPts val="0"/>
              </a:spcBef>
              <a:buFont typeface="Wingdings" panose="05000000000000000000" pitchFamily="2" charset="2"/>
              <a:buChar char="l"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4827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403350" y="0"/>
            <a:ext cx="5724525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769697"/>
            <a:ext cx="7431650" cy="2277311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80537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-794"/>
            <a:ext cx="5231423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2347442" y="2730374"/>
            <a:ext cx="4537208" cy="4823078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231423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127603" y="4199298"/>
            <a:ext cx="4718273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127603" y="3483427"/>
            <a:ext cx="4718273" cy="637117"/>
          </a:xfrm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3104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1160125" y="0"/>
            <a:ext cx="5724525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1398589"/>
            <a:ext cx="74316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4" name="Straight Connector 13"/>
          <p:cNvCxnSpPr>
            <a:endCxn id="11" idx="1"/>
          </p:cNvCxnSpPr>
          <p:nvPr userDrawn="1"/>
        </p:nvCxnSpPr>
        <p:spPr>
          <a:xfrm>
            <a:off x="1517651" y="5141913"/>
            <a:ext cx="9642474" cy="794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781800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/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5947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3056577" y="-794"/>
            <a:ext cx="5231423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45943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456073" y="4030847"/>
            <a:ext cx="4690375" cy="3264171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7456073" y="3314976"/>
            <a:ext cx="4690375" cy="637117"/>
          </a:xfrm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087836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/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5866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3056577" y="-794"/>
            <a:ext cx="5231423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45943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456073" y="2929222"/>
            <a:ext cx="4690375" cy="2172474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7456073" y="2206169"/>
            <a:ext cx="4690375" cy="644299"/>
          </a:xfrm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087836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/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456073" y="6212852"/>
            <a:ext cx="4690375" cy="2172474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456073" y="5489799"/>
            <a:ext cx="4690375" cy="644299"/>
          </a:xfrm>
        </p:spPr>
        <p:txBody>
          <a:bodyPr anchor="b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5128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740262"/>
            <a:ext cx="12242800" cy="1232839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022601" y="5141912"/>
            <a:ext cx="12242800" cy="3241675"/>
          </a:xfrm>
        </p:spPr>
        <p:txBody>
          <a:bodyPr anchor="t"/>
          <a:lstStyle>
            <a:lvl1pPr marL="0" indent="0" algn="ctr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343301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lo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895771" y="1433513"/>
            <a:ext cx="8988878" cy="37084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794171" y="5565640"/>
            <a:ext cx="9202058" cy="3311728"/>
          </a:xfrm>
        </p:spPr>
        <p:txBody>
          <a:bodyPr numCol="1" spcCol="540000"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5840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- 5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9144000" y="1433513"/>
            <a:ext cx="1052493" cy="1052493"/>
            <a:chOff x="9144000" y="1433513"/>
            <a:chExt cx="1408161" cy="1408161"/>
          </a:xfrm>
        </p:grpSpPr>
        <p:sp>
          <p:nvSpPr>
            <p:cNvPr id="7" name="Rectangle 6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306619" y="1504594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0389421" y="2003053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0389421" y="1433513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9144000" y="3026857"/>
            <a:ext cx="1052493" cy="1052493"/>
            <a:chOff x="9144000" y="1433513"/>
            <a:chExt cx="1408161" cy="1408161"/>
          </a:xfrm>
        </p:grpSpPr>
        <p:sp>
          <p:nvSpPr>
            <p:cNvPr id="14" name="Rectangle 13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306619" y="3097938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0389421" y="3596397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0389421" y="3026857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9144000" y="4620200"/>
            <a:ext cx="1052493" cy="1052493"/>
            <a:chOff x="9144000" y="1433513"/>
            <a:chExt cx="1408161" cy="1408161"/>
          </a:xfrm>
        </p:grpSpPr>
        <p:sp>
          <p:nvSpPr>
            <p:cNvPr id="20" name="Rectangle 19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9306619" y="4691281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0389421" y="5189740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0389421" y="4620200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9144000" y="6213543"/>
            <a:ext cx="1052493" cy="1052493"/>
            <a:chOff x="9144000" y="1433513"/>
            <a:chExt cx="1408161" cy="1408161"/>
          </a:xfrm>
        </p:grpSpPr>
        <p:sp>
          <p:nvSpPr>
            <p:cNvPr id="26" name="Rectangle 25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306619" y="6284624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389421" y="6783083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0389421" y="6213543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9144000" y="7806887"/>
            <a:ext cx="1052493" cy="1052493"/>
            <a:chOff x="9144000" y="1433513"/>
            <a:chExt cx="1408161" cy="1408161"/>
          </a:xfrm>
        </p:grpSpPr>
        <p:sp>
          <p:nvSpPr>
            <p:cNvPr id="32" name="Rectangle 31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4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9306619" y="7877968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0389421" y="8376427"/>
            <a:ext cx="4875979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6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0389421" y="7806887"/>
            <a:ext cx="4875979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9708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- 6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673979" y="3025884"/>
            <a:ext cx="1052493" cy="1052493"/>
            <a:chOff x="9144000" y="1433513"/>
            <a:chExt cx="1408161" cy="1408161"/>
          </a:xfrm>
        </p:grpSpPr>
        <p:sp>
          <p:nvSpPr>
            <p:cNvPr id="7" name="Rectangle 6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rgbClr val="FF0000">
                <a:alpha val="1411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836598" y="3096965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19401" y="3595424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8919401" y="3025884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673979" y="4619228"/>
            <a:ext cx="1052493" cy="1052493"/>
            <a:chOff x="9144000" y="1433513"/>
            <a:chExt cx="1408161" cy="1408161"/>
          </a:xfrm>
        </p:grpSpPr>
        <p:sp>
          <p:nvSpPr>
            <p:cNvPr id="14" name="Rectangle 13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rgbClr val="FF0000">
                <a:alpha val="1411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836598" y="4690309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8919401" y="5188768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919401" y="4619228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7673979" y="6212571"/>
            <a:ext cx="1052493" cy="1052493"/>
            <a:chOff x="9144000" y="1433513"/>
            <a:chExt cx="1408161" cy="1408161"/>
          </a:xfrm>
        </p:grpSpPr>
        <p:sp>
          <p:nvSpPr>
            <p:cNvPr id="20" name="Rectangle 19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rgbClr val="FF0000">
                <a:alpha val="1411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7836598" y="6283652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8919401" y="6782111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8919401" y="6212571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2674125" y="3096965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3756928" y="3595424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756928" y="3025884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2674125" y="4690309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3756928" y="5188768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3756928" y="4619228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2674125" y="6283652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3756928" y="6782111"/>
            <a:ext cx="3127722" cy="337024"/>
          </a:xfrm>
        </p:spPr>
        <p:txBody>
          <a:bodyPr anchor="t"/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4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13756928" y="6212571"/>
            <a:ext cx="3127722" cy="60407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05008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9144000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403870" y="2086656"/>
            <a:ext cx="6100016" cy="611051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1169649" y="4034971"/>
            <a:ext cx="5175251" cy="3051630"/>
          </a:xfrm>
        </p:spPr>
        <p:txBody>
          <a:bodyPr numCol="1" spcCol="540000"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1169650" y="2719235"/>
            <a:ext cx="5175250" cy="1146681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00988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0" y="-1588"/>
            <a:ext cx="9144000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403870" y="2086656"/>
            <a:ext cx="6100016" cy="611051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1169649" y="2918733"/>
            <a:ext cx="5175251" cy="2107520"/>
          </a:xfrm>
        </p:spPr>
        <p:txBody>
          <a:bodyPr numCol="1" spcCol="540000"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1169650" y="2154012"/>
            <a:ext cx="5175250" cy="59566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1169649" y="5973990"/>
            <a:ext cx="5175251" cy="2107520"/>
          </a:xfrm>
        </p:spPr>
        <p:txBody>
          <a:bodyPr numCol="1" spcCol="540000"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1169650" y="5209269"/>
            <a:ext cx="5175250" cy="595666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4716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403350" y="-1"/>
            <a:ext cx="5724525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9144000" y="2292005"/>
            <a:ext cx="7740650" cy="1141412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4435579"/>
            <a:ext cx="7221904" cy="2496721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3311949"/>
            <a:ext cx="7740650" cy="701273"/>
          </a:xfrm>
        </p:spPr>
        <p:txBody>
          <a:bodyPr anchor="t">
            <a:normAutofit/>
          </a:bodyPr>
          <a:lstStyle>
            <a:lvl1pPr marL="0" indent="0" algn="just">
              <a:lnSpc>
                <a:spcPct val="130000"/>
              </a:lnSpc>
              <a:spcBef>
                <a:spcPts val="0"/>
              </a:spcBef>
              <a:buFontTx/>
              <a:buNone/>
              <a:defRPr sz="2800">
                <a:solidFill>
                  <a:schemeClr val="bg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9225281" y="4163666"/>
            <a:ext cx="9062719" cy="3856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7086600"/>
            <a:ext cx="7221904" cy="1800225"/>
          </a:xfrm>
        </p:spPr>
        <p:txBody>
          <a:bodyPr anchor="b">
            <a:normAutofit/>
          </a:bodyPr>
          <a:lstStyle>
            <a:lvl1pPr marL="285750" indent="-285750" algn="just">
              <a:spcBef>
                <a:spcPts val="0"/>
              </a:spcBef>
              <a:buFont typeface="Wingdings" panose="05000000000000000000" pitchFamily="2" charset="2"/>
              <a:buChar char="l"/>
              <a:defRPr sz="1400"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01614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1160124" y="-1"/>
            <a:ext cx="5724525" cy="1028541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087836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/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1398588"/>
            <a:ext cx="7740650" cy="1141412"/>
          </a:xfrm>
        </p:spPr>
        <p:txBody>
          <a:bodyPr anchor="t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0" y="6155103"/>
            <a:ext cx="7221904" cy="2496721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4061731"/>
            <a:ext cx="7221904" cy="2024765"/>
          </a:xfrm>
        </p:spPr>
        <p:txBody>
          <a:bodyPr anchor="b">
            <a:norm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403350" y="2257867"/>
            <a:ext cx="7740650" cy="839263"/>
          </a:xfrm>
        </p:spPr>
        <p:txBody>
          <a:bodyPr anchor="t">
            <a:noAutofit/>
          </a:bodyPr>
          <a:lstStyle>
            <a:lvl1pPr marL="0" indent="0" algn="just">
              <a:lnSpc>
                <a:spcPct val="130000"/>
              </a:lnSpc>
              <a:spcBef>
                <a:spcPts val="0"/>
              </a:spcBef>
              <a:buFontTx/>
              <a:buNone/>
              <a:defRPr sz="3600" baseline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Subtitle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80728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118157" y="3125257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0" y="7097212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5987867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7754936" y="3125257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040129" y="7097212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040129" y="5987867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13391716" y="3125257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2676909" y="7097212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2676909" y="5987867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403350" y="6612349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7040129" y="6612349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676909" y="6612349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00269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3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7754936" y="2244472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040129" y="6216427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040129" y="5107082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13391716" y="2244472"/>
            <a:ext cx="2778125" cy="277812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2676909" y="6216427"/>
            <a:ext cx="4207741" cy="178961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2676909" y="5107082"/>
            <a:ext cx="4207741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7040129" y="5731564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676909" y="5731564"/>
            <a:ext cx="4207741" cy="44045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403349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71891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403349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80383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496370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7496370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2454153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1970140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1970140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7980383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496370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7496370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12454153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1970140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1970140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146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751865"/>
            <a:ext cx="5854700" cy="2781683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280401" y="1398588"/>
            <a:ext cx="6984999" cy="7478779"/>
          </a:xfrm>
        </p:spPr>
        <p:txBody>
          <a:bodyPr anchor="ctr"/>
          <a:lstStyle>
            <a:lvl1pPr marL="285750" indent="-285750" algn="l">
              <a:spcBef>
                <a:spcPts val="1800"/>
              </a:spcBef>
              <a:buFont typeface="Wingdings" panose="05000000000000000000" pitchFamily="2" charset="2"/>
              <a:buChar char="l"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94493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816766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332753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32753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0445084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961071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961071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14073403" y="1433930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3589390" y="4500221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3589390" y="3965159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7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6816766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332753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332753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10445084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9961071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9961071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3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14073403" y="5330936"/>
            <a:ext cx="2327234" cy="232723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3589390" y="8397227"/>
            <a:ext cx="3295260" cy="480140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3589390" y="7862165"/>
            <a:ext cx="3295260" cy="53506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36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1403349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07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and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11699099" y="-1588"/>
            <a:ext cx="5185551" cy="51435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515099" y="0"/>
            <a:ext cx="5184000" cy="514191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11700650" y="5141515"/>
            <a:ext cx="5184000" cy="514191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6515099" y="5141913"/>
            <a:ext cx="5185551" cy="51435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2496800" y="1973417"/>
            <a:ext cx="3666978" cy="2007738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2496800" y="1314180"/>
            <a:ext cx="3666978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302522" y="7014529"/>
            <a:ext cx="3666978" cy="2007738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302522" y="6355292"/>
            <a:ext cx="3666978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14276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1403350" y="5191943"/>
            <a:ext cx="4222750" cy="36854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03350" y="1398588"/>
            <a:ext cx="4222750" cy="36854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5748803" y="1398587"/>
            <a:ext cx="3395197" cy="74882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169650" y="1398589"/>
            <a:ext cx="51752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88700" y="5360988"/>
            <a:ext cx="51752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1267147" y="5141913"/>
            <a:ext cx="7020853" cy="793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0615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03350" y="1398588"/>
            <a:ext cx="5372594" cy="74787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905033" y="5492818"/>
            <a:ext cx="3240480" cy="33845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0274602" y="5492818"/>
            <a:ext cx="3240480" cy="33845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13644170" y="5492818"/>
            <a:ext cx="3240480" cy="33845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127875" y="1398589"/>
            <a:ext cx="4041775" cy="3648420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788726" y="1398588"/>
            <a:ext cx="5095924" cy="3648421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77698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515100" y="3633899"/>
            <a:ext cx="2331583" cy="233158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0" y="4442002"/>
            <a:ext cx="4377104" cy="1421200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3782765"/>
            <a:ext cx="437710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9446987" y="3633899"/>
            <a:ext cx="2331583" cy="233158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2507546" y="4442002"/>
            <a:ext cx="437710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2507546" y="3782765"/>
            <a:ext cx="437710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6515100" y="6545785"/>
            <a:ext cx="2331583" cy="233158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403350" y="7353888"/>
            <a:ext cx="4377104" cy="1421200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403350" y="6694651"/>
            <a:ext cx="437710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23"/>
          </p:nvPr>
        </p:nvSpPr>
        <p:spPr>
          <a:xfrm>
            <a:off x="9446987" y="6545785"/>
            <a:ext cx="2331583" cy="233158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507546" y="7353888"/>
            <a:ext cx="437710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2507546" y="6694651"/>
            <a:ext cx="437710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50373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tex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3024270" y="5556738"/>
            <a:ext cx="3320630" cy="332063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13024270" y="2775858"/>
            <a:ext cx="2780880" cy="27808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8866119" y="1398587"/>
            <a:ext cx="4158151" cy="4158151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10243390" y="5543569"/>
            <a:ext cx="2780880" cy="27808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517651" y="5141913"/>
            <a:ext cx="7348468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09652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403350" y="2508781"/>
            <a:ext cx="5076000" cy="26331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03350" y="5226398"/>
            <a:ext cx="5076000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6606000" y="2508781"/>
            <a:ext cx="5076000" cy="26331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606000" y="5226398"/>
            <a:ext cx="5076000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11808650" y="2508781"/>
            <a:ext cx="5076000" cy="26331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808650" y="5226398"/>
            <a:ext cx="5076000" cy="586241"/>
          </a:xfrm>
        </p:spPr>
        <p:txBody>
          <a:bodyPr anchor="b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Caption goes here</a:t>
            </a:r>
            <a:endParaRPr kumimoji="1" lang="ja-JP" alt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6312877"/>
            <a:ext cx="5724525" cy="253902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702063" y="6312877"/>
            <a:ext cx="7563338" cy="2539024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92695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right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49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403349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7127874" y="1398588"/>
            <a:ext cx="9756775" cy="74787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36286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left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12875" y="1398588"/>
            <a:ext cx="9756775" cy="747878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2366170" y="2116810"/>
            <a:ext cx="4518479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366170" y="5365094"/>
            <a:ext cx="4518480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967154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left imag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11777366" cy="102854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1777366" y="-1588"/>
            <a:ext cx="6510634" cy="1028620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3007033" y="1398589"/>
            <a:ext cx="40322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3026083" y="5360987"/>
            <a:ext cx="4032250" cy="3525837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976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751865"/>
            <a:ext cx="4775200" cy="2781683"/>
          </a:xfrm>
        </p:spPr>
        <p:txBody>
          <a:bodyPr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280401" y="1398588"/>
            <a:ext cx="6984999" cy="7478779"/>
          </a:xfrm>
        </p:spPr>
        <p:txBody>
          <a:bodyPr anchor="ctr"/>
          <a:lstStyle>
            <a:lvl1pPr marL="285750" indent="-285750" algn="l">
              <a:spcBef>
                <a:spcPts val="1800"/>
              </a:spcBef>
              <a:buFont typeface="Wingdings" panose="05000000000000000000" pitchFamily="2" charset="2"/>
              <a:buChar char="l"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40576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04776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914328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219104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609552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1523880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304776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914328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1219104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23"/>
          </p:nvPr>
        </p:nvSpPr>
        <p:spPr>
          <a:xfrm>
            <a:off x="609552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1523880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34729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wid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182880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0" y="5141912"/>
            <a:ext cx="182880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943100" y="3270249"/>
            <a:ext cx="14401800" cy="3744913"/>
          </a:xfrm>
          <a:solidFill>
            <a:schemeClr val="tx1"/>
          </a:solidFill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663399"/>
            <a:ext cx="4105275" cy="2957025"/>
          </a:xfrm>
        </p:spPr>
        <p:txBody>
          <a:bodyPr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702063" y="3663399"/>
            <a:ext cx="6852137" cy="2957025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72313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9144000" cy="102854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9144000" y="-1"/>
            <a:ext cx="9144000" cy="102854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200775" y="1398588"/>
            <a:ext cx="5886450" cy="7488237"/>
          </a:xfrm>
          <a:solidFill>
            <a:schemeClr val="tx1"/>
          </a:solidFill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7127875" y="2209799"/>
            <a:ext cx="4032250" cy="2837209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146925" y="5360987"/>
            <a:ext cx="4032250" cy="281781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85140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images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304776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219104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15238800" y="0"/>
            <a:ext cx="3049200" cy="514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304776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1219104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15238800" y="5141913"/>
            <a:ext cx="3049200" cy="51435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7127875" y="1398589"/>
            <a:ext cx="40322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146925" y="5360987"/>
            <a:ext cx="4032250" cy="3525837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27116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58107" y="9616425"/>
            <a:ext cx="6087836" cy="547603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8107" y="8877368"/>
            <a:ext cx="1219200" cy="1012858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9144001" y="-1"/>
            <a:ext cx="3816000" cy="4133851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9144000" y="4232324"/>
            <a:ext cx="3816000" cy="605308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3068650" y="0"/>
            <a:ext cx="3816000" cy="605308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13068649" y="6151562"/>
            <a:ext cx="3816000" cy="4133851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1398589"/>
            <a:ext cx="6357257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17651" y="5141913"/>
            <a:ext cx="762634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6357257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76595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33439" y="0"/>
            <a:ext cx="3816000" cy="701516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5358089" y="3270250"/>
            <a:ext cx="3816000" cy="701516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11169650" y="1398589"/>
            <a:ext cx="56959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11283951" y="5141913"/>
            <a:ext cx="700404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88700" y="5360988"/>
            <a:ext cx="56959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433440" y="7182615"/>
            <a:ext cx="3816000" cy="644299"/>
          </a:xfrm>
        </p:spPr>
        <p:txBody>
          <a:bodyPr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358089" y="2428907"/>
            <a:ext cx="3816000" cy="644299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39370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5724525" cy="3018343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2545889"/>
            <a:ext cx="6121400" cy="242000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1886652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6025858"/>
            <a:ext cx="6121400" cy="242000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0" y="5366621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6636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5724525" cy="3018343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1997249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1338012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4731437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0" y="4072200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0" y="7465625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0" y="6806388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71516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D0937A-9081-A54B-B724-3217AAB6E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D3B66BF-5964-B841-B09A-5433CD49C1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A8DFBD7-4C95-B146-8DDC-BA1D677AEA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696266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488440" y="-1"/>
            <a:ext cx="5655810" cy="10285413"/>
          </a:xfrm>
          <a:noFill/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69650" y="1997249"/>
            <a:ext cx="571695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1169650" y="1338012"/>
            <a:ext cx="571695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11169650" y="4731437"/>
            <a:ext cx="571695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1169650" y="4072200"/>
            <a:ext cx="571695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1169650" y="7465625"/>
            <a:ext cx="571695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1169650" y="6806388"/>
            <a:ext cx="571695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8007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rgbClr val="1F3F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740262"/>
            <a:ext cx="12242800" cy="123283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3022601" y="5141913"/>
            <a:ext cx="12242800" cy="896938"/>
          </a:xfrm>
        </p:spPr>
        <p:txBody>
          <a:bodyPr anchor="t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3022601" y="7015163"/>
            <a:ext cx="12242800" cy="18716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053608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1997249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1338012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4731437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0" y="4072200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0" y="7465625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0" y="6806388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-1588"/>
            <a:ext cx="6510634" cy="10286207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71030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0" y="1997249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0" y="1338012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0" y="4731437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0" y="4072200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0" y="7465625"/>
            <a:ext cx="6121400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0" y="6806388"/>
            <a:ext cx="6121400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1608667" cy="10286207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588286" y="3633535"/>
            <a:ext cx="5334063" cy="3018343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987746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531403" y="1997249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531403" y="1338012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6531403" y="4731437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531403" y="4072200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6531403" y="7465625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531403" y="6806388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370270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94" name="Oval 93"/>
          <p:cNvSpPr/>
          <p:nvPr userDrawn="1"/>
        </p:nvSpPr>
        <p:spPr>
          <a:xfrm>
            <a:off x="9033163" y="267076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5" name="Oval 94"/>
          <p:cNvSpPr/>
          <p:nvPr userDrawn="1"/>
        </p:nvSpPr>
        <p:spPr>
          <a:xfrm>
            <a:off x="9033163" y="504108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6" name="Oval 95"/>
          <p:cNvSpPr/>
          <p:nvPr userDrawn="1"/>
        </p:nvSpPr>
        <p:spPr>
          <a:xfrm>
            <a:off x="9033163" y="740442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01" name="Straight Connector 100"/>
          <p:cNvCxnSpPr>
            <a:stCxn id="94" idx="4"/>
            <a:endCxn id="95" idx="0"/>
          </p:cNvCxnSpPr>
          <p:nvPr userDrawn="1"/>
        </p:nvCxnSpPr>
        <p:spPr>
          <a:xfrm>
            <a:off x="9144000" y="2892436"/>
            <a:ext cx="0" cy="214865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6" idx="0"/>
            <a:endCxn id="95" idx="4"/>
          </p:cNvCxnSpPr>
          <p:nvPr userDrawn="1"/>
        </p:nvCxnSpPr>
        <p:spPr>
          <a:xfrm flipV="1">
            <a:off x="9144000" y="5262759"/>
            <a:ext cx="0" cy="2141664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endCxn id="96" idx="4"/>
          </p:cNvCxnSpPr>
          <p:nvPr userDrawn="1"/>
        </p:nvCxnSpPr>
        <p:spPr>
          <a:xfrm flipV="1">
            <a:off x="9143999" y="7626096"/>
            <a:ext cx="1" cy="2659317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621984" y="3091580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621984" y="2432343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621984" y="5465148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621984" y="4805911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621984" y="7831336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621984" y="7172099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7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2116810"/>
            <a:ext cx="4789632" cy="3018343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403349" y="5365094"/>
            <a:ext cx="4789633" cy="3512273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6984995" y="2479939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984995" y="4853507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984995" y="7229220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177979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94" name="Oval 93"/>
          <p:cNvSpPr/>
          <p:nvPr userDrawn="1"/>
        </p:nvSpPr>
        <p:spPr>
          <a:xfrm>
            <a:off x="9033163" y="267076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5" name="Oval 94"/>
          <p:cNvSpPr/>
          <p:nvPr userDrawn="1"/>
        </p:nvSpPr>
        <p:spPr>
          <a:xfrm>
            <a:off x="9033163" y="504108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6" name="Oval 95"/>
          <p:cNvSpPr/>
          <p:nvPr userDrawn="1"/>
        </p:nvSpPr>
        <p:spPr>
          <a:xfrm>
            <a:off x="9033163" y="740442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01" name="Straight Connector 100"/>
          <p:cNvCxnSpPr>
            <a:stCxn id="94" idx="4"/>
            <a:endCxn id="95" idx="0"/>
          </p:cNvCxnSpPr>
          <p:nvPr userDrawn="1"/>
        </p:nvCxnSpPr>
        <p:spPr>
          <a:xfrm>
            <a:off x="9144000" y="2892436"/>
            <a:ext cx="0" cy="214865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6" idx="0"/>
            <a:endCxn id="95" idx="4"/>
          </p:cNvCxnSpPr>
          <p:nvPr userDrawn="1"/>
        </p:nvCxnSpPr>
        <p:spPr>
          <a:xfrm flipV="1">
            <a:off x="9144000" y="5262759"/>
            <a:ext cx="0" cy="2141664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621984" y="3091580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621984" y="2432343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621984" y="5465148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621984" y="4805911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621984" y="7831336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621984" y="7172099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cxnSp>
        <p:nvCxnSpPr>
          <p:cNvPr id="22" name="Straight Connector 21"/>
          <p:cNvCxnSpPr>
            <a:endCxn id="94" idx="0"/>
          </p:cNvCxnSpPr>
          <p:nvPr userDrawn="1"/>
        </p:nvCxnSpPr>
        <p:spPr>
          <a:xfrm>
            <a:off x="9144000" y="0"/>
            <a:ext cx="0" cy="2670763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96" idx="4"/>
          </p:cNvCxnSpPr>
          <p:nvPr userDrawn="1"/>
        </p:nvCxnSpPr>
        <p:spPr>
          <a:xfrm flipV="1">
            <a:off x="9144000" y="7626096"/>
            <a:ext cx="0" cy="2659317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6984995" y="2479939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984995" y="4853507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984995" y="7229220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8461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94" name="Oval 93"/>
          <p:cNvSpPr/>
          <p:nvPr userDrawn="1"/>
        </p:nvSpPr>
        <p:spPr>
          <a:xfrm>
            <a:off x="9033163" y="267076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5" name="Oval 94"/>
          <p:cNvSpPr/>
          <p:nvPr userDrawn="1"/>
        </p:nvSpPr>
        <p:spPr>
          <a:xfrm>
            <a:off x="9033163" y="504108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6" name="Oval 95"/>
          <p:cNvSpPr/>
          <p:nvPr userDrawn="1"/>
        </p:nvSpPr>
        <p:spPr>
          <a:xfrm>
            <a:off x="9033163" y="7404423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101" name="Straight Connector 100"/>
          <p:cNvCxnSpPr>
            <a:stCxn id="94" idx="4"/>
            <a:endCxn id="95" idx="0"/>
          </p:cNvCxnSpPr>
          <p:nvPr userDrawn="1"/>
        </p:nvCxnSpPr>
        <p:spPr>
          <a:xfrm>
            <a:off x="9144000" y="2892436"/>
            <a:ext cx="0" cy="214865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stCxn id="96" idx="0"/>
            <a:endCxn id="95" idx="4"/>
          </p:cNvCxnSpPr>
          <p:nvPr userDrawn="1"/>
        </p:nvCxnSpPr>
        <p:spPr>
          <a:xfrm flipV="1">
            <a:off x="9144000" y="5262759"/>
            <a:ext cx="0" cy="2141664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9621984" y="3091580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9621984" y="2432343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621984" y="5465148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621984" y="4805911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621984" y="7831336"/>
            <a:ext cx="5643416" cy="1045593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621984" y="7172099"/>
            <a:ext cx="5643416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23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6984995" y="2479939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124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984995" y="4853507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125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984995" y="7229220"/>
            <a:ext cx="1538142" cy="586241"/>
          </a:xfrm>
          <a:solidFill>
            <a:schemeClr val="accent2"/>
          </a:solidFill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0000</a:t>
            </a:r>
            <a:endParaRPr kumimoji="1" lang="ja-JP" alt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22" name="Straight Connector 21"/>
          <p:cNvCxnSpPr>
            <a:endCxn id="94" idx="0"/>
          </p:cNvCxnSpPr>
          <p:nvPr userDrawn="1"/>
        </p:nvCxnSpPr>
        <p:spPr>
          <a:xfrm>
            <a:off x="9144000" y="0"/>
            <a:ext cx="0" cy="2670763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17996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6924854" y="7424748"/>
            <a:ext cx="1052493" cy="1052493"/>
            <a:chOff x="9144000" y="1433513"/>
            <a:chExt cx="1408161" cy="1408161"/>
          </a:xfrm>
        </p:grpSpPr>
        <p:sp>
          <p:nvSpPr>
            <p:cNvPr id="6" name="Rectangle 5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088619" y="7495829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8877368"/>
            <a:ext cx="6515100" cy="9457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V="1">
            <a:off x="6515100" y="7015163"/>
            <a:ext cx="0" cy="1871662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H="1">
            <a:off x="6515100" y="7015163"/>
            <a:ext cx="18720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 flipV="1">
            <a:off x="8387100" y="5143501"/>
            <a:ext cx="0" cy="1871662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 flipH="1">
            <a:off x="8387100" y="5143501"/>
            <a:ext cx="1872000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 flipV="1">
            <a:off x="10275765" y="3270250"/>
            <a:ext cx="0" cy="1871662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 flipH="1">
            <a:off x="10275765" y="3270250"/>
            <a:ext cx="8012235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 userDrawn="1"/>
        </p:nvGrpSpPr>
        <p:grpSpPr>
          <a:xfrm>
            <a:off x="8796854" y="5553086"/>
            <a:ext cx="1052493" cy="1052493"/>
            <a:chOff x="9144000" y="1433513"/>
            <a:chExt cx="1408161" cy="1408161"/>
          </a:xfrm>
        </p:grpSpPr>
        <p:sp>
          <p:nvSpPr>
            <p:cNvPr id="27" name="Rectangle 26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" name="Text Placeholder 5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8960619" y="5624167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10685519" y="3679835"/>
            <a:ext cx="1052493" cy="1052493"/>
            <a:chOff x="9144000" y="1433513"/>
            <a:chExt cx="1408161" cy="1408161"/>
          </a:xfrm>
        </p:grpSpPr>
        <p:sp>
          <p:nvSpPr>
            <p:cNvPr id="33" name="Rectangle 32"/>
            <p:cNvSpPr/>
            <p:nvPr userDrawn="1"/>
          </p:nvSpPr>
          <p:spPr>
            <a:xfrm>
              <a:off x="9144000" y="1433513"/>
              <a:ext cx="1408161" cy="140816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Rectangle 33"/>
            <p:cNvSpPr/>
            <p:nvPr userDrawn="1"/>
          </p:nvSpPr>
          <p:spPr>
            <a:xfrm>
              <a:off x="9361573" y="1651086"/>
              <a:ext cx="973015" cy="973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Text Placeholder 5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10849284" y="3750916"/>
            <a:ext cx="724962" cy="910330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189178" y="7396544"/>
            <a:ext cx="4913679" cy="1045593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943100" y="7630714"/>
            <a:ext cx="4160501" cy="657322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3824499" y="5769282"/>
            <a:ext cx="4160501" cy="657322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5727490" y="3893782"/>
            <a:ext cx="4160501" cy="657322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0064721" y="5518987"/>
            <a:ext cx="4913679" cy="1045593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970971" y="3645736"/>
            <a:ext cx="4913679" cy="1045593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6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1311741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3544795" y="1398587"/>
            <a:ext cx="3583080" cy="7478781"/>
            <a:chOff x="2791402" y="1050114"/>
            <a:chExt cx="3909098" cy="8159261"/>
          </a:xfrm>
        </p:grpSpPr>
        <p:sp>
          <p:nvSpPr>
            <p:cNvPr id="7" name="Rectangle 6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rgbClr val="F8F8F8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Rectangle: Rounded Corners 12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Oval 10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848989" y="2440002"/>
            <a:ext cx="3018145" cy="538096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020829"/>
            <a:ext cx="7431650" cy="302618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732798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1887889" y="1398589"/>
            <a:ext cx="5331279" cy="8886825"/>
            <a:chOff x="1887889" y="1398589"/>
            <a:chExt cx="5331279" cy="8886825"/>
          </a:xfrm>
        </p:grpSpPr>
        <p:sp>
          <p:nvSpPr>
            <p:cNvPr id="6" name="Rectangle 5"/>
            <p:cNvSpPr/>
            <p:nvPr userDrawn="1"/>
          </p:nvSpPr>
          <p:spPr>
            <a:xfrm>
              <a:off x="1887889" y="3941607"/>
              <a:ext cx="175370" cy="69379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887889" y="2908877"/>
              <a:ext cx="175370" cy="69379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Freeform: Shape 17"/>
            <p:cNvSpPr/>
            <p:nvPr userDrawn="1"/>
          </p:nvSpPr>
          <p:spPr>
            <a:xfrm>
              <a:off x="1943100" y="1398589"/>
              <a:ext cx="5276068" cy="8886825"/>
            </a:xfrm>
            <a:custGeom>
              <a:avLst/>
              <a:gdLst>
                <a:gd name="connsiteX0" fmla="*/ 706677 w 5276068"/>
                <a:gd name="connsiteY0" fmla="*/ 0 h 8886825"/>
                <a:gd name="connsiteX1" fmla="*/ 4569391 w 5276068"/>
                <a:gd name="connsiteY1" fmla="*/ 0 h 8886825"/>
                <a:gd name="connsiteX2" fmla="*/ 5276068 w 5276068"/>
                <a:gd name="connsiteY2" fmla="*/ 706677 h 8886825"/>
                <a:gd name="connsiteX3" fmla="*/ 5276068 w 5276068"/>
                <a:gd name="connsiteY3" fmla="*/ 8886825 h 8886825"/>
                <a:gd name="connsiteX4" fmla="*/ 0 w 5276068"/>
                <a:gd name="connsiteY4" fmla="*/ 8886825 h 8886825"/>
                <a:gd name="connsiteX5" fmla="*/ 0 w 5276068"/>
                <a:gd name="connsiteY5" fmla="*/ 706677 h 8886825"/>
                <a:gd name="connsiteX6" fmla="*/ 706677 w 5276068"/>
                <a:gd name="connsiteY6" fmla="*/ 0 h 888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6068" h="8886825">
                  <a:moveTo>
                    <a:pt x="706677" y="0"/>
                  </a:moveTo>
                  <a:lnTo>
                    <a:pt x="4569391" y="0"/>
                  </a:lnTo>
                  <a:cubicBezTo>
                    <a:pt x="4959678" y="0"/>
                    <a:pt x="5276068" y="316390"/>
                    <a:pt x="5276068" y="706677"/>
                  </a:cubicBezTo>
                  <a:lnTo>
                    <a:pt x="5276068" y="8886825"/>
                  </a:lnTo>
                  <a:lnTo>
                    <a:pt x="0" y="8886825"/>
                  </a:lnTo>
                  <a:lnTo>
                    <a:pt x="0" y="706677"/>
                  </a:lnTo>
                  <a:cubicBezTo>
                    <a:pt x="0" y="316390"/>
                    <a:pt x="316390" y="0"/>
                    <a:pt x="706677" y="0"/>
                  </a:cubicBezTo>
                  <a:close/>
                </a:path>
              </a:pathLst>
            </a:custGeom>
            <a:solidFill>
              <a:srgbClr val="F8F8F8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Freeform: Shape 15"/>
            <p:cNvSpPr/>
            <p:nvPr userDrawn="1"/>
          </p:nvSpPr>
          <p:spPr>
            <a:xfrm>
              <a:off x="2312158" y="2908877"/>
              <a:ext cx="4537952" cy="7376536"/>
            </a:xfrm>
            <a:custGeom>
              <a:avLst/>
              <a:gdLst>
                <a:gd name="connsiteX0" fmla="*/ 63531 w 4537952"/>
                <a:gd name="connsiteY0" fmla="*/ 0 h 7376536"/>
                <a:gd name="connsiteX1" fmla="*/ 4474421 w 4537952"/>
                <a:gd name="connsiteY1" fmla="*/ 0 h 7376536"/>
                <a:gd name="connsiteX2" fmla="*/ 4537952 w 4537952"/>
                <a:gd name="connsiteY2" fmla="*/ 63531 h 7376536"/>
                <a:gd name="connsiteX3" fmla="*/ 4537952 w 4537952"/>
                <a:gd name="connsiteY3" fmla="*/ 7376536 h 7376536"/>
                <a:gd name="connsiteX4" fmla="*/ 0 w 4537952"/>
                <a:gd name="connsiteY4" fmla="*/ 7376536 h 7376536"/>
                <a:gd name="connsiteX5" fmla="*/ 0 w 4537952"/>
                <a:gd name="connsiteY5" fmla="*/ 63531 h 7376536"/>
                <a:gd name="connsiteX6" fmla="*/ 63531 w 4537952"/>
                <a:gd name="connsiteY6" fmla="*/ 0 h 7376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952" h="7376536">
                  <a:moveTo>
                    <a:pt x="63531" y="0"/>
                  </a:moveTo>
                  <a:lnTo>
                    <a:pt x="4474421" y="0"/>
                  </a:lnTo>
                  <a:cubicBezTo>
                    <a:pt x="4509508" y="0"/>
                    <a:pt x="4537952" y="28444"/>
                    <a:pt x="4537952" y="63531"/>
                  </a:cubicBezTo>
                  <a:lnTo>
                    <a:pt x="4537952" y="7376536"/>
                  </a:lnTo>
                  <a:lnTo>
                    <a:pt x="0" y="7376536"/>
                  </a:lnTo>
                  <a:lnTo>
                    <a:pt x="0" y="63531"/>
                  </a:lnTo>
                  <a:cubicBezTo>
                    <a:pt x="0" y="28444"/>
                    <a:pt x="28444" y="0"/>
                    <a:pt x="6353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Oval 9"/>
            <p:cNvSpPr/>
            <p:nvPr userDrawn="1"/>
          </p:nvSpPr>
          <p:spPr>
            <a:xfrm>
              <a:off x="4011886" y="2276809"/>
              <a:ext cx="129703" cy="1297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Rectangle: Rounded Corners 10"/>
            <p:cNvSpPr/>
            <p:nvPr userDrawn="1"/>
          </p:nvSpPr>
          <p:spPr>
            <a:xfrm flipV="1">
              <a:off x="4271035" y="2286638"/>
              <a:ext cx="879346" cy="11058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4490302" y="1839164"/>
              <a:ext cx="181664" cy="181664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020829"/>
            <a:ext cx="7431650" cy="302618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342584" y="2947197"/>
            <a:ext cx="4500000" cy="733821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28992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blac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3544795" y="1398587"/>
            <a:ext cx="3583080" cy="7478781"/>
            <a:chOff x="2791402" y="1050114"/>
            <a:chExt cx="3909098" cy="8159261"/>
          </a:xfrm>
        </p:grpSpPr>
        <p:sp>
          <p:nvSpPr>
            <p:cNvPr id="7" name="Rectangle 6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Rectangle 5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Rectangle: Rounded Corners 12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Oval 8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Oval 10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848989" y="2440002"/>
            <a:ext cx="3018145" cy="538096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020829"/>
            <a:ext cx="7431650" cy="302618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461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349172"/>
            <a:ext cx="5854700" cy="2277311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 flipV="1">
            <a:off x="8039100" y="1"/>
            <a:ext cx="0" cy="5422899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8280400" y="2803525"/>
            <a:ext cx="10007600" cy="261937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191501" y="5655510"/>
            <a:ext cx="7073899" cy="2728077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108130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blac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1887889" y="1398589"/>
            <a:ext cx="5331279" cy="8886825"/>
            <a:chOff x="1887889" y="1398589"/>
            <a:chExt cx="5331279" cy="8886825"/>
          </a:xfrm>
        </p:grpSpPr>
        <p:sp>
          <p:nvSpPr>
            <p:cNvPr id="6" name="Rectangle 5"/>
            <p:cNvSpPr/>
            <p:nvPr userDrawn="1"/>
          </p:nvSpPr>
          <p:spPr>
            <a:xfrm>
              <a:off x="1887889" y="3941607"/>
              <a:ext cx="175370" cy="69379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1887889" y="2908877"/>
              <a:ext cx="175370" cy="69379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Freeform: Shape 17"/>
            <p:cNvSpPr/>
            <p:nvPr userDrawn="1"/>
          </p:nvSpPr>
          <p:spPr>
            <a:xfrm>
              <a:off x="1943100" y="1398589"/>
              <a:ext cx="5276068" cy="8886825"/>
            </a:xfrm>
            <a:custGeom>
              <a:avLst/>
              <a:gdLst>
                <a:gd name="connsiteX0" fmla="*/ 706677 w 5276068"/>
                <a:gd name="connsiteY0" fmla="*/ 0 h 8886825"/>
                <a:gd name="connsiteX1" fmla="*/ 4569391 w 5276068"/>
                <a:gd name="connsiteY1" fmla="*/ 0 h 8886825"/>
                <a:gd name="connsiteX2" fmla="*/ 5276068 w 5276068"/>
                <a:gd name="connsiteY2" fmla="*/ 706677 h 8886825"/>
                <a:gd name="connsiteX3" fmla="*/ 5276068 w 5276068"/>
                <a:gd name="connsiteY3" fmla="*/ 8886825 h 8886825"/>
                <a:gd name="connsiteX4" fmla="*/ 0 w 5276068"/>
                <a:gd name="connsiteY4" fmla="*/ 8886825 h 8886825"/>
                <a:gd name="connsiteX5" fmla="*/ 0 w 5276068"/>
                <a:gd name="connsiteY5" fmla="*/ 706677 h 8886825"/>
                <a:gd name="connsiteX6" fmla="*/ 706677 w 5276068"/>
                <a:gd name="connsiteY6" fmla="*/ 0 h 888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276068" h="8886825">
                  <a:moveTo>
                    <a:pt x="706677" y="0"/>
                  </a:moveTo>
                  <a:lnTo>
                    <a:pt x="4569391" y="0"/>
                  </a:lnTo>
                  <a:cubicBezTo>
                    <a:pt x="4959678" y="0"/>
                    <a:pt x="5276068" y="316390"/>
                    <a:pt x="5276068" y="706677"/>
                  </a:cubicBezTo>
                  <a:lnTo>
                    <a:pt x="5276068" y="8886825"/>
                  </a:lnTo>
                  <a:lnTo>
                    <a:pt x="0" y="8886825"/>
                  </a:lnTo>
                  <a:lnTo>
                    <a:pt x="0" y="706677"/>
                  </a:lnTo>
                  <a:cubicBezTo>
                    <a:pt x="0" y="316390"/>
                    <a:pt x="316390" y="0"/>
                    <a:pt x="706677" y="0"/>
                  </a:cubicBezTo>
                  <a:close/>
                </a:path>
              </a:pathLst>
            </a:custGeom>
            <a:solidFill>
              <a:schemeClr val="tx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Freeform: Shape 15"/>
            <p:cNvSpPr/>
            <p:nvPr userDrawn="1"/>
          </p:nvSpPr>
          <p:spPr>
            <a:xfrm>
              <a:off x="2312158" y="2908877"/>
              <a:ext cx="4537952" cy="7376536"/>
            </a:xfrm>
            <a:custGeom>
              <a:avLst/>
              <a:gdLst>
                <a:gd name="connsiteX0" fmla="*/ 63531 w 4537952"/>
                <a:gd name="connsiteY0" fmla="*/ 0 h 7376536"/>
                <a:gd name="connsiteX1" fmla="*/ 4474421 w 4537952"/>
                <a:gd name="connsiteY1" fmla="*/ 0 h 7376536"/>
                <a:gd name="connsiteX2" fmla="*/ 4537952 w 4537952"/>
                <a:gd name="connsiteY2" fmla="*/ 63531 h 7376536"/>
                <a:gd name="connsiteX3" fmla="*/ 4537952 w 4537952"/>
                <a:gd name="connsiteY3" fmla="*/ 7376536 h 7376536"/>
                <a:gd name="connsiteX4" fmla="*/ 0 w 4537952"/>
                <a:gd name="connsiteY4" fmla="*/ 7376536 h 7376536"/>
                <a:gd name="connsiteX5" fmla="*/ 0 w 4537952"/>
                <a:gd name="connsiteY5" fmla="*/ 63531 h 7376536"/>
                <a:gd name="connsiteX6" fmla="*/ 63531 w 4537952"/>
                <a:gd name="connsiteY6" fmla="*/ 0 h 7376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952" h="7376536">
                  <a:moveTo>
                    <a:pt x="63531" y="0"/>
                  </a:moveTo>
                  <a:lnTo>
                    <a:pt x="4474421" y="0"/>
                  </a:lnTo>
                  <a:cubicBezTo>
                    <a:pt x="4509508" y="0"/>
                    <a:pt x="4537952" y="28444"/>
                    <a:pt x="4537952" y="63531"/>
                  </a:cubicBezTo>
                  <a:lnTo>
                    <a:pt x="4537952" y="7376536"/>
                  </a:lnTo>
                  <a:lnTo>
                    <a:pt x="0" y="7376536"/>
                  </a:lnTo>
                  <a:lnTo>
                    <a:pt x="0" y="63531"/>
                  </a:lnTo>
                  <a:cubicBezTo>
                    <a:pt x="0" y="28444"/>
                    <a:pt x="28444" y="0"/>
                    <a:pt x="63531" y="0"/>
                  </a:cubicBezTo>
                  <a:close/>
                </a:path>
              </a:pathLst>
            </a:cu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Oval 9"/>
            <p:cNvSpPr/>
            <p:nvPr userDrawn="1"/>
          </p:nvSpPr>
          <p:spPr>
            <a:xfrm>
              <a:off x="4011886" y="2276809"/>
              <a:ext cx="129703" cy="12970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Rectangle: Rounded Corners 10"/>
            <p:cNvSpPr/>
            <p:nvPr userDrawn="1"/>
          </p:nvSpPr>
          <p:spPr>
            <a:xfrm flipV="1">
              <a:off x="4271035" y="2286638"/>
              <a:ext cx="879346" cy="11058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4490302" y="1839164"/>
              <a:ext cx="181664" cy="18166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020829"/>
            <a:ext cx="7431650" cy="302618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342584" y="2947197"/>
            <a:ext cx="4500000" cy="733821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453218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956324" y="1418560"/>
            <a:ext cx="5261219" cy="7468265"/>
            <a:chOff x="3004457" y="476891"/>
            <a:chExt cx="5937704" cy="8428531"/>
          </a:xfrm>
        </p:grpSpPr>
        <p:sp>
          <p:nvSpPr>
            <p:cNvPr id="6" name="Rectangle: Rounded Corners 5"/>
            <p:cNvSpPr/>
            <p:nvPr userDrawn="1"/>
          </p:nvSpPr>
          <p:spPr>
            <a:xfrm>
              <a:off x="3004457" y="476891"/>
              <a:ext cx="5937704" cy="8428531"/>
            </a:xfrm>
            <a:prstGeom prst="roundRect">
              <a:avLst>
                <a:gd name="adj" fmla="val 5816"/>
              </a:avLst>
            </a:prstGeom>
            <a:solidFill>
              <a:srgbClr val="F8F8F8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Oval 6"/>
            <p:cNvSpPr/>
            <p:nvPr userDrawn="1"/>
          </p:nvSpPr>
          <p:spPr>
            <a:xfrm>
              <a:off x="5920703" y="774152"/>
              <a:ext cx="105212" cy="105212"/>
            </a:xfrm>
            <a:prstGeom prst="ellipse">
              <a:avLst/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8" name="Oval 7"/>
            <p:cNvSpPr/>
            <p:nvPr userDrawn="1"/>
          </p:nvSpPr>
          <p:spPr>
            <a:xfrm>
              <a:off x="5796194" y="8303721"/>
              <a:ext cx="354231" cy="35423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9" name="Rectangle: Rounded Corners 8"/>
            <p:cNvSpPr/>
            <p:nvPr userDrawn="1"/>
          </p:nvSpPr>
          <p:spPr>
            <a:xfrm>
              <a:off x="3358458" y="1202411"/>
              <a:ext cx="5229703" cy="696913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915204" y="2104573"/>
            <a:ext cx="7431650" cy="2942435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9022080" y="5141913"/>
            <a:ext cx="926592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934254" y="5360988"/>
            <a:ext cx="743165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306240" y="2104573"/>
            <a:ext cx="4572000" cy="6084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98456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and table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 userDrawn="1"/>
        </p:nvCxnSpPr>
        <p:spPr>
          <a:xfrm>
            <a:off x="1517651" y="5141913"/>
            <a:ext cx="7182707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11083681" y="1398588"/>
            <a:ext cx="5261219" cy="7468265"/>
            <a:chOff x="3004457" y="476891"/>
            <a:chExt cx="5937704" cy="8428531"/>
          </a:xfrm>
        </p:grpSpPr>
        <p:sp>
          <p:nvSpPr>
            <p:cNvPr id="16" name="Rectangle: Rounded Corners 15"/>
            <p:cNvSpPr/>
            <p:nvPr userDrawn="1"/>
          </p:nvSpPr>
          <p:spPr>
            <a:xfrm>
              <a:off x="3004457" y="476891"/>
              <a:ext cx="5937704" cy="8428531"/>
            </a:xfrm>
            <a:prstGeom prst="roundRect">
              <a:avLst>
                <a:gd name="adj" fmla="val 5816"/>
              </a:avLst>
            </a:prstGeom>
            <a:solidFill>
              <a:srgbClr val="F8F8F8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920703" y="774152"/>
              <a:ext cx="105212" cy="105212"/>
            </a:xfrm>
            <a:prstGeom prst="ellipse">
              <a:avLst/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5796194" y="8303721"/>
              <a:ext cx="354231" cy="35423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19" name="Rectangle: Rounded Corners 18"/>
            <p:cNvSpPr/>
            <p:nvPr userDrawn="1"/>
          </p:nvSpPr>
          <p:spPr>
            <a:xfrm>
              <a:off x="3358458" y="1202411"/>
              <a:ext cx="5229703" cy="696913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" name="Group 19"/>
          <p:cNvGrpSpPr/>
          <p:nvPr userDrawn="1"/>
        </p:nvGrpSpPr>
        <p:grpSpPr>
          <a:xfrm>
            <a:off x="8700358" y="3270250"/>
            <a:ext cx="2690898" cy="5616575"/>
            <a:chOff x="2791402" y="1050114"/>
            <a:chExt cx="3909098" cy="8159261"/>
          </a:xfrm>
        </p:grpSpPr>
        <p:sp>
          <p:nvSpPr>
            <p:cNvPr id="21" name="Rectangle 20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Rectangle: Rounded Corners 22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rgbClr val="F8F8F8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Rectangle: Rounded Corners 23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Rectangle: Rounded Corners 25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1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1445875" y="2104573"/>
            <a:ext cx="4572000" cy="6084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6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939982" y="4062573"/>
            <a:ext cx="2220143" cy="402761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3749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ne and table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42" name="Straight Connector 41"/>
          <p:cNvCxnSpPr/>
          <p:nvPr userDrawn="1"/>
        </p:nvCxnSpPr>
        <p:spPr>
          <a:xfrm>
            <a:off x="1517651" y="5141913"/>
            <a:ext cx="721057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 userDrawn="1"/>
        </p:nvGrpSpPr>
        <p:grpSpPr>
          <a:xfrm>
            <a:off x="11083681" y="1398588"/>
            <a:ext cx="5261219" cy="7468265"/>
            <a:chOff x="3004457" y="476891"/>
            <a:chExt cx="5937704" cy="8428531"/>
          </a:xfrm>
        </p:grpSpPr>
        <p:sp>
          <p:nvSpPr>
            <p:cNvPr id="44" name="Rectangle: Rounded Corners 43"/>
            <p:cNvSpPr/>
            <p:nvPr userDrawn="1"/>
          </p:nvSpPr>
          <p:spPr>
            <a:xfrm>
              <a:off x="3004457" y="476891"/>
              <a:ext cx="5937704" cy="8428531"/>
            </a:xfrm>
            <a:prstGeom prst="roundRect">
              <a:avLst>
                <a:gd name="adj" fmla="val 5816"/>
              </a:avLst>
            </a:prstGeom>
            <a:solidFill>
              <a:srgbClr val="F8F8F8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5920703" y="774152"/>
              <a:ext cx="105212" cy="105212"/>
            </a:xfrm>
            <a:prstGeom prst="ellipse">
              <a:avLst/>
            </a:prstGeom>
            <a:solidFill>
              <a:srgbClr val="B2B2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5796194" y="8303721"/>
              <a:ext cx="354231" cy="35423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kumimoji="1" lang="ja-JP" altLang="en-US"/>
            </a:p>
          </p:txBody>
        </p:sp>
        <p:sp>
          <p:nvSpPr>
            <p:cNvPr id="47" name="Rectangle: Rounded Corners 46"/>
            <p:cNvSpPr/>
            <p:nvPr userDrawn="1"/>
          </p:nvSpPr>
          <p:spPr>
            <a:xfrm>
              <a:off x="3358458" y="1202411"/>
              <a:ext cx="5229703" cy="696913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8" name="Group 47"/>
          <p:cNvGrpSpPr/>
          <p:nvPr userDrawn="1"/>
        </p:nvGrpSpPr>
        <p:grpSpPr>
          <a:xfrm>
            <a:off x="8700358" y="3270250"/>
            <a:ext cx="2690898" cy="5616575"/>
            <a:chOff x="2791402" y="1050114"/>
            <a:chExt cx="3909098" cy="8159261"/>
          </a:xfrm>
        </p:grpSpPr>
        <p:sp>
          <p:nvSpPr>
            <p:cNvPr id="49" name="Rectangle 48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Rectangle 49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Rectangle: Rounded Corners 50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rgbClr val="F8F8F8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Rectangle: Rounded Corners 51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Rectangle: Rounded Corners 53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7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1445875" y="2104573"/>
            <a:ext cx="4572000" cy="608400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8939982" y="4062573"/>
            <a:ext cx="2220143" cy="402761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626653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403350" y="2556257"/>
            <a:ext cx="9050416" cy="5171312"/>
            <a:chOff x="1320800" y="1790165"/>
            <a:chExt cx="10669666" cy="6096534"/>
          </a:xfrm>
        </p:grpSpPr>
        <p:sp>
          <p:nvSpPr>
            <p:cNvPr id="6" name="Rectangle: Rounded Corners 5"/>
            <p:cNvSpPr/>
            <p:nvPr/>
          </p:nvSpPr>
          <p:spPr>
            <a:xfrm>
              <a:off x="2342657" y="1790165"/>
              <a:ext cx="8635566" cy="6071101"/>
            </a:xfrm>
            <a:prstGeom prst="roundRect">
              <a:avLst>
                <a:gd name="adj" fmla="val 4479"/>
              </a:avLst>
            </a:prstGeom>
            <a:solidFill>
              <a:srgbClr val="1C1C1C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Freeform: Shape 6"/>
            <p:cNvSpPr/>
            <p:nvPr/>
          </p:nvSpPr>
          <p:spPr>
            <a:xfrm>
              <a:off x="1321705" y="7765770"/>
              <a:ext cx="10667856" cy="120929"/>
            </a:xfrm>
            <a:custGeom>
              <a:avLst/>
              <a:gdLst>
                <a:gd name="connsiteX0" fmla="*/ 0 w 12407609"/>
                <a:gd name="connsiteY0" fmla="*/ 0 h 140651"/>
                <a:gd name="connsiteX1" fmla="*/ 54798 w 12407609"/>
                <a:gd name="connsiteY1" fmla="*/ 2767 h 140651"/>
                <a:gd name="connsiteX2" fmla="*/ 12407609 w 12407609"/>
                <a:gd name="connsiteY2" fmla="*/ 2767 h 140651"/>
                <a:gd name="connsiteX3" fmla="*/ 12326342 w 12407609"/>
                <a:gd name="connsiteY3" fmla="*/ 41916 h 140651"/>
                <a:gd name="connsiteX4" fmla="*/ 11837287 w 12407609"/>
                <a:gd name="connsiteY4" fmla="*/ 140651 h 140651"/>
                <a:gd name="connsiteX5" fmla="*/ 576066 w 12407609"/>
                <a:gd name="connsiteY5" fmla="*/ 140651 h 140651"/>
                <a:gd name="connsiteX6" fmla="*/ 87012 w 12407609"/>
                <a:gd name="connsiteY6" fmla="*/ 41916 h 140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07609" h="140651">
                  <a:moveTo>
                    <a:pt x="0" y="0"/>
                  </a:moveTo>
                  <a:lnTo>
                    <a:pt x="54798" y="2767"/>
                  </a:lnTo>
                  <a:lnTo>
                    <a:pt x="12407609" y="2767"/>
                  </a:lnTo>
                  <a:lnTo>
                    <a:pt x="12326342" y="41916"/>
                  </a:lnTo>
                  <a:cubicBezTo>
                    <a:pt x="12176026" y="105494"/>
                    <a:pt x="12010762" y="140651"/>
                    <a:pt x="11837287" y="140651"/>
                  </a:cubicBezTo>
                  <a:lnTo>
                    <a:pt x="576066" y="140651"/>
                  </a:lnTo>
                  <a:cubicBezTo>
                    <a:pt x="402591" y="140651"/>
                    <a:pt x="237327" y="105494"/>
                    <a:pt x="87012" y="41916"/>
                  </a:cubicBezTo>
                  <a:close/>
                </a:path>
              </a:pathLst>
            </a:custGeom>
            <a:solidFill>
              <a:srgbClr val="77777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/>
          </p:nvSpPr>
          <p:spPr>
            <a:xfrm>
              <a:off x="1320800" y="7666147"/>
              <a:ext cx="10669666" cy="102001"/>
            </a:xfrm>
            <a:prstGeom prst="roundRect">
              <a:avLst/>
            </a:prstGeom>
            <a:solidFill>
              <a:srgbClr val="B2B2B2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Freeform: Shape 8"/>
            <p:cNvSpPr/>
            <p:nvPr/>
          </p:nvSpPr>
          <p:spPr>
            <a:xfrm>
              <a:off x="5830616" y="7666148"/>
              <a:ext cx="1650037" cy="71543"/>
            </a:xfrm>
            <a:custGeom>
              <a:avLst/>
              <a:gdLst>
                <a:gd name="connsiteX0" fmla="*/ 0 w 1919131"/>
                <a:gd name="connsiteY0" fmla="*/ 0 h 83211"/>
                <a:gd name="connsiteX1" fmla="*/ 1919131 w 1919131"/>
                <a:gd name="connsiteY1" fmla="*/ 0 h 83211"/>
                <a:gd name="connsiteX2" fmla="*/ 1916033 w 1919131"/>
                <a:gd name="connsiteY2" fmla="*/ 15344 h 83211"/>
                <a:gd name="connsiteX3" fmla="*/ 1813646 w 1919131"/>
                <a:gd name="connsiteY3" fmla="*/ 83211 h 83211"/>
                <a:gd name="connsiteX4" fmla="*/ 105484 w 1919131"/>
                <a:gd name="connsiteY4" fmla="*/ 83211 h 83211"/>
                <a:gd name="connsiteX5" fmla="*/ 3098 w 1919131"/>
                <a:gd name="connsiteY5" fmla="*/ 15344 h 83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19131" h="83211">
                  <a:moveTo>
                    <a:pt x="0" y="0"/>
                  </a:moveTo>
                  <a:lnTo>
                    <a:pt x="1919131" y="0"/>
                  </a:lnTo>
                  <a:lnTo>
                    <a:pt x="1916033" y="15344"/>
                  </a:lnTo>
                  <a:cubicBezTo>
                    <a:pt x="1899164" y="55227"/>
                    <a:pt x="1859673" y="83211"/>
                    <a:pt x="1813646" y="83211"/>
                  </a:cubicBezTo>
                  <a:lnTo>
                    <a:pt x="105484" y="83211"/>
                  </a:lnTo>
                  <a:cubicBezTo>
                    <a:pt x="59458" y="83211"/>
                    <a:pt x="19967" y="55227"/>
                    <a:pt x="3098" y="15344"/>
                  </a:cubicBezTo>
                  <a:close/>
                </a:path>
              </a:pathLst>
            </a:custGeom>
            <a:solidFill>
              <a:srgbClr val="77777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/>
          </p:nvSpPr>
          <p:spPr>
            <a:xfrm>
              <a:off x="2654660" y="2200716"/>
              <a:ext cx="8019384" cy="5003836"/>
            </a:xfrm>
            <a:prstGeom prst="roundRect">
              <a:avLst>
                <a:gd name="adj" fmla="val 595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11160125" y="2235201"/>
            <a:ext cx="5165725" cy="2811808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1267001" y="5141913"/>
            <a:ext cx="702099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5" y="5360988"/>
            <a:ext cx="5165725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561991" y="2939672"/>
            <a:ext cx="6775136" cy="420927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143260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and pho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11832678" y="2222865"/>
            <a:ext cx="2109987" cy="4404069"/>
            <a:chOff x="2791402" y="1050114"/>
            <a:chExt cx="3909098" cy="8159261"/>
          </a:xfrm>
        </p:grpSpPr>
        <p:sp>
          <p:nvSpPr>
            <p:cNvPr id="13" name="Rectangle 12"/>
            <p:cNvSpPr/>
            <p:nvPr userDrawn="1"/>
          </p:nvSpPr>
          <p:spPr>
            <a:xfrm>
              <a:off x="2791402" y="2914753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791402" y="2157516"/>
              <a:ext cx="128588" cy="508715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Rectangle: Rounded Corners 14"/>
            <p:cNvSpPr/>
            <p:nvPr userDrawn="1"/>
          </p:nvSpPr>
          <p:spPr>
            <a:xfrm>
              <a:off x="2831885" y="1050114"/>
              <a:ext cx="3868615" cy="8159261"/>
            </a:xfrm>
            <a:prstGeom prst="roundRect">
              <a:avLst>
                <a:gd name="adj" fmla="val 13394"/>
              </a:avLst>
            </a:prstGeom>
            <a:solidFill>
              <a:schemeClr val="tx1"/>
            </a:solidFill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Rectangle: Rounded Corners 15"/>
            <p:cNvSpPr/>
            <p:nvPr userDrawn="1"/>
          </p:nvSpPr>
          <p:spPr>
            <a:xfrm>
              <a:off x="3102492" y="2157516"/>
              <a:ext cx="3327400" cy="5920122"/>
            </a:xfrm>
            <a:prstGeom prst="roundRect">
              <a:avLst>
                <a:gd name="adj" fmla="val 1400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4348798" y="1694059"/>
              <a:ext cx="95103" cy="951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Rectangle: Rounded Corners 17"/>
            <p:cNvSpPr/>
            <p:nvPr userDrawn="1"/>
          </p:nvSpPr>
          <p:spPr>
            <a:xfrm flipV="1">
              <a:off x="4538816" y="1701266"/>
              <a:ext cx="644770" cy="81083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4699591" y="1373161"/>
              <a:ext cx="133203" cy="13320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4420522" y="8297836"/>
              <a:ext cx="691341" cy="691341"/>
            </a:xfrm>
            <a:prstGeom prst="ellipse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84809" y="1477195"/>
            <a:ext cx="9050416" cy="5171312"/>
            <a:chOff x="1320800" y="1790165"/>
            <a:chExt cx="10669666" cy="6096534"/>
          </a:xfrm>
        </p:grpSpPr>
        <p:sp>
          <p:nvSpPr>
            <p:cNvPr id="6" name="Rectangle: Rounded Corners 5"/>
            <p:cNvSpPr/>
            <p:nvPr/>
          </p:nvSpPr>
          <p:spPr>
            <a:xfrm>
              <a:off x="2342657" y="1790165"/>
              <a:ext cx="8635566" cy="6071101"/>
            </a:xfrm>
            <a:prstGeom prst="roundRect">
              <a:avLst>
                <a:gd name="adj" fmla="val 4479"/>
              </a:avLst>
            </a:prstGeom>
            <a:solidFill>
              <a:schemeClr val="tx1"/>
            </a:solidFill>
            <a:ln w="12700"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Freeform: Shape 6"/>
            <p:cNvSpPr/>
            <p:nvPr/>
          </p:nvSpPr>
          <p:spPr>
            <a:xfrm>
              <a:off x="1321705" y="7765770"/>
              <a:ext cx="10667856" cy="120929"/>
            </a:xfrm>
            <a:custGeom>
              <a:avLst/>
              <a:gdLst>
                <a:gd name="connsiteX0" fmla="*/ 0 w 12407609"/>
                <a:gd name="connsiteY0" fmla="*/ 0 h 140651"/>
                <a:gd name="connsiteX1" fmla="*/ 54798 w 12407609"/>
                <a:gd name="connsiteY1" fmla="*/ 2767 h 140651"/>
                <a:gd name="connsiteX2" fmla="*/ 12407609 w 12407609"/>
                <a:gd name="connsiteY2" fmla="*/ 2767 h 140651"/>
                <a:gd name="connsiteX3" fmla="*/ 12326342 w 12407609"/>
                <a:gd name="connsiteY3" fmla="*/ 41916 h 140651"/>
                <a:gd name="connsiteX4" fmla="*/ 11837287 w 12407609"/>
                <a:gd name="connsiteY4" fmla="*/ 140651 h 140651"/>
                <a:gd name="connsiteX5" fmla="*/ 576066 w 12407609"/>
                <a:gd name="connsiteY5" fmla="*/ 140651 h 140651"/>
                <a:gd name="connsiteX6" fmla="*/ 87012 w 12407609"/>
                <a:gd name="connsiteY6" fmla="*/ 41916 h 140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07609" h="140651">
                  <a:moveTo>
                    <a:pt x="0" y="0"/>
                  </a:moveTo>
                  <a:lnTo>
                    <a:pt x="54798" y="2767"/>
                  </a:lnTo>
                  <a:lnTo>
                    <a:pt x="12407609" y="2767"/>
                  </a:lnTo>
                  <a:lnTo>
                    <a:pt x="12326342" y="41916"/>
                  </a:lnTo>
                  <a:cubicBezTo>
                    <a:pt x="12176026" y="105494"/>
                    <a:pt x="12010762" y="140651"/>
                    <a:pt x="11837287" y="140651"/>
                  </a:cubicBezTo>
                  <a:lnTo>
                    <a:pt x="576066" y="140651"/>
                  </a:lnTo>
                  <a:cubicBezTo>
                    <a:pt x="402591" y="140651"/>
                    <a:pt x="237327" y="105494"/>
                    <a:pt x="87012" y="41916"/>
                  </a:cubicBezTo>
                  <a:close/>
                </a:path>
              </a:pathLst>
            </a:custGeom>
            <a:solidFill>
              <a:srgbClr val="77777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/>
          </p:nvSpPr>
          <p:spPr>
            <a:xfrm>
              <a:off x="1320800" y="7666147"/>
              <a:ext cx="10669666" cy="102001"/>
            </a:xfrm>
            <a:prstGeom prst="roundRect">
              <a:avLst/>
            </a:prstGeom>
            <a:solidFill>
              <a:srgbClr val="B2B2B2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Freeform: Shape 8"/>
            <p:cNvSpPr/>
            <p:nvPr/>
          </p:nvSpPr>
          <p:spPr>
            <a:xfrm>
              <a:off x="5830616" y="7666148"/>
              <a:ext cx="1650037" cy="71543"/>
            </a:xfrm>
            <a:custGeom>
              <a:avLst/>
              <a:gdLst>
                <a:gd name="connsiteX0" fmla="*/ 0 w 1919131"/>
                <a:gd name="connsiteY0" fmla="*/ 0 h 83211"/>
                <a:gd name="connsiteX1" fmla="*/ 1919131 w 1919131"/>
                <a:gd name="connsiteY1" fmla="*/ 0 h 83211"/>
                <a:gd name="connsiteX2" fmla="*/ 1916033 w 1919131"/>
                <a:gd name="connsiteY2" fmla="*/ 15344 h 83211"/>
                <a:gd name="connsiteX3" fmla="*/ 1813646 w 1919131"/>
                <a:gd name="connsiteY3" fmla="*/ 83211 h 83211"/>
                <a:gd name="connsiteX4" fmla="*/ 105484 w 1919131"/>
                <a:gd name="connsiteY4" fmla="*/ 83211 h 83211"/>
                <a:gd name="connsiteX5" fmla="*/ 3098 w 1919131"/>
                <a:gd name="connsiteY5" fmla="*/ 15344 h 83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19131" h="83211">
                  <a:moveTo>
                    <a:pt x="0" y="0"/>
                  </a:moveTo>
                  <a:lnTo>
                    <a:pt x="1919131" y="0"/>
                  </a:lnTo>
                  <a:lnTo>
                    <a:pt x="1916033" y="15344"/>
                  </a:lnTo>
                  <a:cubicBezTo>
                    <a:pt x="1899164" y="55227"/>
                    <a:pt x="1859673" y="83211"/>
                    <a:pt x="1813646" y="83211"/>
                  </a:cubicBezTo>
                  <a:lnTo>
                    <a:pt x="105484" y="83211"/>
                  </a:lnTo>
                  <a:cubicBezTo>
                    <a:pt x="59458" y="83211"/>
                    <a:pt x="19967" y="55227"/>
                    <a:pt x="3098" y="15344"/>
                  </a:cubicBezTo>
                  <a:close/>
                </a:path>
              </a:pathLst>
            </a:custGeom>
            <a:solidFill>
              <a:srgbClr val="777777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Rectangle: Rounded Corners 9"/>
            <p:cNvSpPr/>
            <p:nvPr/>
          </p:nvSpPr>
          <p:spPr>
            <a:xfrm>
              <a:off x="2654660" y="2200716"/>
              <a:ext cx="8019384" cy="5003836"/>
            </a:xfrm>
            <a:prstGeom prst="roundRect">
              <a:avLst>
                <a:gd name="adj" fmla="val 595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1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743450" y="1860610"/>
            <a:ext cx="6775136" cy="420927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2029781" y="2835760"/>
            <a:ext cx="1740859" cy="315813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7000825"/>
            <a:ext cx="5724525" cy="204800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040031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 userDrawn="1"/>
        </p:nvCxnSpPr>
        <p:spPr>
          <a:xfrm>
            <a:off x="1517651" y="5141913"/>
            <a:ext cx="7379606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12" r="35458"/>
          <a:stretch/>
        </p:blipFill>
        <p:spPr>
          <a:xfrm>
            <a:off x="7127875" y="0"/>
            <a:ext cx="11160125" cy="8877369"/>
          </a:xfrm>
          <a:prstGeom prst="rect">
            <a:avLst/>
          </a:prstGeom>
        </p:spPr>
      </p:pic>
      <p:sp>
        <p:nvSpPr>
          <p:cNvPr id="13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9318625" y="0"/>
            <a:ext cx="8969376" cy="7715250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31307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k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943100" y="2177141"/>
            <a:ext cx="7661474" cy="6219281"/>
            <a:chOff x="2198478" y="1402730"/>
            <a:chExt cx="8912404" cy="7234736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5152347" y="7666807"/>
              <a:ext cx="3002317" cy="970659"/>
              <a:chOff x="5152347" y="7666807"/>
              <a:chExt cx="3002317" cy="970659"/>
            </a:xfrm>
          </p:grpSpPr>
          <p:sp>
            <p:nvSpPr>
              <p:cNvPr id="12" name="Freeform: Shape 11"/>
              <p:cNvSpPr/>
              <p:nvPr userDrawn="1"/>
            </p:nvSpPr>
            <p:spPr>
              <a:xfrm>
                <a:off x="5152347" y="7666807"/>
                <a:ext cx="3002317" cy="970659"/>
              </a:xfrm>
              <a:custGeom>
                <a:avLst/>
                <a:gdLst>
                  <a:gd name="connsiteX0" fmla="*/ 566240 w 3002317"/>
                  <a:gd name="connsiteY0" fmla="*/ 0 h 970659"/>
                  <a:gd name="connsiteX1" fmla="*/ 2432360 w 3002317"/>
                  <a:gd name="connsiteY1" fmla="*/ 0 h 970659"/>
                  <a:gd name="connsiteX2" fmla="*/ 2444712 w 3002317"/>
                  <a:gd name="connsiteY2" fmla="*/ 153415 h 970659"/>
                  <a:gd name="connsiteX3" fmla="*/ 2558119 w 3002317"/>
                  <a:gd name="connsiteY3" fmla="*/ 661012 h 970659"/>
                  <a:gd name="connsiteX4" fmla="*/ 2962931 w 3002317"/>
                  <a:gd name="connsiteY4" fmla="*/ 837224 h 970659"/>
                  <a:gd name="connsiteX5" fmla="*/ 2956436 w 3002317"/>
                  <a:gd name="connsiteY5" fmla="*/ 837224 h 970659"/>
                  <a:gd name="connsiteX6" fmla="*/ 2960140 w 3002317"/>
                  <a:gd name="connsiteY6" fmla="*/ 837972 h 970659"/>
                  <a:gd name="connsiteX7" fmla="*/ 3002317 w 3002317"/>
                  <a:gd name="connsiteY7" fmla="*/ 901602 h 970659"/>
                  <a:gd name="connsiteX8" fmla="*/ 3002316 w 3002317"/>
                  <a:gd name="connsiteY8" fmla="*/ 901602 h 970659"/>
                  <a:gd name="connsiteX9" fmla="*/ 2933259 w 3002317"/>
                  <a:gd name="connsiteY9" fmla="*/ 970659 h 970659"/>
                  <a:gd name="connsiteX10" fmla="*/ 69057 w 3002317"/>
                  <a:gd name="connsiteY10" fmla="*/ 970658 h 970659"/>
                  <a:gd name="connsiteX11" fmla="*/ 20226 w 3002317"/>
                  <a:gd name="connsiteY11" fmla="*/ 950432 h 970659"/>
                  <a:gd name="connsiteX12" fmla="*/ 0 w 3002317"/>
                  <a:gd name="connsiteY12" fmla="*/ 901601 h 970659"/>
                  <a:gd name="connsiteX13" fmla="*/ 20226 w 3002317"/>
                  <a:gd name="connsiteY13" fmla="*/ 852771 h 970659"/>
                  <a:gd name="connsiteX14" fmla="*/ 36097 w 3002317"/>
                  <a:gd name="connsiteY14" fmla="*/ 842071 h 970659"/>
                  <a:gd name="connsiteX15" fmla="*/ 35278 w 3002317"/>
                  <a:gd name="connsiteY15" fmla="*/ 842071 h 970659"/>
                  <a:gd name="connsiteX16" fmla="*/ 37319 w 3002317"/>
                  <a:gd name="connsiteY16" fmla="*/ 841247 h 970659"/>
                  <a:gd name="connsiteX17" fmla="*/ 42177 w 3002317"/>
                  <a:gd name="connsiteY17" fmla="*/ 837972 h 970659"/>
                  <a:gd name="connsiteX18" fmla="*/ 48684 w 3002317"/>
                  <a:gd name="connsiteY18" fmla="*/ 836658 h 970659"/>
                  <a:gd name="connsiteX19" fmla="*/ 130007 w 3002317"/>
                  <a:gd name="connsiteY19" fmla="*/ 803822 h 970659"/>
                  <a:gd name="connsiteX20" fmla="*/ 440090 w 3002317"/>
                  <a:gd name="connsiteY20" fmla="*/ 665859 h 970659"/>
                  <a:gd name="connsiteX21" fmla="*/ 553498 w 3002317"/>
                  <a:gd name="connsiteY21" fmla="*/ 158262 h 9706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002317" h="970659">
                    <a:moveTo>
                      <a:pt x="566240" y="0"/>
                    </a:moveTo>
                    <a:lnTo>
                      <a:pt x="2432360" y="0"/>
                    </a:lnTo>
                    <a:lnTo>
                      <a:pt x="2444712" y="153415"/>
                    </a:lnTo>
                    <a:cubicBezTo>
                      <a:pt x="2455725" y="340027"/>
                      <a:pt x="2464059" y="517933"/>
                      <a:pt x="2558119" y="661012"/>
                    </a:cubicBezTo>
                    <a:cubicBezTo>
                      <a:pt x="2648607" y="770549"/>
                      <a:pt x="2858156" y="775312"/>
                      <a:pt x="2962931" y="837224"/>
                    </a:cubicBezTo>
                    <a:lnTo>
                      <a:pt x="2956436" y="837224"/>
                    </a:lnTo>
                    <a:lnTo>
                      <a:pt x="2960140" y="837972"/>
                    </a:lnTo>
                    <a:cubicBezTo>
                      <a:pt x="2984926" y="848455"/>
                      <a:pt x="3002317" y="872998"/>
                      <a:pt x="3002317" y="901602"/>
                    </a:cubicBezTo>
                    <a:lnTo>
                      <a:pt x="3002316" y="901602"/>
                    </a:lnTo>
                    <a:cubicBezTo>
                      <a:pt x="3002316" y="939741"/>
                      <a:pt x="2971398" y="970659"/>
                      <a:pt x="2933259" y="970659"/>
                    </a:cubicBezTo>
                    <a:lnTo>
                      <a:pt x="69057" y="970658"/>
                    </a:lnTo>
                    <a:cubicBezTo>
                      <a:pt x="49987" y="970658"/>
                      <a:pt x="32723" y="962928"/>
                      <a:pt x="20226" y="950432"/>
                    </a:cubicBezTo>
                    <a:lnTo>
                      <a:pt x="0" y="901601"/>
                    </a:lnTo>
                    <a:lnTo>
                      <a:pt x="20226" y="852771"/>
                    </a:lnTo>
                    <a:lnTo>
                      <a:pt x="36097" y="842071"/>
                    </a:lnTo>
                    <a:lnTo>
                      <a:pt x="35278" y="842071"/>
                    </a:lnTo>
                    <a:lnTo>
                      <a:pt x="37319" y="841247"/>
                    </a:lnTo>
                    <a:lnTo>
                      <a:pt x="42177" y="837972"/>
                    </a:lnTo>
                    <a:lnTo>
                      <a:pt x="48684" y="836658"/>
                    </a:lnTo>
                    <a:lnTo>
                      <a:pt x="130007" y="803822"/>
                    </a:lnTo>
                    <a:cubicBezTo>
                      <a:pt x="237386" y="771229"/>
                      <a:pt x="372224" y="748012"/>
                      <a:pt x="440090" y="665859"/>
                    </a:cubicBezTo>
                    <a:cubicBezTo>
                      <a:pt x="534150" y="522780"/>
                      <a:pt x="542484" y="344874"/>
                      <a:pt x="553498" y="158262"/>
                    </a:cubicBez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Freeform: Shape 12"/>
              <p:cNvSpPr/>
              <p:nvPr userDrawn="1"/>
            </p:nvSpPr>
            <p:spPr>
              <a:xfrm>
                <a:off x="5713861" y="7666807"/>
                <a:ext cx="1879289" cy="81781"/>
              </a:xfrm>
              <a:custGeom>
                <a:avLst/>
                <a:gdLst>
                  <a:gd name="connsiteX0" fmla="*/ 6584 w 1879289"/>
                  <a:gd name="connsiteY0" fmla="*/ 0 h 81781"/>
                  <a:gd name="connsiteX1" fmla="*/ 1872704 w 1879289"/>
                  <a:gd name="connsiteY1" fmla="*/ 0 h 81781"/>
                  <a:gd name="connsiteX2" fmla="*/ 1879289 w 1879289"/>
                  <a:gd name="connsiteY2" fmla="*/ 81781 h 81781"/>
                  <a:gd name="connsiteX3" fmla="*/ 0 w 1879289"/>
                  <a:gd name="connsiteY3" fmla="*/ 81781 h 817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879289" h="81781">
                    <a:moveTo>
                      <a:pt x="6584" y="0"/>
                    </a:moveTo>
                    <a:lnTo>
                      <a:pt x="1872704" y="0"/>
                    </a:lnTo>
                    <a:lnTo>
                      <a:pt x="1879289" y="81781"/>
                    </a:lnTo>
                    <a:lnTo>
                      <a:pt x="0" y="81781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" name="Rectangle: Rounded Corners 6"/>
            <p:cNvSpPr/>
            <p:nvPr userDrawn="1"/>
          </p:nvSpPr>
          <p:spPr>
            <a:xfrm>
              <a:off x="2200826" y="1402814"/>
              <a:ext cx="8910056" cy="6264077"/>
            </a:xfrm>
            <a:prstGeom prst="roundRect">
              <a:avLst>
                <a:gd name="adj" fmla="val 4479"/>
              </a:avLst>
            </a:prstGeom>
            <a:solidFill>
              <a:schemeClr val="tx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Rectangle: Rounded Corners 7"/>
            <p:cNvSpPr/>
            <p:nvPr userDrawn="1"/>
          </p:nvSpPr>
          <p:spPr>
            <a:xfrm>
              <a:off x="2520212" y="1784336"/>
              <a:ext cx="8271284" cy="4652597"/>
            </a:xfrm>
            <a:prstGeom prst="roundRect">
              <a:avLst>
                <a:gd name="adj" fmla="val 595"/>
              </a:avLst>
            </a:prstGeom>
            <a:solidFill>
              <a:srgbClr val="333333"/>
            </a:solidFill>
            <a:ln>
              <a:solidFill>
                <a:srgbClr val="77777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9" name="Group 8"/>
            <p:cNvGrpSpPr/>
            <p:nvPr userDrawn="1"/>
          </p:nvGrpSpPr>
          <p:grpSpPr>
            <a:xfrm>
              <a:off x="2198478" y="1402730"/>
              <a:ext cx="8910056" cy="6264077"/>
              <a:chOff x="2198478" y="1402730"/>
              <a:chExt cx="8910056" cy="6264077"/>
            </a:xfrm>
          </p:grpSpPr>
          <p:sp>
            <p:nvSpPr>
              <p:cNvPr id="10" name="Freeform: Shape 9"/>
              <p:cNvSpPr/>
              <p:nvPr userDrawn="1"/>
            </p:nvSpPr>
            <p:spPr>
              <a:xfrm>
                <a:off x="2198478" y="6797053"/>
                <a:ext cx="8910056" cy="869754"/>
              </a:xfrm>
              <a:custGeom>
                <a:avLst/>
                <a:gdLst>
                  <a:gd name="connsiteX0" fmla="*/ 0 w 8910056"/>
                  <a:gd name="connsiteY0" fmla="*/ 0 h 869754"/>
                  <a:gd name="connsiteX1" fmla="*/ 8910056 w 8910056"/>
                  <a:gd name="connsiteY1" fmla="*/ 0 h 869754"/>
                  <a:gd name="connsiteX2" fmla="*/ 8910056 w 8910056"/>
                  <a:gd name="connsiteY2" fmla="*/ 589186 h 869754"/>
                  <a:gd name="connsiteX3" fmla="*/ 8629488 w 8910056"/>
                  <a:gd name="connsiteY3" fmla="*/ 869754 h 869754"/>
                  <a:gd name="connsiteX4" fmla="*/ 280568 w 8910056"/>
                  <a:gd name="connsiteY4" fmla="*/ 869754 h 869754"/>
                  <a:gd name="connsiteX5" fmla="*/ 0 w 8910056"/>
                  <a:gd name="connsiteY5" fmla="*/ 589186 h 8697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910056" h="869754">
                    <a:moveTo>
                      <a:pt x="0" y="0"/>
                    </a:moveTo>
                    <a:lnTo>
                      <a:pt x="8910056" y="0"/>
                    </a:lnTo>
                    <a:lnTo>
                      <a:pt x="8910056" y="589186"/>
                    </a:lnTo>
                    <a:cubicBezTo>
                      <a:pt x="8910056" y="744139"/>
                      <a:pt x="8784441" y="869754"/>
                      <a:pt x="8629488" y="869754"/>
                    </a:cubicBezTo>
                    <a:lnTo>
                      <a:pt x="280568" y="869754"/>
                    </a:lnTo>
                    <a:cubicBezTo>
                      <a:pt x="125615" y="869754"/>
                      <a:pt x="0" y="744139"/>
                      <a:pt x="0" y="589186"/>
                    </a:cubicBezTo>
                    <a:close/>
                  </a:path>
                </a:pathLst>
              </a:custGeom>
              <a:solidFill>
                <a:srgbClr val="DDDDDD"/>
              </a:solidFill>
              <a:ln w="285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Rectangle: Rounded Corners 10"/>
              <p:cNvSpPr/>
              <p:nvPr userDrawn="1"/>
            </p:nvSpPr>
            <p:spPr>
              <a:xfrm>
                <a:off x="2198478" y="1402730"/>
                <a:ext cx="8910056" cy="6264077"/>
              </a:xfrm>
              <a:prstGeom prst="roundRect">
                <a:avLst>
                  <a:gd name="adj" fmla="val 4479"/>
                </a:avLst>
              </a:prstGeom>
              <a:noFill/>
              <a:ln w="12700">
                <a:solidFill>
                  <a:srgbClr val="77777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11160125" y="2177141"/>
            <a:ext cx="5165725" cy="2869867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11267001" y="5141913"/>
            <a:ext cx="702099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5" y="5360988"/>
            <a:ext cx="5165725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2245837" y="2543447"/>
            <a:ext cx="7056000" cy="396130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24816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Freeform: Shape 4"/>
          <p:cNvSpPr/>
          <p:nvPr userDrawn="1"/>
        </p:nvSpPr>
        <p:spPr>
          <a:xfrm>
            <a:off x="7127875" y="2939844"/>
            <a:ext cx="1831612" cy="2114891"/>
          </a:xfrm>
          <a:custGeom>
            <a:avLst/>
            <a:gdLst>
              <a:gd name="connsiteX0" fmla="*/ 0 w 1831612"/>
              <a:gd name="connsiteY0" fmla="*/ 0 h 2114891"/>
              <a:gd name="connsiteX1" fmla="*/ 176053 w 1831612"/>
              <a:gd name="connsiteY1" fmla="*/ 8890 h 2114891"/>
              <a:gd name="connsiteX2" fmla="*/ 1777898 w 1831612"/>
              <a:gd name="connsiteY2" fmla="*/ 968994 h 2114891"/>
              <a:gd name="connsiteX3" fmla="*/ 1831612 w 1831612"/>
              <a:gd name="connsiteY3" fmla="*/ 1057409 h 2114891"/>
              <a:gd name="connsiteX4" fmla="*/ 0 w 1831612"/>
              <a:gd name="connsiteY4" fmla="*/ 2114891 h 2114891"/>
              <a:gd name="connsiteX5" fmla="*/ 0 w 1831612"/>
              <a:gd name="connsiteY5" fmla="*/ 0 h 2114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612" h="2114891">
                <a:moveTo>
                  <a:pt x="0" y="0"/>
                </a:moveTo>
                <a:lnTo>
                  <a:pt x="176053" y="8890"/>
                </a:lnTo>
                <a:cubicBezTo>
                  <a:pt x="842715" y="76593"/>
                  <a:pt x="1421520" y="441485"/>
                  <a:pt x="1777898" y="968994"/>
                </a:cubicBezTo>
                <a:lnTo>
                  <a:pt x="1831612" y="1057409"/>
                </a:lnTo>
                <a:lnTo>
                  <a:pt x="0" y="21148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Freeform: Shape 5"/>
          <p:cNvSpPr/>
          <p:nvPr userDrawn="1"/>
        </p:nvSpPr>
        <p:spPr>
          <a:xfrm>
            <a:off x="7176426" y="4081434"/>
            <a:ext cx="2105662" cy="2118160"/>
          </a:xfrm>
          <a:custGeom>
            <a:avLst/>
            <a:gdLst>
              <a:gd name="connsiteX0" fmla="*/ 1834203 w 2105662"/>
              <a:gd name="connsiteY0" fmla="*/ 0 h 2118160"/>
              <a:gd name="connsiteX1" fmla="*/ 1839718 w 2105662"/>
              <a:gd name="connsiteY1" fmla="*/ 9078 h 2118160"/>
              <a:gd name="connsiteX2" fmla="*/ 2105662 w 2105662"/>
              <a:gd name="connsiteY2" fmla="*/ 1059373 h 2118160"/>
              <a:gd name="connsiteX3" fmla="*/ 1839718 w 2105662"/>
              <a:gd name="connsiteY3" fmla="*/ 2109668 h 2118160"/>
              <a:gd name="connsiteX4" fmla="*/ 1834559 w 2105662"/>
              <a:gd name="connsiteY4" fmla="*/ 2118160 h 2118160"/>
              <a:gd name="connsiteX5" fmla="*/ 0 w 2105662"/>
              <a:gd name="connsiteY5" fmla="*/ 1058977 h 2118160"/>
              <a:gd name="connsiteX6" fmla="*/ 1834203 w 2105662"/>
              <a:gd name="connsiteY6" fmla="*/ 0 h 211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5662" h="2118160">
                <a:moveTo>
                  <a:pt x="1834203" y="0"/>
                </a:moveTo>
                <a:lnTo>
                  <a:pt x="1839718" y="9078"/>
                </a:lnTo>
                <a:cubicBezTo>
                  <a:pt x="2009322" y="321292"/>
                  <a:pt x="2105662" y="679082"/>
                  <a:pt x="2105662" y="1059373"/>
                </a:cubicBezTo>
                <a:cubicBezTo>
                  <a:pt x="2105662" y="1439664"/>
                  <a:pt x="2009322" y="1797454"/>
                  <a:pt x="1839718" y="2109668"/>
                </a:cubicBezTo>
                <a:lnTo>
                  <a:pt x="1834559" y="2118160"/>
                </a:lnTo>
                <a:lnTo>
                  <a:pt x="0" y="1058977"/>
                </a:lnTo>
                <a:lnTo>
                  <a:pt x="1834203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Freeform: Shape 6"/>
          <p:cNvSpPr/>
          <p:nvPr userDrawn="1"/>
        </p:nvSpPr>
        <p:spPr>
          <a:xfrm>
            <a:off x="7127875" y="5226089"/>
            <a:ext cx="1831968" cy="2115683"/>
          </a:xfrm>
          <a:custGeom>
            <a:avLst/>
            <a:gdLst>
              <a:gd name="connsiteX0" fmla="*/ 0 w 1831968"/>
              <a:gd name="connsiteY0" fmla="*/ 0 h 2115683"/>
              <a:gd name="connsiteX1" fmla="*/ 1831968 w 1831968"/>
              <a:gd name="connsiteY1" fmla="*/ 1057687 h 2115683"/>
              <a:gd name="connsiteX2" fmla="*/ 1777898 w 1831968"/>
              <a:gd name="connsiteY2" fmla="*/ 1146689 h 2115683"/>
              <a:gd name="connsiteX3" fmla="*/ 176053 w 1831968"/>
              <a:gd name="connsiteY3" fmla="*/ 2106793 h 2115683"/>
              <a:gd name="connsiteX4" fmla="*/ 0 w 1831968"/>
              <a:gd name="connsiteY4" fmla="*/ 2115683 h 2115683"/>
              <a:gd name="connsiteX5" fmla="*/ 0 w 1831968"/>
              <a:gd name="connsiteY5" fmla="*/ 0 h 2115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968" h="2115683">
                <a:moveTo>
                  <a:pt x="0" y="0"/>
                </a:moveTo>
                <a:lnTo>
                  <a:pt x="1831968" y="1057687"/>
                </a:lnTo>
                <a:lnTo>
                  <a:pt x="1777898" y="1146689"/>
                </a:lnTo>
                <a:cubicBezTo>
                  <a:pt x="1421520" y="1674199"/>
                  <a:pt x="842715" y="2039090"/>
                  <a:pt x="176053" y="2106793"/>
                </a:cubicBezTo>
                <a:lnTo>
                  <a:pt x="0" y="21156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453495" y="3508010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53495" y="6063016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8229257" y="4834752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60124" y="2057825"/>
            <a:ext cx="5184775" cy="165183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4" y="1398588"/>
            <a:ext cx="5184775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160124" y="4641679"/>
            <a:ext cx="5184775" cy="165183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160124" y="3982442"/>
            <a:ext cx="5184775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1160124" y="7225532"/>
            <a:ext cx="5184775" cy="1651836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160124" y="6566295"/>
            <a:ext cx="5184775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cxnSp>
        <p:nvCxnSpPr>
          <p:cNvPr id="17" name="Straight Connector 65"/>
          <p:cNvCxnSpPr>
            <a:stCxn id="8" idx="3"/>
            <a:endCxn id="12" idx="1"/>
          </p:cNvCxnSpPr>
          <p:nvPr userDrawn="1"/>
        </p:nvCxnSpPr>
        <p:spPr>
          <a:xfrm flipV="1">
            <a:off x="8178457" y="1691709"/>
            <a:ext cx="2981667" cy="212206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65"/>
          <p:cNvCxnSpPr>
            <a:stCxn id="14" idx="1"/>
          </p:cNvCxnSpPr>
          <p:nvPr userDrawn="1"/>
        </p:nvCxnSpPr>
        <p:spPr>
          <a:xfrm rot="10800000" flipV="1">
            <a:off x="8954220" y="4275563"/>
            <a:ext cx="2205905" cy="86635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65"/>
          <p:cNvCxnSpPr>
            <a:stCxn id="16" idx="1"/>
            <a:endCxn id="9" idx="3"/>
          </p:cNvCxnSpPr>
          <p:nvPr userDrawn="1"/>
        </p:nvCxnSpPr>
        <p:spPr>
          <a:xfrm rot="10800000">
            <a:off x="8178458" y="6368778"/>
            <a:ext cx="2981667" cy="49063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3633535"/>
            <a:ext cx="5111750" cy="3018343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958717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34" name="Freeform: Shape 33"/>
          <p:cNvSpPr/>
          <p:nvPr userDrawn="1"/>
        </p:nvSpPr>
        <p:spPr>
          <a:xfrm>
            <a:off x="7262795" y="3601025"/>
            <a:ext cx="1831968" cy="2115683"/>
          </a:xfrm>
          <a:custGeom>
            <a:avLst/>
            <a:gdLst>
              <a:gd name="connsiteX0" fmla="*/ 1831968 w 1831968"/>
              <a:gd name="connsiteY0" fmla="*/ 0 h 2115683"/>
              <a:gd name="connsiteX1" fmla="*/ 1831968 w 1831968"/>
              <a:gd name="connsiteY1" fmla="*/ 2115683 h 2115683"/>
              <a:gd name="connsiteX2" fmla="*/ 0 w 1831968"/>
              <a:gd name="connsiteY2" fmla="*/ 1057996 h 2115683"/>
              <a:gd name="connsiteX3" fmla="*/ 54070 w 1831968"/>
              <a:gd name="connsiteY3" fmla="*/ 968994 h 2115683"/>
              <a:gd name="connsiteX4" fmla="*/ 1655915 w 1831968"/>
              <a:gd name="connsiteY4" fmla="*/ 8890 h 2115683"/>
              <a:gd name="connsiteX5" fmla="*/ 1831968 w 1831968"/>
              <a:gd name="connsiteY5" fmla="*/ 0 h 2115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968" h="2115683">
                <a:moveTo>
                  <a:pt x="1831968" y="0"/>
                </a:moveTo>
                <a:lnTo>
                  <a:pt x="1831968" y="2115683"/>
                </a:lnTo>
                <a:lnTo>
                  <a:pt x="0" y="1057996"/>
                </a:lnTo>
                <a:lnTo>
                  <a:pt x="54070" y="968994"/>
                </a:lnTo>
                <a:cubicBezTo>
                  <a:pt x="410448" y="441485"/>
                  <a:pt x="989253" y="76593"/>
                  <a:pt x="1655915" y="8890"/>
                </a:cubicBezTo>
                <a:lnTo>
                  <a:pt x="1831968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Freeform: Shape 34"/>
          <p:cNvSpPr/>
          <p:nvPr userDrawn="1"/>
        </p:nvSpPr>
        <p:spPr>
          <a:xfrm>
            <a:off x="9193237" y="3601025"/>
            <a:ext cx="1831612" cy="2114891"/>
          </a:xfrm>
          <a:custGeom>
            <a:avLst/>
            <a:gdLst>
              <a:gd name="connsiteX0" fmla="*/ 0 w 1831612"/>
              <a:gd name="connsiteY0" fmla="*/ 0 h 2114891"/>
              <a:gd name="connsiteX1" fmla="*/ 176053 w 1831612"/>
              <a:gd name="connsiteY1" fmla="*/ 8890 h 2114891"/>
              <a:gd name="connsiteX2" fmla="*/ 1777898 w 1831612"/>
              <a:gd name="connsiteY2" fmla="*/ 968994 h 2114891"/>
              <a:gd name="connsiteX3" fmla="*/ 1831612 w 1831612"/>
              <a:gd name="connsiteY3" fmla="*/ 1057409 h 2114891"/>
              <a:gd name="connsiteX4" fmla="*/ 0 w 1831612"/>
              <a:gd name="connsiteY4" fmla="*/ 2114891 h 2114891"/>
              <a:gd name="connsiteX5" fmla="*/ 0 w 1831612"/>
              <a:gd name="connsiteY5" fmla="*/ 0 h 2114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612" h="2114891">
                <a:moveTo>
                  <a:pt x="0" y="0"/>
                </a:moveTo>
                <a:lnTo>
                  <a:pt x="176053" y="8890"/>
                </a:lnTo>
                <a:cubicBezTo>
                  <a:pt x="842715" y="76593"/>
                  <a:pt x="1421520" y="441485"/>
                  <a:pt x="1777898" y="968994"/>
                </a:cubicBezTo>
                <a:lnTo>
                  <a:pt x="1831612" y="1057409"/>
                </a:lnTo>
                <a:lnTo>
                  <a:pt x="0" y="21148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6" name="Freeform: Shape 35"/>
          <p:cNvSpPr/>
          <p:nvPr userDrawn="1"/>
        </p:nvSpPr>
        <p:spPr>
          <a:xfrm>
            <a:off x="9241788" y="4742615"/>
            <a:ext cx="2105662" cy="2118160"/>
          </a:xfrm>
          <a:custGeom>
            <a:avLst/>
            <a:gdLst>
              <a:gd name="connsiteX0" fmla="*/ 1834203 w 2105662"/>
              <a:gd name="connsiteY0" fmla="*/ 0 h 2118160"/>
              <a:gd name="connsiteX1" fmla="*/ 1839718 w 2105662"/>
              <a:gd name="connsiteY1" fmla="*/ 9078 h 2118160"/>
              <a:gd name="connsiteX2" fmla="*/ 2105662 w 2105662"/>
              <a:gd name="connsiteY2" fmla="*/ 1059373 h 2118160"/>
              <a:gd name="connsiteX3" fmla="*/ 1839718 w 2105662"/>
              <a:gd name="connsiteY3" fmla="*/ 2109668 h 2118160"/>
              <a:gd name="connsiteX4" fmla="*/ 1834559 w 2105662"/>
              <a:gd name="connsiteY4" fmla="*/ 2118160 h 2118160"/>
              <a:gd name="connsiteX5" fmla="*/ 0 w 2105662"/>
              <a:gd name="connsiteY5" fmla="*/ 1058977 h 2118160"/>
              <a:gd name="connsiteX6" fmla="*/ 1834203 w 2105662"/>
              <a:gd name="connsiteY6" fmla="*/ 0 h 2118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5662" h="2118160">
                <a:moveTo>
                  <a:pt x="1834203" y="0"/>
                </a:moveTo>
                <a:lnTo>
                  <a:pt x="1839718" y="9078"/>
                </a:lnTo>
                <a:cubicBezTo>
                  <a:pt x="2009322" y="321292"/>
                  <a:pt x="2105662" y="679082"/>
                  <a:pt x="2105662" y="1059373"/>
                </a:cubicBezTo>
                <a:cubicBezTo>
                  <a:pt x="2105662" y="1439664"/>
                  <a:pt x="2009322" y="1797454"/>
                  <a:pt x="1839718" y="2109668"/>
                </a:cubicBezTo>
                <a:lnTo>
                  <a:pt x="1834559" y="2118160"/>
                </a:lnTo>
                <a:lnTo>
                  <a:pt x="0" y="1058977"/>
                </a:lnTo>
                <a:lnTo>
                  <a:pt x="1834203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Freeform: Shape 36"/>
          <p:cNvSpPr/>
          <p:nvPr userDrawn="1"/>
        </p:nvSpPr>
        <p:spPr>
          <a:xfrm>
            <a:off x="6940550" y="4743201"/>
            <a:ext cx="2104290" cy="2116988"/>
          </a:xfrm>
          <a:custGeom>
            <a:avLst/>
            <a:gdLst>
              <a:gd name="connsiteX0" fmla="*/ 271103 w 2104290"/>
              <a:gd name="connsiteY0" fmla="*/ 0 h 2116988"/>
              <a:gd name="connsiteX1" fmla="*/ 2104290 w 2104290"/>
              <a:gd name="connsiteY1" fmla="*/ 1058391 h 2116988"/>
              <a:gd name="connsiteX2" fmla="*/ 270747 w 2104290"/>
              <a:gd name="connsiteY2" fmla="*/ 2116988 h 2116988"/>
              <a:gd name="connsiteX3" fmla="*/ 265944 w 2104290"/>
              <a:gd name="connsiteY3" fmla="*/ 2109082 h 2116988"/>
              <a:gd name="connsiteX4" fmla="*/ 0 w 2104290"/>
              <a:gd name="connsiteY4" fmla="*/ 1058787 h 2116988"/>
              <a:gd name="connsiteX5" fmla="*/ 265944 w 2104290"/>
              <a:gd name="connsiteY5" fmla="*/ 8492 h 2116988"/>
              <a:gd name="connsiteX6" fmla="*/ 271103 w 2104290"/>
              <a:gd name="connsiteY6" fmla="*/ 0 h 2116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4290" h="2116988">
                <a:moveTo>
                  <a:pt x="271103" y="0"/>
                </a:moveTo>
                <a:lnTo>
                  <a:pt x="2104290" y="1058391"/>
                </a:lnTo>
                <a:lnTo>
                  <a:pt x="270747" y="2116988"/>
                </a:lnTo>
                <a:lnTo>
                  <a:pt x="265944" y="2109082"/>
                </a:lnTo>
                <a:cubicBezTo>
                  <a:pt x="96340" y="1796868"/>
                  <a:pt x="0" y="1439078"/>
                  <a:pt x="0" y="1058787"/>
                </a:cubicBezTo>
                <a:cubicBezTo>
                  <a:pt x="0" y="678496"/>
                  <a:pt x="96340" y="320706"/>
                  <a:pt x="265944" y="8492"/>
                </a:cubicBezTo>
                <a:lnTo>
                  <a:pt x="271103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Freeform: Shape 37"/>
          <p:cNvSpPr/>
          <p:nvPr userDrawn="1"/>
        </p:nvSpPr>
        <p:spPr>
          <a:xfrm>
            <a:off x="7262439" y="5886478"/>
            <a:ext cx="1832324" cy="2116475"/>
          </a:xfrm>
          <a:custGeom>
            <a:avLst/>
            <a:gdLst>
              <a:gd name="connsiteX0" fmla="*/ 1832324 w 1832324"/>
              <a:gd name="connsiteY0" fmla="*/ 0 h 2116475"/>
              <a:gd name="connsiteX1" fmla="*/ 1832324 w 1832324"/>
              <a:gd name="connsiteY1" fmla="*/ 2116475 h 2116475"/>
              <a:gd name="connsiteX2" fmla="*/ 1656271 w 1832324"/>
              <a:gd name="connsiteY2" fmla="*/ 2107585 h 2116475"/>
              <a:gd name="connsiteX3" fmla="*/ 54426 w 1832324"/>
              <a:gd name="connsiteY3" fmla="*/ 1147481 h 2116475"/>
              <a:gd name="connsiteX4" fmla="*/ 0 w 1832324"/>
              <a:gd name="connsiteY4" fmla="*/ 1057893 h 2116475"/>
              <a:gd name="connsiteX5" fmla="*/ 1832324 w 1832324"/>
              <a:gd name="connsiteY5" fmla="*/ 0 h 2116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2324" h="2116475">
                <a:moveTo>
                  <a:pt x="1832324" y="0"/>
                </a:moveTo>
                <a:lnTo>
                  <a:pt x="1832324" y="2116475"/>
                </a:lnTo>
                <a:lnTo>
                  <a:pt x="1656271" y="2107585"/>
                </a:lnTo>
                <a:cubicBezTo>
                  <a:pt x="989609" y="2039882"/>
                  <a:pt x="410804" y="1674991"/>
                  <a:pt x="54426" y="1147481"/>
                </a:cubicBezTo>
                <a:lnTo>
                  <a:pt x="0" y="1057893"/>
                </a:lnTo>
                <a:lnTo>
                  <a:pt x="1832324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9" name="Freeform: Shape 38"/>
          <p:cNvSpPr/>
          <p:nvPr userDrawn="1"/>
        </p:nvSpPr>
        <p:spPr>
          <a:xfrm>
            <a:off x="9193237" y="5887270"/>
            <a:ext cx="1831968" cy="2115683"/>
          </a:xfrm>
          <a:custGeom>
            <a:avLst/>
            <a:gdLst>
              <a:gd name="connsiteX0" fmla="*/ 0 w 1831968"/>
              <a:gd name="connsiteY0" fmla="*/ 0 h 2115683"/>
              <a:gd name="connsiteX1" fmla="*/ 1831968 w 1831968"/>
              <a:gd name="connsiteY1" fmla="*/ 1057687 h 2115683"/>
              <a:gd name="connsiteX2" fmla="*/ 1777898 w 1831968"/>
              <a:gd name="connsiteY2" fmla="*/ 1146689 h 2115683"/>
              <a:gd name="connsiteX3" fmla="*/ 176053 w 1831968"/>
              <a:gd name="connsiteY3" fmla="*/ 2106793 h 2115683"/>
              <a:gd name="connsiteX4" fmla="*/ 0 w 1831968"/>
              <a:gd name="connsiteY4" fmla="*/ 2115683 h 2115683"/>
              <a:gd name="connsiteX5" fmla="*/ 0 w 1831968"/>
              <a:gd name="connsiteY5" fmla="*/ 0 h 2115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31968" h="2115683">
                <a:moveTo>
                  <a:pt x="0" y="0"/>
                </a:moveTo>
                <a:lnTo>
                  <a:pt x="1831968" y="1057687"/>
                </a:lnTo>
                <a:lnTo>
                  <a:pt x="1777898" y="1146689"/>
                </a:lnTo>
                <a:cubicBezTo>
                  <a:pt x="1421520" y="1674199"/>
                  <a:pt x="842715" y="2039090"/>
                  <a:pt x="176053" y="2106793"/>
                </a:cubicBezTo>
                <a:lnTo>
                  <a:pt x="0" y="21156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518857" y="4169191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8049726" y="4169191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518857" y="6724197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049726" y="6724197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0294619" y="5495933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268982" y="5495933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2017326" y="3548121"/>
            <a:ext cx="4867324" cy="111835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2017326" y="2888884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5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2017326" y="5618836"/>
            <a:ext cx="4867324" cy="111835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2017326" y="4959599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2017326" y="7674217"/>
            <a:ext cx="4867324" cy="111835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2017326" y="7014980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59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409181" y="3548121"/>
            <a:ext cx="4867324" cy="111835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0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409181" y="2888884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1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409181" y="5618836"/>
            <a:ext cx="4867324" cy="111835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409181" y="4959599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409181" y="7674217"/>
            <a:ext cx="4867324" cy="111835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1409181" y="7014980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cxnSp>
        <p:nvCxnSpPr>
          <p:cNvPr id="66" name="Straight Connector 65"/>
          <p:cNvCxnSpPr>
            <a:stCxn id="41" idx="0"/>
            <a:endCxn id="50" idx="1"/>
          </p:cNvCxnSpPr>
          <p:nvPr userDrawn="1"/>
        </p:nvCxnSpPr>
        <p:spPr>
          <a:xfrm rot="5400000" flipH="1" flipV="1">
            <a:off x="10455739" y="2607604"/>
            <a:ext cx="987186" cy="2135988"/>
          </a:xfrm>
          <a:prstGeom prst="bentConnector2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5"/>
          <p:cNvCxnSpPr>
            <a:stCxn id="42" idx="0"/>
            <a:endCxn id="60" idx="3"/>
          </p:cNvCxnSpPr>
          <p:nvPr userDrawn="1"/>
        </p:nvCxnSpPr>
        <p:spPr>
          <a:xfrm rot="16200000" flipV="1">
            <a:off x="6850763" y="2607747"/>
            <a:ext cx="987186" cy="2135702"/>
          </a:xfrm>
          <a:prstGeom prst="bentConnector2">
            <a:avLst/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5"/>
          <p:cNvCxnSpPr>
            <a:stCxn id="48" idx="1"/>
            <a:endCxn id="62" idx="3"/>
          </p:cNvCxnSpPr>
          <p:nvPr userDrawn="1"/>
        </p:nvCxnSpPr>
        <p:spPr>
          <a:xfrm rot="10800000">
            <a:off x="6276506" y="5252721"/>
            <a:ext cx="992477" cy="548975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65"/>
          <p:cNvCxnSpPr>
            <a:stCxn id="56" idx="1"/>
            <a:endCxn id="47" idx="3"/>
          </p:cNvCxnSpPr>
          <p:nvPr userDrawn="1"/>
        </p:nvCxnSpPr>
        <p:spPr>
          <a:xfrm rot="10800000" flipV="1">
            <a:off x="11019582" y="5252719"/>
            <a:ext cx="997745" cy="548975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65"/>
          <p:cNvCxnSpPr>
            <a:stCxn id="58" idx="1"/>
            <a:endCxn id="45" idx="3"/>
          </p:cNvCxnSpPr>
          <p:nvPr userDrawn="1"/>
        </p:nvCxnSpPr>
        <p:spPr>
          <a:xfrm rot="10800000">
            <a:off x="10243820" y="7029959"/>
            <a:ext cx="1773507" cy="27814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65"/>
          <p:cNvCxnSpPr>
            <a:stCxn id="64" idx="3"/>
            <a:endCxn id="46" idx="1"/>
          </p:cNvCxnSpPr>
          <p:nvPr userDrawn="1"/>
        </p:nvCxnSpPr>
        <p:spPr>
          <a:xfrm flipV="1">
            <a:off x="6276505" y="7029959"/>
            <a:ext cx="1773221" cy="27814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89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6917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398588"/>
            <a:ext cx="18288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3784517"/>
            <a:ext cx="14401800" cy="1357396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337050" y="5549900"/>
            <a:ext cx="9613900" cy="2833688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336640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: Shape 21"/>
          <p:cNvSpPr/>
          <p:nvPr userDrawn="1"/>
        </p:nvSpPr>
        <p:spPr>
          <a:xfrm>
            <a:off x="6945523" y="3595852"/>
            <a:ext cx="2149241" cy="2149241"/>
          </a:xfrm>
          <a:custGeom>
            <a:avLst/>
            <a:gdLst>
              <a:gd name="connsiteX0" fmla="*/ 2149241 w 2149241"/>
              <a:gd name="connsiteY0" fmla="*/ 0 h 2149241"/>
              <a:gd name="connsiteX1" fmla="*/ 2149241 w 2149241"/>
              <a:gd name="connsiteY1" fmla="*/ 2149241 h 2149241"/>
              <a:gd name="connsiteX2" fmla="*/ 0 w 2149241"/>
              <a:gd name="connsiteY2" fmla="*/ 2149241 h 2149241"/>
              <a:gd name="connsiteX3" fmla="*/ 8877 w 2149241"/>
              <a:gd name="connsiteY3" fmla="*/ 1973442 h 2149241"/>
              <a:gd name="connsiteX4" fmla="*/ 1973442 w 2149241"/>
              <a:gd name="connsiteY4" fmla="*/ 8877 h 2149241"/>
              <a:gd name="connsiteX5" fmla="*/ 2149241 w 2149241"/>
              <a:gd name="connsiteY5" fmla="*/ 0 h 2149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9241" h="2149241">
                <a:moveTo>
                  <a:pt x="2149241" y="0"/>
                </a:moveTo>
                <a:lnTo>
                  <a:pt x="2149241" y="2149241"/>
                </a:lnTo>
                <a:lnTo>
                  <a:pt x="0" y="2149241"/>
                </a:lnTo>
                <a:lnTo>
                  <a:pt x="8877" y="1973442"/>
                </a:lnTo>
                <a:cubicBezTo>
                  <a:pt x="114075" y="937583"/>
                  <a:pt x="937583" y="114075"/>
                  <a:pt x="1973442" y="8877"/>
                </a:cubicBezTo>
                <a:lnTo>
                  <a:pt x="2149241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1" name="Freeform: Shape 20"/>
          <p:cNvSpPr/>
          <p:nvPr userDrawn="1"/>
        </p:nvSpPr>
        <p:spPr>
          <a:xfrm>
            <a:off x="9193238" y="3595852"/>
            <a:ext cx="2149241" cy="2149241"/>
          </a:xfrm>
          <a:custGeom>
            <a:avLst/>
            <a:gdLst>
              <a:gd name="connsiteX0" fmla="*/ 0 w 2149241"/>
              <a:gd name="connsiteY0" fmla="*/ 0 h 2149241"/>
              <a:gd name="connsiteX1" fmla="*/ 175799 w 2149241"/>
              <a:gd name="connsiteY1" fmla="*/ 8877 h 2149241"/>
              <a:gd name="connsiteX2" fmla="*/ 2140364 w 2149241"/>
              <a:gd name="connsiteY2" fmla="*/ 1973442 h 2149241"/>
              <a:gd name="connsiteX3" fmla="*/ 2149241 w 2149241"/>
              <a:gd name="connsiteY3" fmla="*/ 2149241 h 2149241"/>
              <a:gd name="connsiteX4" fmla="*/ 0 w 2149241"/>
              <a:gd name="connsiteY4" fmla="*/ 2149241 h 2149241"/>
              <a:gd name="connsiteX5" fmla="*/ 0 w 2149241"/>
              <a:gd name="connsiteY5" fmla="*/ 0 h 2149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9241" h="2149241">
                <a:moveTo>
                  <a:pt x="0" y="0"/>
                </a:moveTo>
                <a:lnTo>
                  <a:pt x="175799" y="8877"/>
                </a:lnTo>
                <a:cubicBezTo>
                  <a:pt x="1211658" y="114075"/>
                  <a:pt x="2035166" y="937583"/>
                  <a:pt x="2140364" y="1973442"/>
                </a:cubicBezTo>
                <a:lnTo>
                  <a:pt x="2149241" y="2149241"/>
                </a:lnTo>
                <a:lnTo>
                  <a:pt x="0" y="21492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7" name="Freeform: Shape 16"/>
          <p:cNvSpPr/>
          <p:nvPr userDrawn="1"/>
        </p:nvSpPr>
        <p:spPr>
          <a:xfrm>
            <a:off x="6945523" y="5843567"/>
            <a:ext cx="2149241" cy="2149241"/>
          </a:xfrm>
          <a:custGeom>
            <a:avLst/>
            <a:gdLst>
              <a:gd name="connsiteX0" fmla="*/ 0 w 2149241"/>
              <a:gd name="connsiteY0" fmla="*/ 0 h 2149241"/>
              <a:gd name="connsiteX1" fmla="*/ 2149241 w 2149241"/>
              <a:gd name="connsiteY1" fmla="*/ 0 h 2149241"/>
              <a:gd name="connsiteX2" fmla="*/ 2149241 w 2149241"/>
              <a:gd name="connsiteY2" fmla="*/ 2149241 h 2149241"/>
              <a:gd name="connsiteX3" fmla="*/ 1973442 w 2149241"/>
              <a:gd name="connsiteY3" fmla="*/ 2140364 h 2149241"/>
              <a:gd name="connsiteX4" fmla="*/ 8877 w 2149241"/>
              <a:gd name="connsiteY4" fmla="*/ 175799 h 2149241"/>
              <a:gd name="connsiteX5" fmla="*/ 0 w 2149241"/>
              <a:gd name="connsiteY5" fmla="*/ 0 h 2149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9241" h="2149241">
                <a:moveTo>
                  <a:pt x="0" y="0"/>
                </a:moveTo>
                <a:lnTo>
                  <a:pt x="2149241" y="0"/>
                </a:lnTo>
                <a:lnTo>
                  <a:pt x="2149241" y="2149241"/>
                </a:lnTo>
                <a:lnTo>
                  <a:pt x="1973442" y="2140364"/>
                </a:lnTo>
                <a:cubicBezTo>
                  <a:pt x="937583" y="2035167"/>
                  <a:pt x="114075" y="1211659"/>
                  <a:pt x="8877" y="17579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Freeform: Shape 15"/>
          <p:cNvSpPr/>
          <p:nvPr userDrawn="1"/>
        </p:nvSpPr>
        <p:spPr>
          <a:xfrm>
            <a:off x="9193238" y="5843567"/>
            <a:ext cx="2149241" cy="2149241"/>
          </a:xfrm>
          <a:custGeom>
            <a:avLst/>
            <a:gdLst>
              <a:gd name="connsiteX0" fmla="*/ 0 w 2149241"/>
              <a:gd name="connsiteY0" fmla="*/ 0 h 2149241"/>
              <a:gd name="connsiteX1" fmla="*/ 2149241 w 2149241"/>
              <a:gd name="connsiteY1" fmla="*/ 0 h 2149241"/>
              <a:gd name="connsiteX2" fmla="*/ 2140364 w 2149241"/>
              <a:gd name="connsiteY2" fmla="*/ 175799 h 2149241"/>
              <a:gd name="connsiteX3" fmla="*/ 175799 w 2149241"/>
              <a:gd name="connsiteY3" fmla="*/ 2140364 h 2149241"/>
              <a:gd name="connsiteX4" fmla="*/ 0 w 2149241"/>
              <a:gd name="connsiteY4" fmla="*/ 2149241 h 2149241"/>
              <a:gd name="connsiteX5" fmla="*/ 0 w 2149241"/>
              <a:gd name="connsiteY5" fmla="*/ 0 h 2149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9241" h="2149241">
                <a:moveTo>
                  <a:pt x="0" y="0"/>
                </a:moveTo>
                <a:lnTo>
                  <a:pt x="2149241" y="0"/>
                </a:lnTo>
                <a:lnTo>
                  <a:pt x="2140364" y="175799"/>
                </a:lnTo>
                <a:cubicBezTo>
                  <a:pt x="2035166" y="1211659"/>
                  <a:pt x="1211658" y="2035167"/>
                  <a:pt x="175799" y="2140364"/>
                </a:cubicBezTo>
                <a:lnTo>
                  <a:pt x="0" y="21492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9739175" y="4513456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2017326" y="3798138"/>
            <a:ext cx="4867324" cy="178094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12017326" y="3138902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9739175" y="6404918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2017326" y="6617249"/>
            <a:ext cx="4867324" cy="1780949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2017326" y="5958013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7768372" y="6404918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425699" y="6617249"/>
            <a:ext cx="4867324" cy="178094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425699" y="5958013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768372" y="4513456"/>
            <a:ext cx="72496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425699" y="3830619"/>
            <a:ext cx="4867324" cy="1780949"/>
          </a:xfrm>
        </p:spPr>
        <p:txBody>
          <a:bodyPr anchor="t"/>
          <a:lstStyle>
            <a:lvl1pPr marL="0" indent="0" algn="r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425699" y="3171383"/>
            <a:ext cx="4867324" cy="586241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43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4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857417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7127875" y="1905025"/>
            <a:ext cx="3718316" cy="906140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266012" y="2032417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127875" y="3776687"/>
            <a:ext cx="3718316" cy="9061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266012" y="3904079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7127875" y="5648349"/>
            <a:ext cx="3718316" cy="906140"/>
          </a:xfrm>
          <a:prstGeom prst="rect">
            <a:avLst/>
          </a:prstGeom>
          <a:solidFill>
            <a:srgbClr val="1F3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266012" y="5775741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7127875" y="7521600"/>
            <a:ext cx="3718316" cy="9061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266012" y="7648992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477576" y="1553624"/>
            <a:ext cx="4867324" cy="1512838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1477576" y="3425286"/>
            <a:ext cx="4867324" cy="1512838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477576" y="5297313"/>
            <a:ext cx="4867324" cy="1512838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477576" y="7169340"/>
            <a:ext cx="4867324" cy="1512838"/>
          </a:xfrm>
        </p:spPr>
        <p:txBody>
          <a:bodyPr anchor="ctr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3633535"/>
            <a:ext cx="511175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389143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keywo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7127875" y="1689628"/>
            <a:ext cx="3718316" cy="9061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7266012" y="1817020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477576" y="1398588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3633535"/>
            <a:ext cx="511175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7127875" y="3220692"/>
            <a:ext cx="3718316" cy="9061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7266012" y="3348084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1477576" y="2929652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21" name="Rectangle 20"/>
          <p:cNvSpPr/>
          <p:nvPr userDrawn="1"/>
        </p:nvSpPr>
        <p:spPr>
          <a:xfrm>
            <a:off x="7127875" y="4751756"/>
            <a:ext cx="3718316" cy="9061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266012" y="4879148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1477576" y="4460716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24" name="Rectangle 23"/>
          <p:cNvSpPr/>
          <p:nvPr userDrawn="1"/>
        </p:nvSpPr>
        <p:spPr>
          <a:xfrm>
            <a:off x="7127875" y="6282820"/>
            <a:ext cx="3718316" cy="90614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266012" y="6410212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11477576" y="5991780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7127875" y="7813885"/>
            <a:ext cx="3718316" cy="9061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66012" y="7941277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1477576" y="7522845"/>
            <a:ext cx="4867324" cy="1363980"/>
          </a:xfrm>
        </p:spPr>
        <p:txBody>
          <a:bodyPr anchor="ctr"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1085049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keywords and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4494213" y="2254249"/>
            <a:ext cx="2830512" cy="28305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965825" y="5199065"/>
            <a:ext cx="2830512" cy="28305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22600" y="5199065"/>
            <a:ext cx="2830512" cy="28305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1160125" y="2177141"/>
            <a:ext cx="5165725" cy="2869867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5" y="5360988"/>
            <a:ext cx="5165725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494213" y="3363743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022600" y="6308559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965825" y="6308559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83957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keywords and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022600" y="1925639"/>
            <a:ext cx="2830512" cy="28305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965825" y="2640014"/>
            <a:ext cx="2830512" cy="28305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22600" y="4870455"/>
            <a:ext cx="2830512" cy="28305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965825" y="5584830"/>
            <a:ext cx="2830512" cy="28305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1160125" y="2177141"/>
            <a:ext cx="5165725" cy="2869867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5" y="5360988"/>
            <a:ext cx="5165725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0" y="3035133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022600" y="5979949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5965825" y="3749508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5965825" y="6694324"/>
            <a:ext cx="2830512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606987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7731956" y="3231126"/>
            <a:ext cx="1080000" cy="295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7731956" y="3727494"/>
            <a:ext cx="720000" cy="2952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7731956" y="4223862"/>
            <a:ext cx="360000" cy="295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" name="Text Placeholder 5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8898476" y="3097711"/>
            <a:ext cx="297634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Keyword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8535301" y="3600429"/>
            <a:ext cx="297634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Keyword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8183783" y="4103147"/>
            <a:ext cx="297634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Keyword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12309230" y="3270249"/>
            <a:ext cx="4035669" cy="3744913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32" name="Freeform: Shape 31"/>
          <p:cNvSpPr/>
          <p:nvPr userDrawn="1"/>
        </p:nvSpPr>
        <p:spPr>
          <a:xfrm>
            <a:off x="6527800" y="2662239"/>
            <a:ext cx="2138290" cy="4959349"/>
          </a:xfrm>
          <a:custGeom>
            <a:avLst/>
            <a:gdLst>
              <a:gd name="connsiteX0" fmla="*/ 1069144 w 2138290"/>
              <a:gd name="connsiteY0" fmla="*/ 3116480 h 4959349"/>
              <a:gd name="connsiteX1" fmla="*/ 295421 w 2138290"/>
              <a:gd name="connsiteY1" fmla="*/ 3890203 h 4959349"/>
              <a:gd name="connsiteX2" fmla="*/ 1069144 w 2138290"/>
              <a:gd name="connsiteY2" fmla="*/ 4663926 h 4959349"/>
              <a:gd name="connsiteX3" fmla="*/ 1842867 w 2138290"/>
              <a:gd name="connsiteY3" fmla="*/ 3890203 h 4959349"/>
              <a:gd name="connsiteX4" fmla="*/ 1069144 w 2138290"/>
              <a:gd name="connsiteY4" fmla="*/ 3116480 h 4959349"/>
              <a:gd name="connsiteX5" fmla="*/ 921434 w 2138290"/>
              <a:gd name="connsiteY5" fmla="*/ 0 h 4959349"/>
              <a:gd name="connsiteX6" fmla="*/ 1216856 w 2138290"/>
              <a:gd name="connsiteY6" fmla="*/ 0 h 4959349"/>
              <a:gd name="connsiteX7" fmla="*/ 1216856 w 2138290"/>
              <a:gd name="connsiteY7" fmla="*/ 2835950 h 4959349"/>
              <a:gd name="connsiteX8" fmla="*/ 1284615 w 2138290"/>
              <a:gd name="connsiteY8" fmla="*/ 2842780 h 4959349"/>
              <a:gd name="connsiteX9" fmla="*/ 2138290 w 2138290"/>
              <a:gd name="connsiteY9" fmla="*/ 3890204 h 4959349"/>
              <a:gd name="connsiteX10" fmla="*/ 1069145 w 2138290"/>
              <a:gd name="connsiteY10" fmla="*/ 4959349 h 4959349"/>
              <a:gd name="connsiteX11" fmla="*/ 0 w 2138290"/>
              <a:gd name="connsiteY11" fmla="*/ 3890204 h 4959349"/>
              <a:gd name="connsiteX12" fmla="*/ 853675 w 2138290"/>
              <a:gd name="connsiteY12" fmla="*/ 2842780 h 4959349"/>
              <a:gd name="connsiteX13" fmla="*/ 921434 w 2138290"/>
              <a:gd name="connsiteY13" fmla="*/ 2835950 h 4959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138290" h="4959349">
                <a:moveTo>
                  <a:pt x="1069144" y="3116480"/>
                </a:moveTo>
                <a:cubicBezTo>
                  <a:pt x="641829" y="3116480"/>
                  <a:pt x="295421" y="3462888"/>
                  <a:pt x="295421" y="3890203"/>
                </a:cubicBezTo>
                <a:cubicBezTo>
                  <a:pt x="295421" y="4317518"/>
                  <a:pt x="641829" y="4663926"/>
                  <a:pt x="1069144" y="4663926"/>
                </a:cubicBezTo>
                <a:cubicBezTo>
                  <a:pt x="1496459" y="4663926"/>
                  <a:pt x="1842867" y="4317518"/>
                  <a:pt x="1842867" y="3890203"/>
                </a:cubicBezTo>
                <a:cubicBezTo>
                  <a:pt x="1842867" y="3462888"/>
                  <a:pt x="1496459" y="3116480"/>
                  <a:pt x="1069144" y="3116480"/>
                </a:cubicBezTo>
                <a:close/>
                <a:moveTo>
                  <a:pt x="921434" y="0"/>
                </a:moveTo>
                <a:lnTo>
                  <a:pt x="1216856" y="0"/>
                </a:lnTo>
                <a:lnTo>
                  <a:pt x="1216856" y="2835950"/>
                </a:lnTo>
                <a:lnTo>
                  <a:pt x="1284615" y="2842780"/>
                </a:lnTo>
                <a:cubicBezTo>
                  <a:pt x="1771806" y="2942474"/>
                  <a:pt x="2138290" y="3373541"/>
                  <a:pt x="2138290" y="3890204"/>
                </a:cubicBezTo>
                <a:cubicBezTo>
                  <a:pt x="2138290" y="4480676"/>
                  <a:pt x="1659617" y="4959349"/>
                  <a:pt x="1069145" y="4959349"/>
                </a:cubicBezTo>
                <a:cubicBezTo>
                  <a:pt x="478673" y="4959349"/>
                  <a:pt x="0" y="4480676"/>
                  <a:pt x="0" y="3890204"/>
                </a:cubicBezTo>
                <a:cubicBezTo>
                  <a:pt x="0" y="3373541"/>
                  <a:pt x="366484" y="2942474"/>
                  <a:pt x="853675" y="2842780"/>
                </a:cubicBezTo>
                <a:lnTo>
                  <a:pt x="921434" y="283595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453055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roces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Diamond 4"/>
          <p:cNvSpPr/>
          <p:nvPr userDrawn="1"/>
        </p:nvSpPr>
        <p:spPr>
          <a:xfrm>
            <a:off x="3937000" y="3588883"/>
            <a:ext cx="1277258" cy="1277258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 rot="18900000">
            <a:off x="4642653" y="2656178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6" hasCustomPrompt="1"/>
          </p:nvPr>
        </p:nvSpPr>
        <p:spPr>
          <a:xfrm rot="18900000">
            <a:off x="13782910" y="2656179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7" hasCustomPrompt="1"/>
          </p:nvPr>
        </p:nvSpPr>
        <p:spPr>
          <a:xfrm rot="18900000">
            <a:off x="3990571" y="5012235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6732863" y="5175213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0" hasCustomPrompt="1"/>
          </p:nvPr>
        </p:nvSpPr>
        <p:spPr>
          <a:xfrm rot="18900000">
            <a:off x="9827014" y="5012235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1" hasCustomPrompt="1"/>
          </p:nvPr>
        </p:nvSpPr>
        <p:spPr>
          <a:xfrm rot="18900000">
            <a:off x="7396867" y="2816416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2" hasCustomPrompt="1"/>
          </p:nvPr>
        </p:nvSpPr>
        <p:spPr>
          <a:xfrm rot="18900000">
            <a:off x="10651818" y="2816417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7000825"/>
            <a:ext cx="5724525" cy="204800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Diamond 7"/>
          <p:cNvSpPr/>
          <p:nvPr userDrawn="1"/>
        </p:nvSpPr>
        <p:spPr>
          <a:xfrm>
            <a:off x="5885543" y="3908197"/>
            <a:ext cx="638629" cy="638629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Diamond 8"/>
          <p:cNvSpPr/>
          <p:nvPr userDrawn="1"/>
        </p:nvSpPr>
        <p:spPr>
          <a:xfrm>
            <a:off x="7195457" y="3908197"/>
            <a:ext cx="638629" cy="638629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Diamond 5"/>
          <p:cNvSpPr/>
          <p:nvPr userDrawn="1"/>
        </p:nvSpPr>
        <p:spPr>
          <a:xfrm>
            <a:off x="8505371" y="3588883"/>
            <a:ext cx="1277258" cy="1277258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Diamond 9"/>
          <p:cNvSpPr/>
          <p:nvPr userDrawn="1"/>
        </p:nvSpPr>
        <p:spPr>
          <a:xfrm>
            <a:off x="10453914" y="3908197"/>
            <a:ext cx="638629" cy="638629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Diamond 10"/>
          <p:cNvSpPr/>
          <p:nvPr userDrawn="1"/>
        </p:nvSpPr>
        <p:spPr>
          <a:xfrm>
            <a:off x="11763828" y="3908197"/>
            <a:ext cx="638629" cy="638629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Diamond 6"/>
          <p:cNvSpPr/>
          <p:nvPr userDrawn="1"/>
        </p:nvSpPr>
        <p:spPr>
          <a:xfrm>
            <a:off x="13073743" y="3588883"/>
            <a:ext cx="1277258" cy="1277258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16904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roces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Diamond 5"/>
          <p:cNvSpPr/>
          <p:nvPr userDrawn="1"/>
        </p:nvSpPr>
        <p:spPr>
          <a:xfrm>
            <a:off x="2105076" y="4321320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" name="Diamond 4"/>
          <p:cNvSpPr/>
          <p:nvPr userDrawn="1"/>
        </p:nvSpPr>
        <p:spPr>
          <a:xfrm>
            <a:off x="2105076" y="4568062"/>
            <a:ext cx="2351315" cy="2351315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Text Placeholder 5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2282903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0" name="Diamond 9"/>
          <p:cNvSpPr/>
          <p:nvPr userDrawn="1"/>
        </p:nvSpPr>
        <p:spPr>
          <a:xfrm rot="10800000">
            <a:off x="5045822" y="4814804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Diamond 10"/>
          <p:cNvSpPr/>
          <p:nvPr userDrawn="1"/>
        </p:nvSpPr>
        <p:spPr>
          <a:xfrm rot="10800000">
            <a:off x="5045822" y="4568062"/>
            <a:ext cx="2351315" cy="2351315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5223649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1" y="2600613"/>
            <a:ext cx="3718315" cy="1524701"/>
          </a:xfrm>
        </p:spPr>
        <p:txBody>
          <a:bodyPr anchor="b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380544" y="7362124"/>
            <a:ext cx="3718315" cy="1524701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5" name="Diamond 14"/>
          <p:cNvSpPr/>
          <p:nvPr userDrawn="1"/>
        </p:nvSpPr>
        <p:spPr>
          <a:xfrm>
            <a:off x="7986568" y="4321320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Diamond 15"/>
          <p:cNvSpPr/>
          <p:nvPr userDrawn="1"/>
        </p:nvSpPr>
        <p:spPr>
          <a:xfrm>
            <a:off x="7986568" y="4568062"/>
            <a:ext cx="2351315" cy="2351315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8164395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7266617" y="2600613"/>
            <a:ext cx="3718315" cy="1524701"/>
          </a:xfrm>
        </p:spPr>
        <p:txBody>
          <a:bodyPr anchor="b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9" name="Diamond 18"/>
          <p:cNvSpPr/>
          <p:nvPr userDrawn="1"/>
        </p:nvSpPr>
        <p:spPr>
          <a:xfrm rot="10800000">
            <a:off x="10927314" y="4814804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0" name="Diamond 19"/>
          <p:cNvSpPr/>
          <p:nvPr userDrawn="1"/>
        </p:nvSpPr>
        <p:spPr>
          <a:xfrm rot="10800000">
            <a:off x="10927314" y="4568062"/>
            <a:ext cx="2351315" cy="2351315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105141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10243942" y="7362124"/>
            <a:ext cx="3718315" cy="1524701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Diamond 22"/>
          <p:cNvSpPr/>
          <p:nvPr userDrawn="1"/>
        </p:nvSpPr>
        <p:spPr>
          <a:xfrm>
            <a:off x="13868060" y="4321320"/>
            <a:ext cx="2351315" cy="2351315"/>
          </a:xfrm>
          <a:prstGeom prst="diamond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4" name="Diamond 23"/>
          <p:cNvSpPr/>
          <p:nvPr userDrawn="1"/>
        </p:nvSpPr>
        <p:spPr>
          <a:xfrm>
            <a:off x="13868060" y="4568062"/>
            <a:ext cx="2351315" cy="2351315"/>
          </a:xfrm>
          <a:prstGeom prst="diamond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4045887" y="5437958"/>
            <a:ext cx="1995659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3184558" y="2600613"/>
            <a:ext cx="3718315" cy="1524701"/>
          </a:xfrm>
        </p:spPr>
        <p:txBody>
          <a:bodyPr anchor="b"/>
          <a:lstStyle>
            <a:lvl1pPr marL="0" indent="0" algn="l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947644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process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 userDrawn="1"/>
        </p:nvCxnSpPr>
        <p:spPr>
          <a:xfrm>
            <a:off x="0" y="4227512"/>
            <a:ext cx="18288000" cy="0"/>
          </a:xfrm>
          <a:prstGeom prst="line">
            <a:avLst/>
          </a:prstGeom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iamond 4"/>
          <p:cNvSpPr/>
          <p:nvPr userDrawn="1"/>
        </p:nvSpPr>
        <p:spPr>
          <a:xfrm>
            <a:off x="3937000" y="3588883"/>
            <a:ext cx="1277258" cy="1277258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 rot="18900000">
            <a:off x="4642653" y="2656178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6" hasCustomPrompt="1"/>
          </p:nvPr>
        </p:nvSpPr>
        <p:spPr>
          <a:xfrm rot="18900000">
            <a:off x="13782910" y="2656179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7" hasCustomPrompt="1"/>
          </p:nvPr>
        </p:nvSpPr>
        <p:spPr>
          <a:xfrm rot="18900000">
            <a:off x="3990571" y="5012235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8" hasCustomPrompt="1"/>
          </p:nvPr>
        </p:nvSpPr>
        <p:spPr>
          <a:xfrm rot="18900000">
            <a:off x="6732863" y="5175213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0" hasCustomPrompt="1"/>
          </p:nvPr>
        </p:nvSpPr>
        <p:spPr>
          <a:xfrm rot="18900000">
            <a:off x="9827014" y="5012235"/>
            <a:ext cx="2311707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1" hasCustomPrompt="1"/>
          </p:nvPr>
        </p:nvSpPr>
        <p:spPr>
          <a:xfrm rot="18900000">
            <a:off x="7396867" y="2816416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2" hasCustomPrompt="1"/>
          </p:nvPr>
        </p:nvSpPr>
        <p:spPr>
          <a:xfrm rot="18900000">
            <a:off x="10651818" y="2816417"/>
            <a:ext cx="2465051" cy="56941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7000825"/>
            <a:ext cx="5724525" cy="2048004"/>
          </a:xfrm>
        </p:spPr>
        <p:txBody>
          <a:bodyPr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8" name="Diamond 7"/>
          <p:cNvSpPr/>
          <p:nvPr userDrawn="1"/>
        </p:nvSpPr>
        <p:spPr>
          <a:xfrm>
            <a:off x="5885543" y="3908197"/>
            <a:ext cx="638629" cy="638629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Diamond 8"/>
          <p:cNvSpPr/>
          <p:nvPr userDrawn="1"/>
        </p:nvSpPr>
        <p:spPr>
          <a:xfrm>
            <a:off x="7195457" y="3908197"/>
            <a:ext cx="638629" cy="638629"/>
          </a:xfrm>
          <a:prstGeom prst="diamon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Diamond 5"/>
          <p:cNvSpPr/>
          <p:nvPr userDrawn="1"/>
        </p:nvSpPr>
        <p:spPr>
          <a:xfrm>
            <a:off x="8505371" y="3588883"/>
            <a:ext cx="1277258" cy="1277258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Diamond 9"/>
          <p:cNvSpPr/>
          <p:nvPr userDrawn="1"/>
        </p:nvSpPr>
        <p:spPr>
          <a:xfrm>
            <a:off x="10453914" y="3908197"/>
            <a:ext cx="638629" cy="638629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Diamond 10"/>
          <p:cNvSpPr/>
          <p:nvPr userDrawn="1"/>
        </p:nvSpPr>
        <p:spPr>
          <a:xfrm>
            <a:off x="11763828" y="3908197"/>
            <a:ext cx="638629" cy="638629"/>
          </a:xfrm>
          <a:prstGeom prst="diamon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Diamond 6"/>
          <p:cNvSpPr/>
          <p:nvPr userDrawn="1"/>
        </p:nvSpPr>
        <p:spPr>
          <a:xfrm>
            <a:off x="13073743" y="3588883"/>
            <a:ext cx="1277258" cy="1277258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1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410140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/>
          <p:cNvSpPr/>
          <p:nvPr userDrawn="1"/>
        </p:nvSpPr>
        <p:spPr>
          <a:xfrm rot="10800000">
            <a:off x="11160125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03351" y="1398588"/>
            <a:ext cx="5111750" cy="7488237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6" name="Oval 5"/>
          <p:cNvSpPr/>
          <p:nvPr userDrawn="1"/>
        </p:nvSpPr>
        <p:spPr>
          <a:xfrm>
            <a:off x="7017038" y="5031869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7" name="Straight Connector 6"/>
          <p:cNvCxnSpPr>
            <a:stCxn id="6" idx="6"/>
            <a:endCxn id="8" idx="2"/>
          </p:cNvCxnSpPr>
          <p:nvPr userDrawn="1"/>
        </p:nvCxnSpPr>
        <p:spPr>
          <a:xfrm>
            <a:off x="7238711" y="5142706"/>
            <a:ext cx="5669735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 userDrawn="1"/>
        </p:nvSpPr>
        <p:spPr>
          <a:xfrm>
            <a:off x="12908446" y="5031869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1298262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60126" y="5361730"/>
            <a:ext cx="3718316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6" name="Straight Connector 15"/>
          <p:cNvCxnSpPr>
            <a:stCxn id="8" idx="6"/>
          </p:cNvCxnSpPr>
          <p:nvPr userDrawn="1"/>
        </p:nvCxnSpPr>
        <p:spPr>
          <a:xfrm>
            <a:off x="13130119" y="5142706"/>
            <a:ext cx="5157881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7127875" y="1398587"/>
            <a:ext cx="7740650" cy="2079553"/>
          </a:xfrm>
        </p:spPr>
        <p:txBody>
          <a:bodyPr anchor="t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142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398588"/>
            <a:ext cx="18288000" cy="374332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337050" y="6669464"/>
            <a:ext cx="9613900" cy="1931833"/>
          </a:xfrm>
        </p:spPr>
        <p:txBody>
          <a:bodyPr anchor="t"/>
          <a:lstStyle>
            <a:lvl1pPr marL="0" indent="0" algn="ctr"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5382756"/>
            <a:ext cx="12242800" cy="114156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790801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>
            <a:endCxn id="8" idx="2"/>
          </p:cNvCxnSpPr>
          <p:nvPr userDrawn="1"/>
        </p:nvCxnSpPr>
        <p:spPr>
          <a:xfrm>
            <a:off x="-6350" y="5141913"/>
            <a:ext cx="3146909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 userDrawn="1"/>
        </p:nvSpPr>
        <p:spPr>
          <a:xfrm>
            <a:off x="3140559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Freeform: Shape 10"/>
          <p:cNvSpPr/>
          <p:nvPr userDrawn="1"/>
        </p:nvSpPr>
        <p:spPr>
          <a:xfrm rot="10800000">
            <a:off x="1403350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541487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1" y="5361730"/>
            <a:ext cx="3718315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5" name="Straight Connector 14"/>
          <p:cNvCxnSpPr>
            <a:stCxn id="8" idx="6"/>
            <a:endCxn id="23" idx="2"/>
          </p:cNvCxnSpPr>
          <p:nvPr userDrawn="1"/>
        </p:nvCxnSpPr>
        <p:spPr>
          <a:xfrm>
            <a:off x="3362232" y="5141913"/>
            <a:ext cx="5670931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 userDrawn="1"/>
        </p:nvSpPr>
        <p:spPr>
          <a:xfrm>
            <a:off x="9033163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7284842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22979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7280079" y="1416584"/>
            <a:ext cx="3718315" cy="3525096"/>
          </a:xfrm>
        </p:spPr>
        <p:txBody>
          <a:bodyPr anchor="b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0" name="Straight Connector 29"/>
          <p:cNvCxnSpPr>
            <a:stCxn id="23" idx="6"/>
            <a:endCxn id="38" idx="2"/>
          </p:cNvCxnSpPr>
          <p:nvPr userDrawn="1"/>
        </p:nvCxnSpPr>
        <p:spPr>
          <a:xfrm>
            <a:off x="9254836" y="5141913"/>
            <a:ext cx="5664581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 userDrawn="1"/>
        </p:nvSpPr>
        <p:spPr>
          <a:xfrm>
            <a:off x="14919417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0" name="Freeform: Shape 39"/>
          <p:cNvSpPr/>
          <p:nvPr userDrawn="1"/>
        </p:nvSpPr>
        <p:spPr>
          <a:xfrm rot="10800000">
            <a:off x="13156807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13294944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3143765" y="5361730"/>
            <a:ext cx="3718315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43" name="Straight Connector 42"/>
          <p:cNvCxnSpPr>
            <a:stCxn id="38" idx="6"/>
          </p:cNvCxnSpPr>
          <p:nvPr userDrawn="1"/>
        </p:nvCxnSpPr>
        <p:spPr>
          <a:xfrm>
            <a:off x="15141090" y="5141913"/>
            <a:ext cx="3152868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0356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>
            <a:endCxn id="8" idx="2"/>
          </p:cNvCxnSpPr>
          <p:nvPr userDrawn="1"/>
        </p:nvCxnSpPr>
        <p:spPr>
          <a:xfrm>
            <a:off x="-6350" y="5141913"/>
            <a:ext cx="3146909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 userDrawn="1"/>
        </p:nvSpPr>
        <p:spPr>
          <a:xfrm>
            <a:off x="3140559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1384300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1522437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1398587" y="1416584"/>
            <a:ext cx="3718315" cy="3525096"/>
          </a:xfrm>
        </p:spPr>
        <p:txBody>
          <a:bodyPr anchor="b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0" name="Straight Connector 29"/>
          <p:cNvCxnSpPr>
            <a:stCxn id="8" idx="6"/>
            <a:endCxn id="38" idx="2"/>
          </p:cNvCxnSpPr>
          <p:nvPr userDrawn="1"/>
        </p:nvCxnSpPr>
        <p:spPr>
          <a:xfrm>
            <a:off x="3362232" y="5141913"/>
            <a:ext cx="5675693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 userDrawn="1"/>
        </p:nvSpPr>
        <p:spPr>
          <a:xfrm>
            <a:off x="9037925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0" name="Freeform: Shape 39"/>
          <p:cNvSpPr/>
          <p:nvPr userDrawn="1"/>
        </p:nvSpPr>
        <p:spPr>
          <a:xfrm rot="10800000">
            <a:off x="7275315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7413452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262273" y="5361730"/>
            <a:ext cx="3718315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43" name="Straight Connector 42"/>
          <p:cNvCxnSpPr>
            <a:stCxn id="38" idx="6"/>
          </p:cNvCxnSpPr>
          <p:nvPr userDrawn="1"/>
        </p:nvCxnSpPr>
        <p:spPr>
          <a:xfrm>
            <a:off x="9259598" y="5141913"/>
            <a:ext cx="9028402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1141071" y="1398588"/>
            <a:ext cx="5743579" cy="326389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349216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>
            <a:endCxn id="8" idx="2"/>
          </p:cNvCxnSpPr>
          <p:nvPr userDrawn="1"/>
        </p:nvCxnSpPr>
        <p:spPr>
          <a:xfrm>
            <a:off x="-6350" y="5141913"/>
            <a:ext cx="3146909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 userDrawn="1"/>
        </p:nvSpPr>
        <p:spPr>
          <a:xfrm>
            <a:off x="3140559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Freeform: Shape 10"/>
          <p:cNvSpPr/>
          <p:nvPr userDrawn="1"/>
        </p:nvSpPr>
        <p:spPr>
          <a:xfrm rot="10800000">
            <a:off x="1403350" y="375620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1541487" y="3883593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03351" y="5361730"/>
            <a:ext cx="3718315" cy="352509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5" name="Straight Connector 14"/>
          <p:cNvCxnSpPr>
            <a:stCxn id="8" idx="6"/>
            <a:endCxn id="23" idx="2"/>
          </p:cNvCxnSpPr>
          <p:nvPr userDrawn="1"/>
        </p:nvCxnSpPr>
        <p:spPr>
          <a:xfrm>
            <a:off x="3362232" y="5141913"/>
            <a:ext cx="7547552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 userDrawn="1"/>
        </p:nvSpPr>
        <p:spPr>
          <a:xfrm>
            <a:off x="10909784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9148763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9286900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0" y="1416584"/>
            <a:ext cx="3718315" cy="3525096"/>
          </a:xfrm>
        </p:spPr>
        <p:txBody>
          <a:bodyPr anchor="b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30" name="Straight Connector 29"/>
          <p:cNvCxnSpPr>
            <a:stCxn id="23" idx="6"/>
          </p:cNvCxnSpPr>
          <p:nvPr userDrawn="1"/>
        </p:nvCxnSpPr>
        <p:spPr>
          <a:xfrm>
            <a:off x="11131457" y="5141913"/>
            <a:ext cx="7169243" cy="15826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1403350" y="1398588"/>
            <a:ext cx="5724525" cy="226518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9144000" y="6624073"/>
            <a:ext cx="5724525" cy="2265189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49905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>
            <a:endCxn id="23" idx="2"/>
          </p:cNvCxnSpPr>
          <p:nvPr userDrawn="1"/>
        </p:nvCxnSpPr>
        <p:spPr>
          <a:xfrm>
            <a:off x="0" y="5141913"/>
            <a:ext cx="9037926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 userDrawn="1"/>
        </p:nvSpPr>
        <p:spPr>
          <a:xfrm>
            <a:off x="9037926" y="5031076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7275750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13887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cxnSp>
        <p:nvCxnSpPr>
          <p:cNvPr id="30" name="Straight Connector 29"/>
          <p:cNvCxnSpPr>
            <a:stCxn id="23" idx="6"/>
          </p:cNvCxnSpPr>
          <p:nvPr userDrawn="1"/>
        </p:nvCxnSpPr>
        <p:spPr>
          <a:xfrm>
            <a:off x="9259599" y="5141913"/>
            <a:ext cx="9028401" cy="1993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1403350" y="1398588"/>
            <a:ext cx="15481300" cy="348804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11547085" y="5431540"/>
            <a:ext cx="5337565" cy="3455285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073002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5141913"/>
            <a:ext cx="9037926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amond 22"/>
          <p:cNvSpPr/>
          <p:nvPr userDrawn="1"/>
        </p:nvSpPr>
        <p:spPr>
          <a:xfrm>
            <a:off x="9037926" y="5031076"/>
            <a:ext cx="221673" cy="221673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5" name="Freeform: Shape 24"/>
          <p:cNvSpPr/>
          <p:nvPr userDrawn="1"/>
        </p:nvSpPr>
        <p:spPr>
          <a:xfrm>
            <a:off x="7280080" y="5431541"/>
            <a:ext cx="3718316" cy="1108444"/>
          </a:xfrm>
          <a:custGeom>
            <a:avLst/>
            <a:gdLst>
              <a:gd name="connsiteX0" fmla="*/ 3718316 w 3718316"/>
              <a:gd name="connsiteY0" fmla="*/ 1108444 h 1108444"/>
              <a:gd name="connsiteX1" fmla="*/ 0 w 3718316"/>
              <a:gd name="connsiteY1" fmla="*/ 1108444 h 1108444"/>
              <a:gd name="connsiteX2" fmla="*/ 0 w 3718316"/>
              <a:gd name="connsiteY2" fmla="*/ 202304 h 1108444"/>
              <a:gd name="connsiteX3" fmla="*/ 1751347 w 3718316"/>
              <a:gd name="connsiteY3" fmla="*/ 202304 h 1108444"/>
              <a:gd name="connsiteX4" fmla="*/ 1868683 w 3718316"/>
              <a:gd name="connsiteY4" fmla="*/ 0 h 1108444"/>
              <a:gd name="connsiteX5" fmla="*/ 1986019 w 3718316"/>
              <a:gd name="connsiteY5" fmla="*/ 202304 h 1108444"/>
              <a:gd name="connsiteX6" fmla="*/ 3718316 w 3718316"/>
              <a:gd name="connsiteY6" fmla="*/ 202304 h 1108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18316" h="1108444">
                <a:moveTo>
                  <a:pt x="3718316" y="1108444"/>
                </a:moveTo>
                <a:lnTo>
                  <a:pt x="0" y="1108444"/>
                </a:lnTo>
                <a:lnTo>
                  <a:pt x="0" y="202304"/>
                </a:lnTo>
                <a:lnTo>
                  <a:pt x="1751347" y="202304"/>
                </a:lnTo>
                <a:lnTo>
                  <a:pt x="1868683" y="0"/>
                </a:lnTo>
                <a:lnTo>
                  <a:pt x="1986019" y="202304"/>
                </a:lnTo>
                <a:lnTo>
                  <a:pt x="3718316" y="20230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7418217" y="5784016"/>
            <a:ext cx="3432517" cy="611524"/>
          </a:xfrm>
        </p:spPr>
        <p:txBody>
          <a:bodyPr numCol="1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cxnSp>
        <p:nvCxnSpPr>
          <p:cNvPr id="30" name="Straight Connector 29"/>
          <p:cNvCxnSpPr/>
          <p:nvPr userDrawn="1"/>
        </p:nvCxnSpPr>
        <p:spPr>
          <a:xfrm>
            <a:off x="9259599" y="5141913"/>
            <a:ext cx="9028401" cy="1993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7280081" y="6705600"/>
            <a:ext cx="3718315" cy="2181226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11" name="Straight Connector 10"/>
          <p:cNvCxnSpPr>
            <a:stCxn id="23" idx="0"/>
          </p:cNvCxnSpPr>
          <p:nvPr userDrawn="1"/>
        </p:nvCxnSpPr>
        <p:spPr>
          <a:xfrm flipH="1" flipV="1">
            <a:off x="9144000" y="0"/>
            <a:ext cx="4763" cy="5031076"/>
          </a:xfrm>
          <a:prstGeom prst="line">
            <a:avLst/>
          </a:prstGeom>
          <a:ln w="12700">
            <a:solidFill>
              <a:schemeClr val="accent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568113" y="1398588"/>
            <a:ext cx="2465051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9254837" y="1424925"/>
            <a:ext cx="6010563" cy="543081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4419599" y="4461658"/>
            <a:ext cx="2465051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490956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ow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9144000" y="1398588"/>
            <a:ext cx="7740650" cy="7488237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cxnSp>
        <p:nvCxnSpPr>
          <p:cNvPr id="13" name="Straight Connector 12"/>
          <p:cNvCxnSpPr>
            <a:endCxn id="14" idx="2"/>
          </p:cNvCxnSpPr>
          <p:nvPr userDrawn="1"/>
        </p:nvCxnSpPr>
        <p:spPr>
          <a:xfrm>
            <a:off x="0" y="5141913"/>
            <a:ext cx="8452592" cy="793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 userDrawn="1"/>
        </p:nvSpPr>
        <p:spPr>
          <a:xfrm>
            <a:off x="8452592" y="5031869"/>
            <a:ext cx="221673" cy="22167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388500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gnifi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72" name="Freeform: Shape 71"/>
          <p:cNvSpPr/>
          <p:nvPr userDrawn="1"/>
        </p:nvSpPr>
        <p:spPr>
          <a:xfrm rot="2700000">
            <a:off x="5703897" y="2881455"/>
            <a:ext cx="3695942" cy="5915801"/>
          </a:xfrm>
          <a:custGeom>
            <a:avLst/>
            <a:gdLst>
              <a:gd name="connsiteX0" fmla="*/ 797273 w 3695942"/>
              <a:gd name="connsiteY0" fmla="*/ 797271 h 5915801"/>
              <a:gd name="connsiteX1" fmla="*/ 362059 w 3695942"/>
              <a:gd name="connsiteY1" fmla="*/ 1847971 h 5915801"/>
              <a:gd name="connsiteX2" fmla="*/ 1847972 w 3695942"/>
              <a:gd name="connsiteY2" fmla="*/ 3333884 h 5915801"/>
              <a:gd name="connsiteX3" fmla="*/ 3333885 w 3695942"/>
              <a:gd name="connsiteY3" fmla="*/ 1847971 h 5915801"/>
              <a:gd name="connsiteX4" fmla="*/ 1847972 w 3695942"/>
              <a:gd name="connsiteY4" fmla="*/ 362057 h 5915801"/>
              <a:gd name="connsiteX5" fmla="*/ 797273 w 3695942"/>
              <a:gd name="connsiteY5" fmla="*/ 797271 h 5915801"/>
              <a:gd name="connsiteX6" fmla="*/ 541259 w 3695942"/>
              <a:gd name="connsiteY6" fmla="*/ 541258 h 5915801"/>
              <a:gd name="connsiteX7" fmla="*/ 1847971 w 3695942"/>
              <a:gd name="connsiteY7" fmla="*/ 0 h 5915801"/>
              <a:gd name="connsiteX8" fmla="*/ 3695942 w 3695942"/>
              <a:gd name="connsiteY8" fmla="*/ 1847971 h 5915801"/>
              <a:gd name="connsiteX9" fmla="*/ 2220402 w 3695942"/>
              <a:gd name="connsiteY9" fmla="*/ 3658398 h 5915801"/>
              <a:gd name="connsiteX10" fmla="*/ 2044562 w 3695942"/>
              <a:gd name="connsiteY10" fmla="*/ 3685234 h 5915801"/>
              <a:gd name="connsiteX11" fmla="*/ 2044562 w 3695942"/>
              <a:gd name="connsiteY11" fmla="*/ 5719208 h 5915801"/>
              <a:gd name="connsiteX12" fmla="*/ 1847969 w 3695942"/>
              <a:gd name="connsiteY12" fmla="*/ 5915801 h 5915801"/>
              <a:gd name="connsiteX13" fmla="*/ 1847969 w 3695942"/>
              <a:gd name="connsiteY13" fmla="*/ 5915800 h 5915801"/>
              <a:gd name="connsiteX14" fmla="*/ 1651376 w 3695942"/>
              <a:gd name="connsiteY14" fmla="*/ 5719207 h 5915801"/>
              <a:gd name="connsiteX15" fmla="*/ 1651377 w 3695942"/>
              <a:gd name="connsiteY15" fmla="*/ 3685234 h 5915801"/>
              <a:gd name="connsiteX16" fmla="*/ 1475541 w 3695942"/>
              <a:gd name="connsiteY16" fmla="*/ 3658398 h 5915801"/>
              <a:gd name="connsiteX17" fmla="*/ 0 w 3695942"/>
              <a:gd name="connsiteY17" fmla="*/ 1847971 h 5915801"/>
              <a:gd name="connsiteX18" fmla="*/ 541259 w 3695942"/>
              <a:gd name="connsiteY18" fmla="*/ 541258 h 5915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95942" h="5915801">
                <a:moveTo>
                  <a:pt x="797273" y="797271"/>
                </a:moveTo>
                <a:cubicBezTo>
                  <a:pt x="528375" y="1066169"/>
                  <a:pt x="362059" y="1437647"/>
                  <a:pt x="362059" y="1847971"/>
                </a:cubicBezTo>
                <a:cubicBezTo>
                  <a:pt x="362059" y="2668617"/>
                  <a:pt x="1027325" y="3333884"/>
                  <a:pt x="1847972" y="3333884"/>
                </a:cubicBezTo>
                <a:cubicBezTo>
                  <a:pt x="2668619" y="3333884"/>
                  <a:pt x="3333885" y="2668617"/>
                  <a:pt x="3333885" y="1847971"/>
                </a:cubicBezTo>
                <a:cubicBezTo>
                  <a:pt x="3333885" y="1027324"/>
                  <a:pt x="2668619" y="362057"/>
                  <a:pt x="1847972" y="362057"/>
                </a:cubicBezTo>
                <a:cubicBezTo>
                  <a:pt x="1437648" y="362058"/>
                  <a:pt x="1066170" y="528374"/>
                  <a:pt x="797273" y="797271"/>
                </a:cubicBezTo>
                <a:close/>
                <a:moveTo>
                  <a:pt x="541259" y="541258"/>
                </a:moveTo>
                <a:cubicBezTo>
                  <a:pt x="875676" y="206841"/>
                  <a:pt x="1337668" y="0"/>
                  <a:pt x="1847971" y="0"/>
                </a:cubicBezTo>
                <a:cubicBezTo>
                  <a:pt x="2868577" y="0"/>
                  <a:pt x="3695942" y="827365"/>
                  <a:pt x="3695942" y="1847971"/>
                </a:cubicBezTo>
                <a:cubicBezTo>
                  <a:pt x="3695942" y="2741001"/>
                  <a:pt x="3062491" y="3486081"/>
                  <a:pt x="2220402" y="3658398"/>
                </a:cubicBezTo>
                <a:lnTo>
                  <a:pt x="2044562" y="3685234"/>
                </a:lnTo>
                <a:lnTo>
                  <a:pt x="2044562" y="5719208"/>
                </a:lnTo>
                <a:cubicBezTo>
                  <a:pt x="2044562" y="5827783"/>
                  <a:pt x="1956544" y="5915801"/>
                  <a:pt x="1847969" y="5915801"/>
                </a:cubicBezTo>
                <a:lnTo>
                  <a:pt x="1847969" y="5915800"/>
                </a:lnTo>
                <a:cubicBezTo>
                  <a:pt x="1739394" y="5915800"/>
                  <a:pt x="1651376" y="5827782"/>
                  <a:pt x="1651376" y="5719207"/>
                </a:cubicBezTo>
                <a:lnTo>
                  <a:pt x="1651377" y="3685234"/>
                </a:lnTo>
                <a:lnTo>
                  <a:pt x="1475541" y="3658398"/>
                </a:lnTo>
                <a:cubicBezTo>
                  <a:pt x="633452" y="3486081"/>
                  <a:pt x="0" y="2741001"/>
                  <a:pt x="0" y="1847971"/>
                </a:cubicBezTo>
                <a:cubicBezTo>
                  <a:pt x="0" y="1337668"/>
                  <a:pt x="206841" y="875676"/>
                  <a:pt x="541259" y="541258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1" name="Freeform: Shape 50"/>
          <p:cNvSpPr/>
          <p:nvPr userDrawn="1"/>
        </p:nvSpPr>
        <p:spPr>
          <a:xfrm rot="19800000">
            <a:off x="8539033" y="2073743"/>
            <a:ext cx="1588054" cy="2183773"/>
          </a:xfrm>
          <a:custGeom>
            <a:avLst/>
            <a:gdLst>
              <a:gd name="connsiteX0" fmla="*/ 327872 w 1588054"/>
              <a:gd name="connsiteY0" fmla="*/ 0 h 2183773"/>
              <a:gd name="connsiteX1" fmla="*/ 510788 w 1588054"/>
              <a:gd name="connsiteY1" fmla="*/ 118292 h 2183773"/>
              <a:gd name="connsiteX2" fmla="*/ 1585097 w 1588054"/>
              <a:gd name="connsiteY2" fmla="*/ 2051410 h 2183773"/>
              <a:gd name="connsiteX3" fmla="*/ 1588054 w 1588054"/>
              <a:gd name="connsiteY3" fmla="*/ 2183773 h 2183773"/>
              <a:gd name="connsiteX4" fmla="*/ 932943 w 1588054"/>
              <a:gd name="connsiteY4" fmla="*/ 2183773 h 2183773"/>
              <a:gd name="connsiteX5" fmla="*/ 932277 w 1588054"/>
              <a:gd name="connsiteY5" fmla="*/ 2117963 h 2183773"/>
              <a:gd name="connsiteX6" fmla="*/ 868717 w 1588054"/>
              <a:gd name="connsiteY6" fmla="*/ 1727409 h 2183773"/>
              <a:gd name="connsiteX7" fmla="*/ 116225 w 1588054"/>
              <a:gd name="connsiteY7" fmla="*/ 642603 h 2183773"/>
              <a:gd name="connsiteX8" fmla="*/ 0 w 1588054"/>
              <a:gd name="connsiteY8" fmla="*/ 567891 h 2183773"/>
              <a:gd name="connsiteX9" fmla="*/ 327872 w 1588054"/>
              <a:gd name="connsiteY9" fmla="*/ 0 h 2183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88054" h="2183773">
                <a:moveTo>
                  <a:pt x="327872" y="0"/>
                </a:moveTo>
                <a:lnTo>
                  <a:pt x="510788" y="118292"/>
                </a:lnTo>
                <a:cubicBezTo>
                  <a:pt x="1154406" y="582464"/>
                  <a:pt x="1531952" y="1299400"/>
                  <a:pt x="1585097" y="2051410"/>
                </a:cubicBezTo>
                <a:lnTo>
                  <a:pt x="1588054" y="2183773"/>
                </a:lnTo>
                <a:lnTo>
                  <a:pt x="932943" y="2183773"/>
                </a:lnTo>
                <a:lnTo>
                  <a:pt x="932277" y="2117963"/>
                </a:lnTo>
                <a:cubicBezTo>
                  <a:pt x="924499" y="1988393"/>
                  <a:pt x="903621" y="1857675"/>
                  <a:pt x="868717" y="1727409"/>
                </a:cubicBezTo>
                <a:cubicBezTo>
                  <a:pt x="746551" y="1271481"/>
                  <a:pt x="472804" y="896648"/>
                  <a:pt x="116225" y="642603"/>
                </a:cubicBezTo>
                <a:lnTo>
                  <a:pt x="0" y="567891"/>
                </a:lnTo>
                <a:lnTo>
                  <a:pt x="327872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2" name="Freeform: Shape 51"/>
          <p:cNvSpPr/>
          <p:nvPr userDrawn="1"/>
        </p:nvSpPr>
        <p:spPr>
          <a:xfrm rot="19800000">
            <a:off x="9680792" y="4049342"/>
            <a:ext cx="1590213" cy="2185140"/>
          </a:xfrm>
          <a:custGeom>
            <a:avLst/>
            <a:gdLst>
              <a:gd name="connsiteX0" fmla="*/ 1589747 w 1590213"/>
              <a:gd name="connsiteY0" fmla="*/ 0 h 2185140"/>
              <a:gd name="connsiteX1" fmla="*/ 1590213 w 1590213"/>
              <a:gd name="connsiteY1" fmla="*/ 20834 h 2185140"/>
              <a:gd name="connsiteX2" fmla="*/ 1241066 w 1590213"/>
              <a:gd name="connsiteY2" fmla="*/ 1255449 h 2185140"/>
              <a:gd name="connsiteX3" fmla="*/ 346432 w 1590213"/>
              <a:gd name="connsiteY3" fmla="*/ 2175126 h 2185140"/>
              <a:gd name="connsiteX4" fmla="*/ 328156 w 1590213"/>
              <a:gd name="connsiteY4" fmla="*/ 2185140 h 2185140"/>
              <a:gd name="connsiteX5" fmla="*/ 0 w 1590213"/>
              <a:gd name="connsiteY5" fmla="*/ 1616757 h 2185140"/>
              <a:gd name="connsiteX6" fmla="*/ 25268 w 1590213"/>
              <a:gd name="connsiteY6" fmla="*/ 1602508 h 2185140"/>
              <a:gd name="connsiteX7" fmla="*/ 933729 w 1590213"/>
              <a:gd name="connsiteY7" fmla="*/ 29007 h 2185140"/>
              <a:gd name="connsiteX8" fmla="*/ 933435 w 1590213"/>
              <a:gd name="connsiteY8" fmla="*/ 0 h 2185140"/>
              <a:gd name="connsiteX9" fmla="*/ 1589747 w 1590213"/>
              <a:gd name="connsiteY9" fmla="*/ 0 h 218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0213" h="2185140">
                <a:moveTo>
                  <a:pt x="1589747" y="0"/>
                </a:moveTo>
                <a:lnTo>
                  <a:pt x="1590213" y="20834"/>
                </a:lnTo>
                <a:cubicBezTo>
                  <a:pt x="1579289" y="441455"/>
                  <a:pt x="1466240" y="865435"/>
                  <a:pt x="1241066" y="1255449"/>
                </a:cubicBezTo>
                <a:cubicBezTo>
                  <a:pt x="1015891" y="1645462"/>
                  <a:pt x="705238" y="1955355"/>
                  <a:pt x="346432" y="2175126"/>
                </a:cubicBezTo>
                <a:lnTo>
                  <a:pt x="328156" y="2185140"/>
                </a:lnTo>
                <a:lnTo>
                  <a:pt x="0" y="1616757"/>
                </a:lnTo>
                <a:lnTo>
                  <a:pt x="25268" y="1602508"/>
                </a:lnTo>
                <a:cubicBezTo>
                  <a:pt x="566879" y="1260414"/>
                  <a:pt x="908273" y="669103"/>
                  <a:pt x="933729" y="29007"/>
                </a:cubicBezTo>
                <a:lnTo>
                  <a:pt x="933435" y="0"/>
                </a:lnTo>
                <a:lnTo>
                  <a:pt x="1589747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3" name="Freeform: Shape 52"/>
          <p:cNvSpPr/>
          <p:nvPr userDrawn="1"/>
        </p:nvSpPr>
        <p:spPr>
          <a:xfrm rot="19800000">
            <a:off x="8154437" y="6484759"/>
            <a:ext cx="2521294" cy="895451"/>
          </a:xfrm>
          <a:custGeom>
            <a:avLst/>
            <a:gdLst>
              <a:gd name="connsiteX0" fmla="*/ 2193739 w 2521294"/>
              <a:gd name="connsiteY0" fmla="*/ 13 h 895451"/>
              <a:gd name="connsiteX1" fmla="*/ 2521294 w 2521294"/>
              <a:gd name="connsiteY1" fmla="*/ 567355 h 895451"/>
              <a:gd name="connsiteX2" fmla="*/ 2405186 w 2521294"/>
              <a:gd name="connsiteY2" fmla="*/ 630976 h 895451"/>
              <a:gd name="connsiteX3" fmla="*/ 193902 w 2521294"/>
              <a:gd name="connsiteY3" fmla="*/ 667156 h 895451"/>
              <a:gd name="connsiteX4" fmla="*/ 0 w 2521294"/>
              <a:gd name="connsiteY4" fmla="*/ 567892 h 895451"/>
              <a:gd name="connsiteX5" fmla="*/ 327872 w 2521294"/>
              <a:gd name="connsiteY5" fmla="*/ 0 h 895451"/>
              <a:gd name="connsiteX6" fmla="*/ 450687 w 2521294"/>
              <a:gd name="connsiteY6" fmla="*/ 63299 h 895451"/>
              <a:gd name="connsiteX7" fmla="*/ 1766403 w 2521294"/>
              <a:gd name="connsiteY7" fmla="*/ 172573 h 895451"/>
              <a:gd name="connsiteX8" fmla="*/ 2136412 w 2521294"/>
              <a:gd name="connsiteY8" fmla="*/ 32341 h 895451"/>
              <a:gd name="connsiteX9" fmla="*/ 2193739 w 2521294"/>
              <a:gd name="connsiteY9" fmla="*/ 13 h 895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21294" h="895451">
                <a:moveTo>
                  <a:pt x="2193739" y="13"/>
                </a:moveTo>
                <a:lnTo>
                  <a:pt x="2521294" y="567355"/>
                </a:lnTo>
                <a:lnTo>
                  <a:pt x="2405186" y="630976"/>
                </a:lnTo>
                <a:cubicBezTo>
                  <a:pt x="1727354" y="960956"/>
                  <a:pt x="917695" y="992459"/>
                  <a:pt x="193902" y="667156"/>
                </a:cubicBezTo>
                <a:lnTo>
                  <a:pt x="0" y="567892"/>
                </a:lnTo>
                <a:lnTo>
                  <a:pt x="327872" y="0"/>
                </a:lnTo>
                <a:lnTo>
                  <a:pt x="450687" y="63299"/>
                </a:lnTo>
                <a:cubicBezTo>
                  <a:pt x="848986" y="245083"/>
                  <a:pt x="1310475" y="294738"/>
                  <a:pt x="1766403" y="172573"/>
                </a:cubicBezTo>
                <a:cubicBezTo>
                  <a:pt x="1896668" y="137668"/>
                  <a:pt x="2020313" y="90390"/>
                  <a:pt x="2136412" y="32341"/>
                </a:cubicBezTo>
                <a:lnTo>
                  <a:pt x="2193739" y="1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54" name="Text Placeholder 5"/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9185928" y="2806224"/>
            <a:ext cx="57365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55" name="Text Placeholder 5"/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9185928" y="6727801"/>
            <a:ext cx="57365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56" name="Text Placeholder 5"/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10319816" y="4674080"/>
            <a:ext cx="57365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00</a:t>
            </a:r>
            <a:endParaRPr kumimoji="1" lang="ja-JP" altLang="en-US" dirty="0"/>
          </a:p>
        </p:txBody>
      </p:sp>
      <p:sp>
        <p:nvSpPr>
          <p:cNvPr id="57" name="Text Placeholder 5"/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7120846" y="4693198"/>
            <a:ext cx="24650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12001500" y="1997249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Text Placeholder 5"/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12001500" y="1338012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0" name="Text Placeholder 5"/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12001500" y="4731437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1" name="Text Placeholder 5"/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001500" y="4072200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2" name="Text Placeholder 5"/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12001500" y="7465625"/>
            <a:ext cx="4867324" cy="1421200"/>
          </a:xfrm>
        </p:spPr>
        <p:txBody>
          <a:bodyPr anchor="t"/>
          <a:lstStyle>
            <a:lvl1pPr marL="0" indent="0" algn="l"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63" name="Text Placeholder 5"/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12001500" y="6806388"/>
            <a:ext cx="4867324" cy="58624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Heading goes here</a:t>
            </a:r>
            <a:endParaRPr kumimoji="1" lang="ja-JP" altLang="en-US" dirty="0"/>
          </a:p>
        </p:txBody>
      </p:sp>
      <p:sp>
        <p:nvSpPr>
          <p:cNvPr id="64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1403350" y="3633535"/>
            <a:ext cx="4525280" cy="3018343"/>
          </a:xfrm>
        </p:spPr>
        <p:txBody>
          <a:bodyPr anchor="ctr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2071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ar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5" name="Freeform: Shape 24"/>
          <p:cNvSpPr/>
          <p:nvPr userDrawn="1"/>
        </p:nvSpPr>
        <p:spPr>
          <a:xfrm>
            <a:off x="1943100" y="3270250"/>
            <a:ext cx="4044119" cy="3182217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129256" y="4572495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Freeform: Shape 25"/>
          <p:cNvSpPr/>
          <p:nvPr userDrawn="1"/>
        </p:nvSpPr>
        <p:spPr>
          <a:xfrm>
            <a:off x="7121940" y="3270250"/>
            <a:ext cx="4044119" cy="3182217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7308096" y="4572495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8" name="Freeform: Shape 27"/>
          <p:cNvSpPr/>
          <p:nvPr userDrawn="1"/>
        </p:nvSpPr>
        <p:spPr>
          <a:xfrm>
            <a:off x="12300781" y="3270250"/>
            <a:ext cx="4044119" cy="3182217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2486937" y="4572495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300784" y="7188201"/>
            <a:ext cx="7686431" cy="1663700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953884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arrow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/>
          <p:cNvSpPr/>
          <p:nvPr userDrawn="1"/>
        </p:nvSpPr>
        <p:spPr>
          <a:xfrm>
            <a:off x="5287954" y="3450053"/>
            <a:ext cx="3815617" cy="3002414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5357010" y="4642341"/>
            <a:ext cx="3248651" cy="59804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25" name="Freeform: Shape 24"/>
          <p:cNvSpPr/>
          <p:nvPr userDrawn="1"/>
        </p:nvSpPr>
        <p:spPr>
          <a:xfrm>
            <a:off x="1403350" y="3450053"/>
            <a:ext cx="3815617" cy="3002414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589506" y="4642341"/>
            <a:ext cx="3248651" cy="59804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8" name="Freeform: Shape 27"/>
          <p:cNvSpPr/>
          <p:nvPr userDrawn="1"/>
        </p:nvSpPr>
        <p:spPr>
          <a:xfrm>
            <a:off x="9172558" y="3421263"/>
            <a:ext cx="3815617" cy="3002414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9324221" y="4613551"/>
            <a:ext cx="3248651" cy="59804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300784" y="7188201"/>
            <a:ext cx="7686431" cy="1663700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12" name="Freeform: Shape 11"/>
          <p:cNvSpPr/>
          <p:nvPr userDrawn="1"/>
        </p:nvSpPr>
        <p:spPr>
          <a:xfrm>
            <a:off x="13057163" y="3450053"/>
            <a:ext cx="3815617" cy="3002414"/>
          </a:xfrm>
          <a:custGeom>
            <a:avLst/>
            <a:gdLst>
              <a:gd name="connsiteX0" fmla="*/ 2453010 w 4044119"/>
              <a:gd name="connsiteY0" fmla="*/ 0 h 3182217"/>
              <a:gd name="connsiteX1" fmla="*/ 3630386 w 4044119"/>
              <a:gd name="connsiteY1" fmla="*/ 1177376 h 3182217"/>
              <a:gd name="connsiteX2" fmla="*/ 3751565 w 4044119"/>
              <a:gd name="connsiteY2" fmla="*/ 1298555 h 3182217"/>
              <a:gd name="connsiteX3" fmla="*/ 3915229 w 4044119"/>
              <a:gd name="connsiteY3" fmla="*/ 1462219 h 3182217"/>
              <a:gd name="connsiteX4" fmla="*/ 4044119 w 4044119"/>
              <a:gd name="connsiteY4" fmla="*/ 1591109 h 3182217"/>
              <a:gd name="connsiteX5" fmla="*/ 3915229 w 4044119"/>
              <a:gd name="connsiteY5" fmla="*/ 1719999 h 3182217"/>
              <a:gd name="connsiteX6" fmla="*/ 3751566 w 4044119"/>
              <a:gd name="connsiteY6" fmla="*/ 1883662 h 3182217"/>
              <a:gd name="connsiteX7" fmla="*/ 3630386 w 4044119"/>
              <a:gd name="connsiteY7" fmla="*/ 2004842 h 3182217"/>
              <a:gd name="connsiteX8" fmla="*/ 3630386 w 4044119"/>
              <a:gd name="connsiteY8" fmla="*/ 2004842 h 3182217"/>
              <a:gd name="connsiteX9" fmla="*/ 2453010 w 4044119"/>
              <a:gd name="connsiteY9" fmla="*/ 3182217 h 3182217"/>
              <a:gd name="connsiteX10" fmla="*/ 2039277 w 4044119"/>
              <a:gd name="connsiteY10" fmla="*/ 2768484 h 3182217"/>
              <a:gd name="connsiteX11" fmla="*/ 2924099 w 4044119"/>
              <a:gd name="connsiteY11" fmla="*/ 1883662 h 3182217"/>
              <a:gd name="connsiteX12" fmla="*/ 0 w 4044119"/>
              <a:gd name="connsiteY12" fmla="*/ 1883662 h 3182217"/>
              <a:gd name="connsiteX13" fmla="*/ 0 w 4044119"/>
              <a:gd name="connsiteY13" fmla="*/ 1298555 h 3182217"/>
              <a:gd name="connsiteX14" fmla="*/ 2924099 w 4044119"/>
              <a:gd name="connsiteY14" fmla="*/ 1298555 h 3182217"/>
              <a:gd name="connsiteX15" fmla="*/ 2039277 w 4044119"/>
              <a:gd name="connsiteY15" fmla="*/ 413733 h 318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044119" h="3182217">
                <a:moveTo>
                  <a:pt x="2453010" y="0"/>
                </a:moveTo>
                <a:lnTo>
                  <a:pt x="3630386" y="1177376"/>
                </a:lnTo>
                <a:lnTo>
                  <a:pt x="3751565" y="1298555"/>
                </a:lnTo>
                <a:lnTo>
                  <a:pt x="3915229" y="1462219"/>
                </a:lnTo>
                <a:lnTo>
                  <a:pt x="4044119" y="1591109"/>
                </a:lnTo>
                <a:lnTo>
                  <a:pt x="3915229" y="1719999"/>
                </a:lnTo>
                <a:lnTo>
                  <a:pt x="3751566" y="1883662"/>
                </a:lnTo>
                <a:lnTo>
                  <a:pt x="3630386" y="2004842"/>
                </a:lnTo>
                <a:lnTo>
                  <a:pt x="3630386" y="2004842"/>
                </a:lnTo>
                <a:lnTo>
                  <a:pt x="2453010" y="3182217"/>
                </a:lnTo>
                <a:lnTo>
                  <a:pt x="2039277" y="2768484"/>
                </a:lnTo>
                <a:lnTo>
                  <a:pt x="2924099" y="1883662"/>
                </a:lnTo>
                <a:lnTo>
                  <a:pt x="0" y="1883662"/>
                </a:lnTo>
                <a:lnTo>
                  <a:pt x="0" y="1298555"/>
                </a:lnTo>
                <a:lnTo>
                  <a:pt x="2924099" y="1298555"/>
                </a:lnTo>
                <a:lnTo>
                  <a:pt x="2039277" y="413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3026687" y="4642341"/>
            <a:ext cx="3248651" cy="59804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940321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34" name="Rectangle 33"/>
          <p:cNvSpPr/>
          <p:nvPr userDrawn="1"/>
        </p:nvSpPr>
        <p:spPr>
          <a:xfrm>
            <a:off x="8415564" y="2873828"/>
            <a:ext cx="3615871" cy="585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8415564" y="3458935"/>
            <a:ext cx="3615871" cy="11711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6" name="Rectangle 35"/>
          <p:cNvSpPr/>
          <p:nvPr userDrawn="1"/>
        </p:nvSpPr>
        <p:spPr>
          <a:xfrm>
            <a:off x="8415564" y="4630056"/>
            <a:ext cx="3615871" cy="25737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8415564" y="7203848"/>
            <a:ext cx="3615871" cy="314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8599174" y="2860737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8599174" y="3599543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8599174" y="4818741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8599174" y="5379809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8599174" y="5940877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8599174" y="6501944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Rectangle 43"/>
          <p:cNvSpPr/>
          <p:nvPr userDrawn="1"/>
        </p:nvSpPr>
        <p:spPr>
          <a:xfrm>
            <a:off x="12729029" y="2873828"/>
            <a:ext cx="3615871" cy="58510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Rectangle 44"/>
          <p:cNvSpPr/>
          <p:nvPr userDrawn="1"/>
        </p:nvSpPr>
        <p:spPr>
          <a:xfrm>
            <a:off x="12729029" y="3458935"/>
            <a:ext cx="3615871" cy="11711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6" name="Rectangle 45"/>
          <p:cNvSpPr/>
          <p:nvPr userDrawn="1"/>
        </p:nvSpPr>
        <p:spPr>
          <a:xfrm>
            <a:off x="12729029" y="4630056"/>
            <a:ext cx="3615871" cy="25737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7" name="Rectangle 46"/>
          <p:cNvSpPr/>
          <p:nvPr userDrawn="1"/>
        </p:nvSpPr>
        <p:spPr>
          <a:xfrm>
            <a:off x="12729029" y="7203848"/>
            <a:ext cx="3615871" cy="3145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2912639" y="2860737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2912639" y="3599543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2912639" y="4818741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12912639" y="5379809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12912639" y="5940877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12912639" y="6501944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5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3381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 and 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288000" cy="701516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marL="0" marR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1371417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dirty="0"/>
              <a:t>Click icon to add picture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403350" y="7492809"/>
            <a:ext cx="5724525" cy="105448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9801525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022600" y="2021279"/>
            <a:ext cx="3615871" cy="58510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022600" y="2606386"/>
            <a:ext cx="3615871" cy="11711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022600" y="3777507"/>
            <a:ext cx="3615871" cy="25737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022600" y="6351299"/>
            <a:ext cx="3615871" cy="3145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206210" y="2008188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3206210" y="2746994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206210" y="3966192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3206210" y="4527260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206210" y="5088328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3206210" y="5649395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Rectangle 33"/>
          <p:cNvSpPr/>
          <p:nvPr userDrawn="1"/>
        </p:nvSpPr>
        <p:spPr>
          <a:xfrm>
            <a:off x="7336064" y="2021279"/>
            <a:ext cx="3615871" cy="585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Rectangle 34"/>
          <p:cNvSpPr/>
          <p:nvPr userDrawn="1"/>
        </p:nvSpPr>
        <p:spPr>
          <a:xfrm>
            <a:off x="7336064" y="2606386"/>
            <a:ext cx="3615871" cy="11711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6" name="Rectangle 35"/>
          <p:cNvSpPr/>
          <p:nvPr userDrawn="1"/>
        </p:nvSpPr>
        <p:spPr>
          <a:xfrm>
            <a:off x="7336064" y="3777507"/>
            <a:ext cx="3615871" cy="25737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7336064" y="6351299"/>
            <a:ext cx="3615871" cy="314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7519674" y="2008188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7519674" y="2746994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7519674" y="3966192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7519674" y="4527260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7519674" y="5088328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7519674" y="5649395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4" name="Rectangle 43"/>
          <p:cNvSpPr/>
          <p:nvPr userDrawn="1"/>
        </p:nvSpPr>
        <p:spPr>
          <a:xfrm>
            <a:off x="11649529" y="2021279"/>
            <a:ext cx="3615871" cy="58510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Rectangle 44"/>
          <p:cNvSpPr/>
          <p:nvPr userDrawn="1"/>
        </p:nvSpPr>
        <p:spPr>
          <a:xfrm>
            <a:off x="11649529" y="2606386"/>
            <a:ext cx="3615871" cy="11711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6" name="Rectangle 45"/>
          <p:cNvSpPr/>
          <p:nvPr userDrawn="1"/>
        </p:nvSpPr>
        <p:spPr>
          <a:xfrm>
            <a:off x="11649529" y="3777507"/>
            <a:ext cx="3615871" cy="25737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7" name="Rectangle 46"/>
          <p:cNvSpPr/>
          <p:nvPr userDrawn="1"/>
        </p:nvSpPr>
        <p:spPr>
          <a:xfrm>
            <a:off x="11649529" y="6351299"/>
            <a:ext cx="3615871" cy="3145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1833139" y="2008188"/>
            <a:ext cx="3248651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1833139" y="2746994"/>
            <a:ext cx="3248651" cy="84182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1833139" y="3966192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11833139" y="4527260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11833139" y="5088328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11833139" y="5649395"/>
            <a:ext cx="3242215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7" name="Title 1"/>
          <p:cNvSpPr>
            <a:spLocks noGrp="1"/>
          </p:cNvSpPr>
          <p:nvPr>
            <p:ph type="title" hasCustomPrompt="1"/>
          </p:nvPr>
        </p:nvSpPr>
        <p:spPr>
          <a:xfrm>
            <a:off x="1943100" y="7000825"/>
            <a:ext cx="5184775" cy="2048004"/>
          </a:xfrm>
        </p:spPr>
        <p:txBody>
          <a:bodyPr anchor="ctr"/>
          <a:lstStyle>
            <a:lvl1pPr algn="r">
              <a:defRPr/>
            </a:lvl1pPr>
          </a:lstStyle>
          <a:p>
            <a:r>
              <a:rPr kumimoji="1" lang="en-US" altLang="ja-JP" dirty="0"/>
              <a:t>Slide title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578969" y="7188201"/>
            <a:ext cx="7686431" cy="1663700"/>
          </a:xfrm>
        </p:spPr>
        <p:txBody>
          <a:bodyPr anchor="ctr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005147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209672" y="4215132"/>
            <a:ext cx="12135229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4209672" y="5146691"/>
            <a:ext cx="12135229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09672" y="6078250"/>
            <a:ext cx="12135229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209672" y="7009809"/>
            <a:ext cx="12135229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209672" y="7941368"/>
            <a:ext cx="12135229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4209672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5951476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693280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9435084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1176888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2918692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14660494" y="3487638"/>
            <a:ext cx="1673557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tx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403350" y="4398423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1403350" y="5329982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1403350" y="6261541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1403350" y="7180887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1403350" y="8124659"/>
            <a:ext cx="2601605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48951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 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209671" y="4363259"/>
            <a:ext cx="12135229" cy="5694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4209672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226128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8242584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0259040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12275496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4291952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403351" y="4363259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5217900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7234356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9250812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1267268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3283724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5300183" y="3610879"/>
            <a:ext cx="1009934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0" name="Rectangle 29"/>
          <p:cNvSpPr/>
          <p:nvPr userDrawn="1"/>
        </p:nvSpPr>
        <p:spPr>
          <a:xfrm>
            <a:off x="4209671" y="4932677"/>
            <a:ext cx="12135229" cy="569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1403351" y="4932677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2" name="Rectangle 31"/>
          <p:cNvSpPr/>
          <p:nvPr userDrawn="1"/>
        </p:nvSpPr>
        <p:spPr>
          <a:xfrm>
            <a:off x="4209671" y="5502095"/>
            <a:ext cx="12135229" cy="5694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1403351" y="5502095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4" name="Rectangle 33"/>
          <p:cNvSpPr/>
          <p:nvPr userDrawn="1"/>
        </p:nvSpPr>
        <p:spPr>
          <a:xfrm>
            <a:off x="4209671" y="6071513"/>
            <a:ext cx="12135229" cy="569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1403351" y="6071513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6" name="Rectangle 35"/>
          <p:cNvSpPr/>
          <p:nvPr userDrawn="1"/>
        </p:nvSpPr>
        <p:spPr>
          <a:xfrm>
            <a:off x="4209671" y="6640931"/>
            <a:ext cx="12135229" cy="5694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43" hasCustomPrompt="1"/>
          </p:nvPr>
        </p:nvSpPr>
        <p:spPr>
          <a:xfrm>
            <a:off x="1403351" y="6640931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38" name="Rectangle 37"/>
          <p:cNvSpPr/>
          <p:nvPr userDrawn="1"/>
        </p:nvSpPr>
        <p:spPr>
          <a:xfrm>
            <a:off x="4209671" y="7210349"/>
            <a:ext cx="12135229" cy="569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44" hasCustomPrompt="1"/>
          </p:nvPr>
        </p:nvSpPr>
        <p:spPr>
          <a:xfrm>
            <a:off x="1403351" y="7210349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0" name="Rectangle 39"/>
          <p:cNvSpPr/>
          <p:nvPr userDrawn="1"/>
        </p:nvSpPr>
        <p:spPr>
          <a:xfrm>
            <a:off x="4209671" y="7747989"/>
            <a:ext cx="12135229" cy="5694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45" hasCustomPrompt="1"/>
          </p:nvPr>
        </p:nvSpPr>
        <p:spPr>
          <a:xfrm>
            <a:off x="1403351" y="7747989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2" name="Rectangle 41"/>
          <p:cNvSpPr/>
          <p:nvPr userDrawn="1"/>
        </p:nvSpPr>
        <p:spPr>
          <a:xfrm>
            <a:off x="4209671" y="8317407"/>
            <a:ext cx="12135229" cy="569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3" name="Text Placeholder 5"/>
          <p:cNvSpPr>
            <a:spLocks noGrp="1"/>
          </p:cNvSpPr>
          <p:nvPr>
            <p:ph type="body" sz="quarter" idx="46" hasCustomPrompt="1"/>
          </p:nvPr>
        </p:nvSpPr>
        <p:spPr>
          <a:xfrm>
            <a:off x="1403351" y="8317407"/>
            <a:ext cx="2601604" cy="569418"/>
          </a:xfr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4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1250122"/>
            <a:ext cx="12242800" cy="1042908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 goes here</a:t>
            </a:r>
            <a:endParaRPr kumimoji="1" lang="ja-JP" altLang="en-US" dirty="0"/>
          </a:p>
        </p:txBody>
      </p:sp>
      <p:sp>
        <p:nvSpPr>
          <p:cNvPr id="45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022601" y="2293030"/>
            <a:ext cx="12242800" cy="440459"/>
          </a:xfrm>
        </p:spPr>
        <p:txBody>
          <a:bodyPr anchor="t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bg2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972557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5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9143999" y="3270250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9143999" y="4201809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9143999" y="5133368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9143999" y="6064927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9143999" y="6996486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6515101" y="2338691"/>
            <a:ext cx="2628899" cy="93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9143999" y="2338691"/>
            <a:ext cx="7740651" cy="93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515100" y="3270250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6515100" y="4201809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515100" y="5133368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515100" y="6064927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6515100" y="6996486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658841" y="2521982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9423976" y="2519762"/>
            <a:ext cx="3508663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096010" y="2519762"/>
            <a:ext cx="3508663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6658841" y="3453541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6658841" y="4385100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6658841" y="5316659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6658841" y="6248218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6658841" y="7179777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9432636" y="3449429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9432636" y="4376547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9432636" y="5330674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9432636" y="6259968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9432636" y="7188984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13082155" y="3449429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13082155" y="4376547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3082155" y="5330674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3082155" y="6259968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3082155" y="7188984"/>
            <a:ext cx="3503016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1517651" y="5141913"/>
            <a:ext cx="499744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4385142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43688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26184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5x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9143999" y="2332814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9143999" y="3269260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9143999" y="4205706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9143999" y="5142152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9143999" y="6078598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6515101" y="1396368"/>
            <a:ext cx="2628899" cy="93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9144000" y="1396368"/>
            <a:ext cx="7740651" cy="9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515100" y="2332814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6515100" y="3269260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515100" y="4205706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515100" y="5142152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6515100" y="6078598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6658841" y="1557228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9311516" y="1557228"/>
            <a:ext cx="237977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842621" y="1557228"/>
            <a:ext cx="237977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1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6658841" y="2549866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6" hasCustomPrompt="1"/>
          </p:nvPr>
        </p:nvSpPr>
        <p:spPr>
          <a:xfrm>
            <a:off x="6658841" y="3481425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3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6658841" y="4412984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8" hasCustomPrompt="1"/>
          </p:nvPr>
        </p:nvSpPr>
        <p:spPr>
          <a:xfrm>
            <a:off x="6658841" y="5344543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6658841" y="6276102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26" name="Text Placeholder 5"/>
          <p:cNvSpPr>
            <a:spLocks noGrp="1"/>
          </p:cNvSpPr>
          <p:nvPr>
            <p:ph type="body" sz="quarter" idx="30" hasCustomPrompt="1"/>
          </p:nvPr>
        </p:nvSpPr>
        <p:spPr>
          <a:xfrm>
            <a:off x="9320175" y="2545754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31" hasCustomPrompt="1"/>
          </p:nvPr>
        </p:nvSpPr>
        <p:spPr>
          <a:xfrm>
            <a:off x="9320175" y="3472872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8" name="Text Placeholder 5"/>
          <p:cNvSpPr>
            <a:spLocks noGrp="1"/>
          </p:cNvSpPr>
          <p:nvPr>
            <p:ph type="body" sz="quarter" idx="32" hasCustomPrompt="1"/>
          </p:nvPr>
        </p:nvSpPr>
        <p:spPr>
          <a:xfrm>
            <a:off x="9320175" y="442699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33" hasCustomPrompt="1"/>
          </p:nvPr>
        </p:nvSpPr>
        <p:spPr>
          <a:xfrm>
            <a:off x="9320175" y="5356293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0" name="Text Placeholder 5"/>
          <p:cNvSpPr>
            <a:spLocks noGrp="1"/>
          </p:cNvSpPr>
          <p:nvPr>
            <p:ph type="body" sz="quarter" idx="34" hasCustomPrompt="1"/>
          </p:nvPr>
        </p:nvSpPr>
        <p:spPr>
          <a:xfrm>
            <a:off x="9320175" y="628530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35" hasCustomPrompt="1"/>
          </p:nvPr>
        </p:nvSpPr>
        <p:spPr>
          <a:xfrm>
            <a:off x="11828765" y="2545754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36" hasCustomPrompt="1"/>
          </p:nvPr>
        </p:nvSpPr>
        <p:spPr>
          <a:xfrm>
            <a:off x="11828765" y="3472872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37" hasCustomPrompt="1"/>
          </p:nvPr>
        </p:nvSpPr>
        <p:spPr>
          <a:xfrm>
            <a:off x="11828765" y="442699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38" hasCustomPrompt="1"/>
          </p:nvPr>
        </p:nvSpPr>
        <p:spPr>
          <a:xfrm>
            <a:off x="11828765" y="5356293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39" hasCustomPrompt="1"/>
          </p:nvPr>
        </p:nvSpPr>
        <p:spPr>
          <a:xfrm>
            <a:off x="11828765" y="628530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1517651" y="5141913"/>
            <a:ext cx="4997449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431230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4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4296229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37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39" name="Rectangle 38"/>
          <p:cNvSpPr/>
          <p:nvPr userDrawn="1"/>
        </p:nvSpPr>
        <p:spPr>
          <a:xfrm>
            <a:off x="9143999" y="7015044"/>
            <a:ext cx="7740652" cy="93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3" name="Rectangle 42"/>
          <p:cNvSpPr/>
          <p:nvPr userDrawn="1"/>
        </p:nvSpPr>
        <p:spPr>
          <a:xfrm>
            <a:off x="9143999" y="7951488"/>
            <a:ext cx="7740652" cy="93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4" name="Rectangle 43"/>
          <p:cNvSpPr/>
          <p:nvPr userDrawn="1"/>
        </p:nvSpPr>
        <p:spPr>
          <a:xfrm>
            <a:off x="6515100" y="7015044"/>
            <a:ext cx="2628900" cy="936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Rectangle 44"/>
          <p:cNvSpPr/>
          <p:nvPr userDrawn="1"/>
        </p:nvSpPr>
        <p:spPr>
          <a:xfrm>
            <a:off x="6515100" y="7951488"/>
            <a:ext cx="2628900" cy="936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6" name="Text Placeholder 5"/>
          <p:cNvSpPr>
            <a:spLocks noGrp="1"/>
          </p:cNvSpPr>
          <p:nvPr>
            <p:ph type="body" sz="quarter" idx="40" hasCustomPrompt="1"/>
          </p:nvPr>
        </p:nvSpPr>
        <p:spPr>
          <a:xfrm>
            <a:off x="6658841" y="7203220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7" name="Text Placeholder 5"/>
          <p:cNvSpPr>
            <a:spLocks noGrp="1"/>
          </p:cNvSpPr>
          <p:nvPr>
            <p:ph type="body" sz="quarter" idx="41" hasCustomPrompt="1"/>
          </p:nvPr>
        </p:nvSpPr>
        <p:spPr>
          <a:xfrm>
            <a:off x="6658841" y="8134779"/>
            <a:ext cx="234141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000" i="0">
                <a:solidFill>
                  <a:schemeClr val="tx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48" name="Text Placeholder 5"/>
          <p:cNvSpPr>
            <a:spLocks noGrp="1"/>
          </p:cNvSpPr>
          <p:nvPr>
            <p:ph type="body" sz="quarter" idx="42" hasCustomPrompt="1"/>
          </p:nvPr>
        </p:nvSpPr>
        <p:spPr>
          <a:xfrm>
            <a:off x="9320175" y="7214970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49" name="Text Placeholder 5"/>
          <p:cNvSpPr>
            <a:spLocks noGrp="1"/>
          </p:cNvSpPr>
          <p:nvPr>
            <p:ph type="body" sz="quarter" idx="43" hasCustomPrompt="1"/>
          </p:nvPr>
        </p:nvSpPr>
        <p:spPr>
          <a:xfrm>
            <a:off x="9320175" y="8143986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0" name="Text Placeholder 5"/>
          <p:cNvSpPr>
            <a:spLocks noGrp="1"/>
          </p:cNvSpPr>
          <p:nvPr>
            <p:ph type="body" sz="quarter" idx="44" hasCustomPrompt="1"/>
          </p:nvPr>
        </p:nvSpPr>
        <p:spPr>
          <a:xfrm>
            <a:off x="11828765" y="7214970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1" name="Text Placeholder 5"/>
          <p:cNvSpPr>
            <a:spLocks noGrp="1"/>
          </p:cNvSpPr>
          <p:nvPr>
            <p:ph type="body" sz="quarter" idx="45" hasCustomPrompt="1"/>
          </p:nvPr>
        </p:nvSpPr>
        <p:spPr>
          <a:xfrm>
            <a:off x="11828765" y="8143986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2" name="Text Placeholder 5"/>
          <p:cNvSpPr>
            <a:spLocks noGrp="1"/>
          </p:cNvSpPr>
          <p:nvPr>
            <p:ph type="body" sz="quarter" idx="46" hasCustomPrompt="1"/>
          </p:nvPr>
        </p:nvSpPr>
        <p:spPr>
          <a:xfrm>
            <a:off x="14337355" y="1557228"/>
            <a:ext cx="2379778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sp>
        <p:nvSpPr>
          <p:cNvPr id="53" name="Text Placeholder 5"/>
          <p:cNvSpPr>
            <a:spLocks noGrp="1"/>
          </p:cNvSpPr>
          <p:nvPr>
            <p:ph type="body" sz="quarter" idx="47" hasCustomPrompt="1"/>
          </p:nvPr>
        </p:nvSpPr>
        <p:spPr>
          <a:xfrm>
            <a:off x="14323499" y="2545754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4" name="Text Placeholder 5"/>
          <p:cNvSpPr>
            <a:spLocks noGrp="1"/>
          </p:cNvSpPr>
          <p:nvPr>
            <p:ph type="body" sz="quarter" idx="48" hasCustomPrompt="1"/>
          </p:nvPr>
        </p:nvSpPr>
        <p:spPr>
          <a:xfrm>
            <a:off x="14323499" y="3472872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5" name="Text Placeholder 5"/>
          <p:cNvSpPr>
            <a:spLocks noGrp="1"/>
          </p:cNvSpPr>
          <p:nvPr>
            <p:ph type="body" sz="quarter" idx="49" hasCustomPrompt="1"/>
          </p:nvPr>
        </p:nvSpPr>
        <p:spPr>
          <a:xfrm>
            <a:off x="14323499" y="442699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6" name="Text Placeholder 5"/>
          <p:cNvSpPr>
            <a:spLocks noGrp="1"/>
          </p:cNvSpPr>
          <p:nvPr>
            <p:ph type="body" sz="quarter" idx="50" hasCustomPrompt="1"/>
          </p:nvPr>
        </p:nvSpPr>
        <p:spPr>
          <a:xfrm>
            <a:off x="14323499" y="5356293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7" name="Text Placeholder 5"/>
          <p:cNvSpPr>
            <a:spLocks noGrp="1"/>
          </p:cNvSpPr>
          <p:nvPr>
            <p:ph type="body" sz="quarter" idx="51" hasCustomPrompt="1"/>
          </p:nvPr>
        </p:nvSpPr>
        <p:spPr>
          <a:xfrm>
            <a:off x="14323499" y="6285309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52" hasCustomPrompt="1"/>
          </p:nvPr>
        </p:nvSpPr>
        <p:spPr>
          <a:xfrm>
            <a:off x="14323499" y="7214970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59" name="Text Placeholder 5"/>
          <p:cNvSpPr>
            <a:spLocks noGrp="1"/>
          </p:cNvSpPr>
          <p:nvPr>
            <p:ph type="body" sz="quarter" idx="53" hasCustomPrompt="1"/>
          </p:nvPr>
        </p:nvSpPr>
        <p:spPr>
          <a:xfrm>
            <a:off x="14323499" y="8143986"/>
            <a:ext cx="2375948" cy="542247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373683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onl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683650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onl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403351" y="1398589"/>
            <a:ext cx="5111750" cy="3648420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422400" y="5360988"/>
            <a:ext cx="5092700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169650" y="9616425"/>
            <a:ext cx="6781800" cy="547603"/>
          </a:xfrm>
        </p:spPr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6757650" y="8877368"/>
            <a:ext cx="1219200" cy="101285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979902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onl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11160124" y="1398589"/>
            <a:ext cx="5184775" cy="364842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1" lang="en-US" altLang="ja-JP" dirty="0"/>
              <a:t>Slide title</a:t>
            </a:r>
            <a:br>
              <a:rPr kumimoji="1" lang="en-US" altLang="ja-JP" dirty="0"/>
            </a:br>
            <a:r>
              <a:rPr kumimoji="1" lang="en-US" altLang="ja-JP" dirty="0"/>
              <a:t>goes here</a:t>
            </a:r>
            <a:endParaRPr kumimoji="1" lang="ja-JP" alt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1179173" y="5360988"/>
            <a:ext cx="5165453" cy="3022600"/>
          </a:xfrm>
        </p:spPr>
        <p:txBody>
          <a:bodyPr anchor="t"/>
          <a:lstStyle>
            <a:lvl1pPr marL="0" indent="0" algn="just">
              <a:spcBef>
                <a:spcPts val="0"/>
              </a:spcBef>
              <a:buFontTx/>
              <a:buNone/>
              <a:defRPr/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829036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022600" y="3270249"/>
            <a:ext cx="12242800" cy="3744913"/>
          </a:xfrm>
        </p:spPr>
        <p:txBody>
          <a:bodyPr anchor="ctr">
            <a:normAutofit/>
          </a:bodyPr>
          <a:lstStyle>
            <a:lvl1pPr algn="ctr">
              <a:lnSpc>
                <a:spcPct val="13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02428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arc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5271512" y="4720143"/>
            <a:ext cx="5486544" cy="84512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7" name="Group 6"/>
          <p:cNvGrpSpPr/>
          <p:nvPr userDrawn="1"/>
        </p:nvGrpSpPr>
        <p:grpSpPr>
          <a:xfrm rot="2700000">
            <a:off x="5570309" y="4960383"/>
            <a:ext cx="569985" cy="364645"/>
            <a:chOff x="4700814" y="3860800"/>
            <a:chExt cx="907506" cy="580572"/>
          </a:xfrm>
        </p:grpSpPr>
        <p:sp>
          <p:nvSpPr>
            <p:cNvPr id="5" name="Circle: Hollow 4"/>
            <p:cNvSpPr/>
            <p:nvPr userDrawn="1"/>
          </p:nvSpPr>
          <p:spPr>
            <a:xfrm>
              <a:off x="4700814" y="3860800"/>
              <a:ext cx="580572" cy="580572"/>
            </a:xfrm>
            <a:prstGeom prst="donut">
              <a:avLst>
                <a:gd name="adj" fmla="val 10648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: Rounded Corners 5"/>
            <p:cNvSpPr/>
            <p:nvPr userDrawn="1"/>
          </p:nvSpPr>
          <p:spPr>
            <a:xfrm>
              <a:off x="5225143" y="4107542"/>
              <a:ext cx="383177" cy="91077"/>
            </a:xfrm>
            <a:prstGeom prst="roundRect">
              <a:avLst>
                <a:gd name="adj" fmla="val 5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430691" y="4756843"/>
            <a:ext cx="4155651" cy="753007"/>
          </a:xfrm>
        </p:spPr>
        <p:txBody>
          <a:bodyPr anchor="ctr">
            <a:norm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FontTx/>
              <a:buNone/>
              <a:defRPr sz="2400">
                <a:solidFill>
                  <a:schemeClr val="bg1"/>
                </a:solidFill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Text goes here</a:t>
            </a:r>
            <a:endParaRPr kumimoji="1" lang="ja-JP" alt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10940872" y="4720143"/>
            <a:ext cx="2227873" cy="84512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098731" y="4857997"/>
            <a:ext cx="1903760" cy="56941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2400" i="0">
                <a:solidFill>
                  <a:schemeClr val="bg1"/>
                </a:solidFill>
                <a:latin typeface="+mj-lt"/>
              </a:defRPr>
            </a:lvl1pPr>
            <a:lvl2pPr marL="685709" indent="0">
              <a:buNone/>
              <a:defRPr sz="1800"/>
            </a:lvl2pPr>
            <a:lvl3pPr marL="1371417" indent="0">
              <a:buNone/>
              <a:defRPr sz="1800"/>
            </a:lvl3pPr>
            <a:lvl4pPr marL="2057126" indent="0">
              <a:buNone/>
              <a:defRPr sz="1800"/>
            </a:lvl4pPr>
            <a:lvl5pPr marL="2742835" indent="0">
              <a:buNone/>
              <a:defRPr sz="1800"/>
            </a:lvl5pPr>
          </a:lstStyle>
          <a:p>
            <a:pPr lvl="0"/>
            <a:r>
              <a:rPr kumimoji="1" lang="en-US" altLang="ja-JP" dirty="0"/>
              <a:t>Word</a:t>
            </a:r>
            <a:endParaRPr kumimoji="1" lang="ja-JP" altLang="en-US" dirty="0"/>
          </a:p>
        </p:txBody>
      </p:sp>
      <p:grpSp>
        <p:nvGrpSpPr>
          <p:cNvPr id="17" name="Group 16"/>
          <p:cNvGrpSpPr/>
          <p:nvPr userDrawn="1"/>
        </p:nvGrpSpPr>
        <p:grpSpPr>
          <a:xfrm rot="20515710">
            <a:off x="15428813" y="10820954"/>
            <a:ext cx="478971" cy="1006929"/>
            <a:chOff x="3991428" y="1654628"/>
            <a:chExt cx="478971" cy="1006929"/>
          </a:xfrm>
          <a:solidFill>
            <a:schemeClr val="bg1"/>
          </a:solidFill>
        </p:grpSpPr>
        <p:sp>
          <p:nvSpPr>
            <p:cNvPr id="15" name="Isosceles Triangle 14"/>
            <p:cNvSpPr/>
            <p:nvPr userDrawn="1"/>
          </p:nvSpPr>
          <p:spPr>
            <a:xfrm>
              <a:off x="3991428" y="1654628"/>
              <a:ext cx="478971" cy="725714"/>
            </a:xfrm>
            <a:custGeom>
              <a:avLst/>
              <a:gdLst>
                <a:gd name="connsiteX0" fmla="*/ 0 w 478971"/>
                <a:gd name="connsiteY0" fmla="*/ 725714 h 725714"/>
                <a:gd name="connsiteX1" fmla="*/ 239486 w 478971"/>
                <a:gd name="connsiteY1" fmla="*/ 0 h 725714"/>
                <a:gd name="connsiteX2" fmla="*/ 478971 w 478971"/>
                <a:gd name="connsiteY2" fmla="*/ 725714 h 725714"/>
                <a:gd name="connsiteX3" fmla="*/ 0 w 478971"/>
                <a:gd name="connsiteY3" fmla="*/ 725714 h 725714"/>
                <a:gd name="connsiteX0" fmla="*/ 0 w 478971"/>
                <a:gd name="connsiteY0" fmla="*/ 725714 h 726622"/>
                <a:gd name="connsiteX1" fmla="*/ 239486 w 478971"/>
                <a:gd name="connsiteY1" fmla="*/ 0 h 726622"/>
                <a:gd name="connsiteX2" fmla="*/ 478971 w 478971"/>
                <a:gd name="connsiteY2" fmla="*/ 725714 h 726622"/>
                <a:gd name="connsiteX3" fmla="*/ 237672 w 478971"/>
                <a:gd name="connsiteY3" fmla="*/ 726622 h 726622"/>
                <a:gd name="connsiteX4" fmla="*/ 0 w 478971"/>
                <a:gd name="connsiteY4" fmla="*/ 725714 h 726622"/>
                <a:gd name="connsiteX0" fmla="*/ 0 w 478971"/>
                <a:gd name="connsiteY0" fmla="*/ 725714 h 725714"/>
                <a:gd name="connsiteX1" fmla="*/ 239486 w 478971"/>
                <a:gd name="connsiteY1" fmla="*/ 0 h 725714"/>
                <a:gd name="connsiteX2" fmla="*/ 478971 w 478971"/>
                <a:gd name="connsiteY2" fmla="*/ 725714 h 725714"/>
                <a:gd name="connsiteX3" fmla="*/ 231322 w 478971"/>
                <a:gd name="connsiteY3" fmla="*/ 637722 h 725714"/>
                <a:gd name="connsiteX4" fmla="*/ 0 w 478971"/>
                <a:gd name="connsiteY4" fmla="*/ 725714 h 725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8971" h="725714">
                  <a:moveTo>
                    <a:pt x="0" y="725714"/>
                  </a:moveTo>
                  <a:lnTo>
                    <a:pt x="239486" y="0"/>
                  </a:lnTo>
                  <a:lnTo>
                    <a:pt x="478971" y="725714"/>
                  </a:lnTo>
                  <a:lnTo>
                    <a:pt x="231322" y="637722"/>
                  </a:lnTo>
                  <a:lnTo>
                    <a:pt x="0" y="72571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4175757" y="2255156"/>
              <a:ext cx="110312" cy="40640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9829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3350" y="547604"/>
            <a:ext cx="15481300" cy="13573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3350" y="2120901"/>
            <a:ext cx="15481300" cy="673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169650" y="9616425"/>
            <a:ext cx="67818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The Power of PowerPoint - thepopp.com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65400" y="8877368"/>
            <a:ext cx="2711450" cy="10128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0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fld id="{B54AD89C-DF1E-4948-B597-5DD47B34A9CA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764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7" r:id="rId2"/>
    <p:sldLayoutId id="2147483758" r:id="rId3"/>
    <p:sldLayoutId id="2147483759" r:id="rId4"/>
    <p:sldLayoutId id="2147483765" r:id="rId5"/>
    <p:sldLayoutId id="2147483664" r:id="rId6"/>
    <p:sldLayoutId id="2147483665" r:id="rId7"/>
    <p:sldLayoutId id="2147483666" r:id="rId8"/>
    <p:sldLayoutId id="2147483681" r:id="rId9"/>
    <p:sldLayoutId id="2147483730" r:id="rId10"/>
    <p:sldLayoutId id="2147483689" r:id="rId11"/>
    <p:sldLayoutId id="2147483736" r:id="rId12"/>
    <p:sldLayoutId id="2147483686" r:id="rId13"/>
    <p:sldLayoutId id="2147483763" r:id="rId14"/>
    <p:sldLayoutId id="2147483667" r:id="rId15"/>
    <p:sldLayoutId id="2147483670" r:id="rId16"/>
    <p:sldLayoutId id="2147483668" r:id="rId17"/>
    <p:sldLayoutId id="2147483671" r:id="rId18"/>
    <p:sldLayoutId id="2147483672" r:id="rId19"/>
    <p:sldLayoutId id="2147483673" r:id="rId20"/>
    <p:sldLayoutId id="2147483678" r:id="rId21"/>
    <p:sldLayoutId id="2147483679" r:id="rId22"/>
    <p:sldLayoutId id="2147483685" r:id="rId23"/>
    <p:sldLayoutId id="2147483727" r:id="rId24"/>
    <p:sldLayoutId id="2147483682" r:id="rId25"/>
    <p:sldLayoutId id="2147483683" r:id="rId26"/>
    <p:sldLayoutId id="2147483687" r:id="rId27"/>
    <p:sldLayoutId id="2147483724" r:id="rId28"/>
    <p:sldLayoutId id="2147483726" r:id="rId29"/>
    <p:sldLayoutId id="2147483688" r:id="rId30"/>
    <p:sldLayoutId id="2147483699" r:id="rId31"/>
    <p:sldLayoutId id="2147483701" r:id="rId32"/>
    <p:sldLayoutId id="2147483705" r:id="rId33"/>
    <p:sldLayoutId id="2147483711" r:id="rId34"/>
    <p:sldLayoutId id="2147483725" r:id="rId35"/>
    <p:sldLayoutId id="2147483703" r:id="rId36"/>
    <p:sldLayoutId id="2147483710" r:id="rId37"/>
    <p:sldLayoutId id="2147483713" r:id="rId38"/>
    <p:sldLayoutId id="2147483728" r:id="rId39"/>
    <p:sldLayoutId id="2147483707" r:id="rId40"/>
    <p:sldLayoutId id="2147483709" r:id="rId41"/>
    <p:sldLayoutId id="2147483712" r:id="rId42"/>
    <p:sldLayoutId id="2147483708" r:id="rId43"/>
    <p:sldLayoutId id="2147483704" r:id="rId44"/>
    <p:sldLayoutId id="2147483706" r:id="rId45"/>
    <p:sldLayoutId id="2147483691" r:id="rId46"/>
    <p:sldLayoutId id="2147483690" r:id="rId47"/>
    <p:sldLayoutId id="2147483771" r:id="rId48"/>
    <p:sldLayoutId id="2147483694" r:id="rId49"/>
    <p:sldLayoutId id="2147483693" r:id="rId50"/>
    <p:sldLayoutId id="2147483772" r:id="rId51"/>
    <p:sldLayoutId id="2147483692" r:id="rId52"/>
    <p:sldLayoutId id="2147483696" r:id="rId53"/>
    <p:sldLayoutId id="2147483698" r:id="rId54"/>
    <p:sldLayoutId id="2147483697" r:id="rId55"/>
    <p:sldLayoutId id="2147483700" r:id="rId56"/>
    <p:sldLayoutId id="2147483714" r:id="rId57"/>
    <p:sldLayoutId id="2147483715" r:id="rId58"/>
    <p:sldLayoutId id="2147483716" r:id="rId59"/>
    <p:sldLayoutId id="2147483717" r:id="rId60"/>
    <p:sldLayoutId id="2147483718" r:id="rId61"/>
    <p:sldLayoutId id="2147483719" r:id="rId62"/>
    <p:sldLayoutId id="2147483750" r:id="rId63"/>
    <p:sldLayoutId id="2147483720" r:id="rId64"/>
    <p:sldLayoutId id="2147483723" r:id="rId65"/>
    <p:sldLayoutId id="2147483721" r:id="rId66"/>
    <p:sldLayoutId id="2147483722" r:id="rId67"/>
    <p:sldLayoutId id="2147483731" r:id="rId68"/>
    <p:sldLayoutId id="2147483729" r:id="rId69"/>
    <p:sldLayoutId id="2147483734" r:id="rId70"/>
    <p:sldLayoutId id="2147483732" r:id="rId71"/>
    <p:sldLayoutId id="2147483733" r:id="rId72"/>
    <p:sldLayoutId id="2147483770" r:id="rId73"/>
    <p:sldLayoutId id="2147483769" r:id="rId74"/>
    <p:sldLayoutId id="2147483735" r:id="rId75"/>
    <p:sldLayoutId id="2147483737" r:id="rId76"/>
    <p:sldLayoutId id="2147483745" r:id="rId77"/>
    <p:sldLayoutId id="2147483751" r:id="rId78"/>
    <p:sldLayoutId id="2147483738" r:id="rId79"/>
    <p:sldLayoutId id="2147483739" r:id="rId80"/>
    <p:sldLayoutId id="2147483740" r:id="rId81"/>
    <p:sldLayoutId id="2147483741" r:id="rId82"/>
    <p:sldLayoutId id="2147483742" r:id="rId83"/>
    <p:sldLayoutId id="2147483743" r:id="rId84"/>
    <p:sldLayoutId id="2147483744" r:id="rId85"/>
    <p:sldLayoutId id="2147483746" r:id="rId86"/>
    <p:sldLayoutId id="2147483766" r:id="rId87"/>
    <p:sldLayoutId id="2147483767" r:id="rId88"/>
    <p:sldLayoutId id="2147483747" r:id="rId89"/>
    <p:sldLayoutId id="2147483748" r:id="rId90"/>
    <p:sldLayoutId id="2147483749" r:id="rId91"/>
    <p:sldLayoutId id="2147483754" r:id="rId92"/>
    <p:sldLayoutId id="2147483752" r:id="rId93"/>
    <p:sldLayoutId id="2147483753" r:id="rId94"/>
    <p:sldLayoutId id="2147483755" r:id="rId95"/>
    <p:sldLayoutId id="2147483756" r:id="rId96"/>
    <p:sldLayoutId id="2147483757" r:id="rId97"/>
    <p:sldLayoutId id="2147483760" r:id="rId98"/>
    <p:sldLayoutId id="2147483764" r:id="rId99"/>
    <p:sldLayoutId id="2147483669" r:id="rId100"/>
    <p:sldLayoutId id="2147483773" r:id="rId101"/>
  </p:sldLayoutIdLst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kumimoji="1" sz="5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60000"/>
        </a:lnSpc>
        <a:spcBef>
          <a:spcPts val="0"/>
        </a:spcBef>
        <a:buFont typeface="Arial" panose="020B0604020202020204" pitchFamily="34" charset="0"/>
        <a:buNone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102856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271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99980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5689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39" userDrawn="1">
          <p15:clr>
            <a:srgbClr val="F26B43"/>
          </p15:clr>
        </p15:guide>
        <p15:guide id="2" pos="5760" userDrawn="1">
          <p15:clr>
            <a:srgbClr val="F26B43"/>
          </p15:clr>
        </p15:guide>
        <p15:guide id="3" orient="horz" pos="881" userDrawn="1">
          <p15:clr>
            <a:srgbClr val="F26B43"/>
          </p15:clr>
        </p15:guide>
        <p15:guide id="4" orient="horz" pos="5598" userDrawn="1">
          <p15:clr>
            <a:srgbClr val="F26B43"/>
          </p15:clr>
        </p15:guide>
        <p15:guide id="5" pos="1224" userDrawn="1">
          <p15:clr>
            <a:srgbClr val="F26B43"/>
          </p15:clr>
        </p15:guide>
        <p15:guide id="6" pos="10296" userDrawn="1">
          <p15:clr>
            <a:srgbClr val="F26B43"/>
          </p15:clr>
        </p15:guide>
        <p15:guide id="7" pos="9616" userDrawn="1">
          <p15:clr>
            <a:srgbClr val="F26B43"/>
          </p15:clr>
        </p15:guide>
        <p15:guide id="8" pos="1904" userDrawn="1">
          <p15:clr>
            <a:srgbClr val="F26B43"/>
          </p15:clr>
        </p15:guide>
        <p15:guide id="9" pos="884" userDrawn="1">
          <p15:clr>
            <a:srgbClr val="F26B43"/>
          </p15:clr>
        </p15:guide>
        <p15:guide id="10" pos="10636" userDrawn="1">
          <p15:clr>
            <a:srgbClr val="F26B43"/>
          </p15:clr>
        </p15:guide>
        <p15:guide id="11" orient="horz" pos="2060" userDrawn="1">
          <p15:clr>
            <a:srgbClr val="F26B43"/>
          </p15:clr>
        </p15:guide>
        <p15:guide id="12" orient="horz" pos="4419" userDrawn="1">
          <p15:clr>
            <a:srgbClr val="F26B43"/>
          </p15:clr>
        </p15:guide>
        <p15:guide id="13" pos="7030" userDrawn="1">
          <p15:clr>
            <a:srgbClr val="F26B43"/>
          </p15:clr>
        </p15:guide>
        <p15:guide id="14" pos="4490" userDrawn="1">
          <p15:clr>
            <a:srgbClr val="F26B43"/>
          </p15:clr>
        </p15:guide>
        <p15:guide id="15" pos="41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3350" y="547604"/>
            <a:ext cx="15481300" cy="13573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/>
              <a:t>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3350" y="2120901"/>
            <a:ext cx="15481300" cy="6730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Master Text</a:t>
            </a:r>
          </a:p>
        </p:txBody>
      </p:sp>
    </p:spTree>
    <p:extLst>
      <p:ext uri="{BB962C8B-B14F-4D97-AF65-F5344CB8AC3E}">
        <p14:creationId xmlns:p14="http://schemas.microsoft.com/office/powerpoint/2010/main" val="300818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768" r:id="rId2"/>
    <p:sldLayoutId id="2147483676" r:id="rId3"/>
    <p:sldLayoutId id="2147483680" r:id="rId4"/>
    <p:sldLayoutId id="2147483684" r:id="rId5"/>
    <p:sldLayoutId id="2147483695" r:id="rId6"/>
    <p:sldLayoutId id="2147483761" r:id="rId7"/>
    <p:sldLayoutId id="2147483762" r:id="rId8"/>
  </p:sldLayoutIdLst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kumimoji="1" sz="60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60000"/>
        </a:lnSpc>
        <a:spcBef>
          <a:spcPts val="0"/>
        </a:spcBef>
        <a:buFont typeface="Arial" panose="020B0604020202020204" pitchFamily="34" charset="0"/>
        <a:buNone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102856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271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399980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5689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39">
          <p15:clr>
            <a:srgbClr val="F26B43"/>
          </p15:clr>
        </p15:guide>
        <p15:guide id="2" pos="5760">
          <p15:clr>
            <a:srgbClr val="F26B43"/>
          </p15:clr>
        </p15:guide>
        <p15:guide id="3" orient="horz" pos="903">
          <p15:clr>
            <a:srgbClr val="F26B43"/>
          </p15:clr>
        </p15:guide>
        <p15:guide id="4" orient="horz" pos="5576">
          <p15:clr>
            <a:srgbClr val="F26B43"/>
          </p15:clr>
        </p15:guide>
        <p15:guide id="5" pos="1224">
          <p15:clr>
            <a:srgbClr val="F26B43"/>
          </p15:clr>
        </p15:guide>
        <p15:guide id="6" pos="10296">
          <p15:clr>
            <a:srgbClr val="F26B43"/>
          </p15:clr>
        </p15:guide>
        <p15:guide id="7" pos="9616">
          <p15:clr>
            <a:srgbClr val="F26B43"/>
          </p15:clr>
        </p15:guide>
        <p15:guide id="8" pos="1904">
          <p15:clr>
            <a:srgbClr val="F26B43"/>
          </p15:clr>
        </p15:guide>
        <p15:guide id="9" pos="884">
          <p15:clr>
            <a:srgbClr val="F26B43"/>
          </p15:clr>
        </p15:guide>
        <p15:guide id="10" pos="1063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6.wmf"/><Relationship Id="rId4" Type="http://schemas.openxmlformats.org/officeDocument/2006/relationships/package" Target="../embeddings/Microsoft_PowerPoint_Presentation1.pptx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thepopp.com/" TargetMode="External"/><Relationship Id="rId1" Type="http://schemas.openxmlformats.org/officeDocument/2006/relationships/slideLayout" Target="../slideLayouts/slideLayout101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4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22599" y="6339089"/>
            <a:ext cx="12242800" cy="1559859"/>
          </a:xfrm>
        </p:spPr>
        <p:txBody>
          <a:bodyPr>
            <a:normAutofit/>
          </a:bodyPr>
          <a:lstStyle/>
          <a:p>
            <a:r>
              <a:rPr kumimoji="1" lang="ka-GE" altLang="ja-JP" sz="4000" dirty="0">
                <a:solidFill>
                  <a:srgbClr val="1F3F6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</a:t>
            </a:r>
            <a:endParaRPr kumimoji="1" lang="ja-JP" altLang="en-US" sz="4000" dirty="0">
              <a:solidFill>
                <a:srgbClr val="1F3F6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261A31A8-BC96-B04D-A854-AE1C8E892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9950" y="297332"/>
            <a:ext cx="3136900" cy="889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8D784BB-C6E9-6249-8E7A-A446103DCC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74" y="297332"/>
            <a:ext cx="3157245" cy="1172554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xmlns="" id="{D9BCD19A-37A2-364E-AB98-1A7157DF7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324" y="3757558"/>
            <a:ext cx="16691212" cy="3077907"/>
          </a:xfrm>
        </p:spPr>
        <p:txBody>
          <a:bodyPr>
            <a:noAutofit/>
          </a:bodyPr>
          <a:lstStyle/>
          <a:p>
            <a:r>
              <a:rPr lang="en-GB" sz="6000" dirty="0">
                <a:solidFill>
                  <a:srgbClr val="A50003"/>
                </a:solidFill>
                <a:latin typeface="Helvetica" panose="020B0604020202030204" pitchFamily="34" charset="0"/>
              </a:rPr>
              <a:t/>
            </a:r>
            <a:br>
              <a:rPr lang="en-GB" sz="6000" dirty="0">
                <a:solidFill>
                  <a:srgbClr val="A50003"/>
                </a:solidFill>
                <a:latin typeface="Helvetica" panose="020B0604020202030204" pitchFamily="34" charset="0"/>
              </a:rPr>
            </a:br>
            <a:r>
              <a:rPr lang="ka-GE" sz="6000" dirty="0">
                <a:solidFill>
                  <a:srgbClr val="A50003"/>
                </a:solidFill>
              </a:rPr>
              <a:t>რეგულირების ზეგავლენის შეფასება</a:t>
            </a:r>
            <a:r>
              <a:rPr lang="en-US" dirty="0"/>
              <a:t/>
            </a:r>
            <a:br>
              <a:rPr lang="en-US" dirty="0"/>
            </a:br>
            <a:r>
              <a:rPr lang="en-GB" sz="6000" dirty="0">
                <a:latin typeface="Helvetica" panose="020B0604020202030204" pitchFamily="34" charset="0"/>
              </a:rPr>
              <a:t/>
            </a:r>
            <a:br>
              <a:rPr lang="en-GB" sz="6000" dirty="0">
                <a:latin typeface="Helvetica" panose="020B0604020202030204" pitchFamily="34" charset="0"/>
              </a:rPr>
            </a:br>
            <a:r>
              <a:rPr lang="en-GB" sz="6000" dirty="0">
                <a:latin typeface="Helvetica" panose="020B0604020202030204" pitchFamily="34" charset="0"/>
              </a:rPr>
              <a:t> </a:t>
            </a:r>
            <a:r>
              <a:rPr lang="ka-GE" sz="6000" dirty="0">
                <a:solidFill>
                  <a:srgbClr val="1F3F67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ოჯახში დასაქმებულების უფლებების 189-ე კონვენცია</a:t>
            </a:r>
            <a:r>
              <a:rPr lang="en-GB" sz="6000" dirty="0">
                <a:latin typeface="Helvetica" panose="020B0604020202030204" pitchFamily="34" charset="0"/>
              </a:rPr>
              <a:t/>
            </a:r>
            <a:br>
              <a:rPr lang="en-GB" sz="6000" dirty="0">
                <a:latin typeface="Helvetica" panose="020B0604020202030204" pitchFamily="34" charset="0"/>
              </a:rPr>
            </a:br>
            <a:endParaRPr lang="en-US" sz="600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1D50D67D-73B8-1547-95C9-BF8AB6B1800D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8240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803579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10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dirty="0">
                <a:solidFill>
                  <a:srgbClr val="1F90B3"/>
                </a:solidFill>
              </a:rPr>
              <a:t>შემუშავებული </a:t>
            </a:r>
            <a:r>
              <a:rPr lang="ka-GE" b="1" dirty="0">
                <a:solidFill>
                  <a:srgbClr val="860000"/>
                </a:solidFill>
              </a:rPr>
              <a:t>პოლიტიკის ალტერნატივები</a:t>
            </a:r>
            <a:endParaRPr lang="ja-JP" altLang="en-US" b="1" dirty="0">
              <a:solidFill>
                <a:srgbClr val="860000"/>
              </a:solidFill>
            </a:endParaRPr>
          </a:p>
        </p:txBody>
      </p:sp>
      <p:sp>
        <p:nvSpPr>
          <p:cNvPr id="66" name="正方形/長方形 4">
            <a:extLst>
              <a:ext uri="{FF2B5EF4-FFF2-40B4-BE49-F238E27FC236}">
                <a16:creationId xmlns:a16="http://schemas.microsoft.com/office/drawing/2014/main" xmlns="" id="{FCAFD812-5144-FC4F-ADE0-EF62AF5647E9}"/>
              </a:ext>
            </a:extLst>
          </p:cNvPr>
          <p:cNvSpPr/>
          <p:nvPr/>
        </p:nvSpPr>
        <p:spPr>
          <a:xfrm>
            <a:off x="839847" y="1937780"/>
            <a:ext cx="16137100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ホームベース 10">
            <a:extLst>
              <a:ext uri="{FF2B5EF4-FFF2-40B4-BE49-F238E27FC236}">
                <a16:creationId xmlns:a16="http://schemas.microsoft.com/office/drawing/2014/main" xmlns="" id="{11B65176-F96E-D14C-959C-99054FF50D6B}"/>
              </a:ext>
            </a:extLst>
          </p:cNvPr>
          <p:cNvSpPr/>
          <p:nvPr/>
        </p:nvSpPr>
        <p:spPr>
          <a:xfrm>
            <a:off x="839848" y="1925381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8" name="テキスト プレースホルダー 11">
            <a:extLst>
              <a:ext uri="{FF2B5EF4-FFF2-40B4-BE49-F238E27FC236}">
                <a16:creationId xmlns:a16="http://schemas.microsoft.com/office/drawing/2014/main" xmlns="" id="{A5E1802B-74EE-A544-B5BF-D6D319CA161B}"/>
              </a:ext>
            </a:extLst>
          </p:cNvPr>
          <p:cNvSpPr txBox="1">
            <a:spLocks/>
          </p:cNvSpPr>
          <p:nvPr/>
        </p:nvSpPr>
        <p:spPr>
          <a:xfrm>
            <a:off x="794104" y="2616839"/>
            <a:ext cx="16126884" cy="63823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ka-GE" sz="2400" dirty="0"/>
              <a:t>შრომის კოდექსი არ მოიცავს ოჯახში დასაქმებულებს და არანაირი ძალისხმევა არაა მიმართული მათი ცნობიერების ასამაღლებლად</a:t>
            </a:r>
            <a:endParaRPr lang="en-US" sz="2400" dirty="0"/>
          </a:p>
        </p:txBody>
      </p:sp>
      <p:sp>
        <p:nvSpPr>
          <p:cNvPr id="69" name="テキスト プレースホルダー 11">
            <a:extLst>
              <a:ext uri="{FF2B5EF4-FFF2-40B4-BE49-F238E27FC236}">
                <a16:creationId xmlns:a16="http://schemas.microsoft.com/office/drawing/2014/main" xmlns="" id="{9BB8A521-E91C-5442-83B2-023C68A5EB98}"/>
              </a:ext>
            </a:extLst>
          </p:cNvPr>
          <p:cNvSpPr txBox="1">
            <a:spLocks/>
          </p:cNvSpPr>
          <p:nvPr/>
        </p:nvSpPr>
        <p:spPr>
          <a:xfrm>
            <a:off x="1739947" y="1847311"/>
            <a:ext cx="15237002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>
                <a:solidFill>
                  <a:srgbClr val="860000"/>
                </a:solidFill>
              </a:rPr>
              <a:t>ალტერნატივა</a:t>
            </a:r>
            <a:r>
              <a:rPr lang="en-US" altLang="ja-JP" dirty="0">
                <a:solidFill>
                  <a:srgbClr val="860000"/>
                </a:solidFill>
              </a:rPr>
              <a:t> 0</a:t>
            </a:r>
            <a:r>
              <a:rPr lang="en-US" altLang="ja-JP" dirty="0"/>
              <a:t>: </a:t>
            </a:r>
            <a:r>
              <a:rPr lang="ka-GE" spc="0" dirty="0"/>
              <a:t>უმოქმედობის სცენარი</a:t>
            </a:r>
            <a:r>
              <a:rPr lang="en-US" altLang="ja-JP" spc="0" dirty="0"/>
              <a:t> </a:t>
            </a:r>
            <a:endParaRPr lang="en-US" spc="0" dirty="0"/>
          </a:p>
        </p:txBody>
      </p:sp>
      <p:sp>
        <p:nvSpPr>
          <p:cNvPr id="71" name="正方形/長方形 20">
            <a:extLst>
              <a:ext uri="{FF2B5EF4-FFF2-40B4-BE49-F238E27FC236}">
                <a16:creationId xmlns:a16="http://schemas.microsoft.com/office/drawing/2014/main" xmlns="" id="{FD67D4B2-0D48-D749-A72F-281DD9A97F4B}"/>
              </a:ext>
            </a:extLst>
          </p:cNvPr>
          <p:cNvSpPr/>
          <p:nvPr/>
        </p:nvSpPr>
        <p:spPr>
          <a:xfrm>
            <a:off x="850064" y="3610973"/>
            <a:ext cx="16137100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ホームベース 21">
            <a:extLst>
              <a:ext uri="{FF2B5EF4-FFF2-40B4-BE49-F238E27FC236}">
                <a16:creationId xmlns:a16="http://schemas.microsoft.com/office/drawing/2014/main" xmlns="" id="{324AA576-E419-8C4D-9D03-1F6C6E342DEA}"/>
              </a:ext>
            </a:extLst>
          </p:cNvPr>
          <p:cNvSpPr/>
          <p:nvPr/>
        </p:nvSpPr>
        <p:spPr>
          <a:xfrm>
            <a:off x="850065" y="3610973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テキスト プレースホルダー 11">
            <a:extLst>
              <a:ext uri="{FF2B5EF4-FFF2-40B4-BE49-F238E27FC236}">
                <a16:creationId xmlns:a16="http://schemas.microsoft.com/office/drawing/2014/main" xmlns="" id="{7849AEEE-11A0-CD47-AA30-71FD40C5EF19}"/>
              </a:ext>
            </a:extLst>
          </p:cNvPr>
          <p:cNvSpPr txBox="1">
            <a:spLocks/>
          </p:cNvSpPr>
          <p:nvPr/>
        </p:nvSpPr>
        <p:spPr>
          <a:xfrm>
            <a:off x="1719514" y="3533647"/>
            <a:ext cx="15237002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>
                <a:solidFill>
                  <a:srgbClr val="860000"/>
                </a:solidFill>
              </a:rPr>
              <a:t>ალტერნატივა</a:t>
            </a:r>
            <a:r>
              <a:rPr lang="en-US" altLang="ja-JP" dirty="0">
                <a:solidFill>
                  <a:srgbClr val="860000"/>
                </a:solidFill>
              </a:rPr>
              <a:t> 1</a:t>
            </a:r>
            <a:r>
              <a:rPr lang="en-US" altLang="ja-JP" dirty="0"/>
              <a:t>: </a:t>
            </a:r>
            <a:r>
              <a:rPr lang="ka-GE" spc="0" dirty="0"/>
              <a:t>მარეგულირებელი სცენარი</a:t>
            </a:r>
            <a:r>
              <a:rPr lang="en-US" spc="0" dirty="0"/>
              <a:t> </a:t>
            </a:r>
          </a:p>
        </p:txBody>
      </p:sp>
      <p:sp>
        <p:nvSpPr>
          <p:cNvPr id="76" name="正方形/長方形 25">
            <a:extLst>
              <a:ext uri="{FF2B5EF4-FFF2-40B4-BE49-F238E27FC236}">
                <a16:creationId xmlns:a16="http://schemas.microsoft.com/office/drawing/2014/main" xmlns="" id="{9FA241D7-4818-2241-85E4-CC46079F36D5}"/>
              </a:ext>
            </a:extLst>
          </p:cNvPr>
          <p:cNvSpPr/>
          <p:nvPr/>
        </p:nvSpPr>
        <p:spPr>
          <a:xfrm>
            <a:off x="850063" y="7271946"/>
            <a:ext cx="16137101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ホームベース 26">
            <a:extLst>
              <a:ext uri="{FF2B5EF4-FFF2-40B4-BE49-F238E27FC236}">
                <a16:creationId xmlns:a16="http://schemas.microsoft.com/office/drawing/2014/main" xmlns="" id="{7B83252B-106B-E24E-A08F-5C9BEDB252BC}"/>
              </a:ext>
            </a:extLst>
          </p:cNvPr>
          <p:cNvSpPr/>
          <p:nvPr/>
        </p:nvSpPr>
        <p:spPr>
          <a:xfrm>
            <a:off x="850064" y="7271946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テキスト プレースホルダー 11">
            <a:extLst>
              <a:ext uri="{FF2B5EF4-FFF2-40B4-BE49-F238E27FC236}">
                <a16:creationId xmlns:a16="http://schemas.microsoft.com/office/drawing/2014/main" xmlns="" id="{981326BC-DE47-9840-ABFC-F6D87A52FA2B}"/>
              </a:ext>
            </a:extLst>
          </p:cNvPr>
          <p:cNvSpPr txBox="1">
            <a:spLocks/>
          </p:cNvSpPr>
          <p:nvPr/>
        </p:nvSpPr>
        <p:spPr>
          <a:xfrm>
            <a:off x="1750164" y="7181980"/>
            <a:ext cx="15237000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>
                <a:solidFill>
                  <a:srgbClr val="860000"/>
                </a:solidFill>
              </a:rPr>
              <a:t>ალტერნატივა</a:t>
            </a:r>
            <a:r>
              <a:rPr lang="en-US" altLang="ja-JP" dirty="0">
                <a:solidFill>
                  <a:srgbClr val="860000"/>
                </a:solidFill>
              </a:rPr>
              <a:t> 3</a:t>
            </a:r>
            <a:r>
              <a:rPr lang="en-US" altLang="ja-JP" dirty="0"/>
              <a:t>: </a:t>
            </a:r>
            <a:r>
              <a:rPr lang="ka-GE" spc="0" dirty="0"/>
              <a:t>გარდამავალი სცენარი</a:t>
            </a:r>
            <a:r>
              <a:rPr lang="en-US" spc="0" dirty="0"/>
              <a:t> </a:t>
            </a:r>
          </a:p>
        </p:txBody>
      </p:sp>
      <p:sp>
        <p:nvSpPr>
          <p:cNvPr id="24" name="テキスト プレースホルダー 11">
            <a:extLst>
              <a:ext uri="{FF2B5EF4-FFF2-40B4-BE49-F238E27FC236}">
                <a16:creationId xmlns:a16="http://schemas.microsoft.com/office/drawing/2014/main" xmlns="" id="{3D777087-CDB0-4D1E-84ED-D6305EAC9EEF}"/>
              </a:ext>
            </a:extLst>
          </p:cNvPr>
          <p:cNvSpPr txBox="1">
            <a:spLocks/>
          </p:cNvSpPr>
          <p:nvPr/>
        </p:nvSpPr>
        <p:spPr>
          <a:xfrm>
            <a:off x="814533" y="4390973"/>
            <a:ext cx="16126884" cy="63823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ka-GE" sz="2400" dirty="0"/>
              <a:t>ოჯახში დასაქმების შრომის ურთიერთობად აღიარება </a:t>
            </a:r>
            <a:endParaRPr lang="en-US" sz="2400" dirty="0"/>
          </a:p>
          <a:p>
            <a:pPr algn="just"/>
            <a:endParaRPr lang="en-US" sz="2400" dirty="0"/>
          </a:p>
        </p:txBody>
      </p:sp>
      <p:sp>
        <p:nvSpPr>
          <p:cNvPr id="25" name="正方形/長方形 20">
            <a:extLst>
              <a:ext uri="{FF2B5EF4-FFF2-40B4-BE49-F238E27FC236}">
                <a16:creationId xmlns:a16="http://schemas.microsoft.com/office/drawing/2014/main" xmlns="" id="{095CDDC7-F2A9-4D68-8D6B-54C0355B5089}"/>
              </a:ext>
            </a:extLst>
          </p:cNvPr>
          <p:cNvSpPr/>
          <p:nvPr/>
        </p:nvSpPr>
        <p:spPr>
          <a:xfrm>
            <a:off x="814537" y="5344729"/>
            <a:ext cx="16137100" cy="563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ホームベース 21">
            <a:extLst>
              <a:ext uri="{FF2B5EF4-FFF2-40B4-BE49-F238E27FC236}">
                <a16:creationId xmlns:a16="http://schemas.microsoft.com/office/drawing/2014/main" xmlns="" id="{71207297-5CEA-4B11-9349-493F2B58125E}"/>
              </a:ext>
            </a:extLst>
          </p:cNvPr>
          <p:cNvSpPr/>
          <p:nvPr/>
        </p:nvSpPr>
        <p:spPr>
          <a:xfrm>
            <a:off x="814533" y="5344729"/>
            <a:ext cx="900100" cy="563185"/>
          </a:xfrm>
          <a:prstGeom prst="homePlate">
            <a:avLst/>
          </a:prstGeom>
          <a:solidFill>
            <a:srgbClr val="115889"/>
          </a:solidFill>
          <a:ln w="98425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プレースホルダー 11">
            <a:extLst>
              <a:ext uri="{FF2B5EF4-FFF2-40B4-BE49-F238E27FC236}">
                <a16:creationId xmlns:a16="http://schemas.microsoft.com/office/drawing/2014/main" xmlns="" id="{6B5B306A-9C3A-4AAB-AC46-42E152F0F5AC}"/>
              </a:ext>
            </a:extLst>
          </p:cNvPr>
          <p:cNvSpPr txBox="1">
            <a:spLocks/>
          </p:cNvSpPr>
          <p:nvPr/>
        </p:nvSpPr>
        <p:spPr>
          <a:xfrm>
            <a:off x="1714634" y="5268709"/>
            <a:ext cx="15237002" cy="7732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>
                <a:solidFill>
                  <a:srgbClr val="860000"/>
                </a:solidFill>
              </a:rPr>
              <a:t>ალტერნატივა</a:t>
            </a:r>
            <a:r>
              <a:rPr lang="en-US" altLang="ja-JP" dirty="0">
                <a:solidFill>
                  <a:srgbClr val="860000"/>
                </a:solidFill>
              </a:rPr>
              <a:t> 2</a:t>
            </a:r>
            <a:r>
              <a:rPr lang="en-US" altLang="ja-JP" dirty="0"/>
              <a:t>: </a:t>
            </a:r>
            <a:r>
              <a:rPr lang="ka-GE" spc="0" dirty="0"/>
              <a:t>არამარეგულირებელი სცენარი</a:t>
            </a:r>
            <a:r>
              <a:rPr lang="en-US" spc="0" dirty="0"/>
              <a:t> </a:t>
            </a:r>
          </a:p>
        </p:txBody>
      </p:sp>
      <p:sp>
        <p:nvSpPr>
          <p:cNvPr id="30" name="テキスト プレースホルダー 11">
            <a:extLst>
              <a:ext uri="{FF2B5EF4-FFF2-40B4-BE49-F238E27FC236}">
                <a16:creationId xmlns:a16="http://schemas.microsoft.com/office/drawing/2014/main" xmlns="" id="{F0BB0F3F-F03D-4AF9-A8CF-ED915CD9E740}"/>
              </a:ext>
            </a:extLst>
          </p:cNvPr>
          <p:cNvSpPr txBox="1">
            <a:spLocks/>
          </p:cNvSpPr>
          <p:nvPr/>
        </p:nvSpPr>
        <p:spPr>
          <a:xfrm>
            <a:off x="870496" y="5966865"/>
            <a:ext cx="16126884" cy="63823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ka-GE" sz="2400" dirty="0"/>
              <a:t>ოჯახში დასაქმებულთა წახალისება შექმნან არაფორმალური/ფორმალური ასოციაციები და მათი არსებული უფლებების შესახებ ცნობიერების დონის ამაღლება</a:t>
            </a:r>
            <a:endParaRPr lang="en-US" sz="2400" dirty="0"/>
          </a:p>
        </p:txBody>
      </p:sp>
      <p:sp>
        <p:nvSpPr>
          <p:cNvPr id="31" name="テキスト プレースホルダー 11">
            <a:extLst>
              <a:ext uri="{FF2B5EF4-FFF2-40B4-BE49-F238E27FC236}">
                <a16:creationId xmlns:a16="http://schemas.microsoft.com/office/drawing/2014/main" xmlns="" id="{890CFF24-30D8-41B3-BB25-2439D11154CF}"/>
              </a:ext>
            </a:extLst>
          </p:cNvPr>
          <p:cNvSpPr txBox="1">
            <a:spLocks/>
          </p:cNvSpPr>
          <p:nvPr/>
        </p:nvSpPr>
        <p:spPr>
          <a:xfrm>
            <a:off x="794104" y="8088834"/>
            <a:ext cx="16126884" cy="63823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ka-GE" sz="2400" dirty="0"/>
              <a:t>ოჯახში დასაქმებულთა ცნობიერების დონის ამაღლება და ორი წლის შემდგომ მარეგულირებელი ცვლილება </a:t>
            </a:r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104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6" y="9627225"/>
            <a:ext cx="1510648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11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dirty="0">
                <a:solidFill>
                  <a:srgbClr val="1F90B3"/>
                </a:solidFill>
              </a:rPr>
              <a:t>შემუშავებული </a:t>
            </a:r>
            <a:r>
              <a:rPr lang="ka-GE" b="1" dirty="0">
                <a:solidFill>
                  <a:srgbClr val="860000"/>
                </a:solidFill>
              </a:rPr>
              <a:t>პოლიტიკის ალტერნატივები</a:t>
            </a:r>
            <a:endParaRPr kumimoji="1" lang="ja-JP" alt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553B746-5123-DF49-8596-0C14156C15EF}"/>
              </a:ext>
            </a:extLst>
          </p:cNvPr>
          <p:cNvGrpSpPr/>
          <p:nvPr/>
        </p:nvGrpSpPr>
        <p:grpSpPr>
          <a:xfrm>
            <a:off x="155514" y="1109229"/>
            <a:ext cx="5912186" cy="8482138"/>
            <a:chOff x="734113" y="1694846"/>
            <a:chExt cx="7742989" cy="5945230"/>
          </a:xfrm>
        </p:grpSpPr>
        <p:sp>
          <p:nvSpPr>
            <p:cNvPr id="16" name="角丸四角形 4">
              <a:extLst>
                <a:ext uri="{FF2B5EF4-FFF2-40B4-BE49-F238E27FC236}">
                  <a16:creationId xmlns:a16="http://schemas.microsoft.com/office/drawing/2014/main" xmlns="" id="{400EB134-F618-B247-A1FA-161FFE4103A3}"/>
                </a:ext>
              </a:extLst>
            </p:cNvPr>
            <p:cNvSpPr/>
            <p:nvPr/>
          </p:nvSpPr>
          <p:spPr>
            <a:xfrm>
              <a:off x="832191" y="1798663"/>
              <a:ext cx="7635948" cy="5841413"/>
            </a:xfrm>
            <a:prstGeom prst="roundRect">
              <a:avLst>
                <a:gd name="adj" fmla="val 2803"/>
              </a:avLst>
            </a:prstGeom>
            <a:solidFill>
              <a:srgbClr val="1F90B3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6">
              <a:extLst>
                <a:ext uri="{FF2B5EF4-FFF2-40B4-BE49-F238E27FC236}">
                  <a16:creationId xmlns:a16="http://schemas.microsoft.com/office/drawing/2014/main" xmlns="" id="{6584ACA7-101D-DA4A-B135-2B1708C733E5}"/>
                </a:ext>
              </a:extLst>
            </p:cNvPr>
            <p:cNvSpPr/>
            <p:nvPr/>
          </p:nvSpPr>
          <p:spPr>
            <a:xfrm>
              <a:off x="827040" y="2415836"/>
              <a:ext cx="7650062" cy="471347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プレースホルダー 11">
              <a:extLst>
                <a:ext uri="{FF2B5EF4-FFF2-40B4-BE49-F238E27FC236}">
                  <a16:creationId xmlns:a16="http://schemas.microsoft.com/office/drawing/2014/main" xmlns="" id="{79FB2415-200C-164B-8D50-CA8B77472E55}"/>
                </a:ext>
              </a:extLst>
            </p:cNvPr>
            <p:cNvSpPr txBox="1">
              <a:spLocks/>
            </p:cNvSpPr>
            <p:nvPr/>
          </p:nvSpPr>
          <p:spPr>
            <a:xfrm>
              <a:off x="2146834" y="1694846"/>
              <a:ext cx="4545505" cy="773203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ctr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2800" kern="1200" spc="300" baseline="0">
                  <a:solidFill>
                    <a:schemeClr val="bg1"/>
                  </a:solidFill>
                  <a:latin typeface="+mj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dirty="0"/>
                <a:t>ალტერნატივა</a:t>
              </a:r>
              <a:r>
                <a:rPr lang="en-US" altLang="ja-JP" dirty="0"/>
                <a:t> 0</a:t>
              </a:r>
              <a:endParaRPr lang="en-US" dirty="0"/>
            </a:p>
          </p:txBody>
        </p:sp>
        <p:sp>
          <p:nvSpPr>
            <p:cNvPr id="21" name="テキスト プレースホルダー 11">
              <a:extLst>
                <a:ext uri="{FF2B5EF4-FFF2-40B4-BE49-F238E27FC236}">
                  <a16:creationId xmlns:a16="http://schemas.microsoft.com/office/drawing/2014/main" xmlns="" id="{37A5C88B-6F1E-0340-A02B-6265AC33E1C6}"/>
                </a:ext>
              </a:extLst>
            </p:cNvPr>
            <p:cNvSpPr txBox="1">
              <a:spLocks/>
            </p:cNvSpPr>
            <p:nvPr/>
          </p:nvSpPr>
          <p:spPr>
            <a:xfrm>
              <a:off x="734113" y="7077749"/>
              <a:ext cx="7524828" cy="540060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ctr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2000" kern="1200" spc="300" baseline="0">
                  <a:solidFill>
                    <a:schemeClr val="bg1"/>
                  </a:solidFill>
                  <a:latin typeface="+mj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400" dirty="0"/>
                <a:t>უმოქმედობის სცენარი</a:t>
              </a:r>
              <a:endParaRPr lang="en-US" sz="2400" dirty="0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2BA5CFF0-9F12-4B45-BACC-F6C5349961B6}"/>
              </a:ext>
            </a:extLst>
          </p:cNvPr>
          <p:cNvGrpSpPr/>
          <p:nvPr/>
        </p:nvGrpSpPr>
        <p:grpSpPr>
          <a:xfrm>
            <a:off x="325565" y="2739853"/>
            <a:ext cx="5670594" cy="1175147"/>
            <a:chOff x="1798874" y="4211711"/>
            <a:chExt cx="5686784" cy="1189074"/>
          </a:xfrm>
        </p:grpSpPr>
        <p:sp>
          <p:nvSpPr>
            <p:cNvPr id="82" name="ホームベース 16">
              <a:extLst>
                <a:ext uri="{FF2B5EF4-FFF2-40B4-BE49-F238E27FC236}">
                  <a16:creationId xmlns:a16="http://schemas.microsoft.com/office/drawing/2014/main" xmlns="" id="{5320BA9D-79CA-954B-AF4E-56A25228FEB4}"/>
                </a:ext>
              </a:extLst>
            </p:cNvPr>
            <p:cNvSpPr/>
            <p:nvPr/>
          </p:nvSpPr>
          <p:spPr>
            <a:xfrm>
              <a:off x="1807391" y="4278776"/>
              <a:ext cx="405045" cy="315035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テキスト プレースホルダー 11">
              <a:extLst>
                <a:ext uri="{FF2B5EF4-FFF2-40B4-BE49-F238E27FC236}">
                  <a16:creationId xmlns:a16="http://schemas.microsoft.com/office/drawing/2014/main" xmlns="" id="{FE3E3F0A-9293-454C-BB11-8FF271D07886}"/>
                </a:ext>
              </a:extLst>
            </p:cNvPr>
            <p:cNvSpPr txBox="1">
              <a:spLocks/>
            </p:cNvSpPr>
            <p:nvPr/>
          </p:nvSpPr>
          <p:spPr>
            <a:xfrm>
              <a:off x="2288305" y="4211711"/>
              <a:ext cx="4913500" cy="540060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ოჯახში დასაქმებულები არ დაიბეგრებიან</a:t>
              </a:r>
              <a:endParaRPr 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84" name="ホームベース 18">
              <a:extLst>
                <a:ext uri="{FF2B5EF4-FFF2-40B4-BE49-F238E27FC236}">
                  <a16:creationId xmlns:a16="http://schemas.microsoft.com/office/drawing/2014/main" xmlns="" id="{9D39D0DA-54AB-904B-9845-2B19BD7D1D9A}"/>
                </a:ext>
              </a:extLst>
            </p:cNvPr>
            <p:cNvSpPr/>
            <p:nvPr/>
          </p:nvSpPr>
          <p:spPr>
            <a:xfrm>
              <a:off x="1798874" y="4973238"/>
              <a:ext cx="405045" cy="315035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テキスト プレースホルダー 11">
              <a:extLst>
                <a:ext uri="{FF2B5EF4-FFF2-40B4-BE49-F238E27FC236}">
                  <a16:creationId xmlns:a16="http://schemas.microsoft.com/office/drawing/2014/main" xmlns="" id="{449025FB-F4C7-2045-9D31-F0B9502C8415}"/>
                </a:ext>
              </a:extLst>
            </p:cNvPr>
            <p:cNvSpPr txBox="1">
              <a:spLocks/>
            </p:cNvSpPr>
            <p:nvPr/>
          </p:nvSpPr>
          <p:spPr>
            <a:xfrm>
              <a:off x="2285031" y="5014876"/>
              <a:ext cx="5200627" cy="385909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დაქირავებისა და სამსახურიდან გათავისუფლების პროცესის მოქნილობა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8CB2FCD-0137-F34B-B803-9958909CD1CF}"/>
              </a:ext>
            </a:extLst>
          </p:cNvPr>
          <p:cNvSpPr txBox="1"/>
          <p:nvPr/>
        </p:nvSpPr>
        <p:spPr>
          <a:xfrm>
            <a:off x="1167445" y="2192309"/>
            <a:ext cx="5686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შესაძლებლობები</a:t>
            </a:r>
            <a:endParaRPr kumimoji="1" 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3620ED0F-3C5F-6244-90BD-99C776359FFB}"/>
              </a:ext>
            </a:extLst>
          </p:cNvPr>
          <p:cNvSpPr txBox="1"/>
          <p:nvPr/>
        </p:nvSpPr>
        <p:spPr>
          <a:xfrm>
            <a:off x="1834380" y="4230563"/>
            <a:ext cx="5686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რისკები</a:t>
            </a:r>
            <a:endParaRPr kumimoji="1" lang="en-US" sz="2800" spc="300" dirty="0">
              <a:solidFill>
                <a:srgbClr val="1F3F67"/>
              </a:solidFill>
              <a:latin typeface="+mj-lt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70450428-3E28-2841-8B2A-333C6BFABFB7}"/>
              </a:ext>
            </a:extLst>
          </p:cNvPr>
          <p:cNvGrpSpPr/>
          <p:nvPr/>
        </p:nvGrpSpPr>
        <p:grpSpPr>
          <a:xfrm>
            <a:off x="377863" y="4976220"/>
            <a:ext cx="6804777" cy="3629297"/>
            <a:chOff x="9614215" y="6322798"/>
            <a:chExt cx="6804777" cy="3629297"/>
          </a:xfrm>
        </p:grpSpPr>
        <p:sp>
          <p:nvSpPr>
            <p:cNvPr id="73" name="ホームベース 16">
              <a:extLst>
                <a:ext uri="{FF2B5EF4-FFF2-40B4-BE49-F238E27FC236}">
                  <a16:creationId xmlns:a16="http://schemas.microsoft.com/office/drawing/2014/main" xmlns="" id="{090C76D4-3156-FF45-AED6-AB40361BFDE1}"/>
                </a:ext>
              </a:extLst>
            </p:cNvPr>
            <p:cNvSpPr/>
            <p:nvPr/>
          </p:nvSpPr>
          <p:spPr>
            <a:xfrm>
              <a:off x="9622480" y="6439925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4" name="テキスト プレースホルダー 11">
              <a:extLst>
                <a:ext uri="{FF2B5EF4-FFF2-40B4-BE49-F238E27FC236}">
                  <a16:creationId xmlns:a16="http://schemas.microsoft.com/office/drawing/2014/main" xmlns="" id="{FD36481F-C9CB-E748-989C-7B82B62E5CDB}"/>
                </a:ext>
              </a:extLst>
            </p:cNvPr>
            <p:cNvSpPr txBox="1">
              <a:spLocks/>
            </p:cNvSpPr>
            <p:nvPr/>
          </p:nvSpPr>
          <p:spPr>
            <a:xfrm>
              <a:off x="10015533" y="6322798"/>
              <a:ext cx="5142476" cy="595948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საფრთხის შემცველი სამუშაო პირობების რისკი</a:t>
              </a:r>
              <a:endParaRPr 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75" name="ホームベース 18">
              <a:extLst>
                <a:ext uri="{FF2B5EF4-FFF2-40B4-BE49-F238E27FC236}">
                  <a16:creationId xmlns:a16="http://schemas.microsoft.com/office/drawing/2014/main" xmlns="" id="{46480626-0A93-7042-91EE-9109ED3485AF}"/>
                </a:ext>
              </a:extLst>
            </p:cNvPr>
            <p:cNvSpPr/>
            <p:nvPr/>
          </p:nvSpPr>
          <p:spPr>
            <a:xfrm>
              <a:off x="9614215" y="7162864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テキスト プレースホルダー 11">
              <a:extLst>
                <a:ext uri="{FF2B5EF4-FFF2-40B4-BE49-F238E27FC236}">
                  <a16:creationId xmlns:a16="http://schemas.microsoft.com/office/drawing/2014/main" xmlns="" id="{0D34572A-6FDF-9445-88B1-1A1083DD7378}"/>
                </a:ext>
              </a:extLst>
            </p:cNvPr>
            <p:cNvSpPr txBox="1">
              <a:spLocks/>
            </p:cNvSpPr>
            <p:nvPr/>
          </p:nvSpPr>
          <p:spPr>
            <a:xfrm>
              <a:off x="10015534" y="7045737"/>
              <a:ext cx="5202783" cy="573026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ძალადობის, შევიწროების, არასათანადო მოპყრობის რისკი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77" name="ホームベース 20">
              <a:extLst>
                <a:ext uri="{FF2B5EF4-FFF2-40B4-BE49-F238E27FC236}">
                  <a16:creationId xmlns:a16="http://schemas.microsoft.com/office/drawing/2014/main" xmlns="" id="{BC6C18D3-7ECC-CA42-BA0F-D1219790B764}"/>
                </a:ext>
              </a:extLst>
            </p:cNvPr>
            <p:cNvSpPr/>
            <p:nvPr/>
          </p:nvSpPr>
          <p:spPr>
            <a:xfrm>
              <a:off x="9622480" y="7866400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8" name="テキスト プレースホルダー 11">
              <a:extLst>
                <a:ext uri="{FF2B5EF4-FFF2-40B4-BE49-F238E27FC236}">
                  <a16:creationId xmlns:a16="http://schemas.microsoft.com/office/drawing/2014/main" xmlns="" id="{074B809F-F40E-5942-B9BA-7F3AE883D4EA}"/>
                </a:ext>
              </a:extLst>
            </p:cNvPr>
            <p:cNvSpPr txBox="1">
              <a:spLocks/>
            </p:cNvSpPr>
            <p:nvPr/>
          </p:nvSpPr>
          <p:spPr>
            <a:xfrm>
              <a:off x="10046690" y="7725382"/>
              <a:ext cx="6372302" cy="588095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ინფორმირებულობის დაბალი დონე</a:t>
              </a:r>
              <a:r>
                <a:rPr lang="en-US" sz="2000" dirty="0"/>
                <a:t> 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79" name="ホームベース 22">
              <a:extLst>
                <a:ext uri="{FF2B5EF4-FFF2-40B4-BE49-F238E27FC236}">
                  <a16:creationId xmlns:a16="http://schemas.microsoft.com/office/drawing/2014/main" xmlns="" id="{35786950-F225-0E4C-B78F-039441E49FAD}"/>
                </a:ext>
              </a:extLst>
            </p:cNvPr>
            <p:cNvSpPr/>
            <p:nvPr/>
          </p:nvSpPr>
          <p:spPr>
            <a:xfrm>
              <a:off x="9622480" y="8571621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テキスト プレースホルダー 11">
              <a:extLst>
                <a:ext uri="{FF2B5EF4-FFF2-40B4-BE49-F238E27FC236}">
                  <a16:creationId xmlns:a16="http://schemas.microsoft.com/office/drawing/2014/main" xmlns="" id="{425474C2-8028-9640-9171-E2DAA0F4BD9B}"/>
                </a:ext>
              </a:extLst>
            </p:cNvPr>
            <p:cNvSpPr txBox="1">
              <a:spLocks/>
            </p:cNvSpPr>
            <p:nvPr/>
          </p:nvSpPr>
          <p:spPr>
            <a:xfrm>
              <a:off x="10046690" y="8479962"/>
              <a:ext cx="5306499" cy="573402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შეუძლიათ დაიცვან საკუთარი უფლებები, თუმცა ძალიან შეზღუდულად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97" name="ホームベース 22">
              <a:extLst>
                <a:ext uri="{FF2B5EF4-FFF2-40B4-BE49-F238E27FC236}">
                  <a16:creationId xmlns:a16="http://schemas.microsoft.com/office/drawing/2014/main" xmlns="" id="{7E0029EA-3B74-6F46-9BA1-AF64C53EA2B3}"/>
                </a:ext>
              </a:extLst>
            </p:cNvPr>
            <p:cNvSpPr/>
            <p:nvPr/>
          </p:nvSpPr>
          <p:spPr>
            <a:xfrm>
              <a:off x="9614215" y="9218272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F0A11AC7-A3B4-3B45-AF48-29C375CD74E6}"/>
                </a:ext>
              </a:extLst>
            </p:cNvPr>
            <p:cNvSpPr/>
            <p:nvPr/>
          </p:nvSpPr>
          <p:spPr>
            <a:xfrm>
              <a:off x="10046690" y="9244209"/>
              <a:ext cx="495464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a-GE" sz="2000" dirty="0"/>
                <a:t>რჩებიან ყველაზე დაუცველ ჯგუფად არაფორმალურ მომუშავეთა შორის</a:t>
              </a:r>
              <a:r>
                <a:rPr kumimoji="1" lang="en-US" sz="2000" dirty="0"/>
                <a:t> 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xmlns="" id="{38097136-F5CF-4F45-9343-1B133EC7EA80}"/>
              </a:ext>
            </a:extLst>
          </p:cNvPr>
          <p:cNvGrpSpPr/>
          <p:nvPr/>
        </p:nvGrpSpPr>
        <p:grpSpPr>
          <a:xfrm>
            <a:off x="6251356" y="1109229"/>
            <a:ext cx="5848849" cy="8482138"/>
            <a:chOff x="827040" y="1694846"/>
            <a:chExt cx="7660039" cy="5945230"/>
          </a:xfrm>
        </p:grpSpPr>
        <p:sp>
          <p:nvSpPr>
            <p:cNvPr id="99" name="角丸四角形 4">
              <a:extLst>
                <a:ext uri="{FF2B5EF4-FFF2-40B4-BE49-F238E27FC236}">
                  <a16:creationId xmlns:a16="http://schemas.microsoft.com/office/drawing/2014/main" xmlns="" id="{FF1E6C70-F91C-624B-93BB-2220F103F018}"/>
                </a:ext>
              </a:extLst>
            </p:cNvPr>
            <p:cNvSpPr/>
            <p:nvPr/>
          </p:nvSpPr>
          <p:spPr>
            <a:xfrm>
              <a:off x="832191" y="1798663"/>
              <a:ext cx="7635948" cy="5841413"/>
            </a:xfrm>
            <a:prstGeom prst="roundRect">
              <a:avLst>
                <a:gd name="adj" fmla="val 2803"/>
              </a:avLst>
            </a:prstGeom>
            <a:solidFill>
              <a:srgbClr val="1F90B3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0" name="正方形/長方形 6">
              <a:extLst>
                <a:ext uri="{FF2B5EF4-FFF2-40B4-BE49-F238E27FC236}">
                  <a16:creationId xmlns:a16="http://schemas.microsoft.com/office/drawing/2014/main" xmlns="" id="{0AC649EC-84C7-3043-9E50-6255BF5A086D}"/>
                </a:ext>
              </a:extLst>
            </p:cNvPr>
            <p:cNvSpPr/>
            <p:nvPr/>
          </p:nvSpPr>
          <p:spPr>
            <a:xfrm>
              <a:off x="827040" y="2415836"/>
              <a:ext cx="7660039" cy="471347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テキスト プレースホルダー 11">
              <a:extLst>
                <a:ext uri="{FF2B5EF4-FFF2-40B4-BE49-F238E27FC236}">
                  <a16:creationId xmlns:a16="http://schemas.microsoft.com/office/drawing/2014/main" xmlns="" id="{92671D9A-CA15-BA40-9CA9-F15497CFEEA4}"/>
                </a:ext>
              </a:extLst>
            </p:cNvPr>
            <p:cNvSpPr txBox="1">
              <a:spLocks/>
            </p:cNvSpPr>
            <p:nvPr/>
          </p:nvSpPr>
          <p:spPr>
            <a:xfrm>
              <a:off x="2146834" y="1694846"/>
              <a:ext cx="4545505" cy="773203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ctr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2800" kern="1200" spc="300" baseline="0">
                  <a:solidFill>
                    <a:schemeClr val="bg1"/>
                  </a:solidFill>
                  <a:latin typeface="+mj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dirty="0"/>
                <a:t>ალტერნატივა</a:t>
              </a:r>
              <a:r>
                <a:rPr lang="en-US" altLang="ja-JP" dirty="0"/>
                <a:t> </a:t>
              </a:r>
              <a:r>
                <a:rPr lang="ka-GE" altLang="ja-JP" dirty="0"/>
                <a:t>1</a:t>
              </a:r>
              <a:endParaRPr lang="en-US" dirty="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xmlns="" id="{92F110FE-67D2-4140-BE43-5B9B92E72062}"/>
              </a:ext>
            </a:extLst>
          </p:cNvPr>
          <p:cNvGrpSpPr/>
          <p:nvPr/>
        </p:nvGrpSpPr>
        <p:grpSpPr>
          <a:xfrm>
            <a:off x="11707560" y="1128853"/>
            <a:ext cx="6943078" cy="8482138"/>
            <a:chOff x="103608" y="1694846"/>
            <a:chExt cx="9093113" cy="5945230"/>
          </a:xfrm>
        </p:grpSpPr>
        <p:sp>
          <p:nvSpPr>
            <p:cNvPr id="104" name="角丸四角形 4">
              <a:extLst>
                <a:ext uri="{FF2B5EF4-FFF2-40B4-BE49-F238E27FC236}">
                  <a16:creationId xmlns:a16="http://schemas.microsoft.com/office/drawing/2014/main" xmlns="" id="{7D23D87C-4028-0E4D-A0D4-5BFABA2F2658}"/>
                </a:ext>
              </a:extLst>
            </p:cNvPr>
            <p:cNvSpPr/>
            <p:nvPr/>
          </p:nvSpPr>
          <p:spPr>
            <a:xfrm>
              <a:off x="832191" y="1798663"/>
              <a:ext cx="7779889" cy="5841413"/>
            </a:xfrm>
            <a:prstGeom prst="roundRect">
              <a:avLst>
                <a:gd name="adj" fmla="val 2803"/>
              </a:avLst>
            </a:prstGeom>
            <a:solidFill>
              <a:srgbClr val="1F90B3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正方形/長方形 6">
              <a:extLst>
                <a:ext uri="{FF2B5EF4-FFF2-40B4-BE49-F238E27FC236}">
                  <a16:creationId xmlns:a16="http://schemas.microsoft.com/office/drawing/2014/main" xmlns="" id="{B11FCDCA-DBC6-8F4F-B7AD-1F69EB57EFCA}"/>
                </a:ext>
              </a:extLst>
            </p:cNvPr>
            <p:cNvSpPr/>
            <p:nvPr/>
          </p:nvSpPr>
          <p:spPr>
            <a:xfrm>
              <a:off x="827040" y="2415836"/>
              <a:ext cx="7785040" cy="4713472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06" name="テキスト プレースホルダー 11">
              <a:extLst>
                <a:ext uri="{FF2B5EF4-FFF2-40B4-BE49-F238E27FC236}">
                  <a16:creationId xmlns:a16="http://schemas.microsoft.com/office/drawing/2014/main" xmlns="" id="{D21F4F69-FF29-0949-810B-9637AE647593}"/>
                </a:ext>
              </a:extLst>
            </p:cNvPr>
            <p:cNvSpPr txBox="1">
              <a:spLocks/>
            </p:cNvSpPr>
            <p:nvPr/>
          </p:nvSpPr>
          <p:spPr>
            <a:xfrm>
              <a:off x="2146834" y="1694846"/>
              <a:ext cx="4545505" cy="773203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ctr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2800" kern="1200" spc="300" baseline="0">
                  <a:solidFill>
                    <a:schemeClr val="bg1"/>
                  </a:solidFill>
                  <a:latin typeface="+mj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dirty="0"/>
                <a:t>ალტერნატივა</a:t>
              </a:r>
              <a:r>
                <a:rPr lang="en-US" altLang="ja-JP" dirty="0"/>
                <a:t> </a:t>
              </a:r>
              <a:r>
                <a:rPr lang="ka-GE" altLang="ja-JP" dirty="0"/>
                <a:t>2</a:t>
              </a:r>
              <a:endParaRPr lang="en-US" dirty="0"/>
            </a:p>
          </p:txBody>
        </p:sp>
        <p:sp>
          <p:nvSpPr>
            <p:cNvPr id="107" name="テキスト プレースホルダー 11">
              <a:extLst>
                <a:ext uri="{FF2B5EF4-FFF2-40B4-BE49-F238E27FC236}">
                  <a16:creationId xmlns:a16="http://schemas.microsoft.com/office/drawing/2014/main" xmlns="" id="{BBA72B0B-641C-6341-9FE3-738D885D2E57}"/>
                </a:ext>
              </a:extLst>
            </p:cNvPr>
            <p:cNvSpPr txBox="1">
              <a:spLocks/>
            </p:cNvSpPr>
            <p:nvPr/>
          </p:nvSpPr>
          <p:spPr>
            <a:xfrm>
              <a:off x="103608" y="7060457"/>
              <a:ext cx="9093113" cy="540060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ctr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2000" kern="1200" spc="300" baseline="0">
                  <a:solidFill>
                    <a:schemeClr val="bg1"/>
                  </a:solidFill>
                  <a:latin typeface="+mj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400" dirty="0"/>
                <a:t>არამარეგულირებელი სცენარი</a:t>
              </a:r>
              <a:endParaRPr lang="en-US" sz="2400" dirty="0"/>
            </a:p>
          </p:txBody>
        </p:sp>
      </p:grpSp>
      <p:sp>
        <p:nvSpPr>
          <p:cNvPr id="113" name="TextBox 112">
            <a:extLst>
              <a:ext uri="{FF2B5EF4-FFF2-40B4-BE49-F238E27FC236}">
                <a16:creationId xmlns:a16="http://schemas.microsoft.com/office/drawing/2014/main" xmlns="" id="{BAD651B4-7549-F44F-B527-354E8F87FAB8}"/>
              </a:ext>
            </a:extLst>
          </p:cNvPr>
          <p:cNvSpPr txBox="1"/>
          <p:nvPr/>
        </p:nvSpPr>
        <p:spPr>
          <a:xfrm>
            <a:off x="7288997" y="2129272"/>
            <a:ext cx="5686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შესაძლებლობები</a:t>
            </a:r>
            <a:endParaRPr kumimoji="1" 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xmlns="" id="{AA2A411F-71EA-3349-B32D-10B03A047A59}"/>
              </a:ext>
            </a:extLst>
          </p:cNvPr>
          <p:cNvSpPr txBox="1"/>
          <p:nvPr/>
        </p:nvSpPr>
        <p:spPr>
          <a:xfrm>
            <a:off x="13267672" y="2131764"/>
            <a:ext cx="5686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შესაძლებლობები</a:t>
            </a:r>
            <a:endParaRPr kumimoji="1" 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xmlns="" id="{7FB54745-6856-FF4E-A224-5357A330A3B6}"/>
              </a:ext>
            </a:extLst>
          </p:cNvPr>
          <p:cNvSpPr txBox="1"/>
          <p:nvPr/>
        </p:nvSpPr>
        <p:spPr>
          <a:xfrm>
            <a:off x="13755408" y="6235488"/>
            <a:ext cx="5686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რისკები</a:t>
            </a:r>
            <a:endParaRPr kumimoji="1" 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117" name="テキスト プレースホルダー 11">
            <a:extLst>
              <a:ext uri="{FF2B5EF4-FFF2-40B4-BE49-F238E27FC236}">
                <a16:creationId xmlns:a16="http://schemas.microsoft.com/office/drawing/2014/main" xmlns="" id="{6BC35F72-11E4-C049-B74D-26D17C4A8119}"/>
              </a:ext>
            </a:extLst>
          </p:cNvPr>
          <p:cNvSpPr txBox="1">
            <a:spLocks/>
          </p:cNvSpPr>
          <p:nvPr/>
        </p:nvSpPr>
        <p:spPr>
          <a:xfrm>
            <a:off x="5312950" y="8900282"/>
            <a:ext cx="7662098" cy="51857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000" kern="1200" spc="3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400" dirty="0"/>
              <a:t>მარეგულირებელი სცენარი</a:t>
            </a:r>
            <a:endParaRPr lang="en-US" sz="2400" dirty="0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xmlns="" id="{820F0ECD-2E8F-4F4E-A654-D016FD39A814}"/>
              </a:ext>
            </a:extLst>
          </p:cNvPr>
          <p:cNvGrpSpPr/>
          <p:nvPr/>
        </p:nvGrpSpPr>
        <p:grpSpPr>
          <a:xfrm>
            <a:off x="6387641" y="2590394"/>
            <a:ext cx="6804777" cy="2529624"/>
            <a:chOff x="9614215" y="6322798"/>
            <a:chExt cx="6804777" cy="2529624"/>
          </a:xfrm>
        </p:grpSpPr>
        <p:sp>
          <p:nvSpPr>
            <p:cNvPr id="119" name="ホームベース 16">
              <a:extLst>
                <a:ext uri="{FF2B5EF4-FFF2-40B4-BE49-F238E27FC236}">
                  <a16:creationId xmlns:a16="http://schemas.microsoft.com/office/drawing/2014/main" xmlns="" id="{B84BAE21-E93C-0443-82E9-3D0D75B1477F}"/>
                </a:ext>
              </a:extLst>
            </p:cNvPr>
            <p:cNvSpPr/>
            <p:nvPr/>
          </p:nvSpPr>
          <p:spPr>
            <a:xfrm>
              <a:off x="9622480" y="6439925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20" name="テキスト プレースホルダー 11">
              <a:extLst>
                <a:ext uri="{FF2B5EF4-FFF2-40B4-BE49-F238E27FC236}">
                  <a16:creationId xmlns:a16="http://schemas.microsoft.com/office/drawing/2014/main" xmlns="" id="{47CDE590-94E8-FB49-9D40-8CE72A7B0535}"/>
                </a:ext>
              </a:extLst>
            </p:cNvPr>
            <p:cNvSpPr txBox="1">
              <a:spLocks/>
            </p:cNvSpPr>
            <p:nvPr/>
          </p:nvSpPr>
          <p:spPr>
            <a:xfrm>
              <a:off x="10015533" y="6322798"/>
              <a:ext cx="5142476" cy="595948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ზრდის მოლაპარაკებაში ძალაუფლებას</a:t>
              </a:r>
              <a:r>
                <a:rPr lang="en-US" sz="2000" dirty="0"/>
                <a:t> </a:t>
              </a:r>
              <a:endParaRPr 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121" name="ホームベース 18">
              <a:extLst>
                <a:ext uri="{FF2B5EF4-FFF2-40B4-BE49-F238E27FC236}">
                  <a16:creationId xmlns:a16="http://schemas.microsoft.com/office/drawing/2014/main" xmlns="" id="{E4F427E3-710E-A246-8994-87FCA0B7A049}"/>
                </a:ext>
              </a:extLst>
            </p:cNvPr>
            <p:cNvSpPr/>
            <p:nvPr/>
          </p:nvSpPr>
          <p:spPr>
            <a:xfrm>
              <a:off x="9614215" y="7162864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122" name="テキスト プレースホルダー 11">
              <a:extLst>
                <a:ext uri="{FF2B5EF4-FFF2-40B4-BE49-F238E27FC236}">
                  <a16:creationId xmlns:a16="http://schemas.microsoft.com/office/drawing/2014/main" xmlns="" id="{F8161BB3-BF6F-394E-94FC-6A5D54D353ED}"/>
                </a:ext>
              </a:extLst>
            </p:cNvPr>
            <p:cNvSpPr txBox="1">
              <a:spLocks/>
            </p:cNvSpPr>
            <p:nvPr/>
          </p:nvSpPr>
          <p:spPr>
            <a:xfrm>
              <a:off x="10015533" y="7093115"/>
              <a:ext cx="5202783" cy="573026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ამცირებს ძალადობის, შევიწროების, არასათანადო მოპყრობის რისკს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123" name="ホームベース 20">
              <a:extLst>
                <a:ext uri="{FF2B5EF4-FFF2-40B4-BE49-F238E27FC236}">
                  <a16:creationId xmlns:a16="http://schemas.microsoft.com/office/drawing/2014/main" xmlns="" id="{451C032D-248A-D64E-B62B-7B56A175B7CD}"/>
                </a:ext>
              </a:extLst>
            </p:cNvPr>
            <p:cNvSpPr/>
            <p:nvPr/>
          </p:nvSpPr>
          <p:spPr>
            <a:xfrm>
              <a:off x="9622480" y="7866400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24" name="テキスト プレースホルダー 11">
              <a:extLst>
                <a:ext uri="{FF2B5EF4-FFF2-40B4-BE49-F238E27FC236}">
                  <a16:creationId xmlns:a16="http://schemas.microsoft.com/office/drawing/2014/main" xmlns="" id="{6FE6683E-B68D-C846-A1D5-2908842811E5}"/>
                </a:ext>
              </a:extLst>
            </p:cNvPr>
            <p:cNvSpPr txBox="1">
              <a:spLocks/>
            </p:cNvSpPr>
            <p:nvPr/>
          </p:nvSpPr>
          <p:spPr>
            <a:xfrm>
              <a:off x="10046690" y="7725382"/>
              <a:ext cx="6372302" cy="588095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125" name="ホームベース 22">
              <a:extLst>
                <a:ext uri="{FF2B5EF4-FFF2-40B4-BE49-F238E27FC236}">
                  <a16:creationId xmlns:a16="http://schemas.microsoft.com/office/drawing/2014/main" xmlns="" id="{CB88D5E0-B536-AB41-8E90-374421DC719E}"/>
                </a:ext>
              </a:extLst>
            </p:cNvPr>
            <p:cNvSpPr/>
            <p:nvPr/>
          </p:nvSpPr>
          <p:spPr>
            <a:xfrm>
              <a:off x="9622480" y="8410466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26" name="テキスト プレースホルダー 11">
              <a:extLst>
                <a:ext uri="{FF2B5EF4-FFF2-40B4-BE49-F238E27FC236}">
                  <a16:creationId xmlns:a16="http://schemas.microsoft.com/office/drawing/2014/main" xmlns="" id="{0922FD4B-022F-6740-A679-10EDCBC8997B}"/>
                </a:ext>
              </a:extLst>
            </p:cNvPr>
            <p:cNvSpPr txBox="1">
              <a:spLocks/>
            </p:cNvSpPr>
            <p:nvPr/>
          </p:nvSpPr>
          <p:spPr>
            <a:xfrm>
              <a:off x="10045093" y="8279020"/>
              <a:ext cx="5306499" cy="573402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ზრდის ინფორმირებულობის დონეს</a:t>
              </a:r>
              <a:r>
                <a:rPr lang="en-US" sz="2000" dirty="0"/>
                <a:t> 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xmlns="" id="{187BC77B-6A17-EE44-A689-B1E3CB941C6B}"/>
              </a:ext>
            </a:extLst>
          </p:cNvPr>
          <p:cNvGrpSpPr/>
          <p:nvPr/>
        </p:nvGrpSpPr>
        <p:grpSpPr>
          <a:xfrm>
            <a:off x="12325898" y="2662477"/>
            <a:ext cx="5957097" cy="3663944"/>
            <a:chOff x="9601581" y="6342387"/>
            <a:chExt cx="5957097" cy="3663944"/>
          </a:xfrm>
        </p:grpSpPr>
        <p:sp>
          <p:nvSpPr>
            <p:cNvPr id="130" name="ホームベース 16">
              <a:extLst>
                <a:ext uri="{FF2B5EF4-FFF2-40B4-BE49-F238E27FC236}">
                  <a16:creationId xmlns:a16="http://schemas.microsoft.com/office/drawing/2014/main" xmlns="" id="{D2025575-4F79-D84D-9FCD-0AF3D9D9BBFA}"/>
                </a:ext>
              </a:extLst>
            </p:cNvPr>
            <p:cNvSpPr/>
            <p:nvPr/>
          </p:nvSpPr>
          <p:spPr>
            <a:xfrm>
              <a:off x="9622480" y="6439925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31" name="テキスト プレースホルダー 11">
              <a:extLst>
                <a:ext uri="{FF2B5EF4-FFF2-40B4-BE49-F238E27FC236}">
                  <a16:creationId xmlns:a16="http://schemas.microsoft.com/office/drawing/2014/main" xmlns="" id="{752EC01D-B34A-3945-BA1E-B023613FDCD6}"/>
                </a:ext>
              </a:extLst>
            </p:cNvPr>
            <p:cNvSpPr txBox="1">
              <a:spLocks/>
            </p:cNvSpPr>
            <p:nvPr/>
          </p:nvSpPr>
          <p:spPr>
            <a:xfrm>
              <a:off x="9976630" y="6342387"/>
              <a:ext cx="5582048" cy="595948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ხელს უწყობს ოჯახში დასაქმებულთა შრომის აღიარებას და მათი უფლებების განმტკიცებას</a:t>
              </a:r>
              <a:r>
                <a:rPr lang="en-US" sz="2000" dirty="0"/>
                <a:t> </a:t>
              </a:r>
              <a:endParaRPr 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132" name="ホームベース 18">
              <a:extLst>
                <a:ext uri="{FF2B5EF4-FFF2-40B4-BE49-F238E27FC236}">
                  <a16:creationId xmlns:a16="http://schemas.microsoft.com/office/drawing/2014/main" xmlns="" id="{012011A2-FAC3-A041-84A2-2F73D735D90F}"/>
                </a:ext>
              </a:extLst>
            </p:cNvPr>
            <p:cNvSpPr/>
            <p:nvPr/>
          </p:nvSpPr>
          <p:spPr>
            <a:xfrm>
              <a:off x="9614215" y="7162864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33" name="テキスト プレースホルダー 11">
              <a:extLst>
                <a:ext uri="{FF2B5EF4-FFF2-40B4-BE49-F238E27FC236}">
                  <a16:creationId xmlns:a16="http://schemas.microsoft.com/office/drawing/2014/main" xmlns="" id="{D1ECC62C-3B24-2346-B2BB-88D5AEEE6C56}"/>
                </a:ext>
              </a:extLst>
            </p:cNvPr>
            <p:cNvSpPr txBox="1">
              <a:spLocks/>
            </p:cNvSpPr>
            <p:nvPr/>
          </p:nvSpPr>
          <p:spPr>
            <a:xfrm>
              <a:off x="9996856" y="7067586"/>
              <a:ext cx="5330119" cy="563437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ცვლის კულტურულ და სოციალურ ბარიერებსა და სტიგმას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134" name="ホームベース 20">
              <a:extLst>
                <a:ext uri="{FF2B5EF4-FFF2-40B4-BE49-F238E27FC236}">
                  <a16:creationId xmlns:a16="http://schemas.microsoft.com/office/drawing/2014/main" xmlns="" id="{C771C43F-1F71-574E-9751-2D44045BCA74}"/>
                </a:ext>
              </a:extLst>
            </p:cNvPr>
            <p:cNvSpPr/>
            <p:nvPr/>
          </p:nvSpPr>
          <p:spPr>
            <a:xfrm>
              <a:off x="9622480" y="7943826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35" name="テキスト プレースホルダー 11">
              <a:extLst>
                <a:ext uri="{FF2B5EF4-FFF2-40B4-BE49-F238E27FC236}">
                  <a16:creationId xmlns:a16="http://schemas.microsoft.com/office/drawing/2014/main" xmlns="" id="{9244E900-8CD6-3C4D-A576-98866A132296}"/>
                </a:ext>
              </a:extLst>
            </p:cNvPr>
            <p:cNvSpPr txBox="1">
              <a:spLocks/>
            </p:cNvSpPr>
            <p:nvPr/>
          </p:nvSpPr>
          <p:spPr>
            <a:xfrm>
              <a:off x="10028011" y="7783473"/>
              <a:ext cx="5499355" cy="582643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ამცირებს ძალადობის, შევიწროების, არასათანადო მოპყრობის რისკს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136" name="ホームベース 22">
              <a:extLst>
                <a:ext uri="{FF2B5EF4-FFF2-40B4-BE49-F238E27FC236}">
                  <a16:creationId xmlns:a16="http://schemas.microsoft.com/office/drawing/2014/main" xmlns="" id="{F6B8A7F1-EFF2-4846-9543-81E5883405A5}"/>
                </a:ext>
              </a:extLst>
            </p:cNvPr>
            <p:cNvSpPr/>
            <p:nvPr/>
          </p:nvSpPr>
          <p:spPr>
            <a:xfrm>
              <a:off x="9601581" y="8631149"/>
              <a:ext cx="384808" cy="287157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37" name="テキスト プレースホルダー 11">
              <a:extLst>
                <a:ext uri="{FF2B5EF4-FFF2-40B4-BE49-F238E27FC236}">
                  <a16:creationId xmlns:a16="http://schemas.microsoft.com/office/drawing/2014/main" xmlns="" id="{A6FFCC9B-6106-9D44-B772-B0E331AD8E07}"/>
                </a:ext>
              </a:extLst>
            </p:cNvPr>
            <p:cNvSpPr txBox="1">
              <a:spLocks/>
            </p:cNvSpPr>
            <p:nvPr/>
          </p:nvSpPr>
          <p:spPr>
            <a:xfrm>
              <a:off x="10028012" y="8613485"/>
              <a:ext cx="5306499" cy="573402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ka-GE" sz="2000" dirty="0"/>
                <a:t>ზრდის ოჯახში დასაქმებულთა თავდაჯერებულობას</a:t>
              </a:r>
              <a:endParaRPr lang="en-US" sz="2000" dirty="0"/>
            </a:p>
          </p:txBody>
        </p:sp>
        <p:sp>
          <p:nvSpPr>
            <p:cNvPr id="138" name="ホームベース 22">
              <a:extLst>
                <a:ext uri="{FF2B5EF4-FFF2-40B4-BE49-F238E27FC236}">
                  <a16:creationId xmlns:a16="http://schemas.microsoft.com/office/drawing/2014/main" xmlns="" id="{DC6DB001-50B8-824D-AEF5-80DC95DA30A3}"/>
                </a:ext>
              </a:extLst>
            </p:cNvPr>
            <p:cNvSpPr/>
            <p:nvPr/>
          </p:nvSpPr>
          <p:spPr>
            <a:xfrm>
              <a:off x="9634957" y="9402710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xmlns="" id="{8CD8556F-F2BB-3844-9679-7B3B5A99BCCF}"/>
                </a:ext>
              </a:extLst>
            </p:cNvPr>
            <p:cNvSpPr/>
            <p:nvPr/>
          </p:nvSpPr>
          <p:spPr>
            <a:xfrm>
              <a:off x="10094330" y="9298445"/>
              <a:ext cx="488610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sz="2000" dirty="0"/>
                <a:t>ზრდის ინფორმირებულობისა და ცნობიერების დონეს</a:t>
              </a:r>
              <a:endParaRPr kumimoji="1" lang="en-US" sz="2000" dirty="0"/>
            </a:p>
          </p:txBody>
        </p:sp>
      </p:grpSp>
      <p:sp>
        <p:nvSpPr>
          <p:cNvPr id="141" name="テキスト プレースホルダー 11">
            <a:extLst>
              <a:ext uri="{FF2B5EF4-FFF2-40B4-BE49-F238E27FC236}">
                <a16:creationId xmlns:a16="http://schemas.microsoft.com/office/drawing/2014/main" xmlns="" id="{57417F75-FC6D-464A-9C87-6832B14FA410}"/>
              </a:ext>
            </a:extLst>
          </p:cNvPr>
          <p:cNvSpPr txBox="1">
            <a:spLocks/>
          </p:cNvSpPr>
          <p:nvPr/>
        </p:nvSpPr>
        <p:spPr>
          <a:xfrm>
            <a:off x="6742169" y="3963921"/>
            <a:ext cx="5306499" cy="57340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000" dirty="0"/>
              <a:t>ზრდის საკუთარი უფლებების დაცვის ალბათობას</a:t>
            </a:r>
            <a:endParaRPr lang="en-US" sz="2000" dirty="0">
              <a:solidFill>
                <a:srgbClr val="860000"/>
              </a:solidFill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xmlns="" id="{97D0183A-D29E-854B-A7DA-BF6EEEE5B61D}"/>
              </a:ext>
            </a:extLst>
          </p:cNvPr>
          <p:cNvSpPr txBox="1"/>
          <p:nvPr/>
        </p:nvSpPr>
        <p:spPr>
          <a:xfrm>
            <a:off x="8067680" y="5051028"/>
            <a:ext cx="2955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რისკები</a:t>
            </a:r>
            <a:endParaRPr kumimoji="1" lang="en-US" sz="2800" spc="300" dirty="0">
              <a:solidFill>
                <a:srgbClr val="1F3F67"/>
              </a:solidFill>
              <a:latin typeface="+mj-lt"/>
            </a:endParaRPr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xmlns="" id="{F0BFDC72-A9AE-E64A-8E81-529FC0B0EFA3}"/>
              </a:ext>
            </a:extLst>
          </p:cNvPr>
          <p:cNvGrpSpPr/>
          <p:nvPr/>
        </p:nvGrpSpPr>
        <p:grpSpPr>
          <a:xfrm>
            <a:off x="6335763" y="5401283"/>
            <a:ext cx="6549702" cy="3488775"/>
            <a:chOff x="9614215" y="6322798"/>
            <a:chExt cx="5719976" cy="3488775"/>
          </a:xfrm>
        </p:grpSpPr>
        <p:sp>
          <p:nvSpPr>
            <p:cNvPr id="144" name="ホームベース 16">
              <a:extLst>
                <a:ext uri="{FF2B5EF4-FFF2-40B4-BE49-F238E27FC236}">
                  <a16:creationId xmlns:a16="http://schemas.microsoft.com/office/drawing/2014/main" xmlns="" id="{CC3CC0B2-53F2-4A42-BDC9-E2126FE58EF4}"/>
                </a:ext>
              </a:extLst>
            </p:cNvPr>
            <p:cNvSpPr/>
            <p:nvPr/>
          </p:nvSpPr>
          <p:spPr>
            <a:xfrm>
              <a:off x="9634638" y="6499605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45" name="テキスト プレースホルダー 11">
              <a:extLst>
                <a:ext uri="{FF2B5EF4-FFF2-40B4-BE49-F238E27FC236}">
                  <a16:creationId xmlns:a16="http://schemas.microsoft.com/office/drawing/2014/main" xmlns="" id="{0D2C2344-A149-7840-A5FB-04CE983991C5}"/>
                </a:ext>
              </a:extLst>
            </p:cNvPr>
            <p:cNvSpPr txBox="1">
              <a:spLocks/>
            </p:cNvSpPr>
            <p:nvPr/>
          </p:nvSpPr>
          <p:spPr>
            <a:xfrm>
              <a:off x="10015533" y="6322798"/>
              <a:ext cx="5142476" cy="595948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დამსაქმებლებისათვის გაზრდილი ხარჯები</a:t>
              </a:r>
              <a:endParaRPr lang="en-US" sz="2000" dirty="0"/>
            </a:p>
          </p:txBody>
        </p:sp>
        <p:sp>
          <p:nvSpPr>
            <p:cNvPr id="146" name="ホームベース 18">
              <a:extLst>
                <a:ext uri="{FF2B5EF4-FFF2-40B4-BE49-F238E27FC236}">
                  <a16:creationId xmlns:a16="http://schemas.microsoft.com/office/drawing/2014/main" xmlns="" id="{9F99CF9E-BC76-5748-9F42-2742A16999BD}"/>
                </a:ext>
              </a:extLst>
            </p:cNvPr>
            <p:cNvSpPr/>
            <p:nvPr/>
          </p:nvSpPr>
          <p:spPr>
            <a:xfrm>
              <a:off x="9614215" y="7170866"/>
              <a:ext cx="393054" cy="311950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147" name="テキスト プレースホルダー 11">
              <a:extLst>
                <a:ext uri="{FF2B5EF4-FFF2-40B4-BE49-F238E27FC236}">
                  <a16:creationId xmlns:a16="http://schemas.microsoft.com/office/drawing/2014/main" xmlns="" id="{DC460BAF-45BA-2A48-95F5-89B3F853AE68}"/>
                </a:ext>
              </a:extLst>
            </p:cNvPr>
            <p:cNvSpPr txBox="1">
              <a:spLocks/>
            </p:cNvSpPr>
            <p:nvPr/>
          </p:nvSpPr>
          <p:spPr>
            <a:xfrm>
              <a:off x="10015534" y="7045737"/>
              <a:ext cx="4985803" cy="573026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ოჯახში დასაქმებულთა შემცირებული შემოსავალი 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148" name="ホームベース 20">
              <a:extLst>
                <a:ext uri="{FF2B5EF4-FFF2-40B4-BE49-F238E27FC236}">
                  <a16:creationId xmlns:a16="http://schemas.microsoft.com/office/drawing/2014/main" xmlns="" id="{B00D346C-C622-5F46-BB88-24548561371D}"/>
                </a:ext>
              </a:extLst>
            </p:cNvPr>
            <p:cNvSpPr/>
            <p:nvPr/>
          </p:nvSpPr>
          <p:spPr>
            <a:xfrm>
              <a:off x="9622480" y="7874402"/>
              <a:ext cx="393054" cy="311950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49" name="テキスト プレースホルダー 11">
              <a:extLst>
                <a:ext uri="{FF2B5EF4-FFF2-40B4-BE49-F238E27FC236}">
                  <a16:creationId xmlns:a16="http://schemas.microsoft.com/office/drawing/2014/main" xmlns="" id="{963A94F6-8DAB-CB44-BFB8-CE840CC0573D}"/>
                </a:ext>
              </a:extLst>
            </p:cNvPr>
            <p:cNvSpPr txBox="1">
              <a:spLocks/>
            </p:cNvSpPr>
            <p:nvPr/>
          </p:nvSpPr>
          <p:spPr>
            <a:xfrm>
              <a:off x="10046690" y="7818194"/>
              <a:ext cx="4954647" cy="588095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არაფორმალური დასაქმების შეთანხმებების შენარჩუნება 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150" name="ホームベース 22">
              <a:extLst>
                <a:ext uri="{FF2B5EF4-FFF2-40B4-BE49-F238E27FC236}">
                  <a16:creationId xmlns:a16="http://schemas.microsoft.com/office/drawing/2014/main" xmlns="" id="{EC550A47-CE08-0643-8124-F862D2642D0E}"/>
                </a:ext>
              </a:extLst>
            </p:cNvPr>
            <p:cNvSpPr/>
            <p:nvPr/>
          </p:nvSpPr>
          <p:spPr>
            <a:xfrm>
              <a:off x="9622480" y="8571621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/>
            </a:p>
          </p:txBody>
        </p:sp>
        <p:sp>
          <p:nvSpPr>
            <p:cNvPr id="151" name="テキスト プレースホルダー 11">
              <a:extLst>
                <a:ext uri="{FF2B5EF4-FFF2-40B4-BE49-F238E27FC236}">
                  <a16:creationId xmlns:a16="http://schemas.microsoft.com/office/drawing/2014/main" xmlns="" id="{FFC9FE6C-C9DA-544F-9DFD-634878E7BB4B}"/>
                </a:ext>
              </a:extLst>
            </p:cNvPr>
            <p:cNvSpPr txBox="1">
              <a:spLocks/>
            </p:cNvSpPr>
            <p:nvPr/>
          </p:nvSpPr>
          <p:spPr>
            <a:xfrm>
              <a:off x="10027692" y="8406650"/>
              <a:ext cx="5306499" cy="573402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ეფექტურად განხორციელების სირთულე 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152" name="ホームベース 22">
              <a:extLst>
                <a:ext uri="{FF2B5EF4-FFF2-40B4-BE49-F238E27FC236}">
                  <a16:creationId xmlns:a16="http://schemas.microsoft.com/office/drawing/2014/main" xmlns="" id="{75E1C80C-1D48-0F4A-B987-A1DB345A1245}"/>
                </a:ext>
              </a:extLst>
            </p:cNvPr>
            <p:cNvSpPr/>
            <p:nvPr/>
          </p:nvSpPr>
          <p:spPr>
            <a:xfrm>
              <a:off x="9614215" y="9218272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xmlns="" id="{9DB09BDB-ADDE-2F40-ADA3-D2B5F56516EC}"/>
                </a:ext>
              </a:extLst>
            </p:cNvPr>
            <p:cNvSpPr/>
            <p:nvPr/>
          </p:nvSpPr>
          <p:spPr>
            <a:xfrm>
              <a:off x="10027692" y="9103687"/>
              <a:ext cx="495464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sz="2000" dirty="0"/>
                <a:t>მიმართვიანობის დაბალი დონე (შრომის ინსპექცია, სასამართლო, სახალხო დამცვ.) </a:t>
              </a:r>
              <a:endParaRPr kumimoji="1" lang="en-US" sz="2000" dirty="0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xmlns="" id="{40370C04-8B15-A44A-AA57-F9518C2A330E}"/>
              </a:ext>
            </a:extLst>
          </p:cNvPr>
          <p:cNvGrpSpPr/>
          <p:nvPr/>
        </p:nvGrpSpPr>
        <p:grpSpPr>
          <a:xfrm>
            <a:off x="12319854" y="6734837"/>
            <a:ext cx="7121605" cy="2086191"/>
            <a:chOff x="9614215" y="7725382"/>
            <a:chExt cx="5719976" cy="2086191"/>
          </a:xfrm>
        </p:grpSpPr>
        <p:sp>
          <p:nvSpPr>
            <p:cNvPr id="159" name="ホームベース 20">
              <a:extLst>
                <a:ext uri="{FF2B5EF4-FFF2-40B4-BE49-F238E27FC236}">
                  <a16:creationId xmlns:a16="http://schemas.microsoft.com/office/drawing/2014/main" xmlns="" id="{1A43281A-3EBB-C74A-B89B-D36210C01EF0}"/>
                </a:ext>
              </a:extLst>
            </p:cNvPr>
            <p:cNvSpPr/>
            <p:nvPr/>
          </p:nvSpPr>
          <p:spPr>
            <a:xfrm>
              <a:off x="9622480" y="7866400"/>
              <a:ext cx="305662" cy="322339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60" name="テキスト プレースホルダー 11">
              <a:extLst>
                <a:ext uri="{FF2B5EF4-FFF2-40B4-BE49-F238E27FC236}">
                  <a16:creationId xmlns:a16="http://schemas.microsoft.com/office/drawing/2014/main" xmlns="" id="{7B5FCA22-D83C-B347-A553-5360B0E8D289}"/>
                </a:ext>
              </a:extLst>
            </p:cNvPr>
            <p:cNvSpPr txBox="1">
              <a:spLocks/>
            </p:cNvSpPr>
            <p:nvPr/>
          </p:nvSpPr>
          <p:spPr>
            <a:xfrm>
              <a:off x="10046690" y="7725382"/>
              <a:ext cx="4652324" cy="588095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არაფორმალური/ფორმალური ასოციაციების წევრობასთან დაკავშირებული სირთულეები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161" name="ホームベース 22">
              <a:extLst>
                <a:ext uri="{FF2B5EF4-FFF2-40B4-BE49-F238E27FC236}">
                  <a16:creationId xmlns:a16="http://schemas.microsoft.com/office/drawing/2014/main" xmlns="" id="{B61158AB-EC7B-9E4B-BF20-EFD306EE71EF}"/>
                </a:ext>
              </a:extLst>
            </p:cNvPr>
            <p:cNvSpPr/>
            <p:nvPr/>
          </p:nvSpPr>
          <p:spPr>
            <a:xfrm>
              <a:off x="9622480" y="8571621"/>
              <a:ext cx="322433" cy="325011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62" name="テキスト プレースホルダー 11">
              <a:extLst>
                <a:ext uri="{FF2B5EF4-FFF2-40B4-BE49-F238E27FC236}">
                  <a16:creationId xmlns:a16="http://schemas.microsoft.com/office/drawing/2014/main" xmlns="" id="{55770E29-5601-654D-91CA-3A59B9F9314F}"/>
                </a:ext>
              </a:extLst>
            </p:cNvPr>
            <p:cNvSpPr txBox="1">
              <a:spLocks/>
            </p:cNvSpPr>
            <p:nvPr/>
          </p:nvSpPr>
          <p:spPr>
            <a:xfrm>
              <a:off x="10027692" y="8406650"/>
              <a:ext cx="5306499" cy="573402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ფინანსური რესურსის ნაკლებობა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163" name="ホームベース 22">
              <a:extLst>
                <a:ext uri="{FF2B5EF4-FFF2-40B4-BE49-F238E27FC236}">
                  <a16:creationId xmlns:a16="http://schemas.microsoft.com/office/drawing/2014/main" xmlns="" id="{5206CD47-C2FE-8542-BF29-0345AA793059}"/>
                </a:ext>
              </a:extLst>
            </p:cNvPr>
            <p:cNvSpPr/>
            <p:nvPr/>
          </p:nvSpPr>
          <p:spPr>
            <a:xfrm>
              <a:off x="9614215" y="9218273"/>
              <a:ext cx="330698" cy="308716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2000" dirty="0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xmlns="" id="{68BAE4E7-4327-474C-8370-9AF80017EA02}"/>
                </a:ext>
              </a:extLst>
            </p:cNvPr>
            <p:cNvSpPr/>
            <p:nvPr/>
          </p:nvSpPr>
          <p:spPr>
            <a:xfrm>
              <a:off x="10027692" y="9103687"/>
              <a:ext cx="495464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sz="2000" dirty="0"/>
                <a:t>სამსახურის დაკარგვისა და ახლის პოვნასთან დაკავშირებული სირთულეები</a:t>
              </a:r>
              <a:endParaRPr kumimoji="1"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499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6" y="9627225"/>
            <a:ext cx="1510648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12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dirty="0">
                <a:solidFill>
                  <a:srgbClr val="1F90B3"/>
                </a:solidFill>
              </a:rPr>
              <a:t>შემუშავებული </a:t>
            </a:r>
            <a:r>
              <a:rPr lang="ka-GE" b="1" dirty="0">
                <a:solidFill>
                  <a:srgbClr val="860000"/>
                </a:solidFill>
              </a:rPr>
              <a:t>პოლიტიკის ალტერნატივები</a:t>
            </a:r>
            <a:endParaRPr kumimoji="1" lang="ja-JP" altLang="en-US" dirty="0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xmlns="" id="{DC3F9E1D-33A1-5C4E-B1D9-ABECB2D3F6F0}"/>
              </a:ext>
            </a:extLst>
          </p:cNvPr>
          <p:cNvGrpSpPr/>
          <p:nvPr/>
        </p:nvGrpSpPr>
        <p:grpSpPr>
          <a:xfrm>
            <a:off x="3031988" y="1280500"/>
            <a:ext cx="11452285" cy="6866239"/>
            <a:chOff x="827040" y="1778398"/>
            <a:chExt cx="7641099" cy="5861678"/>
          </a:xfrm>
        </p:grpSpPr>
        <p:sp>
          <p:nvSpPr>
            <p:cNvPr id="68" name="角丸四角形 4">
              <a:extLst>
                <a:ext uri="{FF2B5EF4-FFF2-40B4-BE49-F238E27FC236}">
                  <a16:creationId xmlns:a16="http://schemas.microsoft.com/office/drawing/2014/main" xmlns="" id="{752FCB4C-876D-9645-98D2-2CB1A8A6D02D}"/>
                </a:ext>
              </a:extLst>
            </p:cNvPr>
            <p:cNvSpPr/>
            <p:nvPr/>
          </p:nvSpPr>
          <p:spPr>
            <a:xfrm>
              <a:off x="832191" y="1798663"/>
              <a:ext cx="7635948" cy="5841413"/>
            </a:xfrm>
            <a:prstGeom prst="roundRect">
              <a:avLst>
                <a:gd name="adj" fmla="val 2803"/>
              </a:avLst>
            </a:prstGeom>
            <a:solidFill>
              <a:srgbClr val="1F90B3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正方形/長方形 6">
              <a:extLst>
                <a:ext uri="{FF2B5EF4-FFF2-40B4-BE49-F238E27FC236}">
                  <a16:creationId xmlns:a16="http://schemas.microsoft.com/office/drawing/2014/main" xmlns="" id="{58455A08-8A2F-EF4B-BAB0-4E09D210750B}"/>
                </a:ext>
              </a:extLst>
            </p:cNvPr>
            <p:cNvSpPr/>
            <p:nvPr/>
          </p:nvSpPr>
          <p:spPr>
            <a:xfrm>
              <a:off x="827040" y="2450582"/>
              <a:ext cx="7641099" cy="455368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テキスト プレースホルダー 11">
              <a:extLst>
                <a:ext uri="{FF2B5EF4-FFF2-40B4-BE49-F238E27FC236}">
                  <a16:creationId xmlns:a16="http://schemas.microsoft.com/office/drawing/2014/main" xmlns="" id="{67B38DAE-51BF-F446-9E75-9F5B02C44D0E}"/>
                </a:ext>
              </a:extLst>
            </p:cNvPr>
            <p:cNvSpPr txBox="1">
              <a:spLocks/>
            </p:cNvSpPr>
            <p:nvPr/>
          </p:nvSpPr>
          <p:spPr>
            <a:xfrm>
              <a:off x="2172704" y="1778398"/>
              <a:ext cx="4545505" cy="773203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ctr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2800" kern="1200" spc="300" baseline="0">
                  <a:solidFill>
                    <a:schemeClr val="bg1"/>
                  </a:solidFill>
                  <a:latin typeface="+mj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dirty="0"/>
                <a:t>ალტერნატივა</a:t>
              </a:r>
              <a:r>
                <a:rPr lang="en-US" altLang="ja-JP" dirty="0"/>
                <a:t> 3</a:t>
              </a:r>
              <a:endParaRPr lang="en-US" dirty="0"/>
            </a:p>
          </p:txBody>
        </p:sp>
        <p:sp>
          <p:nvSpPr>
            <p:cNvPr id="71" name="テキスト プレースホルダー 11">
              <a:extLst>
                <a:ext uri="{FF2B5EF4-FFF2-40B4-BE49-F238E27FC236}">
                  <a16:creationId xmlns:a16="http://schemas.microsoft.com/office/drawing/2014/main" xmlns="" id="{765F7209-1AD5-004A-A3FC-6DAC63905460}"/>
                </a:ext>
              </a:extLst>
            </p:cNvPr>
            <p:cNvSpPr txBox="1">
              <a:spLocks/>
            </p:cNvSpPr>
            <p:nvPr/>
          </p:nvSpPr>
          <p:spPr>
            <a:xfrm>
              <a:off x="1600938" y="6967509"/>
              <a:ext cx="6093302" cy="540060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ctr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2000" kern="1200" spc="300" baseline="0">
                  <a:solidFill>
                    <a:schemeClr val="bg1"/>
                  </a:solidFill>
                  <a:latin typeface="+mj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400" dirty="0"/>
                <a:t>გარდამავალი სცენარი</a:t>
              </a:r>
              <a:endParaRPr lang="en-US" sz="2400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774E5D21-8947-314E-8C74-F4C29A578A0E}"/>
              </a:ext>
            </a:extLst>
          </p:cNvPr>
          <p:cNvGrpSpPr/>
          <p:nvPr/>
        </p:nvGrpSpPr>
        <p:grpSpPr>
          <a:xfrm>
            <a:off x="3443251" y="2533328"/>
            <a:ext cx="10119606" cy="4835002"/>
            <a:chOff x="10849294" y="2583216"/>
            <a:chExt cx="10119606" cy="483500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xmlns="" id="{AC16821E-335B-F648-BAB1-A55528EEB359}"/>
                </a:ext>
              </a:extLst>
            </p:cNvPr>
            <p:cNvSpPr/>
            <p:nvPr/>
          </p:nvSpPr>
          <p:spPr>
            <a:xfrm>
              <a:off x="11281769" y="5507717"/>
              <a:ext cx="760176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a-GE" sz="2000" dirty="0"/>
                <a:t>შეიძლება გამოიწვიოს მოლაპარაკებაში ძალაუფლების გაზრდა</a:t>
              </a:r>
              <a:r>
                <a:rPr lang="en-US" sz="2000" dirty="0"/>
                <a:t> </a:t>
              </a:r>
              <a:endParaRPr 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39" name="ホームベース 16">
              <a:extLst>
                <a:ext uri="{FF2B5EF4-FFF2-40B4-BE49-F238E27FC236}">
                  <a16:creationId xmlns:a16="http://schemas.microsoft.com/office/drawing/2014/main" xmlns="" id="{5CCF048A-11AF-BD44-A216-73EF9E517B02}"/>
                </a:ext>
              </a:extLst>
            </p:cNvPr>
            <p:cNvSpPr/>
            <p:nvPr/>
          </p:nvSpPr>
          <p:spPr>
            <a:xfrm>
              <a:off x="10857559" y="2680754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テキスト プレースホルダー 11">
              <a:extLst>
                <a:ext uri="{FF2B5EF4-FFF2-40B4-BE49-F238E27FC236}">
                  <a16:creationId xmlns:a16="http://schemas.microsoft.com/office/drawing/2014/main" xmlns="" id="{89433E8D-BDB8-E14B-B22D-7CE97B469AAA}"/>
                </a:ext>
              </a:extLst>
            </p:cNvPr>
            <p:cNvSpPr txBox="1">
              <a:spLocks/>
            </p:cNvSpPr>
            <p:nvPr/>
          </p:nvSpPr>
          <p:spPr>
            <a:xfrm>
              <a:off x="11211709" y="2583216"/>
              <a:ext cx="9736716" cy="595948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ხელს უწყობს ოჯახში დასაქმებულთა შრომის აღიარებას და მათი უფლებების განმტკიცებას</a:t>
              </a:r>
              <a:r>
                <a:rPr lang="en-US" sz="2000" dirty="0"/>
                <a:t> </a:t>
              </a:r>
              <a:endParaRPr 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41" name="ホームベース 18">
              <a:extLst>
                <a:ext uri="{FF2B5EF4-FFF2-40B4-BE49-F238E27FC236}">
                  <a16:creationId xmlns:a16="http://schemas.microsoft.com/office/drawing/2014/main" xmlns="" id="{B5496FC2-5908-8347-BF88-12C889FCBDEE}"/>
                </a:ext>
              </a:extLst>
            </p:cNvPr>
            <p:cNvSpPr/>
            <p:nvPr/>
          </p:nvSpPr>
          <p:spPr>
            <a:xfrm>
              <a:off x="10849294" y="3403693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2" name="テキスト プレースホルダー 11">
              <a:extLst>
                <a:ext uri="{FF2B5EF4-FFF2-40B4-BE49-F238E27FC236}">
                  <a16:creationId xmlns:a16="http://schemas.microsoft.com/office/drawing/2014/main" xmlns="" id="{21DD5790-A845-3B40-A971-6EF7D21C58E2}"/>
                </a:ext>
              </a:extLst>
            </p:cNvPr>
            <p:cNvSpPr txBox="1">
              <a:spLocks/>
            </p:cNvSpPr>
            <p:nvPr/>
          </p:nvSpPr>
          <p:spPr>
            <a:xfrm>
              <a:off x="11231935" y="3308415"/>
              <a:ext cx="8838319" cy="573026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ცვლის კულტურულ და სოციალურ ბარიერებსა და სტიგმას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43" name="ホームベース 20">
              <a:extLst>
                <a:ext uri="{FF2B5EF4-FFF2-40B4-BE49-F238E27FC236}">
                  <a16:creationId xmlns:a16="http://schemas.microsoft.com/office/drawing/2014/main" xmlns="" id="{F2F787E7-6EF7-B14D-ADC8-A3EC823CC253}"/>
                </a:ext>
              </a:extLst>
            </p:cNvPr>
            <p:cNvSpPr/>
            <p:nvPr/>
          </p:nvSpPr>
          <p:spPr>
            <a:xfrm>
              <a:off x="10857559" y="4184655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4" name="テキスト プレースホルダー 11">
              <a:extLst>
                <a:ext uri="{FF2B5EF4-FFF2-40B4-BE49-F238E27FC236}">
                  <a16:creationId xmlns:a16="http://schemas.microsoft.com/office/drawing/2014/main" xmlns="" id="{1E6A56AF-EB53-0A4A-870D-4F856CBF05C2}"/>
                </a:ext>
              </a:extLst>
            </p:cNvPr>
            <p:cNvSpPr txBox="1">
              <a:spLocks/>
            </p:cNvSpPr>
            <p:nvPr/>
          </p:nvSpPr>
          <p:spPr>
            <a:xfrm>
              <a:off x="11263090" y="4024302"/>
              <a:ext cx="8190937" cy="588095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ka-GE" sz="2000" dirty="0"/>
                <a:t>ამცირებსს ძალადობის, შევიწროების, არასათანადო მოპყრობის რისკს</a:t>
              </a:r>
              <a:endParaRPr lang="en-US" sz="2000" dirty="0">
                <a:solidFill>
                  <a:srgbClr val="860000"/>
                </a:solidFill>
              </a:endParaRPr>
            </a:p>
          </p:txBody>
        </p:sp>
        <p:sp>
          <p:nvSpPr>
            <p:cNvPr id="45" name="ホームベース 22">
              <a:extLst>
                <a:ext uri="{FF2B5EF4-FFF2-40B4-BE49-F238E27FC236}">
                  <a16:creationId xmlns:a16="http://schemas.microsoft.com/office/drawing/2014/main" xmlns="" id="{D379F06D-5AD8-004B-B890-DC727AC75D40}"/>
                </a:ext>
              </a:extLst>
            </p:cNvPr>
            <p:cNvSpPr/>
            <p:nvPr/>
          </p:nvSpPr>
          <p:spPr>
            <a:xfrm>
              <a:off x="10857559" y="4939071"/>
              <a:ext cx="354150" cy="301189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テキスト プレースホルダー 11">
              <a:extLst>
                <a:ext uri="{FF2B5EF4-FFF2-40B4-BE49-F238E27FC236}">
                  <a16:creationId xmlns:a16="http://schemas.microsoft.com/office/drawing/2014/main" xmlns="" id="{3A6954C8-80C6-EF40-95E5-1E09E027D22A}"/>
                </a:ext>
              </a:extLst>
            </p:cNvPr>
            <p:cNvSpPr txBox="1">
              <a:spLocks/>
            </p:cNvSpPr>
            <p:nvPr/>
          </p:nvSpPr>
          <p:spPr>
            <a:xfrm>
              <a:off x="11281770" y="4785601"/>
              <a:ext cx="9687130" cy="573402"/>
            </a:xfrm>
            <a:prstGeom prst="rect">
              <a:avLst/>
            </a:prstGeom>
          </p:spPr>
          <p:txBody>
            <a:bodyPr anchor="ctr">
              <a:noAutofit/>
            </a:bodyPr>
            <a:lstStyle>
              <a:lvl1pPr marL="0" indent="0" algn="l" defTabSz="1371417" rtl="0" eaLnBrk="1" latinLnBrk="0" hangingPunct="1">
                <a:lnSpc>
                  <a:spcPct val="12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8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2856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714271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3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399980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085689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771397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457106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5142814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828523" indent="-342854" algn="l" defTabSz="1371417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kumimoji="1" sz="27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ka-GE" sz="2000" dirty="0"/>
                <a:t>ზრდის ოჯახში დასაქმებულთა თავდაჯერებულობას და ხელს უწყობს უფრო ძლიერი კავშირების შექმნას</a:t>
              </a:r>
              <a:endParaRPr lang="en-US" sz="2000" dirty="0"/>
            </a:p>
          </p:txBody>
        </p:sp>
        <p:sp>
          <p:nvSpPr>
            <p:cNvPr id="47" name="ホームベース 22">
              <a:extLst>
                <a:ext uri="{FF2B5EF4-FFF2-40B4-BE49-F238E27FC236}">
                  <a16:creationId xmlns:a16="http://schemas.microsoft.com/office/drawing/2014/main" xmlns="" id="{50D91B25-EC55-CE46-A3CF-99CEF9538397}"/>
                </a:ext>
              </a:extLst>
            </p:cNvPr>
            <p:cNvSpPr/>
            <p:nvPr/>
          </p:nvSpPr>
          <p:spPr>
            <a:xfrm>
              <a:off x="10849294" y="5597000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xmlns="" id="{9D883D85-2A08-794F-BACA-9F102BBB79AF}"/>
                </a:ext>
              </a:extLst>
            </p:cNvPr>
            <p:cNvSpPr/>
            <p:nvPr/>
          </p:nvSpPr>
          <p:spPr>
            <a:xfrm>
              <a:off x="11281769" y="5485038"/>
              <a:ext cx="495464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kumimoji="1" lang="en-US" sz="2000" dirty="0"/>
            </a:p>
          </p:txBody>
        </p:sp>
        <p:sp>
          <p:nvSpPr>
            <p:cNvPr id="49" name="ホームベース 22">
              <a:extLst>
                <a:ext uri="{FF2B5EF4-FFF2-40B4-BE49-F238E27FC236}">
                  <a16:creationId xmlns:a16="http://schemas.microsoft.com/office/drawing/2014/main" xmlns="" id="{0AA72E4C-C25C-2849-A8D1-CD0EE0F9BA57}"/>
                </a:ext>
              </a:extLst>
            </p:cNvPr>
            <p:cNvSpPr/>
            <p:nvPr/>
          </p:nvSpPr>
          <p:spPr>
            <a:xfrm>
              <a:off x="10849294" y="6225783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xmlns="" id="{2194F4C5-587B-2344-B82F-34A7E133D166}"/>
                </a:ext>
              </a:extLst>
            </p:cNvPr>
            <p:cNvSpPr/>
            <p:nvPr/>
          </p:nvSpPr>
          <p:spPr>
            <a:xfrm>
              <a:off x="11281769" y="6113821"/>
              <a:ext cx="797347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sz="2000" dirty="0"/>
                <a:t>ზრდის ინფორმირებულობისა და ცნობიერების დონეს</a:t>
              </a:r>
              <a:r>
                <a:rPr lang="en-US" sz="2000" dirty="0"/>
                <a:t> </a:t>
              </a:r>
              <a:endParaRPr lang="en-US" sz="2000" dirty="0">
                <a:solidFill>
                  <a:srgbClr val="860000"/>
                </a:solidFill>
              </a:endParaRPr>
            </a:p>
            <a:p>
              <a:endParaRPr kumimoji="1" lang="en-US" sz="2000" dirty="0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5EB032BF-F391-5A46-A0AF-D16139B9471F}"/>
                </a:ext>
              </a:extLst>
            </p:cNvPr>
            <p:cNvSpPr/>
            <p:nvPr/>
          </p:nvSpPr>
          <p:spPr>
            <a:xfrm>
              <a:off x="11281768" y="6710332"/>
              <a:ext cx="9687131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sz="2000" dirty="0"/>
                <a:t>შრომითი ინსპექციის, სასამართლო სისტემის და სახალხო დამცველის ხელმისაწვდომობის გაუმჯობესება</a:t>
              </a:r>
              <a:r>
                <a:rPr lang="en-US" sz="2000" dirty="0"/>
                <a:t> </a:t>
              </a:r>
            </a:p>
          </p:txBody>
        </p:sp>
        <p:sp>
          <p:nvSpPr>
            <p:cNvPr id="54" name="ホームベース 16">
              <a:extLst>
                <a:ext uri="{FF2B5EF4-FFF2-40B4-BE49-F238E27FC236}">
                  <a16:creationId xmlns:a16="http://schemas.microsoft.com/office/drawing/2014/main" xmlns="" id="{806AE00B-D096-9849-90B9-1B70B0E46110}"/>
                </a:ext>
              </a:extLst>
            </p:cNvPr>
            <p:cNvSpPr/>
            <p:nvPr/>
          </p:nvSpPr>
          <p:spPr>
            <a:xfrm>
              <a:off x="10857559" y="6791713"/>
              <a:ext cx="393054" cy="327953"/>
            </a:xfrm>
            <a:prstGeom prst="homePlate">
              <a:avLst/>
            </a:prstGeom>
            <a:solidFill>
              <a:srgbClr val="115889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38190B78-49B8-1543-A6DA-94E7AD8D6516}"/>
              </a:ext>
            </a:extLst>
          </p:cNvPr>
          <p:cNvSpPr/>
          <p:nvPr/>
        </p:nvSpPr>
        <p:spPr>
          <a:xfrm>
            <a:off x="6756483" y="2004174"/>
            <a:ext cx="3635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ka-GE" sz="2800" spc="300" dirty="0">
                <a:solidFill>
                  <a:srgbClr val="1F3F67"/>
                </a:solidFill>
              </a:rPr>
              <a:t>შესაძლებლობები</a:t>
            </a:r>
            <a:endParaRPr kumimoji="1" lang="en-US" sz="2800" spc="300" dirty="0">
              <a:solidFill>
                <a:srgbClr val="1F3F67"/>
              </a:solidFill>
            </a:endParaRPr>
          </a:p>
        </p:txBody>
      </p:sp>
      <p:cxnSp>
        <p:nvCxnSpPr>
          <p:cNvPr id="58" name="直線コネクタ 54">
            <a:extLst>
              <a:ext uri="{FF2B5EF4-FFF2-40B4-BE49-F238E27FC236}">
                <a16:creationId xmlns:a16="http://schemas.microsoft.com/office/drawing/2014/main" xmlns="" id="{DD40F58C-41B7-F448-A672-1D6EC41D1542}"/>
              </a:ext>
            </a:extLst>
          </p:cNvPr>
          <p:cNvCxnSpPr/>
          <p:nvPr/>
        </p:nvCxnSpPr>
        <p:spPr>
          <a:xfrm flipH="1" flipV="1">
            <a:off x="2863774" y="8265726"/>
            <a:ext cx="11620500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プレースホルダー 11">
            <a:extLst>
              <a:ext uri="{FF2B5EF4-FFF2-40B4-BE49-F238E27FC236}">
                <a16:creationId xmlns:a16="http://schemas.microsoft.com/office/drawing/2014/main" xmlns="" id="{8EA514E3-13D9-0D48-8209-1C37962395CF}"/>
              </a:ext>
            </a:extLst>
          </p:cNvPr>
          <p:cNvSpPr txBox="1">
            <a:spLocks/>
          </p:cNvSpPr>
          <p:nvPr/>
        </p:nvSpPr>
        <p:spPr>
          <a:xfrm>
            <a:off x="780190" y="8214064"/>
            <a:ext cx="17089356" cy="153911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a-GE" dirty="0"/>
              <a:t>I ეტაპი ასოცირდება ალტერნატივა 2-ის დამახასიათებელ რისკებთან;</a:t>
            </a:r>
          </a:p>
          <a:p>
            <a:pPr algn="l"/>
            <a:r>
              <a:rPr lang="ka-GE" dirty="0"/>
              <a:t>II ეტაპი ალტერნატივა 1-ის მსგავსი რისკებით გამოირჩევა, მაგრამ ისინი მნიშვნელოვნად შემცირებულია, რადგან ოჯახში დასაქმებულთა ცნობიერების დონე მათ უფლებებთან დაკავშირებით მნიშვნელოვნად იზრდება.</a:t>
            </a:r>
            <a:r>
              <a:rPr lang="en-US" dirty="0"/>
              <a:t>  </a:t>
            </a:r>
            <a:r>
              <a:rPr lang="ka-GE" dirty="0"/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13330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695091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13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თვისებრივი</a:t>
            </a:r>
            <a:r>
              <a:rPr lang="en-US" altLang="ja-JP" b="1" dirty="0">
                <a:solidFill>
                  <a:srgbClr val="860000"/>
                </a:solidFill>
              </a:rPr>
              <a:t> </a:t>
            </a:r>
            <a:r>
              <a:rPr lang="ka-GE" dirty="0">
                <a:solidFill>
                  <a:srgbClr val="1F90B3"/>
                </a:solidFill>
              </a:rPr>
              <a:t>ზეგავლენის შეფასება</a:t>
            </a:r>
            <a:endParaRPr kumimoji="1" lang="ja-JP" altLang="en-US" dirty="0"/>
          </a:p>
        </p:txBody>
      </p:sp>
      <p:sp>
        <p:nvSpPr>
          <p:cNvPr id="10" name="正方形/長方形 5">
            <a:extLst>
              <a:ext uri="{FF2B5EF4-FFF2-40B4-BE49-F238E27FC236}">
                <a16:creationId xmlns:a16="http://schemas.microsoft.com/office/drawing/2014/main" xmlns="" id="{AFFF7AF9-1825-3E4C-8CFB-B45305AA4923}"/>
              </a:ext>
            </a:extLst>
          </p:cNvPr>
          <p:cNvSpPr/>
          <p:nvPr/>
        </p:nvSpPr>
        <p:spPr>
          <a:xfrm>
            <a:off x="842137" y="1593386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21" name="テキスト プレースホルダー 11">
            <a:extLst>
              <a:ext uri="{FF2B5EF4-FFF2-40B4-BE49-F238E27FC236}">
                <a16:creationId xmlns:a16="http://schemas.microsoft.com/office/drawing/2014/main" xmlns="" id="{7C4EBEF8-6086-5B4B-A31F-9755259E4B36}"/>
              </a:ext>
            </a:extLst>
          </p:cNvPr>
          <p:cNvSpPr txBox="1">
            <a:spLocks/>
          </p:cNvSpPr>
          <p:nvPr/>
        </p:nvSpPr>
        <p:spPr>
          <a:xfrm>
            <a:off x="1254687" y="2048171"/>
            <a:ext cx="1136207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600" dirty="0"/>
              <a:t>ცვლილება ოჯახში დასაქმებაში</a:t>
            </a:r>
          </a:p>
        </p:txBody>
      </p:sp>
      <p:sp>
        <p:nvSpPr>
          <p:cNvPr id="23" name="テキスト プレースホルダー 11">
            <a:extLst>
              <a:ext uri="{FF2B5EF4-FFF2-40B4-BE49-F238E27FC236}">
                <a16:creationId xmlns:a16="http://schemas.microsoft.com/office/drawing/2014/main" xmlns="" id="{6848AF40-4B74-1E43-A5E3-2B141C81EE28}"/>
              </a:ext>
            </a:extLst>
          </p:cNvPr>
          <p:cNvSpPr txBox="1">
            <a:spLocks/>
          </p:cNvSpPr>
          <p:nvPr/>
        </p:nvSpPr>
        <p:spPr>
          <a:xfrm>
            <a:off x="1259410" y="2788461"/>
            <a:ext cx="12931972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600" dirty="0"/>
              <a:t>ცვლილება ზოგად დასაქმებაში</a:t>
            </a:r>
          </a:p>
        </p:txBody>
      </p:sp>
      <p:sp>
        <p:nvSpPr>
          <p:cNvPr id="24" name="テキスト プレースホルダー 11">
            <a:extLst>
              <a:ext uri="{FF2B5EF4-FFF2-40B4-BE49-F238E27FC236}">
                <a16:creationId xmlns:a16="http://schemas.microsoft.com/office/drawing/2014/main" xmlns="" id="{255A48AF-B18A-4041-91CF-D66306C4A007}"/>
              </a:ext>
            </a:extLst>
          </p:cNvPr>
          <p:cNvSpPr txBox="1">
            <a:spLocks/>
          </p:cNvSpPr>
          <p:nvPr/>
        </p:nvSpPr>
        <p:spPr>
          <a:xfrm>
            <a:off x="1254687" y="3632286"/>
            <a:ext cx="12644032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600" dirty="0"/>
              <a:t>დასაქმების სააგენტოებზე მოთხოვნა </a:t>
            </a:r>
          </a:p>
        </p:txBody>
      </p:sp>
      <p:sp>
        <p:nvSpPr>
          <p:cNvPr id="25" name="テキスト プレースホルダー 11">
            <a:extLst>
              <a:ext uri="{FF2B5EF4-FFF2-40B4-BE49-F238E27FC236}">
                <a16:creationId xmlns:a16="http://schemas.microsoft.com/office/drawing/2014/main" xmlns="" id="{85447E69-7FFE-034F-A8B0-84B4B2D807BE}"/>
              </a:ext>
            </a:extLst>
          </p:cNvPr>
          <p:cNvSpPr txBox="1">
            <a:spLocks/>
          </p:cNvSpPr>
          <p:nvPr/>
        </p:nvSpPr>
        <p:spPr>
          <a:xfrm>
            <a:off x="1273630" y="4490337"/>
            <a:ext cx="12725865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600" dirty="0"/>
              <a:t>შრომის ბაზრის ეფექტიანობა</a:t>
            </a:r>
          </a:p>
        </p:txBody>
      </p:sp>
      <p:sp>
        <p:nvSpPr>
          <p:cNvPr id="28" name="テキスト プレースホルダー 9">
            <a:extLst>
              <a:ext uri="{FF2B5EF4-FFF2-40B4-BE49-F238E27FC236}">
                <a16:creationId xmlns:a16="http://schemas.microsoft.com/office/drawing/2014/main" xmlns="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994123" y="1456196"/>
            <a:ext cx="5171868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spc="300" dirty="0">
                <a:solidFill>
                  <a:srgbClr val="1F3F67"/>
                </a:solidFill>
                <a:latin typeface="+mj-lt"/>
              </a:rPr>
              <a:t>ეკონომიკური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29" name="テキスト プレースホルダー 11">
            <a:extLst>
              <a:ext uri="{FF2B5EF4-FFF2-40B4-BE49-F238E27FC236}">
                <a16:creationId xmlns:a16="http://schemas.microsoft.com/office/drawing/2014/main" xmlns="" id="{A3539FBB-0634-488E-9B74-BD52AFFA92F8}"/>
              </a:ext>
            </a:extLst>
          </p:cNvPr>
          <p:cNvSpPr txBox="1">
            <a:spLocks/>
          </p:cNvSpPr>
          <p:nvPr/>
        </p:nvSpPr>
        <p:spPr>
          <a:xfrm>
            <a:off x="1272538" y="5297081"/>
            <a:ext cx="12726957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600" dirty="0"/>
              <a:t>ეკონომიკური განვითარება</a:t>
            </a:r>
            <a:r>
              <a:rPr lang="en-US" sz="2600" dirty="0"/>
              <a:t> </a:t>
            </a:r>
          </a:p>
        </p:txBody>
      </p:sp>
      <p:sp>
        <p:nvSpPr>
          <p:cNvPr id="30" name="正方形/長方形 5">
            <a:extLst>
              <a:ext uri="{FF2B5EF4-FFF2-40B4-BE49-F238E27FC236}">
                <a16:creationId xmlns:a16="http://schemas.microsoft.com/office/drawing/2014/main" xmlns="" id="{31C0B0F1-0AD6-4638-8133-ED95B75C4700}"/>
              </a:ext>
            </a:extLst>
          </p:cNvPr>
          <p:cNvSpPr/>
          <p:nvPr/>
        </p:nvSpPr>
        <p:spPr>
          <a:xfrm>
            <a:off x="6959036" y="1549176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31" name="テキスト プレースホルダー 9">
            <a:extLst>
              <a:ext uri="{FF2B5EF4-FFF2-40B4-BE49-F238E27FC236}">
                <a16:creationId xmlns:a16="http://schemas.microsoft.com/office/drawing/2014/main" xmlns="" id="{13E8D0D5-4E4F-454D-90F0-FB10282E4A01}"/>
              </a:ext>
            </a:extLst>
          </p:cNvPr>
          <p:cNvSpPr txBox="1">
            <a:spLocks/>
          </p:cNvSpPr>
          <p:nvPr/>
        </p:nvSpPr>
        <p:spPr>
          <a:xfrm>
            <a:off x="7140218" y="1461131"/>
            <a:ext cx="5171868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spc="300" dirty="0">
                <a:solidFill>
                  <a:srgbClr val="1F3F67"/>
                </a:solidFill>
                <a:latin typeface="+mj-lt"/>
              </a:rPr>
              <a:t>სოციალური</a:t>
            </a:r>
            <a:r>
              <a:rPr lang="en-US" altLang="ja-JP" sz="2800" spc="300" dirty="0">
                <a:solidFill>
                  <a:srgbClr val="1F3F67"/>
                </a:solidFill>
                <a:latin typeface="+mj-lt"/>
              </a:rPr>
              <a:t> 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32" name="テキスト プレースホルダー 11">
            <a:extLst>
              <a:ext uri="{FF2B5EF4-FFF2-40B4-BE49-F238E27FC236}">
                <a16:creationId xmlns:a16="http://schemas.microsoft.com/office/drawing/2014/main" xmlns="" id="{100F0A8B-F02B-4870-9366-0200EDB47B23}"/>
              </a:ext>
            </a:extLst>
          </p:cNvPr>
          <p:cNvSpPr txBox="1">
            <a:spLocks/>
          </p:cNvSpPr>
          <p:nvPr/>
        </p:nvSpPr>
        <p:spPr>
          <a:xfrm>
            <a:off x="7376618" y="2363631"/>
            <a:ext cx="1148467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600" dirty="0"/>
              <a:t>სიღარიბე</a:t>
            </a:r>
            <a:r>
              <a:rPr lang="en-US" sz="2800" dirty="0"/>
              <a:t> </a:t>
            </a:r>
            <a:endParaRPr lang="en-GB" sz="2800" dirty="0"/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33" name="テキスト プレースホルダー 11">
            <a:extLst>
              <a:ext uri="{FF2B5EF4-FFF2-40B4-BE49-F238E27FC236}">
                <a16:creationId xmlns:a16="http://schemas.microsoft.com/office/drawing/2014/main" xmlns="" id="{A92988A7-E006-47BC-8A88-6A03A1160631}"/>
              </a:ext>
            </a:extLst>
          </p:cNvPr>
          <p:cNvSpPr txBox="1">
            <a:spLocks/>
          </p:cNvSpPr>
          <p:nvPr/>
        </p:nvSpPr>
        <p:spPr>
          <a:xfrm>
            <a:off x="7222377" y="3123225"/>
            <a:ext cx="5448649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spcBef>
                <a:spcPts val="600"/>
              </a:spcBef>
              <a:spcAft>
                <a:spcPts val="600"/>
              </a:spcAft>
            </a:pPr>
            <a:r>
              <a:rPr lang="ka-GE" sz="2600" dirty="0"/>
              <a:t>კულტურული და სოციალური ბარიერები და სტიგმა</a:t>
            </a:r>
            <a:endParaRPr lang="en-GB" sz="2600" dirty="0"/>
          </a:p>
        </p:txBody>
      </p: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xmlns="" id="{EDF0F25F-A486-40BF-9CE3-7A00C8DEDC62}"/>
              </a:ext>
            </a:extLst>
          </p:cNvPr>
          <p:cNvSpPr txBox="1">
            <a:spLocks/>
          </p:cNvSpPr>
          <p:nvPr/>
        </p:nvSpPr>
        <p:spPr>
          <a:xfrm>
            <a:off x="7274002" y="4139077"/>
            <a:ext cx="12766632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ka-GE" sz="2600" dirty="0"/>
              <a:t>ჯანდაცვის ხარჯები </a:t>
            </a:r>
            <a:endParaRPr lang="en-GB" sz="2600" dirty="0"/>
          </a:p>
        </p:txBody>
      </p:sp>
      <p:sp>
        <p:nvSpPr>
          <p:cNvPr id="35" name="テキスト プレースホルダー 11">
            <a:extLst>
              <a:ext uri="{FF2B5EF4-FFF2-40B4-BE49-F238E27FC236}">
                <a16:creationId xmlns:a16="http://schemas.microsoft.com/office/drawing/2014/main" xmlns="" id="{A5FBDDA8-F39D-4A1E-AA10-40D3B44CFB8F}"/>
              </a:ext>
            </a:extLst>
          </p:cNvPr>
          <p:cNvSpPr txBox="1">
            <a:spLocks/>
          </p:cNvSpPr>
          <p:nvPr/>
        </p:nvSpPr>
        <p:spPr>
          <a:xfrm>
            <a:off x="7303843" y="5131097"/>
            <a:ext cx="5203587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ka-GE" sz="2600" dirty="0"/>
              <a:t>ძალადობის, დისკრიმინაციის და შევიწროების შემთხვევები </a:t>
            </a:r>
            <a:endParaRPr lang="en-US" sz="2600" dirty="0"/>
          </a:p>
        </p:txBody>
      </p:sp>
      <p:sp>
        <p:nvSpPr>
          <p:cNvPr id="37" name="正方形/長方形 5">
            <a:extLst>
              <a:ext uri="{FF2B5EF4-FFF2-40B4-BE49-F238E27FC236}">
                <a16:creationId xmlns:a16="http://schemas.microsoft.com/office/drawing/2014/main" xmlns="" id="{CF5049B5-A0E0-40FE-B43A-2C56C53C7CA2}"/>
              </a:ext>
            </a:extLst>
          </p:cNvPr>
          <p:cNvSpPr/>
          <p:nvPr/>
        </p:nvSpPr>
        <p:spPr>
          <a:xfrm>
            <a:off x="12785571" y="1483945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38" name="テキスト プレースホルダー 9">
            <a:extLst>
              <a:ext uri="{FF2B5EF4-FFF2-40B4-BE49-F238E27FC236}">
                <a16:creationId xmlns:a16="http://schemas.microsoft.com/office/drawing/2014/main" xmlns="" id="{A6673A87-97F3-4BBE-A2F8-C59E2BE8B3F9}"/>
              </a:ext>
            </a:extLst>
          </p:cNvPr>
          <p:cNvSpPr txBox="1">
            <a:spLocks/>
          </p:cNvSpPr>
          <p:nvPr/>
        </p:nvSpPr>
        <p:spPr>
          <a:xfrm>
            <a:off x="12966753" y="1395900"/>
            <a:ext cx="5171868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spc="300" dirty="0">
                <a:solidFill>
                  <a:srgbClr val="1F3F67"/>
                </a:solidFill>
                <a:latin typeface="+mj-lt"/>
              </a:rPr>
              <a:t>საჯარო ფინანსები</a:t>
            </a:r>
            <a:r>
              <a:rPr lang="en-US" sz="2800" spc="300" dirty="0">
                <a:solidFill>
                  <a:srgbClr val="1F3F67"/>
                </a:solidFill>
                <a:latin typeface="+mj-lt"/>
              </a:rPr>
              <a:t> 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40" name="正方形/長方形 5">
            <a:extLst>
              <a:ext uri="{FF2B5EF4-FFF2-40B4-BE49-F238E27FC236}">
                <a16:creationId xmlns:a16="http://schemas.microsoft.com/office/drawing/2014/main" xmlns="" id="{187EB5A0-323F-404B-966A-A9A9C8CDB0E5}"/>
              </a:ext>
            </a:extLst>
          </p:cNvPr>
          <p:cNvSpPr/>
          <p:nvPr/>
        </p:nvSpPr>
        <p:spPr>
          <a:xfrm>
            <a:off x="914137" y="6713554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1F3F67"/>
              </a:solidFill>
            </a:endParaRPr>
          </a:p>
        </p:txBody>
      </p:sp>
      <p:sp>
        <p:nvSpPr>
          <p:cNvPr id="41" name="テキスト プレースホルダー 9">
            <a:extLst>
              <a:ext uri="{FF2B5EF4-FFF2-40B4-BE49-F238E27FC236}">
                <a16:creationId xmlns:a16="http://schemas.microsoft.com/office/drawing/2014/main" xmlns="" id="{0C7ADBE3-3C59-410B-890E-1A476D6CD597}"/>
              </a:ext>
            </a:extLst>
          </p:cNvPr>
          <p:cNvSpPr txBox="1">
            <a:spLocks/>
          </p:cNvSpPr>
          <p:nvPr/>
        </p:nvSpPr>
        <p:spPr>
          <a:xfrm>
            <a:off x="1095319" y="6625509"/>
            <a:ext cx="5718292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spc="300" dirty="0">
                <a:solidFill>
                  <a:srgbClr val="1F3F67"/>
                </a:solidFill>
                <a:latin typeface="+mj-lt"/>
              </a:rPr>
              <a:t>გენდერული თანასწორობა</a:t>
            </a:r>
            <a:r>
              <a:rPr lang="en-US" sz="2800" spc="300" dirty="0">
                <a:solidFill>
                  <a:srgbClr val="1F3F67"/>
                </a:solidFill>
                <a:latin typeface="+mj-lt"/>
              </a:rPr>
              <a:t> 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42" name="テキスト プレースホルダー 11">
            <a:extLst>
              <a:ext uri="{FF2B5EF4-FFF2-40B4-BE49-F238E27FC236}">
                <a16:creationId xmlns:a16="http://schemas.microsoft.com/office/drawing/2014/main" xmlns="" id="{FFBC8D59-847E-4106-BB59-A09BEC811963}"/>
              </a:ext>
            </a:extLst>
          </p:cNvPr>
          <p:cNvSpPr txBox="1">
            <a:spLocks/>
          </p:cNvSpPr>
          <p:nvPr/>
        </p:nvSpPr>
        <p:spPr>
          <a:xfrm>
            <a:off x="1220010" y="7312666"/>
            <a:ext cx="11338017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600"/>
              </a:spcAft>
              <a:buClr>
                <a:srgbClr val="C00000"/>
              </a:buClr>
            </a:pPr>
            <a:r>
              <a:rPr lang="ka-GE" sz="2600" dirty="0"/>
              <a:t>ქალთა ეკონომიკური გაძლიერება</a:t>
            </a:r>
            <a:endParaRPr lang="en-GB" sz="2600" dirty="0"/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43" name="テキスト プレースホルダー 11">
            <a:extLst>
              <a:ext uri="{FF2B5EF4-FFF2-40B4-BE49-F238E27FC236}">
                <a16:creationId xmlns:a16="http://schemas.microsoft.com/office/drawing/2014/main" xmlns="" id="{56E46A53-97C6-4DA4-A863-59C9341F510E}"/>
              </a:ext>
            </a:extLst>
          </p:cNvPr>
          <p:cNvSpPr txBox="1">
            <a:spLocks/>
          </p:cNvSpPr>
          <p:nvPr/>
        </p:nvSpPr>
        <p:spPr>
          <a:xfrm>
            <a:off x="13166976" y="2022558"/>
            <a:ext cx="1149751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ka-GE" sz="2600" dirty="0"/>
              <a:t>საგადასახადო შემოსავალი</a:t>
            </a:r>
            <a:r>
              <a:rPr lang="en-GB" sz="2600" dirty="0"/>
              <a:t> 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44" name="テキスト プレースホルダー 11">
            <a:extLst>
              <a:ext uri="{FF2B5EF4-FFF2-40B4-BE49-F238E27FC236}">
                <a16:creationId xmlns:a16="http://schemas.microsoft.com/office/drawing/2014/main" xmlns="" id="{E34DA7C5-6309-4DA5-A78A-35550A32207F}"/>
              </a:ext>
            </a:extLst>
          </p:cNvPr>
          <p:cNvSpPr txBox="1">
            <a:spLocks/>
          </p:cNvSpPr>
          <p:nvPr/>
        </p:nvSpPr>
        <p:spPr>
          <a:xfrm>
            <a:off x="13122347" y="2722604"/>
            <a:ext cx="4970759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ka-GE" sz="2600" dirty="0"/>
              <a:t>საპენსიო ფონდში სახელმწიფოს შენატანები</a:t>
            </a:r>
            <a:r>
              <a:rPr lang="en-US" sz="2600" dirty="0"/>
              <a:t> </a:t>
            </a:r>
            <a:endParaRPr lang="en-GB" sz="2600" dirty="0"/>
          </a:p>
        </p:txBody>
      </p:sp>
      <p:sp>
        <p:nvSpPr>
          <p:cNvPr id="45" name="テキスト プレースホルダー 11">
            <a:extLst>
              <a:ext uri="{FF2B5EF4-FFF2-40B4-BE49-F238E27FC236}">
                <a16:creationId xmlns:a16="http://schemas.microsoft.com/office/drawing/2014/main" xmlns="" id="{D3846FC8-CFD2-44D9-AEA3-20DDD038B87F}"/>
              </a:ext>
            </a:extLst>
          </p:cNvPr>
          <p:cNvSpPr txBox="1">
            <a:spLocks/>
          </p:cNvSpPr>
          <p:nvPr/>
        </p:nvSpPr>
        <p:spPr>
          <a:xfrm>
            <a:off x="13222638" y="3614902"/>
            <a:ext cx="12753214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ka-GE" sz="2600" dirty="0"/>
              <a:t>დედობის უფლებების დაცვა</a:t>
            </a:r>
            <a:r>
              <a:rPr lang="en-US" sz="2600" dirty="0"/>
              <a:t> </a:t>
            </a:r>
            <a:endParaRPr lang="en-GB" sz="2600" dirty="0"/>
          </a:p>
        </p:txBody>
      </p:sp>
      <p:sp>
        <p:nvSpPr>
          <p:cNvPr id="46" name="テキスト プレースホルダー 11">
            <a:extLst>
              <a:ext uri="{FF2B5EF4-FFF2-40B4-BE49-F238E27FC236}">
                <a16:creationId xmlns:a16="http://schemas.microsoft.com/office/drawing/2014/main" xmlns="" id="{6CE834F2-DD78-4EE7-9E30-3F49D9BEE56C}"/>
              </a:ext>
            </a:extLst>
          </p:cNvPr>
          <p:cNvSpPr txBox="1">
            <a:spLocks/>
          </p:cNvSpPr>
          <p:nvPr/>
        </p:nvSpPr>
        <p:spPr>
          <a:xfrm>
            <a:off x="13205238" y="4147980"/>
            <a:ext cx="8600188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ka-GE" sz="2600" dirty="0"/>
              <a:t>იურიდიული დახმარების ხარჯი </a:t>
            </a:r>
            <a:endParaRPr lang="en-US" sz="2600" dirty="0"/>
          </a:p>
        </p:txBody>
      </p:sp>
      <p:sp>
        <p:nvSpPr>
          <p:cNvPr id="47" name="テキスト プレースホルダー 11">
            <a:extLst>
              <a:ext uri="{FF2B5EF4-FFF2-40B4-BE49-F238E27FC236}">
                <a16:creationId xmlns:a16="http://schemas.microsoft.com/office/drawing/2014/main" xmlns="" id="{3612663E-4514-4AA0-A381-52F3AEF217F4}"/>
              </a:ext>
            </a:extLst>
          </p:cNvPr>
          <p:cNvSpPr txBox="1">
            <a:spLocks/>
          </p:cNvSpPr>
          <p:nvPr/>
        </p:nvSpPr>
        <p:spPr>
          <a:xfrm>
            <a:off x="13226142" y="5133481"/>
            <a:ext cx="528166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ka-GE" sz="2600" dirty="0"/>
              <a:t>ადმინისტრაციული და საბიუჯეტო ხარჯები </a:t>
            </a:r>
            <a:endParaRPr lang="en-US" sz="2600" dirty="0"/>
          </a:p>
        </p:txBody>
      </p:sp>
      <p:sp>
        <p:nvSpPr>
          <p:cNvPr id="53" name="テキスト プレースホルダー 11">
            <a:extLst>
              <a:ext uri="{FF2B5EF4-FFF2-40B4-BE49-F238E27FC236}">
                <a16:creationId xmlns:a16="http://schemas.microsoft.com/office/drawing/2014/main" xmlns="" id="{66E1221A-430E-45B5-828D-9E08CF696AEF}"/>
              </a:ext>
            </a:extLst>
          </p:cNvPr>
          <p:cNvSpPr txBox="1">
            <a:spLocks/>
          </p:cNvSpPr>
          <p:nvPr/>
        </p:nvSpPr>
        <p:spPr>
          <a:xfrm>
            <a:off x="13226142" y="6394017"/>
            <a:ext cx="5061858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ka-GE" sz="2600" dirty="0"/>
              <a:t>საზოგადოებრივი ჯანდაცვის ხარჯი</a:t>
            </a:r>
            <a:r>
              <a:rPr lang="en-US" sz="2600" dirty="0"/>
              <a:t> </a:t>
            </a:r>
          </a:p>
        </p:txBody>
      </p:sp>
      <p:sp>
        <p:nvSpPr>
          <p:cNvPr id="54" name="テキスト プレースホルダー 11">
            <a:extLst>
              <a:ext uri="{FF2B5EF4-FFF2-40B4-BE49-F238E27FC236}">
                <a16:creationId xmlns:a16="http://schemas.microsoft.com/office/drawing/2014/main" xmlns="" id="{95FF9DFE-8EF5-4BD9-B45E-57D22FE3FB21}"/>
              </a:ext>
            </a:extLst>
          </p:cNvPr>
          <p:cNvSpPr txBox="1">
            <a:spLocks/>
          </p:cNvSpPr>
          <p:nvPr/>
        </p:nvSpPr>
        <p:spPr>
          <a:xfrm>
            <a:off x="13249149" y="7744167"/>
            <a:ext cx="4843957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ka-GE" sz="2600" dirty="0"/>
              <a:t>მიზნობრივი სოციალური დახმარების ხარჯები</a:t>
            </a:r>
            <a:r>
              <a:rPr lang="en-US" sz="2600" dirty="0"/>
              <a:t> </a:t>
            </a:r>
          </a:p>
        </p:txBody>
      </p:sp>
      <p:sp>
        <p:nvSpPr>
          <p:cNvPr id="55" name="正方形/長方形 5">
            <a:extLst>
              <a:ext uri="{FF2B5EF4-FFF2-40B4-BE49-F238E27FC236}">
                <a16:creationId xmlns:a16="http://schemas.microsoft.com/office/drawing/2014/main" xmlns="" id="{85E55892-7E1E-4EDF-ACD1-5E8F5E096333}"/>
              </a:ext>
            </a:extLst>
          </p:cNvPr>
          <p:cNvSpPr/>
          <p:nvPr/>
        </p:nvSpPr>
        <p:spPr>
          <a:xfrm>
            <a:off x="6964426" y="6713554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1F3F67"/>
              </a:solidFill>
            </a:endParaRPr>
          </a:p>
        </p:txBody>
      </p:sp>
      <p:sp>
        <p:nvSpPr>
          <p:cNvPr id="56" name="テキスト プレースホルダー 9">
            <a:extLst>
              <a:ext uri="{FF2B5EF4-FFF2-40B4-BE49-F238E27FC236}">
                <a16:creationId xmlns:a16="http://schemas.microsoft.com/office/drawing/2014/main" xmlns="" id="{8BC8AEF7-FAB6-41AA-BE88-078B59EDABD6}"/>
              </a:ext>
            </a:extLst>
          </p:cNvPr>
          <p:cNvSpPr txBox="1">
            <a:spLocks/>
          </p:cNvSpPr>
          <p:nvPr/>
        </p:nvSpPr>
        <p:spPr>
          <a:xfrm>
            <a:off x="7274743" y="6640444"/>
            <a:ext cx="5171868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800" spc="300" dirty="0">
                <a:solidFill>
                  <a:srgbClr val="1F3F67"/>
                </a:solidFill>
                <a:latin typeface="+mj-lt"/>
              </a:rPr>
              <a:t>SDG</a:t>
            </a:r>
            <a:r>
              <a:rPr lang="ka-GE" altLang="ja-JP" sz="2800" spc="300" dirty="0">
                <a:solidFill>
                  <a:srgbClr val="1F3F67"/>
                </a:solidFill>
                <a:latin typeface="+mj-lt"/>
              </a:rPr>
              <a:t> </a:t>
            </a:r>
            <a:r>
              <a:rPr lang="ka-GE" sz="2800" spc="300" dirty="0">
                <a:solidFill>
                  <a:srgbClr val="1F3F67"/>
                </a:solidFill>
                <a:latin typeface="+mj-lt"/>
              </a:rPr>
              <a:t>მიზნები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57" name="テキスト プレースホルダー 11">
            <a:extLst>
              <a:ext uri="{FF2B5EF4-FFF2-40B4-BE49-F238E27FC236}">
                <a16:creationId xmlns:a16="http://schemas.microsoft.com/office/drawing/2014/main" xmlns="" id="{899EAA24-3AD0-474D-856E-E739B939D2B9}"/>
              </a:ext>
            </a:extLst>
          </p:cNvPr>
          <p:cNvSpPr txBox="1">
            <a:spLocks/>
          </p:cNvSpPr>
          <p:nvPr/>
        </p:nvSpPr>
        <p:spPr>
          <a:xfrm>
            <a:off x="7274599" y="6911130"/>
            <a:ext cx="1161129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</a:pPr>
            <a:r>
              <a:rPr lang="en-US" sz="2600" dirty="0"/>
              <a:t>SDG 1, 3, 5, 8, 10</a:t>
            </a:r>
          </a:p>
        </p:txBody>
      </p:sp>
    </p:spTree>
    <p:extLst>
      <p:ext uri="{BB962C8B-B14F-4D97-AF65-F5344CB8AC3E}">
        <p14:creationId xmlns:p14="http://schemas.microsoft.com/office/powerpoint/2010/main" val="313994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652433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14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რაოდენობრივი </a:t>
            </a:r>
            <a:r>
              <a:rPr lang="ka-GE" dirty="0">
                <a:solidFill>
                  <a:srgbClr val="1F90B3"/>
                </a:solidFill>
              </a:rPr>
              <a:t>ზეგავლენის შეფასება</a:t>
            </a:r>
            <a:endParaRPr kumimoji="1" lang="ja-JP" altLang="en-US" dirty="0"/>
          </a:p>
        </p:txBody>
      </p:sp>
      <p:sp>
        <p:nvSpPr>
          <p:cNvPr id="10" name="正方形/長方形 5">
            <a:extLst>
              <a:ext uri="{FF2B5EF4-FFF2-40B4-BE49-F238E27FC236}">
                <a16:creationId xmlns:a16="http://schemas.microsoft.com/office/drawing/2014/main" xmlns="" id="{AFFF7AF9-1825-3E4C-8CFB-B45305AA4923}"/>
              </a:ext>
            </a:extLst>
          </p:cNvPr>
          <p:cNvSpPr/>
          <p:nvPr/>
        </p:nvSpPr>
        <p:spPr>
          <a:xfrm>
            <a:off x="901911" y="1432344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21" name="テキスト プレースホルダー 11">
            <a:extLst>
              <a:ext uri="{FF2B5EF4-FFF2-40B4-BE49-F238E27FC236}">
                <a16:creationId xmlns:a16="http://schemas.microsoft.com/office/drawing/2014/main" xmlns="" id="{7C4EBEF8-6086-5B4B-A31F-9755259E4B36}"/>
              </a:ext>
            </a:extLst>
          </p:cNvPr>
          <p:cNvSpPr txBox="1">
            <a:spLocks/>
          </p:cNvSpPr>
          <p:nvPr/>
        </p:nvSpPr>
        <p:spPr>
          <a:xfrm>
            <a:off x="1266287" y="2445563"/>
            <a:ext cx="1418226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>
                <a:solidFill>
                  <a:schemeClr val="tx1"/>
                </a:solidFill>
              </a:rPr>
              <a:t>პოტენციური სარგებელი</a:t>
            </a:r>
            <a:r>
              <a:rPr lang="en-GB" sz="2800" dirty="0">
                <a:solidFill>
                  <a:schemeClr val="tx1"/>
                </a:solidFill>
              </a:rPr>
              <a:t>:</a:t>
            </a:r>
            <a:r>
              <a:rPr lang="ka-GE" dirty="0"/>
              <a:t> </a:t>
            </a:r>
            <a:r>
              <a:rPr lang="ka-GE" sz="2800" dirty="0"/>
              <a:t>საშემოსავლო გადასახადიდან მიღებული შემოსავლები</a:t>
            </a:r>
            <a:r>
              <a:rPr lang="en-US" sz="2800" dirty="0"/>
              <a:t> </a:t>
            </a:r>
            <a:endParaRPr lang="en-GB" sz="2800" dirty="0"/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23" name="テキスト プレースホルダー 11">
            <a:extLst>
              <a:ext uri="{FF2B5EF4-FFF2-40B4-BE49-F238E27FC236}">
                <a16:creationId xmlns:a16="http://schemas.microsoft.com/office/drawing/2014/main" xmlns="" id="{6848AF40-4B74-1E43-A5E3-2B141C81EE28}"/>
              </a:ext>
            </a:extLst>
          </p:cNvPr>
          <p:cNvSpPr txBox="1">
            <a:spLocks/>
          </p:cNvSpPr>
          <p:nvPr/>
        </p:nvSpPr>
        <p:spPr>
          <a:xfrm>
            <a:off x="1038273" y="3717938"/>
            <a:ext cx="13277245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900">
              <a:spcBef>
                <a:spcPts val="600"/>
              </a:spcBef>
              <a:spcAft>
                <a:spcPts val="600"/>
              </a:spcAft>
            </a:pPr>
            <a:r>
              <a:rPr lang="ka-GE" sz="2800" dirty="0"/>
              <a:t>  პოტენციური პირდაპირი ხარჯი</a:t>
            </a:r>
            <a:r>
              <a:rPr lang="en-GB" sz="2800" dirty="0"/>
              <a:t>:</a:t>
            </a:r>
          </a:p>
          <a:p>
            <a:pPr marL="1117463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ka-GE" sz="2800" dirty="0"/>
              <a:t>საპენსიო ფონდში სახელმწიფოს შენატანები</a:t>
            </a:r>
            <a:r>
              <a:rPr lang="en-US" sz="2800" dirty="0"/>
              <a:t> </a:t>
            </a:r>
            <a:endParaRPr lang="en-GB" sz="2800" dirty="0"/>
          </a:p>
          <a:p>
            <a:pPr marL="1117463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ka-GE" sz="2800" dirty="0"/>
              <a:t>დეკრეტული შვებულების ანაზღაურება </a:t>
            </a:r>
          </a:p>
          <a:p>
            <a:pPr marL="1117463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ka-GE" sz="2800" dirty="0"/>
              <a:t>საინფორმაციო კამპანიის დანახარჯები</a:t>
            </a:r>
            <a:endParaRPr lang="en-GB" sz="2800" dirty="0"/>
          </a:p>
        </p:txBody>
      </p:sp>
      <p:sp>
        <p:nvSpPr>
          <p:cNvPr id="28" name="テキスト プレースホルダー 9">
            <a:extLst>
              <a:ext uri="{FF2B5EF4-FFF2-40B4-BE49-F238E27FC236}">
                <a16:creationId xmlns:a16="http://schemas.microsoft.com/office/drawing/2014/main" xmlns="" id="{67D7CB4F-A99B-4572-8BD3-2A94A8F0C2D9}"/>
              </a:ext>
            </a:extLst>
          </p:cNvPr>
          <p:cNvSpPr txBox="1">
            <a:spLocks/>
          </p:cNvSpPr>
          <p:nvPr/>
        </p:nvSpPr>
        <p:spPr>
          <a:xfrm>
            <a:off x="1038273" y="1443529"/>
            <a:ext cx="16624085" cy="1469276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2800" spc="300" dirty="0">
                <a:solidFill>
                  <a:srgbClr val="1F3F67"/>
                </a:solidFill>
                <a:latin typeface="+mj-lt"/>
              </a:rPr>
              <a:t>მთავრობის რაოდენობრივად გაზომვადი სარგებელი და ხარჯი, </a:t>
            </a:r>
            <a:r>
              <a:rPr lang="ka-GE" altLang="ja-JP" sz="2800" spc="300" dirty="0">
                <a:solidFill>
                  <a:srgbClr val="1F3F67"/>
                </a:solidFill>
                <a:latin typeface="+mj-lt"/>
              </a:rPr>
              <a:t>კერძოდ</a:t>
            </a:r>
            <a:r>
              <a:rPr lang="en-US" altLang="ja-JP" sz="2800" spc="300" dirty="0">
                <a:solidFill>
                  <a:srgbClr val="1F3F67"/>
                </a:solidFill>
                <a:latin typeface="+mj-lt"/>
              </a:rPr>
              <a:t>: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52" name="正方形/長方形 5">
            <a:extLst>
              <a:ext uri="{FF2B5EF4-FFF2-40B4-BE49-F238E27FC236}">
                <a16:creationId xmlns:a16="http://schemas.microsoft.com/office/drawing/2014/main" xmlns="" id="{B64A8EC9-5EAA-46E2-B17B-C3FF783E6F52}"/>
              </a:ext>
            </a:extLst>
          </p:cNvPr>
          <p:cNvSpPr/>
          <p:nvPr/>
        </p:nvSpPr>
        <p:spPr>
          <a:xfrm>
            <a:off x="8984377" y="5386849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58" name="テキスト プレースホルダー 9">
            <a:extLst>
              <a:ext uri="{FF2B5EF4-FFF2-40B4-BE49-F238E27FC236}">
                <a16:creationId xmlns:a16="http://schemas.microsoft.com/office/drawing/2014/main" xmlns="" id="{7F5A28CD-6E74-4A3E-8FF7-FFA4B1EF4066}"/>
              </a:ext>
            </a:extLst>
          </p:cNvPr>
          <p:cNvSpPr txBox="1">
            <a:spLocks/>
          </p:cNvSpPr>
          <p:nvPr/>
        </p:nvSpPr>
        <p:spPr>
          <a:xfrm>
            <a:off x="9143999" y="5266760"/>
            <a:ext cx="15055703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spc="300" dirty="0">
                <a:solidFill>
                  <a:srgbClr val="1F3F67"/>
                </a:solidFill>
                <a:latin typeface="+mj-lt"/>
              </a:rPr>
              <a:t>ძირითადი დაშვებები</a:t>
            </a:r>
            <a:r>
              <a:rPr lang="en-US" altLang="ja-JP" sz="2800" spc="300" dirty="0">
                <a:solidFill>
                  <a:srgbClr val="1F3F67"/>
                </a:solidFill>
                <a:latin typeface="+mj-lt"/>
              </a:rPr>
              <a:t>: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66" name="テキスト プレースホルダー 11">
            <a:extLst>
              <a:ext uri="{FF2B5EF4-FFF2-40B4-BE49-F238E27FC236}">
                <a16:creationId xmlns:a16="http://schemas.microsoft.com/office/drawing/2014/main" xmlns="" id="{30B12B04-CE2C-44DD-9787-0105C1232610}"/>
              </a:ext>
            </a:extLst>
          </p:cNvPr>
          <p:cNvSpPr txBox="1">
            <a:spLocks/>
          </p:cNvSpPr>
          <p:nvPr/>
        </p:nvSpPr>
        <p:spPr>
          <a:xfrm>
            <a:off x="9323614" y="5896626"/>
            <a:ext cx="11610897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შეფასების პერიოდი</a:t>
            </a:r>
            <a:r>
              <a:rPr lang="en-US" sz="2800" dirty="0"/>
              <a:t> </a:t>
            </a:r>
            <a:r>
              <a:rPr lang="en-GB" sz="2800" dirty="0"/>
              <a:t>– 5</a:t>
            </a:r>
            <a:r>
              <a:rPr lang="ka-GE" sz="2800" dirty="0"/>
              <a:t> წელი</a:t>
            </a:r>
            <a:endParaRPr lang="en-GB" sz="2800" dirty="0"/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67" name="テキスト プレースホルダー 11">
            <a:extLst>
              <a:ext uri="{FF2B5EF4-FFF2-40B4-BE49-F238E27FC236}">
                <a16:creationId xmlns:a16="http://schemas.microsoft.com/office/drawing/2014/main" xmlns="" id="{0D6761FB-BDC4-4E9C-ADA3-632CF14F4018}"/>
              </a:ext>
            </a:extLst>
          </p:cNvPr>
          <p:cNvSpPr txBox="1">
            <a:spLocks/>
          </p:cNvSpPr>
          <p:nvPr/>
        </p:nvSpPr>
        <p:spPr>
          <a:xfrm>
            <a:off x="9323613" y="6606143"/>
            <a:ext cx="11610899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სოციალური დისკონტირების განაკვეთი </a:t>
            </a:r>
            <a:r>
              <a:rPr lang="en-GB" sz="2800" dirty="0"/>
              <a:t> – 10.235%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68" name="テキスト プレースホルダー 11">
            <a:extLst>
              <a:ext uri="{FF2B5EF4-FFF2-40B4-BE49-F238E27FC236}">
                <a16:creationId xmlns:a16="http://schemas.microsoft.com/office/drawing/2014/main" xmlns="" id="{A4235F61-25AE-4CDD-82E8-5D6CB510F1D9}"/>
              </a:ext>
            </a:extLst>
          </p:cNvPr>
          <p:cNvSpPr txBox="1">
            <a:spLocks/>
          </p:cNvSpPr>
          <p:nvPr/>
        </p:nvSpPr>
        <p:spPr>
          <a:xfrm>
            <a:off x="9323612" y="7211978"/>
            <a:ext cx="1161090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ინფლაციის დონე </a:t>
            </a:r>
            <a:r>
              <a:rPr lang="en-GB" sz="2800" dirty="0"/>
              <a:t> – 3 %</a:t>
            </a:r>
          </a:p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dirty="0"/>
          </a:p>
        </p:txBody>
      </p:sp>
      <p:sp>
        <p:nvSpPr>
          <p:cNvPr id="69" name="テキスト プレースホルダー 11">
            <a:extLst>
              <a:ext uri="{FF2B5EF4-FFF2-40B4-BE49-F238E27FC236}">
                <a16:creationId xmlns:a16="http://schemas.microsoft.com/office/drawing/2014/main" xmlns="" id="{8DCF60EF-C0BC-42D2-9320-52EA310B6609}"/>
              </a:ext>
            </a:extLst>
          </p:cNvPr>
          <p:cNvSpPr txBox="1">
            <a:spLocks/>
          </p:cNvSpPr>
          <p:nvPr/>
        </p:nvSpPr>
        <p:spPr>
          <a:xfrm>
            <a:off x="9310243" y="7742795"/>
            <a:ext cx="8977757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ოჯახში დასაქმებულთა რაოდენობა შეფასდა სამუშაო ძალის კვლევის საფუძველზე </a:t>
            </a:r>
            <a:endParaRPr lang="en-GB" sz="2800" dirty="0"/>
          </a:p>
        </p:txBody>
      </p:sp>
      <p:sp>
        <p:nvSpPr>
          <p:cNvPr id="70" name="テキスト プレースホルダー 11">
            <a:extLst>
              <a:ext uri="{FF2B5EF4-FFF2-40B4-BE49-F238E27FC236}">
                <a16:creationId xmlns:a16="http://schemas.microsoft.com/office/drawing/2014/main" xmlns="" id="{383FF5F6-BB74-42A3-9C62-6E56730C55FA}"/>
              </a:ext>
            </a:extLst>
          </p:cNvPr>
          <p:cNvSpPr txBox="1">
            <a:spLocks/>
          </p:cNvSpPr>
          <p:nvPr/>
        </p:nvSpPr>
        <p:spPr>
          <a:xfrm>
            <a:off x="9296875" y="8553593"/>
            <a:ext cx="11496598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2800" dirty="0"/>
              <a:t>გაეროს მოსახლეობის პროექციები</a:t>
            </a:r>
            <a:endParaRPr lang="en-GB" sz="2800" dirty="0"/>
          </a:p>
        </p:txBody>
      </p:sp>
      <p:sp>
        <p:nvSpPr>
          <p:cNvPr id="72" name="正方形/長方形 5">
            <a:extLst>
              <a:ext uri="{FF2B5EF4-FFF2-40B4-BE49-F238E27FC236}">
                <a16:creationId xmlns:a16="http://schemas.microsoft.com/office/drawing/2014/main" xmlns="" id="{25F42A77-24CE-4CD4-8490-106CF2EF247A}"/>
              </a:ext>
            </a:extLst>
          </p:cNvPr>
          <p:cNvSpPr/>
          <p:nvPr/>
        </p:nvSpPr>
        <p:spPr>
          <a:xfrm>
            <a:off x="1652149" y="6709870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73" name="テキスト プレースホルダー 9">
            <a:extLst>
              <a:ext uri="{FF2B5EF4-FFF2-40B4-BE49-F238E27FC236}">
                <a16:creationId xmlns:a16="http://schemas.microsoft.com/office/drawing/2014/main" xmlns="" id="{7C90A0A2-DDFC-41E0-9BE8-BE0AB44A9C93}"/>
              </a:ext>
            </a:extLst>
          </p:cNvPr>
          <p:cNvSpPr txBox="1">
            <a:spLocks/>
          </p:cNvSpPr>
          <p:nvPr/>
        </p:nvSpPr>
        <p:spPr>
          <a:xfrm>
            <a:off x="1831371" y="6671620"/>
            <a:ext cx="15055703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spc="300" dirty="0">
                <a:solidFill>
                  <a:srgbClr val="1F3F67"/>
                </a:solidFill>
              </a:rPr>
              <a:t>დაშვებები </a:t>
            </a:r>
            <a:r>
              <a:rPr lang="en-US" altLang="ja-JP" sz="2800" spc="300" dirty="0">
                <a:solidFill>
                  <a:srgbClr val="1F3F67"/>
                </a:solidFill>
                <a:latin typeface="+mj-lt"/>
              </a:rPr>
              <a:t>: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graphicFrame>
        <p:nvGraphicFramePr>
          <p:cNvPr id="3" name="Object 2">
            <a:hlinkClick r:id="" action="ppaction://ole?verb=0"/>
            <a:extLst>
              <a:ext uri="{FF2B5EF4-FFF2-40B4-BE49-F238E27FC236}">
                <a16:creationId xmlns:a16="http://schemas.microsoft.com/office/drawing/2014/main" xmlns="" id="{F2EF7483-8947-4A17-B7AF-B905D1E2DC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61940"/>
              </p:ext>
            </p:extLst>
          </p:nvPr>
        </p:nvGraphicFramePr>
        <p:xfrm>
          <a:off x="2833688" y="7659688"/>
          <a:ext cx="117475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" name="Presentation" showAsIcon="1" r:id="rId4" imgW="914400" imgH="792360" progId="PowerPoint.Show.12">
                  <p:embed/>
                </p:oleObj>
              </mc:Choice>
              <mc:Fallback>
                <p:oleObj name="Presentation" showAsIcon="1" r:id="rId4" imgW="914400" imgH="792360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3688" y="7659688"/>
                        <a:ext cx="1174750" cy="1019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222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385125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15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xmlns="" id="{97E58726-8ED1-ED4E-B6D2-A7BD13D43D8C}"/>
              </a:ext>
            </a:extLst>
          </p:cNvPr>
          <p:cNvSpPr txBox="1">
            <a:spLocks/>
          </p:cNvSpPr>
          <p:nvPr/>
        </p:nvSpPr>
        <p:spPr>
          <a:xfrm>
            <a:off x="6885513" y="1605983"/>
            <a:ext cx="1576232" cy="7732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Option1</a:t>
            </a:r>
          </a:p>
        </p:txBody>
      </p:sp>
      <p:sp>
        <p:nvSpPr>
          <p:cNvPr id="60" name="テキスト プレースホルダー 11">
            <a:extLst>
              <a:ext uri="{FF2B5EF4-FFF2-40B4-BE49-F238E27FC236}">
                <a16:creationId xmlns:a16="http://schemas.microsoft.com/office/drawing/2014/main" xmlns="" id="{359CBFDB-9DC3-3E44-9CA4-88206DB7ABEF}"/>
              </a:ext>
            </a:extLst>
          </p:cNvPr>
          <p:cNvSpPr txBox="1">
            <a:spLocks/>
          </p:cNvSpPr>
          <p:nvPr/>
        </p:nvSpPr>
        <p:spPr>
          <a:xfrm>
            <a:off x="8104527" y="5373113"/>
            <a:ext cx="1603930" cy="624867"/>
          </a:xfrm>
          <a:prstGeom prst="rect">
            <a:avLst/>
          </a:prstGeom>
        </p:spPr>
        <p:txBody>
          <a:bodyPr vert="horz" lIns="163275" tIns="81638" rIns="163275" bIns="81638" rtlCol="0" anchor="ctr">
            <a:noAutofit/>
          </a:bodyPr>
          <a:lstStyle>
            <a:lvl1pPr marL="0" indent="0" algn="ctr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8" name="タイトル 12">
            <a:extLst>
              <a:ext uri="{FF2B5EF4-FFF2-40B4-BE49-F238E27FC236}">
                <a16:creationId xmlns:a16="http://schemas.microsoft.com/office/drawing/2014/main" xmlns="" id="{C2AFE478-27D0-40AF-93A0-F8325993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რაოდენობრივი </a:t>
            </a:r>
            <a:r>
              <a:rPr lang="ka-GE" dirty="0">
                <a:solidFill>
                  <a:srgbClr val="1F90B3"/>
                </a:solidFill>
              </a:rPr>
              <a:t>ზეგავლენის შეფასება</a:t>
            </a:r>
            <a:endParaRPr kumimoji="1" lang="ja-JP" altLang="en-US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xmlns="" id="{3A7DEE28-8F92-4341-9F62-032849CF7D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923972"/>
              </p:ext>
            </p:extLst>
          </p:nvPr>
        </p:nvGraphicFramePr>
        <p:xfrm>
          <a:off x="444493" y="1605983"/>
          <a:ext cx="16481635" cy="7518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22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416121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16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テキスト プレースホルダー 11">
            <a:extLst>
              <a:ext uri="{FF2B5EF4-FFF2-40B4-BE49-F238E27FC236}">
                <a16:creationId xmlns:a16="http://schemas.microsoft.com/office/drawing/2014/main" xmlns="" id="{359CBFDB-9DC3-3E44-9CA4-88206DB7ABEF}"/>
              </a:ext>
            </a:extLst>
          </p:cNvPr>
          <p:cNvSpPr txBox="1">
            <a:spLocks/>
          </p:cNvSpPr>
          <p:nvPr/>
        </p:nvSpPr>
        <p:spPr>
          <a:xfrm>
            <a:off x="8104527" y="5373113"/>
            <a:ext cx="1603930" cy="624867"/>
          </a:xfrm>
          <a:prstGeom prst="rect">
            <a:avLst/>
          </a:prstGeom>
        </p:spPr>
        <p:txBody>
          <a:bodyPr vert="horz" lIns="163275" tIns="81638" rIns="163275" bIns="81638" rtlCol="0" anchor="ctr">
            <a:noAutofit/>
          </a:bodyPr>
          <a:lstStyle>
            <a:lvl1pPr marL="0" indent="0" algn="ctr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8" name="タイトル 12">
            <a:extLst>
              <a:ext uri="{FF2B5EF4-FFF2-40B4-BE49-F238E27FC236}">
                <a16:creationId xmlns:a16="http://schemas.microsoft.com/office/drawing/2014/main" xmlns="" id="{C2AFE478-27D0-40AF-93A0-F8325993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b="1" dirty="0">
                <a:solidFill>
                  <a:srgbClr val="860000"/>
                </a:solidFill>
              </a:rPr>
              <a:t>მრავალკრიტერიუმიანი</a:t>
            </a:r>
            <a:r>
              <a:rPr lang="ka-GE" b="1" dirty="0"/>
              <a:t> </a:t>
            </a:r>
            <a:r>
              <a:rPr lang="ka-GE" dirty="0">
                <a:solidFill>
                  <a:srgbClr val="1F90B3"/>
                </a:solidFill>
              </a:rPr>
              <a:t>ანალიზი</a:t>
            </a:r>
            <a:endParaRPr kumimoji="1" lang="ja-JP" altLang="en-US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xmlns="" id="{82C1A010-10F4-4E47-8288-0EDAAC7080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764300"/>
              </p:ext>
            </p:extLst>
          </p:nvPr>
        </p:nvGraphicFramePr>
        <p:xfrm>
          <a:off x="622440" y="1474151"/>
          <a:ext cx="16913986" cy="7779619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7635309">
                  <a:extLst>
                    <a:ext uri="{9D8B030D-6E8A-4147-A177-3AD203B41FA5}">
                      <a16:colId xmlns:a16="http://schemas.microsoft.com/office/drawing/2014/main" xmlns="" val="1459587024"/>
                    </a:ext>
                  </a:extLst>
                </a:gridCol>
                <a:gridCol w="2598638">
                  <a:extLst>
                    <a:ext uri="{9D8B030D-6E8A-4147-A177-3AD203B41FA5}">
                      <a16:colId xmlns:a16="http://schemas.microsoft.com/office/drawing/2014/main" xmlns="" val="1425954566"/>
                    </a:ext>
                  </a:extLst>
                </a:gridCol>
                <a:gridCol w="3425942">
                  <a:extLst>
                    <a:ext uri="{9D8B030D-6E8A-4147-A177-3AD203B41FA5}">
                      <a16:colId xmlns:a16="http://schemas.microsoft.com/office/drawing/2014/main" xmlns="" val="3371731823"/>
                    </a:ext>
                  </a:extLst>
                </a:gridCol>
                <a:gridCol w="3254097">
                  <a:extLst>
                    <a:ext uri="{9D8B030D-6E8A-4147-A177-3AD203B41FA5}">
                      <a16:colId xmlns:a16="http://schemas.microsoft.com/office/drawing/2014/main" xmlns="" val="991924391"/>
                    </a:ext>
                  </a:extLst>
                </a:gridCol>
              </a:tblGrid>
              <a:tr h="14345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ka-GE" sz="2400" b="1" kern="1200" dirty="0">
                          <a:solidFill>
                            <a:srgbClr val="11588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შეფასების კრიტერიუმი</a:t>
                      </a:r>
                      <a:endParaRPr kumimoji="1" lang="en-US" sz="2400" b="1" kern="1200" dirty="0">
                        <a:solidFill>
                          <a:srgbClr val="11588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b="1" dirty="0">
                          <a:solidFill>
                            <a:srgbClr val="115889"/>
                          </a:solidFill>
                          <a:effectLst/>
                        </a:rPr>
                        <a:t>ალტერნატივა</a:t>
                      </a:r>
                      <a:r>
                        <a:rPr lang="en-US" sz="2400" b="1" dirty="0">
                          <a:solidFill>
                            <a:srgbClr val="115889"/>
                          </a:solidFill>
                          <a:effectLst/>
                        </a:rPr>
                        <a:t> 1</a:t>
                      </a:r>
                      <a:endParaRPr lang="en-US" sz="2400" dirty="0">
                        <a:solidFill>
                          <a:srgbClr val="115889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b="1" dirty="0">
                          <a:solidFill>
                            <a:srgbClr val="115889"/>
                          </a:solidFill>
                          <a:effectLst/>
                        </a:rPr>
                        <a:t>ალტერნატივა</a:t>
                      </a:r>
                      <a:r>
                        <a:rPr lang="en-US" sz="2400" b="1" dirty="0">
                          <a:solidFill>
                            <a:srgbClr val="115889"/>
                          </a:solidFill>
                          <a:effectLst/>
                        </a:rPr>
                        <a:t> 2</a:t>
                      </a:r>
                      <a:endParaRPr lang="en-US" sz="2400" dirty="0">
                        <a:solidFill>
                          <a:srgbClr val="115889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2400" b="1" dirty="0">
                          <a:solidFill>
                            <a:srgbClr val="115889"/>
                          </a:solidFill>
                          <a:effectLst/>
                        </a:rPr>
                        <a:t>ალტერნატივა</a:t>
                      </a:r>
                      <a:r>
                        <a:rPr lang="en-US" sz="2400" b="1" dirty="0">
                          <a:solidFill>
                            <a:srgbClr val="115889"/>
                          </a:solidFill>
                          <a:effectLst/>
                        </a:rPr>
                        <a:t> 3</a:t>
                      </a:r>
                      <a:endParaRPr lang="en-US" sz="2400" dirty="0">
                        <a:solidFill>
                          <a:srgbClr val="115889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78425691"/>
                  </a:ext>
                </a:extLst>
              </a:tr>
              <a:tr h="517036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სარგებელი </a:t>
                      </a:r>
                      <a:r>
                        <a:rPr kumimoji="1" lang="en-US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ხარჯი (წმინდა მიმდინარე ღირებულება)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en-GB" sz="2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2,445,748</a:t>
                      </a:r>
                      <a:r>
                        <a:rPr kumimoji="1" lang="ka-GE" sz="2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₾</a:t>
                      </a:r>
                      <a:r>
                        <a:rPr kumimoji="1" lang="en-US" sz="2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GB" sz="2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1" lang="en-US" sz="24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1,483,373</a:t>
                      </a:r>
                      <a:r>
                        <a:rPr lang="ka-GE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kumimoji="1" lang="ka-GE" sz="2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₾</a:t>
                      </a:r>
                      <a:r>
                        <a:rPr kumimoji="1" lang="en-US" sz="2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2,717,658</a:t>
                      </a:r>
                      <a:r>
                        <a:rPr lang="ka-GE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kumimoji="1" lang="ka-GE" sz="2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₾</a:t>
                      </a:r>
                      <a:r>
                        <a:rPr kumimoji="1" lang="en-US" sz="24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sz="2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32834543"/>
                  </a:ext>
                </a:extLst>
              </a:tr>
              <a:tr h="101338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კონკრეტული მიზანი 1: ოჯახში დასაქმებულთათვის მოლაპარაკებაში ძალაუფლების გაზრდა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24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24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60180150"/>
                  </a:ext>
                </a:extLst>
              </a:tr>
              <a:tr h="126770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კონკრეტული მიზანი 2: ოჯახში დასაქმებულთა შემთხვევაში ძალადობისა და ექსპლუატაციის რისკის შემცირება</a:t>
                      </a:r>
                      <a:r>
                        <a:rPr kumimoji="1" lang="en-US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3025" marR="73025" marT="8890" marB="8890" anchor="ctr">
                    <a:solidFill>
                      <a:srgbClr val="1F90B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24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138264247"/>
                  </a:ext>
                </a:extLst>
              </a:tr>
              <a:tr h="15097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კონკრეტული მიზანი 3: ოჯახში დასაქმებულთა სოციალური სარგებლისა და სოციალური უსაფრთხოების უზრუნველყოფა</a:t>
                      </a:r>
                      <a:r>
                        <a:rPr kumimoji="1" lang="en-US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en-US" sz="24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61424413"/>
                  </a:ext>
                </a:extLst>
              </a:tr>
              <a:tr h="15097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კონკრეტული მიზანი 4: ოჯახში დასაქმებულთა ცნობიერების დონის ამაღლება მათი უფლებების შესახებ</a:t>
                      </a:r>
                      <a:r>
                        <a:rPr kumimoji="1" lang="en-US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278603770"/>
                  </a:ext>
                </a:extLst>
              </a:tr>
              <a:tr h="51703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განხორციელებადობა/მარტივად შესრულებადობა</a:t>
                      </a:r>
                      <a:r>
                        <a:rPr kumimoji="1" lang="en-US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-4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-1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-3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29218218"/>
                  </a:ext>
                </a:extLst>
              </a:tr>
              <a:tr h="517036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პოტენციური რისკების მინიმიზაცია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en-US" sz="24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69665626"/>
                  </a:ext>
                </a:extLst>
              </a:tr>
              <a:tr h="517036">
                <a:tc>
                  <a:txBody>
                    <a:bodyPr/>
                    <a:lstStyle/>
                    <a:p>
                      <a:pPr marL="0" marR="0" algn="l" defTabSz="1371417" rtl="0" eaLnBrk="1" latinLnBrk="0" hangingPunct="1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1" lang="ka-GE" sz="2400" b="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პოტენციური სარგებლის მაქსიმიზაცია</a:t>
                      </a:r>
                      <a:endParaRPr kumimoji="1" lang="en-US" sz="2400" b="0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en-US" sz="24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8890" marB="889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55541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94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416121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17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xmlns="" id="{97E58726-8ED1-ED4E-B6D2-A7BD13D43D8C}"/>
              </a:ext>
            </a:extLst>
          </p:cNvPr>
          <p:cNvSpPr txBox="1">
            <a:spLocks/>
          </p:cNvSpPr>
          <p:nvPr/>
        </p:nvSpPr>
        <p:spPr>
          <a:xfrm>
            <a:off x="6885513" y="1605983"/>
            <a:ext cx="1576232" cy="7732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Option1</a:t>
            </a:r>
          </a:p>
        </p:txBody>
      </p:sp>
      <p:sp>
        <p:nvSpPr>
          <p:cNvPr id="60" name="テキスト プレースホルダー 11">
            <a:extLst>
              <a:ext uri="{FF2B5EF4-FFF2-40B4-BE49-F238E27FC236}">
                <a16:creationId xmlns:a16="http://schemas.microsoft.com/office/drawing/2014/main" xmlns="" id="{359CBFDB-9DC3-3E44-9CA4-88206DB7ABEF}"/>
              </a:ext>
            </a:extLst>
          </p:cNvPr>
          <p:cNvSpPr txBox="1">
            <a:spLocks/>
          </p:cNvSpPr>
          <p:nvPr/>
        </p:nvSpPr>
        <p:spPr>
          <a:xfrm>
            <a:off x="8104527" y="5373113"/>
            <a:ext cx="1603930" cy="624867"/>
          </a:xfrm>
          <a:prstGeom prst="rect">
            <a:avLst/>
          </a:prstGeom>
        </p:spPr>
        <p:txBody>
          <a:bodyPr vert="horz" lIns="163275" tIns="81638" rIns="163275" bIns="81638" rtlCol="0" anchor="ctr">
            <a:noAutofit/>
          </a:bodyPr>
          <a:lstStyle>
            <a:lvl1pPr marL="0" indent="0" algn="ctr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8" name="タイトル 12">
            <a:extLst>
              <a:ext uri="{FF2B5EF4-FFF2-40B4-BE49-F238E27FC236}">
                <a16:creationId xmlns:a16="http://schemas.microsoft.com/office/drawing/2014/main" xmlns="" id="{C2AFE478-27D0-40AF-93A0-F8325993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altLang="ja-JP" dirty="0">
                <a:solidFill>
                  <a:srgbClr val="1F90B3"/>
                </a:solidFill>
              </a:rPr>
              <a:t>ძირითადი </a:t>
            </a:r>
            <a:r>
              <a:rPr lang="ka-GE" altLang="ja-JP" b="1" dirty="0">
                <a:solidFill>
                  <a:srgbClr val="860000"/>
                </a:solidFill>
              </a:rPr>
              <a:t>მიგნებები</a:t>
            </a:r>
            <a:endParaRPr lang="ja-JP" altLang="en-US" dirty="0">
              <a:solidFill>
                <a:srgbClr val="1F90B3"/>
              </a:solidFill>
            </a:endParaRPr>
          </a:p>
        </p:txBody>
      </p:sp>
      <p:sp>
        <p:nvSpPr>
          <p:cNvPr id="18" name="正方形/長方形 5">
            <a:extLst>
              <a:ext uri="{FF2B5EF4-FFF2-40B4-BE49-F238E27FC236}">
                <a16:creationId xmlns:a16="http://schemas.microsoft.com/office/drawing/2014/main" xmlns="" id="{0B281088-1CDD-4F6C-9317-997E421F78E7}"/>
              </a:ext>
            </a:extLst>
          </p:cNvPr>
          <p:cNvSpPr/>
          <p:nvPr/>
        </p:nvSpPr>
        <p:spPr>
          <a:xfrm>
            <a:off x="914137" y="2677026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19" name="テキスト プレースホルダー 11">
            <a:extLst>
              <a:ext uri="{FF2B5EF4-FFF2-40B4-BE49-F238E27FC236}">
                <a16:creationId xmlns:a16="http://schemas.microsoft.com/office/drawing/2014/main" xmlns="" id="{0AA52843-5809-4A05-B8E5-F6416F49EEED}"/>
              </a:ext>
            </a:extLst>
          </p:cNvPr>
          <p:cNvSpPr txBox="1">
            <a:spLocks/>
          </p:cNvSpPr>
          <p:nvPr/>
        </p:nvSpPr>
        <p:spPr>
          <a:xfrm>
            <a:off x="1241815" y="3168875"/>
            <a:ext cx="1701123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altLang="ja-JP" sz="2800" spc="300" dirty="0">
                <a:solidFill>
                  <a:srgbClr val="1F3F67"/>
                </a:solidFill>
                <a:latin typeface="+mj-lt"/>
              </a:rPr>
              <a:t>ალტერნატივა </a:t>
            </a:r>
            <a:r>
              <a:rPr lang="en-US" altLang="ja-JP" sz="2800" spc="300" dirty="0">
                <a:solidFill>
                  <a:srgbClr val="1F3F67"/>
                </a:solidFill>
                <a:latin typeface="+mj-lt"/>
              </a:rPr>
              <a:t>3</a:t>
            </a:r>
            <a:endParaRPr lang="en-US" sz="2800" dirty="0"/>
          </a:p>
        </p:txBody>
      </p:sp>
      <p:sp>
        <p:nvSpPr>
          <p:cNvPr id="20" name="テキスト プレースホルダー 9">
            <a:extLst>
              <a:ext uri="{FF2B5EF4-FFF2-40B4-BE49-F238E27FC236}">
                <a16:creationId xmlns:a16="http://schemas.microsoft.com/office/drawing/2014/main" xmlns="" id="{EE3E1988-DE18-4EAD-8C0F-18A68578FA54}"/>
              </a:ext>
            </a:extLst>
          </p:cNvPr>
          <p:cNvSpPr txBox="1">
            <a:spLocks/>
          </p:cNvSpPr>
          <p:nvPr/>
        </p:nvSpPr>
        <p:spPr>
          <a:xfrm>
            <a:off x="1167587" y="2586864"/>
            <a:ext cx="15055703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spc="300" dirty="0">
                <a:solidFill>
                  <a:srgbClr val="1F3F67"/>
                </a:solidFill>
                <a:latin typeface="+mj-lt"/>
              </a:rPr>
              <a:t>მიგნება</a:t>
            </a:r>
            <a:r>
              <a:rPr lang="en-US" altLang="ja-JP" sz="2800" spc="300" dirty="0">
                <a:solidFill>
                  <a:srgbClr val="1F3F67"/>
                </a:solidFill>
                <a:latin typeface="+mj-lt"/>
              </a:rPr>
              <a:t> 1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21" name="正方形/長方形 5">
            <a:extLst>
              <a:ext uri="{FF2B5EF4-FFF2-40B4-BE49-F238E27FC236}">
                <a16:creationId xmlns:a16="http://schemas.microsoft.com/office/drawing/2014/main" xmlns="" id="{CADE56BA-01D0-4788-8F05-BA2DF74AF505}"/>
              </a:ext>
            </a:extLst>
          </p:cNvPr>
          <p:cNvSpPr/>
          <p:nvPr/>
        </p:nvSpPr>
        <p:spPr>
          <a:xfrm>
            <a:off x="914137" y="5756972"/>
            <a:ext cx="72000" cy="1708000"/>
          </a:xfrm>
          <a:prstGeom prst="rect">
            <a:avLst/>
          </a:prstGeom>
          <a:solidFill>
            <a:srgbClr val="1F90B3"/>
          </a:solidFill>
          <a:ln w="12700" cmpd="thinThick">
            <a:noFill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1F3F67"/>
              </a:solidFill>
            </a:endParaRPr>
          </a:p>
        </p:txBody>
      </p:sp>
      <p:sp>
        <p:nvSpPr>
          <p:cNvPr id="23" name="テキスト プレースホルダー 9">
            <a:extLst>
              <a:ext uri="{FF2B5EF4-FFF2-40B4-BE49-F238E27FC236}">
                <a16:creationId xmlns:a16="http://schemas.microsoft.com/office/drawing/2014/main" xmlns="" id="{B1032733-F8E0-4CDF-A104-D68B388028A7}"/>
              </a:ext>
            </a:extLst>
          </p:cNvPr>
          <p:cNvSpPr txBox="1">
            <a:spLocks/>
          </p:cNvSpPr>
          <p:nvPr/>
        </p:nvSpPr>
        <p:spPr>
          <a:xfrm>
            <a:off x="1167587" y="5731635"/>
            <a:ext cx="15055703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2800" spc="300" dirty="0">
                <a:solidFill>
                  <a:srgbClr val="1F3F67"/>
                </a:solidFill>
                <a:latin typeface="+mj-lt"/>
              </a:rPr>
              <a:t>მიგნება</a:t>
            </a:r>
            <a:r>
              <a:rPr lang="en-US" altLang="ja-JP" sz="2800" spc="300" dirty="0">
                <a:solidFill>
                  <a:srgbClr val="1F3F67"/>
                </a:solidFill>
                <a:latin typeface="+mj-lt"/>
              </a:rPr>
              <a:t> 2 </a:t>
            </a:r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24" name="テキスト プレースホルダー 11">
            <a:extLst>
              <a:ext uri="{FF2B5EF4-FFF2-40B4-BE49-F238E27FC236}">
                <a16:creationId xmlns:a16="http://schemas.microsoft.com/office/drawing/2014/main" xmlns="" id="{C1F8002D-D9ED-4AD9-BAB9-5A781C5A879F}"/>
              </a:ext>
            </a:extLst>
          </p:cNvPr>
          <p:cNvSpPr txBox="1">
            <a:spLocks/>
          </p:cNvSpPr>
          <p:nvPr/>
        </p:nvSpPr>
        <p:spPr>
          <a:xfrm>
            <a:off x="1241815" y="6154359"/>
            <a:ext cx="17085458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altLang="ja-JP" sz="2800" spc="300" dirty="0">
                <a:solidFill>
                  <a:srgbClr val="1F3F67"/>
                </a:solidFill>
                <a:latin typeface="+mj-lt"/>
              </a:rPr>
              <a:t>სამივე ალტერანტივა </a:t>
            </a:r>
            <a:r>
              <a:rPr lang="en-US" altLang="ja-JP" sz="2800" spc="300" dirty="0">
                <a:solidFill>
                  <a:srgbClr val="1F3F67"/>
                </a:solidFill>
                <a:latin typeface="+mj-lt"/>
              </a:rPr>
              <a:t> </a:t>
            </a:r>
            <a:r>
              <a:rPr lang="ka-GE" altLang="ja-JP" sz="2800" spc="300" dirty="0">
                <a:solidFill>
                  <a:srgbClr val="1F3F67"/>
                </a:solidFill>
                <a:latin typeface="+mj-lt"/>
              </a:rPr>
              <a:t> </a:t>
            </a:r>
            <a:r>
              <a:rPr lang="en-US" altLang="ja-JP" sz="2800" spc="300" dirty="0">
                <a:solidFill>
                  <a:srgbClr val="1F3F67"/>
                </a:solidFill>
              </a:rPr>
              <a:t>-</a:t>
            </a:r>
            <a:r>
              <a:rPr lang="ka-GE" sz="2800" dirty="0">
                <a:solidFill>
                  <a:prstClr val="black"/>
                </a:solidFill>
              </a:rPr>
              <a:t> </a:t>
            </a:r>
            <a:r>
              <a:rPr lang="ka-GE" sz="2800" dirty="0"/>
              <a:t>უმჯობესია უმოქმედობის სცენართან შედარებით</a:t>
            </a:r>
            <a:r>
              <a:rPr lang="en-US" sz="2800" dirty="0"/>
              <a:t> </a:t>
            </a:r>
          </a:p>
        </p:txBody>
      </p:sp>
      <p:sp>
        <p:nvSpPr>
          <p:cNvPr id="27" name="テキスト プレースホルダー 11">
            <a:extLst>
              <a:ext uri="{FF2B5EF4-FFF2-40B4-BE49-F238E27FC236}">
                <a16:creationId xmlns:a16="http://schemas.microsoft.com/office/drawing/2014/main" xmlns="" id="{7AFE1500-972F-4729-97BC-D75B3459C85A}"/>
              </a:ext>
            </a:extLst>
          </p:cNvPr>
          <p:cNvSpPr txBox="1">
            <a:spLocks/>
          </p:cNvSpPr>
          <p:nvPr/>
        </p:nvSpPr>
        <p:spPr>
          <a:xfrm>
            <a:off x="1056598" y="6760352"/>
            <a:ext cx="17085458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spc="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45359" y="3513764"/>
            <a:ext cx="125076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15875">
              <a:lnSpc>
                <a:spcPct val="150000"/>
              </a:lnSpc>
              <a:buClr>
                <a:srgbClr val="C00000"/>
              </a:buClr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 marL="263525" indent="-247650"/>
            <a:r>
              <a:rPr lang="en-US" altLang="ja-JP" sz="2800" spc="300" dirty="0">
                <a:solidFill>
                  <a:srgbClr val="1F3F67"/>
                </a:solidFill>
              </a:rPr>
              <a:t>- </a:t>
            </a:r>
            <a:r>
              <a:rPr kumimoji="1" lang="ka-GE" altLang="ja-JP" sz="2800" dirty="0">
                <a:solidFill>
                  <a:schemeClr val="tx1"/>
                </a:solidFill>
                <a:latin typeface="+mn-lt"/>
              </a:rPr>
              <a:t>გარდამავალ ეტაპზე </a:t>
            </a:r>
            <a:r>
              <a:rPr kumimoji="1" lang="ka-GE" sz="2800" dirty="0">
                <a:solidFill>
                  <a:schemeClr val="tx1"/>
                </a:solidFill>
                <a:latin typeface="+mn-lt"/>
              </a:rPr>
              <a:t>ოჯახში დასაქმებულთა ცნობიერების დონის ამაღლება და ორი წლის შემდგომ მარეგულირებელი ცვლილება არის საუკეთესო ალტერნატივა</a:t>
            </a:r>
            <a:endParaRPr kumimoji="1" lang="en-US" sz="2800" dirty="0">
              <a:solidFill>
                <a:schemeClr val="tx1"/>
              </a:solidFill>
              <a:latin typeface="+mn-lt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116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416121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18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xmlns="" id="{97E58726-8ED1-ED4E-B6D2-A7BD13D43D8C}"/>
              </a:ext>
            </a:extLst>
          </p:cNvPr>
          <p:cNvSpPr txBox="1">
            <a:spLocks/>
          </p:cNvSpPr>
          <p:nvPr/>
        </p:nvSpPr>
        <p:spPr>
          <a:xfrm>
            <a:off x="6885513" y="1605983"/>
            <a:ext cx="1576232" cy="7732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Option1</a:t>
            </a:r>
          </a:p>
        </p:txBody>
      </p:sp>
      <p:sp>
        <p:nvSpPr>
          <p:cNvPr id="60" name="テキスト プレースホルダー 11">
            <a:extLst>
              <a:ext uri="{FF2B5EF4-FFF2-40B4-BE49-F238E27FC236}">
                <a16:creationId xmlns:a16="http://schemas.microsoft.com/office/drawing/2014/main" xmlns="" id="{359CBFDB-9DC3-3E44-9CA4-88206DB7ABEF}"/>
              </a:ext>
            </a:extLst>
          </p:cNvPr>
          <p:cNvSpPr txBox="1">
            <a:spLocks/>
          </p:cNvSpPr>
          <p:nvPr/>
        </p:nvSpPr>
        <p:spPr>
          <a:xfrm>
            <a:off x="8104527" y="5373113"/>
            <a:ext cx="1603930" cy="624867"/>
          </a:xfrm>
          <a:prstGeom prst="rect">
            <a:avLst/>
          </a:prstGeom>
        </p:spPr>
        <p:txBody>
          <a:bodyPr vert="horz" lIns="163275" tIns="81638" rIns="163275" bIns="81638" rtlCol="0" anchor="ctr">
            <a:noAutofit/>
          </a:bodyPr>
          <a:lstStyle>
            <a:lvl1pPr marL="0" indent="0" algn="ctr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8" name="タイトル 12">
            <a:extLst>
              <a:ext uri="{FF2B5EF4-FFF2-40B4-BE49-F238E27FC236}">
                <a16:creationId xmlns:a16="http://schemas.microsoft.com/office/drawing/2014/main" xmlns="" id="{C2AFE478-27D0-40AF-93A0-F8325993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რეკომენდაციები</a:t>
            </a:r>
            <a:r>
              <a:rPr lang="en-US" altLang="ja-JP" b="1" dirty="0">
                <a:solidFill>
                  <a:srgbClr val="860000"/>
                </a:solidFill>
              </a:rPr>
              <a:t> </a:t>
            </a:r>
            <a:endParaRPr lang="ja-JP" altLang="en-US" b="1" dirty="0">
              <a:solidFill>
                <a:srgbClr val="860000"/>
              </a:solidFill>
            </a:endParaRPr>
          </a:p>
        </p:txBody>
      </p:sp>
      <p:sp>
        <p:nvSpPr>
          <p:cNvPr id="27" name="テキスト プレースホルダー 11">
            <a:extLst>
              <a:ext uri="{FF2B5EF4-FFF2-40B4-BE49-F238E27FC236}">
                <a16:creationId xmlns:a16="http://schemas.microsoft.com/office/drawing/2014/main" xmlns="" id="{7AFE1500-972F-4729-97BC-D75B3459C85A}"/>
              </a:ext>
            </a:extLst>
          </p:cNvPr>
          <p:cNvSpPr txBox="1">
            <a:spLocks/>
          </p:cNvSpPr>
          <p:nvPr/>
        </p:nvSpPr>
        <p:spPr>
          <a:xfrm>
            <a:off x="1056598" y="6760352"/>
            <a:ext cx="17085458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spc="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テキスト プレースホルダー 9">
            <a:extLst>
              <a:ext uri="{FF2B5EF4-FFF2-40B4-BE49-F238E27FC236}">
                <a16:creationId xmlns:a16="http://schemas.microsoft.com/office/drawing/2014/main" xmlns="" id="{34815C18-7368-4C01-B471-790BB5A8C1AE}"/>
              </a:ext>
            </a:extLst>
          </p:cNvPr>
          <p:cNvSpPr txBox="1">
            <a:spLocks/>
          </p:cNvSpPr>
          <p:nvPr/>
        </p:nvSpPr>
        <p:spPr>
          <a:xfrm>
            <a:off x="1378640" y="1242294"/>
            <a:ext cx="15055703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32" name="テキスト プレースホルダー 11">
            <a:extLst>
              <a:ext uri="{FF2B5EF4-FFF2-40B4-BE49-F238E27FC236}">
                <a16:creationId xmlns:a16="http://schemas.microsoft.com/office/drawing/2014/main" xmlns="" id="{9B088C97-F2D1-4669-BB47-2E110405FEE6}"/>
              </a:ext>
            </a:extLst>
          </p:cNvPr>
          <p:cNvSpPr txBox="1">
            <a:spLocks/>
          </p:cNvSpPr>
          <p:nvPr/>
        </p:nvSpPr>
        <p:spPr>
          <a:xfrm>
            <a:off x="1378640" y="1318439"/>
            <a:ext cx="17085458" cy="106074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3200" spc="300" dirty="0">
                <a:solidFill>
                  <a:srgbClr val="1F3F67"/>
                </a:solidFill>
                <a:latin typeface="+mj-lt"/>
              </a:rPr>
              <a:t>ცნობიერების ზრდა და არაფორმალური/ფორმალური ასოციაციების შექმნა</a:t>
            </a:r>
            <a:endParaRPr lang="en-US" sz="32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29" name="テキスト プレースホルダー 11">
            <a:extLst>
              <a:ext uri="{FF2B5EF4-FFF2-40B4-BE49-F238E27FC236}">
                <a16:creationId xmlns:a16="http://schemas.microsoft.com/office/drawing/2014/main" xmlns="" id="{2C200381-0F0E-6245-82BD-99B0E6BFC983}"/>
              </a:ext>
            </a:extLst>
          </p:cNvPr>
          <p:cNvSpPr txBox="1">
            <a:spLocks/>
          </p:cNvSpPr>
          <p:nvPr/>
        </p:nvSpPr>
        <p:spPr>
          <a:xfrm>
            <a:off x="1376277" y="2310458"/>
            <a:ext cx="1564697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სექტორის ფორმალიზების ბარიერების აღმოფხვრა ცნობიერების გაზრდისა და  ფორმალური დასაქმების მიმზიდველობის გაუმჯობესების მეშვეობით</a:t>
            </a:r>
            <a:endParaRPr lang="en-US" sz="2800" dirty="0"/>
          </a:p>
        </p:txBody>
      </p:sp>
      <p:sp>
        <p:nvSpPr>
          <p:cNvPr id="31" name="テキスト プレースホルダー 11">
            <a:extLst>
              <a:ext uri="{FF2B5EF4-FFF2-40B4-BE49-F238E27FC236}">
                <a16:creationId xmlns:a16="http://schemas.microsoft.com/office/drawing/2014/main" xmlns="" id="{68D7DB15-26F3-DC4D-B69C-1349209058B9}"/>
              </a:ext>
            </a:extLst>
          </p:cNvPr>
          <p:cNvSpPr txBox="1">
            <a:spLocks/>
          </p:cNvSpPr>
          <p:nvPr/>
        </p:nvSpPr>
        <p:spPr>
          <a:xfrm>
            <a:off x="1404488" y="3264602"/>
            <a:ext cx="1564697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marR="0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შინამეურნეობებში უსაფრთხო და ჯანსაღი სამუშაო გარემოს უზრუნველყოფის კულტურის განვითარება</a:t>
            </a:r>
            <a:endParaRPr lang="en-US" sz="28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7BDE066-CFB0-3347-8A8C-485444D4939C}"/>
              </a:ext>
            </a:extLst>
          </p:cNvPr>
          <p:cNvSpPr txBox="1"/>
          <p:nvPr/>
        </p:nvSpPr>
        <p:spPr>
          <a:xfrm>
            <a:off x="1345802" y="4697217"/>
            <a:ext cx="167253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marR="0" defTabSz="1371417">
              <a:spcAft>
                <a:spcPts val="800"/>
              </a:spcAft>
              <a:buClr>
                <a:srgbClr val="C00000"/>
              </a:buClr>
            </a:pPr>
            <a:r>
              <a:rPr kumimoji="1" lang="ka-GE" sz="2800" dirty="0"/>
              <a:t>ახალი სტანდარტების დადგენის პროცესში ძირითადი დაინტერესებული მხარეების ჩართულობა</a:t>
            </a:r>
            <a:endParaRPr kumimoji="1" lang="en-US" sz="28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8CDE73E3-D082-8E42-80D5-52E9A27D9213}"/>
              </a:ext>
            </a:extLst>
          </p:cNvPr>
          <p:cNvSpPr txBox="1"/>
          <p:nvPr/>
        </p:nvSpPr>
        <p:spPr>
          <a:xfrm>
            <a:off x="1376277" y="5717188"/>
            <a:ext cx="157677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spcAft>
                <a:spcPts val="800"/>
              </a:spcAft>
            </a:pPr>
            <a:r>
              <a:rPr kumimoji="1" lang="ka-GE" sz="2800" dirty="0"/>
              <a:t>არაფორმალური/ფორმალური ასოციაციების შენარჩუნების მიზნით </a:t>
            </a:r>
            <a:r>
              <a:rPr kumimoji="1" lang="ka-GE" sz="2800" dirty="0">
                <a:solidFill>
                  <a:schemeClr val="tx2">
                    <a:lumMod val="75000"/>
                  </a:schemeClr>
                </a:solidFill>
              </a:rPr>
              <a:t>ოჯახში დასაქმებულთა გადამზადება,</a:t>
            </a:r>
            <a:r>
              <a:rPr kumimoji="1" lang="ka-GE" sz="2800" dirty="0"/>
              <a:t> რათა განივითარონ ორგანიზების, მოლაპარაკებისა და ლიდერობის უნარ-ჩვევები</a:t>
            </a:r>
            <a:endParaRPr kumimoji="1" lang="en-US" sz="28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3D0A4D3E-1687-0B49-8BA1-6E13309522CE}"/>
              </a:ext>
            </a:extLst>
          </p:cNvPr>
          <p:cNvSpPr txBox="1"/>
          <p:nvPr/>
        </p:nvSpPr>
        <p:spPr>
          <a:xfrm>
            <a:off x="1408092" y="6846938"/>
            <a:ext cx="1569747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spcBef>
                <a:spcPts val="1000"/>
              </a:spcBef>
              <a:spcAft>
                <a:spcPts val="800"/>
              </a:spcAft>
            </a:pPr>
            <a:r>
              <a:rPr kumimoji="1" lang="ka-GE" sz="2800" dirty="0"/>
              <a:t>ასოციაციების დამოუკიდებლობისა და თავისუფლების ხელშეწყობა და კოლექტიური მოლაპარაკებების უფლების გარანტია</a:t>
            </a:r>
            <a:endParaRPr kumimoji="1" lang="en-US" sz="2800" dirty="0"/>
          </a:p>
        </p:txBody>
      </p:sp>
      <p:sp>
        <p:nvSpPr>
          <p:cNvPr id="42" name="正方形/長方形 5">
            <a:extLst>
              <a:ext uri="{FF2B5EF4-FFF2-40B4-BE49-F238E27FC236}">
                <a16:creationId xmlns:a16="http://schemas.microsoft.com/office/drawing/2014/main" xmlns="" id="{4B7EBDC3-0833-B54A-90D9-5E914AF3D267}"/>
              </a:ext>
            </a:extLst>
          </p:cNvPr>
          <p:cNvSpPr/>
          <p:nvPr/>
        </p:nvSpPr>
        <p:spPr>
          <a:xfrm>
            <a:off x="1179838" y="2528068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43" name="正方形/長方形 5">
            <a:extLst>
              <a:ext uri="{FF2B5EF4-FFF2-40B4-BE49-F238E27FC236}">
                <a16:creationId xmlns:a16="http://schemas.microsoft.com/office/drawing/2014/main" xmlns="" id="{B08E8F0E-B7EC-6944-8B3D-E955833CBDFE}"/>
              </a:ext>
            </a:extLst>
          </p:cNvPr>
          <p:cNvSpPr/>
          <p:nvPr/>
        </p:nvSpPr>
        <p:spPr>
          <a:xfrm>
            <a:off x="1179275" y="3505289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44" name="正方形/長方形 5">
            <a:extLst>
              <a:ext uri="{FF2B5EF4-FFF2-40B4-BE49-F238E27FC236}">
                <a16:creationId xmlns:a16="http://schemas.microsoft.com/office/drawing/2014/main" xmlns="" id="{E95B031E-2AB4-7842-9D49-FB4E9492A298}"/>
              </a:ext>
            </a:extLst>
          </p:cNvPr>
          <p:cNvSpPr/>
          <p:nvPr/>
        </p:nvSpPr>
        <p:spPr>
          <a:xfrm>
            <a:off x="1179276" y="4529005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48" name="正方形/長方形 5">
            <a:extLst>
              <a:ext uri="{FF2B5EF4-FFF2-40B4-BE49-F238E27FC236}">
                <a16:creationId xmlns:a16="http://schemas.microsoft.com/office/drawing/2014/main" xmlns="" id="{F1B6FB74-C4FB-AD4F-9B00-B96239561929}"/>
              </a:ext>
            </a:extLst>
          </p:cNvPr>
          <p:cNvSpPr/>
          <p:nvPr/>
        </p:nvSpPr>
        <p:spPr>
          <a:xfrm>
            <a:off x="1188095" y="8059277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DCED5EF7-0166-2D40-8FA2-059E3B8071DF}"/>
              </a:ext>
            </a:extLst>
          </p:cNvPr>
          <p:cNvSpPr txBox="1"/>
          <p:nvPr/>
        </p:nvSpPr>
        <p:spPr>
          <a:xfrm>
            <a:off x="1365311" y="7950987"/>
            <a:ext cx="1580631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spcBef>
                <a:spcPts val="1000"/>
              </a:spcBef>
              <a:spcAft>
                <a:spcPts val="800"/>
              </a:spcAft>
            </a:pPr>
            <a:r>
              <a:rPr kumimoji="1" lang="ka-GE" sz="2800" dirty="0">
                <a:solidFill>
                  <a:schemeClr val="tx2">
                    <a:lumMod val="75000"/>
                  </a:schemeClr>
                </a:solidFill>
              </a:rPr>
              <a:t>ოჯახში დასაქმებულების </a:t>
            </a:r>
            <a:r>
              <a:rPr kumimoji="1" lang="ka-GE" sz="2800" dirty="0"/>
              <a:t>გაერთიანებებისა და მათ წევრების რეგისტრაციისთვის პლატფორმის შექმნა, რომელიც დამსაქმებლებს პოტენციური თანამშრომლების იდენტიფიცირებაში დაეხმარება </a:t>
            </a:r>
            <a:endParaRPr kumimoji="1" lang="en-US" sz="2800" dirty="0"/>
          </a:p>
        </p:txBody>
      </p:sp>
      <p:sp>
        <p:nvSpPr>
          <p:cNvPr id="30" name="正方形/長方形 5">
            <a:extLst>
              <a:ext uri="{FF2B5EF4-FFF2-40B4-BE49-F238E27FC236}">
                <a16:creationId xmlns:a16="http://schemas.microsoft.com/office/drawing/2014/main" xmlns="" id="{247B83CA-A77A-FC4C-8293-AE4D852AF759}"/>
              </a:ext>
            </a:extLst>
          </p:cNvPr>
          <p:cNvSpPr/>
          <p:nvPr/>
        </p:nvSpPr>
        <p:spPr>
          <a:xfrm>
            <a:off x="1179275" y="5639774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36" name="正方形/長方形 5">
            <a:extLst>
              <a:ext uri="{FF2B5EF4-FFF2-40B4-BE49-F238E27FC236}">
                <a16:creationId xmlns:a16="http://schemas.microsoft.com/office/drawing/2014/main" xmlns="" id="{ACA55123-A42E-5949-B0D1-4E165DB56B00}"/>
              </a:ext>
            </a:extLst>
          </p:cNvPr>
          <p:cNvSpPr/>
          <p:nvPr/>
        </p:nvSpPr>
        <p:spPr>
          <a:xfrm>
            <a:off x="1202134" y="6938699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17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416121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19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xmlns="" id="{97E58726-8ED1-ED4E-B6D2-A7BD13D43D8C}"/>
              </a:ext>
            </a:extLst>
          </p:cNvPr>
          <p:cNvSpPr txBox="1">
            <a:spLocks/>
          </p:cNvSpPr>
          <p:nvPr/>
        </p:nvSpPr>
        <p:spPr>
          <a:xfrm>
            <a:off x="6885513" y="1605983"/>
            <a:ext cx="1576232" cy="773203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Option1</a:t>
            </a:r>
          </a:p>
        </p:txBody>
      </p:sp>
      <p:sp>
        <p:nvSpPr>
          <p:cNvPr id="60" name="テキスト プレースホルダー 11">
            <a:extLst>
              <a:ext uri="{FF2B5EF4-FFF2-40B4-BE49-F238E27FC236}">
                <a16:creationId xmlns:a16="http://schemas.microsoft.com/office/drawing/2014/main" xmlns="" id="{359CBFDB-9DC3-3E44-9CA4-88206DB7ABEF}"/>
              </a:ext>
            </a:extLst>
          </p:cNvPr>
          <p:cNvSpPr txBox="1">
            <a:spLocks/>
          </p:cNvSpPr>
          <p:nvPr/>
        </p:nvSpPr>
        <p:spPr>
          <a:xfrm>
            <a:off x="8104527" y="5373113"/>
            <a:ext cx="1603930" cy="624867"/>
          </a:xfrm>
          <a:prstGeom prst="rect">
            <a:avLst/>
          </a:prstGeom>
        </p:spPr>
        <p:txBody>
          <a:bodyPr vert="horz" lIns="163275" tIns="81638" rIns="163275" bIns="81638" rtlCol="0" anchor="ctr">
            <a:noAutofit/>
          </a:bodyPr>
          <a:lstStyle>
            <a:lvl1pPr marL="0" indent="0" algn="ctr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8" name="タイトル 12">
            <a:extLst>
              <a:ext uri="{FF2B5EF4-FFF2-40B4-BE49-F238E27FC236}">
                <a16:creationId xmlns:a16="http://schemas.microsoft.com/office/drawing/2014/main" xmlns="" id="{C2AFE478-27D0-40AF-93A0-F8325993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რეკომენდაციები</a:t>
            </a:r>
            <a:r>
              <a:rPr lang="en-US" altLang="ja-JP" b="1" dirty="0">
                <a:solidFill>
                  <a:srgbClr val="860000"/>
                </a:solidFill>
              </a:rPr>
              <a:t> </a:t>
            </a:r>
            <a:endParaRPr kumimoji="1" lang="ja-JP" altLang="en-US" dirty="0"/>
          </a:p>
        </p:txBody>
      </p:sp>
      <p:sp>
        <p:nvSpPr>
          <p:cNvPr id="27" name="テキスト プレースホルダー 11">
            <a:extLst>
              <a:ext uri="{FF2B5EF4-FFF2-40B4-BE49-F238E27FC236}">
                <a16:creationId xmlns:a16="http://schemas.microsoft.com/office/drawing/2014/main" xmlns="" id="{7AFE1500-972F-4729-97BC-D75B3459C85A}"/>
              </a:ext>
            </a:extLst>
          </p:cNvPr>
          <p:cNvSpPr txBox="1">
            <a:spLocks/>
          </p:cNvSpPr>
          <p:nvPr/>
        </p:nvSpPr>
        <p:spPr>
          <a:xfrm>
            <a:off x="1056598" y="6760352"/>
            <a:ext cx="17085458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endParaRPr lang="en-US" sz="2800" spc="3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テキスト プレースホルダー 9">
            <a:extLst>
              <a:ext uri="{FF2B5EF4-FFF2-40B4-BE49-F238E27FC236}">
                <a16:creationId xmlns:a16="http://schemas.microsoft.com/office/drawing/2014/main" xmlns="" id="{34815C18-7368-4C01-B471-790BB5A8C1AE}"/>
              </a:ext>
            </a:extLst>
          </p:cNvPr>
          <p:cNvSpPr txBox="1">
            <a:spLocks/>
          </p:cNvSpPr>
          <p:nvPr/>
        </p:nvSpPr>
        <p:spPr>
          <a:xfrm>
            <a:off x="1378640" y="1150055"/>
            <a:ext cx="15055703" cy="1043694"/>
          </a:xfrm>
          <a:prstGeom prst="rect">
            <a:avLst/>
          </a:prstGeom>
        </p:spPr>
        <p:txBody>
          <a:bodyPr/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36" name="テキスト プレースホルダー 11">
            <a:extLst>
              <a:ext uri="{FF2B5EF4-FFF2-40B4-BE49-F238E27FC236}">
                <a16:creationId xmlns:a16="http://schemas.microsoft.com/office/drawing/2014/main" xmlns="" id="{42E51377-E6C7-483E-BA3A-F00324AD2E62}"/>
              </a:ext>
            </a:extLst>
          </p:cNvPr>
          <p:cNvSpPr txBox="1">
            <a:spLocks/>
          </p:cNvSpPr>
          <p:nvPr/>
        </p:nvSpPr>
        <p:spPr>
          <a:xfrm>
            <a:off x="1320513" y="1268635"/>
            <a:ext cx="17085458" cy="92511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buClr>
                <a:srgbClr val="C00000"/>
              </a:buClr>
            </a:pPr>
            <a:r>
              <a:rPr lang="ka-GE" sz="3200" spc="300" dirty="0">
                <a:solidFill>
                  <a:srgbClr val="1F3F67"/>
                </a:solidFill>
                <a:latin typeface="+mj-lt"/>
              </a:rPr>
              <a:t>მარეგულირებელი ცვლილება</a:t>
            </a:r>
            <a:r>
              <a:rPr lang="en-US" sz="3200" spc="300" dirty="0">
                <a:solidFill>
                  <a:srgbClr val="1F3F67"/>
                </a:solidFill>
                <a:latin typeface="+mj-lt"/>
              </a:rPr>
              <a:t> </a:t>
            </a:r>
            <a:r>
              <a:rPr lang="ka-GE" sz="3200" spc="300" dirty="0">
                <a:solidFill>
                  <a:srgbClr val="1F3F67"/>
                </a:solidFill>
                <a:latin typeface="+mj-lt"/>
              </a:rPr>
              <a:t>და ეფექტური აღსრულების მექანიზმი</a:t>
            </a:r>
            <a:endParaRPr lang="en-US" sz="32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29" name="テキスト プレースホルダー 11">
            <a:extLst>
              <a:ext uri="{FF2B5EF4-FFF2-40B4-BE49-F238E27FC236}">
                <a16:creationId xmlns:a16="http://schemas.microsoft.com/office/drawing/2014/main" xmlns="" id="{2C200381-0F0E-6245-82BD-99B0E6BFC983}"/>
              </a:ext>
            </a:extLst>
          </p:cNvPr>
          <p:cNvSpPr txBox="1">
            <a:spLocks/>
          </p:cNvSpPr>
          <p:nvPr/>
        </p:nvSpPr>
        <p:spPr>
          <a:xfrm>
            <a:off x="1320514" y="2462472"/>
            <a:ext cx="1564697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საკანონმდებლო და პოლიტიკურ დონეზე სოციალური დიალოგის წამოწყება, განსაზღვრული უფლებების, პასუხისმგებლობებისა და მოვალეობების სისტემის შესაქმნელად</a:t>
            </a:r>
            <a:endParaRPr lang="en-US" sz="2800" dirty="0"/>
          </a:p>
        </p:txBody>
      </p:sp>
      <p:sp>
        <p:nvSpPr>
          <p:cNvPr id="31" name="テキスト プレースホルダー 11">
            <a:extLst>
              <a:ext uri="{FF2B5EF4-FFF2-40B4-BE49-F238E27FC236}">
                <a16:creationId xmlns:a16="http://schemas.microsoft.com/office/drawing/2014/main" xmlns="" id="{68D7DB15-26F3-DC4D-B69C-1349209058B9}"/>
              </a:ext>
            </a:extLst>
          </p:cNvPr>
          <p:cNvSpPr txBox="1">
            <a:spLocks/>
          </p:cNvSpPr>
          <p:nvPr/>
        </p:nvSpPr>
        <p:spPr>
          <a:xfrm>
            <a:off x="1320514" y="3662068"/>
            <a:ext cx="15646970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marR="0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მთავრობის თანამშრომლების გადამზადება</a:t>
            </a:r>
            <a:r>
              <a:rPr lang="en-US" sz="2800" dirty="0"/>
              <a:t>,</a:t>
            </a:r>
            <a:r>
              <a:rPr lang="ka-GE" sz="2800" dirty="0"/>
              <a:t> შრომის ინსპექტორების ჩათვლით</a:t>
            </a:r>
            <a:r>
              <a:rPr lang="en-US" sz="2800" dirty="0"/>
              <a:t>, </a:t>
            </a:r>
            <a:r>
              <a:rPr lang="ka-GE" sz="2800" dirty="0"/>
              <a:t>ახალი მანდატის პირობებში თავიანთი მოვალეობების შესასრულებლად</a:t>
            </a:r>
            <a:endParaRPr lang="en-US" sz="28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7BDE066-CFB0-3347-8A8C-485444D4939C}"/>
              </a:ext>
            </a:extLst>
          </p:cNvPr>
          <p:cNvSpPr txBox="1"/>
          <p:nvPr/>
        </p:nvSpPr>
        <p:spPr>
          <a:xfrm>
            <a:off x="1320513" y="5004401"/>
            <a:ext cx="158234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marR="0" defTabSz="1371417">
              <a:spcAft>
                <a:spcPts val="800"/>
              </a:spcAft>
              <a:buClr>
                <a:srgbClr val="C00000"/>
              </a:buClr>
            </a:pPr>
            <a:r>
              <a:rPr kumimoji="1" lang="ka-GE" sz="2800" dirty="0"/>
              <a:t>სამუშაო საათების აღრიცხვის ხელშეწყობა ზეგანაკვეთური სამუშაოს სამართლიანად ანაზღაურების მიზნით</a:t>
            </a:r>
            <a:endParaRPr kumimoji="1" lang="en-US" sz="28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2587A462-B5E8-0C47-A8AE-36BEFA803C78}"/>
              </a:ext>
            </a:extLst>
          </p:cNvPr>
          <p:cNvSpPr txBox="1"/>
          <p:nvPr/>
        </p:nvSpPr>
        <p:spPr>
          <a:xfrm>
            <a:off x="1320513" y="6247440"/>
            <a:ext cx="1500400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spcAft>
                <a:spcPts val="800"/>
              </a:spcAft>
            </a:pPr>
            <a:r>
              <a:rPr kumimoji="1" lang="ka-GE" sz="2800" dirty="0"/>
              <a:t>მშობიარობამდელ</a:t>
            </a:r>
            <a:r>
              <a:rPr kumimoji="1" lang="en-US" sz="2800" dirty="0"/>
              <a:t>,</a:t>
            </a:r>
            <a:r>
              <a:rPr kumimoji="1" lang="ka-GE" sz="2800" dirty="0"/>
              <a:t> მშობიარობისა და მშობიარობის შემდგომი მოვლის ხარისხის უზრუნველყოფა, ასევე ადეკვატური </a:t>
            </a:r>
            <a:r>
              <a:rPr lang="ka-GE" sz="2800" dirty="0"/>
              <a:t>დეკრეტული შვებულების ფულადი დახმარების </a:t>
            </a:r>
            <a:r>
              <a:rPr kumimoji="1" lang="ka-GE" sz="2800" dirty="0"/>
              <a:t>მიღება</a:t>
            </a:r>
            <a:endParaRPr kumimoji="1" lang="en-US" sz="28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3D0A4D3E-1687-0B49-8BA1-6E13309522CE}"/>
              </a:ext>
            </a:extLst>
          </p:cNvPr>
          <p:cNvSpPr txBox="1"/>
          <p:nvPr/>
        </p:nvSpPr>
        <p:spPr>
          <a:xfrm>
            <a:off x="1290298" y="7741931"/>
            <a:ext cx="15578269" cy="151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sz="2800" dirty="0"/>
              <a:t>კანონის განხორციელების, მონიტორინგისა და აღსრულების მიზნით შესაბამისი მექანიზმების შემუშავება</a:t>
            </a:r>
            <a:endParaRPr kumimoji="1" lang="en-US" sz="2800" dirty="0"/>
          </a:p>
          <a:p>
            <a:pPr marR="0" algn="just">
              <a:spcBef>
                <a:spcPts val="1000"/>
              </a:spcBef>
              <a:spcAft>
                <a:spcPts val="800"/>
              </a:spcAft>
            </a:pPr>
            <a:endParaRPr kumimoji="1" lang="en-US" sz="2800" dirty="0"/>
          </a:p>
        </p:txBody>
      </p:sp>
      <p:sp>
        <p:nvSpPr>
          <p:cNvPr id="42" name="正方形/長方形 5">
            <a:extLst>
              <a:ext uri="{FF2B5EF4-FFF2-40B4-BE49-F238E27FC236}">
                <a16:creationId xmlns:a16="http://schemas.microsoft.com/office/drawing/2014/main" xmlns="" id="{4B7EBDC3-0833-B54A-90D9-5E914AF3D267}"/>
              </a:ext>
            </a:extLst>
          </p:cNvPr>
          <p:cNvSpPr/>
          <p:nvPr/>
        </p:nvSpPr>
        <p:spPr>
          <a:xfrm>
            <a:off x="1179273" y="2685217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43" name="正方形/長方形 5">
            <a:extLst>
              <a:ext uri="{FF2B5EF4-FFF2-40B4-BE49-F238E27FC236}">
                <a16:creationId xmlns:a16="http://schemas.microsoft.com/office/drawing/2014/main" xmlns="" id="{B08E8F0E-B7EC-6944-8B3D-E955833CBDFE}"/>
              </a:ext>
            </a:extLst>
          </p:cNvPr>
          <p:cNvSpPr/>
          <p:nvPr/>
        </p:nvSpPr>
        <p:spPr>
          <a:xfrm>
            <a:off x="1179273" y="3784625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44" name="正方形/長方形 5">
            <a:extLst>
              <a:ext uri="{FF2B5EF4-FFF2-40B4-BE49-F238E27FC236}">
                <a16:creationId xmlns:a16="http://schemas.microsoft.com/office/drawing/2014/main" xmlns="" id="{E95B031E-2AB4-7842-9D49-FB4E9492A298}"/>
              </a:ext>
            </a:extLst>
          </p:cNvPr>
          <p:cNvSpPr/>
          <p:nvPr/>
        </p:nvSpPr>
        <p:spPr>
          <a:xfrm>
            <a:off x="1179273" y="4972480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45" name="正方形/長方形 5">
            <a:extLst>
              <a:ext uri="{FF2B5EF4-FFF2-40B4-BE49-F238E27FC236}">
                <a16:creationId xmlns:a16="http://schemas.microsoft.com/office/drawing/2014/main" xmlns="" id="{D22A0FB8-D5FC-AA43-A04D-CDEB4593F1A1}"/>
              </a:ext>
            </a:extLst>
          </p:cNvPr>
          <p:cNvSpPr/>
          <p:nvPr/>
        </p:nvSpPr>
        <p:spPr>
          <a:xfrm>
            <a:off x="1179273" y="6278995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46" name="正方形/長方形 5">
            <a:extLst>
              <a:ext uri="{FF2B5EF4-FFF2-40B4-BE49-F238E27FC236}">
                <a16:creationId xmlns:a16="http://schemas.microsoft.com/office/drawing/2014/main" xmlns="" id="{E99935D7-AB31-3F43-BF98-7E6E1142C400}"/>
              </a:ext>
            </a:extLst>
          </p:cNvPr>
          <p:cNvSpPr/>
          <p:nvPr/>
        </p:nvSpPr>
        <p:spPr>
          <a:xfrm>
            <a:off x="1179273" y="7795718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38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586603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2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テキスト プレースホルダー 11">
            <a:extLst>
              <a:ext uri="{FF2B5EF4-FFF2-40B4-BE49-F238E27FC236}">
                <a16:creationId xmlns:a16="http://schemas.microsoft.com/office/drawing/2014/main" xmlns="" id="{23FAD486-E0F5-8943-B459-173393B15E94}"/>
              </a:ext>
            </a:extLst>
          </p:cNvPr>
          <p:cNvSpPr txBox="1">
            <a:spLocks/>
          </p:cNvSpPr>
          <p:nvPr/>
        </p:nvSpPr>
        <p:spPr>
          <a:xfrm>
            <a:off x="2136710" y="2689158"/>
            <a:ext cx="6732646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სამაგიდო კვლევა</a:t>
            </a:r>
            <a:r>
              <a:rPr lang="en-US" sz="2400" dirty="0"/>
              <a:t> </a:t>
            </a:r>
            <a:r>
              <a:rPr lang="ka-GE" sz="2400" dirty="0"/>
              <a:t>და იურიდიული მიმოხილვა</a:t>
            </a:r>
            <a:endParaRPr lang="en-US" sz="2400" dirty="0"/>
          </a:p>
        </p:txBody>
      </p:sp>
      <p:sp>
        <p:nvSpPr>
          <p:cNvPr id="18" name="テキスト プレースホルダー 11">
            <a:extLst>
              <a:ext uri="{FF2B5EF4-FFF2-40B4-BE49-F238E27FC236}">
                <a16:creationId xmlns:a16="http://schemas.microsoft.com/office/drawing/2014/main" xmlns="" id="{53BFCB1A-E0A0-EE48-AE39-30E5E860A88F}"/>
              </a:ext>
            </a:extLst>
          </p:cNvPr>
          <p:cNvSpPr txBox="1">
            <a:spLocks/>
          </p:cNvSpPr>
          <p:nvPr/>
        </p:nvSpPr>
        <p:spPr>
          <a:xfrm>
            <a:off x="2136710" y="4544176"/>
            <a:ext cx="6420433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სამმხრივი კომისიისთვის </a:t>
            </a:r>
            <a:r>
              <a:rPr lang="en-GB" sz="2400" dirty="0"/>
              <a:t>RIA–</a:t>
            </a:r>
            <a:r>
              <a:rPr lang="ka-GE" sz="2400" dirty="0"/>
              <a:t>ს თემების წარგდენა</a:t>
            </a:r>
            <a:endParaRPr lang="en-GB" sz="2400" dirty="0"/>
          </a:p>
        </p:txBody>
      </p:sp>
      <p:sp>
        <p:nvSpPr>
          <p:cNvPr id="20" name="テキスト プレースホルダー 11">
            <a:extLst>
              <a:ext uri="{FF2B5EF4-FFF2-40B4-BE49-F238E27FC236}">
                <a16:creationId xmlns:a16="http://schemas.microsoft.com/office/drawing/2014/main" xmlns="" id="{C60E96DF-CA1E-2748-ADA6-8C68B79AFD1D}"/>
              </a:ext>
            </a:extLst>
          </p:cNvPr>
          <p:cNvSpPr txBox="1">
            <a:spLocks/>
          </p:cNvSpPr>
          <p:nvPr/>
        </p:nvSpPr>
        <p:spPr>
          <a:xfrm>
            <a:off x="2136710" y="6751190"/>
            <a:ext cx="6732646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მონაცემების შეგროვება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5" name="テキスト プレースホルダー 11">
            <a:extLst>
              <a:ext uri="{FF2B5EF4-FFF2-40B4-BE49-F238E27FC236}">
                <a16:creationId xmlns:a16="http://schemas.microsoft.com/office/drawing/2014/main" xmlns="" id="{8B7056B2-4DE7-5F4E-9C9E-6E8E0BECBCAC}"/>
              </a:ext>
            </a:extLst>
          </p:cNvPr>
          <p:cNvSpPr txBox="1">
            <a:spLocks/>
          </p:cNvSpPr>
          <p:nvPr/>
        </p:nvSpPr>
        <p:spPr>
          <a:xfrm>
            <a:off x="10102822" y="2652588"/>
            <a:ext cx="6732646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400" dirty="0">
              <a:solidFill>
                <a:schemeClr val="tx1"/>
              </a:solidFill>
              <a:latin typeface="+mn-lt"/>
            </a:endParaRPr>
          </a:p>
          <a:p>
            <a:endParaRPr lang="en-US" sz="2400" spc="0" dirty="0"/>
          </a:p>
        </p:txBody>
      </p:sp>
      <p:sp>
        <p:nvSpPr>
          <p:cNvPr id="29" name="テキスト プレースホルダー 11">
            <a:extLst>
              <a:ext uri="{FF2B5EF4-FFF2-40B4-BE49-F238E27FC236}">
                <a16:creationId xmlns:a16="http://schemas.microsoft.com/office/drawing/2014/main" xmlns="" id="{29F5C7FF-9287-F846-A0A0-FF2470DC19CA}"/>
              </a:ext>
            </a:extLst>
          </p:cNvPr>
          <p:cNvSpPr txBox="1">
            <a:spLocks/>
          </p:cNvSpPr>
          <p:nvPr/>
        </p:nvSpPr>
        <p:spPr>
          <a:xfrm>
            <a:off x="9696838" y="4585338"/>
            <a:ext cx="6732646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en-US" sz="2400" dirty="0" err="1"/>
              <a:t>თვისებრივი</a:t>
            </a:r>
            <a:r>
              <a:rPr lang="ka-GE" sz="2400" dirty="0"/>
              <a:t> და</a:t>
            </a:r>
            <a:r>
              <a:rPr lang="en-US" sz="2400" dirty="0"/>
              <a:t> </a:t>
            </a:r>
            <a:r>
              <a:rPr lang="en-US" sz="2400" dirty="0" err="1"/>
              <a:t>რაოდენობრივი</a:t>
            </a:r>
            <a:r>
              <a:rPr lang="en-US" sz="2400" dirty="0"/>
              <a:t> </a:t>
            </a:r>
            <a:r>
              <a:rPr lang="ka-GE" sz="2400" dirty="0"/>
              <a:t>ანალიზი</a:t>
            </a:r>
            <a:endParaRPr lang="en-US" sz="2400" dirty="0"/>
          </a:p>
        </p:txBody>
      </p:sp>
      <p:sp>
        <p:nvSpPr>
          <p:cNvPr id="31" name="テキスト プレースホルダー 11">
            <a:extLst>
              <a:ext uri="{FF2B5EF4-FFF2-40B4-BE49-F238E27FC236}">
                <a16:creationId xmlns:a16="http://schemas.microsoft.com/office/drawing/2014/main" xmlns="" id="{20EA1276-19D4-8740-8DD6-7CA2F78CC8A8}"/>
              </a:ext>
            </a:extLst>
          </p:cNvPr>
          <p:cNvSpPr txBox="1">
            <a:spLocks/>
          </p:cNvSpPr>
          <p:nvPr/>
        </p:nvSpPr>
        <p:spPr>
          <a:xfrm>
            <a:off x="9696838" y="6512546"/>
            <a:ext cx="6949238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ცვლილებები საქართველოს შრომის კანონმდებლობაში და ანგარიშის განახლება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xmlns="" id="{CAAFDC30-4AB7-4789-AB86-A3538D4C875F}"/>
              </a:ext>
            </a:extLst>
          </p:cNvPr>
          <p:cNvSpPr txBox="1">
            <a:spLocks/>
          </p:cNvSpPr>
          <p:nvPr/>
        </p:nvSpPr>
        <p:spPr>
          <a:xfrm>
            <a:off x="9696837" y="2652587"/>
            <a:ext cx="7935179" cy="773203"/>
          </a:xfrm>
          <a:prstGeom prst="rect">
            <a:avLst/>
          </a:prstGeom>
        </p:spPr>
        <p:txBody>
          <a:bodyPr vert="horz" lIns="163275" tIns="81638" rIns="163275" bIns="81638" rtlCol="0" anchor="t">
            <a:noAutofit/>
          </a:bodyPr>
          <a:lstStyle>
            <a:lvl1pPr marL="0" indent="0" algn="l" defTabSz="1632753" rtl="0" eaLnBrk="1" latinLnBrk="0" hangingPunct="1">
              <a:lnSpc>
                <a:spcPct val="120000"/>
              </a:lnSpc>
              <a:spcBef>
                <a:spcPct val="20000"/>
              </a:spcBef>
              <a:buFont typeface="Arial" panose="020B0604020202020204" pitchFamily="34" charset="0"/>
              <a:buNone/>
              <a:defRPr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50000"/>
              </a:lnSpc>
              <a:buNone/>
            </a:pPr>
            <a:r>
              <a:rPr lang="ka-GE" sz="2400" dirty="0"/>
              <a:t>დაინტერესებულ მხარეებთან კონსულტაციები </a:t>
            </a:r>
            <a:endParaRPr lang="en-GB" sz="2400" dirty="0"/>
          </a:p>
        </p:txBody>
      </p:sp>
      <p:sp>
        <p:nvSpPr>
          <p:cNvPr id="35" name="タイトル 12">
            <a:extLst>
              <a:ext uri="{FF2B5EF4-FFF2-40B4-BE49-F238E27FC236}">
                <a16:creationId xmlns:a16="http://schemas.microsoft.com/office/drawing/2014/main" xmlns="" id="{D2F8D615-1EFF-49CA-8EAE-45B66F2B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კვლევის </a:t>
            </a:r>
            <a:r>
              <a:rPr lang="ka-GE" b="1" dirty="0">
                <a:solidFill>
                  <a:srgbClr val="860000"/>
                </a:solidFill>
              </a:rPr>
              <a:t>ორგანიზება</a:t>
            </a:r>
            <a:r>
              <a:rPr lang="ka-GE" b="1" dirty="0"/>
              <a:t> </a:t>
            </a:r>
            <a:r>
              <a:rPr lang="ka-GE" dirty="0">
                <a:solidFill>
                  <a:srgbClr val="1F90B3"/>
                </a:solidFill>
              </a:rPr>
              <a:t>და დროის განსაზღვრა</a:t>
            </a:r>
            <a:r>
              <a:rPr lang="en-US" altLang="ja-JP" dirty="0">
                <a:solidFill>
                  <a:srgbClr val="1F90B3"/>
                </a:solidFill>
              </a:rPr>
              <a:t> </a:t>
            </a:r>
            <a:endParaRPr lang="ja-JP" altLang="en-US" dirty="0">
              <a:solidFill>
                <a:srgbClr val="1F90B3"/>
              </a:solidFill>
            </a:endParaRPr>
          </a:p>
        </p:txBody>
      </p:sp>
      <p:sp>
        <p:nvSpPr>
          <p:cNvPr id="36" name="円/楕円 1">
            <a:extLst>
              <a:ext uri="{FF2B5EF4-FFF2-40B4-BE49-F238E27FC236}">
                <a16:creationId xmlns:a16="http://schemas.microsoft.com/office/drawing/2014/main" xmlns="" id="{F22C5D6A-3E9E-4D9B-9E30-70365498B25B}"/>
              </a:ext>
            </a:extLst>
          </p:cNvPr>
          <p:cNvSpPr/>
          <p:nvPr/>
        </p:nvSpPr>
        <p:spPr>
          <a:xfrm>
            <a:off x="953971" y="2262433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xmlns="" id="{867AEDA6-30E7-4C38-B1C9-78CAA72431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738" y="2626881"/>
            <a:ext cx="972462" cy="972462"/>
          </a:xfrm>
          <a:prstGeom prst="rect">
            <a:avLst/>
          </a:prstGeom>
        </p:spPr>
      </p:pic>
      <p:sp>
        <p:nvSpPr>
          <p:cNvPr id="37" name="円/楕円 1">
            <a:extLst>
              <a:ext uri="{FF2B5EF4-FFF2-40B4-BE49-F238E27FC236}">
                <a16:creationId xmlns:a16="http://schemas.microsoft.com/office/drawing/2014/main" xmlns="" id="{6AA8B11A-36AA-434D-85F9-EAE54A6850A5}"/>
              </a:ext>
            </a:extLst>
          </p:cNvPr>
          <p:cNvSpPr/>
          <p:nvPr/>
        </p:nvSpPr>
        <p:spPr>
          <a:xfrm>
            <a:off x="953971" y="4293276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8" name="円/楕円 1">
            <a:extLst>
              <a:ext uri="{FF2B5EF4-FFF2-40B4-BE49-F238E27FC236}">
                <a16:creationId xmlns:a16="http://schemas.microsoft.com/office/drawing/2014/main" xmlns="" id="{9592AD82-B29E-4402-88E3-C939ECEE616C}"/>
              </a:ext>
            </a:extLst>
          </p:cNvPr>
          <p:cNvSpPr/>
          <p:nvPr/>
        </p:nvSpPr>
        <p:spPr>
          <a:xfrm>
            <a:off x="946214" y="6335786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9" name="円/楕円 1">
            <a:extLst>
              <a:ext uri="{FF2B5EF4-FFF2-40B4-BE49-F238E27FC236}">
                <a16:creationId xmlns:a16="http://schemas.microsoft.com/office/drawing/2014/main" xmlns="" id="{ED942CC8-AE81-405D-BB30-125BFB72DFBE}"/>
              </a:ext>
            </a:extLst>
          </p:cNvPr>
          <p:cNvSpPr/>
          <p:nvPr/>
        </p:nvSpPr>
        <p:spPr>
          <a:xfrm>
            <a:off x="8367244" y="2236100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0" name="円/楕円 1">
            <a:extLst>
              <a:ext uri="{FF2B5EF4-FFF2-40B4-BE49-F238E27FC236}">
                <a16:creationId xmlns:a16="http://schemas.microsoft.com/office/drawing/2014/main" xmlns="" id="{E7DD3754-3A23-46DE-83E6-1CB1710EE79B}"/>
              </a:ext>
            </a:extLst>
          </p:cNvPr>
          <p:cNvSpPr/>
          <p:nvPr/>
        </p:nvSpPr>
        <p:spPr>
          <a:xfrm>
            <a:off x="8367244" y="4313347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1" name="円/楕円 1">
            <a:extLst>
              <a:ext uri="{FF2B5EF4-FFF2-40B4-BE49-F238E27FC236}">
                <a16:creationId xmlns:a16="http://schemas.microsoft.com/office/drawing/2014/main" xmlns="" id="{7CB7C0C5-5C10-4E98-A679-62FA5F970645}"/>
              </a:ext>
            </a:extLst>
          </p:cNvPr>
          <p:cNvSpPr/>
          <p:nvPr/>
        </p:nvSpPr>
        <p:spPr>
          <a:xfrm>
            <a:off x="8367244" y="6335786"/>
            <a:ext cx="1553510" cy="155351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xmlns="" id="{0420FD4D-114A-4F3C-A4BB-0F3687B895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11" y="4428791"/>
            <a:ext cx="1396631" cy="1336404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xmlns="" id="{66D6DF63-898F-4C85-B892-B1DED76008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050" y="6378604"/>
            <a:ext cx="1439351" cy="1439351"/>
          </a:xfrm>
          <a:prstGeom prst="rect">
            <a:avLst/>
          </a:prstGeom>
        </p:spPr>
      </p:pic>
      <p:pic>
        <p:nvPicPr>
          <p:cNvPr id="43" name="Picture 42" descr="Icon&#10;&#10;Description automatically generated">
            <a:extLst>
              <a:ext uri="{FF2B5EF4-FFF2-40B4-BE49-F238E27FC236}">
                <a16:creationId xmlns:a16="http://schemas.microsoft.com/office/drawing/2014/main" xmlns="" id="{1000701B-F048-43CC-9250-FC6044DD10A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343" y="2254598"/>
            <a:ext cx="1315311" cy="1315311"/>
          </a:xfrm>
          <a:prstGeom prst="rect">
            <a:avLst/>
          </a:prstGeom>
        </p:spPr>
      </p:pic>
      <p:pic>
        <p:nvPicPr>
          <p:cNvPr id="47" name="Picture 46" descr="Icon&#10;&#10;Description automatically generated">
            <a:extLst>
              <a:ext uri="{FF2B5EF4-FFF2-40B4-BE49-F238E27FC236}">
                <a16:creationId xmlns:a16="http://schemas.microsoft.com/office/drawing/2014/main" xmlns="" id="{E48F62A0-8947-4EE1-B648-C484ED266C2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773" y="4458658"/>
            <a:ext cx="1218451" cy="121845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xmlns="" id="{3AB626E0-B3BB-422E-93E9-0CD41D16D35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143" y="6489053"/>
            <a:ext cx="1218452" cy="1218452"/>
          </a:xfrm>
          <a:prstGeom prst="rect">
            <a:avLst/>
          </a:prstGeom>
        </p:spPr>
      </p:pic>
      <p:sp>
        <p:nvSpPr>
          <p:cNvPr id="30" name="Title 2">
            <a:extLst>
              <a:ext uri="{FF2B5EF4-FFF2-40B4-BE49-F238E27FC236}">
                <a16:creationId xmlns:a16="http://schemas.microsoft.com/office/drawing/2014/main" xmlns="" id="{1901850B-203C-714A-A565-CC1C8E9F3BB9}"/>
              </a:ext>
            </a:extLst>
          </p:cNvPr>
          <p:cNvSpPr txBox="1">
            <a:spLocks/>
          </p:cNvSpPr>
          <p:nvPr/>
        </p:nvSpPr>
        <p:spPr>
          <a:xfrm>
            <a:off x="2209200" y="831615"/>
            <a:ext cx="6660156" cy="1441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13714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3200" b="1" dirty="0"/>
              <a:t>კვლევის პერიოდი</a:t>
            </a:r>
            <a:r>
              <a:rPr lang="en-GB" sz="3200" dirty="0"/>
              <a:t>:</a:t>
            </a:r>
          </a:p>
          <a:p>
            <a:r>
              <a:rPr lang="ka-GE" sz="3200" dirty="0">
                <a:solidFill>
                  <a:srgbClr val="1F3F67"/>
                </a:solidFill>
              </a:rPr>
              <a:t>ნოემბერი, 2019</a:t>
            </a:r>
            <a:r>
              <a:rPr lang="en-GB" sz="3200" dirty="0">
                <a:solidFill>
                  <a:srgbClr val="1F3F67"/>
                </a:solidFill>
              </a:rPr>
              <a:t> - </a:t>
            </a:r>
            <a:r>
              <a:rPr lang="ka-GE" sz="3200" dirty="0">
                <a:solidFill>
                  <a:srgbClr val="1F3F67"/>
                </a:solidFill>
              </a:rPr>
              <a:t>ივლისი,</a:t>
            </a:r>
            <a:r>
              <a:rPr lang="en-GB" sz="3200" dirty="0">
                <a:solidFill>
                  <a:srgbClr val="1F3F67"/>
                </a:solidFill>
              </a:rPr>
              <a:t> 2020</a:t>
            </a:r>
            <a:endParaRPr lang="en-US" sz="3200" dirty="0">
              <a:solidFill>
                <a:srgbClr val="1F3F6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576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11">
            <a:extLst>
              <a:ext uri="{FF2B5EF4-FFF2-40B4-BE49-F238E27FC236}">
                <a16:creationId xmlns:a16="http://schemas.microsoft.com/office/drawing/2014/main" xmlns="" id="{D4B6D35B-5516-ED48-9FF6-D49F45FEE2ED}"/>
              </a:ext>
            </a:extLst>
          </p:cNvPr>
          <p:cNvSpPr txBox="1">
            <a:spLocks/>
          </p:cNvSpPr>
          <p:nvPr/>
        </p:nvSpPr>
        <p:spPr>
          <a:xfrm>
            <a:off x="2097419" y="2770429"/>
            <a:ext cx="13906545" cy="16651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1632753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600" kern="1200" spc="15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sz="7200" dirty="0"/>
              <a:t>გმადლობთ ყურადღებისთვის</a:t>
            </a:r>
            <a:endParaRPr lang="en-US" sz="7200" dirty="0"/>
          </a:p>
        </p:txBody>
      </p:sp>
      <p:sp>
        <p:nvSpPr>
          <p:cNvPr id="4" name="テキスト プレースホルダー 11">
            <a:extLst>
              <a:ext uri="{FF2B5EF4-FFF2-40B4-BE49-F238E27FC236}">
                <a16:creationId xmlns:a16="http://schemas.microsoft.com/office/drawing/2014/main" xmlns="" id="{63CBC73F-5747-C248-AAA8-B051B1FC9A1F}"/>
              </a:ext>
            </a:extLst>
          </p:cNvPr>
          <p:cNvSpPr txBox="1">
            <a:spLocks/>
          </p:cNvSpPr>
          <p:nvPr/>
        </p:nvSpPr>
        <p:spPr>
          <a:xfrm>
            <a:off x="1805589" y="4730597"/>
            <a:ext cx="13906545" cy="19352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163275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spc="6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4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altLang="ja-JP" dirty="0">
                <a:solidFill>
                  <a:srgbClr val="860000"/>
                </a:solidFill>
              </a:rPr>
              <a:t>კითხვები</a:t>
            </a:r>
            <a:r>
              <a:rPr lang="en-US" altLang="ja-JP" dirty="0">
                <a:solidFill>
                  <a:srgbClr val="860000"/>
                </a:solidFill>
              </a:rPr>
              <a:t>?</a:t>
            </a:r>
            <a:endParaRPr lang="en-US" dirty="0">
              <a:solidFill>
                <a:srgbClr val="860000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21A2A0CF-2CE0-6443-A229-7638A0668792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20D82A1B-F62B-E14B-9AE6-9399662B90ED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0E2A819A-E058-1948-A0CE-D5FB8C0782D2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ACD3CA60-13A9-2A4E-927C-5AA3F0090F04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7E2E4C10-B039-0645-A5B3-DAD519275AE6}"/>
              </a:ext>
            </a:extLst>
          </p:cNvPr>
          <p:cNvGrpSpPr/>
          <p:nvPr/>
        </p:nvGrpSpPr>
        <p:grpSpPr>
          <a:xfrm>
            <a:off x="0" y="0"/>
            <a:ext cx="18288000" cy="595168"/>
            <a:chOff x="0" y="9690245"/>
            <a:chExt cx="18288000" cy="595168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CFEDA167-1AB0-6349-8976-A02187CEDA4A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00DCCE29-D799-0144-954D-D6E4D8BE5D2A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1D51641C-135C-A34C-8136-2821C80CEE28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22" name="Title 2">
            <a:extLst>
              <a:ext uri="{FF2B5EF4-FFF2-40B4-BE49-F238E27FC236}">
                <a16:creationId xmlns:a16="http://schemas.microsoft.com/office/drawing/2014/main" xmlns="" id="{CAF9D1E0-CB4D-454D-A8F7-159B6F6FEFCF}"/>
              </a:ext>
            </a:extLst>
          </p:cNvPr>
          <p:cNvSpPr txBox="1">
            <a:spLocks/>
          </p:cNvSpPr>
          <p:nvPr/>
        </p:nvSpPr>
        <p:spPr>
          <a:xfrm>
            <a:off x="7090709" y="5660721"/>
            <a:ext cx="4851918" cy="6011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13714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999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>
                <a:solidFill>
                  <a:srgbClr val="860000"/>
                </a:solidFill>
                <a:latin typeface="Helvetica" panose="020B0604020202030204" pitchFamily="34" charset="0"/>
              </a:rPr>
              <a:t>ISET-</a:t>
            </a:r>
            <a:r>
              <a:rPr lang="ka-GE" sz="1800" b="1" dirty="0">
                <a:solidFill>
                  <a:srgbClr val="860000"/>
                </a:solidFill>
              </a:rPr>
              <a:t>ის პოლიტიკის ინსტიტუტი</a:t>
            </a:r>
            <a:endParaRPr lang="en-US" sz="1800" b="1" dirty="0">
              <a:solidFill>
                <a:srgbClr val="860000"/>
              </a:solidFill>
              <a:latin typeface="Helvetica" panose="020B0604020202030204" pitchFamily="34" charset="0"/>
            </a:endParaRPr>
          </a:p>
        </p:txBody>
      </p:sp>
      <p:sp>
        <p:nvSpPr>
          <p:cNvPr id="23" name="Title 2">
            <a:extLst>
              <a:ext uri="{FF2B5EF4-FFF2-40B4-BE49-F238E27FC236}">
                <a16:creationId xmlns:a16="http://schemas.microsoft.com/office/drawing/2014/main" xmlns="" id="{629A554F-424D-9B47-BBF4-9BBF3FC5673E}"/>
              </a:ext>
            </a:extLst>
          </p:cNvPr>
          <p:cNvSpPr txBox="1">
            <a:spLocks/>
          </p:cNvSpPr>
          <p:nvPr/>
        </p:nvSpPr>
        <p:spPr>
          <a:xfrm>
            <a:off x="426990" y="2359403"/>
            <a:ext cx="3673643" cy="13599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13714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999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11C1A04B-82A1-2948-9935-5BD182B2E3DF}"/>
              </a:ext>
            </a:extLst>
          </p:cNvPr>
          <p:cNvSpPr txBox="1"/>
          <p:nvPr/>
        </p:nvSpPr>
        <p:spPr>
          <a:xfrm>
            <a:off x="10607730" y="9182413"/>
            <a:ext cx="7680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i="1" dirty="0">
                <a:solidFill>
                  <a:srgbClr val="860000"/>
                </a:solidFill>
              </a:rPr>
              <a:t>გამოყენებული ინფოგრაფიკები: </a:t>
            </a:r>
            <a:r>
              <a:rPr kumimoji="1" lang="en-US" altLang="ja-JP" sz="2000" dirty="0"/>
              <a:t>Jun </a:t>
            </a:r>
            <a:r>
              <a:rPr kumimoji="1" lang="en-US" altLang="ja-JP" sz="2000" dirty="0" err="1"/>
              <a:t>Akizaki</a:t>
            </a:r>
            <a:r>
              <a:rPr kumimoji="1" lang="en-US" altLang="ja-JP" sz="2000" dirty="0"/>
              <a:t> - </a:t>
            </a:r>
            <a:r>
              <a:rPr kumimoji="1" lang="en-US" altLang="ja-JP" sz="2000" dirty="0">
                <a:hlinkClick r:id="rId2"/>
              </a:rPr>
              <a:t>http://thepopp.com</a:t>
            </a:r>
            <a:endParaRPr kumimoji="1" lang="en-US" altLang="ja-JP" sz="2000" dirty="0"/>
          </a:p>
          <a:p>
            <a:r>
              <a:rPr lang="en-GB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49B7033-2C18-46BB-B630-F778698A632D}"/>
              </a:ext>
            </a:extLst>
          </p:cNvPr>
          <p:cNvSpPr txBox="1"/>
          <p:nvPr/>
        </p:nvSpPr>
        <p:spPr>
          <a:xfrm>
            <a:off x="288512" y="8482222"/>
            <a:ext cx="57710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/>
              <a:t>წარმდგენი</a:t>
            </a:r>
            <a:r>
              <a:rPr lang="en-US" sz="2000" b="1" dirty="0"/>
              <a:t>:</a:t>
            </a:r>
          </a:p>
          <a:p>
            <a:endParaRPr lang="en-US" dirty="0"/>
          </a:p>
          <a:p>
            <a:r>
              <a:rPr kumimoji="1" lang="ka-GE" b="1" dirty="0">
                <a:solidFill>
                  <a:srgbClr val="860000"/>
                </a:solidFill>
                <a:latin typeface="Helvetica" panose="020B0604020202030204" pitchFamily="34" charset="0"/>
                <a:ea typeface="+mj-ea"/>
                <a:cs typeface="+mj-cs"/>
              </a:rPr>
              <a:t>მარიამ ლობჯანიძე</a:t>
            </a:r>
            <a:r>
              <a:rPr kumimoji="1" lang="en-US" b="1" dirty="0">
                <a:solidFill>
                  <a:srgbClr val="860000"/>
                </a:solidFill>
                <a:latin typeface="Helvetica" panose="020B0604020202030204" pitchFamily="34" charset="0"/>
                <a:ea typeface="+mj-ea"/>
                <a:cs typeface="+mj-cs"/>
              </a:rPr>
              <a:t>:  </a:t>
            </a:r>
            <a:r>
              <a:rPr lang="en-US" dirty="0"/>
              <a:t>m.lobjanidze@iset.ge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C76819BF-4504-3343-9DF0-6500287223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966" y="806085"/>
            <a:ext cx="3157245" cy="117255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82C5C6E3-4C44-3D4C-813D-CFBDB3BA52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8316" y="773884"/>
            <a:ext cx="3136900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76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6" y="9642723"/>
            <a:ext cx="1436224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3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789828" y="1258401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21" y="239751"/>
            <a:ext cx="17838386" cy="1012025"/>
          </a:xfrm>
        </p:spPr>
        <p:txBody>
          <a:bodyPr>
            <a:normAutofit fontScale="90000"/>
          </a:bodyPr>
          <a:lstStyle/>
          <a:p>
            <a:pPr algn="l"/>
            <a:r>
              <a:rPr lang="ka-GE" b="1" dirty="0">
                <a:solidFill>
                  <a:srgbClr val="860000"/>
                </a:solidFill>
              </a:rPr>
              <a:t>საკანონმდებლო ხარვეზები</a:t>
            </a:r>
            <a:r>
              <a:rPr lang="ka-GE" dirty="0">
                <a:solidFill>
                  <a:srgbClr val="1F90B3"/>
                </a:solidFill>
              </a:rPr>
              <a:t> </a:t>
            </a:r>
            <a:r>
              <a:rPr lang="en-US" dirty="0">
                <a:solidFill>
                  <a:srgbClr val="1F90B3"/>
                </a:solidFill>
              </a:rPr>
              <a:t>189</a:t>
            </a:r>
            <a:r>
              <a:rPr lang="ka-GE" dirty="0">
                <a:solidFill>
                  <a:srgbClr val="1F90B3"/>
                </a:solidFill>
              </a:rPr>
              <a:t>-ე კონვენციასთან მიმართებაში</a:t>
            </a:r>
            <a:endParaRPr lang="ja-JP" altLang="en-US" dirty="0">
              <a:solidFill>
                <a:srgbClr val="1F90B3"/>
              </a:solidFill>
            </a:endParaRPr>
          </a:p>
        </p:txBody>
      </p:sp>
      <p:sp>
        <p:nvSpPr>
          <p:cNvPr id="25" name="テキスト プレースホルダー 11">
            <a:extLst>
              <a:ext uri="{FF2B5EF4-FFF2-40B4-BE49-F238E27FC236}">
                <a16:creationId xmlns:a16="http://schemas.microsoft.com/office/drawing/2014/main" xmlns="" id="{A2B578B2-B1A6-4730-966E-C06E1B882C00}"/>
              </a:ext>
            </a:extLst>
          </p:cNvPr>
          <p:cNvSpPr txBox="1">
            <a:spLocks/>
          </p:cNvSpPr>
          <p:nvPr/>
        </p:nvSpPr>
        <p:spPr>
          <a:xfrm>
            <a:off x="1507939" y="2189319"/>
            <a:ext cx="13773389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en-GB" sz="2800" dirty="0" err="1"/>
              <a:t>შრომის</a:t>
            </a:r>
            <a:r>
              <a:rPr lang="en-GB" sz="2800" dirty="0"/>
              <a:t> </a:t>
            </a:r>
            <a:r>
              <a:rPr lang="en-GB" sz="2800" dirty="0" err="1"/>
              <a:t>პირობები</a:t>
            </a:r>
            <a:r>
              <a:rPr lang="ka-GE" sz="2800" dirty="0"/>
              <a:t> და</a:t>
            </a:r>
            <a:r>
              <a:rPr lang="en-GB" sz="2800" dirty="0"/>
              <a:t> </a:t>
            </a:r>
            <a:r>
              <a:rPr lang="en-GB" sz="2800" dirty="0" err="1"/>
              <a:t>სპეციალური</a:t>
            </a:r>
            <a:r>
              <a:rPr lang="en-GB" sz="2800" dirty="0"/>
              <a:t> </a:t>
            </a:r>
            <a:r>
              <a:rPr lang="en-GB" sz="2800" dirty="0" err="1"/>
              <a:t>რეგულაცი</a:t>
            </a:r>
            <a:r>
              <a:rPr lang="ka-GE" sz="2800" dirty="0"/>
              <a:t>ები</a:t>
            </a:r>
            <a:r>
              <a:rPr lang="en-GB" sz="2800" dirty="0"/>
              <a:t> </a:t>
            </a:r>
            <a:r>
              <a:rPr lang="ka-GE" sz="2800" dirty="0"/>
              <a:t>ოჯახში დასაქმებულთათვის</a:t>
            </a:r>
            <a:endParaRPr lang="en-US" sz="2800" dirty="0"/>
          </a:p>
        </p:txBody>
      </p: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xmlns="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1507940" y="1070444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ოჯახში დასაქმებულთა </a:t>
            </a:r>
            <a:r>
              <a:rPr lang="en-GB" sz="2800" dirty="0" err="1"/>
              <a:t>განმარტება</a:t>
            </a:r>
            <a:endParaRPr lang="en-US" sz="2800" dirty="0"/>
          </a:p>
        </p:txBody>
      </p:sp>
      <p:sp>
        <p:nvSpPr>
          <p:cNvPr id="36" name="テキスト プレースホルダー 11">
            <a:extLst>
              <a:ext uri="{FF2B5EF4-FFF2-40B4-BE49-F238E27FC236}">
                <a16:creationId xmlns:a16="http://schemas.microsoft.com/office/drawing/2014/main" xmlns="" id="{99659E73-FEA7-4AC5-B1D7-044B7868C0EA}"/>
              </a:ext>
            </a:extLst>
          </p:cNvPr>
          <p:cNvSpPr txBox="1">
            <a:spLocks/>
          </p:cNvSpPr>
          <p:nvPr/>
        </p:nvSpPr>
        <p:spPr>
          <a:xfrm>
            <a:off x="1497031" y="3241144"/>
            <a:ext cx="14235338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en-GB" sz="2800" dirty="0" err="1"/>
              <a:t>ყოველკვირეული</a:t>
            </a:r>
            <a:r>
              <a:rPr lang="en-GB" sz="2800" dirty="0"/>
              <a:t> </a:t>
            </a:r>
            <a:r>
              <a:rPr lang="en-GB" sz="2800" dirty="0" err="1"/>
              <a:t>დასვენების</a:t>
            </a:r>
            <a:r>
              <a:rPr lang="en-GB" sz="2800" dirty="0"/>
              <a:t> </a:t>
            </a:r>
            <a:r>
              <a:rPr lang="en-GB" sz="2800" dirty="0" err="1"/>
              <a:t>პერიოდის</a:t>
            </a:r>
            <a:r>
              <a:rPr lang="en-GB" sz="2800" dirty="0"/>
              <a:t> </a:t>
            </a:r>
            <a:r>
              <a:rPr lang="en-GB" sz="2800" dirty="0" err="1"/>
              <a:t>გარანტია</a:t>
            </a:r>
            <a:r>
              <a:rPr lang="en-GB" sz="2800" dirty="0"/>
              <a:t> (</a:t>
            </a:r>
            <a:r>
              <a:rPr lang="en-GB" sz="2800" dirty="0" err="1"/>
              <a:t>არანაკლებ</a:t>
            </a:r>
            <a:r>
              <a:rPr lang="en-GB" sz="2800" dirty="0"/>
              <a:t> 24 </a:t>
            </a:r>
            <a:r>
              <a:rPr lang="en-GB" sz="2800" dirty="0" err="1"/>
              <a:t>საათი</a:t>
            </a:r>
            <a:r>
              <a:rPr lang="en-GB" sz="2800" dirty="0"/>
              <a:t> </a:t>
            </a:r>
            <a:r>
              <a:rPr lang="en-GB" sz="2800" dirty="0" err="1"/>
              <a:t>უწყვეტად</a:t>
            </a:r>
            <a:r>
              <a:rPr lang="en-GB" sz="2800" dirty="0"/>
              <a:t>)</a:t>
            </a:r>
            <a:endParaRPr lang="en-US" sz="28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812988B8-2FB0-4C0F-845B-C6B04D770F65}"/>
              </a:ext>
            </a:extLst>
          </p:cNvPr>
          <p:cNvSpPr txBox="1"/>
          <p:nvPr/>
        </p:nvSpPr>
        <p:spPr>
          <a:xfrm>
            <a:off x="1507939" y="4719195"/>
            <a:ext cx="17155198" cy="684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" marR="0" defTabSz="1371417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ოჯახში დასაქმებულთა </a:t>
            </a:r>
            <a:r>
              <a:rPr kumimoji="1" lang="ka-GE" sz="2800" dirty="0"/>
              <a:t>შრომის </a:t>
            </a:r>
            <a:r>
              <a:rPr kumimoji="1" lang="en-GB" sz="2800" dirty="0" err="1"/>
              <a:t>უსაფრთხოება</a:t>
            </a:r>
            <a:r>
              <a:rPr kumimoji="1" lang="en-GB" sz="2800" dirty="0"/>
              <a:t> </a:t>
            </a:r>
            <a:r>
              <a:rPr kumimoji="1" lang="en-GB" sz="2800" dirty="0" err="1"/>
              <a:t>და</a:t>
            </a:r>
            <a:r>
              <a:rPr kumimoji="1" lang="en-GB" sz="2800" dirty="0"/>
              <a:t> </a:t>
            </a:r>
            <a:r>
              <a:rPr kumimoji="1" lang="en-GB" sz="2800" dirty="0" err="1"/>
              <a:t>ჯანდაცვა</a:t>
            </a:r>
            <a:r>
              <a:rPr kumimoji="1" lang="en-GB" sz="2800" dirty="0"/>
              <a:t>, </a:t>
            </a:r>
            <a:r>
              <a:rPr kumimoji="1" lang="en-GB" sz="2800" dirty="0" err="1"/>
              <a:t>განსაკუთრებული</a:t>
            </a:r>
            <a:r>
              <a:rPr kumimoji="1" lang="en-GB" sz="2800" dirty="0"/>
              <a:t> </a:t>
            </a:r>
            <a:r>
              <a:rPr kumimoji="1" lang="en-GB" sz="2800" dirty="0" err="1"/>
              <a:t>აქცენტით</a:t>
            </a:r>
            <a:r>
              <a:rPr kumimoji="1" lang="en-GB" sz="2800" dirty="0"/>
              <a:t> </a:t>
            </a:r>
            <a:r>
              <a:rPr kumimoji="1" lang="en-GB" sz="2800" dirty="0" err="1"/>
              <a:t>შევიწროებაზე</a:t>
            </a:r>
            <a:r>
              <a:rPr kumimoji="1" lang="en-GB" sz="2800" dirty="0"/>
              <a:t> </a:t>
            </a:r>
            <a:endParaRPr kumimoji="1" lang="en-US" sz="28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BD05CD06-05C5-408C-AFFE-46361C574AAC}"/>
              </a:ext>
            </a:extLst>
          </p:cNvPr>
          <p:cNvSpPr txBox="1"/>
          <p:nvPr/>
        </p:nvSpPr>
        <p:spPr>
          <a:xfrm>
            <a:off x="1507940" y="7574570"/>
            <a:ext cx="9985107" cy="334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000"/>
              </a:spcBef>
              <a:spcAft>
                <a:spcPts val="800"/>
              </a:spcAft>
            </a:pPr>
            <a:r>
              <a:rPr kumimoji="1" lang="en-GB" sz="2800" dirty="0" err="1"/>
              <a:t>მშობლის</a:t>
            </a:r>
            <a:r>
              <a:rPr kumimoji="1" lang="en-GB" sz="2800" dirty="0"/>
              <a:t> </a:t>
            </a:r>
            <a:r>
              <a:rPr kumimoji="1" lang="en-GB" sz="2800" dirty="0" err="1"/>
              <a:t>შვებულების</a:t>
            </a:r>
            <a:r>
              <a:rPr kumimoji="1" lang="en-GB" sz="2800" dirty="0"/>
              <a:t> </a:t>
            </a:r>
            <a:r>
              <a:rPr kumimoji="1" lang="en-GB" sz="2800" dirty="0" err="1"/>
              <a:t>საკითხი</a:t>
            </a:r>
            <a:endParaRPr kumimoji="1" lang="en-US" sz="28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7A7E5F2B-B468-425D-B5AE-6BFC0972528A}"/>
              </a:ext>
            </a:extLst>
          </p:cNvPr>
          <p:cNvSpPr txBox="1"/>
          <p:nvPr/>
        </p:nvSpPr>
        <p:spPr>
          <a:xfrm>
            <a:off x="1507940" y="6285284"/>
            <a:ext cx="9205414" cy="732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1000"/>
              </a:spcBef>
              <a:spcAft>
                <a:spcPts val="800"/>
              </a:spcAft>
            </a:pPr>
            <a:r>
              <a:rPr kumimoji="1" lang="en-GB" sz="2800" dirty="0" err="1"/>
              <a:t>დასაქმების</a:t>
            </a:r>
            <a:r>
              <a:rPr kumimoji="1" lang="en-GB" sz="2800" dirty="0"/>
              <a:t> </a:t>
            </a:r>
            <a:r>
              <a:rPr kumimoji="1" lang="en-GB" sz="2800" dirty="0" err="1"/>
              <a:t>კერძო</a:t>
            </a:r>
            <a:r>
              <a:rPr kumimoji="1" lang="en-GB" sz="2800" dirty="0"/>
              <a:t> </a:t>
            </a:r>
            <a:r>
              <a:rPr kumimoji="1" lang="en-GB" sz="2800" dirty="0" err="1"/>
              <a:t>სააგენტოები</a:t>
            </a:r>
            <a:endParaRPr kumimoji="1" lang="en-US" sz="2800" dirty="0"/>
          </a:p>
          <a:p>
            <a:pPr algn="just">
              <a:lnSpc>
                <a:spcPts val="1400"/>
              </a:lnSpc>
              <a:spcBef>
                <a:spcPts val="1000"/>
              </a:spcBef>
              <a:spcAft>
                <a:spcPts val="800"/>
              </a:spcAft>
            </a:pPr>
            <a:endParaRPr kumimoji="1" lang="en-US" sz="28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BAB8DCEE-2FDD-4D86-9A91-F796EAB44601}"/>
              </a:ext>
            </a:extLst>
          </p:cNvPr>
          <p:cNvSpPr txBox="1"/>
          <p:nvPr/>
        </p:nvSpPr>
        <p:spPr>
          <a:xfrm>
            <a:off x="1464546" y="8275122"/>
            <a:ext cx="1503966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spcBef>
                <a:spcPts val="1000"/>
              </a:spcBef>
              <a:spcAft>
                <a:spcPts val="800"/>
              </a:spcAft>
            </a:pPr>
            <a:r>
              <a:rPr kumimoji="1" lang="en-GB" sz="2800" dirty="0" err="1"/>
              <a:t>სტატისტიკური</a:t>
            </a:r>
            <a:r>
              <a:rPr kumimoji="1" lang="en-GB" sz="2800" dirty="0"/>
              <a:t> </a:t>
            </a:r>
            <a:r>
              <a:rPr kumimoji="1" lang="en-GB" sz="2800" dirty="0" err="1"/>
              <a:t>მონაცემების</a:t>
            </a:r>
            <a:r>
              <a:rPr kumimoji="1" lang="en-GB" sz="2800" dirty="0"/>
              <a:t> </a:t>
            </a:r>
            <a:r>
              <a:rPr kumimoji="1" lang="en-GB" sz="2800" dirty="0" err="1"/>
              <a:t>ხელმისაწვდომობის</a:t>
            </a:r>
            <a:r>
              <a:rPr kumimoji="1" lang="en-GB" sz="2800" dirty="0"/>
              <a:t> </a:t>
            </a:r>
            <a:r>
              <a:rPr kumimoji="1" lang="en-GB" sz="2800" dirty="0" err="1"/>
              <a:t>ვალდებულება</a:t>
            </a:r>
            <a:r>
              <a:rPr kumimoji="1" lang="ka-GE" sz="2800" dirty="0"/>
              <a:t>, განსაკუთრებით </a:t>
            </a:r>
            <a:r>
              <a:rPr kumimoji="1" lang="en-GB" sz="2800" dirty="0" err="1"/>
              <a:t>სქესისა</a:t>
            </a:r>
            <a:r>
              <a:rPr kumimoji="1" lang="en-GB" sz="2800" dirty="0"/>
              <a:t> </a:t>
            </a:r>
            <a:r>
              <a:rPr kumimoji="1" lang="en-GB" sz="2800" dirty="0" err="1"/>
              <a:t>და</a:t>
            </a:r>
            <a:r>
              <a:rPr kumimoji="1" lang="en-GB" sz="2800" dirty="0"/>
              <a:t> </a:t>
            </a:r>
            <a:r>
              <a:rPr kumimoji="1" lang="en-GB" sz="2800" dirty="0" err="1"/>
              <a:t>ასაკის</a:t>
            </a:r>
            <a:r>
              <a:rPr kumimoji="1" lang="en-GB" sz="2800" dirty="0"/>
              <a:t> </a:t>
            </a:r>
            <a:r>
              <a:rPr kumimoji="1" lang="en-GB" sz="2800" dirty="0" err="1"/>
              <a:t>მიხედვით</a:t>
            </a:r>
            <a:r>
              <a:rPr kumimoji="1" lang="en-GB" sz="2800" dirty="0"/>
              <a:t> </a:t>
            </a:r>
            <a:r>
              <a:rPr kumimoji="1" lang="ka-GE" sz="2800" dirty="0"/>
              <a:t>ჩაშლილი</a:t>
            </a:r>
            <a:endParaRPr kumimoji="1" lang="en-US" sz="2800" dirty="0"/>
          </a:p>
        </p:txBody>
      </p:sp>
      <p:sp>
        <p:nvSpPr>
          <p:cNvPr id="49" name="正方形/長方形 5">
            <a:extLst>
              <a:ext uri="{FF2B5EF4-FFF2-40B4-BE49-F238E27FC236}">
                <a16:creationId xmlns:a16="http://schemas.microsoft.com/office/drawing/2014/main" xmlns="" id="{6BECBC0F-57F8-4958-A4F6-DA521C7E26F2}"/>
              </a:ext>
            </a:extLst>
          </p:cNvPr>
          <p:cNvSpPr/>
          <p:nvPr/>
        </p:nvSpPr>
        <p:spPr>
          <a:xfrm>
            <a:off x="1204032" y="1376492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50" name="正方形/長方形 5">
            <a:extLst>
              <a:ext uri="{FF2B5EF4-FFF2-40B4-BE49-F238E27FC236}">
                <a16:creationId xmlns:a16="http://schemas.microsoft.com/office/drawing/2014/main" xmlns="" id="{7644F2AB-99C8-4EEA-BB5E-C8A69EAA26B9}"/>
              </a:ext>
            </a:extLst>
          </p:cNvPr>
          <p:cNvSpPr/>
          <p:nvPr/>
        </p:nvSpPr>
        <p:spPr>
          <a:xfrm>
            <a:off x="1204032" y="2504374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51" name="正方形/長方形 5">
            <a:extLst>
              <a:ext uri="{FF2B5EF4-FFF2-40B4-BE49-F238E27FC236}">
                <a16:creationId xmlns:a16="http://schemas.microsoft.com/office/drawing/2014/main" xmlns="" id="{4D14B359-26EE-492D-8C4D-EAA023E81230}"/>
              </a:ext>
            </a:extLst>
          </p:cNvPr>
          <p:cNvSpPr/>
          <p:nvPr/>
        </p:nvSpPr>
        <p:spPr>
          <a:xfrm>
            <a:off x="1204032" y="3582389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52" name="正方形/長方形 5">
            <a:extLst>
              <a:ext uri="{FF2B5EF4-FFF2-40B4-BE49-F238E27FC236}">
                <a16:creationId xmlns:a16="http://schemas.microsoft.com/office/drawing/2014/main" xmlns="" id="{EB9F7728-A978-4E34-BADF-1A8783C1EE22}"/>
              </a:ext>
            </a:extLst>
          </p:cNvPr>
          <p:cNvSpPr/>
          <p:nvPr/>
        </p:nvSpPr>
        <p:spPr>
          <a:xfrm>
            <a:off x="1204032" y="4742678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53" name="正方形/長方形 5">
            <a:extLst>
              <a:ext uri="{FF2B5EF4-FFF2-40B4-BE49-F238E27FC236}">
                <a16:creationId xmlns:a16="http://schemas.microsoft.com/office/drawing/2014/main" xmlns="" id="{2EDAA439-7A13-4C00-9B28-7F36EB951F7D}"/>
              </a:ext>
            </a:extLst>
          </p:cNvPr>
          <p:cNvSpPr/>
          <p:nvPr/>
        </p:nvSpPr>
        <p:spPr>
          <a:xfrm>
            <a:off x="1204032" y="6009605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54" name="正方形/長方形 5">
            <a:extLst>
              <a:ext uri="{FF2B5EF4-FFF2-40B4-BE49-F238E27FC236}">
                <a16:creationId xmlns:a16="http://schemas.microsoft.com/office/drawing/2014/main" xmlns="" id="{6AB2FEA0-2C16-4123-9E46-B1BD6E8CF1EA}"/>
              </a:ext>
            </a:extLst>
          </p:cNvPr>
          <p:cNvSpPr/>
          <p:nvPr/>
        </p:nvSpPr>
        <p:spPr>
          <a:xfrm>
            <a:off x="1204032" y="7246391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  <p:sp>
        <p:nvSpPr>
          <p:cNvPr id="55" name="正方形/長方形 5">
            <a:extLst>
              <a:ext uri="{FF2B5EF4-FFF2-40B4-BE49-F238E27FC236}">
                <a16:creationId xmlns:a16="http://schemas.microsoft.com/office/drawing/2014/main" xmlns="" id="{53932B97-3C2B-46FE-8B71-91D08528C351}"/>
              </a:ext>
            </a:extLst>
          </p:cNvPr>
          <p:cNvSpPr/>
          <p:nvPr/>
        </p:nvSpPr>
        <p:spPr>
          <a:xfrm>
            <a:off x="1204032" y="8347338"/>
            <a:ext cx="45719" cy="858987"/>
          </a:xfrm>
          <a:prstGeom prst="rect">
            <a:avLst/>
          </a:prstGeom>
          <a:solidFill>
            <a:srgbClr val="1F90B3"/>
          </a:solidFill>
          <a:ln w="12700" cmpd="thinThick">
            <a:solidFill>
              <a:srgbClr val="1F90B3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67B0C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9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円/楕円 11">
            <a:extLst>
              <a:ext uri="{FF2B5EF4-FFF2-40B4-BE49-F238E27FC236}">
                <a16:creationId xmlns:a16="http://schemas.microsoft.com/office/drawing/2014/main" xmlns="" id="{4F5298C6-FA44-0843-B21E-C3704E6D4771}"/>
              </a:ext>
            </a:extLst>
          </p:cNvPr>
          <p:cNvSpPr/>
          <p:nvPr/>
        </p:nvSpPr>
        <p:spPr>
          <a:xfrm>
            <a:off x="1408904" y="7456771"/>
            <a:ext cx="2097103" cy="209710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711117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56524" y="8594443"/>
            <a:ext cx="1132316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1"/>
            <a:ext cx="816562" cy="4929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4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b="1" dirty="0">
                <a:solidFill>
                  <a:srgbClr val="860000"/>
                </a:solidFill>
              </a:rPr>
              <a:t>პრობლემის </a:t>
            </a:r>
            <a:r>
              <a:rPr lang="ka-GE" dirty="0">
                <a:solidFill>
                  <a:srgbClr val="1F90B3"/>
                </a:solidFill>
              </a:rPr>
              <a:t>განსაზღვრა</a:t>
            </a:r>
            <a:endParaRPr kumimoji="1" lang="ja-JP" altLang="en-US" b="1" dirty="0">
              <a:solidFill>
                <a:srgbClr val="860000"/>
              </a:solidFill>
            </a:endParaRPr>
          </a:p>
        </p:txBody>
      </p:sp>
      <p:sp>
        <p:nvSpPr>
          <p:cNvPr id="23" name="円/楕円 10">
            <a:extLst>
              <a:ext uri="{FF2B5EF4-FFF2-40B4-BE49-F238E27FC236}">
                <a16:creationId xmlns:a16="http://schemas.microsoft.com/office/drawing/2014/main" xmlns="" id="{FB5524A8-C3CA-3540-B8EF-644436307C67}"/>
              </a:ext>
            </a:extLst>
          </p:cNvPr>
          <p:cNvSpPr/>
          <p:nvPr/>
        </p:nvSpPr>
        <p:spPr>
          <a:xfrm>
            <a:off x="1168421" y="4599841"/>
            <a:ext cx="1780561" cy="1780561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29" name="円弧 18">
            <a:extLst>
              <a:ext uri="{FF2B5EF4-FFF2-40B4-BE49-F238E27FC236}">
                <a16:creationId xmlns:a16="http://schemas.microsoft.com/office/drawing/2014/main" xmlns="" id="{99E648E5-294A-A44F-972E-A328E38B0518}"/>
              </a:ext>
            </a:extLst>
          </p:cNvPr>
          <p:cNvSpPr/>
          <p:nvPr/>
        </p:nvSpPr>
        <p:spPr>
          <a:xfrm rot="2700000">
            <a:off x="1125170" y="7127064"/>
            <a:ext cx="2766089" cy="2766089"/>
          </a:xfrm>
          <a:prstGeom prst="arc">
            <a:avLst>
              <a:gd name="adj1" fmla="val 16200000"/>
              <a:gd name="adj2" fmla="val 19583222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弧 19">
            <a:extLst>
              <a:ext uri="{FF2B5EF4-FFF2-40B4-BE49-F238E27FC236}">
                <a16:creationId xmlns:a16="http://schemas.microsoft.com/office/drawing/2014/main" xmlns="" id="{788CCC24-F490-1B4F-BDD2-92A83CF8C3F8}"/>
              </a:ext>
            </a:extLst>
          </p:cNvPr>
          <p:cNvSpPr/>
          <p:nvPr/>
        </p:nvSpPr>
        <p:spPr>
          <a:xfrm rot="2523648">
            <a:off x="1072041" y="4326292"/>
            <a:ext cx="2146565" cy="2146565"/>
          </a:xfrm>
          <a:prstGeom prst="arc">
            <a:avLst>
              <a:gd name="adj1" fmla="val 16200000"/>
              <a:gd name="adj2" fmla="val 19583222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1" name="直線コネクタ 21">
            <a:extLst>
              <a:ext uri="{FF2B5EF4-FFF2-40B4-BE49-F238E27FC236}">
                <a16:creationId xmlns:a16="http://schemas.microsoft.com/office/drawing/2014/main" xmlns="" id="{18EACFAC-644F-3E49-9890-F1418DFF2CC8}"/>
              </a:ext>
            </a:extLst>
          </p:cNvPr>
          <p:cNvCxnSpPr/>
          <p:nvPr/>
        </p:nvCxnSpPr>
        <p:spPr>
          <a:xfrm>
            <a:off x="2805192" y="1405789"/>
            <a:ext cx="1458262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23">
            <a:extLst>
              <a:ext uri="{FF2B5EF4-FFF2-40B4-BE49-F238E27FC236}">
                <a16:creationId xmlns:a16="http://schemas.microsoft.com/office/drawing/2014/main" xmlns="" id="{36D84AE6-7731-794A-8277-99478C84F004}"/>
              </a:ext>
            </a:extLst>
          </p:cNvPr>
          <p:cNvCxnSpPr>
            <a:cxnSpLocks/>
          </p:cNvCxnSpPr>
          <p:nvPr/>
        </p:nvCxnSpPr>
        <p:spPr>
          <a:xfrm>
            <a:off x="2858410" y="4585898"/>
            <a:ext cx="1815845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プレースホルダー 11">
            <a:extLst>
              <a:ext uri="{FF2B5EF4-FFF2-40B4-BE49-F238E27FC236}">
                <a16:creationId xmlns:a16="http://schemas.microsoft.com/office/drawing/2014/main" xmlns="" id="{BBE3A01F-292B-2743-B828-EFBCA033F6D5}"/>
              </a:ext>
            </a:extLst>
          </p:cNvPr>
          <p:cNvSpPr txBox="1">
            <a:spLocks/>
          </p:cNvSpPr>
          <p:nvPr/>
        </p:nvSpPr>
        <p:spPr>
          <a:xfrm>
            <a:off x="4464135" y="903399"/>
            <a:ext cx="12952371" cy="84897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a-GE" dirty="0">
                <a:solidFill>
                  <a:srgbClr val="1F3F67"/>
                </a:solidFill>
              </a:rPr>
              <a:t>არასაკმარისი და არაეფექტიანი სამართლებრივი დაცვა</a:t>
            </a:r>
            <a:endParaRPr lang="en-US" dirty="0">
              <a:solidFill>
                <a:srgbClr val="1F3F67"/>
              </a:solidFill>
            </a:endParaRPr>
          </a:p>
        </p:txBody>
      </p:sp>
      <p:sp>
        <p:nvSpPr>
          <p:cNvPr id="36" name="円/楕円 4">
            <a:extLst>
              <a:ext uri="{FF2B5EF4-FFF2-40B4-BE49-F238E27FC236}">
                <a16:creationId xmlns:a16="http://schemas.microsoft.com/office/drawing/2014/main" xmlns="" id="{FE696D91-90D7-4E80-94FB-2783E7487522}"/>
              </a:ext>
            </a:extLst>
          </p:cNvPr>
          <p:cNvSpPr/>
          <p:nvPr/>
        </p:nvSpPr>
        <p:spPr>
          <a:xfrm>
            <a:off x="1408904" y="1374265"/>
            <a:ext cx="1347944" cy="1326956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8" name="円弧 17">
            <a:extLst>
              <a:ext uri="{FF2B5EF4-FFF2-40B4-BE49-F238E27FC236}">
                <a16:creationId xmlns:a16="http://schemas.microsoft.com/office/drawing/2014/main" xmlns="" id="{0A1176B4-FC91-458B-9314-17FC9FD3155A}"/>
              </a:ext>
            </a:extLst>
          </p:cNvPr>
          <p:cNvSpPr/>
          <p:nvPr/>
        </p:nvSpPr>
        <p:spPr>
          <a:xfrm rot="2700000">
            <a:off x="1178906" y="1134002"/>
            <a:ext cx="1883035" cy="1883035"/>
          </a:xfrm>
          <a:prstGeom prst="arc">
            <a:avLst>
              <a:gd name="adj1" fmla="val 16200000"/>
              <a:gd name="adj2" fmla="val 19583222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84177825-DB3A-450E-B34E-A90F5E346A5C}"/>
              </a:ext>
            </a:extLst>
          </p:cNvPr>
          <p:cNvSpPr txBox="1"/>
          <p:nvPr/>
        </p:nvSpPr>
        <p:spPr>
          <a:xfrm>
            <a:off x="3691642" y="1615336"/>
            <a:ext cx="1388218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5675">
              <a:lnSpc>
                <a:spcPct val="150000"/>
              </a:lnSpc>
            </a:pPr>
            <a:r>
              <a:rPr kumimoji="1" lang="en-US" sz="2000" dirty="0"/>
              <a:t>- </a:t>
            </a:r>
            <a:r>
              <a:rPr kumimoji="1" lang="ka-GE" sz="2000" dirty="0"/>
              <a:t>საქართველოს შრომის კოდექსში არ არის განმარტებული ოჯახში დასაქმება;</a:t>
            </a:r>
            <a:endParaRPr kumimoji="1" lang="en-GB" sz="2000" dirty="0"/>
          </a:p>
          <a:p>
            <a:pPr marL="1162050" indent="-206375">
              <a:lnSpc>
                <a:spcPct val="150000"/>
              </a:lnSpc>
            </a:pPr>
            <a:r>
              <a:rPr kumimoji="1" lang="en-GB" sz="2000" dirty="0"/>
              <a:t>- </a:t>
            </a:r>
            <a:r>
              <a:rPr kumimoji="1" lang="ka-GE" sz="2000" dirty="0"/>
              <a:t>არ არსებობს კონსენსუსი იმის თაობაზე, აკმაყოფილებს თუ არა ოჯახში დასაქმება შრომის კოდექსით  განმარტებულ შრომით ურთიერთობას</a:t>
            </a:r>
            <a:r>
              <a:rPr kumimoji="1" lang="en-GB" sz="2000" dirty="0"/>
              <a:t>; </a:t>
            </a:r>
          </a:p>
          <a:p>
            <a:pPr marL="1162050" indent="-206375">
              <a:lnSpc>
                <a:spcPct val="150000"/>
              </a:lnSpc>
            </a:pPr>
            <a:r>
              <a:rPr kumimoji="1" lang="en-GB" sz="2000" dirty="0"/>
              <a:t>- </a:t>
            </a:r>
            <a:r>
              <a:rPr kumimoji="1" lang="ka-GE" sz="2000" dirty="0"/>
              <a:t>ოჯახში დასაქმებულები შრომის კოდექსით გათვალისწინებული დაცვის მექანიზმის მიღმა რჩებიან, თუ მათ დასაქმების სააგენტოებთან არ აქვთ კონტრაქტი;</a:t>
            </a:r>
            <a:endParaRPr kumimoji="1" lang="en-GB" sz="2000" dirty="0"/>
          </a:p>
          <a:p>
            <a:pPr marL="955675">
              <a:lnSpc>
                <a:spcPct val="150000"/>
              </a:lnSpc>
            </a:pPr>
            <a:r>
              <a:rPr kumimoji="1" lang="en-GB" sz="2000" dirty="0"/>
              <a:t>- </a:t>
            </a:r>
            <a:r>
              <a:rPr kumimoji="1" lang="ka-GE" sz="2000" dirty="0"/>
              <a:t>ოჯახში დასაქმებულებს შეუძლიათ საკუთარი უფლებების დაცვა, თუმცა ძალიან შეზღუდულად.</a:t>
            </a:r>
            <a:endParaRPr kumimoji="1" lang="en-GB" sz="2000" dirty="0"/>
          </a:p>
        </p:txBody>
      </p:sp>
      <p:sp>
        <p:nvSpPr>
          <p:cNvPr id="46" name="テキスト プレースホルダー 11">
            <a:extLst>
              <a:ext uri="{FF2B5EF4-FFF2-40B4-BE49-F238E27FC236}">
                <a16:creationId xmlns:a16="http://schemas.microsoft.com/office/drawing/2014/main" xmlns="" id="{C2842749-FE13-4619-9F71-7811AB7F73C0}"/>
              </a:ext>
            </a:extLst>
          </p:cNvPr>
          <p:cNvSpPr txBox="1">
            <a:spLocks/>
          </p:cNvSpPr>
          <p:nvPr/>
        </p:nvSpPr>
        <p:spPr>
          <a:xfrm>
            <a:off x="5718694" y="6941865"/>
            <a:ext cx="11425307" cy="84897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a-GE" dirty="0">
                <a:solidFill>
                  <a:srgbClr val="1F3F67"/>
                </a:solidFill>
              </a:rPr>
              <a:t>ცნობიერების ნაკლებობა</a:t>
            </a:r>
            <a:r>
              <a:rPr lang="en-US" dirty="0">
                <a:solidFill>
                  <a:srgbClr val="1F3F67"/>
                </a:solidFill>
              </a:rPr>
              <a:t> </a:t>
            </a:r>
            <a:endParaRPr lang="en-GB" dirty="0">
              <a:solidFill>
                <a:srgbClr val="1F3F67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FDF6E1A2-AD07-4A7A-95C2-AAF81DFC9F2A}"/>
              </a:ext>
            </a:extLst>
          </p:cNvPr>
          <p:cNvSpPr txBox="1"/>
          <p:nvPr/>
        </p:nvSpPr>
        <p:spPr>
          <a:xfrm>
            <a:off x="3845909" y="7694276"/>
            <a:ext cx="12154438" cy="1099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5675">
              <a:lnSpc>
                <a:spcPct val="150000"/>
              </a:lnSpc>
            </a:pPr>
            <a:r>
              <a:rPr kumimoji="1" lang="en-US" sz="2300" dirty="0"/>
              <a:t>- </a:t>
            </a:r>
            <a:r>
              <a:rPr kumimoji="1" lang="ka-GE" sz="2300" dirty="0"/>
              <a:t>სამოქალაქო უფლებების შესახებ</a:t>
            </a:r>
            <a:r>
              <a:rPr kumimoji="1" lang="en-GB" sz="2300" dirty="0"/>
              <a:t>;</a:t>
            </a:r>
          </a:p>
          <a:p>
            <a:pPr marL="955675">
              <a:lnSpc>
                <a:spcPct val="150000"/>
              </a:lnSpc>
            </a:pPr>
            <a:r>
              <a:rPr kumimoji="1" lang="en-GB" sz="2300" dirty="0"/>
              <a:t>- </a:t>
            </a:r>
            <a:r>
              <a:rPr kumimoji="1" lang="ka-GE" sz="2300" dirty="0"/>
              <a:t>შრომის უფლებების შესახებ.</a:t>
            </a:r>
            <a:endParaRPr kumimoji="1" lang="en-GB" sz="2300" dirty="0"/>
          </a:p>
        </p:txBody>
      </p:sp>
      <p:sp>
        <p:nvSpPr>
          <p:cNvPr id="48" name="テキスト プレースホルダー 11">
            <a:extLst>
              <a:ext uri="{FF2B5EF4-FFF2-40B4-BE49-F238E27FC236}">
                <a16:creationId xmlns:a16="http://schemas.microsoft.com/office/drawing/2014/main" xmlns="" id="{78C5D458-DAA0-4E42-985F-5FED31DB449F}"/>
              </a:ext>
            </a:extLst>
          </p:cNvPr>
          <p:cNvSpPr txBox="1">
            <a:spLocks/>
          </p:cNvSpPr>
          <p:nvPr/>
        </p:nvSpPr>
        <p:spPr>
          <a:xfrm>
            <a:off x="4815967" y="4228576"/>
            <a:ext cx="11425307" cy="84897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a-GE" dirty="0">
                <a:solidFill>
                  <a:srgbClr val="1F3F67"/>
                </a:solidFill>
              </a:rPr>
              <a:t>მოლაპარაკებაში ძალაუფლების ნაკლებობა</a:t>
            </a:r>
            <a:endParaRPr lang="en-US" dirty="0">
              <a:solidFill>
                <a:srgbClr val="1F3F67"/>
              </a:solidFill>
            </a:endParaRPr>
          </a:p>
        </p:txBody>
      </p:sp>
      <p:cxnSp>
        <p:nvCxnSpPr>
          <p:cNvPr id="50" name="直線コネクタ 23">
            <a:extLst>
              <a:ext uri="{FF2B5EF4-FFF2-40B4-BE49-F238E27FC236}">
                <a16:creationId xmlns:a16="http://schemas.microsoft.com/office/drawing/2014/main" xmlns="" id="{748CE697-4E8A-424C-8A3F-23E0FB502459}"/>
              </a:ext>
            </a:extLst>
          </p:cNvPr>
          <p:cNvCxnSpPr>
            <a:cxnSpLocks/>
          </p:cNvCxnSpPr>
          <p:nvPr/>
        </p:nvCxnSpPr>
        <p:spPr>
          <a:xfrm>
            <a:off x="3451931" y="7461864"/>
            <a:ext cx="2102917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xmlns="" id="{48C1A05B-C6EB-434C-AAD5-6946795749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29610" y="1632539"/>
            <a:ext cx="885964" cy="885964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xmlns="" id="{D67CC119-1C96-4C02-B60F-68680150C1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995" y="4685879"/>
            <a:ext cx="1599415" cy="1623414"/>
          </a:xfrm>
          <a:prstGeom prst="rect">
            <a:avLst/>
          </a:prstGeom>
        </p:spPr>
      </p:pic>
      <p:pic>
        <p:nvPicPr>
          <p:cNvPr id="53" name="Picture 52" descr="Icon&#10;&#10;Description automatically generated">
            <a:extLst>
              <a:ext uri="{FF2B5EF4-FFF2-40B4-BE49-F238E27FC236}">
                <a16:creationId xmlns:a16="http://schemas.microsoft.com/office/drawing/2014/main" xmlns="" id="{51830AF0-3488-42A4-9D0C-342C8B9B34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671" y="7621384"/>
            <a:ext cx="1603090" cy="1603090"/>
          </a:xfrm>
          <a:prstGeom prst="rect">
            <a:avLst/>
          </a:prstGeom>
        </p:spPr>
      </p:pic>
      <p:sp>
        <p:nvSpPr>
          <p:cNvPr id="54" name="円/楕円 4">
            <a:extLst>
              <a:ext uri="{FF2B5EF4-FFF2-40B4-BE49-F238E27FC236}">
                <a16:creationId xmlns:a16="http://schemas.microsoft.com/office/drawing/2014/main" xmlns="" id="{0DF36C10-991B-491E-9F43-F6C6F3798C1B}"/>
              </a:ext>
            </a:extLst>
          </p:cNvPr>
          <p:cNvSpPr/>
          <p:nvPr/>
        </p:nvSpPr>
        <p:spPr>
          <a:xfrm>
            <a:off x="3694542" y="5441787"/>
            <a:ext cx="1815845" cy="1804612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0" cmpd="sng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cxnSp>
        <p:nvCxnSpPr>
          <p:cNvPr id="55" name="直線コネクタ 23">
            <a:extLst>
              <a:ext uri="{FF2B5EF4-FFF2-40B4-BE49-F238E27FC236}">
                <a16:creationId xmlns:a16="http://schemas.microsoft.com/office/drawing/2014/main" xmlns="" id="{1D5139DC-5442-4474-8EA8-E3A7350CE628}"/>
              </a:ext>
            </a:extLst>
          </p:cNvPr>
          <p:cNvCxnSpPr>
            <a:cxnSpLocks/>
          </p:cNvCxnSpPr>
          <p:nvPr/>
        </p:nvCxnSpPr>
        <p:spPr>
          <a:xfrm>
            <a:off x="5510387" y="5490041"/>
            <a:ext cx="1815845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円弧 19">
            <a:extLst>
              <a:ext uri="{FF2B5EF4-FFF2-40B4-BE49-F238E27FC236}">
                <a16:creationId xmlns:a16="http://schemas.microsoft.com/office/drawing/2014/main" xmlns="" id="{0BB3EA71-59C6-480A-8A15-5A64F306C7B3}"/>
              </a:ext>
            </a:extLst>
          </p:cNvPr>
          <p:cNvSpPr/>
          <p:nvPr/>
        </p:nvSpPr>
        <p:spPr>
          <a:xfrm rot="2523648">
            <a:off x="3742685" y="5279426"/>
            <a:ext cx="2146565" cy="2146565"/>
          </a:xfrm>
          <a:prstGeom prst="arc">
            <a:avLst>
              <a:gd name="adj1" fmla="val 16200000"/>
              <a:gd name="adj2" fmla="val 19583222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プレースホルダー 11">
            <a:extLst>
              <a:ext uri="{FF2B5EF4-FFF2-40B4-BE49-F238E27FC236}">
                <a16:creationId xmlns:a16="http://schemas.microsoft.com/office/drawing/2014/main" xmlns="" id="{C31665C8-A46D-49A2-90A0-D540FC20A6FF}"/>
              </a:ext>
            </a:extLst>
          </p:cNvPr>
          <p:cNvSpPr txBox="1">
            <a:spLocks/>
          </p:cNvSpPr>
          <p:nvPr/>
        </p:nvSpPr>
        <p:spPr>
          <a:xfrm>
            <a:off x="7569358" y="4942491"/>
            <a:ext cx="11425307" cy="848975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a-GE" dirty="0">
                <a:solidFill>
                  <a:srgbClr val="1F3F67"/>
                </a:solidFill>
              </a:rPr>
              <a:t>ოჯახში დასაქმების არაფორმალურობა</a:t>
            </a:r>
            <a:endParaRPr lang="en-GB" dirty="0">
              <a:solidFill>
                <a:srgbClr val="1F3F67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xmlns="" id="{56FE30CA-D37E-41AD-BEBC-4ABE953728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391" y="5410818"/>
            <a:ext cx="1709631" cy="1709631"/>
          </a:xfrm>
          <a:prstGeom prst="rect">
            <a:avLst/>
          </a:prstGeom>
        </p:spPr>
      </p:pic>
      <p:sp>
        <p:nvSpPr>
          <p:cNvPr id="60" name="Slide Number Placeholder 2">
            <a:extLst>
              <a:ext uri="{FF2B5EF4-FFF2-40B4-BE49-F238E27FC236}">
                <a16:creationId xmlns:a16="http://schemas.microsoft.com/office/drawing/2014/main" xmlns="" id="{D32903AD-BC6F-4938-B417-125FEC466C2F}"/>
              </a:ext>
            </a:extLst>
          </p:cNvPr>
          <p:cNvSpPr txBox="1">
            <a:spLocks/>
          </p:cNvSpPr>
          <p:nvPr/>
        </p:nvSpPr>
        <p:spPr>
          <a:xfrm>
            <a:off x="71716" y="9627225"/>
            <a:ext cx="1557894" cy="694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24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dole"/>
                <a:cs typeface="+mn-c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dole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dole"/>
                <a:cs typeface="+mn-cs"/>
              </a:endParaRPr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6" y="9627225"/>
            <a:ext cx="1789168" cy="694046"/>
          </a:xfrm>
        </p:spPr>
        <p:txBody>
          <a:bodyPr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o Hew"/>
                <a:cs typeface="+mn-cs"/>
              </a:rPr>
              <a:t>ISET</a:t>
            </a:r>
            <a:endParaRPr kumimoji="1" lang="ja-JP" altLang="en-US" sz="36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o Hew"/>
              <a:cs typeface="+mn-cs"/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7164BF-D67A-46C0-81D2-5BAF67C00C80}" type="slidenum"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o Hew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o Hew"/>
              <a:cs typeface="+mn-cs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>
            <a:normAutofit/>
          </a:bodyPr>
          <a:lstStyle/>
          <a:p>
            <a:pPr algn="l"/>
            <a:r>
              <a:rPr lang="ka-GE" dirty="0">
                <a:solidFill>
                  <a:srgbClr val="1F90B3"/>
                </a:solidFill>
              </a:rPr>
              <a:t>ოჯახში დასაქმებულთა </a:t>
            </a:r>
            <a:r>
              <a:rPr lang="ka-GE" b="1" dirty="0">
                <a:solidFill>
                  <a:srgbClr val="860000"/>
                </a:solidFill>
              </a:rPr>
              <a:t>პროფილი </a:t>
            </a:r>
            <a:endParaRPr lang="ja-JP" altLang="en-US" b="1" dirty="0">
              <a:solidFill>
                <a:srgbClr val="860000"/>
              </a:solidFill>
            </a:endParaRPr>
          </a:p>
        </p:txBody>
      </p:sp>
      <p:pic>
        <p:nvPicPr>
          <p:cNvPr id="28" name="図プレースホルダー 24">
            <a:extLst>
              <a:ext uri="{FF2B5EF4-FFF2-40B4-BE49-F238E27FC236}">
                <a16:creationId xmlns:a16="http://schemas.microsoft.com/office/drawing/2014/main" xmlns="" id="{D2D4766B-75EC-443C-8FFC-34C7233715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3255" y="4075271"/>
            <a:ext cx="2070165" cy="2070165"/>
          </a:xfrm>
          <a:prstGeom prst="rect">
            <a:avLst/>
          </a:prstGeom>
        </p:spPr>
      </p:pic>
      <p:sp>
        <p:nvSpPr>
          <p:cNvPr id="29" name="タイトル 5">
            <a:extLst>
              <a:ext uri="{FF2B5EF4-FFF2-40B4-BE49-F238E27FC236}">
                <a16:creationId xmlns:a16="http://schemas.microsoft.com/office/drawing/2014/main" xmlns="" id="{66AD2145-B0D0-4C80-BAAF-AA203C7EEFCB}"/>
              </a:ext>
            </a:extLst>
          </p:cNvPr>
          <p:cNvSpPr txBox="1">
            <a:spLocks/>
          </p:cNvSpPr>
          <p:nvPr/>
        </p:nvSpPr>
        <p:spPr>
          <a:xfrm>
            <a:off x="725479" y="6190127"/>
            <a:ext cx="5336274" cy="9724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137141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37141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o Hew"/>
                <a:cs typeface="+mj-cs"/>
              </a:rPr>
              <a:t>DOMESTIC WORKER</a:t>
            </a:r>
            <a:endParaRPr kumimoji="1" lang="ja-JP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o Hew"/>
              <a:cs typeface="+mj-cs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769B0CEA-3995-49E7-8E8E-F58F5BD89D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9114093"/>
              </p:ext>
            </p:extLst>
          </p:nvPr>
        </p:nvGraphicFramePr>
        <p:xfrm>
          <a:off x="-4965343" y="1146107"/>
          <a:ext cx="19218056" cy="8398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32" name="図プレースホルダー 24">
            <a:extLst>
              <a:ext uri="{FF2B5EF4-FFF2-40B4-BE49-F238E27FC236}">
                <a16:creationId xmlns:a16="http://schemas.microsoft.com/office/drawing/2014/main" xmlns="" id="{8DD4F7D2-9CD6-4A7E-8EA4-171CCA6F5B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545" y="4310421"/>
            <a:ext cx="2070165" cy="207016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5F40413-C55E-49AF-80E9-5AB46A69216C}"/>
              </a:ext>
            </a:extLst>
          </p:cNvPr>
          <p:cNvSpPr txBox="1"/>
          <p:nvPr/>
        </p:nvSpPr>
        <p:spPr>
          <a:xfrm>
            <a:off x="7291412" y="1553099"/>
            <a:ext cx="1077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dole"/>
                <a:cs typeface="+mn-cs"/>
              </a:rPr>
              <a:t>99%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DDA3DA17-A7AB-4EF9-8078-C16EBAD4D4C7}"/>
              </a:ext>
            </a:extLst>
          </p:cNvPr>
          <p:cNvSpPr txBox="1"/>
          <p:nvPr/>
        </p:nvSpPr>
        <p:spPr>
          <a:xfrm>
            <a:off x="6061753" y="2780866"/>
            <a:ext cx="10674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dole"/>
                <a:cs typeface="+mn-cs"/>
              </a:rPr>
              <a:t>88%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34D90E04-4CB6-4B40-924E-011F9E25500F}"/>
              </a:ext>
            </a:extLst>
          </p:cNvPr>
          <p:cNvSpPr txBox="1"/>
          <p:nvPr/>
        </p:nvSpPr>
        <p:spPr>
          <a:xfrm>
            <a:off x="5398227" y="4277029"/>
            <a:ext cx="1173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dole"/>
                <a:cs typeface="+mn-cs"/>
              </a:rPr>
              <a:t>70%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4C7F0BB5-0BF7-4E88-912E-1D7D461D48CB}"/>
              </a:ext>
            </a:extLst>
          </p:cNvPr>
          <p:cNvSpPr txBox="1"/>
          <p:nvPr/>
        </p:nvSpPr>
        <p:spPr>
          <a:xfrm>
            <a:off x="5410872" y="5829332"/>
            <a:ext cx="1160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dole"/>
                <a:cs typeface="+mn-cs"/>
              </a:rPr>
              <a:t>68%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58B7F03A-3AFB-47DF-B347-A5451129EB21}"/>
              </a:ext>
            </a:extLst>
          </p:cNvPr>
          <p:cNvSpPr txBox="1"/>
          <p:nvPr/>
        </p:nvSpPr>
        <p:spPr>
          <a:xfrm>
            <a:off x="6061753" y="7295944"/>
            <a:ext cx="12296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dole"/>
                <a:cs typeface="+mn-cs"/>
              </a:rPr>
              <a:t>50%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B2153472-761A-4393-9A05-29DAC1884182}"/>
              </a:ext>
            </a:extLst>
          </p:cNvPr>
          <p:cNvSpPr txBox="1"/>
          <p:nvPr/>
        </p:nvSpPr>
        <p:spPr>
          <a:xfrm>
            <a:off x="7291412" y="8535226"/>
            <a:ext cx="1077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dole"/>
                <a:cs typeface="+mn-cs"/>
              </a:rPr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394552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782408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493613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6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296" y="152053"/>
            <a:ext cx="16509363" cy="972462"/>
          </a:xfrm>
        </p:spPr>
        <p:txBody>
          <a:bodyPr/>
          <a:lstStyle/>
          <a:p>
            <a:pPr algn="l"/>
            <a:r>
              <a:rPr lang="ka-GE" b="1" dirty="0">
                <a:solidFill>
                  <a:srgbClr val="860000"/>
                </a:solidFill>
              </a:rPr>
              <a:t>შრომის პირობები</a:t>
            </a:r>
            <a:r>
              <a:rPr lang="en-US" b="1" dirty="0">
                <a:solidFill>
                  <a:srgbClr val="860000"/>
                </a:solidFill>
              </a:rPr>
              <a:t> </a:t>
            </a:r>
            <a:endParaRPr lang="ja-JP" altLang="en-US" b="1" dirty="0">
              <a:solidFill>
                <a:srgbClr val="860000"/>
              </a:solidFill>
            </a:endParaRPr>
          </a:p>
        </p:txBody>
      </p:sp>
      <p:sp>
        <p:nvSpPr>
          <p:cNvPr id="25" name="テキスト プレースホルダー 11">
            <a:extLst>
              <a:ext uri="{FF2B5EF4-FFF2-40B4-BE49-F238E27FC236}">
                <a16:creationId xmlns:a16="http://schemas.microsoft.com/office/drawing/2014/main" xmlns="" id="{A2B578B2-B1A6-4730-966E-C06E1B882C00}"/>
              </a:ext>
            </a:extLst>
          </p:cNvPr>
          <p:cNvSpPr txBox="1">
            <a:spLocks/>
          </p:cNvSpPr>
          <p:nvPr/>
        </p:nvSpPr>
        <p:spPr>
          <a:xfrm>
            <a:off x="3227300" y="4221724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კვირაში 40 საათზე მეტი</a:t>
            </a:r>
            <a:r>
              <a:rPr lang="en-US" sz="2800" dirty="0"/>
              <a:t> </a:t>
            </a:r>
            <a:r>
              <a:rPr lang="ka-GE" sz="2800" dirty="0"/>
              <a:t>მუშაობა</a:t>
            </a:r>
            <a:endParaRPr lang="en-GB" sz="2800" dirty="0"/>
          </a:p>
        </p:txBody>
      </p:sp>
      <p:sp>
        <p:nvSpPr>
          <p:cNvPr id="34" name="テキスト プレースホルダー 11">
            <a:extLst>
              <a:ext uri="{FF2B5EF4-FFF2-40B4-BE49-F238E27FC236}">
                <a16:creationId xmlns:a16="http://schemas.microsoft.com/office/drawing/2014/main" xmlns="" id="{65D21369-EDA7-42C8-99BE-186405AB7B83}"/>
              </a:ext>
            </a:extLst>
          </p:cNvPr>
          <p:cNvSpPr txBox="1">
            <a:spLocks/>
          </p:cNvSpPr>
          <p:nvPr/>
        </p:nvSpPr>
        <p:spPr>
          <a:xfrm>
            <a:off x="2960528" y="1385728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სიტყვიერი შეთანხმება</a:t>
            </a:r>
            <a:r>
              <a:rPr lang="en-GB" sz="2800" dirty="0"/>
              <a:t>  </a:t>
            </a:r>
          </a:p>
        </p:txBody>
      </p:sp>
      <p:sp>
        <p:nvSpPr>
          <p:cNvPr id="70" name="テキスト プレースホルダー 11">
            <a:extLst>
              <a:ext uri="{FF2B5EF4-FFF2-40B4-BE49-F238E27FC236}">
                <a16:creationId xmlns:a16="http://schemas.microsoft.com/office/drawing/2014/main" xmlns="" id="{6AA6442D-FB35-4ADB-A979-5AAB6730D295}"/>
              </a:ext>
            </a:extLst>
          </p:cNvPr>
          <p:cNvSpPr txBox="1">
            <a:spLocks/>
          </p:cNvSpPr>
          <p:nvPr/>
        </p:nvSpPr>
        <p:spPr>
          <a:xfrm>
            <a:off x="11202704" y="6578424"/>
            <a:ext cx="7156015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საარსებო მინიმუმზე ნაკლები შემოსავალი</a:t>
            </a:r>
            <a:endParaRPr lang="en-GB" sz="2800" dirty="0"/>
          </a:p>
        </p:txBody>
      </p:sp>
      <p:cxnSp>
        <p:nvCxnSpPr>
          <p:cNvPr id="73" name="直線コネクタ 23">
            <a:extLst>
              <a:ext uri="{FF2B5EF4-FFF2-40B4-BE49-F238E27FC236}">
                <a16:creationId xmlns:a16="http://schemas.microsoft.com/office/drawing/2014/main" xmlns="" id="{B1E1C512-206F-4015-8F31-F94B6151D071}"/>
              </a:ext>
            </a:extLst>
          </p:cNvPr>
          <p:cNvCxnSpPr>
            <a:cxnSpLocks/>
          </p:cNvCxnSpPr>
          <p:nvPr/>
        </p:nvCxnSpPr>
        <p:spPr>
          <a:xfrm>
            <a:off x="1850265" y="1626432"/>
            <a:ext cx="1815845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23">
            <a:extLst>
              <a:ext uri="{FF2B5EF4-FFF2-40B4-BE49-F238E27FC236}">
                <a16:creationId xmlns:a16="http://schemas.microsoft.com/office/drawing/2014/main" xmlns="" id="{FA3FEFFB-3AEB-4CCD-AD6A-0D5373718F23}"/>
              </a:ext>
            </a:extLst>
          </p:cNvPr>
          <p:cNvCxnSpPr>
            <a:cxnSpLocks/>
          </p:cNvCxnSpPr>
          <p:nvPr/>
        </p:nvCxnSpPr>
        <p:spPr>
          <a:xfrm>
            <a:off x="2258394" y="4680945"/>
            <a:ext cx="1513283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rrow: Curved Up 4">
            <a:extLst>
              <a:ext uri="{FF2B5EF4-FFF2-40B4-BE49-F238E27FC236}">
                <a16:creationId xmlns:a16="http://schemas.microsoft.com/office/drawing/2014/main" xmlns="" id="{B430DD2C-8B93-421A-882A-E00DBD49AD69}"/>
              </a:ext>
            </a:extLst>
          </p:cNvPr>
          <p:cNvSpPr/>
          <p:nvPr/>
        </p:nvSpPr>
        <p:spPr>
          <a:xfrm rot="1275230">
            <a:off x="5487525" y="7568033"/>
            <a:ext cx="1041712" cy="596565"/>
          </a:xfrm>
          <a:prstGeom prst="curvedUpArrow">
            <a:avLst>
              <a:gd name="adj1" fmla="val 25000"/>
              <a:gd name="adj2" fmla="val 50000"/>
              <a:gd name="adj3" fmla="val 4949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>
              <a:solidFill>
                <a:schemeClr val="tx1"/>
              </a:solidFill>
            </a:endParaRPr>
          </a:p>
        </p:txBody>
      </p:sp>
      <p:grpSp>
        <p:nvGrpSpPr>
          <p:cNvPr id="32" name="グループ化 3">
            <a:extLst>
              <a:ext uri="{FF2B5EF4-FFF2-40B4-BE49-F238E27FC236}">
                <a16:creationId xmlns:a16="http://schemas.microsoft.com/office/drawing/2014/main" xmlns="" id="{6D8230B1-A88F-45C6-A73D-33D63D5068A8}"/>
              </a:ext>
            </a:extLst>
          </p:cNvPr>
          <p:cNvGrpSpPr/>
          <p:nvPr/>
        </p:nvGrpSpPr>
        <p:grpSpPr>
          <a:xfrm>
            <a:off x="1043809" y="1626433"/>
            <a:ext cx="1614466" cy="1619791"/>
            <a:chOff x="7181746" y="6814644"/>
            <a:chExt cx="1614466" cy="1619791"/>
          </a:xfrm>
        </p:grpSpPr>
        <p:sp>
          <p:nvSpPr>
            <p:cNvPr id="37" name="円/楕円 31">
              <a:extLst>
                <a:ext uri="{FF2B5EF4-FFF2-40B4-BE49-F238E27FC236}">
                  <a16:creationId xmlns:a16="http://schemas.microsoft.com/office/drawing/2014/main" xmlns="" id="{F4BD0067-8AE8-4EA3-9781-20B71D2C387F}"/>
                </a:ext>
              </a:extLst>
            </p:cNvPr>
            <p:cNvSpPr/>
            <p:nvPr/>
          </p:nvSpPr>
          <p:spPr>
            <a:xfrm>
              <a:off x="7181746" y="6821523"/>
              <a:ext cx="1612912" cy="1612912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パイ 32">
              <a:extLst>
                <a:ext uri="{FF2B5EF4-FFF2-40B4-BE49-F238E27FC236}">
                  <a16:creationId xmlns:a16="http://schemas.microsoft.com/office/drawing/2014/main" xmlns="" id="{258A344A-55B8-4D81-BB94-9EE4249439C4}"/>
                </a:ext>
              </a:extLst>
            </p:cNvPr>
            <p:cNvSpPr/>
            <p:nvPr/>
          </p:nvSpPr>
          <p:spPr>
            <a:xfrm rot="16200000">
              <a:off x="7182163" y="6814644"/>
              <a:ext cx="1614049" cy="1614049"/>
            </a:xfrm>
            <a:prstGeom prst="pie">
              <a:avLst>
                <a:gd name="adj1" fmla="val 0"/>
                <a:gd name="adj2" fmla="val 20785144"/>
              </a:avLst>
            </a:prstGeom>
            <a:solidFill>
              <a:srgbClr val="115889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円/楕円 33">
              <a:extLst>
                <a:ext uri="{FF2B5EF4-FFF2-40B4-BE49-F238E27FC236}">
                  <a16:creationId xmlns:a16="http://schemas.microsoft.com/office/drawing/2014/main" xmlns="" id="{78E2DCF0-3BFD-45C0-95C6-BE222B980D8F}"/>
                </a:ext>
              </a:extLst>
            </p:cNvPr>
            <p:cNvSpPr/>
            <p:nvPr/>
          </p:nvSpPr>
          <p:spPr>
            <a:xfrm>
              <a:off x="7291609" y="6930401"/>
              <a:ext cx="1395155" cy="1395155"/>
            </a:xfrm>
            <a:prstGeom prst="ellipse">
              <a:avLst/>
            </a:prstGeom>
            <a:solidFill>
              <a:schemeClr val="bg1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テキスト ボックス 34">
              <a:extLst>
                <a:ext uri="{FF2B5EF4-FFF2-40B4-BE49-F238E27FC236}">
                  <a16:creationId xmlns:a16="http://schemas.microsoft.com/office/drawing/2014/main" xmlns="" id="{52B06AE4-7757-4C51-8F81-F29E554DEF01}"/>
                </a:ext>
              </a:extLst>
            </p:cNvPr>
            <p:cNvSpPr txBox="1"/>
            <p:nvPr/>
          </p:nvSpPr>
          <p:spPr>
            <a:xfrm>
              <a:off x="7896821" y="7437002"/>
              <a:ext cx="184731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endParaRPr kumimoji="1" lang="ja-JP" altLang="en-US" sz="1800" dirty="0">
                <a:latin typeface="+mj-lt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55261E71-4B57-42D6-BE7C-FEF50BBD64CF}"/>
              </a:ext>
            </a:extLst>
          </p:cNvPr>
          <p:cNvSpPr txBox="1"/>
          <p:nvPr/>
        </p:nvSpPr>
        <p:spPr>
          <a:xfrm>
            <a:off x="1553534" y="2248646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GB" sz="2300" dirty="0">
                <a:solidFill>
                  <a:srgbClr val="C00000"/>
                </a:solidFill>
              </a:rPr>
              <a:t>9</a:t>
            </a:r>
            <a:r>
              <a:rPr kumimoji="1" lang="ka-GE" sz="2300" dirty="0">
                <a:solidFill>
                  <a:srgbClr val="C00000"/>
                </a:solidFill>
              </a:rPr>
              <a:t>3</a:t>
            </a:r>
            <a:r>
              <a:rPr kumimoji="1" lang="en-GB" sz="2300" dirty="0">
                <a:solidFill>
                  <a:srgbClr val="C00000"/>
                </a:solidFill>
              </a:rPr>
              <a:t>%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grpSp>
        <p:nvGrpSpPr>
          <p:cNvPr id="47" name="グループ化 3">
            <a:extLst>
              <a:ext uri="{FF2B5EF4-FFF2-40B4-BE49-F238E27FC236}">
                <a16:creationId xmlns:a16="http://schemas.microsoft.com/office/drawing/2014/main" xmlns="" id="{B47AC42F-0142-4A4D-BFC3-2E3AAF3835CF}"/>
              </a:ext>
            </a:extLst>
          </p:cNvPr>
          <p:cNvGrpSpPr/>
          <p:nvPr/>
        </p:nvGrpSpPr>
        <p:grpSpPr>
          <a:xfrm>
            <a:off x="1402124" y="4680945"/>
            <a:ext cx="1614466" cy="1619791"/>
            <a:chOff x="7181746" y="6814644"/>
            <a:chExt cx="1614466" cy="1619791"/>
          </a:xfrm>
        </p:grpSpPr>
        <p:sp>
          <p:nvSpPr>
            <p:cNvPr id="48" name="円/楕円 31">
              <a:extLst>
                <a:ext uri="{FF2B5EF4-FFF2-40B4-BE49-F238E27FC236}">
                  <a16:creationId xmlns:a16="http://schemas.microsoft.com/office/drawing/2014/main" xmlns="" id="{92B648BA-9261-4FDA-943B-AC7A13DC69F5}"/>
                </a:ext>
              </a:extLst>
            </p:cNvPr>
            <p:cNvSpPr/>
            <p:nvPr/>
          </p:nvSpPr>
          <p:spPr>
            <a:xfrm>
              <a:off x="7181746" y="6821523"/>
              <a:ext cx="1612912" cy="1612912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パイ 32">
              <a:extLst>
                <a:ext uri="{FF2B5EF4-FFF2-40B4-BE49-F238E27FC236}">
                  <a16:creationId xmlns:a16="http://schemas.microsoft.com/office/drawing/2014/main" xmlns="" id="{912A53EE-501F-459E-AE54-B6DDA6B1C426}"/>
                </a:ext>
              </a:extLst>
            </p:cNvPr>
            <p:cNvSpPr/>
            <p:nvPr/>
          </p:nvSpPr>
          <p:spPr>
            <a:xfrm rot="16200000">
              <a:off x="7182163" y="6814644"/>
              <a:ext cx="1614049" cy="1614049"/>
            </a:xfrm>
            <a:prstGeom prst="pie">
              <a:avLst>
                <a:gd name="adj1" fmla="val 0"/>
                <a:gd name="adj2" fmla="val 17643095"/>
              </a:avLst>
            </a:prstGeom>
            <a:solidFill>
              <a:srgbClr val="115889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円/楕円 33">
              <a:extLst>
                <a:ext uri="{FF2B5EF4-FFF2-40B4-BE49-F238E27FC236}">
                  <a16:creationId xmlns:a16="http://schemas.microsoft.com/office/drawing/2014/main" xmlns="" id="{BC58302A-E22C-4620-A3A4-9ABF489321D6}"/>
                </a:ext>
              </a:extLst>
            </p:cNvPr>
            <p:cNvSpPr/>
            <p:nvPr/>
          </p:nvSpPr>
          <p:spPr>
            <a:xfrm>
              <a:off x="7291609" y="6930401"/>
              <a:ext cx="1395155" cy="1395155"/>
            </a:xfrm>
            <a:prstGeom prst="ellipse">
              <a:avLst/>
            </a:prstGeom>
            <a:solidFill>
              <a:schemeClr val="bg1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テキスト ボックス 34">
              <a:extLst>
                <a:ext uri="{FF2B5EF4-FFF2-40B4-BE49-F238E27FC236}">
                  <a16:creationId xmlns:a16="http://schemas.microsoft.com/office/drawing/2014/main" xmlns="" id="{34CF114B-5E87-4D25-95C6-03C8E8AC49B9}"/>
                </a:ext>
              </a:extLst>
            </p:cNvPr>
            <p:cNvSpPr txBox="1"/>
            <p:nvPr/>
          </p:nvSpPr>
          <p:spPr>
            <a:xfrm>
              <a:off x="7896821" y="7437002"/>
              <a:ext cx="184731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endParaRPr kumimoji="1" lang="ja-JP" altLang="en-US" sz="1800" dirty="0">
                <a:latin typeface="+mj-l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C36ACEB7-98BB-4198-BD5B-2075F1FCC916}"/>
              </a:ext>
            </a:extLst>
          </p:cNvPr>
          <p:cNvSpPr txBox="1"/>
          <p:nvPr/>
        </p:nvSpPr>
        <p:spPr>
          <a:xfrm>
            <a:off x="1904935" y="5267387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GB" sz="2300" dirty="0">
                <a:solidFill>
                  <a:srgbClr val="C00000"/>
                </a:solidFill>
              </a:rPr>
              <a:t>80%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cxnSp>
        <p:nvCxnSpPr>
          <p:cNvPr id="54" name="直線コネクタ 23">
            <a:extLst>
              <a:ext uri="{FF2B5EF4-FFF2-40B4-BE49-F238E27FC236}">
                <a16:creationId xmlns:a16="http://schemas.microsoft.com/office/drawing/2014/main" xmlns="" id="{58A8E5FB-F6A4-4062-9C65-009B4AB05124}"/>
              </a:ext>
            </a:extLst>
          </p:cNvPr>
          <p:cNvCxnSpPr>
            <a:cxnSpLocks/>
          </p:cNvCxnSpPr>
          <p:nvPr/>
        </p:nvCxnSpPr>
        <p:spPr>
          <a:xfrm>
            <a:off x="5431937" y="5902099"/>
            <a:ext cx="1513283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グループ化 3">
            <a:extLst>
              <a:ext uri="{FF2B5EF4-FFF2-40B4-BE49-F238E27FC236}">
                <a16:creationId xmlns:a16="http://schemas.microsoft.com/office/drawing/2014/main" xmlns="" id="{1CD47239-79D1-489B-9A53-7FAAE116A832}"/>
              </a:ext>
            </a:extLst>
          </p:cNvPr>
          <p:cNvGrpSpPr/>
          <p:nvPr/>
        </p:nvGrpSpPr>
        <p:grpSpPr>
          <a:xfrm>
            <a:off x="4578104" y="5914923"/>
            <a:ext cx="1614466" cy="1619791"/>
            <a:chOff x="7181746" y="6814644"/>
            <a:chExt cx="1614466" cy="1619791"/>
          </a:xfrm>
        </p:grpSpPr>
        <p:sp>
          <p:nvSpPr>
            <p:cNvPr id="58" name="円/楕円 31">
              <a:extLst>
                <a:ext uri="{FF2B5EF4-FFF2-40B4-BE49-F238E27FC236}">
                  <a16:creationId xmlns:a16="http://schemas.microsoft.com/office/drawing/2014/main" xmlns="" id="{5B9D597C-410C-4B44-A70A-A87EDAC5BC48}"/>
                </a:ext>
              </a:extLst>
            </p:cNvPr>
            <p:cNvSpPr/>
            <p:nvPr/>
          </p:nvSpPr>
          <p:spPr>
            <a:xfrm>
              <a:off x="7181746" y="6821523"/>
              <a:ext cx="1612912" cy="1612912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パイ 32">
              <a:extLst>
                <a:ext uri="{FF2B5EF4-FFF2-40B4-BE49-F238E27FC236}">
                  <a16:creationId xmlns:a16="http://schemas.microsoft.com/office/drawing/2014/main" xmlns="" id="{4E2DB780-7108-4A0E-AE92-E591712F3CFD}"/>
                </a:ext>
              </a:extLst>
            </p:cNvPr>
            <p:cNvSpPr/>
            <p:nvPr/>
          </p:nvSpPr>
          <p:spPr>
            <a:xfrm rot="16200000">
              <a:off x="7182163" y="6814644"/>
              <a:ext cx="1614049" cy="1614049"/>
            </a:xfrm>
            <a:prstGeom prst="pie">
              <a:avLst>
                <a:gd name="adj1" fmla="val 0"/>
                <a:gd name="adj2" fmla="val 11819614"/>
              </a:avLst>
            </a:prstGeom>
            <a:solidFill>
              <a:srgbClr val="115889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円/楕円 33">
              <a:extLst>
                <a:ext uri="{FF2B5EF4-FFF2-40B4-BE49-F238E27FC236}">
                  <a16:creationId xmlns:a16="http://schemas.microsoft.com/office/drawing/2014/main" xmlns="" id="{277EE75A-BC24-435C-B2A8-6169AB9C62D8}"/>
                </a:ext>
              </a:extLst>
            </p:cNvPr>
            <p:cNvSpPr/>
            <p:nvPr/>
          </p:nvSpPr>
          <p:spPr>
            <a:xfrm>
              <a:off x="7291609" y="6930401"/>
              <a:ext cx="1395155" cy="1395155"/>
            </a:xfrm>
            <a:prstGeom prst="ellipse">
              <a:avLst/>
            </a:prstGeom>
            <a:solidFill>
              <a:schemeClr val="bg1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5" name="テキスト ボックス 34">
              <a:extLst>
                <a:ext uri="{FF2B5EF4-FFF2-40B4-BE49-F238E27FC236}">
                  <a16:creationId xmlns:a16="http://schemas.microsoft.com/office/drawing/2014/main" xmlns="" id="{C175A7B1-52C6-4BB1-8F68-2575A1EE369C}"/>
                </a:ext>
              </a:extLst>
            </p:cNvPr>
            <p:cNvSpPr txBox="1"/>
            <p:nvPr/>
          </p:nvSpPr>
          <p:spPr>
            <a:xfrm>
              <a:off x="7896821" y="7437002"/>
              <a:ext cx="184731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endParaRPr kumimoji="1" lang="ja-JP" altLang="en-US" sz="1800" dirty="0">
                <a:latin typeface="+mj-lt"/>
              </a:endParaRPr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8CF33E7E-A4FB-4F1E-8EF6-8FC64EE037AC}"/>
              </a:ext>
            </a:extLst>
          </p:cNvPr>
          <p:cNvSpPr txBox="1"/>
          <p:nvPr/>
        </p:nvSpPr>
        <p:spPr>
          <a:xfrm>
            <a:off x="5073945" y="6539584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GB" sz="2300" dirty="0">
                <a:solidFill>
                  <a:srgbClr val="C00000"/>
                </a:solidFill>
              </a:rPr>
              <a:t>67%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grpSp>
        <p:nvGrpSpPr>
          <p:cNvPr id="71" name="グループ化 3">
            <a:extLst>
              <a:ext uri="{FF2B5EF4-FFF2-40B4-BE49-F238E27FC236}">
                <a16:creationId xmlns:a16="http://schemas.microsoft.com/office/drawing/2014/main" xmlns="" id="{CC607F58-FA5E-4556-A2B4-E63E5D430084}"/>
              </a:ext>
            </a:extLst>
          </p:cNvPr>
          <p:cNvGrpSpPr/>
          <p:nvPr/>
        </p:nvGrpSpPr>
        <p:grpSpPr>
          <a:xfrm>
            <a:off x="6388986" y="6559211"/>
            <a:ext cx="1614466" cy="1619791"/>
            <a:chOff x="7181746" y="6814644"/>
            <a:chExt cx="1614466" cy="1619791"/>
          </a:xfrm>
        </p:grpSpPr>
        <p:sp>
          <p:nvSpPr>
            <p:cNvPr id="76" name="円/楕円 31">
              <a:extLst>
                <a:ext uri="{FF2B5EF4-FFF2-40B4-BE49-F238E27FC236}">
                  <a16:creationId xmlns:a16="http://schemas.microsoft.com/office/drawing/2014/main" xmlns="" id="{EC3ACF59-F255-4DDE-8085-095E1C85916B}"/>
                </a:ext>
              </a:extLst>
            </p:cNvPr>
            <p:cNvSpPr/>
            <p:nvPr/>
          </p:nvSpPr>
          <p:spPr>
            <a:xfrm>
              <a:off x="7181746" y="6821523"/>
              <a:ext cx="1612912" cy="1612912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パイ 32">
              <a:extLst>
                <a:ext uri="{FF2B5EF4-FFF2-40B4-BE49-F238E27FC236}">
                  <a16:creationId xmlns:a16="http://schemas.microsoft.com/office/drawing/2014/main" xmlns="" id="{461B858A-548D-4D9F-9B56-4C7D84024289}"/>
                </a:ext>
              </a:extLst>
            </p:cNvPr>
            <p:cNvSpPr/>
            <p:nvPr/>
          </p:nvSpPr>
          <p:spPr>
            <a:xfrm rot="16200000">
              <a:off x="7182163" y="6814644"/>
              <a:ext cx="1614049" cy="1614049"/>
            </a:xfrm>
            <a:prstGeom prst="pie">
              <a:avLst>
                <a:gd name="adj1" fmla="val 0"/>
                <a:gd name="adj2" fmla="val 11623524"/>
              </a:avLst>
            </a:prstGeom>
            <a:solidFill>
              <a:srgbClr val="115889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8" name="円/楕円 33">
              <a:extLst>
                <a:ext uri="{FF2B5EF4-FFF2-40B4-BE49-F238E27FC236}">
                  <a16:creationId xmlns:a16="http://schemas.microsoft.com/office/drawing/2014/main" xmlns="" id="{C1B815E9-F0EA-4AA7-B2A6-4F669F51D337}"/>
                </a:ext>
              </a:extLst>
            </p:cNvPr>
            <p:cNvSpPr/>
            <p:nvPr/>
          </p:nvSpPr>
          <p:spPr>
            <a:xfrm>
              <a:off x="7291609" y="6930401"/>
              <a:ext cx="1395155" cy="1395155"/>
            </a:xfrm>
            <a:prstGeom prst="ellipse">
              <a:avLst/>
            </a:prstGeom>
            <a:solidFill>
              <a:schemeClr val="bg1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テキスト ボックス 34">
              <a:extLst>
                <a:ext uri="{FF2B5EF4-FFF2-40B4-BE49-F238E27FC236}">
                  <a16:creationId xmlns:a16="http://schemas.microsoft.com/office/drawing/2014/main" xmlns="" id="{66B06FB8-9D55-4C74-81E7-BD1EDAD08131}"/>
                </a:ext>
              </a:extLst>
            </p:cNvPr>
            <p:cNvSpPr txBox="1"/>
            <p:nvPr/>
          </p:nvSpPr>
          <p:spPr>
            <a:xfrm>
              <a:off x="7896821" y="7437002"/>
              <a:ext cx="184731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endParaRPr kumimoji="1" lang="ja-JP" altLang="en-US" sz="1800" dirty="0">
                <a:latin typeface="+mj-lt"/>
              </a:endParaRP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xmlns="" id="{71377654-8F4B-4FE4-841F-E9DA19514DA2}"/>
              </a:ext>
            </a:extLst>
          </p:cNvPr>
          <p:cNvSpPr txBox="1"/>
          <p:nvPr/>
        </p:nvSpPr>
        <p:spPr>
          <a:xfrm>
            <a:off x="6897274" y="7157366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GB" sz="2300" dirty="0">
                <a:solidFill>
                  <a:srgbClr val="C00000"/>
                </a:solidFill>
              </a:rPr>
              <a:t>60%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sp>
        <p:nvSpPr>
          <p:cNvPr id="81" name="テキスト プレースホルダー 11">
            <a:extLst>
              <a:ext uri="{FF2B5EF4-FFF2-40B4-BE49-F238E27FC236}">
                <a16:creationId xmlns:a16="http://schemas.microsoft.com/office/drawing/2014/main" xmlns="" id="{E803EFFD-AFDF-4E75-94B6-079D20DE1CF1}"/>
              </a:ext>
            </a:extLst>
          </p:cNvPr>
          <p:cNvSpPr txBox="1">
            <a:spLocks/>
          </p:cNvSpPr>
          <p:nvPr/>
        </p:nvSpPr>
        <p:spPr>
          <a:xfrm>
            <a:off x="6385989" y="5441059"/>
            <a:ext cx="12904176" cy="135015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/>
              <a:t>საშუალო შემოსავალზე </a:t>
            </a:r>
            <a:r>
              <a:rPr lang="ka-GE" sz="2800" dirty="0" smtClean="0"/>
              <a:t>ნაკლები</a:t>
            </a:r>
            <a:endParaRPr lang="en-GB" sz="2800" dirty="0"/>
          </a:p>
        </p:txBody>
      </p:sp>
      <p:sp>
        <p:nvSpPr>
          <p:cNvPr id="96" name="Arrow: Curved Up 95">
            <a:extLst>
              <a:ext uri="{FF2B5EF4-FFF2-40B4-BE49-F238E27FC236}">
                <a16:creationId xmlns:a16="http://schemas.microsoft.com/office/drawing/2014/main" xmlns="" id="{3E3CD42B-DB03-4FBC-955F-8DD620365DA6}"/>
              </a:ext>
            </a:extLst>
          </p:cNvPr>
          <p:cNvSpPr/>
          <p:nvPr/>
        </p:nvSpPr>
        <p:spPr>
          <a:xfrm rot="1275230">
            <a:off x="10948534" y="8690522"/>
            <a:ext cx="1041712" cy="596565"/>
          </a:xfrm>
          <a:prstGeom prst="curvedUpArrow">
            <a:avLst>
              <a:gd name="adj1" fmla="val 25000"/>
              <a:gd name="adj2" fmla="val 50000"/>
              <a:gd name="adj3" fmla="val 4949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>
              <a:solidFill>
                <a:schemeClr val="tx1"/>
              </a:solidFill>
            </a:endParaRPr>
          </a:p>
        </p:txBody>
      </p:sp>
      <p:cxnSp>
        <p:nvCxnSpPr>
          <p:cNvPr id="97" name="直線コネクタ 23">
            <a:extLst>
              <a:ext uri="{FF2B5EF4-FFF2-40B4-BE49-F238E27FC236}">
                <a16:creationId xmlns:a16="http://schemas.microsoft.com/office/drawing/2014/main" xmlns="" id="{3A27139C-3FB0-4058-9B71-B0F73A977263}"/>
              </a:ext>
            </a:extLst>
          </p:cNvPr>
          <p:cNvCxnSpPr>
            <a:cxnSpLocks/>
          </p:cNvCxnSpPr>
          <p:nvPr/>
        </p:nvCxnSpPr>
        <p:spPr>
          <a:xfrm>
            <a:off x="10892946" y="7024588"/>
            <a:ext cx="1513283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グループ化 3">
            <a:extLst>
              <a:ext uri="{FF2B5EF4-FFF2-40B4-BE49-F238E27FC236}">
                <a16:creationId xmlns:a16="http://schemas.microsoft.com/office/drawing/2014/main" xmlns="" id="{173C757E-490A-4DBA-841C-F579AA5F15C6}"/>
              </a:ext>
            </a:extLst>
          </p:cNvPr>
          <p:cNvGrpSpPr/>
          <p:nvPr/>
        </p:nvGrpSpPr>
        <p:grpSpPr>
          <a:xfrm>
            <a:off x="9852328" y="7080928"/>
            <a:ext cx="1614466" cy="1619791"/>
            <a:chOff x="7181746" y="6814644"/>
            <a:chExt cx="1614466" cy="1619791"/>
          </a:xfrm>
        </p:grpSpPr>
        <p:sp>
          <p:nvSpPr>
            <p:cNvPr id="99" name="円/楕円 31">
              <a:extLst>
                <a:ext uri="{FF2B5EF4-FFF2-40B4-BE49-F238E27FC236}">
                  <a16:creationId xmlns:a16="http://schemas.microsoft.com/office/drawing/2014/main" xmlns="" id="{065B2EF8-CDA3-4906-A8BC-6542F1732906}"/>
                </a:ext>
              </a:extLst>
            </p:cNvPr>
            <p:cNvSpPr/>
            <p:nvPr/>
          </p:nvSpPr>
          <p:spPr>
            <a:xfrm>
              <a:off x="7181746" y="6821523"/>
              <a:ext cx="1612912" cy="1612912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0" name="パイ 32">
              <a:extLst>
                <a:ext uri="{FF2B5EF4-FFF2-40B4-BE49-F238E27FC236}">
                  <a16:creationId xmlns:a16="http://schemas.microsoft.com/office/drawing/2014/main" xmlns="" id="{F6E8101F-0803-4DD9-A733-FC20D47B8A52}"/>
                </a:ext>
              </a:extLst>
            </p:cNvPr>
            <p:cNvSpPr/>
            <p:nvPr/>
          </p:nvSpPr>
          <p:spPr>
            <a:xfrm rot="16200000">
              <a:off x="7182163" y="6814644"/>
              <a:ext cx="1614049" cy="1614049"/>
            </a:xfrm>
            <a:prstGeom prst="pie">
              <a:avLst>
                <a:gd name="adj1" fmla="val 0"/>
                <a:gd name="adj2" fmla="val 2639517"/>
              </a:avLst>
            </a:prstGeom>
            <a:solidFill>
              <a:srgbClr val="115889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1" name="円/楕円 33">
              <a:extLst>
                <a:ext uri="{FF2B5EF4-FFF2-40B4-BE49-F238E27FC236}">
                  <a16:creationId xmlns:a16="http://schemas.microsoft.com/office/drawing/2014/main" xmlns="" id="{245C8377-D9DD-43DD-8AFF-550FE54D2796}"/>
                </a:ext>
              </a:extLst>
            </p:cNvPr>
            <p:cNvSpPr/>
            <p:nvPr/>
          </p:nvSpPr>
          <p:spPr>
            <a:xfrm>
              <a:off x="7291609" y="6930401"/>
              <a:ext cx="1395155" cy="1395155"/>
            </a:xfrm>
            <a:prstGeom prst="ellipse">
              <a:avLst/>
            </a:prstGeom>
            <a:solidFill>
              <a:schemeClr val="bg1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テキスト ボックス 34">
              <a:extLst>
                <a:ext uri="{FF2B5EF4-FFF2-40B4-BE49-F238E27FC236}">
                  <a16:creationId xmlns:a16="http://schemas.microsoft.com/office/drawing/2014/main" xmlns="" id="{528679A2-C68B-4453-B62A-8158F0E0A8C8}"/>
                </a:ext>
              </a:extLst>
            </p:cNvPr>
            <p:cNvSpPr txBox="1"/>
            <p:nvPr/>
          </p:nvSpPr>
          <p:spPr>
            <a:xfrm>
              <a:off x="7896821" y="7437002"/>
              <a:ext cx="184731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endParaRPr kumimoji="1" lang="ja-JP" altLang="en-US" sz="1800" dirty="0">
                <a:latin typeface="+mj-lt"/>
              </a:endParaRPr>
            </a:p>
          </p:txBody>
        </p: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4957A9DB-8F3A-4666-8EF3-7124773FEAFF}"/>
              </a:ext>
            </a:extLst>
          </p:cNvPr>
          <p:cNvSpPr txBox="1"/>
          <p:nvPr/>
        </p:nvSpPr>
        <p:spPr>
          <a:xfrm>
            <a:off x="10534954" y="7662073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GB" sz="2300" dirty="0">
                <a:solidFill>
                  <a:srgbClr val="C00000"/>
                </a:solidFill>
              </a:rPr>
              <a:t>13%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grpSp>
        <p:nvGrpSpPr>
          <p:cNvPr id="106" name="グループ化 3">
            <a:extLst>
              <a:ext uri="{FF2B5EF4-FFF2-40B4-BE49-F238E27FC236}">
                <a16:creationId xmlns:a16="http://schemas.microsoft.com/office/drawing/2014/main" xmlns="" id="{BF2CC7DA-0014-4B84-B905-413A99DCED03}"/>
              </a:ext>
            </a:extLst>
          </p:cNvPr>
          <p:cNvGrpSpPr/>
          <p:nvPr/>
        </p:nvGrpSpPr>
        <p:grpSpPr>
          <a:xfrm>
            <a:off x="11910145" y="7779635"/>
            <a:ext cx="1614466" cy="1619791"/>
            <a:chOff x="7181746" y="6814644"/>
            <a:chExt cx="1614466" cy="1619791"/>
          </a:xfrm>
        </p:grpSpPr>
        <p:sp>
          <p:nvSpPr>
            <p:cNvPr id="107" name="円/楕円 31">
              <a:extLst>
                <a:ext uri="{FF2B5EF4-FFF2-40B4-BE49-F238E27FC236}">
                  <a16:creationId xmlns:a16="http://schemas.microsoft.com/office/drawing/2014/main" xmlns="" id="{CA8CCF5B-3BC5-4E6A-BD19-25A1E9815DE3}"/>
                </a:ext>
              </a:extLst>
            </p:cNvPr>
            <p:cNvSpPr/>
            <p:nvPr/>
          </p:nvSpPr>
          <p:spPr>
            <a:xfrm>
              <a:off x="7181746" y="6821523"/>
              <a:ext cx="1612912" cy="1612912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8" name="パイ 32">
              <a:extLst>
                <a:ext uri="{FF2B5EF4-FFF2-40B4-BE49-F238E27FC236}">
                  <a16:creationId xmlns:a16="http://schemas.microsoft.com/office/drawing/2014/main" xmlns="" id="{FA3583BC-233B-4E71-9E63-41AD24A0D9DA}"/>
                </a:ext>
              </a:extLst>
            </p:cNvPr>
            <p:cNvSpPr/>
            <p:nvPr/>
          </p:nvSpPr>
          <p:spPr>
            <a:xfrm rot="16200000">
              <a:off x="7182163" y="6814644"/>
              <a:ext cx="1614049" cy="1614049"/>
            </a:xfrm>
            <a:prstGeom prst="pie">
              <a:avLst>
                <a:gd name="adj1" fmla="val 0"/>
                <a:gd name="adj2" fmla="val 1572121"/>
              </a:avLst>
            </a:prstGeom>
            <a:solidFill>
              <a:srgbClr val="115889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9" name="円/楕円 33">
              <a:extLst>
                <a:ext uri="{FF2B5EF4-FFF2-40B4-BE49-F238E27FC236}">
                  <a16:creationId xmlns:a16="http://schemas.microsoft.com/office/drawing/2014/main" xmlns="" id="{6AB20898-62ED-4E82-AB20-280165E978E9}"/>
                </a:ext>
              </a:extLst>
            </p:cNvPr>
            <p:cNvSpPr/>
            <p:nvPr/>
          </p:nvSpPr>
          <p:spPr>
            <a:xfrm>
              <a:off x="7291609" y="6930401"/>
              <a:ext cx="1395155" cy="1395155"/>
            </a:xfrm>
            <a:prstGeom prst="ellipse">
              <a:avLst/>
            </a:prstGeom>
            <a:solidFill>
              <a:schemeClr val="bg1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0" name="テキスト ボックス 34">
              <a:extLst>
                <a:ext uri="{FF2B5EF4-FFF2-40B4-BE49-F238E27FC236}">
                  <a16:creationId xmlns:a16="http://schemas.microsoft.com/office/drawing/2014/main" xmlns="" id="{17295B36-F200-4950-A112-8640A6E4B641}"/>
                </a:ext>
              </a:extLst>
            </p:cNvPr>
            <p:cNvSpPr txBox="1"/>
            <p:nvPr/>
          </p:nvSpPr>
          <p:spPr>
            <a:xfrm>
              <a:off x="7896821" y="7437002"/>
              <a:ext cx="184731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endParaRPr kumimoji="1" lang="ja-JP" altLang="en-US" sz="1800" dirty="0">
                <a:latin typeface="+mj-lt"/>
              </a:endParaRPr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xmlns="" id="{5004E5F4-D23F-4699-AF5F-817FFBC373DD}"/>
              </a:ext>
            </a:extLst>
          </p:cNvPr>
          <p:cNvSpPr txBox="1"/>
          <p:nvPr/>
        </p:nvSpPr>
        <p:spPr>
          <a:xfrm>
            <a:off x="12463218" y="8396164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GB" sz="2300" dirty="0">
                <a:solidFill>
                  <a:srgbClr val="C00000"/>
                </a:solidFill>
              </a:rPr>
              <a:t>7%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439E1423-6EC6-4AF6-8BD8-D329A023522D}"/>
              </a:ext>
            </a:extLst>
          </p:cNvPr>
          <p:cNvSpPr txBox="1"/>
          <p:nvPr/>
        </p:nvSpPr>
        <p:spPr>
          <a:xfrm>
            <a:off x="7023592" y="5664809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sz="2300" dirty="0">
                <a:solidFill>
                  <a:srgbClr val="C00000"/>
                </a:solidFill>
              </a:rPr>
              <a:t>2017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cxnSp>
        <p:nvCxnSpPr>
          <p:cNvPr id="60" name="直線コネクタ 23">
            <a:extLst>
              <a:ext uri="{FF2B5EF4-FFF2-40B4-BE49-F238E27FC236}">
                <a16:creationId xmlns:a16="http://schemas.microsoft.com/office/drawing/2014/main" xmlns="" id="{C2CA0E0B-93B5-49E5-9F67-619A04EAD50A}"/>
              </a:ext>
            </a:extLst>
          </p:cNvPr>
          <p:cNvCxnSpPr>
            <a:cxnSpLocks/>
          </p:cNvCxnSpPr>
          <p:nvPr/>
        </p:nvCxnSpPr>
        <p:spPr>
          <a:xfrm>
            <a:off x="7288792" y="6559210"/>
            <a:ext cx="1513283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0FC2D1B8-F9CC-4341-AC49-2C5294F3BC2F}"/>
              </a:ext>
            </a:extLst>
          </p:cNvPr>
          <p:cNvSpPr txBox="1"/>
          <p:nvPr/>
        </p:nvSpPr>
        <p:spPr>
          <a:xfrm>
            <a:off x="8901288" y="6324222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sz="2300" dirty="0">
                <a:solidFill>
                  <a:srgbClr val="C00000"/>
                </a:solidFill>
              </a:rPr>
              <a:t>2019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76FEAA98-5CBD-462E-9D85-82DF0B9FF83E}"/>
              </a:ext>
            </a:extLst>
          </p:cNvPr>
          <p:cNvSpPr txBox="1"/>
          <p:nvPr/>
        </p:nvSpPr>
        <p:spPr>
          <a:xfrm>
            <a:off x="12497040" y="6759105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sz="2300" dirty="0">
                <a:solidFill>
                  <a:srgbClr val="C00000"/>
                </a:solidFill>
              </a:rPr>
              <a:t>2017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3AA152C4-DE4B-47B9-ADBB-89635157CC1C}"/>
              </a:ext>
            </a:extLst>
          </p:cNvPr>
          <p:cNvSpPr txBox="1"/>
          <p:nvPr/>
        </p:nvSpPr>
        <p:spPr>
          <a:xfrm>
            <a:off x="14229315" y="7528869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sz="2300" dirty="0">
                <a:solidFill>
                  <a:srgbClr val="C00000"/>
                </a:solidFill>
              </a:rPr>
              <a:t>2019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cxnSp>
        <p:nvCxnSpPr>
          <p:cNvPr id="66" name="直線コネクタ 23">
            <a:extLst>
              <a:ext uri="{FF2B5EF4-FFF2-40B4-BE49-F238E27FC236}">
                <a16:creationId xmlns:a16="http://schemas.microsoft.com/office/drawing/2014/main" xmlns="" id="{FEC25B29-AF70-4321-9030-516A529E8458}"/>
              </a:ext>
            </a:extLst>
          </p:cNvPr>
          <p:cNvCxnSpPr>
            <a:cxnSpLocks/>
          </p:cNvCxnSpPr>
          <p:nvPr/>
        </p:nvCxnSpPr>
        <p:spPr>
          <a:xfrm>
            <a:off x="12716601" y="7779634"/>
            <a:ext cx="1513283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D6D548D4-9CEA-4F92-9E3F-E677D9C3B8ED}"/>
              </a:ext>
            </a:extLst>
          </p:cNvPr>
          <p:cNvSpPr txBox="1"/>
          <p:nvPr/>
        </p:nvSpPr>
        <p:spPr>
          <a:xfrm>
            <a:off x="5232857" y="2341469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sz="2300" dirty="0">
                <a:solidFill>
                  <a:srgbClr val="C00000"/>
                </a:solidFill>
              </a:rPr>
              <a:t>2019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cxnSp>
        <p:nvCxnSpPr>
          <p:cNvPr id="69" name="直線コネクタ 23">
            <a:extLst>
              <a:ext uri="{FF2B5EF4-FFF2-40B4-BE49-F238E27FC236}">
                <a16:creationId xmlns:a16="http://schemas.microsoft.com/office/drawing/2014/main" xmlns="" id="{E49AC791-5E75-421A-9F8F-8085B878CA5E}"/>
              </a:ext>
            </a:extLst>
          </p:cNvPr>
          <p:cNvCxnSpPr>
            <a:cxnSpLocks/>
          </p:cNvCxnSpPr>
          <p:nvPr/>
        </p:nvCxnSpPr>
        <p:spPr>
          <a:xfrm>
            <a:off x="3330754" y="2565526"/>
            <a:ext cx="1815845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グループ化 3">
            <a:extLst>
              <a:ext uri="{FF2B5EF4-FFF2-40B4-BE49-F238E27FC236}">
                <a16:creationId xmlns:a16="http://schemas.microsoft.com/office/drawing/2014/main" xmlns="" id="{8A780D2C-1F85-4B8B-B940-8CB92CF1AA90}"/>
              </a:ext>
            </a:extLst>
          </p:cNvPr>
          <p:cNvGrpSpPr/>
          <p:nvPr/>
        </p:nvGrpSpPr>
        <p:grpSpPr>
          <a:xfrm>
            <a:off x="2524298" y="2565527"/>
            <a:ext cx="1614466" cy="1619791"/>
            <a:chOff x="7181746" y="6814644"/>
            <a:chExt cx="1614466" cy="1619791"/>
          </a:xfrm>
        </p:grpSpPr>
        <p:sp>
          <p:nvSpPr>
            <p:cNvPr id="75" name="円/楕円 31">
              <a:extLst>
                <a:ext uri="{FF2B5EF4-FFF2-40B4-BE49-F238E27FC236}">
                  <a16:creationId xmlns:a16="http://schemas.microsoft.com/office/drawing/2014/main" xmlns="" id="{E66970CB-10A7-4BAA-8A1B-2F7BD577E68C}"/>
                </a:ext>
              </a:extLst>
            </p:cNvPr>
            <p:cNvSpPr/>
            <p:nvPr/>
          </p:nvSpPr>
          <p:spPr>
            <a:xfrm>
              <a:off x="7181746" y="6821523"/>
              <a:ext cx="1612912" cy="1612912"/>
            </a:xfrm>
            <a:prstGeom prst="ellipse">
              <a:avLst/>
            </a:prstGeom>
            <a:solidFill>
              <a:schemeClr val="tx1">
                <a:lumMod val="20000"/>
                <a:lumOff val="80000"/>
              </a:schemeClr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パイ 32">
              <a:extLst>
                <a:ext uri="{FF2B5EF4-FFF2-40B4-BE49-F238E27FC236}">
                  <a16:creationId xmlns:a16="http://schemas.microsoft.com/office/drawing/2014/main" xmlns="" id="{6BFE03A1-4006-411D-9EEC-BC33A5B8D20C}"/>
                </a:ext>
              </a:extLst>
            </p:cNvPr>
            <p:cNvSpPr/>
            <p:nvPr/>
          </p:nvSpPr>
          <p:spPr>
            <a:xfrm rot="16200000">
              <a:off x="7182163" y="6814644"/>
              <a:ext cx="1614049" cy="1614049"/>
            </a:xfrm>
            <a:prstGeom prst="pie">
              <a:avLst>
                <a:gd name="adj1" fmla="val 0"/>
                <a:gd name="adj2" fmla="val 21021648"/>
              </a:avLst>
            </a:prstGeom>
            <a:solidFill>
              <a:srgbClr val="115889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3" name="円/楕円 33">
              <a:extLst>
                <a:ext uri="{FF2B5EF4-FFF2-40B4-BE49-F238E27FC236}">
                  <a16:creationId xmlns:a16="http://schemas.microsoft.com/office/drawing/2014/main" xmlns="" id="{75BBF805-6C7E-4174-A2FE-C79DB741C40D}"/>
                </a:ext>
              </a:extLst>
            </p:cNvPr>
            <p:cNvSpPr/>
            <p:nvPr/>
          </p:nvSpPr>
          <p:spPr>
            <a:xfrm>
              <a:off x="7291609" y="6930401"/>
              <a:ext cx="1395155" cy="1395155"/>
            </a:xfrm>
            <a:prstGeom prst="ellipse">
              <a:avLst/>
            </a:prstGeom>
            <a:solidFill>
              <a:schemeClr val="bg1"/>
            </a:solidFill>
            <a:ln w="98425" cmpd="thinThick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4" name="テキスト ボックス 34">
              <a:extLst>
                <a:ext uri="{FF2B5EF4-FFF2-40B4-BE49-F238E27FC236}">
                  <a16:creationId xmlns:a16="http://schemas.microsoft.com/office/drawing/2014/main" xmlns="" id="{CCA18964-7284-4B7F-93BD-54BB204E1524}"/>
                </a:ext>
              </a:extLst>
            </p:cNvPr>
            <p:cNvSpPr txBox="1"/>
            <p:nvPr/>
          </p:nvSpPr>
          <p:spPr>
            <a:xfrm>
              <a:off x="7896821" y="7437002"/>
              <a:ext cx="184731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endParaRPr kumimoji="1" lang="ja-JP" altLang="en-US" sz="1800" dirty="0">
                <a:latin typeface="+mj-lt"/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481758BD-58A2-4471-91FE-984DB8AF235D}"/>
              </a:ext>
            </a:extLst>
          </p:cNvPr>
          <p:cNvSpPr txBox="1"/>
          <p:nvPr/>
        </p:nvSpPr>
        <p:spPr>
          <a:xfrm>
            <a:off x="3015036" y="2803134"/>
            <a:ext cx="92020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GB" sz="2300" dirty="0">
                <a:solidFill>
                  <a:srgbClr val="C00000"/>
                </a:solidFill>
              </a:rPr>
              <a:t>9</a:t>
            </a:r>
            <a:r>
              <a:rPr kumimoji="1" lang="ka-GE" sz="2300" dirty="0">
                <a:solidFill>
                  <a:srgbClr val="C00000"/>
                </a:solidFill>
              </a:rPr>
              <a:t>6</a:t>
            </a:r>
            <a:r>
              <a:rPr kumimoji="1" lang="en-GB" sz="2300" dirty="0">
                <a:solidFill>
                  <a:srgbClr val="C00000"/>
                </a:solidFill>
              </a:rPr>
              <a:t>%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266A476B-21FE-4A4C-ADED-7B8746BEDACB}"/>
              </a:ext>
            </a:extLst>
          </p:cNvPr>
          <p:cNvSpPr txBox="1"/>
          <p:nvPr/>
        </p:nvSpPr>
        <p:spPr>
          <a:xfrm>
            <a:off x="3928367" y="1566439"/>
            <a:ext cx="89406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sz="2300" dirty="0">
                <a:solidFill>
                  <a:srgbClr val="C00000"/>
                </a:solidFill>
              </a:rPr>
              <a:t>2017</a:t>
            </a:r>
            <a:endParaRPr kumimoji="1" lang="en-US" sz="2300" dirty="0">
              <a:solidFill>
                <a:srgbClr val="C00000"/>
              </a:solidFill>
            </a:endParaRPr>
          </a:p>
        </p:txBody>
      </p:sp>
      <p:sp>
        <p:nvSpPr>
          <p:cNvPr id="86" name="Arrow: Curved Up 85">
            <a:extLst>
              <a:ext uri="{FF2B5EF4-FFF2-40B4-BE49-F238E27FC236}">
                <a16:creationId xmlns:a16="http://schemas.microsoft.com/office/drawing/2014/main" xmlns="" id="{3E51C8BC-5760-4301-80E3-B244E81D6D54}"/>
              </a:ext>
            </a:extLst>
          </p:cNvPr>
          <p:cNvSpPr/>
          <p:nvPr/>
        </p:nvSpPr>
        <p:spPr>
          <a:xfrm rot="1275230">
            <a:off x="1561996" y="3373087"/>
            <a:ext cx="1041712" cy="596565"/>
          </a:xfrm>
          <a:prstGeom prst="curvedUpArrow">
            <a:avLst>
              <a:gd name="adj1" fmla="val 25000"/>
              <a:gd name="adj2" fmla="val 50000"/>
              <a:gd name="adj3" fmla="val 4949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6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6" y="9627225"/>
            <a:ext cx="1525578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7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ოჯახში დასაქმებულთა </a:t>
            </a:r>
            <a:r>
              <a:rPr lang="ka-GE" altLang="ja-JP" dirty="0">
                <a:solidFill>
                  <a:srgbClr val="1F90B3"/>
                </a:solidFill>
              </a:rPr>
              <a:t>პერსპექტივა</a:t>
            </a:r>
            <a:endParaRPr lang="ja-JP" altLang="en-US" dirty="0">
              <a:solidFill>
                <a:srgbClr val="1F90B3"/>
              </a:solidFill>
            </a:endParaRPr>
          </a:p>
        </p:txBody>
      </p:sp>
      <p:grpSp>
        <p:nvGrpSpPr>
          <p:cNvPr id="31" name="グループ化 9">
            <a:extLst>
              <a:ext uri="{FF2B5EF4-FFF2-40B4-BE49-F238E27FC236}">
                <a16:creationId xmlns:a16="http://schemas.microsoft.com/office/drawing/2014/main" xmlns="" id="{F3D4F57C-1F8D-4E76-8E8F-8BBDB5598E25}"/>
              </a:ext>
            </a:extLst>
          </p:cNvPr>
          <p:cNvGrpSpPr/>
          <p:nvPr/>
        </p:nvGrpSpPr>
        <p:grpSpPr>
          <a:xfrm>
            <a:off x="519181" y="2263791"/>
            <a:ext cx="3645395" cy="3645396"/>
            <a:chOff x="817434" y="2218185"/>
            <a:chExt cx="3645395" cy="3645396"/>
          </a:xfrm>
        </p:grpSpPr>
        <p:sp>
          <p:nvSpPr>
            <p:cNvPr id="32" name="円/楕円 5">
              <a:extLst>
                <a:ext uri="{FF2B5EF4-FFF2-40B4-BE49-F238E27FC236}">
                  <a16:creationId xmlns:a16="http://schemas.microsoft.com/office/drawing/2014/main" xmlns="" id="{3AA6EB15-6EF4-4CFF-82D4-76748C37973E}"/>
                </a:ext>
              </a:extLst>
            </p:cNvPr>
            <p:cNvSpPr/>
            <p:nvPr/>
          </p:nvSpPr>
          <p:spPr>
            <a:xfrm>
              <a:off x="817434" y="2218186"/>
              <a:ext cx="3645395" cy="3645395"/>
            </a:xfrm>
            <a:prstGeom prst="ellipse">
              <a:avLst/>
            </a:prstGeom>
            <a:solidFill>
              <a:srgbClr val="1F90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パイ 6">
              <a:extLst>
                <a:ext uri="{FF2B5EF4-FFF2-40B4-BE49-F238E27FC236}">
                  <a16:creationId xmlns:a16="http://schemas.microsoft.com/office/drawing/2014/main" xmlns="" id="{49161447-C276-467B-BFDA-00E50797DD02}"/>
                </a:ext>
              </a:extLst>
            </p:cNvPr>
            <p:cNvSpPr/>
            <p:nvPr/>
          </p:nvSpPr>
          <p:spPr>
            <a:xfrm rot="16200000">
              <a:off x="817434" y="2218185"/>
              <a:ext cx="3645395" cy="3645395"/>
            </a:xfrm>
            <a:prstGeom prst="pie">
              <a:avLst>
                <a:gd name="adj1" fmla="val 0"/>
                <a:gd name="adj2" fmla="val 16889266"/>
              </a:avLst>
            </a:prstGeom>
            <a:solidFill>
              <a:srgbClr val="C2C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5" name="円/楕円 7">
            <a:extLst>
              <a:ext uri="{FF2B5EF4-FFF2-40B4-BE49-F238E27FC236}">
                <a16:creationId xmlns:a16="http://schemas.microsoft.com/office/drawing/2014/main" xmlns="" id="{D9B7B0FD-D582-4D3B-BB38-A8A1E00529DB}"/>
              </a:ext>
            </a:extLst>
          </p:cNvPr>
          <p:cNvSpPr/>
          <p:nvPr/>
        </p:nvSpPr>
        <p:spPr>
          <a:xfrm>
            <a:off x="1256772" y="3064237"/>
            <a:ext cx="2044503" cy="20445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8">
            <a:extLst>
              <a:ext uri="{FF2B5EF4-FFF2-40B4-BE49-F238E27FC236}">
                <a16:creationId xmlns:a16="http://schemas.microsoft.com/office/drawing/2014/main" xmlns="" id="{F5568DAA-9CB4-49ED-B871-8DB993BA9F59}"/>
              </a:ext>
            </a:extLst>
          </p:cNvPr>
          <p:cNvSpPr txBox="1"/>
          <p:nvPr/>
        </p:nvSpPr>
        <p:spPr>
          <a:xfrm>
            <a:off x="1597294" y="3685088"/>
            <a:ext cx="1518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>
                <a:solidFill>
                  <a:srgbClr val="C00000"/>
                </a:solidFill>
                <a:latin typeface="+mj-lt"/>
              </a:rPr>
              <a:t>23%</a:t>
            </a:r>
            <a:endParaRPr kumimoji="1" lang="ja-JP" altLang="en-US" sz="4800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42" name="グループ化 9">
            <a:extLst>
              <a:ext uri="{FF2B5EF4-FFF2-40B4-BE49-F238E27FC236}">
                <a16:creationId xmlns:a16="http://schemas.microsoft.com/office/drawing/2014/main" xmlns="" id="{3391CB14-1F01-48A6-9B3D-0051AEB0E6D7}"/>
              </a:ext>
            </a:extLst>
          </p:cNvPr>
          <p:cNvGrpSpPr/>
          <p:nvPr/>
        </p:nvGrpSpPr>
        <p:grpSpPr>
          <a:xfrm>
            <a:off x="5095207" y="2282264"/>
            <a:ext cx="3645395" cy="3645396"/>
            <a:chOff x="817434" y="2218185"/>
            <a:chExt cx="3645395" cy="3645396"/>
          </a:xfrm>
        </p:grpSpPr>
        <p:sp>
          <p:nvSpPr>
            <p:cNvPr id="43" name="円/楕円 5">
              <a:extLst>
                <a:ext uri="{FF2B5EF4-FFF2-40B4-BE49-F238E27FC236}">
                  <a16:creationId xmlns:a16="http://schemas.microsoft.com/office/drawing/2014/main" xmlns="" id="{2E68953A-5D5E-4249-84A4-FB5AD09A8A75}"/>
                </a:ext>
              </a:extLst>
            </p:cNvPr>
            <p:cNvSpPr/>
            <p:nvPr/>
          </p:nvSpPr>
          <p:spPr>
            <a:xfrm>
              <a:off x="817434" y="2218186"/>
              <a:ext cx="3645395" cy="3645395"/>
            </a:xfrm>
            <a:prstGeom prst="ellipse">
              <a:avLst/>
            </a:prstGeom>
            <a:solidFill>
              <a:srgbClr val="1F90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パイ 6">
              <a:extLst>
                <a:ext uri="{FF2B5EF4-FFF2-40B4-BE49-F238E27FC236}">
                  <a16:creationId xmlns:a16="http://schemas.microsoft.com/office/drawing/2014/main" xmlns="" id="{A487EF51-0046-4DD1-A278-15C997B264BB}"/>
                </a:ext>
              </a:extLst>
            </p:cNvPr>
            <p:cNvSpPr/>
            <p:nvPr/>
          </p:nvSpPr>
          <p:spPr>
            <a:xfrm rot="16200000">
              <a:off x="817434" y="2218185"/>
              <a:ext cx="3645395" cy="3645395"/>
            </a:xfrm>
            <a:prstGeom prst="pie">
              <a:avLst>
                <a:gd name="adj1" fmla="val 0"/>
                <a:gd name="adj2" fmla="val 14070039"/>
              </a:avLst>
            </a:prstGeom>
            <a:solidFill>
              <a:srgbClr val="C2C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46" name="円/楕円 7">
            <a:extLst>
              <a:ext uri="{FF2B5EF4-FFF2-40B4-BE49-F238E27FC236}">
                <a16:creationId xmlns:a16="http://schemas.microsoft.com/office/drawing/2014/main" xmlns="" id="{F897BF8E-78B9-447E-8C13-0B4E7A37EA30}"/>
              </a:ext>
            </a:extLst>
          </p:cNvPr>
          <p:cNvSpPr/>
          <p:nvPr/>
        </p:nvSpPr>
        <p:spPr>
          <a:xfrm>
            <a:off x="5884063" y="3078333"/>
            <a:ext cx="2044503" cy="20445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5" name="テキスト ボックス 8">
            <a:extLst>
              <a:ext uri="{FF2B5EF4-FFF2-40B4-BE49-F238E27FC236}">
                <a16:creationId xmlns:a16="http://schemas.microsoft.com/office/drawing/2014/main" xmlns="" id="{DF2A36EB-5B19-4C80-A8A8-D4214B2089DB}"/>
              </a:ext>
            </a:extLst>
          </p:cNvPr>
          <p:cNvSpPr txBox="1"/>
          <p:nvPr/>
        </p:nvSpPr>
        <p:spPr>
          <a:xfrm>
            <a:off x="6174996" y="3752394"/>
            <a:ext cx="1518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>
                <a:solidFill>
                  <a:srgbClr val="C00000"/>
                </a:solidFill>
                <a:latin typeface="+mj-lt"/>
              </a:rPr>
              <a:t>37%</a:t>
            </a:r>
            <a:endParaRPr kumimoji="1" lang="ja-JP" altLang="en-US" sz="4800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47" name="グループ化 9">
            <a:extLst>
              <a:ext uri="{FF2B5EF4-FFF2-40B4-BE49-F238E27FC236}">
                <a16:creationId xmlns:a16="http://schemas.microsoft.com/office/drawing/2014/main" xmlns="" id="{B79541DC-AA6F-47C2-8EE2-91301F3DC690}"/>
              </a:ext>
            </a:extLst>
          </p:cNvPr>
          <p:cNvGrpSpPr/>
          <p:nvPr/>
        </p:nvGrpSpPr>
        <p:grpSpPr>
          <a:xfrm>
            <a:off x="9704236" y="2282263"/>
            <a:ext cx="3645395" cy="3645396"/>
            <a:chOff x="817434" y="2218185"/>
            <a:chExt cx="3645395" cy="3645396"/>
          </a:xfrm>
        </p:grpSpPr>
        <p:sp>
          <p:nvSpPr>
            <p:cNvPr id="48" name="円/楕円 5">
              <a:extLst>
                <a:ext uri="{FF2B5EF4-FFF2-40B4-BE49-F238E27FC236}">
                  <a16:creationId xmlns:a16="http://schemas.microsoft.com/office/drawing/2014/main" xmlns="" id="{D42B7227-DEC3-49CF-8519-D9E5F0C64D13}"/>
                </a:ext>
              </a:extLst>
            </p:cNvPr>
            <p:cNvSpPr/>
            <p:nvPr/>
          </p:nvSpPr>
          <p:spPr>
            <a:xfrm>
              <a:off x="817434" y="2218186"/>
              <a:ext cx="3645395" cy="3645395"/>
            </a:xfrm>
            <a:prstGeom prst="ellipse">
              <a:avLst/>
            </a:prstGeom>
            <a:solidFill>
              <a:srgbClr val="1F90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パイ 6">
              <a:extLst>
                <a:ext uri="{FF2B5EF4-FFF2-40B4-BE49-F238E27FC236}">
                  <a16:creationId xmlns:a16="http://schemas.microsoft.com/office/drawing/2014/main" xmlns="" id="{CC46EF6E-A459-4056-B600-937FC9A5FA96}"/>
                </a:ext>
              </a:extLst>
            </p:cNvPr>
            <p:cNvSpPr/>
            <p:nvPr/>
          </p:nvSpPr>
          <p:spPr>
            <a:xfrm rot="16200000">
              <a:off x="817434" y="2218185"/>
              <a:ext cx="3645395" cy="3645395"/>
            </a:xfrm>
            <a:prstGeom prst="pie">
              <a:avLst>
                <a:gd name="adj1" fmla="val 0"/>
                <a:gd name="adj2" fmla="val 11831520"/>
              </a:avLst>
            </a:prstGeom>
            <a:solidFill>
              <a:srgbClr val="C2C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7" name="円/楕円 7">
            <a:extLst>
              <a:ext uri="{FF2B5EF4-FFF2-40B4-BE49-F238E27FC236}">
                <a16:creationId xmlns:a16="http://schemas.microsoft.com/office/drawing/2014/main" xmlns="" id="{57CECC5B-2341-4E63-8FDB-4475DF9640BE}"/>
              </a:ext>
            </a:extLst>
          </p:cNvPr>
          <p:cNvSpPr/>
          <p:nvPr/>
        </p:nvSpPr>
        <p:spPr>
          <a:xfrm>
            <a:off x="10504680" y="3078333"/>
            <a:ext cx="2044503" cy="20445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8" name="テキスト ボックス 8">
            <a:extLst>
              <a:ext uri="{FF2B5EF4-FFF2-40B4-BE49-F238E27FC236}">
                <a16:creationId xmlns:a16="http://schemas.microsoft.com/office/drawing/2014/main" xmlns="" id="{0EDB7CD2-2B01-486D-B256-B4409876D83E}"/>
              </a:ext>
            </a:extLst>
          </p:cNvPr>
          <p:cNvSpPr txBox="1"/>
          <p:nvPr/>
        </p:nvSpPr>
        <p:spPr>
          <a:xfrm>
            <a:off x="10773542" y="3685088"/>
            <a:ext cx="1518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>
                <a:solidFill>
                  <a:srgbClr val="C00000"/>
                </a:solidFill>
                <a:latin typeface="+mj-lt"/>
              </a:rPr>
              <a:t>40%</a:t>
            </a:r>
            <a:endParaRPr kumimoji="1" lang="ja-JP" altLang="en-US" sz="4800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59" name="グループ化 9">
            <a:extLst>
              <a:ext uri="{FF2B5EF4-FFF2-40B4-BE49-F238E27FC236}">
                <a16:creationId xmlns:a16="http://schemas.microsoft.com/office/drawing/2014/main" xmlns="" id="{2266E660-49BD-4632-B241-9DF586E3948D}"/>
              </a:ext>
            </a:extLst>
          </p:cNvPr>
          <p:cNvGrpSpPr/>
          <p:nvPr/>
        </p:nvGrpSpPr>
        <p:grpSpPr>
          <a:xfrm>
            <a:off x="14234900" y="2282264"/>
            <a:ext cx="3645395" cy="3645396"/>
            <a:chOff x="817434" y="2218185"/>
            <a:chExt cx="3645395" cy="3645396"/>
          </a:xfrm>
        </p:grpSpPr>
        <p:sp>
          <p:nvSpPr>
            <p:cNvPr id="60" name="円/楕円 5">
              <a:extLst>
                <a:ext uri="{FF2B5EF4-FFF2-40B4-BE49-F238E27FC236}">
                  <a16:creationId xmlns:a16="http://schemas.microsoft.com/office/drawing/2014/main" xmlns="" id="{ED496B34-14FB-49A0-A58A-302B5E66FCFC}"/>
                </a:ext>
              </a:extLst>
            </p:cNvPr>
            <p:cNvSpPr/>
            <p:nvPr/>
          </p:nvSpPr>
          <p:spPr>
            <a:xfrm>
              <a:off x="817434" y="2218186"/>
              <a:ext cx="3645395" cy="3645395"/>
            </a:xfrm>
            <a:prstGeom prst="ellipse">
              <a:avLst/>
            </a:prstGeom>
            <a:solidFill>
              <a:srgbClr val="1F90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パイ 6">
              <a:extLst>
                <a:ext uri="{FF2B5EF4-FFF2-40B4-BE49-F238E27FC236}">
                  <a16:creationId xmlns:a16="http://schemas.microsoft.com/office/drawing/2014/main" xmlns="" id="{4D8D2924-3CAF-43CE-825C-BDC5E3636DB4}"/>
                </a:ext>
              </a:extLst>
            </p:cNvPr>
            <p:cNvSpPr/>
            <p:nvPr/>
          </p:nvSpPr>
          <p:spPr>
            <a:xfrm rot="16200000">
              <a:off x="817434" y="2218185"/>
              <a:ext cx="3645395" cy="3645395"/>
            </a:xfrm>
            <a:prstGeom prst="pie">
              <a:avLst>
                <a:gd name="adj1" fmla="val 0"/>
                <a:gd name="adj2" fmla="val 15797136"/>
              </a:avLst>
            </a:prstGeom>
            <a:solidFill>
              <a:srgbClr val="C2C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2" name="円/楕円 7">
            <a:extLst>
              <a:ext uri="{FF2B5EF4-FFF2-40B4-BE49-F238E27FC236}">
                <a16:creationId xmlns:a16="http://schemas.microsoft.com/office/drawing/2014/main" xmlns="" id="{1E33F4E1-9606-4AE8-B13E-DF2A7004D41E}"/>
              </a:ext>
            </a:extLst>
          </p:cNvPr>
          <p:cNvSpPr/>
          <p:nvPr/>
        </p:nvSpPr>
        <p:spPr>
          <a:xfrm>
            <a:off x="15035341" y="3134084"/>
            <a:ext cx="2044503" cy="20445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3" name="テキスト ボックス 8">
            <a:extLst>
              <a:ext uri="{FF2B5EF4-FFF2-40B4-BE49-F238E27FC236}">
                <a16:creationId xmlns:a16="http://schemas.microsoft.com/office/drawing/2014/main" xmlns="" id="{C7E0B95C-F8F1-4D93-B537-1207ECEF1E8E}"/>
              </a:ext>
            </a:extLst>
          </p:cNvPr>
          <p:cNvSpPr txBox="1"/>
          <p:nvPr/>
        </p:nvSpPr>
        <p:spPr>
          <a:xfrm>
            <a:off x="15391879" y="3739420"/>
            <a:ext cx="1518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>
                <a:solidFill>
                  <a:srgbClr val="C00000"/>
                </a:solidFill>
                <a:latin typeface="+mj-lt"/>
              </a:rPr>
              <a:t>28%</a:t>
            </a:r>
            <a:endParaRPr kumimoji="1" lang="ja-JP" altLang="en-US" sz="4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4" name="テキスト プレースホルダー 13">
            <a:extLst>
              <a:ext uri="{FF2B5EF4-FFF2-40B4-BE49-F238E27FC236}">
                <a16:creationId xmlns:a16="http://schemas.microsoft.com/office/drawing/2014/main" xmlns="" id="{EED79CF1-F05D-4998-95E7-69AAA4DD7F37}"/>
              </a:ext>
            </a:extLst>
          </p:cNvPr>
          <p:cNvSpPr txBox="1">
            <a:spLocks/>
          </p:cNvSpPr>
          <p:nvPr/>
        </p:nvSpPr>
        <p:spPr>
          <a:xfrm>
            <a:off x="216522" y="5909185"/>
            <a:ext cx="4034971" cy="1851625"/>
          </a:xfrm>
          <a:prstGeom prst="rect">
            <a:avLst/>
          </a:prstGeom>
        </p:spPr>
        <p:txBody>
          <a:bodyPr anchor="ctr"/>
          <a:lstStyle>
            <a:lvl1pPr marL="0" indent="0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371417">
              <a:spcBef>
                <a:spcPts val="0"/>
              </a:spcBef>
            </a:pPr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ხელშეკრულების დარღვევის შემთხვევები</a:t>
            </a:r>
            <a:r>
              <a:rPr kumimoji="1" lang="en-US" sz="2800" spc="300" dirty="0">
                <a:solidFill>
                  <a:srgbClr val="1F3F67"/>
                </a:solidFill>
                <a:latin typeface="+mj-lt"/>
              </a:rPr>
              <a:t> </a:t>
            </a:r>
            <a:endParaRPr kumimoji="1" lang="en-US" altLang="ja-JP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66" name="テキスト プレースホルダー 13">
            <a:extLst>
              <a:ext uri="{FF2B5EF4-FFF2-40B4-BE49-F238E27FC236}">
                <a16:creationId xmlns:a16="http://schemas.microsoft.com/office/drawing/2014/main" xmlns="" id="{51AE058F-1509-4A05-86CE-516F325975CC}"/>
              </a:ext>
            </a:extLst>
          </p:cNvPr>
          <p:cNvSpPr txBox="1">
            <a:spLocks/>
          </p:cNvSpPr>
          <p:nvPr/>
        </p:nvSpPr>
        <p:spPr>
          <a:xfrm>
            <a:off x="4161167" y="5916911"/>
            <a:ext cx="5144567" cy="1851625"/>
          </a:xfrm>
          <a:prstGeom prst="rect">
            <a:avLst/>
          </a:prstGeom>
        </p:spPr>
        <p:txBody>
          <a:bodyPr anchor="ctr"/>
          <a:lstStyle>
            <a:lvl1pPr marL="0" indent="0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371417">
              <a:spcBef>
                <a:spcPts val="0"/>
              </a:spcBef>
            </a:pPr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უპრობლემოდ ასრულებს დამატებით სამუშაოს ანაზღაურების გარეშე</a:t>
            </a:r>
            <a:r>
              <a:rPr kumimoji="1" lang="en-US" sz="2800" spc="300" dirty="0">
                <a:solidFill>
                  <a:srgbClr val="1F3F67"/>
                </a:solidFill>
                <a:latin typeface="+mj-lt"/>
              </a:rPr>
              <a:t> </a:t>
            </a:r>
            <a:endParaRPr kumimoji="1"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67" name="テキスト プレースホルダー 13">
            <a:extLst>
              <a:ext uri="{FF2B5EF4-FFF2-40B4-BE49-F238E27FC236}">
                <a16:creationId xmlns:a16="http://schemas.microsoft.com/office/drawing/2014/main" xmlns="" id="{5C2DE2C5-C203-435A-9A54-B65B1B9980D2}"/>
              </a:ext>
            </a:extLst>
          </p:cNvPr>
          <p:cNvSpPr txBox="1">
            <a:spLocks/>
          </p:cNvSpPr>
          <p:nvPr/>
        </p:nvSpPr>
        <p:spPr>
          <a:xfrm>
            <a:off x="9540840" y="5712007"/>
            <a:ext cx="4790998" cy="1851625"/>
          </a:xfrm>
          <a:prstGeom prst="rect">
            <a:avLst/>
          </a:prstGeom>
        </p:spPr>
        <p:txBody>
          <a:bodyPr anchor="ctr"/>
          <a:lstStyle>
            <a:lvl1pPr marL="0" indent="0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შეუძლია შეასრულოს სხვა მოვალეობები</a:t>
            </a:r>
            <a:endParaRPr kumimoji="1"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68" name="テキスト プレースホルダー 13">
            <a:extLst>
              <a:ext uri="{FF2B5EF4-FFF2-40B4-BE49-F238E27FC236}">
                <a16:creationId xmlns:a16="http://schemas.microsoft.com/office/drawing/2014/main" xmlns="" id="{FCD8CAC9-A711-4061-9DCD-CC92217E1886}"/>
              </a:ext>
            </a:extLst>
          </p:cNvPr>
          <p:cNvSpPr txBox="1">
            <a:spLocks/>
          </p:cNvSpPr>
          <p:nvPr/>
        </p:nvSpPr>
        <p:spPr>
          <a:xfrm>
            <a:off x="14313265" y="5712007"/>
            <a:ext cx="5144567" cy="1851625"/>
          </a:xfrm>
          <a:prstGeom prst="rect">
            <a:avLst/>
          </a:prstGeom>
        </p:spPr>
        <p:txBody>
          <a:bodyPr anchor="ctr"/>
          <a:lstStyle>
            <a:lvl1pPr marL="0" indent="0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371417">
              <a:spcBef>
                <a:spcPts val="0"/>
              </a:spcBef>
            </a:pPr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შექმნია უხერხული სიტუაცია</a:t>
            </a:r>
            <a:endParaRPr kumimoji="1"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xmlns="" id="{C2D37136-6C29-4794-BECF-087766D5CB10}"/>
              </a:ext>
            </a:extLst>
          </p:cNvPr>
          <p:cNvSpPr/>
          <p:nvPr/>
        </p:nvSpPr>
        <p:spPr>
          <a:xfrm>
            <a:off x="4403419" y="7703291"/>
            <a:ext cx="1073478" cy="1110680"/>
          </a:xfrm>
          <a:prstGeom prst="flowChartConnector">
            <a:avLst/>
          </a:prstGeom>
          <a:solidFill>
            <a:srgbClr val="D33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 dirty="0"/>
          </a:p>
        </p:txBody>
      </p:sp>
      <p:sp>
        <p:nvSpPr>
          <p:cNvPr id="6" name="Partial Circle 5">
            <a:extLst>
              <a:ext uri="{FF2B5EF4-FFF2-40B4-BE49-F238E27FC236}">
                <a16:creationId xmlns:a16="http://schemas.microsoft.com/office/drawing/2014/main" xmlns="" id="{02A1F81A-D4EC-4EA7-8F7F-137C9A3D14BB}"/>
              </a:ext>
            </a:extLst>
          </p:cNvPr>
          <p:cNvSpPr/>
          <p:nvPr/>
        </p:nvSpPr>
        <p:spPr>
          <a:xfrm>
            <a:off x="4344783" y="7703291"/>
            <a:ext cx="1132114" cy="1110680"/>
          </a:xfrm>
          <a:prstGeom prst="pie">
            <a:avLst>
              <a:gd name="adj1" fmla="val 4239999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>
              <a:solidFill>
                <a:schemeClr val="tx1"/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xmlns="" id="{434103EF-91B9-49A8-9912-3E64B40044DA}"/>
              </a:ext>
            </a:extLst>
          </p:cNvPr>
          <p:cNvSpPr txBox="1"/>
          <p:nvPr/>
        </p:nvSpPr>
        <p:spPr>
          <a:xfrm>
            <a:off x="6108945" y="7721936"/>
            <a:ext cx="98842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altLang="ja-JP" spc="300" dirty="0">
                <a:solidFill>
                  <a:srgbClr val="115889"/>
                </a:solidFill>
                <a:latin typeface="+mj-lt"/>
              </a:rPr>
              <a:t>ზ</a:t>
            </a:r>
            <a:r>
              <a:rPr kumimoji="1" lang="ka-GE" spc="300" dirty="0">
                <a:solidFill>
                  <a:srgbClr val="115889"/>
                </a:solidFill>
                <a:latin typeface="+mj-lt"/>
              </a:rPr>
              <a:t>ეგანაკვეთური მუშაობა დამატებითი ანაზღაურების გარეშე</a:t>
            </a:r>
            <a:r>
              <a:rPr kumimoji="1" lang="en-US" altLang="ja-JP" spc="300" dirty="0">
                <a:solidFill>
                  <a:srgbClr val="115889"/>
                </a:solidFill>
                <a:latin typeface="+mj-lt"/>
              </a:rPr>
              <a:t> </a:t>
            </a:r>
          </a:p>
          <a:p>
            <a:endParaRPr kumimoji="1" lang="en-US" altLang="ja-JP" spc="300" dirty="0">
              <a:solidFill>
                <a:srgbClr val="1F90B3"/>
              </a:solidFill>
              <a:latin typeface="+mj-lt"/>
            </a:endParaRPr>
          </a:p>
        </p:txBody>
      </p:sp>
      <p:cxnSp>
        <p:nvCxnSpPr>
          <p:cNvPr id="81" name="直線コネクタ 23">
            <a:extLst>
              <a:ext uri="{FF2B5EF4-FFF2-40B4-BE49-F238E27FC236}">
                <a16:creationId xmlns:a16="http://schemas.microsoft.com/office/drawing/2014/main" xmlns="" id="{52812CDB-8BE0-41FB-9689-80768B51ACAB}"/>
              </a:ext>
            </a:extLst>
          </p:cNvPr>
          <p:cNvCxnSpPr>
            <a:cxnSpLocks/>
          </p:cNvCxnSpPr>
          <p:nvPr/>
        </p:nvCxnSpPr>
        <p:spPr>
          <a:xfrm>
            <a:off x="5264604" y="7614124"/>
            <a:ext cx="1815845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円弧 19">
            <a:extLst>
              <a:ext uri="{FF2B5EF4-FFF2-40B4-BE49-F238E27FC236}">
                <a16:creationId xmlns:a16="http://schemas.microsoft.com/office/drawing/2014/main" xmlns="" id="{A5793D00-14A4-4C6D-9E38-D6F6E26B52CC}"/>
              </a:ext>
            </a:extLst>
          </p:cNvPr>
          <p:cNvSpPr/>
          <p:nvPr/>
        </p:nvSpPr>
        <p:spPr>
          <a:xfrm rot="2523648">
            <a:off x="3504316" y="7379284"/>
            <a:ext cx="2146565" cy="2146565"/>
          </a:xfrm>
          <a:prstGeom prst="arc">
            <a:avLst>
              <a:gd name="adj1" fmla="val 16200000"/>
              <a:gd name="adj2" fmla="val 19583222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xmlns="" id="{2E67BC46-B7D2-46C5-9363-C18388C7203B}"/>
              </a:ext>
            </a:extLst>
          </p:cNvPr>
          <p:cNvCxnSpPr>
            <a:cxnSpLocks/>
          </p:cNvCxnSpPr>
          <p:nvPr/>
        </p:nvCxnSpPr>
        <p:spPr>
          <a:xfrm>
            <a:off x="2465411" y="6918239"/>
            <a:ext cx="1808009" cy="1019914"/>
          </a:xfrm>
          <a:prstGeom prst="bentConnector3">
            <a:avLst/>
          </a:prstGeom>
          <a:ln w="12700">
            <a:solidFill>
              <a:srgbClr val="D33E1D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Flowchart: Connector 82">
            <a:extLst>
              <a:ext uri="{FF2B5EF4-FFF2-40B4-BE49-F238E27FC236}">
                <a16:creationId xmlns:a16="http://schemas.microsoft.com/office/drawing/2014/main" xmlns="" id="{AE96347E-838B-4403-844D-B2CED4ADE1BE}"/>
              </a:ext>
            </a:extLst>
          </p:cNvPr>
          <p:cNvSpPr/>
          <p:nvPr/>
        </p:nvSpPr>
        <p:spPr>
          <a:xfrm>
            <a:off x="6131550" y="8445321"/>
            <a:ext cx="1073478" cy="1110680"/>
          </a:xfrm>
          <a:prstGeom prst="flowChartConnector">
            <a:avLst/>
          </a:prstGeom>
          <a:solidFill>
            <a:srgbClr val="D33E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 dirty="0"/>
          </a:p>
        </p:txBody>
      </p:sp>
      <p:sp>
        <p:nvSpPr>
          <p:cNvPr id="84" name="Partial Circle 83">
            <a:extLst>
              <a:ext uri="{FF2B5EF4-FFF2-40B4-BE49-F238E27FC236}">
                <a16:creationId xmlns:a16="http://schemas.microsoft.com/office/drawing/2014/main" xmlns="" id="{425645FC-2250-4EDA-A2FE-6892F4628640}"/>
              </a:ext>
            </a:extLst>
          </p:cNvPr>
          <p:cNvSpPr/>
          <p:nvPr/>
        </p:nvSpPr>
        <p:spPr>
          <a:xfrm>
            <a:off x="6108945" y="8445321"/>
            <a:ext cx="1132114" cy="1110680"/>
          </a:xfrm>
          <a:prstGeom prst="pie">
            <a:avLst>
              <a:gd name="adj1" fmla="val 8392012"/>
              <a:gd name="adj2" fmla="val 1620000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>
              <a:solidFill>
                <a:schemeClr val="tx1"/>
              </a:solidFill>
            </a:endParaRPr>
          </a:p>
        </p:txBody>
      </p:sp>
      <p:sp>
        <p:nvSpPr>
          <p:cNvPr id="86" name="円/楕円 7">
            <a:extLst>
              <a:ext uri="{FF2B5EF4-FFF2-40B4-BE49-F238E27FC236}">
                <a16:creationId xmlns:a16="http://schemas.microsoft.com/office/drawing/2014/main" xmlns="" id="{B898A5E3-F4F4-4C83-833E-EE9F7CE4EA85}"/>
              </a:ext>
            </a:extLst>
          </p:cNvPr>
          <p:cNvSpPr/>
          <p:nvPr/>
        </p:nvSpPr>
        <p:spPr>
          <a:xfrm>
            <a:off x="4511642" y="7880699"/>
            <a:ext cx="789205" cy="7741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7" name="円/楕円 7">
            <a:extLst>
              <a:ext uri="{FF2B5EF4-FFF2-40B4-BE49-F238E27FC236}">
                <a16:creationId xmlns:a16="http://schemas.microsoft.com/office/drawing/2014/main" xmlns="" id="{BA583F5E-FC32-4F22-847A-FE380E7858BD}"/>
              </a:ext>
            </a:extLst>
          </p:cNvPr>
          <p:cNvSpPr/>
          <p:nvPr/>
        </p:nvSpPr>
        <p:spPr>
          <a:xfrm>
            <a:off x="6273686" y="8613679"/>
            <a:ext cx="789205" cy="7741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xmlns="" id="{5D7D14F9-E7B1-4DCE-A02B-A2DA28BE10AF}"/>
              </a:ext>
            </a:extLst>
          </p:cNvPr>
          <p:cNvCxnSpPr>
            <a:cxnSpLocks/>
          </p:cNvCxnSpPr>
          <p:nvPr/>
        </p:nvCxnSpPr>
        <p:spPr>
          <a:xfrm>
            <a:off x="3595712" y="7942831"/>
            <a:ext cx="2322684" cy="1466754"/>
          </a:xfrm>
          <a:prstGeom prst="bentConnector3">
            <a:avLst>
              <a:gd name="adj1" fmla="val -1241"/>
            </a:avLst>
          </a:prstGeom>
          <a:ln w="12700">
            <a:solidFill>
              <a:srgbClr val="D33E1D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25328044-D870-49CA-8F03-F27082E62FC1}"/>
              </a:ext>
            </a:extLst>
          </p:cNvPr>
          <p:cNvSpPr txBox="1"/>
          <p:nvPr/>
        </p:nvSpPr>
        <p:spPr>
          <a:xfrm>
            <a:off x="4638086" y="8083234"/>
            <a:ext cx="686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48%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B22E12F2-AC5E-4A76-9C66-BE51C2533386}"/>
              </a:ext>
            </a:extLst>
          </p:cNvPr>
          <p:cNvSpPr txBox="1"/>
          <p:nvPr/>
        </p:nvSpPr>
        <p:spPr>
          <a:xfrm>
            <a:off x="6390132" y="8810983"/>
            <a:ext cx="686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62%</a:t>
            </a:r>
          </a:p>
        </p:txBody>
      </p:sp>
      <p:cxnSp>
        <p:nvCxnSpPr>
          <p:cNvPr id="90" name="直線コネクタ 23">
            <a:extLst>
              <a:ext uri="{FF2B5EF4-FFF2-40B4-BE49-F238E27FC236}">
                <a16:creationId xmlns:a16="http://schemas.microsoft.com/office/drawing/2014/main" xmlns="" id="{C0CF3375-2370-4718-A820-79378ED14177}"/>
              </a:ext>
            </a:extLst>
          </p:cNvPr>
          <p:cNvCxnSpPr>
            <a:cxnSpLocks/>
          </p:cNvCxnSpPr>
          <p:nvPr/>
        </p:nvCxnSpPr>
        <p:spPr>
          <a:xfrm>
            <a:off x="7020643" y="8289196"/>
            <a:ext cx="1815845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円弧 19">
            <a:extLst>
              <a:ext uri="{FF2B5EF4-FFF2-40B4-BE49-F238E27FC236}">
                <a16:creationId xmlns:a16="http://schemas.microsoft.com/office/drawing/2014/main" xmlns="" id="{2C07F567-1807-437D-90FB-2FD4F79A7006}"/>
              </a:ext>
            </a:extLst>
          </p:cNvPr>
          <p:cNvSpPr/>
          <p:nvPr/>
        </p:nvSpPr>
        <p:spPr>
          <a:xfrm rot="2523648">
            <a:off x="5236173" y="8056696"/>
            <a:ext cx="2146565" cy="2146565"/>
          </a:xfrm>
          <a:prstGeom prst="arc">
            <a:avLst>
              <a:gd name="adj1" fmla="val 16200000"/>
              <a:gd name="adj2" fmla="val 19583222"/>
            </a:avLst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BDE06C98-90ED-4408-8E8E-917B6F69D945}"/>
              </a:ext>
            </a:extLst>
          </p:cNvPr>
          <p:cNvSpPr txBox="1"/>
          <p:nvPr/>
        </p:nvSpPr>
        <p:spPr>
          <a:xfrm>
            <a:off x="7678163" y="8455354"/>
            <a:ext cx="98842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spc="300" dirty="0">
                <a:solidFill>
                  <a:srgbClr val="115889"/>
                </a:solidFill>
                <a:latin typeface="+mj-lt"/>
              </a:rPr>
              <a:t>დამატებითი დავალებების შესრულება </a:t>
            </a:r>
            <a:r>
              <a:rPr kumimoji="1" lang="ka-GE" spc="300" dirty="0">
                <a:solidFill>
                  <a:srgbClr val="115889"/>
                </a:solidFill>
              </a:rPr>
              <a:t>ანაზღაურების გარეშე</a:t>
            </a:r>
            <a:endParaRPr kumimoji="1" lang="en-US" altLang="ja-JP" spc="300" dirty="0">
              <a:solidFill>
                <a:srgbClr val="1F90B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8690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6" y="9627225"/>
            <a:ext cx="1757084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8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/>
          <p:nvPr/>
        </p:nvCxnSpPr>
        <p:spPr>
          <a:xfrm>
            <a:off x="824753" y="1165412"/>
            <a:ext cx="16319248" cy="0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" y="192951"/>
            <a:ext cx="16509363" cy="972462"/>
          </a:xfrm>
        </p:spPr>
        <p:txBody>
          <a:bodyPr/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ოჯახში დასაქმებულთა </a:t>
            </a:r>
            <a:r>
              <a:rPr lang="ka-GE" altLang="ja-JP" dirty="0">
                <a:solidFill>
                  <a:srgbClr val="1F90B3"/>
                </a:solidFill>
              </a:rPr>
              <a:t>პერსპექტივა</a:t>
            </a:r>
            <a:endParaRPr lang="ja-JP" altLang="en-US" dirty="0">
              <a:solidFill>
                <a:srgbClr val="1F90B3"/>
              </a:solidFill>
            </a:endParaRPr>
          </a:p>
        </p:txBody>
      </p:sp>
      <p:grpSp>
        <p:nvGrpSpPr>
          <p:cNvPr id="31" name="グループ化 9">
            <a:extLst>
              <a:ext uri="{FF2B5EF4-FFF2-40B4-BE49-F238E27FC236}">
                <a16:creationId xmlns:a16="http://schemas.microsoft.com/office/drawing/2014/main" xmlns="" id="{F3D4F57C-1F8D-4E76-8E8F-8BBDB5598E25}"/>
              </a:ext>
            </a:extLst>
          </p:cNvPr>
          <p:cNvGrpSpPr/>
          <p:nvPr/>
        </p:nvGrpSpPr>
        <p:grpSpPr>
          <a:xfrm>
            <a:off x="519181" y="2263791"/>
            <a:ext cx="3645395" cy="3645396"/>
            <a:chOff x="817434" y="2218185"/>
            <a:chExt cx="3645395" cy="3645396"/>
          </a:xfrm>
        </p:grpSpPr>
        <p:sp>
          <p:nvSpPr>
            <p:cNvPr id="32" name="円/楕円 5">
              <a:extLst>
                <a:ext uri="{FF2B5EF4-FFF2-40B4-BE49-F238E27FC236}">
                  <a16:creationId xmlns:a16="http://schemas.microsoft.com/office/drawing/2014/main" xmlns="" id="{3AA6EB15-6EF4-4CFF-82D4-76748C37973E}"/>
                </a:ext>
              </a:extLst>
            </p:cNvPr>
            <p:cNvSpPr/>
            <p:nvPr/>
          </p:nvSpPr>
          <p:spPr>
            <a:xfrm>
              <a:off x="817434" y="2218186"/>
              <a:ext cx="3645395" cy="3645395"/>
            </a:xfrm>
            <a:prstGeom prst="ellipse">
              <a:avLst/>
            </a:prstGeom>
            <a:solidFill>
              <a:srgbClr val="1F90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パイ 6">
              <a:extLst>
                <a:ext uri="{FF2B5EF4-FFF2-40B4-BE49-F238E27FC236}">
                  <a16:creationId xmlns:a16="http://schemas.microsoft.com/office/drawing/2014/main" xmlns="" id="{49161447-C276-467B-BFDA-00E50797DD02}"/>
                </a:ext>
              </a:extLst>
            </p:cNvPr>
            <p:cNvSpPr/>
            <p:nvPr/>
          </p:nvSpPr>
          <p:spPr>
            <a:xfrm rot="16200000">
              <a:off x="817434" y="2218185"/>
              <a:ext cx="3645395" cy="3645395"/>
            </a:xfrm>
            <a:prstGeom prst="pie">
              <a:avLst>
                <a:gd name="adj1" fmla="val 0"/>
                <a:gd name="adj2" fmla="val 18692800"/>
              </a:avLst>
            </a:prstGeom>
            <a:solidFill>
              <a:srgbClr val="C2C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5" name="円/楕円 7">
            <a:extLst>
              <a:ext uri="{FF2B5EF4-FFF2-40B4-BE49-F238E27FC236}">
                <a16:creationId xmlns:a16="http://schemas.microsoft.com/office/drawing/2014/main" xmlns="" id="{D9B7B0FD-D582-4D3B-BB38-A8A1E00529DB}"/>
              </a:ext>
            </a:extLst>
          </p:cNvPr>
          <p:cNvSpPr/>
          <p:nvPr/>
        </p:nvSpPr>
        <p:spPr>
          <a:xfrm>
            <a:off x="1256772" y="3064237"/>
            <a:ext cx="2044503" cy="20445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8">
            <a:extLst>
              <a:ext uri="{FF2B5EF4-FFF2-40B4-BE49-F238E27FC236}">
                <a16:creationId xmlns:a16="http://schemas.microsoft.com/office/drawing/2014/main" xmlns="" id="{F5568DAA-9CB4-49ED-B871-8DB993BA9F59}"/>
              </a:ext>
            </a:extLst>
          </p:cNvPr>
          <p:cNvSpPr txBox="1"/>
          <p:nvPr/>
        </p:nvSpPr>
        <p:spPr>
          <a:xfrm>
            <a:off x="1597294" y="3685088"/>
            <a:ext cx="1518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>
                <a:solidFill>
                  <a:srgbClr val="C00000"/>
                </a:solidFill>
                <a:latin typeface="+mj-lt"/>
              </a:rPr>
              <a:t>17%</a:t>
            </a:r>
            <a:endParaRPr kumimoji="1" lang="ja-JP" altLang="en-US" sz="4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6" name="円/楕円 7">
            <a:extLst>
              <a:ext uri="{FF2B5EF4-FFF2-40B4-BE49-F238E27FC236}">
                <a16:creationId xmlns:a16="http://schemas.microsoft.com/office/drawing/2014/main" xmlns="" id="{F897BF8E-78B9-447E-8C13-0B4E7A37EA30}"/>
              </a:ext>
            </a:extLst>
          </p:cNvPr>
          <p:cNvSpPr/>
          <p:nvPr/>
        </p:nvSpPr>
        <p:spPr>
          <a:xfrm>
            <a:off x="5884063" y="3078333"/>
            <a:ext cx="2044503" cy="20445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47" name="グループ化 9">
            <a:extLst>
              <a:ext uri="{FF2B5EF4-FFF2-40B4-BE49-F238E27FC236}">
                <a16:creationId xmlns:a16="http://schemas.microsoft.com/office/drawing/2014/main" xmlns="" id="{B79541DC-AA6F-47C2-8EE2-91301F3DC690}"/>
              </a:ext>
            </a:extLst>
          </p:cNvPr>
          <p:cNvGrpSpPr/>
          <p:nvPr/>
        </p:nvGrpSpPr>
        <p:grpSpPr>
          <a:xfrm>
            <a:off x="9704236" y="2282263"/>
            <a:ext cx="3645395" cy="3645396"/>
            <a:chOff x="817434" y="2218185"/>
            <a:chExt cx="3645395" cy="3645396"/>
          </a:xfrm>
        </p:grpSpPr>
        <p:sp>
          <p:nvSpPr>
            <p:cNvPr id="48" name="円/楕円 5">
              <a:extLst>
                <a:ext uri="{FF2B5EF4-FFF2-40B4-BE49-F238E27FC236}">
                  <a16:creationId xmlns:a16="http://schemas.microsoft.com/office/drawing/2014/main" xmlns="" id="{D42B7227-DEC3-49CF-8519-D9E5F0C64D13}"/>
                </a:ext>
              </a:extLst>
            </p:cNvPr>
            <p:cNvSpPr/>
            <p:nvPr/>
          </p:nvSpPr>
          <p:spPr>
            <a:xfrm>
              <a:off x="817434" y="2218186"/>
              <a:ext cx="3645395" cy="3645395"/>
            </a:xfrm>
            <a:prstGeom prst="ellipse">
              <a:avLst/>
            </a:prstGeom>
            <a:solidFill>
              <a:srgbClr val="1F90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パイ 6">
              <a:extLst>
                <a:ext uri="{FF2B5EF4-FFF2-40B4-BE49-F238E27FC236}">
                  <a16:creationId xmlns:a16="http://schemas.microsoft.com/office/drawing/2014/main" xmlns="" id="{CC46EF6E-A459-4056-B600-937FC9A5FA96}"/>
                </a:ext>
              </a:extLst>
            </p:cNvPr>
            <p:cNvSpPr/>
            <p:nvPr/>
          </p:nvSpPr>
          <p:spPr>
            <a:xfrm rot="16200000">
              <a:off x="817434" y="2218185"/>
              <a:ext cx="3645395" cy="3645395"/>
            </a:xfrm>
            <a:prstGeom prst="pie">
              <a:avLst>
                <a:gd name="adj1" fmla="val 21572184"/>
                <a:gd name="adj2" fmla="val 8101737"/>
              </a:avLst>
            </a:prstGeom>
            <a:solidFill>
              <a:srgbClr val="98CE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7" name="円/楕円 7">
            <a:extLst>
              <a:ext uri="{FF2B5EF4-FFF2-40B4-BE49-F238E27FC236}">
                <a16:creationId xmlns:a16="http://schemas.microsoft.com/office/drawing/2014/main" xmlns="" id="{57CECC5B-2341-4E63-8FDB-4475DF9640BE}"/>
              </a:ext>
            </a:extLst>
          </p:cNvPr>
          <p:cNvSpPr/>
          <p:nvPr/>
        </p:nvSpPr>
        <p:spPr>
          <a:xfrm>
            <a:off x="10504680" y="3078333"/>
            <a:ext cx="2044503" cy="20445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8" name="テキスト ボックス 8">
            <a:extLst>
              <a:ext uri="{FF2B5EF4-FFF2-40B4-BE49-F238E27FC236}">
                <a16:creationId xmlns:a16="http://schemas.microsoft.com/office/drawing/2014/main" xmlns="" id="{0EDB7CD2-2B01-486D-B256-B4409876D83E}"/>
              </a:ext>
            </a:extLst>
          </p:cNvPr>
          <p:cNvSpPr txBox="1"/>
          <p:nvPr/>
        </p:nvSpPr>
        <p:spPr>
          <a:xfrm>
            <a:off x="10875142" y="3727090"/>
            <a:ext cx="1518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>
                <a:solidFill>
                  <a:srgbClr val="C00000"/>
                </a:solidFill>
                <a:latin typeface="+mj-lt"/>
              </a:rPr>
              <a:t>64%</a:t>
            </a:r>
            <a:endParaRPr kumimoji="1" lang="ja-JP" altLang="en-US" sz="4800" dirty="0">
              <a:solidFill>
                <a:srgbClr val="C00000"/>
              </a:solidFill>
              <a:latin typeface="+mj-lt"/>
            </a:endParaRPr>
          </a:p>
        </p:txBody>
      </p:sp>
      <p:grpSp>
        <p:nvGrpSpPr>
          <p:cNvPr id="59" name="グループ化 9">
            <a:extLst>
              <a:ext uri="{FF2B5EF4-FFF2-40B4-BE49-F238E27FC236}">
                <a16:creationId xmlns:a16="http://schemas.microsoft.com/office/drawing/2014/main" xmlns="" id="{2266E660-49BD-4632-B241-9DF586E3948D}"/>
              </a:ext>
            </a:extLst>
          </p:cNvPr>
          <p:cNvGrpSpPr/>
          <p:nvPr/>
        </p:nvGrpSpPr>
        <p:grpSpPr>
          <a:xfrm>
            <a:off x="14234900" y="2282264"/>
            <a:ext cx="3645395" cy="3645396"/>
            <a:chOff x="817434" y="2218185"/>
            <a:chExt cx="3645395" cy="3645396"/>
          </a:xfrm>
        </p:grpSpPr>
        <p:sp>
          <p:nvSpPr>
            <p:cNvPr id="60" name="円/楕円 5">
              <a:extLst>
                <a:ext uri="{FF2B5EF4-FFF2-40B4-BE49-F238E27FC236}">
                  <a16:creationId xmlns:a16="http://schemas.microsoft.com/office/drawing/2014/main" xmlns="" id="{ED496B34-14FB-49A0-A58A-302B5E66FCFC}"/>
                </a:ext>
              </a:extLst>
            </p:cNvPr>
            <p:cNvSpPr/>
            <p:nvPr/>
          </p:nvSpPr>
          <p:spPr>
            <a:xfrm>
              <a:off x="817434" y="2218186"/>
              <a:ext cx="3645395" cy="3645395"/>
            </a:xfrm>
            <a:prstGeom prst="ellipse">
              <a:avLst/>
            </a:prstGeom>
            <a:solidFill>
              <a:srgbClr val="1F90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パイ 6">
              <a:extLst>
                <a:ext uri="{FF2B5EF4-FFF2-40B4-BE49-F238E27FC236}">
                  <a16:creationId xmlns:a16="http://schemas.microsoft.com/office/drawing/2014/main" xmlns="" id="{4D8D2924-3CAF-43CE-825C-BDC5E3636DB4}"/>
                </a:ext>
              </a:extLst>
            </p:cNvPr>
            <p:cNvSpPr/>
            <p:nvPr/>
          </p:nvSpPr>
          <p:spPr>
            <a:xfrm rot="16200000">
              <a:off x="817434" y="2218185"/>
              <a:ext cx="3645395" cy="3645395"/>
            </a:xfrm>
            <a:prstGeom prst="pie">
              <a:avLst>
                <a:gd name="adj1" fmla="val 0"/>
                <a:gd name="adj2" fmla="val 14277031"/>
              </a:avLst>
            </a:prstGeom>
            <a:solidFill>
              <a:srgbClr val="C2C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2" name="円/楕円 7">
            <a:extLst>
              <a:ext uri="{FF2B5EF4-FFF2-40B4-BE49-F238E27FC236}">
                <a16:creationId xmlns:a16="http://schemas.microsoft.com/office/drawing/2014/main" xmlns="" id="{1E33F4E1-9606-4AE8-B13E-DF2A7004D41E}"/>
              </a:ext>
            </a:extLst>
          </p:cNvPr>
          <p:cNvSpPr/>
          <p:nvPr/>
        </p:nvSpPr>
        <p:spPr>
          <a:xfrm>
            <a:off x="15035341" y="3134084"/>
            <a:ext cx="2044503" cy="20445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3" name="テキスト ボックス 8">
            <a:extLst>
              <a:ext uri="{FF2B5EF4-FFF2-40B4-BE49-F238E27FC236}">
                <a16:creationId xmlns:a16="http://schemas.microsoft.com/office/drawing/2014/main" xmlns="" id="{C7E0B95C-F8F1-4D93-B537-1207ECEF1E8E}"/>
              </a:ext>
            </a:extLst>
          </p:cNvPr>
          <p:cNvSpPr txBox="1"/>
          <p:nvPr/>
        </p:nvSpPr>
        <p:spPr>
          <a:xfrm>
            <a:off x="15391879" y="3739420"/>
            <a:ext cx="1518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>
                <a:solidFill>
                  <a:srgbClr val="C00000"/>
                </a:solidFill>
                <a:latin typeface="+mj-lt"/>
              </a:rPr>
              <a:t>37%</a:t>
            </a:r>
            <a:endParaRPr kumimoji="1" lang="ja-JP" altLang="en-US" sz="48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4" name="テキスト プレースホルダー 13">
            <a:extLst>
              <a:ext uri="{FF2B5EF4-FFF2-40B4-BE49-F238E27FC236}">
                <a16:creationId xmlns:a16="http://schemas.microsoft.com/office/drawing/2014/main" xmlns="" id="{EED79CF1-F05D-4998-95E7-69AAA4DD7F37}"/>
              </a:ext>
            </a:extLst>
          </p:cNvPr>
          <p:cNvSpPr txBox="1">
            <a:spLocks/>
          </p:cNvSpPr>
          <p:nvPr/>
        </p:nvSpPr>
        <p:spPr>
          <a:xfrm>
            <a:off x="519180" y="6186912"/>
            <a:ext cx="4034971" cy="1851625"/>
          </a:xfrm>
          <a:prstGeom prst="rect">
            <a:avLst/>
          </a:prstGeom>
        </p:spPr>
        <p:txBody>
          <a:bodyPr anchor="ctr"/>
          <a:lstStyle>
            <a:lvl1pPr marL="0" indent="0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ჰქონია დამსაქმებელთან კონფლიქტი</a:t>
            </a:r>
            <a:endParaRPr kumimoji="1" lang="en-US" altLang="ja-JP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66" name="テキスト プレースホルダー 13">
            <a:extLst>
              <a:ext uri="{FF2B5EF4-FFF2-40B4-BE49-F238E27FC236}">
                <a16:creationId xmlns:a16="http://schemas.microsoft.com/office/drawing/2014/main" xmlns="" id="{51AE058F-1509-4A05-86CE-516F325975CC}"/>
              </a:ext>
            </a:extLst>
          </p:cNvPr>
          <p:cNvSpPr txBox="1">
            <a:spLocks/>
          </p:cNvSpPr>
          <p:nvPr/>
        </p:nvSpPr>
        <p:spPr>
          <a:xfrm>
            <a:off x="4449093" y="6386828"/>
            <a:ext cx="5144567" cy="1851625"/>
          </a:xfrm>
          <a:prstGeom prst="rect">
            <a:avLst/>
          </a:prstGeom>
        </p:spPr>
        <p:txBody>
          <a:bodyPr anchor="ctr"/>
          <a:lstStyle>
            <a:lvl1pPr marL="0" indent="0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371417">
              <a:spcBef>
                <a:spcPts val="0"/>
              </a:spcBef>
            </a:pPr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მომავალში კონფლიქტის შემთხვევაში მიმართავს სახელმწიფო დაწესებულებას</a:t>
            </a:r>
            <a:endParaRPr kumimoji="1"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67" name="テキスト プレースホルダー 13">
            <a:extLst>
              <a:ext uri="{FF2B5EF4-FFF2-40B4-BE49-F238E27FC236}">
                <a16:creationId xmlns:a16="http://schemas.microsoft.com/office/drawing/2014/main" xmlns="" id="{5C2DE2C5-C203-435A-9A54-B65B1B9980D2}"/>
              </a:ext>
            </a:extLst>
          </p:cNvPr>
          <p:cNvSpPr txBox="1">
            <a:spLocks/>
          </p:cNvSpPr>
          <p:nvPr/>
        </p:nvSpPr>
        <p:spPr>
          <a:xfrm>
            <a:off x="10247312" y="5974655"/>
            <a:ext cx="5144567" cy="1851625"/>
          </a:xfrm>
          <a:prstGeom prst="rect">
            <a:avLst/>
          </a:prstGeom>
        </p:spPr>
        <p:txBody>
          <a:bodyPr anchor="ctr"/>
          <a:lstStyle>
            <a:lvl1pPr marL="0" indent="0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ფინანსური აუცილებლობა</a:t>
            </a:r>
            <a:endParaRPr kumimoji="1"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sp>
        <p:nvSpPr>
          <p:cNvPr id="68" name="テキスト プレースホルダー 13">
            <a:extLst>
              <a:ext uri="{FF2B5EF4-FFF2-40B4-BE49-F238E27FC236}">
                <a16:creationId xmlns:a16="http://schemas.microsoft.com/office/drawing/2014/main" xmlns="" id="{FCD8CAC9-A711-4061-9DCD-CC92217E1886}"/>
              </a:ext>
            </a:extLst>
          </p:cNvPr>
          <p:cNvSpPr txBox="1">
            <a:spLocks/>
          </p:cNvSpPr>
          <p:nvPr/>
        </p:nvSpPr>
        <p:spPr>
          <a:xfrm>
            <a:off x="14338416" y="6123533"/>
            <a:ext cx="5144567" cy="1851625"/>
          </a:xfrm>
          <a:prstGeom prst="rect">
            <a:avLst/>
          </a:prstGeom>
        </p:spPr>
        <p:txBody>
          <a:bodyPr anchor="ctr"/>
          <a:lstStyle>
            <a:lvl1pPr marL="0" indent="0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6612" indent="-510235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40941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57317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73693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90070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306446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122822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39199" indent="-408188" algn="l" defTabSz="163275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371417">
              <a:spcBef>
                <a:spcPts val="0"/>
              </a:spcBef>
            </a:pPr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სხვა </a:t>
            </a:r>
          </a:p>
          <a:p>
            <a:pPr defTabSz="1371417">
              <a:spcBef>
                <a:spcPts val="0"/>
              </a:spcBef>
            </a:pPr>
            <a:r>
              <a:rPr kumimoji="1" lang="ka-GE" sz="2800" spc="300" dirty="0">
                <a:solidFill>
                  <a:srgbClr val="1F3F67"/>
                </a:solidFill>
                <a:latin typeface="+mj-lt"/>
              </a:rPr>
              <a:t>შესაძლებლობების არარსებობა</a:t>
            </a:r>
            <a:endParaRPr kumimoji="1" lang="ja-JP" altLang="en-US" sz="2800" spc="300" dirty="0">
              <a:solidFill>
                <a:srgbClr val="1F3F67"/>
              </a:solidFill>
              <a:latin typeface="+mj-lt"/>
            </a:endParaRPr>
          </a:p>
        </p:txBody>
      </p:sp>
      <p:grpSp>
        <p:nvGrpSpPr>
          <p:cNvPr id="51" name="グループ化 9">
            <a:extLst>
              <a:ext uri="{FF2B5EF4-FFF2-40B4-BE49-F238E27FC236}">
                <a16:creationId xmlns:a16="http://schemas.microsoft.com/office/drawing/2014/main" xmlns="" id="{51CC5666-1605-4004-B69A-344AA4438EE5}"/>
              </a:ext>
            </a:extLst>
          </p:cNvPr>
          <p:cNvGrpSpPr/>
          <p:nvPr/>
        </p:nvGrpSpPr>
        <p:grpSpPr>
          <a:xfrm>
            <a:off x="5013040" y="2282262"/>
            <a:ext cx="3645395" cy="3645396"/>
            <a:chOff x="817434" y="2218185"/>
            <a:chExt cx="3645395" cy="3645396"/>
          </a:xfrm>
        </p:grpSpPr>
        <p:sp>
          <p:nvSpPr>
            <p:cNvPr id="52" name="円/楕円 5">
              <a:extLst>
                <a:ext uri="{FF2B5EF4-FFF2-40B4-BE49-F238E27FC236}">
                  <a16:creationId xmlns:a16="http://schemas.microsoft.com/office/drawing/2014/main" xmlns="" id="{EB69E9BA-24ED-46B7-9A33-E1B0EC4EA34D}"/>
                </a:ext>
              </a:extLst>
            </p:cNvPr>
            <p:cNvSpPr/>
            <p:nvPr/>
          </p:nvSpPr>
          <p:spPr>
            <a:xfrm>
              <a:off x="817434" y="2218186"/>
              <a:ext cx="3645395" cy="3645395"/>
            </a:xfrm>
            <a:prstGeom prst="ellipse">
              <a:avLst/>
            </a:prstGeom>
            <a:solidFill>
              <a:srgbClr val="1F90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パイ 6">
              <a:extLst>
                <a:ext uri="{FF2B5EF4-FFF2-40B4-BE49-F238E27FC236}">
                  <a16:creationId xmlns:a16="http://schemas.microsoft.com/office/drawing/2014/main" xmlns="" id="{6EA7BCAC-AB1E-4D13-803E-9CBEFDEE4E87}"/>
                </a:ext>
              </a:extLst>
            </p:cNvPr>
            <p:cNvSpPr/>
            <p:nvPr/>
          </p:nvSpPr>
          <p:spPr>
            <a:xfrm rot="16200000">
              <a:off x="817434" y="2218185"/>
              <a:ext cx="3645395" cy="3645395"/>
            </a:xfrm>
            <a:prstGeom prst="pie">
              <a:avLst>
                <a:gd name="adj1" fmla="val 0"/>
                <a:gd name="adj2" fmla="val 18692800"/>
              </a:avLst>
            </a:prstGeom>
            <a:solidFill>
              <a:srgbClr val="C2C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4" name="円/楕円 7">
            <a:extLst>
              <a:ext uri="{FF2B5EF4-FFF2-40B4-BE49-F238E27FC236}">
                <a16:creationId xmlns:a16="http://schemas.microsoft.com/office/drawing/2014/main" xmlns="" id="{A7E98C0A-8B44-4FEF-A8AC-0FE55C2C231F}"/>
              </a:ext>
            </a:extLst>
          </p:cNvPr>
          <p:cNvSpPr/>
          <p:nvPr/>
        </p:nvSpPr>
        <p:spPr>
          <a:xfrm>
            <a:off x="5813485" y="3118074"/>
            <a:ext cx="2044503" cy="20445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5" name="テキスト ボックス 8">
            <a:extLst>
              <a:ext uri="{FF2B5EF4-FFF2-40B4-BE49-F238E27FC236}">
                <a16:creationId xmlns:a16="http://schemas.microsoft.com/office/drawing/2014/main" xmlns="" id="{67AB1EF2-ACF9-40F8-8598-8C13520B575E}"/>
              </a:ext>
            </a:extLst>
          </p:cNvPr>
          <p:cNvSpPr txBox="1"/>
          <p:nvPr/>
        </p:nvSpPr>
        <p:spPr>
          <a:xfrm>
            <a:off x="6146903" y="3692058"/>
            <a:ext cx="15188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>
                <a:solidFill>
                  <a:srgbClr val="C00000"/>
                </a:solidFill>
                <a:latin typeface="+mj-lt"/>
              </a:rPr>
              <a:t>17%</a:t>
            </a:r>
            <a:endParaRPr kumimoji="1" lang="ja-JP" altLang="en-US" sz="4800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258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EC8B536-B8AC-F14A-99B0-5E01DA9632A8}"/>
              </a:ext>
            </a:extLst>
          </p:cNvPr>
          <p:cNvGrpSpPr/>
          <p:nvPr/>
        </p:nvGrpSpPr>
        <p:grpSpPr>
          <a:xfrm>
            <a:off x="0" y="9690245"/>
            <a:ext cx="18288000" cy="595168"/>
            <a:chOff x="0" y="9690245"/>
            <a:chExt cx="18288000" cy="59516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FED73AAF-FFCE-E54F-8DCB-3C7C7177C13B}"/>
                </a:ext>
              </a:extLst>
            </p:cNvPr>
            <p:cNvSpPr/>
            <p:nvPr/>
          </p:nvSpPr>
          <p:spPr>
            <a:xfrm>
              <a:off x="1401458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F13EEDB1-822D-5C49-A107-E71FB490B5F1}"/>
                </a:ext>
              </a:extLst>
            </p:cNvPr>
            <p:cNvSpPr/>
            <p:nvPr/>
          </p:nvSpPr>
          <p:spPr>
            <a:xfrm>
              <a:off x="4273420" y="9690245"/>
              <a:ext cx="9741159" cy="595168"/>
            </a:xfrm>
            <a:prstGeom prst="rect">
              <a:avLst/>
            </a:prstGeom>
            <a:solidFill>
              <a:srgbClr val="A500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4550E664-8DD1-834C-8160-EBCBB1D9F85B}"/>
                </a:ext>
              </a:extLst>
            </p:cNvPr>
            <p:cNvSpPr/>
            <p:nvPr/>
          </p:nvSpPr>
          <p:spPr>
            <a:xfrm>
              <a:off x="0" y="9690245"/>
              <a:ext cx="4273420" cy="595168"/>
            </a:xfrm>
            <a:prstGeom prst="rect">
              <a:avLst/>
            </a:prstGeom>
            <a:solidFill>
              <a:srgbClr val="D5040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en-US" dirty="0"/>
            </a:p>
          </p:txBody>
        </p:sp>
      </p:grpSp>
      <p:sp>
        <p:nvSpPr>
          <p:cNvPr id="17" name="Slide Number Placeholder 2">
            <a:extLst>
              <a:ext uri="{FF2B5EF4-FFF2-40B4-BE49-F238E27FC236}">
                <a16:creationId xmlns:a16="http://schemas.microsoft.com/office/drawing/2014/main" xmlns="" id="{73CC8BAB-332F-054F-B950-131FA98DA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1715" y="9627225"/>
            <a:ext cx="1478115" cy="694046"/>
          </a:xfrm>
        </p:spPr>
        <p:txBody>
          <a:bodyPr anchor="ctr"/>
          <a:lstStyle/>
          <a:p>
            <a:pPr algn="l"/>
            <a:r>
              <a:rPr kumimoji="1" lang="en-US" altLang="ja-JP" sz="3600" spc="300" dirty="0">
                <a:solidFill>
                  <a:schemeClr val="bg1"/>
                </a:solidFill>
              </a:rPr>
              <a:t>ISET</a:t>
            </a:r>
            <a:endParaRPr kumimoji="1" lang="ja-JP" altLang="en-US" sz="3600" spc="300" dirty="0">
              <a:solidFill>
                <a:schemeClr val="bg1"/>
              </a:solidFill>
            </a:endParaRPr>
          </a:p>
        </p:txBody>
      </p:sp>
      <p:sp>
        <p:nvSpPr>
          <p:cNvPr id="22" name="スライド番号プレースホルダー 3">
            <a:extLst>
              <a:ext uri="{FF2B5EF4-FFF2-40B4-BE49-F238E27FC236}">
                <a16:creationId xmlns:a16="http://schemas.microsoft.com/office/drawing/2014/main" xmlns="" id="{3AB62FB9-0A60-BC4C-A7D9-75FA44102057}"/>
              </a:ext>
            </a:extLst>
          </p:cNvPr>
          <p:cNvSpPr txBox="1">
            <a:spLocks/>
          </p:cNvSpPr>
          <p:nvPr/>
        </p:nvSpPr>
        <p:spPr>
          <a:xfrm>
            <a:off x="17144001" y="9744350"/>
            <a:ext cx="907291" cy="5476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457200" rtl="0" eaLnBrk="1" latinLnBrk="0" hangingPunct="1">
              <a:defRPr sz="6000" kern="120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87164BF-D67A-46C0-81D2-5BAF67C00C80}" type="slidenum">
              <a:rPr lang="en-US" sz="3600" smtClean="0">
                <a:solidFill>
                  <a:schemeClr val="bg1"/>
                </a:solidFill>
              </a:rPr>
              <a:pPr/>
              <a:t>9</a:t>
            </a:fld>
            <a:endParaRPr lang="en-US" sz="3600" dirty="0">
              <a:solidFill>
                <a:schemeClr val="bg1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D3F81EC-2DE2-4440-9471-E2420343FB16}"/>
              </a:ext>
            </a:extLst>
          </p:cNvPr>
          <p:cNvCxnSpPr>
            <a:cxnSpLocks/>
          </p:cNvCxnSpPr>
          <p:nvPr/>
        </p:nvCxnSpPr>
        <p:spPr>
          <a:xfrm>
            <a:off x="824753" y="1165412"/>
            <a:ext cx="5511880" cy="1"/>
          </a:xfrm>
          <a:prstGeom prst="line">
            <a:avLst/>
          </a:prstGeom>
          <a:ln>
            <a:solidFill>
              <a:srgbClr val="D5040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タイトル 12">
            <a:extLst>
              <a:ext uri="{FF2B5EF4-FFF2-40B4-BE49-F238E27FC236}">
                <a16:creationId xmlns:a16="http://schemas.microsoft.com/office/drawing/2014/main" xmlns="" id="{3DF7C43C-59E0-D84F-98F4-0DEFA0FDE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3" y="192951"/>
            <a:ext cx="5511880" cy="972462"/>
          </a:xfrm>
        </p:spPr>
        <p:txBody>
          <a:bodyPr>
            <a:normAutofit/>
          </a:bodyPr>
          <a:lstStyle/>
          <a:p>
            <a:pPr algn="l"/>
            <a:r>
              <a:rPr lang="ka-GE" altLang="ja-JP" b="1" dirty="0">
                <a:solidFill>
                  <a:srgbClr val="860000"/>
                </a:solidFill>
              </a:rPr>
              <a:t>მიზნები</a:t>
            </a:r>
            <a:endParaRPr lang="ja-JP" altLang="en-US" dirty="0"/>
          </a:p>
        </p:txBody>
      </p:sp>
      <p:sp>
        <p:nvSpPr>
          <p:cNvPr id="82" name="正方形/長方形 13">
            <a:extLst>
              <a:ext uri="{FF2B5EF4-FFF2-40B4-BE49-F238E27FC236}">
                <a16:creationId xmlns:a16="http://schemas.microsoft.com/office/drawing/2014/main" xmlns="" id="{C974321C-D452-5546-B011-A14E5CD7C6CE}"/>
              </a:ext>
            </a:extLst>
          </p:cNvPr>
          <p:cNvSpPr/>
          <p:nvPr/>
        </p:nvSpPr>
        <p:spPr>
          <a:xfrm rot="151728">
            <a:off x="7265736" y="5213963"/>
            <a:ext cx="772474" cy="2529540"/>
          </a:xfrm>
          <a:custGeom>
            <a:avLst/>
            <a:gdLst/>
            <a:ahLst/>
            <a:cxnLst/>
            <a:rect l="l" t="t" r="r" b="b"/>
            <a:pathLst>
              <a:path w="807522" h="2889715">
                <a:moveTo>
                  <a:pt x="0" y="0"/>
                </a:moveTo>
                <a:lnTo>
                  <a:pt x="716529" y="829386"/>
                </a:lnTo>
                <a:lnTo>
                  <a:pt x="807522" y="2889715"/>
                </a:lnTo>
                <a:lnTo>
                  <a:pt x="0" y="1956432"/>
                </a:lnTo>
                <a:close/>
              </a:path>
            </a:pathLst>
          </a:custGeom>
          <a:solidFill>
            <a:srgbClr val="1F90B3"/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7">
            <a:extLst>
              <a:ext uri="{FF2B5EF4-FFF2-40B4-BE49-F238E27FC236}">
                <a16:creationId xmlns:a16="http://schemas.microsoft.com/office/drawing/2014/main" xmlns="" id="{984BE6DE-E3C9-E046-B8C8-3E7BD31BCE5A}"/>
              </a:ext>
            </a:extLst>
          </p:cNvPr>
          <p:cNvSpPr/>
          <p:nvPr/>
        </p:nvSpPr>
        <p:spPr>
          <a:xfrm rot="257370">
            <a:off x="3894577" y="6858269"/>
            <a:ext cx="735604" cy="1892455"/>
          </a:xfrm>
          <a:custGeom>
            <a:avLst/>
            <a:gdLst/>
            <a:ahLst/>
            <a:cxnLst/>
            <a:rect l="l" t="t" r="r" b="b"/>
            <a:pathLst>
              <a:path w="735604" h="2693452">
                <a:moveTo>
                  <a:pt x="1" y="0"/>
                </a:moveTo>
                <a:lnTo>
                  <a:pt x="581518" y="639162"/>
                </a:lnTo>
                <a:lnTo>
                  <a:pt x="735604" y="2693452"/>
                </a:lnTo>
                <a:lnTo>
                  <a:pt x="0" y="1884931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762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6" name="上矢印 4">
            <a:extLst>
              <a:ext uri="{FF2B5EF4-FFF2-40B4-BE49-F238E27FC236}">
                <a16:creationId xmlns:a16="http://schemas.microsoft.com/office/drawing/2014/main" xmlns="" id="{6678CF25-FA33-CC4C-A099-F9905059D927}"/>
              </a:ext>
            </a:extLst>
          </p:cNvPr>
          <p:cNvSpPr/>
          <p:nvPr/>
        </p:nvSpPr>
        <p:spPr>
          <a:xfrm rot="3102645">
            <a:off x="8426890" y="3181986"/>
            <a:ext cx="2477967" cy="5217015"/>
          </a:xfrm>
          <a:prstGeom prst="upArrow">
            <a:avLst/>
          </a:prstGeom>
          <a:solidFill>
            <a:schemeClr val="bg1"/>
          </a:solidFill>
          <a:ln w="76200" cmpd="sng">
            <a:solidFill>
              <a:srgbClr val="98CE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7" name="二等辺三角形 5">
            <a:extLst>
              <a:ext uri="{FF2B5EF4-FFF2-40B4-BE49-F238E27FC236}">
                <a16:creationId xmlns:a16="http://schemas.microsoft.com/office/drawing/2014/main" xmlns="" id="{72932952-88D8-F444-8ADA-EB39F90BB409}"/>
              </a:ext>
            </a:extLst>
          </p:cNvPr>
          <p:cNvSpPr/>
          <p:nvPr/>
        </p:nvSpPr>
        <p:spPr>
          <a:xfrm rot="13925698">
            <a:off x="2473347" y="6444100"/>
            <a:ext cx="874064" cy="3573304"/>
          </a:xfrm>
          <a:prstGeom prst="triangle">
            <a:avLst/>
          </a:prstGeom>
          <a:solidFill>
            <a:schemeClr val="bg1"/>
          </a:solidFill>
          <a:ln w="76200" cmpd="sng">
            <a:solidFill>
              <a:srgbClr val="C2CD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8" name="正方形/長方形 6">
            <a:extLst>
              <a:ext uri="{FF2B5EF4-FFF2-40B4-BE49-F238E27FC236}">
                <a16:creationId xmlns:a16="http://schemas.microsoft.com/office/drawing/2014/main" xmlns="" id="{FB8BE709-CC25-6A45-A8B2-386919DB75BC}"/>
              </a:ext>
            </a:extLst>
          </p:cNvPr>
          <p:cNvSpPr/>
          <p:nvPr/>
        </p:nvSpPr>
        <p:spPr>
          <a:xfrm rot="19289162">
            <a:off x="3627840" y="6486971"/>
            <a:ext cx="4579023" cy="1093042"/>
          </a:xfrm>
          <a:prstGeom prst="rect">
            <a:avLst/>
          </a:prstGeom>
          <a:solidFill>
            <a:schemeClr val="bg1">
              <a:alpha val="89020"/>
            </a:schemeClr>
          </a:solidFill>
          <a:ln w="76200" cmpd="sng">
            <a:solidFill>
              <a:srgbClr val="1F90B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89" name="円/楕円 17">
            <a:extLst>
              <a:ext uri="{FF2B5EF4-FFF2-40B4-BE49-F238E27FC236}">
                <a16:creationId xmlns:a16="http://schemas.microsoft.com/office/drawing/2014/main" xmlns="" id="{52D63970-B087-6549-91E3-53D40677BFE0}"/>
              </a:ext>
            </a:extLst>
          </p:cNvPr>
          <p:cNvSpPr/>
          <p:nvPr/>
        </p:nvSpPr>
        <p:spPr>
          <a:xfrm>
            <a:off x="2698314" y="8075933"/>
            <a:ext cx="827903" cy="827903"/>
          </a:xfrm>
          <a:prstGeom prst="ellipse">
            <a:avLst/>
          </a:prstGeom>
          <a:solidFill>
            <a:srgbClr val="860000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dirty="0"/>
              <a:t>1</a:t>
            </a:r>
            <a:endParaRPr kumimoji="1" lang="ja-JP" altLang="en-US" sz="2400" dirty="0"/>
          </a:p>
        </p:txBody>
      </p:sp>
      <p:sp>
        <p:nvSpPr>
          <p:cNvPr id="90" name="円/楕円 18">
            <a:extLst>
              <a:ext uri="{FF2B5EF4-FFF2-40B4-BE49-F238E27FC236}">
                <a16:creationId xmlns:a16="http://schemas.microsoft.com/office/drawing/2014/main" xmlns="" id="{8AA86FE2-0955-8642-A629-A2BD94693F27}"/>
              </a:ext>
            </a:extLst>
          </p:cNvPr>
          <p:cNvSpPr/>
          <p:nvPr/>
        </p:nvSpPr>
        <p:spPr>
          <a:xfrm>
            <a:off x="5554503" y="6144259"/>
            <a:ext cx="827903" cy="827903"/>
          </a:xfrm>
          <a:prstGeom prst="ellipse">
            <a:avLst/>
          </a:prstGeom>
          <a:solidFill>
            <a:srgbClr val="860000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dirty="0"/>
              <a:t>2</a:t>
            </a:r>
            <a:endParaRPr kumimoji="1" lang="ja-JP" altLang="en-US" sz="2400" dirty="0"/>
          </a:p>
        </p:txBody>
      </p:sp>
      <p:sp>
        <p:nvSpPr>
          <p:cNvPr id="91" name="円/楕円 19">
            <a:extLst>
              <a:ext uri="{FF2B5EF4-FFF2-40B4-BE49-F238E27FC236}">
                <a16:creationId xmlns:a16="http://schemas.microsoft.com/office/drawing/2014/main" xmlns="" id="{1B028A49-D7F4-C64C-B435-3B653B3EF439}"/>
              </a:ext>
            </a:extLst>
          </p:cNvPr>
          <p:cNvSpPr/>
          <p:nvPr/>
        </p:nvSpPr>
        <p:spPr>
          <a:xfrm>
            <a:off x="8896156" y="6251297"/>
            <a:ext cx="827903" cy="827903"/>
          </a:xfrm>
          <a:prstGeom prst="ellipse">
            <a:avLst/>
          </a:prstGeom>
          <a:solidFill>
            <a:srgbClr val="860000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dirty="0"/>
              <a:t>3</a:t>
            </a:r>
            <a:endParaRPr kumimoji="1" lang="ja-JP" altLang="en-US" sz="2400" dirty="0"/>
          </a:p>
        </p:txBody>
      </p:sp>
      <p:sp>
        <p:nvSpPr>
          <p:cNvPr id="92" name="円/楕円 20">
            <a:extLst>
              <a:ext uri="{FF2B5EF4-FFF2-40B4-BE49-F238E27FC236}">
                <a16:creationId xmlns:a16="http://schemas.microsoft.com/office/drawing/2014/main" xmlns="" id="{629FD839-0092-3B46-9954-370A98E3E338}"/>
              </a:ext>
            </a:extLst>
          </p:cNvPr>
          <p:cNvSpPr/>
          <p:nvPr/>
        </p:nvSpPr>
        <p:spPr>
          <a:xfrm>
            <a:off x="10510682" y="3678338"/>
            <a:ext cx="827903" cy="827903"/>
          </a:xfrm>
          <a:prstGeom prst="ellipse">
            <a:avLst/>
          </a:prstGeom>
          <a:solidFill>
            <a:srgbClr val="860000"/>
          </a:solidFill>
          <a:ln w="762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2400" dirty="0"/>
              <a:t>4</a:t>
            </a:r>
            <a:endParaRPr kumimoji="1" lang="ja-JP" altLang="en-US" sz="2400" dirty="0"/>
          </a:p>
        </p:txBody>
      </p:sp>
      <p:sp>
        <p:nvSpPr>
          <p:cNvPr id="93" name="テキスト プレースホルダー 11">
            <a:extLst>
              <a:ext uri="{FF2B5EF4-FFF2-40B4-BE49-F238E27FC236}">
                <a16:creationId xmlns:a16="http://schemas.microsoft.com/office/drawing/2014/main" xmlns="" id="{3467131F-2B72-0A42-980E-D04B928BD0B8}"/>
              </a:ext>
            </a:extLst>
          </p:cNvPr>
          <p:cNvSpPr txBox="1">
            <a:spLocks/>
          </p:cNvSpPr>
          <p:nvPr/>
        </p:nvSpPr>
        <p:spPr>
          <a:xfrm>
            <a:off x="-36188" y="6234429"/>
            <a:ext cx="5718295" cy="191248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300" dirty="0">
                <a:solidFill>
                  <a:srgbClr val="C00000"/>
                </a:solidFill>
              </a:rPr>
              <a:t>მოლაპარაკებაში ძალაუფლების გაზრდა</a:t>
            </a:r>
            <a:r>
              <a:rPr lang="en-US" sz="23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94" name="テキスト プレースホルダー 11">
            <a:extLst>
              <a:ext uri="{FF2B5EF4-FFF2-40B4-BE49-F238E27FC236}">
                <a16:creationId xmlns:a16="http://schemas.microsoft.com/office/drawing/2014/main" xmlns="" id="{7812B567-69F9-FF46-AA62-26CAE498E06B}"/>
              </a:ext>
            </a:extLst>
          </p:cNvPr>
          <p:cNvSpPr txBox="1">
            <a:spLocks/>
          </p:cNvSpPr>
          <p:nvPr/>
        </p:nvSpPr>
        <p:spPr>
          <a:xfrm>
            <a:off x="614008" y="5627688"/>
            <a:ext cx="4940495" cy="64502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a-GE" sz="2800" spc="0" dirty="0">
                <a:solidFill>
                  <a:schemeClr val="tx1"/>
                </a:solidFill>
              </a:rPr>
              <a:t>კონკრეტული მიზანი</a:t>
            </a:r>
            <a:endParaRPr lang="en-US" sz="2800" spc="0" dirty="0">
              <a:solidFill>
                <a:schemeClr val="tx1"/>
              </a:solidFill>
            </a:endParaRPr>
          </a:p>
        </p:txBody>
      </p:sp>
      <p:sp>
        <p:nvSpPr>
          <p:cNvPr id="95" name="テキスト プレースホルダー 11">
            <a:extLst>
              <a:ext uri="{FF2B5EF4-FFF2-40B4-BE49-F238E27FC236}">
                <a16:creationId xmlns:a16="http://schemas.microsoft.com/office/drawing/2014/main" xmlns="" id="{6A0E87CA-8DFC-224D-8F86-33A6DC5D7634}"/>
              </a:ext>
            </a:extLst>
          </p:cNvPr>
          <p:cNvSpPr txBox="1">
            <a:spLocks/>
          </p:cNvSpPr>
          <p:nvPr/>
        </p:nvSpPr>
        <p:spPr>
          <a:xfrm>
            <a:off x="8896156" y="7334009"/>
            <a:ext cx="8844473" cy="162581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300" dirty="0">
                <a:solidFill>
                  <a:srgbClr val="C00000"/>
                </a:solidFill>
              </a:rPr>
              <a:t>სოციალური სარგებლისა და უსაფრთხოების უზრუნველყოფა</a:t>
            </a:r>
            <a:endParaRPr lang="en-US" altLang="ja-JP" sz="2300" dirty="0">
              <a:solidFill>
                <a:srgbClr val="C00000"/>
              </a:solidFill>
            </a:endParaRPr>
          </a:p>
        </p:txBody>
      </p:sp>
      <p:sp>
        <p:nvSpPr>
          <p:cNvPr id="97" name="テキスト プレースホルダー 11">
            <a:extLst>
              <a:ext uri="{FF2B5EF4-FFF2-40B4-BE49-F238E27FC236}">
                <a16:creationId xmlns:a16="http://schemas.microsoft.com/office/drawing/2014/main" xmlns="" id="{0C5CA090-21A2-E049-8A40-E95FD473A16D}"/>
              </a:ext>
            </a:extLst>
          </p:cNvPr>
          <p:cNvSpPr txBox="1">
            <a:spLocks/>
          </p:cNvSpPr>
          <p:nvPr/>
        </p:nvSpPr>
        <p:spPr>
          <a:xfrm>
            <a:off x="1985211" y="4376255"/>
            <a:ext cx="7680662" cy="162581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300" dirty="0">
                <a:solidFill>
                  <a:srgbClr val="C00000"/>
                </a:solidFill>
              </a:rPr>
              <a:t>შევიწროებისა და ექსპლუატაციის რისკების შემცირება</a:t>
            </a:r>
            <a:endParaRPr lang="en-US" sz="2300" dirty="0">
              <a:solidFill>
                <a:srgbClr val="C00000"/>
              </a:solidFill>
            </a:endParaRPr>
          </a:p>
        </p:txBody>
      </p:sp>
      <p:sp>
        <p:nvSpPr>
          <p:cNvPr id="98" name="テキスト プレースホルダー 11">
            <a:extLst>
              <a:ext uri="{FF2B5EF4-FFF2-40B4-BE49-F238E27FC236}">
                <a16:creationId xmlns:a16="http://schemas.microsoft.com/office/drawing/2014/main" xmlns="" id="{A908E295-EA48-BA47-AA8E-AFA86352246C}"/>
              </a:ext>
            </a:extLst>
          </p:cNvPr>
          <p:cNvSpPr txBox="1">
            <a:spLocks/>
          </p:cNvSpPr>
          <p:nvPr/>
        </p:nvSpPr>
        <p:spPr>
          <a:xfrm>
            <a:off x="3802901" y="3703089"/>
            <a:ext cx="5805398" cy="64502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a-GE" sz="2800" spc="0" dirty="0">
                <a:solidFill>
                  <a:schemeClr val="tx1"/>
                </a:solidFill>
              </a:rPr>
              <a:t>კონკრეტული მიზანი</a:t>
            </a:r>
            <a:endParaRPr lang="en-US" sz="2800" spc="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CA226DB-B35C-2341-9EEB-9A6BF24234E0}"/>
              </a:ext>
            </a:extLst>
          </p:cNvPr>
          <p:cNvSpPr txBox="1"/>
          <p:nvPr/>
        </p:nvSpPr>
        <p:spPr>
          <a:xfrm>
            <a:off x="6705600" y="39463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8" name="Graphic 27" descr="Bullseye with solid fill">
            <a:extLst>
              <a:ext uri="{FF2B5EF4-FFF2-40B4-BE49-F238E27FC236}">
                <a16:creationId xmlns:a16="http://schemas.microsoft.com/office/drawing/2014/main" xmlns="" id="{51270ABD-9A91-4079-86C6-F7C7EC3CDB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3515872" y="261887"/>
            <a:ext cx="3569826" cy="3569826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4551BB18-12ED-4FAC-A8EB-5252DAAFE17D}"/>
              </a:ext>
            </a:extLst>
          </p:cNvPr>
          <p:cNvSpPr txBox="1"/>
          <p:nvPr/>
        </p:nvSpPr>
        <p:spPr>
          <a:xfrm>
            <a:off x="13318392" y="3567894"/>
            <a:ext cx="92054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ka-GE" sz="3200" spc="300" dirty="0">
                <a:latin typeface="+mj-lt"/>
              </a:rPr>
              <a:t>ზოგადი მიზანი</a:t>
            </a:r>
            <a:endParaRPr kumimoji="1" lang="en-US" altLang="ja-JP" sz="3200" spc="300" dirty="0">
              <a:latin typeface="+mj-lt"/>
            </a:endParaRPr>
          </a:p>
        </p:txBody>
      </p:sp>
      <p:sp>
        <p:nvSpPr>
          <p:cNvPr id="30" name="テキスト プレースホルダー 11">
            <a:extLst>
              <a:ext uri="{FF2B5EF4-FFF2-40B4-BE49-F238E27FC236}">
                <a16:creationId xmlns:a16="http://schemas.microsoft.com/office/drawing/2014/main" xmlns="" id="{007474B2-CE89-4C6F-8AC9-8216B042C361}"/>
              </a:ext>
            </a:extLst>
          </p:cNvPr>
          <p:cNvSpPr txBox="1">
            <a:spLocks/>
          </p:cNvSpPr>
          <p:nvPr/>
        </p:nvSpPr>
        <p:spPr>
          <a:xfrm>
            <a:off x="12767847" y="4241151"/>
            <a:ext cx="5414728" cy="212903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800" dirty="0">
                <a:solidFill>
                  <a:srgbClr val="C00000"/>
                </a:solidFill>
              </a:rPr>
              <a:t>ოჯახში დასაქმებულთათვის ღირსეული სამუშაო პირობების უზრუნველყოფა</a:t>
            </a:r>
            <a:endParaRPr lang="en-US" sz="2800" dirty="0">
              <a:solidFill>
                <a:srgbClr val="C00000"/>
              </a:solidFill>
            </a:endParaRPr>
          </a:p>
          <a:p>
            <a:pPr marL="15875">
              <a:lnSpc>
                <a:spcPct val="150000"/>
              </a:lnSpc>
              <a:spcAft>
                <a:spcPts val="800"/>
              </a:spcAft>
              <a:buClr>
                <a:srgbClr val="C00000"/>
              </a:buClr>
            </a:pP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31" name="テキスト プレースホルダー 11">
            <a:extLst>
              <a:ext uri="{FF2B5EF4-FFF2-40B4-BE49-F238E27FC236}">
                <a16:creationId xmlns:a16="http://schemas.microsoft.com/office/drawing/2014/main" xmlns="" id="{75A6C293-B5F3-4DE3-90E4-C98DEBC16C7C}"/>
              </a:ext>
            </a:extLst>
          </p:cNvPr>
          <p:cNvSpPr txBox="1">
            <a:spLocks/>
          </p:cNvSpPr>
          <p:nvPr/>
        </p:nvSpPr>
        <p:spPr>
          <a:xfrm>
            <a:off x="10499415" y="6597326"/>
            <a:ext cx="5805398" cy="64502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a-GE" sz="2800" spc="0" dirty="0">
                <a:solidFill>
                  <a:schemeClr val="tx1"/>
                </a:solidFill>
              </a:rPr>
              <a:t>კონკრეტული მიზანი</a:t>
            </a:r>
            <a:endParaRPr lang="en-US" sz="2800" spc="0" dirty="0">
              <a:solidFill>
                <a:schemeClr val="tx1"/>
              </a:solidFill>
            </a:endParaRPr>
          </a:p>
        </p:txBody>
      </p:sp>
      <p:sp>
        <p:nvSpPr>
          <p:cNvPr id="32" name="テキスト プレースホルダー 11">
            <a:extLst>
              <a:ext uri="{FF2B5EF4-FFF2-40B4-BE49-F238E27FC236}">
                <a16:creationId xmlns:a16="http://schemas.microsoft.com/office/drawing/2014/main" xmlns="" id="{77B1D567-53ED-452F-9856-AF925C39C53F}"/>
              </a:ext>
            </a:extLst>
          </p:cNvPr>
          <p:cNvSpPr txBox="1">
            <a:spLocks/>
          </p:cNvSpPr>
          <p:nvPr/>
        </p:nvSpPr>
        <p:spPr>
          <a:xfrm>
            <a:off x="7155397" y="2898873"/>
            <a:ext cx="8844473" cy="162581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>
              <a:lnSpc>
                <a:spcPct val="100000"/>
              </a:lnSpc>
              <a:spcAft>
                <a:spcPts val="800"/>
              </a:spcAft>
              <a:buClr>
                <a:srgbClr val="C00000"/>
              </a:buClr>
            </a:pPr>
            <a:r>
              <a:rPr lang="ka-GE" sz="2300" dirty="0">
                <a:solidFill>
                  <a:srgbClr val="C00000"/>
                </a:solidFill>
              </a:rPr>
              <a:t>ცნობიერების ამაღლება მათი უფლებების შესახებ</a:t>
            </a:r>
            <a:endParaRPr lang="en-US" altLang="ja-JP" sz="2300" dirty="0">
              <a:solidFill>
                <a:srgbClr val="C00000"/>
              </a:solidFill>
            </a:endParaRPr>
          </a:p>
        </p:txBody>
      </p:sp>
      <p:sp>
        <p:nvSpPr>
          <p:cNvPr id="33" name="テキスト プレースホルダー 11">
            <a:extLst>
              <a:ext uri="{FF2B5EF4-FFF2-40B4-BE49-F238E27FC236}">
                <a16:creationId xmlns:a16="http://schemas.microsoft.com/office/drawing/2014/main" xmlns="" id="{9D93ECE1-BA5A-4904-B85F-CB491EDA326F}"/>
              </a:ext>
            </a:extLst>
          </p:cNvPr>
          <p:cNvSpPr txBox="1">
            <a:spLocks/>
          </p:cNvSpPr>
          <p:nvPr/>
        </p:nvSpPr>
        <p:spPr>
          <a:xfrm>
            <a:off x="8717788" y="2139374"/>
            <a:ext cx="5805398" cy="64502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1371417" rtl="0" eaLnBrk="1" latinLnBrk="0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2400" kern="1200" spc="300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102856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14271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99980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85689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771397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57106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42814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28523" indent="-342854" algn="l" defTabSz="1371417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ka-GE" sz="2800" spc="0" dirty="0">
                <a:solidFill>
                  <a:schemeClr val="tx1"/>
                </a:solidFill>
              </a:rPr>
              <a:t>კონკრეტული მიზანი</a:t>
            </a:r>
            <a:endParaRPr lang="en-US" sz="2800" spc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469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321"/>
    </mc:Choice>
    <mc:Fallback xmlns="">
      <p:transition advTm="4321"/>
    </mc:Fallback>
  </mc:AlternateContent>
</p:sld>
</file>

<file path=ppt/theme/theme1.xml><?xml version="1.0" encoding="utf-8"?>
<a:theme xmlns:a="http://schemas.openxmlformats.org/drawingml/2006/main" name="Contents">
  <a:themeElements>
    <a:clrScheme name="Polaris">
      <a:dk1>
        <a:srgbClr val="3C3C3C"/>
      </a:dk1>
      <a:lt1>
        <a:sysClr val="window" lastClr="FFFFFF"/>
      </a:lt1>
      <a:dk2>
        <a:srgbClr val="575454"/>
      </a:dk2>
      <a:lt2>
        <a:srgbClr val="E7E6E6"/>
      </a:lt2>
      <a:accent1>
        <a:srgbClr val="333333"/>
      </a:accent1>
      <a:accent2>
        <a:srgbClr val="515151"/>
      </a:accent2>
      <a:accent3>
        <a:srgbClr val="6F6F6F"/>
      </a:accent3>
      <a:accent4>
        <a:srgbClr val="8D8D8D"/>
      </a:accent4>
      <a:accent5>
        <a:srgbClr val="B2C7CE"/>
      </a:accent5>
      <a:accent6>
        <a:srgbClr val="009999"/>
      </a:accent6>
      <a:hlink>
        <a:srgbClr val="779CA8"/>
      </a:hlink>
      <a:folHlink>
        <a:srgbClr val="4A6A75"/>
      </a:folHlink>
    </a:clrScheme>
    <a:fontScheme name="Polaris">
      <a:majorFont>
        <a:latin typeface="Coo Hew"/>
        <a:ea typeface="Spica Neue Bold"/>
        <a:cs typeface=""/>
      </a:majorFont>
      <a:minorFont>
        <a:latin typeface="Gidole"/>
        <a:ea typeface="Spica Neue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>
            <a:lumMod val="60000"/>
            <a:lumOff val="40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o Footer">
  <a:themeElements>
    <a:clrScheme name="Minimal">
      <a:dk1>
        <a:srgbClr val="3C3C3C"/>
      </a:dk1>
      <a:lt1>
        <a:sysClr val="window" lastClr="FFFFFF"/>
      </a:lt1>
      <a:dk2>
        <a:srgbClr val="575454"/>
      </a:dk2>
      <a:lt2>
        <a:srgbClr val="E7E6E6"/>
      </a:lt2>
      <a:accent1>
        <a:srgbClr val="333333"/>
      </a:accent1>
      <a:accent2>
        <a:srgbClr val="515151"/>
      </a:accent2>
      <a:accent3>
        <a:srgbClr val="6F6F6F"/>
      </a:accent3>
      <a:accent4>
        <a:srgbClr val="8D8D8D"/>
      </a:accent4>
      <a:accent5>
        <a:srgbClr val="B2C7CE"/>
      </a:accent5>
      <a:accent6>
        <a:srgbClr val="009999"/>
      </a:accent6>
      <a:hlink>
        <a:srgbClr val="0099CC"/>
      </a:hlink>
      <a:folHlink>
        <a:srgbClr val="007299"/>
      </a:folHlink>
    </a:clrScheme>
    <a:fontScheme name="Polaris">
      <a:majorFont>
        <a:latin typeface="Coo Hew"/>
        <a:ea typeface="Spica Neue Bold"/>
        <a:cs typeface=""/>
      </a:majorFont>
      <a:minorFont>
        <a:latin typeface="Gidole"/>
        <a:ea typeface="Spica Neue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olaris">
    <a:dk1>
      <a:srgbClr val="3C3C3C"/>
    </a:dk1>
    <a:lt1>
      <a:sysClr val="window" lastClr="FFFFFF"/>
    </a:lt1>
    <a:dk2>
      <a:srgbClr val="575454"/>
    </a:dk2>
    <a:lt2>
      <a:srgbClr val="E7E6E6"/>
    </a:lt2>
    <a:accent1>
      <a:srgbClr val="333333"/>
    </a:accent1>
    <a:accent2>
      <a:srgbClr val="515151"/>
    </a:accent2>
    <a:accent3>
      <a:srgbClr val="6F6F6F"/>
    </a:accent3>
    <a:accent4>
      <a:srgbClr val="8D8D8D"/>
    </a:accent4>
    <a:accent5>
      <a:srgbClr val="B2C7CE"/>
    </a:accent5>
    <a:accent6>
      <a:srgbClr val="009999"/>
    </a:accent6>
    <a:hlink>
      <a:srgbClr val="779CA8"/>
    </a:hlink>
    <a:folHlink>
      <a:srgbClr val="4A6A75"/>
    </a:folHlink>
  </a:clrScheme>
  <a:fontScheme name="Polaris">
    <a:majorFont>
      <a:latin typeface="Coo Hew"/>
      <a:ea typeface="Spica Neue Bold"/>
      <a:cs typeface=""/>
    </a:majorFont>
    <a:minorFont>
      <a:latin typeface="Gidole"/>
      <a:ea typeface="Spica Neue"/>
      <a:cs typeface="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8282</TotalTime>
  <Words>1186</Words>
  <Application>Microsoft Office PowerPoint</Application>
  <PresentationFormat>Custom</PresentationFormat>
  <Paragraphs>316</Paragraphs>
  <Slides>20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4" baseType="lpstr">
      <vt:lpstr>游ゴシック</vt:lpstr>
      <vt:lpstr>Arial</vt:lpstr>
      <vt:lpstr>Calibri</vt:lpstr>
      <vt:lpstr>Calibri Light</vt:lpstr>
      <vt:lpstr>Coo Hew</vt:lpstr>
      <vt:lpstr>Gidole</vt:lpstr>
      <vt:lpstr>Helvetica</vt:lpstr>
      <vt:lpstr>Spica Neue</vt:lpstr>
      <vt:lpstr>Spica Neue Bold</vt:lpstr>
      <vt:lpstr>Times New Roman</vt:lpstr>
      <vt:lpstr>Wingdings</vt:lpstr>
      <vt:lpstr>Contents</vt:lpstr>
      <vt:lpstr>No Footer</vt:lpstr>
      <vt:lpstr>Presentation</vt:lpstr>
      <vt:lpstr> რეგულირების ზეგავლენის შეფასება   ოჯახში დასაქმებულების უფლებების 189-ე კონვენცია </vt:lpstr>
      <vt:lpstr>კვლევის ორგანიზება და დროის განსაზღვრა </vt:lpstr>
      <vt:lpstr>საკანონმდებლო ხარვეზები 189-ე კონვენციასთან მიმართებაში</vt:lpstr>
      <vt:lpstr>პრობლემის განსაზღვრა</vt:lpstr>
      <vt:lpstr>ოჯახში დასაქმებულთა პროფილი </vt:lpstr>
      <vt:lpstr>შრომის პირობები </vt:lpstr>
      <vt:lpstr>ოჯახში დასაქმებულთა პერსპექტივა</vt:lpstr>
      <vt:lpstr>ოჯახში დასაქმებულთა პერსპექტივა</vt:lpstr>
      <vt:lpstr>მიზნები</vt:lpstr>
      <vt:lpstr>შემუშავებული პოლიტიკის ალტერნატივები</vt:lpstr>
      <vt:lpstr>შემუშავებული პოლიტიკის ალტერნატივები</vt:lpstr>
      <vt:lpstr>შემუშავებული პოლიტიკის ალტერნატივები</vt:lpstr>
      <vt:lpstr>თვისებრივი ზეგავლენის შეფასება</vt:lpstr>
      <vt:lpstr>რაოდენობრივი ზეგავლენის შეფასება</vt:lpstr>
      <vt:lpstr>რაოდენობრივი ზეგავლენის შეფასება</vt:lpstr>
      <vt:lpstr>მრავალკრიტერიუმიანი ანალიზი</vt:lpstr>
      <vt:lpstr>ძირითადი მიგნებები</vt:lpstr>
      <vt:lpstr>რეკომენდაციები </vt:lpstr>
      <vt:lpstr>რეკომენდაციები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Polaris</dc:title>
  <dc:creator>Jun Akizaki</dc:creator>
  <cp:lastModifiedBy>Maka Chitanava</cp:lastModifiedBy>
  <cp:revision>635</cp:revision>
  <cp:lastPrinted>2021-02-06T17:49:28Z</cp:lastPrinted>
  <dcterms:created xsi:type="dcterms:W3CDTF">2016-10-08T14:15:50Z</dcterms:created>
  <dcterms:modified xsi:type="dcterms:W3CDTF">2021-02-16T07:19:49Z</dcterms:modified>
</cp:coreProperties>
</file>