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60" r:id="rId4"/>
  </p:sldMasterIdLst>
  <p:notesMasterIdLst>
    <p:notesMasterId r:id="rId19"/>
  </p:notesMasterIdLst>
  <p:sldIdLst>
    <p:sldId id="289" r:id="rId5"/>
    <p:sldId id="304" r:id="rId6"/>
    <p:sldId id="291" r:id="rId7"/>
    <p:sldId id="297" r:id="rId8"/>
    <p:sldId id="298" r:id="rId9"/>
    <p:sldId id="300" r:id="rId10"/>
    <p:sldId id="310" r:id="rId11"/>
    <p:sldId id="302" r:id="rId12"/>
    <p:sldId id="303" r:id="rId13"/>
    <p:sldId id="306" r:id="rId14"/>
    <p:sldId id="301" r:id="rId15"/>
    <p:sldId id="309" r:id="rId16"/>
    <p:sldId id="288" r:id="rId17"/>
    <p:sldId id="311" r:id="rId1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Roberto Claudio Sormani" initials="RCS" lastIdx="8" clrIdx="0">
    <p:extLst>
      <p:ext uri="{19B8F6BF-5375-455C-9EA6-DF929625EA0E}">
        <p15:presenceInfo xmlns:p15="http://schemas.microsoft.com/office/powerpoint/2012/main" userId="S::rsormani@worldbank.org::e396591f-51d3-4886-8c3b-f9220fd87563" providerId="AD"/>
      </p:ext>
    </p:extLst>
  </p:cmAuthor>
  <p:cmAuthor id="2" name="Maddalena Honorati" initials="MH" lastIdx="3" clrIdx="1">
    <p:extLst>
      <p:ext uri="{19B8F6BF-5375-455C-9EA6-DF929625EA0E}">
        <p15:presenceInfo xmlns:p15="http://schemas.microsoft.com/office/powerpoint/2012/main" userId="S::mhonorati@worldbank.org::227c41b8-153f-4f1c-b34b-5333e6a725d8" providerId="AD"/>
      </p:ext>
    </p:extLst>
  </p:cmAuthor>
  <p:cmAuthor id="3" name="Ludovico Carraro" initials="LC" lastIdx="3" clrIdx="2">
    <p:extLst>
      <p:ext uri="{19B8F6BF-5375-455C-9EA6-DF929625EA0E}">
        <p15:presenceInfo xmlns:p15="http://schemas.microsoft.com/office/powerpoint/2012/main" userId="S-1-5-21-1298681547-1710639334-1544898942-1227"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1535" autoAdjust="0"/>
  </p:normalViewPr>
  <p:slideViewPr>
    <p:cSldViewPr snapToGrid="0">
      <p:cViewPr varScale="1">
        <p:scale>
          <a:sx n="57" d="100"/>
          <a:sy n="57" d="100"/>
        </p:scale>
        <p:origin x="1016" y="4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3" Type="http://schemas.openxmlformats.org/officeDocument/2006/relationships/customXml" Target="../customXml/item3.xml"/><Relationship Id="rId21" Type="http://schemas.openxmlformats.org/officeDocument/2006/relationships/presProps" Target="pres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commentAuthors" Target="commentAuthor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AAD4E0A1-2FAA-4C4F-A963-A18676DD2709}" type="doc">
      <dgm:prSet loTypeId="urn:microsoft.com/office/officeart/2016/7/layout/AccentHomeChevronProcess" loCatId="process" qsTypeId="urn:microsoft.com/office/officeart/2005/8/quickstyle/simple1" qsCatId="simple" csTypeId="urn:microsoft.com/office/officeart/2005/8/colors/accent0_3" csCatId="mainScheme" phldr="1"/>
      <dgm:spPr/>
      <dgm:t>
        <a:bodyPr/>
        <a:lstStyle/>
        <a:p>
          <a:endParaRPr lang="en-US"/>
        </a:p>
      </dgm:t>
    </dgm:pt>
    <dgm:pt modelId="{59A0B26A-2973-451B-9ADA-6468D9C1A82E}">
      <dgm:prSet/>
      <dgm:spPr>
        <a:solidFill>
          <a:schemeClr val="accent6">
            <a:lumMod val="60000"/>
            <a:lumOff val="40000"/>
          </a:schemeClr>
        </a:solidFill>
      </dgm:spPr>
      <dgm:t>
        <a:bodyPr/>
        <a:lstStyle/>
        <a:p>
          <a:r>
            <a:rPr lang="ka-GE" dirty="0"/>
            <a:t>ეტაპი</a:t>
          </a:r>
          <a:r>
            <a:rPr lang="en-US" dirty="0"/>
            <a:t> 1</a:t>
          </a:r>
        </a:p>
      </dgm:t>
    </dgm:pt>
    <dgm:pt modelId="{485F4D2F-583A-4E49-8439-7E9505C9635E}" type="parTrans" cxnId="{3B32756D-B3E5-411D-8FF5-9443D03E0512}">
      <dgm:prSet/>
      <dgm:spPr/>
      <dgm:t>
        <a:bodyPr/>
        <a:lstStyle/>
        <a:p>
          <a:endParaRPr lang="en-US"/>
        </a:p>
      </dgm:t>
    </dgm:pt>
    <dgm:pt modelId="{82DF06A8-49E6-4C50-8190-748A5D28FD6E}" type="sibTrans" cxnId="{3B32756D-B3E5-411D-8FF5-9443D03E0512}">
      <dgm:prSet/>
      <dgm:spPr/>
      <dgm:t>
        <a:bodyPr/>
        <a:lstStyle/>
        <a:p>
          <a:endParaRPr lang="en-US"/>
        </a:p>
      </dgm:t>
    </dgm:pt>
    <dgm:pt modelId="{EFA50C6C-022A-4BE7-B363-CC5944231205}">
      <dgm:prSet/>
      <dgm:spPr/>
      <dgm:t>
        <a:bodyPr/>
        <a:lstStyle/>
        <a:p>
          <a:r>
            <a:rPr lang="ka-GE" dirty="0"/>
            <a:t>ამჟამინდელ მიდგომის გადასინჯვა, შესამოწმებელი დაშვებების გამოვლინა და  ფასების გადამოწმება</a:t>
          </a:r>
          <a:endParaRPr lang="en-US" dirty="0"/>
        </a:p>
      </dgm:t>
    </dgm:pt>
    <dgm:pt modelId="{2DCDB026-5A6D-4F6F-854C-5F88D23D2A99}" type="parTrans" cxnId="{F7E24D59-9532-4E70-A381-FD77E8E3792F}">
      <dgm:prSet/>
      <dgm:spPr/>
      <dgm:t>
        <a:bodyPr/>
        <a:lstStyle/>
        <a:p>
          <a:endParaRPr lang="en-US"/>
        </a:p>
      </dgm:t>
    </dgm:pt>
    <dgm:pt modelId="{1640FBF7-6D83-46D6-9A14-66833FCD0185}" type="sibTrans" cxnId="{F7E24D59-9532-4E70-A381-FD77E8E3792F}">
      <dgm:prSet/>
      <dgm:spPr/>
      <dgm:t>
        <a:bodyPr/>
        <a:lstStyle/>
        <a:p>
          <a:endParaRPr lang="en-US"/>
        </a:p>
      </dgm:t>
    </dgm:pt>
    <dgm:pt modelId="{8159643A-818D-4545-AFE5-29FC064B1AAA}">
      <dgm:prSet/>
      <dgm:spPr>
        <a:solidFill>
          <a:schemeClr val="accent6">
            <a:lumMod val="60000"/>
            <a:lumOff val="40000"/>
          </a:schemeClr>
        </a:solidFill>
      </dgm:spPr>
      <dgm:t>
        <a:bodyPr/>
        <a:lstStyle/>
        <a:p>
          <a:r>
            <a:rPr lang="ka-GE" dirty="0"/>
            <a:t>ეტაპი</a:t>
          </a:r>
          <a:r>
            <a:rPr lang="en-US" dirty="0"/>
            <a:t> 2</a:t>
          </a:r>
        </a:p>
      </dgm:t>
    </dgm:pt>
    <dgm:pt modelId="{2AC99ED1-74BC-44F4-AB57-AD4179C7D85F}" type="parTrans" cxnId="{D9DD0A07-3DE1-4FDB-9228-533E0FAB48D9}">
      <dgm:prSet/>
      <dgm:spPr/>
      <dgm:t>
        <a:bodyPr/>
        <a:lstStyle/>
        <a:p>
          <a:endParaRPr lang="en-US"/>
        </a:p>
      </dgm:t>
    </dgm:pt>
    <dgm:pt modelId="{384C38D0-1DF9-4571-8437-3CD10BEF2AAE}" type="sibTrans" cxnId="{D9DD0A07-3DE1-4FDB-9228-533E0FAB48D9}">
      <dgm:prSet/>
      <dgm:spPr/>
      <dgm:t>
        <a:bodyPr/>
        <a:lstStyle/>
        <a:p>
          <a:endParaRPr lang="en-US"/>
        </a:p>
      </dgm:t>
    </dgm:pt>
    <dgm:pt modelId="{A5F3A565-F1A9-4263-BA1F-374C68AB041C}">
      <dgm:prSet/>
      <dgm:spPr/>
      <dgm:t>
        <a:bodyPr/>
        <a:lstStyle/>
        <a:p>
          <a:r>
            <a:rPr lang="ka-GE" dirty="0"/>
            <a:t>არსებული ხარჯებისა და მოხმარების სტრუქტურების შეფასება</a:t>
          </a:r>
          <a:r>
            <a:rPr lang="en-US" dirty="0"/>
            <a:t>: </a:t>
          </a:r>
          <a:r>
            <a:rPr lang="ka-GE" dirty="0"/>
            <a:t>მე-2 მეთოდის გამოყენებით</a:t>
          </a:r>
          <a:endParaRPr lang="en-US" dirty="0"/>
        </a:p>
      </dgm:t>
    </dgm:pt>
    <dgm:pt modelId="{BC9CEAF5-0740-4D16-9B53-CFBE32998C15}" type="parTrans" cxnId="{5674DB32-52A8-4AD6-91A2-851D4F5D774E}">
      <dgm:prSet/>
      <dgm:spPr/>
      <dgm:t>
        <a:bodyPr/>
        <a:lstStyle/>
        <a:p>
          <a:endParaRPr lang="en-US"/>
        </a:p>
      </dgm:t>
    </dgm:pt>
    <dgm:pt modelId="{E138BD27-CD5F-4B72-9EE7-AFCFDA324151}" type="sibTrans" cxnId="{5674DB32-52A8-4AD6-91A2-851D4F5D774E}">
      <dgm:prSet/>
      <dgm:spPr/>
      <dgm:t>
        <a:bodyPr/>
        <a:lstStyle/>
        <a:p>
          <a:endParaRPr lang="en-US"/>
        </a:p>
      </dgm:t>
    </dgm:pt>
    <dgm:pt modelId="{11173297-B697-4A11-9EAC-E45317C547A3}">
      <dgm:prSet/>
      <dgm:spPr>
        <a:solidFill>
          <a:schemeClr val="accent6">
            <a:lumMod val="60000"/>
            <a:lumOff val="40000"/>
          </a:schemeClr>
        </a:solidFill>
      </dgm:spPr>
      <dgm:t>
        <a:bodyPr/>
        <a:lstStyle/>
        <a:p>
          <a:r>
            <a:rPr lang="ka-GE" dirty="0"/>
            <a:t>ეტაპი</a:t>
          </a:r>
          <a:r>
            <a:rPr lang="en-US" dirty="0"/>
            <a:t> 3</a:t>
          </a:r>
        </a:p>
      </dgm:t>
    </dgm:pt>
    <dgm:pt modelId="{04B33EEE-24D9-46D5-87A7-153B2EA6E29D}" type="parTrans" cxnId="{6C7779F4-FD69-4B67-B910-A8608F5BFD91}">
      <dgm:prSet/>
      <dgm:spPr/>
      <dgm:t>
        <a:bodyPr/>
        <a:lstStyle/>
        <a:p>
          <a:endParaRPr lang="en-US"/>
        </a:p>
      </dgm:t>
    </dgm:pt>
    <dgm:pt modelId="{F44242F6-86F1-4EA1-8BA3-3748696B9D36}" type="sibTrans" cxnId="{6C7779F4-FD69-4B67-B910-A8608F5BFD91}">
      <dgm:prSet/>
      <dgm:spPr/>
      <dgm:t>
        <a:bodyPr/>
        <a:lstStyle/>
        <a:p>
          <a:endParaRPr lang="en-US"/>
        </a:p>
      </dgm:t>
    </dgm:pt>
    <dgm:pt modelId="{388BDCB2-DCDF-44F3-8324-AEB38FDDBDD1}">
      <dgm:prSet/>
      <dgm:spPr/>
      <dgm:t>
        <a:bodyPr/>
        <a:lstStyle/>
        <a:p>
          <a:r>
            <a:rPr lang="en-US" dirty="0"/>
            <a:t>ISET</a:t>
          </a:r>
          <a:r>
            <a:rPr lang="ka-GE" dirty="0"/>
            <a:t> მეთოდოლოგიის კორექტირება და საჭიროებების ინდექსის გადაანგარიშება </a:t>
          </a:r>
          <a:r>
            <a:rPr lang="en-US" dirty="0"/>
            <a:t>(</a:t>
          </a:r>
          <a:r>
            <a:rPr lang="ka-GE" dirty="0"/>
            <a:t>პირველი და მე-2 მეთოდების კომბინირებით</a:t>
          </a:r>
          <a:r>
            <a:rPr lang="en-US" dirty="0"/>
            <a:t>)</a:t>
          </a:r>
        </a:p>
      </dgm:t>
    </dgm:pt>
    <dgm:pt modelId="{37941136-BD0B-4BA2-AB30-C59B281AC064}" type="parTrans" cxnId="{F7EA216A-8EED-4AEA-8470-B1B8F045C9C9}">
      <dgm:prSet/>
      <dgm:spPr/>
      <dgm:t>
        <a:bodyPr/>
        <a:lstStyle/>
        <a:p>
          <a:endParaRPr lang="en-US"/>
        </a:p>
      </dgm:t>
    </dgm:pt>
    <dgm:pt modelId="{3E43BD3A-DE7D-4F87-8DF8-BE45D9E99A98}" type="sibTrans" cxnId="{F7EA216A-8EED-4AEA-8470-B1B8F045C9C9}">
      <dgm:prSet/>
      <dgm:spPr/>
      <dgm:t>
        <a:bodyPr/>
        <a:lstStyle/>
        <a:p>
          <a:endParaRPr lang="en-US"/>
        </a:p>
      </dgm:t>
    </dgm:pt>
    <dgm:pt modelId="{D59A6E49-80F2-47F2-A3F1-A7D3C1042B7A}">
      <dgm:prSet/>
      <dgm:spPr>
        <a:solidFill>
          <a:schemeClr val="accent6">
            <a:lumMod val="60000"/>
            <a:lumOff val="40000"/>
          </a:schemeClr>
        </a:solidFill>
      </dgm:spPr>
      <dgm:t>
        <a:bodyPr/>
        <a:lstStyle/>
        <a:p>
          <a:r>
            <a:rPr lang="ka-GE" dirty="0"/>
            <a:t>ეტაპი </a:t>
          </a:r>
          <a:r>
            <a:rPr lang="en-US" dirty="0"/>
            <a:t>4</a:t>
          </a:r>
        </a:p>
      </dgm:t>
    </dgm:pt>
    <dgm:pt modelId="{0F0347E2-53BF-4AF0-BE04-E562E9D07F8C}" type="parTrans" cxnId="{1DEAA8D5-09D4-43B8-9CE1-38F63628F861}">
      <dgm:prSet/>
      <dgm:spPr/>
      <dgm:t>
        <a:bodyPr/>
        <a:lstStyle/>
        <a:p>
          <a:endParaRPr lang="en-US"/>
        </a:p>
      </dgm:t>
    </dgm:pt>
    <dgm:pt modelId="{7E011706-AE0C-4AA0-B690-E8284D94C1FB}" type="sibTrans" cxnId="{1DEAA8D5-09D4-43B8-9CE1-38F63628F861}">
      <dgm:prSet/>
      <dgm:spPr/>
      <dgm:t>
        <a:bodyPr/>
        <a:lstStyle/>
        <a:p>
          <a:endParaRPr lang="en-US"/>
        </a:p>
      </dgm:t>
    </dgm:pt>
    <dgm:pt modelId="{B37999E7-C394-42CA-9788-025667B2F148}">
      <dgm:prSet/>
      <dgm:spPr/>
      <dgm:t>
        <a:bodyPr/>
        <a:lstStyle/>
        <a:p>
          <a:r>
            <a:rPr lang="ka-GE" dirty="0"/>
            <a:t>ეკვივალენტობის შკალების გამოანგარიშება ალტერნატიული მიდგომებით </a:t>
          </a:r>
          <a:r>
            <a:rPr lang="en-US" dirty="0"/>
            <a:t>(</a:t>
          </a:r>
          <a:r>
            <a:rPr lang="ka-GE" dirty="0"/>
            <a:t>მე-3 და მე-4 მეთოდებით</a:t>
          </a:r>
          <a:r>
            <a:rPr lang="en-US" dirty="0"/>
            <a:t>) </a:t>
          </a:r>
          <a:r>
            <a:rPr lang="ka-GE" dirty="0"/>
            <a:t>და შედარება </a:t>
          </a:r>
          <a:r>
            <a:rPr lang="ka-GE" dirty="0" err="1"/>
            <a:t>საქსტატის</a:t>
          </a:r>
          <a:r>
            <a:rPr lang="ka-GE" dirty="0"/>
            <a:t> მიდგომასთან.</a:t>
          </a:r>
          <a:endParaRPr lang="en-US" dirty="0"/>
        </a:p>
      </dgm:t>
    </dgm:pt>
    <dgm:pt modelId="{4E4B7B64-9855-4792-8CF8-036E24B99347}" type="parTrans" cxnId="{60F2516C-41F3-4218-A1D1-062B64CCA51C}">
      <dgm:prSet/>
      <dgm:spPr/>
      <dgm:t>
        <a:bodyPr/>
        <a:lstStyle/>
        <a:p>
          <a:endParaRPr lang="en-US"/>
        </a:p>
      </dgm:t>
    </dgm:pt>
    <dgm:pt modelId="{B2DC8013-B540-4718-801F-00BFBC13037A}" type="sibTrans" cxnId="{60F2516C-41F3-4218-A1D1-062B64CCA51C}">
      <dgm:prSet/>
      <dgm:spPr/>
      <dgm:t>
        <a:bodyPr/>
        <a:lstStyle/>
        <a:p>
          <a:endParaRPr lang="en-US"/>
        </a:p>
      </dgm:t>
    </dgm:pt>
    <dgm:pt modelId="{8AE324F7-386D-45A2-868A-242E22B37484}">
      <dgm:prSet/>
      <dgm:spPr>
        <a:solidFill>
          <a:schemeClr val="accent6">
            <a:lumMod val="60000"/>
            <a:lumOff val="40000"/>
          </a:schemeClr>
        </a:solidFill>
      </dgm:spPr>
      <dgm:t>
        <a:bodyPr/>
        <a:lstStyle/>
        <a:p>
          <a:r>
            <a:rPr lang="ka-GE" dirty="0"/>
            <a:t>ეტაპი</a:t>
          </a:r>
          <a:r>
            <a:rPr lang="en-US" dirty="0"/>
            <a:t> 5</a:t>
          </a:r>
        </a:p>
      </dgm:t>
    </dgm:pt>
    <dgm:pt modelId="{234A76A7-017C-468D-B6C6-6AE5595F0A60}" type="parTrans" cxnId="{3558A59D-7369-44E9-904F-FA6F4D04C070}">
      <dgm:prSet/>
      <dgm:spPr/>
      <dgm:t>
        <a:bodyPr/>
        <a:lstStyle/>
        <a:p>
          <a:endParaRPr lang="en-US"/>
        </a:p>
      </dgm:t>
    </dgm:pt>
    <dgm:pt modelId="{EC9BCBCD-EFC8-4290-B863-734E9A2158AC}" type="sibTrans" cxnId="{3558A59D-7369-44E9-904F-FA6F4D04C070}">
      <dgm:prSet/>
      <dgm:spPr/>
      <dgm:t>
        <a:bodyPr/>
        <a:lstStyle/>
        <a:p>
          <a:endParaRPr lang="en-US"/>
        </a:p>
      </dgm:t>
    </dgm:pt>
    <dgm:pt modelId="{F2C5946E-96AC-4D5A-B458-7D2B25514DE6}">
      <dgm:prSet/>
      <dgm:spPr/>
      <dgm:t>
        <a:bodyPr/>
        <a:lstStyle/>
        <a:p>
          <a:r>
            <a:rPr lang="ka-GE" dirty="0"/>
            <a:t>საჭიროებების ინდექსის საბოლოო ვარიანტის შეთავაზება</a:t>
          </a:r>
          <a:endParaRPr lang="en-US" dirty="0"/>
        </a:p>
      </dgm:t>
    </dgm:pt>
    <dgm:pt modelId="{00377DCE-90FB-46C7-8AA2-8160B9C8E411}" type="parTrans" cxnId="{1AC5888B-5F0A-4CE7-8F69-58ACC0AA1100}">
      <dgm:prSet/>
      <dgm:spPr/>
      <dgm:t>
        <a:bodyPr/>
        <a:lstStyle/>
        <a:p>
          <a:endParaRPr lang="en-US"/>
        </a:p>
      </dgm:t>
    </dgm:pt>
    <dgm:pt modelId="{A191672C-E826-4D12-AE04-B7C722E1DAD5}" type="sibTrans" cxnId="{1AC5888B-5F0A-4CE7-8F69-58ACC0AA1100}">
      <dgm:prSet/>
      <dgm:spPr/>
      <dgm:t>
        <a:bodyPr/>
        <a:lstStyle/>
        <a:p>
          <a:endParaRPr lang="en-US"/>
        </a:p>
      </dgm:t>
    </dgm:pt>
    <dgm:pt modelId="{783BA2EA-8436-4CCE-A39E-6BCF5238143F}" type="pres">
      <dgm:prSet presAssocID="{AAD4E0A1-2FAA-4C4F-A963-A18676DD2709}" presName="Name0" presStyleCnt="0">
        <dgm:presLayoutVars>
          <dgm:animLvl val="lvl"/>
          <dgm:resizeHandles val="exact"/>
        </dgm:presLayoutVars>
      </dgm:prSet>
      <dgm:spPr/>
    </dgm:pt>
    <dgm:pt modelId="{F0826536-DCAA-4063-BFB9-4645227B9732}" type="pres">
      <dgm:prSet presAssocID="{59A0B26A-2973-451B-9ADA-6468D9C1A82E}" presName="composite" presStyleCnt="0"/>
      <dgm:spPr/>
    </dgm:pt>
    <dgm:pt modelId="{E3149CA8-F730-4485-B25A-C15A62708F74}" type="pres">
      <dgm:prSet presAssocID="{59A0B26A-2973-451B-9ADA-6468D9C1A82E}" presName="L" presStyleLbl="solidFgAcc1" presStyleIdx="0" presStyleCnt="5">
        <dgm:presLayoutVars>
          <dgm:chMax val="0"/>
          <dgm:chPref val="0"/>
        </dgm:presLayoutVars>
      </dgm:prSet>
      <dgm:spPr/>
    </dgm:pt>
    <dgm:pt modelId="{356E000D-F109-45EB-B501-4B78AA5C433C}" type="pres">
      <dgm:prSet presAssocID="{59A0B26A-2973-451B-9ADA-6468D9C1A82E}" presName="parTx" presStyleLbl="alignNode1" presStyleIdx="0" presStyleCnt="5">
        <dgm:presLayoutVars>
          <dgm:chMax val="0"/>
          <dgm:chPref val="0"/>
          <dgm:bulletEnabled val="1"/>
        </dgm:presLayoutVars>
      </dgm:prSet>
      <dgm:spPr/>
    </dgm:pt>
    <dgm:pt modelId="{690A1E60-14A3-48E2-969A-2D37B614EB37}" type="pres">
      <dgm:prSet presAssocID="{59A0B26A-2973-451B-9ADA-6468D9C1A82E}" presName="desTx" presStyleLbl="revTx" presStyleIdx="0" presStyleCnt="5">
        <dgm:presLayoutVars>
          <dgm:chMax val="0"/>
          <dgm:chPref val="0"/>
          <dgm:bulletEnabled val="1"/>
        </dgm:presLayoutVars>
      </dgm:prSet>
      <dgm:spPr/>
    </dgm:pt>
    <dgm:pt modelId="{792BD85C-2D0D-4BF4-AF83-D8128B6A0BBD}" type="pres">
      <dgm:prSet presAssocID="{59A0B26A-2973-451B-9ADA-6468D9C1A82E}" presName="EmptyPlaceHolder" presStyleCnt="0"/>
      <dgm:spPr/>
    </dgm:pt>
    <dgm:pt modelId="{B1D346D7-C154-4D58-8724-9D8D322272D9}" type="pres">
      <dgm:prSet presAssocID="{82DF06A8-49E6-4C50-8190-748A5D28FD6E}" presName="space" presStyleCnt="0"/>
      <dgm:spPr/>
    </dgm:pt>
    <dgm:pt modelId="{14B6A5EE-E0B3-4A85-B764-A872E77BD918}" type="pres">
      <dgm:prSet presAssocID="{8159643A-818D-4545-AFE5-29FC064B1AAA}" presName="composite" presStyleCnt="0"/>
      <dgm:spPr/>
    </dgm:pt>
    <dgm:pt modelId="{CC632145-1148-4956-9088-B915D0D0FD99}" type="pres">
      <dgm:prSet presAssocID="{8159643A-818D-4545-AFE5-29FC064B1AAA}" presName="L" presStyleLbl="solidFgAcc1" presStyleIdx="1" presStyleCnt="5">
        <dgm:presLayoutVars>
          <dgm:chMax val="0"/>
          <dgm:chPref val="0"/>
        </dgm:presLayoutVars>
      </dgm:prSet>
      <dgm:spPr/>
    </dgm:pt>
    <dgm:pt modelId="{E71F2D5D-B2F9-4DA3-A66A-9C6CCF024E35}" type="pres">
      <dgm:prSet presAssocID="{8159643A-818D-4545-AFE5-29FC064B1AAA}" presName="parTx" presStyleLbl="alignNode1" presStyleIdx="1" presStyleCnt="5">
        <dgm:presLayoutVars>
          <dgm:chMax val="0"/>
          <dgm:chPref val="0"/>
          <dgm:bulletEnabled val="1"/>
        </dgm:presLayoutVars>
      </dgm:prSet>
      <dgm:spPr/>
    </dgm:pt>
    <dgm:pt modelId="{76F87B8F-7B70-4B8F-BD86-BC83CD9F0297}" type="pres">
      <dgm:prSet presAssocID="{8159643A-818D-4545-AFE5-29FC064B1AAA}" presName="desTx" presStyleLbl="revTx" presStyleIdx="1" presStyleCnt="5">
        <dgm:presLayoutVars>
          <dgm:chMax val="0"/>
          <dgm:chPref val="0"/>
          <dgm:bulletEnabled val="1"/>
        </dgm:presLayoutVars>
      </dgm:prSet>
      <dgm:spPr/>
    </dgm:pt>
    <dgm:pt modelId="{05D16F6A-9EB7-4E55-B58D-6F5902C7CC80}" type="pres">
      <dgm:prSet presAssocID="{8159643A-818D-4545-AFE5-29FC064B1AAA}" presName="EmptyPlaceHolder" presStyleCnt="0"/>
      <dgm:spPr/>
    </dgm:pt>
    <dgm:pt modelId="{6A4F6B20-1C90-450E-965A-C1EB3B417C04}" type="pres">
      <dgm:prSet presAssocID="{384C38D0-1DF9-4571-8437-3CD10BEF2AAE}" presName="space" presStyleCnt="0"/>
      <dgm:spPr/>
    </dgm:pt>
    <dgm:pt modelId="{D85162A9-E7E1-4DA6-A96C-574B4875794C}" type="pres">
      <dgm:prSet presAssocID="{11173297-B697-4A11-9EAC-E45317C547A3}" presName="composite" presStyleCnt="0"/>
      <dgm:spPr/>
    </dgm:pt>
    <dgm:pt modelId="{5C7AB7EB-E74C-4AF9-873D-5493F7962F03}" type="pres">
      <dgm:prSet presAssocID="{11173297-B697-4A11-9EAC-E45317C547A3}" presName="L" presStyleLbl="solidFgAcc1" presStyleIdx="2" presStyleCnt="5">
        <dgm:presLayoutVars>
          <dgm:chMax val="0"/>
          <dgm:chPref val="0"/>
        </dgm:presLayoutVars>
      </dgm:prSet>
      <dgm:spPr/>
    </dgm:pt>
    <dgm:pt modelId="{FCBE03BB-10EF-463F-ADE9-2490921E2F01}" type="pres">
      <dgm:prSet presAssocID="{11173297-B697-4A11-9EAC-E45317C547A3}" presName="parTx" presStyleLbl="alignNode1" presStyleIdx="2" presStyleCnt="5">
        <dgm:presLayoutVars>
          <dgm:chMax val="0"/>
          <dgm:chPref val="0"/>
          <dgm:bulletEnabled val="1"/>
        </dgm:presLayoutVars>
      </dgm:prSet>
      <dgm:spPr/>
    </dgm:pt>
    <dgm:pt modelId="{499DECC5-47AF-4CB1-BCD3-F288444FFD05}" type="pres">
      <dgm:prSet presAssocID="{11173297-B697-4A11-9EAC-E45317C547A3}" presName="desTx" presStyleLbl="revTx" presStyleIdx="2" presStyleCnt="5">
        <dgm:presLayoutVars>
          <dgm:chMax val="0"/>
          <dgm:chPref val="0"/>
          <dgm:bulletEnabled val="1"/>
        </dgm:presLayoutVars>
      </dgm:prSet>
      <dgm:spPr/>
    </dgm:pt>
    <dgm:pt modelId="{303CC2BE-542F-4C56-82EF-DBD9BE5FA7D0}" type="pres">
      <dgm:prSet presAssocID="{11173297-B697-4A11-9EAC-E45317C547A3}" presName="EmptyPlaceHolder" presStyleCnt="0"/>
      <dgm:spPr/>
    </dgm:pt>
    <dgm:pt modelId="{31E06083-C734-4BB7-B45B-F495DA16657F}" type="pres">
      <dgm:prSet presAssocID="{F44242F6-86F1-4EA1-8BA3-3748696B9D36}" presName="space" presStyleCnt="0"/>
      <dgm:spPr/>
    </dgm:pt>
    <dgm:pt modelId="{33C0640E-1908-43E2-A30D-C597CD2E5C45}" type="pres">
      <dgm:prSet presAssocID="{D59A6E49-80F2-47F2-A3F1-A7D3C1042B7A}" presName="composite" presStyleCnt="0"/>
      <dgm:spPr/>
    </dgm:pt>
    <dgm:pt modelId="{D45698BB-B312-4969-9C62-8B658A7BE04B}" type="pres">
      <dgm:prSet presAssocID="{D59A6E49-80F2-47F2-A3F1-A7D3C1042B7A}" presName="L" presStyleLbl="solidFgAcc1" presStyleIdx="3" presStyleCnt="5">
        <dgm:presLayoutVars>
          <dgm:chMax val="0"/>
          <dgm:chPref val="0"/>
        </dgm:presLayoutVars>
      </dgm:prSet>
      <dgm:spPr/>
    </dgm:pt>
    <dgm:pt modelId="{8CE5514B-799A-4B97-A4CE-949CED117359}" type="pres">
      <dgm:prSet presAssocID="{D59A6E49-80F2-47F2-A3F1-A7D3C1042B7A}" presName="parTx" presStyleLbl="alignNode1" presStyleIdx="3" presStyleCnt="5">
        <dgm:presLayoutVars>
          <dgm:chMax val="0"/>
          <dgm:chPref val="0"/>
          <dgm:bulletEnabled val="1"/>
        </dgm:presLayoutVars>
      </dgm:prSet>
      <dgm:spPr/>
    </dgm:pt>
    <dgm:pt modelId="{26E75E88-EED9-45B9-B2E1-7CF90983F84F}" type="pres">
      <dgm:prSet presAssocID="{D59A6E49-80F2-47F2-A3F1-A7D3C1042B7A}" presName="desTx" presStyleLbl="revTx" presStyleIdx="3" presStyleCnt="5">
        <dgm:presLayoutVars>
          <dgm:chMax val="0"/>
          <dgm:chPref val="0"/>
          <dgm:bulletEnabled val="1"/>
        </dgm:presLayoutVars>
      </dgm:prSet>
      <dgm:spPr/>
    </dgm:pt>
    <dgm:pt modelId="{0E310878-290E-4CDF-A224-A01279FC1395}" type="pres">
      <dgm:prSet presAssocID="{D59A6E49-80F2-47F2-A3F1-A7D3C1042B7A}" presName="EmptyPlaceHolder" presStyleCnt="0"/>
      <dgm:spPr/>
    </dgm:pt>
    <dgm:pt modelId="{55F036F5-304F-4940-A050-48A87A0DF8E4}" type="pres">
      <dgm:prSet presAssocID="{7E011706-AE0C-4AA0-B690-E8284D94C1FB}" presName="space" presStyleCnt="0"/>
      <dgm:spPr/>
    </dgm:pt>
    <dgm:pt modelId="{1B1FFA15-18C7-4FA1-8E23-8A3F31C302EB}" type="pres">
      <dgm:prSet presAssocID="{8AE324F7-386D-45A2-868A-242E22B37484}" presName="composite" presStyleCnt="0"/>
      <dgm:spPr/>
    </dgm:pt>
    <dgm:pt modelId="{736EA73E-CF05-45B4-A946-DC09155D617E}" type="pres">
      <dgm:prSet presAssocID="{8AE324F7-386D-45A2-868A-242E22B37484}" presName="L" presStyleLbl="solidFgAcc1" presStyleIdx="4" presStyleCnt="5">
        <dgm:presLayoutVars>
          <dgm:chMax val="0"/>
          <dgm:chPref val="0"/>
        </dgm:presLayoutVars>
      </dgm:prSet>
      <dgm:spPr/>
    </dgm:pt>
    <dgm:pt modelId="{507DCF5B-980F-4E37-B5EB-2E84D9C6B52F}" type="pres">
      <dgm:prSet presAssocID="{8AE324F7-386D-45A2-868A-242E22B37484}" presName="parTx" presStyleLbl="alignNode1" presStyleIdx="4" presStyleCnt="5">
        <dgm:presLayoutVars>
          <dgm:chMax val="0"/>
          <dgm:chPref val="0"/>
          <dgm:bulletEnabled val="1"/>
        </dgm:presLayoutVars>
      </dgm:prSet>
      <dgm:spPr/>
    </dgm:pt>
    <dgm:pt modelId="{EEA84B30-BE1D-4937-8B3F-F60859618187}" type="pres">
      <dgm:prSet presAssocID="{8AE324F7-386D-45A2-868A-242E22B37484}" presName="desTx" presStyleLbl="revTx" presStyleIdx="4" presStyleCnt="5">
        <dgm:presLayoutVars>
          <dgm:chMax val="0"/>
          <dgm:chPref val="0"/>
          <dgm:bulletEnabled val="1"/>
        </dgm:presLayoutVars>
      </dgm:prSet>
      <dgm:spPr/>
    </dgm:pt>
    <dgm:pt modelId="{74B8F068-5875-4CEC-BBA5-2D4AFCF2A5DE}" type="pres">
      <dgm:prSet presAssocID="{8AE324F7-386D-45A2-868A-242E22B37484}" presName="EmptyPlaceHolder" presStyleCnt="0"/>
      <dgm:spPr/>
    </dgm:pt>
  </dgm:ptLst>
  <dgm:cxnLst>
    <dgm:cxn modelId="{D9DD0A07-3DE1-4FDB-9228-533E0FAB48D9}" srcId="{AAD4E0A1-2FAA-4C4F-A963-A18676DD2709}" destId="{8159643A-818D-4545-AFE5-29FC064B1AAA}" srcOrd="1" destOrd="0" parTransId="{2AC99ED1-74BC-44F4-AB57-AD4179C7D85F}" sibTransId="{384C38D0-1DF9-4571-8437-3CD10BEF2AAE}"/>
    <dgm:cxn modelId="{9534A01A-7215-484A-B231-394DE85E33EE}" type="presOf" srcId="{8AE324F7-386D-45A2-868A-242E22B37484}" destId="{507DCF5B-980F-4E37-B5EB-2E84D9C6B52F}" srcOrd="0" destOrd="0" presId="urn:microsoft.com/office/officeart/2016/7/layout/AccentHomeChevronProcess"/>
    <dgm:cxn modelId="{C7E7C71A-8D4E-49A3-870A-EF1B52EA7E44}" type="presOf" srcId="{388BDCB2-DCDF-44F3-8324-AEB38FDDBDD1}" destId="{499DECC5-47AF-4CB1-BCD3-F288444FFD05}" srcOrd="0" destOrd="0" presId="urn:microsoft.com/office/officeart/2016/7/layout/AccentHomeChevronProcess"/>
    <dgm:cxn modelId="{5674DB32-52A8-4AD6-91A2-851D4F5D774E}" srcId="{8159643A-818D-4545-AFE5-29FC064B1AAA}" destId="{A5F3A565-F1A9-4263-BA1F-374C68AB041C}" srcOrd="0" destOrd="0" parTransId="{BC9CEAF5-0740-4D16-9B53-CFBE32998C15}" sibTransId="{E138BD27-CD5F-4B72-9EE7-AFCFDA324151}"/>
    <dgm:cxn modelId="{3B4F2C34-A5FB-4876-BE0B-B329E5E0B605}" type="presOf" srcId="{F2C5946E-96AC-4D5A-B458-7D2B25514DE6}" destId="{EEA84B30-BE1D-4937-8B3F-F60859618187}" srcOrd="0" destOrd="0" presId="urn:microsoft.com/office/officeart/2016/7/layout/AccentHomeChevronProcess"/>
    <dgm:cxn modelId="{EBCA9966-8EF2-49F3-972B-7D6EDBB39C81}" type="presOf" srcId="{11173297-B697-4A11-9EAC-E45317C547A3}" destId="{FCBE03BB-10EF-463F-ADE9-2490921E2F01}" srcOrd="0" destOrd="0" presId="urn:microsoft.com/office/officeart/2016/7/layout/AccentHomeChevronProcess"/>
    <dgm:cxn modelId="{F7EA216A-8EED-4AEA-8470-B1B8F045C9C9}" srcId="{11173297-B697-4A11-9EAC-E45317C547A3}" destId="{388BDCB2-DCDF-44F3-8324-AEB38FDDBDD1}" srcOrd="0" destOrd="0" parTransId="{37941136-BD0B-4BA2-AB30-C59B281AC064}" sibTransId="{3E43BD3A-DE7D-4F87-8DF8-BE45D9E99A98}"/>
    <dgm:cxn modelId="{60F2516C-41F3-4218-A1D1-062B64CCA51C}" srcId="{D59A6E49-80F2-47F2-A3F1-A7D3C1042B7A}" destId="{B37999E7-C394-42CA-9788-025667B2F148}" srcOrd="0" destOrd="0" parTransId="{4E4B7B64-9855-4792-8CF8-036E24B99347}" sibTransId="{B2DC8013-B540-4718-801F-00BFBC13037A}"/>
    <dgm:cxn modelId="{3B32756D-B3E5-411D-8FF5-9443D03E0512}" srcId="{AAD4E0A1-2FAA-4C4F-A963-A18676DD2709}" destId="{59A0B26A-2973-451B-9ADA-6468D9C1A82E}" srcOrd="0" destOrd="0" parTransId="{485F4D2F-583A-4E49-8439-7E9505C9635E}" sibTransId="{82DF06A8-49E6-4C50-8190-748A5D28FD6E}"/>
    <dgm:cxn modelId="{F30B326E-5A4C-40C9-B022-26DA52A304C3}" type="presOf" srcId="{59A0B26A-2973-451B-9ADA-6468D9C1A82E}" destId="{356E000D-F109-45EB-B501-4B78AA5C433C}" srcOrd="0" destOrd="0" presId="urn:microsoft.com/office/officeart/2016/7/layout/AccentHomeChevronProcess"/>
    <dgm:cxn modelId="{050C9254-2664-45D0-A7C0-16D1E600B953}" type="presOf" srcId="{D59A6E49-80F2-47F2-A3F1-A7D3C1042B7A}" destId="{8CE5514B-799A-4B97-A4CE-949CED117359}" srcOrd="0" destOrd="0" presId="urn:microsoft.com/office/officeart/2016/7/layout/AccentHomeChevronProcess"/>
    <dgm:cxn modelId="{F7E24D59-9532-4E70-A381-FD77E8E3792F}" srcId="{59A0B26A-2973-451B-9ADA-6468D9C1A82E}" destId="{EFA50C6C-022A-4BE7-B363-CC5944231205}" srcOrd="0" destOrd="0" parTransId="{2DCDB026-5A6D-4F6F-854C-5F88D23D2A99}" sibTransId="{1640FBF7-6D83-46D6-9A14-66833FCD0185}"/>
    <dgm:cxn modelId="{BB331587-E8E0-4EB4-A73E-6C4FBC78406B}" type="presOf" srcId="{A5F3A565-F1A9-4263-BA1F-374C68AB041C}" destId="{76F87B8F-7B70-4B8F-BD86-BC83CD9F0297}" srcOrd="0" destOrd="0" presId="urn:microsoft.com/office/officeart/2016/7/layout/AccentHomeChevronProcess"/>
    <dgm:cxn modelId="{4A7EFD87-320F-45A4-8133-759E7A6020E6}" type="presOf" srcId="{B37999E7-C394-42CA-9788-025667B2F148}" destId="{26E75E88-EED9-45B9-B2E1-7CF90983F84F}" srcOrd="0" destOrd="0" presId="urn:microsoft.com/office/officeart/2016/7/layout/AccentHomeChevronProcess"/>
    <dgm:cxn modelId="{1AC5888B-5F0A-4CE7-8F69-58ACC0AA1100}" srcId="{8AE324F7-386D-45A2-868A-242E22B37484}" destId="{F2C5946E-96AC-4D5A-B458-7D2B25514DE6}" srcOrd="0" destOrd="0" parTransId="{00377DCE-90FB-46C7-8AA2-8160B9C8E411}" sibTransId="{A191672C-E826-4D12-AE04-B7C722E1DAD5}"/>
    <dgm:cxn modelId="{3558A59D-7369-44E9-904F-FA6F4D04C070}" srcId="{AAD4E0A1-2FAA-4C4F-A963-A18676DD2709}" destId="{8AE324F7-386D-45A2-868A-242E22B37484}" srcOrd="4" destOrd="0" parTransId="{234A76A7-017C-468D-B6C6-6AE5595F0A60}" sibTransId="{EC9BCBCD-EFC8-4290-B863-734E9A2158AC}"/>
    <dgm:cxn modelId="{0DCDD2B0-40B4-4FE3-97A4-E8F517D667FA}" type="presOf" srcId="{EFA50C6C-022A-4BE7-B363-CC5944231205}" destId="{690A1E60-14A3-48E2-969A-2D37B614EB37}" srcOrd="0" destOrd="0" presId="urn:microsoft.com/office/officeart/2016/7/layout/AccentHomeChevronProcess"/>
    <dgm:cxn modelId="{AEC3EBD0-1922-4FDA-8C9E-4E7A1D61E53D}" type="presOf" srcId="{AAD4E0A1-2FAA-4C4F-A963-A18676DD2709}" destId="{783BA2EA-8436-4CCE-A39E-6BCF5238143F}" srcOrd="0" destOrd="0" presId="urn:microsoft.com/office/officeart/2016/7/layout/AccentHomeChevronProcess"/>
    <dgm:cxn modelId="{1DEAA8D5-09D4-43B8-9CE1-38F63628F861}" srcId="{AAD4E0A1-2FAA-4C4F-A963-A18676DD2709}" destId="{D59A6E49-80F2-47F2-A3F1-A7D3C1042B7A}" srcOrd="3" destOrd="0" parTransId="{0F0347E2-53BF-4AF0-BE04-E562E9D07F8C}" sibTransId="{7E011706-AE0C-4AA0-B690-E8284D94C1FB}"/>
    <dgm:cxn modelId="{5ADCAFE7-EEA6-4BFA-9A5B-7E47089881FE}" type="presOf" srcId="{8159643A-818D-4545-AFE5-29FC064B1AAA}" destId="{E71F2D5D-B2F9-4DA3-A66A-9C6CCF024E35}" srcOrd="0" destOrd="0" presId="urn:microsoft.com/office/officeart/2016/7/layout/AccentHomeChevronProcess"/>
    <dgm:cxn modelId="{6C7779F4-FD69-4B67-B910-A8608F5BFD91}" srcId="{AAD4E0A1-2FAA-4C4F-A963-A18676DD2709}" destId="{11173297-B697-4A11-9EAC-E45317C547A3}" srcOrd="2" destOrd="0" parTransId="{04B33EEE-24D9-46D5-87A7-153B2EA6E29D}" sibTransId="{F44242F6-86F1-4EA1-8BA3-3748696B9D36}"/>
    <dgm:cxn modelId="{6611D126-9F3D-4D3A-AAF3-BB5655B14647}" type="presParOf" srcId="{783BA2EA-8436-4CCE-A39E-6BCF5238143F}" destId="{F0826536-DCAA-4063-BFB9-4645227B9732}" srcOrd="0" destOrd="0" presId="urn:microsoft.com/office/officeart/2016/7/layout/AccentHomeChevronProcess"/>
    <dgm:cxn modelId="{85796E44-494A-4150-B35F-33B1B9A5FF16}" type="presParOf" srcId="{F0826536-DCAA-4063-BFB9-4645227B9732}" destId="{E3149CA8-F730-4485-B25A-C15A62708F74}" srcOrd="0" destOrd="0" presId="urn:microsoft.com/office/officeart/2016/7/layout/AccentHomeChevronProcess"/>
    <dgm:cxn modelId="{A166AD79-2619-4D52-A3B3-6215B3AA43D1}" type="presParOf" srcId="{F0826536-DCAA-4063-BFB9-4645227B9732}" destId="{356E000D-F109-45EB-B501-4B78AA5C433C}" srcOrd="1" destOrd="0" presId="urn:microsoft.com/office/officeart/2016/7/layout/AccentHomeChevronProcess"/>
    <dgm:cxn modelId="{F077F179-9385-4782-9283-8B16C1C2BA34}" type="presParOf" srcId="{F0826536-DCAA-4063-BFB9-4645227B9732}" destId="{690A1E60-14A3-48E2-969A-2D37B614EB37}" srcOrd="2" destOrd="0" presId="urn:microsoft.com/office/officeart/2016/7/layout/AccentHomeChevronProcess"/>
    <dgm:cxn modelId="{FA9EB690-4AD1-4C19-B9A1-53E66DA560CD}" type="presParOf" srcId="{F0826536-DCAA-4063-BFB9-4645227B9732}" destId="{792BD85C-2D0D-4BF4-AF83-D8128B6A0BBD}" srcOrd="3" destOrd="0" presId="urn:microsoft.com/office/officeart/2016/7/layout/AccentHomeChevronProcess"/>
    <dgm:cxn modelId="{3742C70D-B7C4-4347-ADE9-AE1A90E7AA08}" type="presParOf" srcId="{783BA2EA-8436-4CCE-A39E-6BCF5238143F}" destId="{B1D346D7-C154-4D58-8724-9D8D322272D9}" srcOrd="1" destOrd="0" presId="urn:microsoft.com/office/officeart/2016/7/layout/AccentHomeChevronProcess"/>
    <dgm:cxn modelId="{7F2E54B8-A4E8-4F58-B05C-AC407951920B}" type="presParOf" srcId="{783BA2EA-8436-4CCE-A39E-6BCF5238143F}" destId="{14B6A5EE-E0B3-4A85-B764-A872E77BD918}" srcOrd="2" destOrd="0" presId="urn:microsoft.com/office/officeart/2016/7/layout/AccentHomeChevronProcess"/>
    <dgm:cxn modelId="{B7C14F8B-CC24-4358-ACAC-06BBD57C9232}" type="presParOf" srcId="{14B6A5EE-E0B3-4A85-B764-A872E77BD918}" destId="{CC632145-1148-4956-9088-B915D0D0FD99}" srcOrd="0" destOrd="0" presId="urn:microsoft.com/office/officeart/2016/7/layout/AccentHomeChevronProcess"/>
    <dgm:cxn modelId="{EB2BC1A5-5145-4896-855A-0AFEACE82BCF}" type="presParOf" srcId="{14B6A5EE-E0B3-4A85-B764-A872E77BD918}" destId="{E71F2D5D-B2F9-4DA3-A66A-9C6CCF024E35}" srcOrd="1" destOrd="0" presId="urn:microsoft.com/office/officeart/2016/7/layout/AccentHomeChevronProcess"/>
    <dgm:cxn modelId="{BFE19651-BA6F-4861-AC66-33F319D53F7D}" type="presParOf" srcId="{14B6A5EE-E0B3-4A85-B764-A872E77BD918}" destId="{76F87B8F-7B70-4B8F-BD86-BC83CD9F0297}" srcOrd="2" destOrd="0" presId="urn:microsoft.com/office/officeart/2016/7/layout/AccentHomeChevronProcess"/>
    <dgm:cxn modelId="{98F69F0E-9C66-428E-8A69-C89EADF74318}" type="presParOf" srcId="{14B6A5EE-E0B3-4A85-B764-A872E77BD918}" destId="{05D16F6A-9EB7-4E55-B58D-6F5902C7CC80}" srcOrd="3" destOrd="0" presId="urn:microsoft.com/office/officeart/2016/7/layout/AccentHomeChevronProcess"/>
    <dgm:cxn modelId="{DA6016D0-FF08-42BE-9BDC-FF482682D30D}" type="presParOf" srcId="{783BA2EA-8436-4CCE-A39E-6BCF5238143F}" destId="{6A4F6B20-1C90-450E-965A-C1EB3B417C04}" srcOrd="3" destOrd="0" presId="urn:microsoft.com/office/officeart/2016/7/layout/AccentHomeChevronProcess"/>
    <dgm:cxn modelId="{6EF0D53E-C29F-4657-A617-6C3C35BB9FAE}" type="presParOf" srcId="{783BA2EA-8436-4CCE-A39E-6BCF5238143F}" destId="{D85162A9-E7E1-4DA6-A96C-574B4875794C}" srcOrd="4" destOrd="0" presId="urn:microsoft.com/office/officeart/2016/7/layout/AccentHomeChevronProcess"/>
    <dgm:cxn modelId="{C3DCC376-D230-47A5-B0AF-7BF05A5F988F}" type="presParOf" srcId="{D85162A9-E7E1-4DA6-A96C-574B4875794C}" destId="{5C7AB7EB-E74C-4AF9-873D-5493F7962F03}" srcOrd="0" destOrd="0" presId="urn:microsoft.com/office/officeart/2016/7/layout/AccentHomeChevronProcess"/>
    <dgm:cxn modelId="{3B951B36-7350-4EA2-B9D5-5614563BACC1}" type="presParOf" srcId="{D85162A9-E7E1-4DA6-A96C-574B4875794C}" destId="{FCBE03BB-10EF-463F-ADE9-2490921E2F01}" srcOrd="1" destOrd="0" presId="urn:microsoft.com/office/officeart/2016/7/layout/AccentHomeChevronProcess"/>
    <dgm:cxn modelId="{0DF3A932-41AE-4A1B-B940-4F00F9CF7627}" type="presParOf" srcId="{D85162A9-E7E1-4DA6-A96C-574B4875794C}" destId="{499DECC5-47AF-4CB1-BCD3-F288444FFD05}" srcOrd="2" destOrd="0" presId="urn:microsoft.com/office/officeart/2016/7/layout/AccentHomeChevronProcess"/>
    <dgm:cxn modelId="{959D2AAF-704B-4D08-8294-3790BF74564E}" type="presParOf" srcId="{D85162A9-E7E1-4DA6-A96C-574B4875794C}" destId="{303CC2BE-542F-4C56-82EF-DBD9BE5FA7D0}" srcOrd="3" destOrd="0" presId="urn:microsoft.com/office/officeart/2016/7/layout/AccentHomeChevronProcess"/>
    <dgm:cxn modelId="{E44537FE-1975-4124-BCD2-862CC511C87F}" type="presParOf" srcId="{783BA2EA-8436-4CCE-A39E-6BCF5238143F}" destId="{31E06083-C734-4BB7-B45B-F495DA16657F}" srcOrd="5" destOrd="0" presId="urn:microsoft.com/office/officeart/2016/7/layout/AccentHomeChevronProcess"/>
    <dgm:cxn modelId="{D08F1D36-1DBD-4A90-B35A-11CB6AB70837}" type="presParOf" srcId="{783BA2EA-8436-4CCE-A39E-6BCF5238143F}" destId="{33C0640E-1908-43E2-A30D-C597CD2E5C45}" srcOrd="6" destOrd="0" presId="urn:microsoft.com/office/officeart/2016/7/layout/AccentHomeChevronProcess"/>
    <dgm:cxn modelId="{77398350-C6EC-4106-8EBF-0C0C73F7D8E2}" type="presParOf" srcId="{33C0640E-1908-43E2-A30D-C597CD2E5C45}" destId="{D45698BB-B312-4969-9C62-8B658A7BE04B}" srcOrd="0" destOrd="0" presId="urn:microsoft.com/office/officeart/2016/7/layout/AccentHomeChevronProcess"/>
    <dgm:cxn modelId="{BB0C5B20-87A6-498F-A1F7-C45BD18A0349}" type="presParOf" srcId="{33C0640E-1908-43E2-A30D-C597CD2E5C45}" destId="{8CE5514B-799A-4B97-A4CE-949CED117359}" srcOrd="1" destOrd="0" presId="urn:microsoft.com/office/officeart/2016/7/layout/AccentHomeChevronProcess"/>
    <dgm:cxn modelId="{7900CD8C-9318-4089-992F-92843765BB6E}" type="presParOf" srcId="{33C0640E-1908-43E2-A30D-C597CD2E5C45}" destId="{26E75E88-EED9-45B9-B2E1-7CF90983F84F}" srcOrd="2" destOrd="0" presId="urn:microsoft.com/office/officeart/2016/7/layout/AccentHomeChevronProcess"/>
    <dgm:cxn modelId="{51FB55C6-15A1-4FDA-9B20-03379835FB58}" type="presParOf" srcId="{33C0640E-1908-43E2-A30D-C597CD2E5C45}" destId="{0E310878-290E-4CDF-A224-A01279FC1395}" srcOrd="3" destOrd="0" presId="urn:microsoft.com/office/officeart/2016/7/layout/AccentHomeChevronProcess"/>
    <dgm:cxn modelId="{846F24E1-EA22-4D81-ACCB-5088E0274B96}" type="presParOf" srcId="{783BA2EA-8436-4CCE-A39E-6BCF5238143F}" destId="{55F036F5-304F-4940-A050-48A87A0DF8E4}" srcOrd="7" destOrd="0" presId="urn:microsoft.com/office/officeart/2016/7/layout/AccentHomeChevronProcess"/>
    <dgm:cxn modelId="{9CDD98A5-3C45-403C-8FFA-C5E45A5D72EC}" type="presParOf" srcId="{783BA2EA-8436-4CCE-A39E-6BCF5238143F}" destId="{1B1FFA15-18C7-4FA1-8E23-8A3F31C302EB}" srcOrd="8" destOrd="0" presId="urn:microsoft.com/office/officeart/2016/7/layout/AccentHomeChevronProcess"/>
    <dgm:cxn modelId="{7E6ED34B-B1F0-4FB3-850D-E94B6E9E17D3}" type="presParOf" srcId="{1B1FFA15-18C7-4FA1-8E23-8A3F31C302EB}" destId="{736EA73E-CF05-45B4-A946-DC09155D617E}" srcOrd="0" destOrd="0" presId="urn:microsoft.com/office/officeart/2016/7/layout/AccentHomeChevronProcess"/>
    <dgm:cxn modelId="{62E0986F-AF8A-4BB9-9929-81DF0F4BFDCA}" type="presParOf" srcId="{1B1FFA15-18C7-4FA1-8E23-8A3F31C302EB}" destId="{507DCF5B-980F-4E37-B5EB-2E84D9C6B52F}" srcOrd="1" destOrd="0" presId="urn:microsoft.com/office/officeart/2016/7/layout/AccentHomeChevronProcess"/>
    <dgm:cxn modelId="{93041484-7DAD-4FD9-B487-F83C4013B175}" type="presParOf" srcId="{1B1FFA15-18C7-4FA1-8E23-8A3F31C302EB}" destId="{EEA84B30-BE1D-4937-8B3F-F60859618187}" srcOrd="2" destOrd="0" presId="urn:microsoft.com/office/officeart/2016/7/layout/AccentHomeChevronProcess"/>
    <dgm:cxn modelId="{7003133C-AC1E-431B-BAC1-22BEE521CC89}" type="presParOf" srcId="{1B1FFA15-18C7-4FA1-8E23-8A3F31C302EB}" destId="{74B8F068-5875-4CEC-BBA5-2D4AFCF2A5DE}" srcOrd="3" destOrd="0" presId="urn:microsoft.com/office/officeart/2016/7/layout/AccentHomeChevronProcess"/>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3149CA8-F730-4485-B25A-C15A62708F74}">
      <dsp:nvSpPr>
        <dsp:cNvPr id="0" name=""/>
        <dsp:cNvSpPr/>
      </dsp:nvSpPr>
      <dsp:spPr>
        <a:xfrm rot="5400000">
          <a:off x="-928045" y="1838715"/>
          <a:ext cx="2044160" cy="183760"/>
        </a:xfrm>
        <a:prstGeom prst="corner">
          <a:avLst>
            <a:gd name="adj1" fmla="val 1000"/>
            <a:gd name="adj2" fmla="val 1000"/>
          </a:avLst>
        </a:prstGeom>
        <a:solidFill>
          <a:schemeClr val="lt2">
            <a:hueOff val="0"/>
            <a:satOff val="0"/>
            <a:lumOff val="0"/>
            <a:alphaOff val="0"/>
          </a:schemeClr>
        </a:solidFill>
        <a:ln w="22225" cap="rnd" cmpd="sng" algn="ctr">
          <a:solidFill>
            <a:schemeClr val="dk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356E000D-F109-45EB-B501-4B78AA5C433C}">
      <dsp:nvSpPr>
        <dsp:cNvPr id="0" name=""/>
        <dsp:cNvSpPr/>
      </dsp:nvSpPr>
      <dsp:spPr>
        <a:xfrm>
          <a:off x="2154" y="2952675"/>
          <a:ext cx="2297008" cy="681386"/>
        </a:xfrm>
        <a:prstGeom prst="homePlate">
          <a:avLst>
            <a:gd name="adj" fmla="val 25000"/>
          </a:avLst>
        </a:prstGeom>
        <a:solidFill>
          <a:schemeClr val="accent6">
            <a:lumMod val="60000"/>
            <a:lumOff val="40000"/>
          </a:schemeClr>
        </a:solidFill>
        <a:ln w="22225" cap="rnd" cmpd="sng" algn="ctr">
          <a:solidFill>
            <a:schemeClr val="dk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1600" tIns="203200" rIns="101600" bIns="203200" numCol="1" spcCol="1270" anchor="ctr" anchorCtr="0">
          <a:noAutofit/>
        </a:bodyPr>
        <a:lstStyle/>
        <a:p>
          <a:pPr marL="0" lvl="0" indent="0" algn="ctr" defTabSz="711200">
            <a:lnSpc>
              <a:spcPct val="90000"/>
            </a:lnSpc>
            <a:spcBef>
              <a:spcPct val="0"/>
            </a:spcBef>
            <a:spcAft>
              <a:spcPct val="35000"/>
            </a:spcAft>
            <a:buNone/>
          </a:pPr>
          <a:r>
            <a:rPr lang="ka-GE" sz="1600" kern="1200" dirty="0"/>
            <a:t>ეტაპი</a:t>
          </a:r>
          <a:r>
            <a:rPr lang="en-US" sz="1600" kern="1200" dirty="0"/>
            <a:t> 1</a:t>
          </a:r>
        </a:p>
      </dsp:txBody>
      <dsp:txXfrm>
        <a:off x="2154" y="2952675"/>
        <a:ext cx="2211835" cy="681386"/>
      </dsp:txXfrm>
    </dsp:sp>
    <dsp:sp modelId="{690A1E60-14A3-48E2-969A-2D37B614EB37}">
      <dsp:nvSpPr>
        <dsp:cNvPr id="0" name=""/>
        <dsp:cNvSpPr/>
      </dsp:nvSpPr>
      <dsp:spPr>
        <a:xfrm>
          <a:off x="185914" y="1018772"/>
          <a:ext cx="1865171" cy="182364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l" defTabSz="533400">
            <a:lnSpc>
              <a:spcPct val="90000"/>
            </a:lnSpc>
            <a:spcBef>
              <a:spcPct val="0"/>
            </a:spcBef>
            <a:spcAft>
              <a:spcPct val="35000"/>
            </a:spcAft>
            <a:buNone/>
          </a:pPr>
          <a:r>
            <a:rPr lang="ka-GE" sz="1200" kern="1200" dirty="0"/>
            <a:t>ამჟამინდელ მიდგომის გადასინჯვა, შესამოწმებელი დაშვებების გამოვლინა და  ფასების გადამოწმება</a:t>
          </a:r>
          <a:endParaRPr lang="en-US" sz="1200" kern="1200" dirty="0"/>
        </a:p>
      </dsp:txBody>
      <dsp:txXfrm>
        <a:off x="185914" y="1018772"/>
        <a:ext cx="1865171" cy="1823647"/>
      </dsp:txXfrm>
    </dsp:sp>
    <dsp:sp modelId="{CC632145-1148-4956-9088-B915D0D0FD99}">
      <dsp:nvSpPr>
        <dsp:cNvPr id="0" name=""/>
        <dsp:cNvSpPr/>
      </dsp:nvSpPr>
      <dsp:spPr>
        <a:xfrm rot="5400000">
          <a:off x="1254112" y="1838715"/>
          <a:ext cx="2044160" cy="183760"/>
        </a:xfrm>
        <a:prstGeom prst="corner">
          <a:avLst>
            <a:gd name="adj1" fmla="val 1000"/>
            <a:gd name="adj2" fmla="val 1000"/>
          </a:avLst>
        </a:prstGeom>
        <a:solidFill>
          <a:schemeClr val="lt2">
            <a:hueOff val="0"/>
            <a:satOff val="0"/>
            <a:lumOff val="0"/>
            <a:alphaOff val="0"/>
          </a:schemeClr>
        </a:solidFill>
        <a:ln w="22225" cap="rnd" cmpd="sng" algn="ctr">
          <a:solidFill>
            <a:schemeClr val="dk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E71F2D5D-B2F9-4DA3-A66A-9C6CCF024E35}">
      <dsp:nvSpPr>
        <dsp:cNvPr id="0" name=""/>
        <dsp:cNvSpPr/>
      </dsp:nvSpPr>
      <dsp:spPr>
        <a:xfrm>
          <a:off x="2184312" y="2952675"/>
          <a:ext cx="2297008" cy="681386"/>
        </a:xfrm>
        <a:prstGeom prst="chevron">
          <a:avLst>
            <a:gd name="adj" fmla="val 25000"/>
          </a:avLst>
        </a:prstGeom>
        <a:solidFill>
          <a:schemeClr val="accent6">
            <a:lumMod val="60000"/>
            <a:lumOff val="40000"/>
          </a:schemeClr>
        </a:solidFill>
        <a:ln w="22225" cap="rnd" cmpd="sng" algn="ctr">
          <a:solidFill>
            <a:schemeClr val="dk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1600" tIns="203200" rIns="101600" bIns="203200" numCol="1" spcCol="1270" anchor="ctr" anchorCtr="0">
          <a:noAutofit/>
        </a:bodyPr>
        <a:lstStyle/>
        <a:p>
          <a:pPr marL="0" lvl="0" indent="0" algn="ctr" defTabSz="711200">
            <a:lnSpc>
              <a:spcPct val="90000"/>
            </a:lnSpc>
            <a:spcBef>
              <a:spcPct val="0"/>
            </a:spcBef>
            <a:spcAft>
              <a:spcPct val="35000"/>
            </a:spcAft>
            <a:buNone/>
          </a:pPr>
          <a:r>
            <a:rPr lang="ka-GE" sz="1600" kern="1200" dirty="0"/>
            <a:t>ეტაპი</a:t>
          </a:r>
          <a:r>
            <a:rPr lang="en-US" sz="1600" kern="1200" dirty="0"/>
            <a:t> 2</a:t>
          </a:r>
        </a:p>
      </dsp:txBody>
      <dsp:txXfrm>
        <a:off x="2354659" y="2952675"/>
        <a:ext cx="1956315" cy="681386"/>
      </dsp:txXfrm>
    </dsp:sp>
    <dsp:sp modelId="{76F87B8F-7B70-4B8F-BD86-BC83CD9F0297}">
      <dsp:nvSpPr>
        <dsp:cNvPr id="0" name=""/>
        <dsp:cNvSpPr/>
      </dsp:nvSpPr>
      <dsp:spPr>
        <a:xfrm>
          <a:off x="2368073" y="1018772"/>
          <a:ext cx="1865171" cy="182364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l" defTabSz="533400">
            <a:lnSpc>
              <a:spcPct val="90000"/>
            </a:lnSpc>
            <a:spcBef>
              <a:spcPct val="0"/>
            </a:spcBef>
            <a:spcAft>
              <a:spcPct val="35000"/>
            </a:spcAft>
            <a:buNone/>
          </a:pPr>
          <a:r>
            <a:rPr lang="ka-GE" sz="1200" kern="1200" dirty="0"/>
            <a:t>არსებული ხარჯებისა და მოხმარების სტრუქტურების შეფასება</a:t>
          </a:r>
          <a:r>
            <a:rPr lang="en-US" sz="1200" kern="1200" dirty="0"/>
            <a:t>: </a:t>
          </a:r>
          <a:r>
            <a:rPr lang="ka-GE" sz="1200" kern="1200" dirty="0"/>
            <a:t>მე-2 მეთოდის გამოყენებით</a:t>
          </a:r>
          <a:endParaRPr lang="en-US" sz="1200" kern="1200" dirty="0"/>
        </a:p>
      </dsp:txBody>
      <dsp:txXfrm>
        <a:off x="2368073" y="1018772"/>
        <a:ext cx="1865171" cy="1823647"/>
      </dsp:txXfrm>
    </dsp:sp>
    <dsp:sp modelId="{5C7AB7EB-E74C-4AF9-873D-5493F7962F03}">
      <dsp:nvSpPr>
        <dsp:cNvPr id="0" name=""/>
        <dsp:cNvSpPr/>
      </dsp:nvSpPr>
      <dsp:spPr>
        <a:xfrm rot="5400000">
          <a:off x="3436270" y="1838715"/>
          <a:ext cx="2044160" cy="183760"/>
        </a:xfrm>
        <a:prstGeom prst="corner">
          <a:avLst>
            <a:gd name="adj1" fmla="val 1000"/>
            <a:gd name="adj2" fmla="val 1000"/>
          </a:avLst>
        </a:prstGeom>
        <a:solidFill>
          <a:schemeClr val="lt2">
            <a:hueOff val="0"/>
            <a:satOff val="0"/>
            <a:lumOff val="0"/>
            <a:alphaOff val="0"/>
          </a:schemeClr>
        </a:solidFill>
        <a:ln w="22225" cap="rnd" cmpd="sng" algn="ctr">
          <a:solidFill>
            <a:schemeClr val="dk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FCBE03BB-10EF-463F-ADE9-2490921E2F01}">
      <dsp:nvSpPr>
        <dsp:cNvPr id="0" name=""/>
        <dsp:cNvSpPr/>
      </dsp:nvSpPr>
      <dsp:spPr>
        <a:xfrm>
          <a:off x="4366470" y="2952675"/>
          <a:ext cx="2297008" cy="681386"/>
        </a:xfrm>
        <a:prstGeom prst="chevron">
          <a:avLst>
            <a:gd name="adj" fmla="val 25000"/>
          </a:avLst>
        </a:prstGeom>
        <a:solidFill>
          <a:schemeClr val="accent6">
            <a:lumMod val="60000"/>
            <a:lumOff val="40000"/>
          </a:schemeClr>
        </a:solidFill>
        <a:ln w="22225" cap="rnd" cmpd="sng" algn="ctr">
          <a:solidFill>
            <a:schemeClr val="dk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1600" tIns="203200" rIns="101600" bIns="203200" numCol="1" spcCol="1270" anchor="ctr" anchorCtr="0">
          <a:noAutofit/>
        </a:bodyPr>
        <a:lstStyle/>
        <a:p>
          <a:pPr marL="0" lvl="0" indent="0" algn="ctr" defTabSz="711200">
            <a:lnSpc>
              <a:spcPct val="90000"/>
            </a:lnSpc>
            <a:spcBef>
              <a:spcPct val="0"/>
            </a:spcBef>
            <a:spcAft>
              <a:spcPct val="35000"/>
            </a:spcAft>
            <a:buNone/>
          </a:pPr>
          <a:r>
            <a:rPr lang="ka-GE" sz="1600" kern="1200" dirty="0"/>
            <a:t>ეტაპი</a:t>
          </a:r>
          <a:r>
            <a:rPr lang="en-US" sz="1600" kern="1200" dirty="0"/>
            <a:t> 3</a:t>
          </a:r>
        </a:p>
      </dsp:txBody>
      <dsp:txXfrm>
        <a:off x="4536817" y="2952675"/>
        <a:ext cx="1956315" cy="681386"/>
      </dsp:txXfrm>
    </dsp:sp>
    <dsp:sp modelId="{499DECC5-47AF-4CB1-BCD3-F288444FFD05}">
      <dsp:nvSpPr>
        <dsp:cNvPr id="0" name=""/>
        <dsp:cNvSpPr/>
      </dsp:nvSpPr>
      <dsp:spPr>
        <a:xfrm>
          <a:off x="4550231" y="1018772"/>
          <a:ext cx="1865171" cy="182364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l" defTabSz="533400">
            <a:lnSpc>
              <a:spcPct val="90000"/>
            </a:lnSpc>
            <a:spcBef>
              <a:spcPct val="0"/>
            </a:spcBef>
            <a:spcAft>
              <a:spcPct val="35000"/>
            </a:spcAft>
            <a:buNone/>
          </a:pPr>
          <a:r>
            <a:rPr lang="en-US" sz="1200" kern="1200" dirty="0"/>
            <a:t>ISET</a:t>
          </a:r>
          <a:r>
            <a:rPr lang="ka-GE" sz="1200" kern="1200" dirty="0"/>
            <a:t> მეთოდოლოგიის კორექტირება და საჭიროებების ინდექსის გადაანგარიშება </a:t>
          </a:r>
          <a:r>
            <a:rPr lang="en-US" sz="1200" kern="1200" dirty="0"/>
            <a:t>(</a:t>
          </a:r>
          <a:r>
            <a:rPr lang="ka-GE" sz="1200" kern="1200" dirty="0"/>
            <a:t>პირველი და მე-2 მეთოდების კომბინირებით</a:t>
          </a:r>
          <a:r>
            <a:rPr lang="en-US" sz="1200" kern="1200" dirty="0"/>
            <a:t>)</a:t>
          </a:r>
        </a:p>
      </dsp:txBody>
      <dsp:txXfrm>
        <a:off x="4550231" y="1018772"/>
        <a:ext cx="1865171" cy="1823647"/>
      </dsp:txXfrm>
    </dsp:sp>
    <dsp:sp modelId="{D45698BB-B312-4969-9C62-8B658A7BE04B}">
      <dsp:nvSpPr>
        <dsp:cNvPr id="0" name=""/>
        <dsp:cNvSpPr/>
      </dsp:nvSpPr>
      <dsp:spPr>
        <a:xfrm rot="5400000">
          <a:off x="5618429" y="1838715"/>
          <a:ext cx="2044160" cy="183760"/>
        </a:xfrm>
        <a:prstGeom prst="corner">
          <a:avLst>
            <a:gd name="adj1" fmla="val 1000"/>
            <a:gd name="adj2" fmla="val 1000"/>
          </a:avLst>
        </a:prstGeom>
        <a:solidFill>
          <a:schemeClr val="lt2">
            <a:hueOff val="0"/>
            <a:satOff val="0"/>
            <a:lumOff val="0"/>
            <a:alphaOff val="0"/>
          </a:schemeClr>
        </a:solidFill>
        <a:ln w="22225" cap="rnd" cmpd="sng" algn="ctr">
          <a:solidFill>
            <a:schemeClr val="dk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8CE5514B-799A-4B97-A4CE-949CED117359}">
      <dsp:nvSpPr>
        <dsp:cNvPr id="0" name=""/>
        <dsp:cNvSpPr/>
      </dsp:nvSpPr>
      <dsp:spPr>
        <a:xfrm>
          <a:off x="6548628" y="2952675"/>
          <a:ext cx="2297008" cy="681386"/>
        </a:xfrm>
        <a:prstGeom prst="chevron">
          <a:avLst>
            <a:gd name="adj" fmla="val 25000"/>
          </a:avLst>
        </a:prstGeom>
        <a:solidFill>
          <a:schemeClr val="accent6">
            <a:lumMod val="60000"/>
            <a:lumOff val="40000"/>
          </a:schemeClr>
        </a:solidFill>
        <a:ln w="22225" cap="rnd" cmpd="sng" algn="ctr">
          <a:solidFill>
            <a:schemeClr val="dk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1600" tIns="203200" rIns="101600" bIns="203200" numCol="1" spcCol="1270" anchor="ctr" anchorCtr="0">
          <a:noAutofit/>
        </a:bodyPr>
        <a:lstStyle/>
        <a:p>
          <a:pPr marL="0" lvl="0" indent="0" algn="ctr" defTabSz="711200">
            <a:lnSpc>
              <a:spcPct val="90000"/>
            </a:lnSpc>
            <a:spcBef>
              <a:spcPct val="0"/>
            </a:spcBef>
            <a:spcAft>
              <a:spcPct val="35000"/>
            </a:spcAft>
            <a:buNone/>
          </a:pPr>
          <a:r>
            <a:rPr lang="ka-GE" sz="1600" kern="1200" dirty="0"/>
            <a:t>ეტაპი </a:t>
          </a:r>
          <a:r>
            <a:rPr lang="en-US" sz="1600" kern="1200" dirty="0"/>
            <a:t>4</a:t>
          </a:r>
        </a:p>
      </dsp:txBody>
      <dsp:txXfrm>
        <a:off x="6718975" y="2952675"/>
        <a:ext cx="1956315" cy="681386"/>
      </dsp:txXfrm>
    </dsp:sp>
    <dsp:sp modelId="{26E75E88-EED9-45B9-B2E1-7CF90983F84F}">
      <dsp:nvSpPr>
        <dsp:cNvPr id="0" name=""/>
        <dsp:cNvSpPr/>
      </dsp:nvSpPr>
      <dsp:spPr>
        <a:xfrm>
          <a:off x="6732389" y="1018772"/>
          <a:ext cx="1865171" cy="140446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l" defTabSz="533400">
            <a:lnSpc>
              <a:spcPct val="90000"/>
            </a:lnSpc>
            <a:spcBef>
              <a:spcPct val="0"/>
            </a:spcBef>
            <a:spcAft>
              <a:spcPct val="35000"/>
            </a:spcAft>
            <a:buNone/>
          </a:pPr>
          <a:r>
            <a:rPr lang="ka-GE" sz="1200" kern="1200" dirty="0"/>
            <a:t>ეკვივალენტობის შკალების გამოანგარიშება ალტერნატიული მიდგომებით </a:t>
          </a:r>
          <a:r>
            <a:rPr lang="en-US" sz="1200" kern="1200" dirty="0"/>
            <a:t>(</a:t>
          </a:r>
          <a:r>
            <a:rPr lang="ka-GE" sz="1200" kern="1200" dirty="0"/>
            <a:t>მე-3 და მე-4 მეთოდებით</a:t>
          </a:r>
          <a:r>
            <a:rPr lang="en-US" sz="1200" kern="1200" dirty="0"/>
            <a:t>) </a:t>
          </a:r>
          <a:r>
            <a:rPr lang="ka-GE" sz="1200" kern="1200" dirty="0"/>
            <a:t>და შედარება </a:t>
          </a:r>
          <a:r>
            <a:rPr lang="ka-GE" sz="1200" kern="1200" dirty="0" err="1"/>
            <a:t>საქსტატის</a:t>
          </a:r>
          <a:r>
            <a:rPr lang="ka-GE" sz="1200" kern="1200" dirty="0"/>
            <a:t> მიდგომასთან.</a:t>
          </a:r>
          <a:endParaRPr lang="en-US" sz="1200" kern="1200" dirty="0"/>
        </a:p>
      </dsp:txBody>
      <dsp:txXfrm>
        <a:off x="6732389" y="1018772"/>
        <a:ext cx="1865171" cy="1404466"/>
      </dsp:txXfrm>
    </dsp:sp>
    <dsp:sp modelId="{736EA73E-CF05-45B4-A946-DC09155D617E}">
      <dsp:nvSpPr>
        <dsp:cNvPr id="0" name=""/>
        <dsp:cNvSpPr/>
      </dsp:nvSpPr>
      <dsp:spPr>
        <a:xfrm rot="5400000">
          <a:off x="7800587" y="1838715"/>
          <a:ext cx="2044160" cy="183760"/>
        </a:xfrm>
        <a:prstGeom prst="corner">
          <a:avLst>
            <a:gd name="adj1" fmla="val 1000"/>
            <a:gd name="adj2" fmla="val 1000"/>
          </a:avLst>
        </a:prstGeom>
        <a:solidFill>
          <a:schemeClr val="lt2">
            <a:hueOff val="0"/>
            <a:satOff val="0"/>
            <a:lumOff val="0"/>
            <a:alphaOff val="0"/>
          </a:schemeClr>
        </a:solidFill>
        <a:ln w="22225" cap="rnd" cmpd="sng" algn="ctr">
          <a:solidFill>
            <a:schemeClr val="dk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507DCF5B-980F-4E37-B5EB-2E84D9C6B52F}">
      <dsp:nvSpPr>
        <dsp:cNvPr id="0" name=""/>
        <dsp:cNvSpPr/>
      </dsp:nvSpPr>
      <dsp:spPr>
        <a:xfrm>
          <a:off x="8730787" y="2952675"/>
          <a:ext cx="2297008" cy="681386"/>
        </a:xfrm>
        <a:prstGeom prst="chevron">
          <a:avLst>
            <a:gd name="adj" fmla="val 25000"/>
          </a:avLst>
        </a:prstGeom>
        <a:solidFill>
          <a:schemeClr val="accent6">
            <a:lumMod val="60000"/>
            <a:lumOff val="40000"/>
          </a:schemeClr>
        </a:solidFill>
        <a:ln w="22225" cap="rnd" cmpd="sng" algn="ctr">
          <a:solidFill>
            <a:schemeClr val="dk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1600" tIns="203200" rIns="101600" bIns="203200" numCol="1" spcCol="1270" anchor="ctr" anchorCtr="0">
          <a:noAutofit/>
        </a:bodyPr>
        <a:lstStyle/>
        <a:p>
          <a:pPr marL="0" lvl="0" indent="0" algn="ctr" defTabSz="711200">
            <a:lnSpc>
              <a:spcPct val="90000"/>
            </a:lnSpc>
            <a:spcBef>
              <a:spcPct val="0"/>
            </a:spcBef>
            <a:spcAft>
              <a:spcPct val="35000"/>
            </a:spcAft>
            <a:buNone/>
          </a:pPr>
          <a:r>
            <a:rPr lang="ka-GE" sz="1600" kern="1200" dirty="0"/>
            <a:t>ეტაპი</a:t>
          </a:r>
          <a:r>
            <a:rPr lang="en-US" sz="1600" kern="1200" dirty="0"/>
            <a:t> 5</a:t>
          </a:r>
        </a:p>
      </dsp:txBody>
      <dsp:txXfrm>
        <a:off x="8901134" y="2952675"/>
        <a:ext cx="1956315" cy="681386"/>
      </dsp:txXfrm>
    </dsp:sp>
    <dsp:sp modelId="{EEA84B30-BE1D-4937-8B3F-F60859618187}">
      <dsp:nvSpPr>
        <dsp:cNvPr id="0" name=""/>
        <dsp:cNvSpPr/>
      </dsp:nvSpPr>
      <dsp:spPr>
        <a:xfrm>
          <a:off x="8914547" y="1018772"/>
          <a:ext cx="1865171" cy="140446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l" defTabSz="533400">
            <a:lnSpc>
              <a:spcPct val="90000"/>
            </a:lnSpc>
            <a:spcBef>
              <a:spcPct val="0"/>
            </a:spcBef>
            <a:spcAft>
              <a:spcPct val="35000"/>
            </a:spcAft>
            <a:buNone/>
          </a:pPr>
          <a:r>
            <a:rPr lang="ka-GE" sz="1200" kern="1200" dirty="0"/>
            <a:t>საჭიროებების ინდექსის საბოლოო ვარიანტის შეთავაზება</a:t>
          </a:r>
          <a:endParaRPr lang="en-US" sz="1200" kern="1200" dirty="0"/>
        </a:p>
      </dsp:txBody>
      <dsp:txXfrm>
        <a:off x="8914547" y="1018772"/>
        <a:ext cx="1865171" cy="1404466"/>
      </dsp:txXfrm>
    </dsp:sp>
  </dsp:spTree>
</dsp:drawing>
</file>

<file path=ppt/diagrams/layout1.xml><?xml version="1.0" encoding="utf-8"?>
<dgm:layoutDef xmlns:dgm="http://schemas.openxmlformats.org/drawingml/2006/diagram" xmlns:a="http://schemas.openxmlformats.org/drawingml/2006/main" uniqueId="urn:microsoft.com/office/officeart/2016/7/layout/AccentHomeChevronProcess">
  <dgm:title val="Accent Home Chevron Process"/>
  <dgm:desc val="Use to show a progression; a timeline; sequential steps in a task, process, or workflow; or to emphasize movement or direction. Level 1 text appears inside an chevron shape, except the first shape which comes in a home shape, while Level 2 text appears above the invisible rectangle shapes."/>
  <dgm:catLst>
    <dgm:cat type="process" pri="500"/>
    <dgm:cat type="timeline" pri="6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1" destOrd="0"/>
        <dgm:cxn modelId="32" srcId="30" destId="31" srcOrd="0" destOrd="0"/>
      </dgm:cxnLst>
      <dgm:bg/>
      <dgm:whole/>
    </dgm:dataModel>
  </dgm:sampData>
  <dgm:styleData>
    <dgm:dataModel>
      <dgm:ptLst>
        <dgm:pt modelId="0" type="doc"/>
        <dgm:pt modelId="10">
          <dgm:prSet phldr="1"/>
        </dgm:pt>
        <dgm:pt modelId="20">
          <dgm:prSet phldr="1"/>
        </dgm:pt>
      </dgm:ptLst>
      <dgm:cxnLst>
        <dgm:cxn modelId="60" srcId="0" destId="10" srcOrd="0" destOrd="0"/>
        <dgm:cxn modelId="7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60" srcId="0" destId="10" srcOrd="0" destOrd="0"/>
        <dgm:cxn modelId="70" srcId="0" destId="20" srcOrd="1" destOrd="0"/>
        <dgm:cxn modelId="80" srcId="0" destId="30" srcOrd="2" destOrd="0"/>
        <dgm:cxn modelId="90" srcId="0" destId="40" srcOrd="3" destOrd="0"/>
      </dgm:cxnLst>
      <dgm:bg/>
      <dgm:whole/>
    </dgm:dataModel>
  </dgm:clrData>
  <dgm:layoutNode name="Name0">
    <dgm:varLst>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contrsBasedOnsibTransCount">
      <dgm:if name="oneSibTrans" axis="ch" ptType="sibTrans" func="cnt" op="equ" val="1">
        <dgm:constrLst>
          <dgm:constr type="h" for="ch" forName="composite" refType="h" fact="0.6"/>
          <dgm:constr type="w" for="ch" forName="composite" refType="w"/>
          <dgm:constr type="primFontSz" for="des" forName="parTx" val="20"/>
          <dgm:constr type="primFontSz" for="des" forName="desTx" refType="primFontSz" refFor="des" refForName="parTx" op="lte"/>
          <dgm:constr type="primFontSz" for="des" forName="parTx" op="equ"/>
          <dgm:constr type="primFontSz" for="des" forName="desTx" op="equ"/>
          <dgm:constr type="w" for="ch" forName="space" refType="w" refFor="ch" refForName="composite" fact="-0.02"/>
          <dgm:constr type="w" for="ch" ptType="sibTrans" op="equ"/>
        </dgm:constrLst>
      </dgm:if>
      <dgm:else name="moreThanOneSibTrans">
        <dgm:choose name="contrsForMoreThanOneSibTrans">
          <dgm:if name="twoSibTrans" axis="ch" ptType="sibTrans" func="cnt" op="equ" val="2">
            <dgm:constrLst>
              <dgm:constr type="h" for="ch" forName="composite" refType="h" fact="0.6"/>
              <dgm:constr type="w" for="ch" forName="composite" refType="w"/>
              <dgm:constr type="primFontSz" for="des" forName="parTx" val="20"/>
              <dgm:constr type="primFontSz" for="des" forName="desTx" refType="primFontSz" refFor="des" refForName="parTx" op="lte"/>
              <dgm:constr type="primFontSz" for="des" forName="parTx" op="equ"/>
              <dgm:constr type="primFontSz" for="des" forName="desTx" op="equ"/>
              <dgm:constr type="w" for="ch" forName="space" refType="w" refFor="ch" refForName="composite" fact="-0.03"/>
              <dgm:constr type="w" for="ch" ptType="sibTrans" op="equ"/>
            </dgm:constrLst>
          </dgm:if>
          <dgm:else name="moreThanTwoSibTrans">
            <dgm:choose name="contrsForMoreThanTwoSibTrans">
              <dgm:if name="threeSibTrans" axis="ch" ptType="sibTrans" func="cnt" op="equ" val="3">
                <dgm:constrLst>
                  <dgm:constr type="h" for="ch" forName="composite" refType="h" fact="0.6"/>
                  <dgm:constr type="w" for="ch" forName="composite" refType="w"/>
                  <dgm:constr type="primFontSz" for="des" forName="parTx" val="20"/>
                  <dgm:constr type="primFontSz" for="des" forName="desTx" refType="primFontSz" refFor="des" refForName="parTx" op="lte"/>
                  <dgm:constr type="primFontSz" for="des" forName="parTx" op="equ"/>
                  <dgm:constr type="primFontSz" for="des" forName="desTx" op="equ"/>
                  <dgm:constr type="w" for="ch" forName="space" refType="w" refFor="ch" refForName="composite" fact="-0.04"/>
                  <dgm:constr type="w" for="ch" ptType="sibTrans" op="equ"/>
                </dgm:constrLst>
              </dgm:if>
              <dgm:else name="moreThanThreeSibTrans">
                <dgm:choose name="contrsForMoreThanThreeSibTrans">
                  <dgm:if name="fourToSixSibTrans" axis="ch" ptType="sibTrans" func="cnt" op="lte" val="6">
                    <dgm:constrLst>
                      <dgm:constr type="h" for="ch" forName="composite" refType="h" fact="0.6"/>
                      <dgm:constr type="w" for="ch" forName="composite" refType="w"/>
                      <dgm:constr type="primFontSz" for="des" forName="parTx" val="20"/>
                      <dgm:constr type="primFontSz" for="des" forName="desTx" refType="primFontSz" refFor="des" refForName="parTx" op="lte"/>
                      <dgm:constr type="primFontSz" for="des" forName="parTx" op="equ"/>
                      <dgm:constr type="primFontSz" for="des" forName="desTx" op="equ"/>
                      <dgm:constr type="w" for="ch" forName="space" refType="w" refFor="ch" refForName="composite" fact="-0.05"/>
                      <dgm:constr type="w" for="ch" ptType="sibTrans" op="equ"/>
                    </dgm:constrLst>
                  </dgm:if>
                  <dgm:else name="moreThanSixSibTrans">
                    <dgm:choose name="contrsForMoreThanSixSibTrans">
                      <dgm:if name="sevenToEightSibTrans" axis="ch" ptType="sibTrans" func="cnt" op="lte" val="8">
                        <dgm:constrLst>
                          <dgm:constr type="h" for="ch" forName="composite" refType="h" fact="0.6"/>
                          <dgm:constr type="w" for="ch" forName="composite" refType="w"/>
                          <dgm:constr type="primFontSz" for="des" forName="parTx" val="20"/>
                          <dgm:constr type="primFontSz" for="des" forName="desTx" refType="primFontSz" refFor="des" refForName="parTx" op="lte"/>
                          <dgm:constr type="primFontSz" for="des" forName="parTx" op="equ"/>
                          <dgm:constr type="primFontSz" for="des" forName="desTx" op="equ"/>
                          <dgm:constr type="w" for="ch" forName="space" refType="w" refFor="ch" refForName="composite" fact="-0.07"/>
                          <dgm:constr type="w" for="ch" ptType="sibTrans" op="equ"/>
                        </dgm:constrLst>
                      </dgm:if>
                      <dgm:else name="moreThanEightSibTrans">
                        <dgm:constrLst>
                          <dgm:constr type="h" for="ch" forName="composite" refType="h" fact="0.6"/>
                          <dgm:constr type="w" for="ch" forName="composite" refType="w"/>
                          <dgm:constr type="primFontSz" for="des" forName="parTx" val="20"/>
                          <dgm:constr type="primFontSz" for="des" forName="desTx" refType="primFontSz" refFor="des" refForName="parTx" op="lte"/>
                          <dgm:constr type="primFontSz" for="des" forName="parTx" op="equ"/>
                          <dgm:constr type="primFontSz" for="des" forName="desTx" op="equ"/>
                          <dgm:constr type="w" for="ch" forName="space" refType="w" refFor="ch" refForName="composite" fact="-0.09"/>
                          <dgm:constr type="w" for="ch" ptType="sibTrans" op="equ"/>
                        </dgm:constrLst>
                      </dgm:else>
                    </dgm:choose>
                  </dgm:else>
                </dgm:choose>
              </dgm:else>
            </dgm:choose>
          </dgm:else>
        </dgm:choose>
      </dgm:else>
    </dgm:choose>
    <dgm:ruleLst/>
    <dgm:forEach name="Name6" axis="ch" ptType="node">
      <dgm:layoutNode name="composite">
        <dgm:alg type="composite"/>
        <dgm:shape xmlns:r="http://schemas.openxmlformats.org/officeDocument/2006/relationships" r:blip="">
          <dgm:adjLst/>
        </dgm:shape>
        <dgm:presOf/>
        <dgm:choose name="LayoutLTRorRTL">
          <dgm:if name="LayoutLTR" func="var" arg="dir" op="equ" val="norm">
            <dgm:constrLst>
              <dgm:constr type="w" for="ch" forName="L" refType="w" fact="0.08"/>
              <dgm:constr type="h" for="ch" forName="L" refType="h" fact="0.75"/>
              <dgm:constr type="l" for="ch" forName="L"/>
              <dgm:constr type="l" for="ch" forName="parTx"/>
              <dgm:constr type="w" for="ch" forName="parTx" refType="w"/>
              <dgm:constr type="h" for="ch" forName="parTx" refType="h" fact="0.25"/>
              <dgm:constr type="t" for="ch" forName="parTx" refType="b" refFor="ch" refForName="L"/>
              <dgm:constr type="t" for="ch" forName="desTx" refType="w" refFor="ch" refForName="L" fact="0.6"/>
              <dgm:constr type="b" for="ch" forName="desTx" refType="t" refFor="ch" refForName="EmptyPlaceHolder"/>
              <dgm:constr type="l" for="ch" forName="desTx" refType="r" refFor="ch" refForName="L"/>
              <dgm:constr type="w" for="ch" forName="desTx" refType="w" fact="0.812"/>
              <dgm:constr type="w" for="ch" forName="EmptyPlaceHolder" refType="w" fact="0.82"/>
              <dgm:constr type="l" for="ch" forName="EmptyPlaceHolder" refType="r" refFor="ch" refForName="L"/>
              <dgm:constr type="b" for="ch" forName="EmptyPlaceHolder" refType="b" refFor="ch" refForName="L"/>
              <dgm:constr type="h" for="ch" forName="EmptyPlaceHolder" refType="t" refFor="ch" refForName="desTx"/>
            </dgm:constrLst>
          </dgm:if>
          <dgm:else name="LayoutRTL">
            <dgm:constrLst>
              <dgm:constr type="w" for="ch" forName="L" refType="w" fact="0.08"/>
              <dgm:constr type="h" for="ch" forName="L" refType="h" fact="0.75"/>
              <dgm:constr type="r" for="ch" forName="L" refType="w"/>
              <dgm:constr type="r" for="ch" forName="parTx" refType="w"/>
              <dgm:constr type="w" for="ch" forName="parTx" refType="w"/>
              <dgm:constr type="h" for="ch" forName="parTx" refType="h" fact="0.25"/>
              <dgm:constr type="t" for="ch" forName="parTx" refType="b" refFor="ch" refForName="L"/>
              <dgm:constr type="t" for="ch" forName="desTx" refType="w" refFor="ch" refForName="L" fact="0.6"/>
              <dgm:constr type="b" for="ch" forName="desTx" refType="t" refFor="ch" refForName="EmptyPlaceHolder"/>
              <dgm:constr type="r" for="ch" forName="desTx" refType="l" refFor="ch" refForName="L"/>
              <dgm:constr type="w" for="ch" forName="desTx" refType="w" fact="0.812"/>
              <dgm:constr type="w" for="ch" forName="EmptyPlaceHolder" refType="w" fact="0.82"/>
              <dgm:constr type="h" for="ch" forName="EmptyPlaceHolder" refType="w" refFor="ch" refForName="L" fact="0.6"/>
              <dgm:constr type="b" for="ch" forName="EmptyPlaceHolder" refType="b" refFor="ch" refForName="L"/>
            </dgm:constrLst>
          </dgm:else>
        </dgm:choose>
        <dgm:layoutNode name="L" styleLbl="solidFgAcc1" moveWith="parTx">
          <dgm:varLst>
            <dgm:chMax val="0"/>
            <dgm:chPref val="0"/>
          </dgm:varLst>
          <dgm:alg type="sp"/>
          <dgm:choose name="Name310">
            <dgm:if name="Name311" func="var" arg="dir" op="equ" val="norm">
              <dgm:shape xmlns:r="http://schemas.openxmlformats.org/officeDocument/2006/relationships" rot="90" type="corner" r:blip="">
                <dgm:adjLst>
                  <dgm:adj idx="1" val="0.01"/>
                  <dgm:adj idx="2" val="0.01"/>
                </dgm:adjLst>
              </dgm:shape>
            </dgm:if>
            <dgm:else name="Name312">
              <dgm:shape xmlns:r="http://schemas.openxmlformats.org/officeDocument/2006/relationships" rot="180" type="corner" r:blip="">
                <dgm:adjLst>
                  <dgm:adj idx="1" val="0.01"/>
                  <dgm:adj idx="2" val="0.01"/>
                </dgm:adjLst>
              </dgm:shape>
            </dgm:else>
          </dgm:choose>
          <dgm:presOf/>
          <dgm:constrLst/>
          <dgm:ruleLst/>
        </dgm:layoutNode>
        <dgm:layoutNode name="parTx" styleLbl="alignNode1">
          <dgm:varLst>
            <dgm:chMax val="0"/>
            <dgm:chPref val="0"/>
            <dgm:bulletEnabled val="1"/>
          </dgm:varLst>
          <dgm:alg type="tx">
            <dgm:param type="txAnchorVert" val="mid"/>
            <dgm:param type="parTxLTRAlign" val="ctr"/>
            <dgm:param type="parTxRTLAlign" val="ctr"/>
          </dgm:alg>
          <dgm:choose name="MakeFirstNodeHomePlate">
            <dgm:if name="IfFirstNode" axis="self" ptType="node" func="pos" op="equ" val="1">
              <dgm:choose name="Name110">
                <dgm:if name="Name111" func="var" arg="dir" op="equ" val="norm">
                  <dgm:shape xmlns:r="http://schemas.openxmlformats.org/officeDocument/2006/relationships" type="homePlate" r:blip="">
                    <dgm:adjLst>
                      <dgm:adj idx="1" val="0.25"/>
                    </dgm:adjLst>
                  </dgm:shape>
                </dgm:if>
                <dgm:else name="Name112">
                  <dgm:shape xmlns:r="http://schemas.openxmlformats.org/officeDocument/2006/relationships" rot="180" type="homePlate" r:blip="">
                    <dgm:adjLst>
                      <dgm:adj idx="1" val="0.25"/>
                    </dgm:adjLst>
                  </dgm:shape>
                </dgm:else>
              </dgm:choose>
            </dgm:if>
            <dgm:else name="MakeRestOfNodesChevrons">
              <dgm:choose name="Name10">
                <dgm:if name="Name11" func="var" arg="dir" op="equ" val="norm">
                  <dgm:shape xmlns:r="http://schemas.openxmlformats.org/officeDocument/2006/relationships" type="chevron" r:blip="">
                    <dgm:adjLst>
                      <dgm:adj idx="1" val="0.25"/>
                    </dgm:adjLst>
                  </dgm:shape>
                </dgm:if>
                <dgm:else name="Name12">
                  <dgm:shape xmlns:r="http://schemas.openxmlformats.org/officeDocument/2006/relationships" rot="180" type="chevron" r:blip="">
                    <dgm:adjLst>
                      <dgm:adj idx="1" val="0.25"/>
                    </dgm:adjLst>
                  </dgm:shape>
                </dgm:else>
              </dgm:choose>
            </dgm:else>
          </dgm:choose>
          <dgm:presOf axis="self" ptType="node"/>
          <dgm:constrLst>
            <dgm:constr type="tMarg" refType="primFontSz"/>
            <dgm:constr type="bMarg" refType="primFontSz"/>
            <dgm:constr type="lMarg" refType="primFontSz" fact="0.5"/>
            <dgm:constr type="rMarg" refType="primFontSz" fact="0.5"/>
          </dgm:constrLst>
          <dgm:ruleLst>
            <dgm:rule type="primFontSz" val="13" fact="NaN" max="NaN"/>
          </dgm:ruleLst>
        </dgm:layoutNode>
        <dgm:layoutNode name="desTx" styleLbl="revTx" moveWith="parTx">
          <dgm:varLst>
            <dgm:chMax val="0"/>
            <dgm:chPref val="0"/>
            <dgm:bulletEnabled val="1"/>
          </dgm:varLst>
          <dgm:choose name="Name210">
            <dgm:if name="Name211" func="var" arg="dir" op="equ" val="norm">
              <dgm:alg type="tx">
                <dgm:param type="txAnchorVert" val="t"/>
                <dgm:param type="parTxLTRAlign" val="l"/>
                <dgm:param type="shpTxLTRAlignCh" val="l"/>
                <dgm:param type="parTxRTLAlign" val="l"/>
                <dgm:param type="shpTxRTLAlignCh" val="l"/>
              </dgm:alg>
            </dgm:if>
            <dgm:else name="Name212">
              <dgm:alg type="tx">
                <dgm:param type="txAnchorVert" val="t"/>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 ptType="node"/>
          <dgm:constrLst>
            <dgm:constr type="tMarg"/>
            <dgm:constr type="bMarg"/>
            <dgm:constr type="lMarg"/>
            <dgm:constr type="rMarg"/>
          </dgm:constrLst>
          <dgm:ruleLst>
            <dgm:rule type="primFontSz" val="11" fact="NaN" max="NaN"/>
            <dgm:rule type="secFontSz" val="9" fact="NaN" max="NaN"/>
          </dgm:ruleLst>
        </dgm:layoutNode>
        <dgm:layoutNode name="EmptyPlaceHolder">
          <dgm:alg type="sp"/>
          <dgm:shape xmlns:r="http://schemas.openxmlformats.org/officeDocument/2006/relationships" r:blip="">
            <dgm:adjLst/>
          </dgm:shape>
          <dgm:presOf/>
          <dgm:constrLst/>
        </dgm:layoutNode>
      </dgm:layoutNode>
      <dgm:forEach name="Name19"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A34E2C2-23CE-4003-98E6-15EE2A9941C6}" type="datetimeFigureOut">
              <a:rPr lang="en-GB" smtClean="0"/>
              <a:t>28/01/2021</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318D8ED-CB52-4136-A343-1430BDCB439A}" type="slidenum">
              <a:rPr lang="en-GB" smtClean="0"/>
              <a:t>‹#›</a:t>
            </a:fld>
            <a:endParaRPr lang="en-GB"/>
          </a:p>
        </p:txBody>
      </p:sp>
    </p:spTree>
    <p:extLst>
      <p:ext uri="{BB962C8B-B14F-4D97-AF65-F5344CB8AC3E}">
        <p14:creationId xmlns:p14="http://schemas.microsoft.com/office/powerpoint/2010/main" val="263061644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318D8ED-CB52-4136-A343-1430BDCB439A}" type="slidenum">
              <a:rPr lang="en-GB" smtClean="0"/>
              <a:t>1</a:t>
            </a:fld>
            <a:endParaRPr lang="en-GB"/>
          </a:p>
        </p:txBody>
      </p:sp>
    </p:spTree>
    <p:extLst>
      <p:ext uri="{BB962C8B-B14F-4D97-AF65-F5344CB8AC3E}">
        <p14:creationId xmlns:p14="http://schemas.microsoft.com/office/powerpoint/2010/main" val="301742280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318D8ED-CB52-4136-A343-1430BDCB439A}" type="slidenum">
              <a:rPr lang="en-GB" smtClean="0"/>
              <a:t>14</a:t>
            </a:fld>
            <a:endParaRPr lang="en-GB"/>
          </a:p>
        </p:txBody>
      </p:sp>
    </p:spTree>
    <p:extLst>
      <p:ext uri="{BB962C8B-B14F-4D97-AF65-F5344CB8AC3E}">
        <p14:creationId xmlns:p14="http://schemas.microsoft.com/office/powerpoint/2010/main" val="157798494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4318D8ED-CB52-4136-A343-1430BDCB439A}" type="slidenum">
              <a:rPr lang="en-GB" smtClean="0"/>
              <a:t>2</a:t>
            </a:fld>
            <a:endParaRPr lang="en-GB"/>
          </a:p>
        </p:txBody>
      </p:sp>
    </p:spTree>
    <p:extLst>
      <p:ext uri="{BB962C8B-B14F-4D97-AF65-F5344CB8AC3E}">
        <p14:creationId xmlns:p14="http://schemas.microsoft.com/office/powerpoint/2010/main" val="391929005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318D8ED-CB52-4136-A343-1430BDCB439A}" type="slidenum">
              <a:rPr lang="en-GB" smtClean="0"/>
              <a:t>3</a:t>
            </a:fld>
            <a:endParaRPr lang="en-GB"/>
          </a:p>
        </p:txBody>
      </p:sp>
    </p:spTree>
    <p:extLst>
      <p:ext uri="{BB962C8B-B14F-4D97-AF65-F5344CB8AC3E}">
        <p14:creationId xmlns:p14="http://schemas.microsoft.com/office/powerpoint/2010/main" val="247801693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318D8ED-CB52-4136-A343-1430BDCB439A}" type="slidenum">
              <a:rPr lang="en-GB" smtClean="0"/>
              <a:t>5</a:t>
            </a:fld>
            <a:endParaRPr lang="en-GB"/>
          </a:p>
        </p:txBody>
      </p:sp>
    </p:spTree>
    <p:extLst>
      <p:ext uri="{BB962C8B-B14F-4D97-AF65-F5344CB8AC3E}">
        <p14:creationId xmlns:p14="http://schemas.microsoft.com/office/powerpoint/2010/main" val="113356494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318D8ED-CB52-4136-A343-1430BDCB439A}" type="slidenum">
              <a:rPr lang="en-GB" smtClean="0"/>
              <a:t>9</a:t>
            </a:fld>
            <a:endParaRPr lang="en-GB"/>
          </a:p>
        </p:txBody>
      </p:sp>
    </p:spTree>
    <p:extLst>
      <p:ext uri="{BB962C8B-B14F-4D97-AF65-F5344CB8AC3E}">
        <p14:creationId xmlns:p14="http://schemas.microsoft.com/office/powerpoint/2010/main" val="234432447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318D8ED-CB52-4136-A343-1430BDCB439A}" type="slidenum">
              <a:rPr lang="en-GB" smtClean="0"/>
              <a:t>10</a:t>
            </a:fld>
            <a:endParaRPr lang="en-GB"/>
          </a:p>
        </p:txBody>
      </p:sp>
    </p:spTree>
    <p:extLst>
      <p:ext uri="{BB962C8B-B14F-4D97-AF65-F5344CB8AC3E}">
        <p14:creationId xmlns:p14="http://schemas.microsoft.com/office/powerpoint/2010/main" val="196837259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318D8ED-CB52-4136-A343-1430BDCB439A}" type="slidenum">
              <a:rPr lang="en-GB" smtClean="0"/>
              <a:t>11</a:t>
            </a:fld>
            <a:endParaRPr lang="en-GB"/>
          </a:p>
        </p:txBody>
      </p:sp>
    </p:spTree>
    <p:extLst>
      <p:ext uri="{BB962C8B-B14F-4D97-AF65-F5344CB8AC3E}">
        <p14:creationId xmlns:p14="http://schemas.microsoft.com/office/powerpoint/2010/main" val="77175811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318D8ED-CB52-4136-A343-1430BDCB439A}" type="slidenum">
              <a:rPr lang="en-GB" smtClean="0"/>
              <a:t>12</a:t>
            </a:fld>
            <a:endParaRPr lang="en-GB"/>
          </a:p>
        </p:txBody>
      </p:sp>
    </p:spTree>
    <p:extLst>
      <p:ext uri="{BB962C8B-B14F-4D97-AF65-F5344CB8AC3E}">
        <p14:creationId xmlns:p14="http://schemas.microsoft.com/office/powerpoint/2010/main" val="284932937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318D8ED-CB52-4136-A343-1430BDCB439A}" type="slidenum">
              <a:rPr lang="en-GB" smtClean="0"/>
              <a:t>13</a:t>
            </a:fld>
            <a:endParaRPr lang="en-GB"/>
          </a:p>
        </p:txBody>
      </p:sp>
    </p:spTree>
    <p:extLst>
      <p:ext uri="{BB962C8B-B14F-4D97-AF65-F5344CB8AC3E}">
        <p14:creationId xmlns:p14="http://schemas.microsoft.com/office/powerpoint/2010/main" val="4272354015"/>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350149" y="2495444"/>
            <a:ext cx="11298932" cy="2689873"/>
          </a:xfrm>
          <a:prstGeom prst="rect">
            <a:avLst/>
          </a:prstGeom>
          <a:solidFill>
            <a:schemeClr val="accent6">
              <a:lumMod val="60000"/>
              <a:lumOff val="4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ctrTitle"/>
          </p:nvPr>
        </p:nvSpPr>
        <p:spPr>
          <a:xfrm>
            <a:off x="581191" y="1020431"/>
            <a:ext cx="10993549" cy="1475013"/>
          </a:xfrm>
          <a:effectLst/>
        </p:spPr>
        <p:txBody>
          <a:bodyPr anchor="ctr">
            <a:normAutofit/>
          </a:bodyPr>
          <a:lstStyle>
            <a:lvl1pPr>
              <a:defRPr sz="3600">
                <a:solidFill>
                  <a:schemeClr val="accent6">
                    <a:lumMod val="50000"/>
                  </a:schemeClr>
                </a:solidFill>
              </a:defRPr>
            </a:lvl1pPr>
          </a:lstStyle>
          <a:p>
            <a:r>
              <a:rPr lang="en-US" dirty="0"/>
              <a:t>Click to edit Master title style</a:t>
            </a:r>
          </a:p>
        </p:txBody>
      </p:sp>
      <p:sp>
        <p:nvSpPr>
          <p:cNvPr id="3" name="Subtitle 2"/>
          <p:cNvSpPr>
            <a:spLocks noGrp="1"/>
          </p:cNvSpPr>
          <p:nvPr>
            <p:ph type="subTitle" idx="1"/>
          </p:nvPr>
        </p:nvSpPr>
        <p:spPr>
          <a:xfrm>
            <a:off x="581194" y="2495445"/>
            <a:ext cx="10993546" cy="590321"/>
          </a:xfrm>
        </p:spPr>
        <p:txBody>
          <a:bodyPr anchor="t">
            <a:normAutofit/>
          </a:bodyPr>
          <a:lstStyle>
            <a:lvl1pPr marL="0" indent="0" algn="l">
              <a:buNone/>
              <a:defRPr sz="1600" cap="all">
                <a:solidFill>
                  <a:schemeClr val="accent6">
                    <a:lumMod val="60000"/>
                    <a:lumOff val="4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sp>
        <p:nvSpPr>
          <p:cNvPr id="8" name="Date Placeholder 7">
            <a:extLst>
              <a:ext uri="{FF2B5EF4-FFF2-40B4-BE49-F238E27FC236}">
                <a16:creationId xmlns:a16="http://schemas.microsoft.com/office/drawing/2014/main" id="{7FA0ACE7-29A8-47D3-A7D9-257B711D8023}"/>
              </a:ext>
            </a:extLst>
          </p:cNvPr>
          <p:cNvSpPr>
            <a:spLocks noGrp="1"/>
          </p:cNvSpPr>
          <p:nvPr>
            <p:ph type="dt" sz="half" idx="10"/>
          </p:nvPr>
        </p:nvSpPr>
        <p:spPr/>
        <p:txBody>
          <a:bodyPr/>
          <a:lstStyle/>
          <a:p>
            <a:fld id="{7DD79B91-4306-47AB-8C2C-1482EF197705}" type="datetime1">
              <a:rPr lang="en-US" smtClean="0"/>
              <a:t>1/28/2021</a:t>
            </a:fld>
            <a:endParaRPr lang="en-US" dirty="0"/>
          </a:p>
        </p:txBody>
      </p:sp>
      <p:sp>
        <p:nvSpPr>
          <p:cNvPr id="9" name="Footer Placeholder 8">
            <a:extLst>
              <a:ext uri="{FF2B5EF4-FFF2-40B4-BE49-F238E27FC236}">
                <a16:creationId xmlns:a16="http://schemas.microsoft.com/office/drawing/2014/main" id="{DEC604B9-52E9-4810-8359-47206518D038}"/>
              </a:ext>
            </a:extLst>
          </p:cNvPr>
          <p:cNvSpPr>
            <a:spLocks noGrp="1"/>
          </p:cNvSpPr>
          <p:nvPr>
            <p:ph type="ftr" sz="quarter" idx="11"/>
          </p:nvPr>
        </p:nvSpPr>
        <p:spPr/>
        <p:txBody>
          <a:bodyPr/>
          <a:lstStyle/>
          <a:p>
            <a:endParaRPr lang="en-US" dirty="0"/>
          </a:p>
        </p:txBody>
      </p:sp>
      <p:sp>
        <p:nvSpPr>
          <p:cNvPr id="10" name="Slide Number Placeholder 9">
            <a:extLst>
              <a:ext uri="{FF2B5EF4-FFF2-40B4-BE49-F238E27FC236}">
                <a16:creationId xmlns:a16="http://schemas.microsoft.com/office/drawing/2014/main" id="{5898A89F-CA25-400F-B05A-AECBF2517E4F}"/>
              </a:ext>
            </a:extLst>
          </p:cNvPr>
          <p:cNvSpPr>
            <a:spLocks noGrp="1"/>
          </p:cNvSpPr>
          <p:nvPr>
            <p:ph type="sldNum" sz="quarter" idx="12"/>
          </p:nvPr>
        </p:nvSpPr>
        <p:spPr/>
        <p:txBody>
          <a:bodyPr/>
          <a:lstStyle/>
          <a:p>
            <a:fld id="{3A98EE3D-8CD1-4C3F-BD1C-C98C9596463C}" type="slidenum">
              <a:rPr lang="en-US" smtClean="0"/>
              <a:t>‹#›</a:t>
            </a:fld>
            <a:endParaRPr lang="en-US" dirty="0"/>
          </a:p>
        </p:txBody>
      </p:sp>
      <p:pic>
        <p:nvPicPr>
          <p:cNvPr id="11" name="Picture 63">
            <a:extLst>
              <a:ext uri="{FF2B5EF4-FFF2-40B4-BE49-F238E27FC236}">
                <a16:creationId xmlns:a16="http://schemas.microsoft.com/office/drawing/2014/main" id="{067FD292-7523-4C07-B28B-63263C6D3D2A}"/>
              </a:ext>
            </a:extLst>
          </p:cNvPr>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35253" y="5498941"/>
            <a:ext cx="4597971" cy="77334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3295861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581192" y="702156"/>
            <a:ext cx="11029616" cy="1188720"/>
          </a:xfrm>
        </p:spPr>
        <p:txBody>
          <a:bodyPr/>
          <a:lstStyle/>
          <a:p>
            <a:r>
              <a:rPr lang="en-US" dirty="0"/>
              <a:t>Click to edit Master title style</a:t>
            </a:r>
          </a:p>
        </p:txBody>
      </p:sp>
      <p:sp>
        <p:nvSpPr>
          <p:cNvPr id="3" name="Content Placeholder 2"/>
          <p:cNvSpPr>
            <a:spLocks noGrp="1"/>
          </p:cNvSpPr>
          <p:nvPr>
            <p:ph idx="1"/>
          </p:nvPr>
        </p:nvSpPr>
        <p:spPr>
          <a:xfrm>
            <a:off x="581192" y="2340864"/>
            <a:ext cx="11029615" cy="3634486"/>
          </a:xfrm>
        </p:spPr>
        <p:txBody>
          <a:bodyPr anchor="t"/>
          <a:lstStyle>
            <a:lvl1pPr algn="l">
              <a:defRPr/>
            </a:lvl1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Date Placeholder 7">
            <a:extLst>
              <a:ext uri="{FF2B5EF4-FFF2-40B4-BE49-F238E27FC236}">
                <a16:creationId xmlns:a16="http://schemas.microsoft.com/office/drawing/2014/main" id="{770E6237-3456-439F-802D-3BA93FC7E3E5}"/>
              </a:ext>
            </a:extLst>
          </p:cNvPr>
          <p:cNvSpPr>
            <a:spLocks noGrp="1"/>
          </p:cNvSpPr>
          <p:nvPr>
            <p:ph type="dt" sz="half" idx="10"/>
          </p:nvPr>
        </p:nvSpPr>
        <p:spPr/>
        <p:txBody>
          <a:bodyPr/>
          <a:lstStyle/>
          <a:p>
            <a:fld id="{1F8C215B-CCB2-4E2D-A4BC-6090E5585C8F}" type="datetime1">
              <a:rPr lang="en-US" smtClean="0"/>
              <a:t>1/28/2021</a:t>
            </a:fld>
            <a:endParaRPr lang="en-US" dirty="0"/>
          </a:p>
        </p:txBody>
      </p:sp>
      <p:sp>
        <p:nvSpPr>
          <p:cNvPr id="10" name="Slide Number Placeholder 9">
            <a:extLst>
              <a:ext uri="{FF2B5EF4-FFF2-40B4-BE49-F238E27FC236}">
                <a16:creationId xmlns:a16="http://schemas.microsoft.com/office/drawing/2014/main" id="{02B78BF7-69D3-4CE0-A631-50EFD41EEEB8}"/>
              </a:ext>
            </a:extLst>
          </p:cNvPr>
          <p:cNvSpPr>
            <a:spLocks noGrp="1"/>
          </p:cNvSpPr>
          <p:nvPr>
            <p:ph type="sldNum" sz="quarter" idx="12"/>
          </p:nvPr>
        </p:nvSpPr>
        <p:spPr/>
        <p:txBody>
          <a:bodyPr/>
          <a:lstStyle>
            <a:lvl1pPr>
              <a:defRPr sz="1400"/>
            </a:lvl1pPr>
          </a:lstStyle>
          <a:p>
            <a:fld id="{3A98EE3D-8CD1-4C3F-BD1C-C98C9596463C}" type="slidenum">
              <a:rPr lang="en-US" smtClean="0"/>
              <a:pPr/>
              <a:t>‹#›</a:t>
            </a:fld>
            <a:endParaRPr lang="en-US" dirty="0"/>
          </a:p>
        </p:txBody>
      </p:sp>
      <p:pic>
        <p:nvPicPr>
          <p:cNvPr id="7" name="Picture 63">
            <a:extLst>
              <a:ext uri="{FF2B5EF4-FFF2-40B4-BE49-F238E27FC236}">
                <a16:creationId xmlns:a16="http://schemas.microsoft.com/office/drawing/2014/main" id="{7D07A13C-3554-497D-B138-4238D8B52ABE}"/>
              </a:ext>
            </a:extLst>
          </p:cNvPr>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791980" y="6377982"/>
            <a:ext cx="1898539" cy="37217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6699067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8" name="Rectangle 7"/>
          <p:cNvSpPr>
            <a:spLocks noChangeAspect="1"/>
          </p:cNvSpPr>
          <p:nvPr/>
        </p:nvSpPr>
        <p:spPr>
          <a:xfrm>
            <a:off x="447817" y="5141974"/>
            <a:ext cx="11290860" cy="1258827"/>
          </a:xfrm>
          <a:prstGeom prst="rect">
            <a:avLst/>
          </a:prstGeom>
          <a:solidFill>
            <a:schemeClr val="accent6">
              <a:lumMod val="60000"/>
              <a:lumOff val="4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2393950"/>
            <a:ext cx="11029615" cy="2147467"/>
          </a:xfrm>
        </p:spPr>
        <p:txBody>
          <a:bodyPr anchor="ctr">
            <a:normAutofit/>
          </a:bodyPr>
          <a:lstStyle>
            <a:lvl1pPr algn="l">
              <a:defRPr sz="3600" b="0" cap="all">
                <a:solidFill>
                  <a:schemeClr val="tx1"/>
                </a:solidFill>
              </a:defRPr>
            </a:lvl1pPr>
          </a:lstStyle>
          <a:p>
            <a:r>
              <a:rPr lang="en-US" dirty="0"/>
              <a:t>Click to edit Master title style</a:t>
            </a:r>
          </a:p>
        </p:txBody>
      </p:sp>
      <p:sp>
        <p:nvSpPr>
          <p:cNvPr id="3" name="Text Placeholder 2"/>
          <p:cNvSpPr>
            <a:spLocks noGrp="1"/>
          </p:cNvSpPr>
          <p:nvPr>
            <p:ph type="body" idx="1"/>
          </p:nvPr>
        </p:nvSpPr>
        <p:spPr>
          <a:xfrm>
            <a:off x="581192" y="4541417"/>
            <a:ext cx="11029615" cy="600556"/>
          </a:xfrm>
        </p:spPr>
        <p:txBody>
          <a:bodyPr anchor="t">
            <a:normAutofit/>
          </a:bodyPr>
          <a:lstStyle>
            <a:lvl1pPr marL="0" indent="0" algn="l">
              <a:buNone/>
              <a:defRPr sz="1800" cap="all">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7" name="Date Placeholder 6">
            <a:extLst>
              <a:ext uri="{FF2B5EF4-FFF2-40B4-BE49-F238E27FC236}">
                <a16:creationId xmlns:a16="http://schemas.microsoft.com/office/drawing/2014/main" id="{61582016-5696-4A93-887F-BBB3B9002FE5}"/>
              </a:ext>
            </a:extLst>
          </p:cNvPr>
          <p:cNvSpPr>
            <a:spLocks noGrp="1"/>
          </p:cNvSpPr>
          <p:nvPr>
            <p:ph type="dt" sz="half" idx="10"/>
          </p:nvPr>
        </p:nvSpPr>
        <p:spPr/>
        <p:txBody>
          <a:bodyPr/>
          <a:lstStyle/>
          <a:p>
            <a:fld id="{8ECC7761-FD1E-42C6-A489-D986259AF3C4}" type="datetime1">
              <a:rPr lang="en-US" smtClean="0"/>
              <a:t>1/28/2021</a:t>
            </a:fld>
            <a:endParaRPr lang="en-US" dirty="0"/>
          </a:p>
        </p:txBody>
      </p:sp>
      <p:sp>
        <p:nvSpPr>
          <p:cNvPr id="9" name="Footer Placeholder 8">
            <a:extLst>
              <a:ext uri="{FF2B5EF4-FFF2-40B4-BE49-F238E27FC236}">
                <a16:creationId xmlns:a16="http://schemas.microsoft.com/office/drawing/2014/main" id="{857CFCD5-1192-4E18-8A8F-29E153B44DA4}"/>
              </a:ext>
            </a:extLst>
          </p:cNvPr>
          <p:cNvSpPr>
            <a:spLocks noGrp="1"/>
          </p:cNvSpPr>
          <p:nvPr>
            <p:ph type="ftr" sz="quarter" idx="11"/>
          </p:nvPr>
        </p:nvSpPr>
        <p:spPr/>
        <p:txBody>
          <a:bodyPr/>
          <a:lstStyle/>
          <a:p>
            <a:endParaRPr lang="en-US" dirty="0"/>
          </a:p>
        </p:txBody>
      </p:sp>
      <p:sp>
        <p:nvSpPr>
          <p:cNvPr id="10" name="Slide Number Placeholder 9">
            <a:extLst>
              <a:ext uri="{FF2B5EF4-FFF2-40B4-BE49-F238E27FC236}">
                <a16:creationId xmlns:a16="http://schemas.microsoft.com/office/drawing/2014/main" id="{E39A109E-5018-4794-92B3-FD5E5BCD95E8}"/>
              </a:ext>
            </a:extLst>
          </p:cNvPr>
          <p:cNvSpPr>
            <a:spLocks noGrp="1"/>
          </p:cNvSpPr>
          <p:nvPr>
            <p:ph type="sldNum" sz="quarter" idx="12"/>
          </p:nvPr>
        </p:nvSpPr>
        <p:spPr/>
        <p:txBody>
          <a:bodyPr/>
          <a:lstStyle>
            <a:lvl1pPr>
              <a:defRPr sz="1400"/>
            </a:lvl1pPr>
          </a:lstStyle>
          <a:p>
            <a:fld id="{3A98EE3D-8CD1-4C3F-BD1C-C98C9596463C}" type="slidenum">
              <a:rPr lang="en-US" smtClean="0"/>
              <a:pPr/>
              <a:t>‹#›</a:t>
            </a:fld>
            <a:endParaRPr lang="en-US" dirty="0"/>
          </a:p>
        </p:txBody>
      </p:sp>
    </p:spTree>
    <p:extLst>
      <p:ext uri="{BB962C8B-B14F-4D97-AF65-F5344CB8AC3E}">
        <p14:creationId xmlns:p14="http://schemas.microsoft.com/office/powerpoint/2010/main" val="123122415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581193" y="729658"/>
            <a:ext cx="11029616" cy="988332"/>
          </a:xfrm>
        </p:spPr>
        <p:txBody>
          <a:bodyPr/>
          <a:lstStyle/>
          <a:p>
            <a:r>
              <a:rPr lang="en-US"/>
              <a:t>Click to edit Master title style</a:t>
            </a:r>
            <a:endParaRPr lang="en-US" dirty="0"/>
          </a:p>
        </p:txBody>
      </p:sp>
      <p:sp>
        <p:nvSpPr>
          <p:cNvPr id="3" name="Content Placeholder 2"/>
          <p:cNvSpPr>
            <a:spLocks noGrp="1"/>
          </p:cNvSpPr>
          <p:nvPr>
            <p:ph sz="half" idx="1"/>
          </p:nvPr>
        </p:nvSpPr>
        <p:spPr>
          <a:xfrm>
            <a:off x="581193" y="2228003"/>
            <a:ext cx="5194767" cy="363304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16039" y="2228003"/>
            <a:ext cx="5194769" cy="363304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943986CE-6AAF-43F0-AF1B-368141E06C28}" type="datetime1">
              <a:rPr lang="en-US" smtClean="0"/>
              <a:t>1/28/2021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lvl1pPr>
              <a:defRPr sz="1400"/>
            </a:lvl1pPr>
          </a:lstStyle>
          <a:p>
            <a:fld id="{3A98EE3D-8CD1-4C3F-BD1C-C98C9596463C}" type="slidenum">
              <a:rPr lang="en-US" smtClean="0"/>
              <a:pPr/>
              <a:t>‹#›</a:t>
            </a:fld>
            <a:endParaRPr lang="en-US" dirty="0"/>
          </a:p>
        </p:txBody>
      </p:sp>
    </p:spTree>
    <p:extLst>
      <p:ext uri="{BB962C8B-B14F-4D97-AF65-F5344CB8AC3E}">
        <p14:creationId xmlns:p14="http://schemas.microsoft.com/office/powerpoint/2010/main" val="537849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12" name="Title 1"/>
          <p:cNvSpPr>
            <a:spLocks noGrp="1"/>
          </p:cNvSpPr>
          <p:nvPr>
            <p:ph type="title"/>
          </p:nvPr>
        </p:nvSpPr>
        <p:spPr>
          <a:xfrm>
            <a:off x="581193" y="729658"/>
            <a:ext cx="11029616" cy="988332"/>
          </a:xfrm>
        </p:spPr>
        <p:txBody>
          <a:bodyPr/>
          <a:lstStyle/>
          <a:p>
            <a:r>
              <a:rPr lang="en-US"/>
              <a:t>Click to edit Master title style</a:t>
            </a:r>
            <a:endParaRPr lang="en-US" dirty="0"/>
          </a:p>
        </p:txBody>
      </p:sp>
      <p:sp>
        <p:nvSpPr>
          <p:cNvPr id="3" name="Text Placeholder 2"/>
          <p:cNvSpPr>
            <a:spLocks noGrp="1"/>
          </p:cNvSpPr>
          <p:nvPr>
            <p:ph type="body" idx="1"/>
          </p:nvPr>
        </p:nvSpPr>
        <p:spPr>
          <a:xfrm>
            <a:off x="581191" y="2250891"/>
            <a:ext cx="5194769" cy="557784"/>
          </a:xfrm>
        </p:spPr>
        <p:txBody>
          <a:bodyPr anchor="ctr">
            <a:noAutofit/>
          </a:bodyPr>
          <a:lstStyle>
            <a:lvl1pPr marL="0" indent="0">
              <a:buNone/>
              <a:defRPr sz="20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p:cNvSpPr>
            <a:spLocks noGrp="1"/>
          </p:cNvSpPr>
          <p:nvPr>
            <p:ph sz="half" idx="2"/>
          </p:nvPr>
        </p:nvSpPr>
        <p:spPr>
          <a:xfrm>
            <a:off x="581194" y="2926052"/>
            <a:ext cx="5194766" cy="2934999"/>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16039" y="2250892"/>
            <a:ext cx="5194770" cy="553373"/>
          </a:xfrm>
        </p:spPr>
        <p:txBody>
          <a:bodyPr anchor="ctr">
            <a:noAutofit/>
          </a:bodyPr>
          <a:lstStyle>
            <a:lvl1pPr marL="0" marR="0" indent="0" algn="l" defTabSz="457200" rtl="0" eaLnBrk="1" fontAlgn="auto" latinLnBrk="0" hangingPunct="1">
              <a:lnSpc>
                <a:spcPct val="100000"/>
              </a:lnSpc>
              <a:spcBef>
                <a:spcPct val="20000"/>
              </a:spcBef>
              <a:spcAft>
                <a:spcPts val="600"/>
              </a:spcAft>
              <a:buClr>
                <a:schemeClr val="accent1"/>
              </a:buClr>
              <a:buSzPct val="92000"/>
              <a:buFont typeface="Wingdings 2" panose="05020102010507070707" pitchFamily="18" charset="2"/>
              <a:buNone/>
              <a:tabLst/>
              <a:defRPr sz="20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marR="0" lvl="0" indent="0" algn="l" defTabSz="457200" rtl="0" eaLnBrk="1" fontAlgn="auto" latinLnBrk="0" hangingPunct="1">
              <a:lnSpc>
                <a:spcPct val="100000"/>
              </a:lnSpc>
              <a:spcBef>
                <a:spcPct val="20000"/>
              </a:spcBef>
              <a:spcAft>
                <a:spcPts val="600"/>
              </a:spcAft>
              <a:buClr>
                <a:schemeClr val="accent1"/>
              </a:buClr>
              <a:buSzPct val="92000"/>
              <a:buFont typeface="Wingdings 2" panose="05020102010507070707" pitchFamily="18" charset="2"/>
              <a:buNone/>
              <a:tabLst/>
              <a:defRPr/>
            </a:pPr>
            <a:r>
              <a:rPr lang="en-US" dirty="0"/>
              <a:t>Click to edit Master text styles</a:t>
            </a:r>
          </a:p>
        </p:txBody>
      </p:sp>
      <p:sp>
        <p:nvSpPr>
          <p:cNvPr id="6" name="Content Placeholder 5"/>
          <p:cNvSpPr>
            <a:spLocks noGrp="1"/>
          </p:cNvSpPr>
          <p:nvPr>
            <p:ph sz="quarter" idx="4"/>
          </p:nvPr>
        </p:nvSpPr>
        <p:spPr>
          <a:xfrm>
            <a:off x="6416037" y="2926052"/>
            <a:ext cx="5194771" cy="2934999"/>
          </a:xfrm>
        </p:spPr>
        <p:txBody>
          <a:bodyPr anchor="t">
            <a:normAutofit/>
          </a:bodyPr>
          <a:lstStyle>
            <a:lvl1pPr>
              <a:defRPr>
                <a:solidFill>
                  <a:schemeClr val="tx1"/>
                </a:solidFill>
              </a:defRPr>
            </a:lvl1pPr>
            <a:lvl2pPr>
              <a:defRPr>
                <a:solidFill>
                  <a:schemeClr val="tx1"/>
                </a:solidFill>
              </a:defRPr>
            </a:lvl2pPr>
            <a:lvl3pPr>
              <a:defRPr>
                <a:solidFill>
                  <a:schemeClr val="tx1"/>
                </a:solidFill>
              </a:defRPr>
            </a:lvl3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Date Placeholder 6"/>
          <p:cNvSpPr>
            <a:spLocks noGrp="1"/>
          </p:cNvSpPr>
          <p:nvPr>
            <p:ph type="dt" sz="half" idx="10"/>
          </p:nvPr>
        </p:nvSpPr>
        <p:spPr/>
        <p:txBody>
          <a:bodyPr/>
          <a:lstStyle/>
          <a:p>
            <a:fld id="{E579C265-C366-4F27-B36C-F6A22AFE8DBC}" type="datetime1">
              <a:rPr lang="en-US" smtClean="0"/>
              <a:t>1/28/2021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lvl1pPr>
              <a:defRPr sz="1400"/>
            </a:lvl1pPr>
          </a:lstStyle>
          <a:p>
            <a:fld id="{3A98EE3D-8CD1-4C3F-BD1C-C98C9596463C}" type="slidenum">
              <a:rPr lang="en-US" smtClean="0"/>
              <a:pPr/>
              <a:t>‹#›</a:t>
            </a:fld>
            <a:endParaRPr lang="en-US" dirty="0"/>
          </a:p>
        </p:txBody>
      </p:sp>
    </p:spTree>
    <p:extLst>
      <p:ext uri="{BB962C8B-B14F-4D97-AF65-F5344CB8AC3E}">
        <p14:creationId xmlns:p14="http://schemas.microsoft.com/office/powerpoint/2010/main" val="169755625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8" name="Title 1"/>
          <p:cNvSpPr>
            <a:spLocks noGrp="1"/>
          </p:cNvSpPr>
          <p:nvPr>
            <p:ph type="title"/>
          </p:nvPr>
        </p:nvSpPr>
        <p:spPr>
          <a:xfrm>
            <a:off x="575894" y="729658"/>
            <a:ext cx="11029616" cy="988332"/>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6FC4730F-EE04-4243-9C32-057CC85A3E2C}" type="datetime1">
              <a:rPr lang="en-US" smtClean="0"/>
              <a:t>1/28/2021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lvl1pPr>
              <a:defRPr sz="1400"/>
            </a:lvl1pPr>
          </a:lstStyle>
          <a:p>
            <a:fld id="{3A98EE3D-8CD1-4C3F-BD1C-C98C9596463C}" type="slidenum">
              <a:rPr lang="en-US" smtClean="0"/>
              <a:pPr/>
              <a:t>‹#›</a:t>
            </a:fld>
            <a:endParaRPr lang="en-US" dirty="0"/>
          </a:p>
        </p:txBody>
      </p:sp>
    </p:spTree>
    <p:extLst>
      <p:ext uri="{BB962C8B-B14F-4D97-AF65-F5344CB8AC3E}">
        <p14:creationId xmlns:p14="http://schemas.microsoft.com/office/powerpoint/2010/main" val="25414612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6191A73-814B-4CD5-97F3-4A100F614406}" type="datetime1">
              <a:rPr lang="en-US" smtClean="0"/>
              <a:t>1/28/2021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lvl1pPr>
              <a:defRPr sz="1400"/>
            </a:lvl1pPr>
          </a:lstStyle>
          <a:p>
            <a:fld id="{3A98EE3D-8CD1-4C3F-BD1C-C98C9596463C}" type="slidenum">
              <a:rPr lang="en-US" smtClean="0"/>
              <a:pPr/>
              <a:t>‹#›</a:t>
            </a:fld>
            <a:endParaRPr lang="en-US" dirty="0"/>
          </a:p>
        </p:txBody>
      </p:sp>
    </p:spTree>
    <p:extLst>
      <p:ext uri="{BB962C8B-B14F-4D97-AF65-F5344CB8AC3E}">
        <p14:creationId xmlns:p14="http://schemas.microsoft.com/office/powerpoint/2010/main" val="135059945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9" name="Rectangle 8"/>
          <p:cNvSpPr>
            <a:spLocks noChangeAspect="1"/>
          </p:cNvSpPr>
          <p:nvPr/>
        </p:nvSpPr>
        <p:spPr>
          <a:xfrm>
            <a:off x="447817" y="601200"/>
            <a:ext cx="3682723" cy="5815475"/>
          </a:xfrm>
          <a:prstGeom prst="rect">
            <a:avLst/>
          </a:prstGeom>
          <a:solidFill>
            <a:schemeClr val="accent6">
              <a:lumMod val="60000"/>
              <a:lumOff val="4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767857" y="933450"/>
            <a:ext cx="3031852" cy="1722419"/>
          </a:xfrm>
        </p:spPr>
        <p:txBody>
          <a:bodyPr anchor="ctr">
            <a:normAutofit/>
          </a:bodyPr>
          <a:lstStyle>
            <a:lvl1pPr algn="l">
              <a:defRPr sz="2400" b="0">
                <a:solidFill>
                  <a:schemeClr val="accent6">
                    <a:lumMod val="50000"/>
                  </a:schemeClr>
                </a:solidFill>
              </a:defRPr>
            </a:lvl1pPr>
          </a:lstStyle>
          <a:p>
            <a:r>
              <a:rPr lang="en-US" dirty="0"/>
              <a:t>Click to edit Master title style</a:t>
            </a:r>
          </a:p>
        </p:txBody>
      </p:sp>
      <p:sp>
        <p:nvSpPr>
          <p:cNvPr id="3" name="Content Placeholder 2"/>
          <p:cNvSpPr>
            <a:spLocks noGrp="1"/>
          </p:cNvSpPr>
          <p:nvPr>
            <p:ph idx="1"/>
          </p:nvPr>
        </p:nvSpPr>
        <p:spPr>
          <a:xfrm>
            <a:off x="4900928" y="1179829"/>
            <a:ext cx="6650991" cy="4658216"/>
          </a:xfrm>
        </p:spPr>
        <p:txBody>
          <a:bodyPr anchor="t">
            <a:normAutofit/>
          </a:bodyPr>
          <a:lstStyle>
            <a:lvl1pPr>
              <a:defRPr sz="2000">
                <a:solidFill>
                  <a:schemeClr val="tx1"/>
                </a:solidFill>
              </a:defRPr>
            </a:lvl1pPr>
            <a:lvl2pPr>
              <a:defRPr sz="1800">
                <a:solidFill>
                  <a:schemeClr val="tx1"/>
                </a:solidFill>
              </a:defRPr>
            </a:lvl2pPr>
            <a:lvl3pPr>
              <a:defRPr sz="1600">
                <a:solidFill>
                  <a:schemeClr val="tx1"/>
                </a:solidFill>
              </a:defRPr>
            </a:lvl3pPr>
            <a:lvl4pPr>
              <a:defRPr sz="1400">
                <a:solidFill>
                  <a:schemeClr val="tx2"/>
                </a:solidFill>
              </a:defRPr>
            </a:lvl4pPr>
            <a:lvl5pPr>
              <a:defRPr sz="1400">
                <a:solidFill>
                  <a:schemeClr val="tx2"/>
                </a:solidFill>
              </a:defRPr>
            </a:lvl5pPr>
            <a:lvl6pPr>
              <a:defRPr sz="1400">
                <a:solidFill>
                  <a:schemeClr val="tx2"/>
                </a:solidFill>
              </a:defRPr>
            </a:lvl6pPr>
            <a:lvl7pPr>
              <a:defRPr sz="1400">
                <a:solidFill>
                  <a:schemeClr val="tx2"/>
                </a:solidFill>
              </a:defRPr>
            </a:lvl7pPr>
            <a:lvl8pPr>
              <a:defRPr sz="1400">
                <a:solidFill>
                  <a:schemeClr val="tx2"/>
                </a:solidFill>
              </a:defRPr>
            </a:lvl8pPr>
            <a:lvl9pPr>
              <a:defRPr sz="1400">
                <a:solidFill>
                  <a:schemeClr val="tx2"/>
                </a:solidFill>
              </a:defRPr>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p:cNvSpPr>
            <a:spLocks noGrp="1"/>
          </p:cNvSpPr>
          <p:nvPr>
            <p:ph type="body" sz="half" idx="2"/>
          </p:nvPr>
        </p:nvSpPr>
        <p:spPr>
          <a:xfrm>
            <a:off x="767857" y="2836654"/>
            <a:ext cx="3031852" cy="3001392"/>
          </a:xfrm>
        </p:spPr>
        <p:txBody>
          <a:bodyPr anchor="t">
            <a:normAutofit/>
          </a:bodyPr>
          <a:lstStyle>
            <a:lvl1pPr marL="0" indent="0" algn="l">
              <a:buNone/>
              <a:defRPr sz="1600">
                <a:solidFill>
                  <a:schemeClr val="accent6">
                    <a:lumMod val="50000"/>
                  </a:schemeClr>
                </a:solidFill>
              </a:defRPr>
            </a:lvl1pPr>
            <a:lvl2pPr marL="457200" indent="0">
              <a:buNone/>
              <a:defRPr sz="11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 styles</a:t>
            </a:r>
          </a:p>
        </p:txBody>
      </p:sp>
      <p:sp>
        <p:nvSpPr>
          <p:cNvPr id="8" name="Date Placeholder 7">
            <a:extLst>
              <a:ext uri="{FF2B5EF4-FFF2-40B4-BE49-F238E27FC236}">
                <a16:creationId xmlns:a16="http://schemas.microsoft.com/office/drawing/2014/main" id="{0B919CC2-2A65-446F-B538-9E6249035445}"/>
              </a:ext>
            </a:extLst>
          </p:cNvPr>
          <p:cNvSpPr>
            <a:spLocks noGrp="1"/>
          </p:cNvSpPr>
          <p:nvPr>
            <p:ph type="dt" sz="half" idx="10"/>
          </p:nvPr>
        </p:nvSpPr>
        <p:spPr>
          <a:xfrm>
            <a:off x="7605951" y="6456916"/>
            <a:ext cx="2844799" cy="365125"/>
          </a:xfrm>
        </p:spPr>
        <p:txBody>
          <a:bodyPr/>
          <a:lstStyle/>
          <a:p>
            <a:fld id="{FB6F409D-6EB5-475F-995B-51F0B40FC9B5}" type="datetime1">
              <a:rPr lang="en-US" smtClean="0"/>
              <a:t>1/28/2021</a:t>
            </a:fld>
            <a:endParaRPr lang="en-US" dirty="0"/>
          </a:p>
        </p:txBody>
      </p:sp>
      <p:sp>
        <p:nvSpPr>
          <p:cNvPr id="10" name="Footer Placeholder 9">
            <a:extLst>
              <a:ext uri="{FF2B5EF4-FFF2-40B4-BE49-F238E27FC236}">
                <a16:creationId xmlns:a16="http://schemas.microsoft.com/office/drawing/2014/main" id="{B72412AE-119E-4982-8B24-63365EFCA796}"/>
              </a:ext>
            </a:extLst>
          </p:cNvPr>
          <p:cNvSpPr>
            <a:spLocks noGrp="1"/>
          </p:cNvSpPr>
          <p:nvPr>
            <p:ph type="ftr" sz="quarter" idx="11"/>
          </p:nvPr>
        </p:nvSpPr>
        <p:spPr>
          <a:xfrm>
            <a:off x="581192" y="6452590"/>
            <a:ext cx="6917210" cy="365125"/>
          </a:xfrm>
        </p:spPr>
        <p:txBody>
          <a:bodyPr/>
          <a:lstStyle/>
          <a:p>
            <a:endParaRPr lang="en-US" dirty="0"/>
          </a:p>
        </p:txBody>
      </p:sp>
      <p:sp>
        <p:nvSpPr>
          <p:cNvPr id="11" name="Slide Number Placeholder 10">
            <a:extLst>
              <a:ext uri="{FF2B5EF4-FFF2-40B4-BE49-F238E27FC236}">
                <a16:creationId xmlns:a16="http://schemas.microsoft.com/office/drawing/2014/main" id="{7FC4BB19-6AD1-45CF-9F99-00B109890FAB}"/>
              </a:ext>
            </a:extLst>
          </p:cNvPr>
          <p:cNvSpPr>
            <a:spLocks noGrp="1"/>
          </p:cNvSpPr>
          <p:nvPr>
            <p:ph type="sldNum" sz="quarter" idx="12"/>
          </p:nvPr>
        </p:nvSpPr>
        <p:spPr>
          <a:xfrm>
            <a:off x="10558300" y="6456916"/>
            <a:ext cx="1052510" cy="365125"/>
          </a:xfrm>
        </p:spPr>
        <p:txBody>
          <a:bodyPr/>
          <a:lstStyle>
            <a:lvl1pPr>
              <a:defRPr sz="1400"/>
            </a:lvl1pPr>
          </a:lstStyle>
          <a:p>
            <a:fld id="{3A98EE3D-8CD1-4C3F-BD1C-C98C9596463C}" type="slidenum">
              <a:rPr lang="en-US" smtClean="0"/>
              <a:pPr/>
              <a:t>‹#›</a:t>
            </a:fld>
            <a:endParaRPr lang="en-US" dirty="0"/>
          </a:p>
        </p:txBody>
      </p:sp>
    </p:spTree>
    <p:extLst>
      <p:ext uri="{BB962C8B-B14F-4D97-AF65-F5344CB8AC3E}">
        <p14:creationId xmlns:p14="http://schemas.microsoft.com/office/powerpoint/2010/main" val="30209866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1193" y="4693389"/>
            <a:ext cx="11029616" cy="566738"/>
          </a:xfrm>
        </p:spPr>
        <p:txBody>
          <a:bodyPr anchor="ctr">
            <a:normAutofit/>
          </a:bodyPr>
          <a:lstStyle>
            <a:lvl1pPr algn="l">
              <a:defRPr sz="2400" b="0">
                <a:solidFill>
                  <a:schemeClr val="tx1"/>
                </a:solidFill>
              </a:defRPr>
            </a:lvl1pPr>
          </a:lstStyle>
          <a:p>
            <a:r>
              <a:rPr lang="en-US" dirty="0"/>
              <a:t>Click to edit Master title style</a:t>
            </a:r>
          </a:p>
        </p:txBody>
      </p:sp>
      <p:sp>
        <p:nvSpPr>
          <p:cNvPr id="3" name="Picture Placeholder 2"/>
          <p:cNvSpPr>
            <a:spLocks noGrp="1" noChangeAspect="1"/>
          </p:cNvSpPr>
          <p:nvPr>
            <p:ph type="pic" idx="1"/>
          </p:nvPr>
        </p:nvSpPr>
        <p:spPr>
          <a:xfrm>
            <a:off x="447817" y="641350"/>
            <a:ext cx="11290859" cy="3651249"/>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581192" y="5260127"/>
            <a:ext cx="11029617" cy="998148"/>
          </a:xfrm>
        </p:spPr>
        <p:txBody>
          <a:bodyPr anchor="t">
            <a:normAutofit/>
          </a:bodyPr>
          <a:lstStyle>
            <a:lvl1pPr marL="0" indent="0">
              <a:buNone/>
              <a:defRPr sz="16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 styles</a:t>
            </a:r>
          </a:p>
        </p:txBody>
      </p:sp>
      <p:sp>
        <p:nvSpPr>
          <p:cNvPr id="5" name="Date Placeholder 4"/>
          <p:cNvSpPr>
            <a:spLocks noGrp="1"/>
          </p:cNvSpPr>
          <p:nvPr>
            <p:ph type="dt" sz="half" idx="10"/>
          </p:nvPr>
        </p:nvSpPr>
        <p:spPr/>
        <p:txBody>
          <a:bodyPr/>
          <a:lstStyle/>
          <a:p>
            <a:fld id="{3E4CF329-5DA0-461A-A55F-277881E12423}" type="datetime1">
              <a:rPr lang="en-US" smtClean="0"/>
              <a:t>1/28/2021</a:t>
            </a:fld>
            <a:endParaRPr lang="en-US" dirty="0"/>
          </a:p>
        </p:txBody>
      </p:sp>
      <p:sp>
        <p:nvSpPr>
          <p:cNvPr id="6" name="Footer Placeholder 5"/>
          <p:cNvSpPr>
            <a:spLocks noGrp="1"/>
          </p:cNvSpPr>
          <p:nvPr>
            <p:ph type="ftr" sz="quarter" idx="11"/>
          </p:nvPr>
        </p:nvSpPr>
        <p:spPr/>
        <p:txBody>
          <a:bodyPr/>
          <a:lstStyle/>
          <a:p>
            <a:pPr algn="l"/>
            <a:endParaRPr lang="en-US" dirty="0"/>
          </a:p>
        </p:txBody>
      </p:sp>
      <p:sp>
        <p:nvSpPr>
          <p:cNvPr id="7" name="Slide Number Placeholder 6"/>
          <p:cNvSpPr>
            <a:spLocks noGrp="1"/>
          </p:cNvSpPr>
          <p:nvPr>
            <p:ph type="sldNum" sz="quarter" idx="12"/>
          </p:nvPr>
        </p:nvSpPr>
        <p:spPr/>
        <p:txBody>
          <a:bodyPr/>
          <a:lstStyle>
            <a:lvl1pPr>
              <a:defRPr sz="1400"/>
            </a:lvl1pPr>
          </a:lstStyle>
          <a:p>
            <a:fld id="{3A98EE3D-8CD1-4C3F-BD1C-C98C9596463C}" type="slidenum">
              <a:rPr lang="en-US" smtClean="0"/>
              <a:pPr/>
              <a:t>‹#›</a:t>
            </a:fld>
            <a:endParaRPr lang="en-US" dirty="0"/>
          </a:p>
        </p:txBody>
      </p:sp>
    </p:spTree>
    <p:extLst>
      <p:ext uri="{BB962C8B-B14F-4D97-AF65-F5344CB8AC3E}">
        <p14:creationId xmlns:p14="http://schemas.microsoft.com/office/powerpoint/2010/main" val="118905179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81192" y="705124"/>
            <a:ext cx="11029616" cy="1189554"/>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581192" y="2336002"/>
            <a:ext cx="11029616" cy="3652047"/>
          </a:xfrm>
          <a:prstGeom prst="rect">
            <a:avLst/>
          </a:prstGeom>
        </p:spPr>
        <p:txBody>
          <a:bodyPr vert="horz" lIns="91440" tIns="45720" rIns="91440" bIns="45720" rtlCol="0" anchor="t">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7605951" y="6423914"/>
            <a:ext cx="2844799" cy="365125"/>
          </a:xfrm>
          <a:prstGeom prst="rect">
            <a:avLst/>
          </a:prstGeom>
        </p:spPr>
        <p:txBody>
          <a:bodyPr vert="horz" lIns="91440" tIns="45720" rIns="91440" bIns="45720" rtlCol="0" anchor="ctr"/>
          <a:lstStyle>
            <a:lvl1pPr algn="r">
              <a:defRPr sz="900">
                <a:solidFill>
                  <a:schemeClr val="tx1">
                    <a:lumMod val="75000"/>
                    <a:lumOff val="25000"/>
                  </a:schemeClr>
                </a:solidFill>
              </a:defRPr>
            </a:lvl1pPr>
          </a:lstStyle>
          <a:p>
            <a:fld id="{461F5876-FE2F-442D-A756-57853CDBAF4A}" type="datetime1">
              <a:rPr lang="en-US" smtClean="0"/>
              <a:t>1/28/2021</a:t>
            </a:fld>
            <a:endParaRPr lang="en-US" dirty="0"/>
          </a:p>
        </p:txBody>
      </p:sp>
      <p:sp>
        <p:nvSpPr>
          <p:cNvPr id="5" name="Footer Placeholder 4"/>
          <p:cNvSpPr>
            <a:spLocks noGrp="1"/>
          </p:cNvSpPr>
          <p:nvPr>
            <p:ph type="ftr" sz="quarter" idx="3"/>
          </p:nvPr>
        </p:nvSpPr>
        <p:spPr>
          <a:xfrm>
            <a:off x="581192" y="6423914"/>
            <a:ext cx="6917210" cy="365125"/>
          </a:xfrm>
          <a:prstGeom prst="rect">
            <a:avLst/>
          </a:prstGeom>
        </p:spPr>
        <p:txBody>
          <a:bodyPr vert="horz" lIns="91440" tIns="45720" rIns="91440" bIns="45720" rtlCol="0" anchor="ctr"/>
          <a:lstStyle>
            <a:lvl1pPr algn="l">
              <a:defRPr sz="900" cap="all">
                <a:solidFill>
                  <a:schemeClr val="tx1">
                    <a:lumMod val="75000"/>
                    <a:lumOff val="25000"/>
                  </a:schemeClr>
                </a:solidFill>
              </a:defRPr>
            </a:lvl1pPr>
          </a:lstStyle>
          <a:p>
            <a:endParaRPr lang="en-US" dirty="0"/>
          </a:p>
        </p:txBody>
      </p:sp>
      <p:sp>
        <p:nvSpPr>
          <p:cNvPr id="6" name="Slide Number Placeholder 5"/>
          <p:cNvSpPr>
            <a:spLocks noGrp="1"/>
          </p:cNvSpPr>
          <p:nvPr>
            <p:ph type="sldNum" sz="quarter" idx="4"/>
          </p:nvPr>
        </p:nvSpPr>
        <p:spPr>
          <a:xfrm>
            <a:off x="10558300" y="6423914"/>
            <a:ext cx="1052510" cy="365125"/>
          </a:xfrm>
          <a:prstGeom prst="rect">
            <a:avLst/>
          </a:prstGeom>
        </p:spPr>
        <p:txBody>
          <a:bodyPr vert="horz" lIns="91440" tIns="45720" rIns="91440" bIns="45720" rtlCol="0" anchor="ctr"/>
          <a:lstStyle>
            <a:lvl1pPr algn="r">
              <a:defRPr sz="1400">
                <a:solidFill>
                  <a:schemeClr val="tx1">
                    <a:lumMod val="75000"/>
                    <a:lumOff val="25000"/>
                  </a:schemeClr>
                </a:solidFill>
              </a:defRPr>
            </a:lvl1pPr>
          </a:lstStyle>
          <a:p>
            <a:fld id="{3A98EE3D-8CD1-4C3F-BD1C-C98C9596463C}" type="slidenum">
              <a:rPr lang="en-US" smtClean="0"/>
              <a:pPr/>
              <a:t>‹#›</a:t>
            </a:fld>
            <a:endParaRPr lang="en-US" dirty="0"/>
          </a:p>
        </p:txBody>
      </p:sp>
      <p:sp>
        <p:nvSpPr>
          <p:cNvPr id="9" name="Rectangle 8"/>
          <p:cNvSpPr/>
          <p:nvPr/>
        </p:nvSpPr>
        <p:spPr>
          <a:xfrm>
            <a:off x="446534" y="457200"/>
            <a:ext cx="3703320" cy="94997"/>
          </a:xfrm>
          <a:prstGeom prst="rect">
            <a:avLst/>
          </a:prstGeom>
          <a:solidFill>
            <a:schemeClr val="accent6">
              <a:lumMod val="60000"/>
              <a:lumOff val="4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a:xfrm>
            <a:off x="8042147" y="453643"/>
            <a:ext cx="3703320" cy="98554"/>
          </a:xfrm>
          <a:prstGeom prst="rect">
            <a:avLst/>
          </a:prstGeom>
          <a:solidFill>
            <a:schemeClr val="accent6">
              <a:lumMod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a:xfrm>
            <a:off x="4241830" y="457200"/>
            <a:ext cx="3703320" cy="91440"/>
          </a:xfrm>
          <a:prstGeom prst="rect">
            <a:avLst/>
          </a:prstGeom>
          <a:solidFill>
            <a:schemeClr val="accent6">
              <a:lumMod val="75000"/>
            </a:schemeClr>
          </a:solidFill>
          <a:ln>
            <a:noFill/>
          </a:ln>
          <a:effectLst/>
        </p:spPr>
        <p:style>
          <a:lnRef idx="1">
            <a:schemeClr val="accent1"/>
          </a:lnRef>
          <a:fillRef idx="3">
            <a:schemeClr val="accent1"/>
          </a:fillRef>
          <a:effectRef idx="2">
            <a:schemeClr val="accent1"/>
          </a:effectRef>
          <a:fontRef idx="minor">
            <a:schemeClr val="lt1"/>
          </a:fontRef>
        </p:style>
      </p:sp>
    </p:spTree>
    <p:extLst>
      <p:ext uri="{BB962C8B-B14F-4D97-AF65-F5344CB8AC3E}">
        <p14:creationId xmlns:p14="http://schemas.microsoft.com/office/powerpoint/2010/main" val="230082440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Lst>
  <p:hf hdr="0" ftr="0" dt="0"/>
  <p:txStyles>
    <p:titleStyle>
      <a:lvl1pPr algn="l" defTabSz="457200" rtl="0" eaLnBrk="1" latinLnBrk="0" hangingPunct="1">
        <a:lnSpc>
          <a:spcPct val="100000"/>
        </a:lnSpc>
        <a:spcBef>
          <a:spcPct val="0"/>
        </a:spcBef>
        <a:buNone/>
        <a:defRPr sz="2800" b="0" kern="1200" cap="all">
          <a:solidFill>
            <a:schemeClr val="tx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06000" indent="-306000" algn="l" defTabSz="457200" rtl="0" eaLnBrk="1" latinLnBrk="0" hangingPunct="1">
        <a:lnSpc>
          <a:spcPct val="110000"/>
        </a:lnSpc>
        <a:spcBef>
          <a:spcPct val="20000"/>
        </a:spcBef>
        <a:spcAft>
          <a:spcPts val="600"/>
        </a:spcAft>
        <a:buClr>
          <a:schemeClr val="accent1"/>
        </a:buClr>
        <a:buSzPct val="92000"/>
        <a:buFont typeface="Arial" panose="020B0604020202020204" pitchFamily="34" charset="0"/>
        <a:buChar char="•"/>
        <a:defRPr sz="1700" kern="1200">
          <a:solidFill>
            <a:schemeClr val="tx1"/>
          </a:solidFill>
          <a:latin typeface="+mn-lt"/>
          <a:ea typeface="+mn-ea"/>
          <a:cs typeface="+mn-cs"/>
        </a:defRPr>
      </a:lvl1pPr>
      <a:lvl2pPr marL="630000" indent="-306000" algn="l" defTabSz="457200" rtl="0" eaLnBrk="1" latinLnBrk="0" hangingPunct="1">
        <a:spcBef>
          <a:spcPct val="20000"/>
        </a:spcBef>
        <a:spcAft>
          <a:spcPts val="600"/>
        </a:spcAft>
        <a:buClr>
          <a:schemeClr val="accent1"/>
        </a:buClr>
        <a:buSzPct val="92000"/>
        <a:buFont typeface="Candara" panose="020E0502030303020204" pitchFamily="34" charset="0"/>
        <a:buChar char="–"/>
        <a:defRPr sz="1400" kern="1200">
          <a:solidFill>
            <a:schemeClr val="tx1"/>
          </a:solidFill>
          <a:latin typeface="+mn-lt"/>
          <a:ea typeface="+mn-ea"/>
          <a:cs typeface="+mn-cs"/>
        </a:defRPr>
      </a:lvl2pPr>
      <a:lvl3pPr marL="900000" indent="-270000" algn="l" defTabSz="457200" rtl="0" eaLnBrk="1" latinLnBrk="0" hangingPunct="1">
        <a:spcBef>
          <a:spcPct val="20000"/>
        </a:spcBef>
        <a:spcAft>
          <a:spcPts val="600"/>
        </a:spcAft>
        <a:buClr>
          <a:schemeClr val="accent1"/>
        </a:buClr>
        <a:buSzPct val="92000"/>
        <a:buFont typeface="Wingdings" panose="05000000000000000000" pitchFamily="2" charset="2"/>
        <a:buChar char="§"/>
        <a:defRPr sz="1300" kern="1200">
          <a:solidFill>
            <a:schemeClr val="tx1"/>
          </a:solidFill>
          <a:latin typeface="+mn-lt"/>
          <a:ea typeface="+mn-ea"/>
          <a:cs typeface="+mn-cs"/>
        </a:defRPr>
      </a:lvl3pPr>
      <a:lvl4pPr marL="1242000" indent="-234000" algn="l" defTabSz="457200" rtl="0" eaLnBrk="1" latinLnBrk="0" hangingPunct="1">
        <a:spcBef>
          <a:spcPct val="20000"/>
        </a:spcBef>
        <a:spcAft>
          <a:spcPts val="600"/>
        </a:spcAft>
        <a:buClr>
          <a:schemeClr val="accent1"/>
        </a:buClr>
        <a:buSzPct val="92000"/>
        <a:buFont typeface="Arial" panose="020B0604020202020204" pitchFamily="34" charset="0"/>
        <a:buChar char="•"/>
        <a:defRPr sz="1100" kern="1200">
          <a:solidFill>
            <a:schemeClr val="tx1"/>
          </a:solidFill>
          <a:latin typeface="+mn-lt"/>
          <a:ea typeface="+mn-ea"/>
          <a:cs typeface="+mn-cs"/>
        </a:defRPr>
      </a:lvl4pPr>
      <a:lvl5pPr marL="1602000" indent="-234000" algn="l" defTabSz="457200" rtl="0" eaLnBrk="1" latinLnBrk="0" hangingPunct="1">
        <a:spcBef>
          <a:spcPct val="20000"/>
        </a:spcBef>
        <a:spcAft>
          <a:spcPts val="600"/>
        </a:spcAft>
        <a:buClr>
          <a:schemeClr val="accent1"/>
        </a:buClr>
        <a:buSzPct val="92000"/>
        <a:buFont typeface="Arial" panose="020B0604020202020204" pitchFamily="34" charset="0"/>
        <a:buChar char="•"/>
        <a:defRPr sz="1100" kern="1200">
          <a:solidFill>
            <a:schemeClr val="tx1"/>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9.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C4CC3F-00D5-4BAB-AB14-24DD54E03D2A}"/>
              </a:ext>
            </a:extLst>
          </p:cNvPr>
          <p:cNvSpPr>
            <a:spLocks noGrp="1"/>
          </p:cNvSpPr>
          <p:nvPr>
            <p:ph type="ctrTitle"/>
          </p:nvPr>
        </p:nvSpPr>
        <p:spPr/>
        <p:txBody>
          <a:bodyPr>
            <a:normAutofit/>
          </a:bodyPr>
          <a:lstStyle/>
          <a:p>
            <a:r>
              <a:rPr lang="ka-GE" sz="4800" b="1" cap="small" dirty="0"/>
              <a:t>საჭიროებების ინდექსის გადასინჯვა</a:t>
            </a:r>
            <a:r>
              <a:rPr lang="en-GB" sz="4800" b="1" cap="small" dirty="0"/>
              <a:t>:</a:t>
            </a:r>
          </a:p>
        </p:txBody>
      </p:sp>
      <p:sp>
        <p:nvSpPr>
          <p:cNvPr id="3" name="Subtitle 2">
            <a:extLst>
              <a:ext uri="{FF2B5EF4-FFF2-40B4-BE49-F238E27FC236}">
                <a16:creationId xmlns:a16="http://schemas.microsoft.com/office/drawing/2014/main" id="{5BC90FCB-36A9-4EB2-9827-BA826CA4B998}"/>
              </a:ext>
            </a:extLst>
          </p:cNvPr>
          <p:cNvSpPr>
            <a:spLocks noGrp="1"/>
          </p:cNvSpPr>
          <p:nvPr>
            <p:ph type="subTitle" idx="1"/>
          </p:nvPr>
        </p:nvSpPr>
        <p:spPr/>
        <p:txBody>
          <a:bodyPr>
            <a:normAutofit/>
          </a:bodyPr>
          <a:lstStyle/>
          <a:p>
            <a:r>
              <a:rPr lang="en-GB" sz="2400" cap="none" dirty="0"/>
              <a:t>Proposed methodology and work plan </a:t>
            </a:r>
          </a:p>
        </p:txBody>
      </p:sp>
    </p:spTree>
    <p:extLst>
      <p:ext uri="{BB962C8B-B14F-4D97-AF65-F5344CB8AC3E}">
        <p14:creationId xmlns:p14="http://schemas.microsoft.com/office/powerpoint/2010/main" val="407702409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790C06-8C1B-4E92-999E-19E5E0AF4EA3}"/>
              </a:ext>
            </a:extLst>
          </p:cNvPr>
          <p:cNvSpPr>
            <a:spLocks noGrp="1"/>
          </p:cNvSpPr>
          <p:nvPr>
            <p:ph type="title"/>
          </p:nvPr>
        </p:nvSpPr>
        <p:spPr>
          <a:xfrm>
            <a:off x="581192" y="362858"/>
            <a:ext cx="11029616" cy="943428"/>
          </a:xfrm>
        </p:spPr>
        <p:txBody>
          <a:bodyPr>
            <a:normAutofit/>
          </a:bodyPr>
          <a:lstStyle/>
          <a:p>
            <a:r>
              <a:rPr lang="ka-GE" sz="3600" b="1" cap="none" dirty="0">
                <a:solidFill>
                  <a:schemeClr val="accent6">
                    <a:lumMod val="50000"/>
                  </a:schemeClr>
                </a:solidFill>
              </a:rPr>
              <a:t>არსებული მიდგომის შეფასება </a:t>
            </a:r>
            <a:r>
              <a:rPr lang="en-GB" sz="3600" b="1" cap="none" dirty="0">
                <a:solidFill>
                  <a:schemeClr val="accent6">
                    <a:lumMod val="50000"/>
                  </a:schemeClr>
                </a:solidFill>
              </a:rPr>
              <a:t>(ISET 2014)</a:t>
            </a:r>
            <a:endParaRPr lang="en-US" sz="3600" dirty="0"/>
          </a:p>
        </p:txBody>
      </p:sp>
      <p:sp>
        <p:nvSpPr>
          <p:cNvPr id="3" name="Content Placeholder 2">
            <a:extLst>
              <a:ext uri="{FF2B5EF4-FFF2-40B4-BE49-F238E27FC236}">
                <a16:creationId xmlns:a16="http://schemas.microsoft.com/office/drawing/2014/main" id="{CFBC5A8A-157F-47BA-B33D-18AC438F7F29}"/>
              </a:ext>
            </a:extLst>
          </p:cNvPr>
          <p:cNvSpPr>
            <a:spLocks noGrp="1"/>
          </p:cNvSpPr>
          <p:nvPr>
            <p:ph idx="1"/>
          </p:nvPr>
        </p:nvSpPr>
        <p:spPr>
          <a:xfrm>
            <a:off x="203200" y="1483903"/>
            <a:ext cx="11785600" cy="4446525"/>
          </a:xfrm>
        </p:spPr>
        <p:txBody>
          <a:bodyPr>
            <a:noAutofit/>
          </a:bodyPr>
          <a:lstStyle/>
          <a:p>
            <a:pPr algn="just"/>
            <a:r>
              <a:rPr lang="ka-GE" sz="1500" dirty="0"/>
              <a:t>არსებობს მნიშვნელოვანი განსხვავება </a:t>
            </a:r>
            <a:r>
              <a:rPr lang="en-GB" sz="1500" dirty="0"/>
              <a:t>PMT</a:t>
            </a:r>
            <a:r>
              <a:rPr lang="ka-GE" sz="1500" dirty="0"/>
              <a:t> ტესტისთვის გამოყენებული საჭიროებების ინდექსსა და </a:t>
            </a:r>
            <a:r>
              <a:rPr lang="ka-GE" sz="1500" dirty="0" err="1"/>
              <a:t>საქსტატის</a:t>
            </a:r>
            <a:r>
              <a:rPr lang="ka-GE" sz="1500" dirty="0"/>
              <a:t> მიერ სიღარიბის ანალიზისთვის გამოყენებულ ეკვივალენტობის შკალას შორის; ერთი და იგივე დემოგრაფიული ჯგუფების მიმართ  ასეთი განსხვავებული მიდგომის გამოყენება არ შეიძლება, რადგანაც ეს  არღვევს ეროვნული პოლიტიკის შიდა თანამიმდევრულობას.</a:t>
            </a:r>
            <a:endParaRPr lang="en-GB" sz="1500" dirty="0"/>
          </a:p>
          <a:p>
            <a:pPr algn="just"/>
            <a:r>
              <a:rPr lang="ka-GE" sz="1500" dirty="0"/>
              <a:t>ზოგიერთ დაშვებას ემპირიული საფუძველი არ აქვს</a:t>
            </a:r>
            <a:r>
              <a:rPr lang="en-GB" sz="1500" dirty="0"/>
              <a:t>:</a:t>
            </a:r>
          </a:p>
          <a:p>
            <a:pPr lvl="1" algn="just"/>
            <a:r>
              <a:rPr lang="ka-GE" sz="1500" dirty="0"/>
              <a:t>მთლიან მოხმარებაში საკვები პროდუქტების წილი მეტისმეტად მაღალია </a:t>
            </a:r>
            <a:r>
              <a:rPr lang="en-GB" sz="1500" dirty="0"/>
              <a:t>(70%): </a:t>
            </a:r>
            <a:r>
              <a:rPr lang="ka-GE" sz="1500" dirty="0"/>
              <a:t>რის საფუძველზე გაკეთდა ასეთი ვარაუდი</a:t>
            </a:r>
            <a:r>
              <a:rPr lang="en-GB" sz="1500" dirty="0"/>
              <a:t>?</a:t>
            </a:r>
          </a:p>
          <a:p>
            <a:pPr lvl="1" algn="just"/>
            <a:r>
              <a:rPr lang="ka-GE" sz="1500" dirty="0"/>
              <a:t>არსებობს რისკი, რომ მზრუნველი პირების საჭიროებების შესაფასებლად ამჟამად გამოყენებულმა მიდგომამ შეიძლება არასათანადოდ გაზარდოს ეკვივალენტობის სკალები.</a:t>
            </a:r>
            <a:endParaRPr lang="en-GB" sz="1500" dirty="0"/>
          </a:p>
          <a:p>
            <a:pPr algn="just"/>
            <a:r>
              <a:rPr lang="ka-GE" sz="1500" dirty="0"/>
              <a:t>ზოგიერთი ხარჯი გაზვიადებული ჩანს</a:t>
            </a:r>
            <a:endParaRPr lang="en-GB" sz="1500" dirty="0"/>
          </a:p>
          <a:p>
            <a:pPr lvl="1" algn="just"/>
            <a:r>
              <a:rPr lang="ka-GE" sz="1500" dirty="0"/>
              <a:t>მაგალითად, სახელმძღვანელოების შეძენა - მეორადი სახელმძღვანელოების ყიდვა ხომ ფართოდ  გავრცელებული პრაქტიკაა</a:t>
            </a:r>
            <a:r>
              <a:rPr lang="en-GB" sz="1500" dirty="0"/>
              <a:t>?</a:t>
            </a:r>
          </a:p>
          <a:p>
            <a:pPr lvl="1" algn="just"/>
            <a:r>
              <a:rPr lang="ka-GE" sz="1500" dirty="0"/>
              <a:t>რის საფუძველზე ვიღებთ გარკვეულ დამატებით ხარჯებს</a:t>
            </a:r>
            <a:r>
              <a:rPr lang="en-GB" sz="1500" dirty="0"/>
              <a:t>? </a:t>
            </a:r>
            <a:r>
              <a:rPr lang="ka-GE" sz="1500" dirty="0"/>
              <a:t>გადაჭარბებულად ხომ არ ვაფასებთ ზოგიერთ განსხვავებას და იგნორირებას ხომ არ ვუკეთებთ სხვებს</a:t>
            </a:r>
            <a:r>
              <a:rPr lang="en-GB" sz="1500" dirty="0"/>
              <a:t>? </a:t>
            </a:r>
            <a:r>
              <a:rPr lang="ka-GE" sz="1500" dirty="0"/>
              <a:t>რატომ ვითვალისწინებთ საფენების ხარჯებს ბავშვებისთვის და არ ვითვალისწინებთ საწოლთან მიჯაჭვული / ხანდაზმული  / ზოგიერთი შეზღუდული უნარის მქონე პირების შემთხვევაში</a:t>
            </a:r>
            <a:r>
              <a:rPr lang="en-GB" sz="1500" dirty="0"/>
              <a:t>? </a:t>
            </a:r>
            <a:endParaRPr lang="en-US" sz="1500" dirty="0"/>
          </a:p>
          <a:p>
            <a:pPr algn="just"/>
            <a:r>
              <a:rPr lang="ka-GE" sz="1500" dirty="0"/>
              <a:t>ეყრდნობოდა თუ არა ეს დაშვებები და ხარჯების შეფასება გარკვეულ პოლიტიკურ მოსაზრებებს</a:t>
            </a:r>
            <a:r>
              <a:rPr lang="en-US" sz="1500" dirty="0"/>
              <a:t>?</a:t>
            </a:r>
          </a:p>
        </p:txBody>
      </p:sp>
      <p:sp>
        <p:nvSpPr>
          <p:cNvPr id="4" name="Slide Number Placeholder 3">
            <a:extLst>
              <a:ext uri="{FF2B5EF4-FFF2-40B4-BE49-F238E27FC236}">
                <a16:creationId xmlns:a16="http://schemas.microsoft.com/office/drawing/2014/main" id="{3E550C59-69C0-4B8E-99E4-E02C14C3482A}"/>
              </a:ext>
            </a:extLst>
          </p:cNvPr>
          <p:cNvSpPr>
            <a:spLocks noGrp="1"/>
          </p:cNvSpPr>
          <p:nvPr>
            <p:ph type="sldNum" sz="quarter" idx="12"/>
          </p:nvPr>
        </p:nvSpPr>
        <p:spPr/>
        <p:txBody>
          <a:bodyPr/>
          <a:lstStyle/>
          <a:p>
            <a:fld id="{3A98EE3D-8CD1-4C3F-BD1C-C98C9596463C}" type="slidenum">
              <a:rPr lang="en-US" smtClean="0"/>
              <a:pPr/>
              <a:t>10</a:t>
            </a:fld>
            <a:endParaRPr lang="en-US" dirty="0"/>
          </a:p>
        </p:txBody>
      </p:sp>
    </p:spTree>
    <p:extLst>
      <p:ext uri="{BB962C8B-B14F-4D97-AF65-F5344CB8AC3E}">
        <p14:creationId xmlns:p14="http://schemas.microsoft.com/office/powerpoint/2010/main" val="269446765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38E99E-A905-4D18-81D9-1DFF3689E30C}"/>
              </a:ext>
            </a:extLst>
          </p:cNvPr>
          <p:cNvSpPr>
            <a:spLocks noGrp="1"/>
          </p:cNvSpPr>
          <p:nvPr>
            <p:ph type="title"/>
          </p:nvPr>
        </p:nvSpPr>
        <p:spPr>
          <a:xfrm>
            <a:off x="581191" y="592091"/>
            <a:ext cx="11029616" cy="792682"/>
          </a:xfrm>
        </p:spPr>
        <p:txBody>
          <a:bodyPr>
            <a:normAutofit/>
          </a:bodyPr>
          <a:lstStyle/>
          <a:p>
            <a:r>
              <a:rPr lang="ka-GE" sz="3600" b="1" cap="none" dirty="0">
                <a:solidFill>
                  <a:schemeClr val="accent6">
                    <a:lumMod val="50000"/>
                  </a:schemeClr>
                </a:solidFill>
              </a:rPr>
              <a:t>შედარება სიღარიბის გაზომვის მეთოდთან</a:t>
            </a:r>
            <a:endParaRPr lang="en-GB" sz="3600" b="1" cap="none" dirty="0">
              <a:solidFill>
                <a:schemeClr val="accent6">
                  <a:lumMod val="50000"/>
                </a:schemeClr>
              </a:solidFill>
            </a:endParaRPr>
          </a:p>
        </p:txBody>
      </p:sp>
      <p:sp>
        <p:nvSpPr>
          <p:cNvPr id="3" name="Content Placeholder 2">
            <a:extLst>
              <a:ext uri="{FF2B5EF4-FFF2-40B4-BE49-F238E27FC236}">
                <a16:creationId xmlns:a16="http://schemas.microsoft.com/office/drawing/2014/main" id="{036C1BF4-C527-4131-86DF-3E8CA42C46A0}"/>
              </a:ext>
            </a:extLst>
          </p:cNvPr>
          <p:cNvSpPr>
            <a:spLocks noGrp="1"/>
          </p:cNvSpPr>
          <p:nvPr>
            <p:ph idx="1"/>
          </p:nvPr>
        </p:nvSpPr>
        <p:spPr>
          <a:xfrm>
            <a:off x="581191" y="1384773"/>
            <a:ext cx="11029615" cy="4470400"/>
          </a:xfrm>
        </p:spPr>
        <p:txBody>
          <a:bodyPr>
            <a:normAutofit fontScale="55000" lnSpcReduction="20000"/>
          </a:bodyPr>
          <a:lstStyle/>
          <a:p>
            <a:pPr algn="just"/>
            <a:r>
              <a:rPr lang="ka-GE" sz="3200" dirty="0"/>
              <a:t>მნიშვნელოვანია უზრუნველვყოთ გარკვეული შესაბამისობა ეკვივალენტობის იმ შკალებთან, რომელსაც </a:t>
            </a:r>
            <a:r>
              <a:rPr lang="ka-GE" sz="3200" dirty="0" err="1"/>
              <a:t>საქსტატი</a:t>
            </a:r>
            <a:r>
              <a:rPr lang="ka-GE" sz="3200" dirty="0"/>
              <a:t> იყენებს.</a:t>
            </a:r>
          </a:p>
          <a:p>
            <a:pPr algn="just"/>
            <a:r>
              <a:rPr lang="ka-GE" sz="3200" dirty="0"/>
              <a:t>მიუხედავად იმისა, რომ სოციალური დახმარების შკალები შეიძლება უფრო სპეციფიკური და ძალიან განსხვავებული იყოს (მაგალითად, ისინი შეიძლება განასხვავებდნენ ეროვნული სტატისტისთვის არც ისე მნიშვნელოვან მცირე სოციალურად დაუცველ ჯგუფებს), მოსახლეობის ძირითადი ჯგუფებისთვის (ბავშვების, მოხუცების, მოზრდილებისთვის) მიღებული შედეგები უნდა იყოს მსგავსი, თუ არა იგივე. </a:t>
            </a:r>
            <a:endParaRPr lang="en-GB" sz="3200" dirty="0"/>
          </a:p>
          <a:p>
            <a:pPr algn="just"/>
            <a:r>
              <a:rPr lang="ka-GE" sz="3200" dirty="0"/>
              <a:t>ამის მიუხედავად, ჩვენ აგრეთვე უნდა გვახსოვდეს, რომ ეკვივალენტობის შკალები იქმნება განსხვავებული დანიშნულებით</a:t>
            </a:r>
            <a:r>
              <a:rPr lang="en-GB" sz="3200" dirty="0"/>
              <a:t>:</a:t>
            </a:r>
          </a:p>
          <a:p>
            <a:pPr lvl="1" algn="just"/>
            <a:r>
              <a:rPr lang="ka-GE" sz="2900" dirty="0"/>
              <a:t>დახმარების მიღების უფლების დასადგენად;</a:t>
            </a:r>
            <a:endParaRPr lang="en-GB" sz="2900" dirty="0"/>
          </a:p>
          <a:p>
            <a:pPr lvl="1" algn="just"/>
            <a:r>
              <a:rPr lang="ka-GE" sz="2900" dirty="0"/>
              <a:t>მოსახლეობაში სიღარიბის დონეების დასადგენად.</a:t>
            </a:r>
            <a:endParaRPr lang="en-GB" sz="2900" dirty="0"/>
          </a:p>
          <a:p>
            <a:pPr algn="just"/>
            <a:r>
              <a:rPr lang="ka-GE" sz="3200" dirty="0"/>
              <a:t>მაგალითად, დახმარება შეიძლება განისაზღვროს საცხოვრებლის ხარჯების გაუთვალისწინებლად, ან შეიძლება მოიცავდეს არა მხოლოდ საჭიროებებს, არამედ გარკვეულ წახალისებებს და ასახავდეს პოლიტიკურ არჩევანს (მაგალითად, ითვალისწინებდეს მარტოხელა მშობლების მხარდაჭერას).</a:t>
            </a:r>
          </a:p>
        </p:txBody>
      </p:sp>
      <p:sp>
        <p:nvSpPr>
          <p:cNvPr id="4" name="Slide Number Placeholder 3"/>
          <p:cNvSpPr>
            <a:spLocks noGrp="1"/>
          </p:cNvSpPr>
          <p:nvPr>
            <p:ph type="sldNum" sz="quarter" idx="12"/>
          </p:nvPr>
        </p:nvSpPr>
        <p:spPr/>
        <p:txBody>
          <a:bodyPr/>
          <a:lstStyle/>
          <a:p>
            <a:fld id="{3A98EE3D-8CD1-4C3F-BD1C-C98C9596463C}" type="slidenum">
              <a:rPr lang="en-US" smtClean="0"/>
              <a:t>11</a:t>
            </a:fld>
            <a:endParaRPr lang="en-US" dirty="0"/>
          </a:p>
        </p:txBody>
      </p:sp>
    </p:spTree>
    <p:extLst>
      <p:ext uri="{BB962C8B-B14F-4D97-AF65-F5344CB8AC3E}">
        <p14:creationId xmlns:p14="http://schemas.microsoft.com/office/powerpoint/2010/main" val="170184495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38E99E-A905-4D18-81D9-1DFF3689E30C}"/>
              </a:ext>
            </a:extLst>
          </p:cNvPr>
          <p:cNvSpPr>
            <a:spLocks noGrp="1"/>
          </p:cNvSpPr>
          <p:nvPr>
            <p:ph type="title"/>
          </p:nvPr>
        </p:nvSpPr>
        <p:spPr>
          <a:xfrm>
            <a:off x="333829" y="592090"/>
            <a:ext cx="11524342" cy="513379"/>
          </a:xfrm>
        </p:spPr>
        <p:txBody>
          <a:bodyPr>
            <a:noAutofit/>
          </a:bodyPr>
          <a:lstStyle/>
          <a:p>
            <a:r>
              <a:rPr lang="ka-GE" sz="2400" b="1" cap="none" dirty="0">
                <a:solidFill>
                  <a:schemeClr val="accent6">
                    <a:lumMod val="50000"/>
                  </a:schemeClr>
                </a:solidFill>
              </a:rPr>
              <a:t>საჭიროებების ინდექსის განახლებისთვის შემოთავაზებული მეთოდოლოგია</a:t>
            </a:r>
            <a:endParaRPr lang="en-GB" sz="2400" b="1" cap="none" dirty="0">
              <a:solidFill>
                <a:schemeClr val="accent6">
                  <a:lumMod val="50000"/>
                </a:schemeClr>
              </a:solidFill>
            </a:endParaRPr>
          </a:p>
        </p:txBody>
      </p:sp>
      <p:sp>
        <p:nvSpPr>
          <p:cNvPr id="3" name="Content Placeholder 2">
            <a:extLst>
              <a:ext uri="{FF2B5EF4-FFF2-40B4-BE49-F238E27FC236}">
                <a16:creationId xmlns:a16="http://schemas.microsoft.com/office/drawing/2014/main" id="{036C1BF4-C527-4131-86DF-3E8CA42C46A0}"/>
              </a:ext>
            </a:extLst>
          </p:cNvPr>
          <p:cNvSpPr>
            <a:spLocks noGrp="1"/>
          </p:cNvSpPr>
          <p:nvPr>
            <p:ph idx="1"/>
          </p:nvPr>
        </p:nvSpPr>
        <p:spPr>
          <a:xfrm>
            <a:off x="450376" y="1201004"/>
            <a:ext cx="11407795" cy="5222910"/>
          </a:xfrm>
        </p:spPr>
        <p:txBody>
          <a:bodyPr>
            <a:noAutofit/>
          </a:bodyPr>
          <a:lstStyle/>
          <a:p>
            <a:pPr algn="just"/>
            <a:r>
              <a:rPr lang="ka-GE" sz="1600" dirty="0"/>
              <a:t>ჩვენ ვგეგმავთ დავადგინოთ 2014 წლის </a:t>
            </a:r>
            <a:r>
              <a:rPr lang="en-GB" sz="1600" dirty="0"/>
              <a:t>ISET </a:t>
            </a:r>
            <a:r>
              <a:rPr lang="ka-GE" sz="1600" dirty="0"/>
              <a:t>მეთოდოლოგიაში გაკეთებული ყველა ძირითადი ვარაუდი და შევაფასოთ მათი საფუძველი</a:t>
            </a:r>
          </a:p>
          <a:p>
            <a:pPr algn="just"/>
            <a:r>
              <a:rPr lang="ka-GE" sz="1600" dirty="0"/>
              <a:t>2018 წლის </a:t>
            </a:r>
            <a:r>
              <a:rPr lang="en-GB" sz="1600" dirty="0"/>
              <a:t>HIES-</a:t>
            </a:r>
            <a:r>
              <a:rPr lang="ka-GE" sz="1600" dirty="0"/>
              <a:t>ის მონაცემების გამოყენებით ჩვენ შევამოწმებთ დაშვებებს და, სადაც ეს შესაძლებელია, განვაახლებთ ზოგიერთ ხარჯს (მაგალითად, ჩვენ არ გადავხედავთ საკვების საჭიროებებს, მაგრამ კითხვის ნიშნის ქვეშ დავსვამთ და შევამოწმებთ განათლების ხარჯებთან, მომვლელთა ხარჯებთან და ა.შ. გაკეთებულ ვარაუდებს და მათ შესაბამისობას).</a:t>
            </a:r>
            <a:endParaRPr lang="en-US" sz="1600" dirty="0"/>
          </a:p>
          <a:p>
            <a:pPr algn="just"/>
            <a:r>
              <a:rPr lang="ka-GE" sz="1600" dirty="0"/>
              <a:t>ჩვენ არ შევაგროვებდით მონაცემებს კონკრეტული პროდუქტების ფასების (მაგალითად, საფენების ფასების) შესახებ, როგორც ეს წარსულში გაკეთდა, მაგრამ გავითვალისწინეთ მათ მნიშვნელობას შესაბამისი ჯგუფის ხარჯების წილების ანალიზის დროს.</a:t>
            </a:r>
            <a:endParaRPr lang="en-GB" sz="1600" dirty="0"/>
          </a:p>
          <a:p>
            <a:pPr algn="just"/>
            <a:r>
              <a:rPr lang="ka-GE" sz="1600" dirty="0"/>
              <a:t>საჭიროებების განახლებული ინდექსის შემუშავება თავდაპირველად დაიწყება </a:t>
            </a:r>
            <a:r>
              <a:rPr lang="en-GB" sz="1600" dirty="0"/>
              <a:t>ISET </a:t>
            </a:r>
            <a:r>
              <a:rPr lang="ka-GE" sz="1600" dirty="0"/>
              <a:t>მეთოდოლოგიით, ხოლო შემდეგ მე–2 მიდგომის გამოყენებით (ეს შეიძლება ითვალისწინებდეს ახალ კომპონენტებს და გულისხმობდეს უფრო დიდ დემოგრაფიულ ჯგუფებთან მუშაობას, ვიდრე თავდაპირველ მეთოდოლოგიაში).</a:t>
            </a:r>
            <a:r>
              <a:rPr lang="en-GB" sz="1600" dirty="0"/>
              <a:t>  </a:t>
            </a:r>
          </a:p>
          <a:p>
            <a:pPr algn="just"/>
            <a:r>
              <a:rPr lang="ka-GE" sz="1600" dirty="0"/>
              <a:t>ჩვენ აგრეთვე გამოვიყენებთ მე-3 და მე-4 მეთოდოლოგიებსაც </a:t>
            </a:r>
            <a:r>
              <a:rPr lang="en-GB" sz="1600" dirty="0"/>
              <a:t>(</a:t>
            </a:r>
            <a:r>
              <a:rPr lang="ka-GE" sz="1600" dirty="0"/>
              <a:t>ისევ </a:t>
            </a:r>
            <a:r>
              <a:rPr lang="en-GB" sz="1600" dirty="0"/>
              <a:t>HIES </a:t>
            </a:r>
            <a:r>
              <a:rPr lang="ka-GE" sz="1600" dirty="0"/>
              <a:t>მონაცემების გამოყენებით</a:t>
            </a:r>
            <a:r>
              <a:rPr lang="en-GB" sz="1600" dirty="0"/>
              <a:t>) </a:t>
            </a:r>
            <a:r>
              <a:rPr lang="ka-GE" sz="1600" dirty="0"/>
              <a:t>იმისთვის, რომ გადავამოწმოთ შედეგები და შევადაროთ ისინი </a:t>
            </a:r>
            <a:r>
              <a:rPr lang="ka-GE" sz="1600" dirty="0" err="1"/>
              <a:t>საქსტატის</a:t>
            </a:r>
            <a:r>
              <a:rPr lang="ka-GE" sz="1600" dirty="0"/>
              <a:t> მიერ სიღარიბის შეფასების შედეგებს.</a:t>
            </a:r>
            <a:endParaRPr lang="en-GB" sz="1600" dirty="0"/>
          </a:p>
          <a:p>
            <a:pPr algn="just"/>
            <a:r>
              <a:rPr lang="ka-GE" sz="1600" dirty="0"/>
              <a:t>რეკომენდირებული ინდექსის საბოლოო სახით ჩამოყალიბების წინ, მიღებული შედეგები წარედგინება და შეთანხმდება სამინისტროსა და </a:t>
            </a:r>
            <a:r>
              <a:rPr lang="ka-GE" sz="1600" dirty="0" err="1"/>
              <a:t>საქსტატთან</a:t>
            </a:r>
            <a:r>
              <a:rPr lang="ka-GE" sz="1600" dirty="0"/>
              <a:t>.</a:t>
            </a:r>
            <a:endParaRPr lang="en-GB" sz="1600" dirty="0"/>
          </a:p>
        </p:txBody>
      </p:sp>
      <p:sp>
        <p:nvSpPr>
          <p:cNvPr id="4" name="Slide Number Placeholder 3"/>
          <p:cNvSpPr>
            <a:spLocks noGrp="1"/>
          </p:cNvSpPr>
          <p:nvPr>
            <p:ph type="sldNum" sz="quarter" idx="12"/>
          </p:nvPr>
        </p:nvSpPr>
        <p:spPr/>
        <p:txBody>
          <a:bodyPr/>
          <a:lstStyle/>
          <a:p>
            <a:fld id="{3A98EE3D-8CD1-4C3F-BD1C-C98C9596463C}" type="slidenum">
              <a:rPr lang="en-US" smtClean="0"/>
              <a:t>12</a:t>
            </a:fld>
            <a:endParaRPr lang="en-US" dirty="0"/>
          </a:p>
        </p:txBody>
      </p:sp>
    </p:spTree>
    <p:extLst>
      <p:ext uri="{BB962C8B-B14F-4D97-AF65-F5344CB8AC3E}">
        <p14:creationId xmlns:p14="http://schemas.microsoft.com/office/powerpoint/2010/main" val="242229852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D539EE-4A36-4CA3-94D4-F7FEA2D2411B}"/>
              </a:ext>
            </a:extLst>
          </p:cNvPr>
          <p:cNvSpPr>
            <a:spLocks noGrp="1"/>
          </p:cNvSpPr>
          <p:nvPr>
            <p:ph type="title"/>
          </p:nvPr>
        </p:nvSpPr>
        <p:spPr>
          <a:xfrm>
            <a:off x="581192" y="893225"/>
            <a:ext cx="11029616" cy="720244"/>
          </a:xfrm>
        </p:spPr>
        <p:txBody>
          <a:bodyPr>
            <a:normAutofit fontScale="90000"/>
          </a:bodyPr>
          <a:lstStyle/>
          <a:p>
            <a:r>
              <a:rPr lang="ka-GE" sz="4800" b="1" cap="none" dirty="0">
                <a:solidFill>
                  <a:schemeClr val="accent6">
                    <a:lumMod val="50000"/>
                  </a:schemeClr>
                </a:solidFill>
              </a:rPr>
              <a:t>ანალიზისთვის შემოთავაზებული ეტაპები</a:t>
            </a:r>
            <a:endParaRPr lang="en-US" sz="4800" dirty="0">
              <a:solidFill>
                <a:schemeClr val="tx1">
                  <a:lumMod val="85000"/>
                  <a:lumOff val="15000"/>
                </a:schemeClr>
              </a:solidFill>
            </a:endParaRPr>
          </a:p>
        </p:txBody>
      </p:sp>
      <p:graphicFrame>
        <p:nvGraphicFramePr>
          <p:cNvPr id="5" name="Content Placeholder 2" descr="SmartArt timeline">
            <a:extLst>
              <a:ext uri="{FF2B5EF4-FFF2-40B4-BE49-F238E27FC236}">
                <a16:creationId xmlns:a16="http://schemas.microsoft.com/office/drawing/2014/main" id="{3482D096-AEF7-42A2-9733-8437ACF545D2}"/>
              </a:ext>
            </a:extLst>
          </p:cNvPr>
          <p:cNvGraphicFramePr>
            <a:graphicFrameLocks noGrp="1"/>
          </p:cNvGraphicFramePr>
          <p:nvPr>
            <p:ph idx="1"/>
            <p:extLst>
              <p:ext uri="{D42A27DB-BD31-4B8C-83A1-F6EECF244321}">
                <p14:modId xmlns:p14="http://schemas.microsoft.com/office/powerpoint/2010/main" val="2013315690"/>
              </p:ext>
            </p:extLst>
          </p:nvPr>
        </p:nvGraphicFramePr>
        <p:xfrm>
          <a:off x="581025" y="1890876"/>
          <a:ext cx="11029950" cy="454257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3" name="Slide Number Placeholder 2"/>
          <p:cNvSpPr>
            <a:spLocks noGrp="1"/>
          </p:cNvSpPr>
          <p:nvPr>
            <p:ph type="sldNum" sz="quarter" idx="12"/>
          </p:nvPr>
        </p:nvSpPr>
        <p:spPr/>
        <p:txBody>
          <a:bodyPr/>
          <a:lstStyle/>
          <a:p>
            <a:fld id="{3A98EE3D-8CD1-4C3F-BD1C-C98C9596463C}" type="slidenum">
              <a:rPr lang="en-US" smtClean="0"/>
              <a:t>13</a:t>
            </a:fld>
            <a:endParaRPr lang="en-US" dirty="0"/>
          </a:p>
        </p:txBody>
      </p:sp>
      <p:sp>
        <p:nvSpPr>
          <p:cNvPr id="4" name="Down Arrow 3"/>
          <p:cNvSpPr/>
          <p:nvPr/>
        </p:nvSpPr>
        <p:spPr>
          <a:xfrm>
            <a:off x="5791200" y="5618480"/>
            <a:ext cx="304800" cy="416097"/>
          </a:xfrm>
          <a:prstGeom prst="downArrow">
            <a:avLst/>
          </a:prstGeom>
          <a:solidFill>
            <a:schemeClr val="accent6">
              <a:lumMod val="60000"/>
              <a:lumOff val="40000"/>
            </a:schemeClr>
          </a:solid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TextBox 5"/>
          <p:cNvSpPr txBox="1"/>
          <p:nvPr/>
        </p:nvSpPr>
        <p:spPr>
          <a:xfrm>
            <a:off x="5364480" y="6064122"/>
            <a:ext cx="1859280" cy="369332"/>
          </a:xfrm>
          <a:prstGeom prst="rect">
            <a:avLst/>
          </a:prstGeom>
          <a:noFill/>
        </p:spPr>
        <p:txBody>
          <a:bodyPr wrap="square" rtlCol="0">
            <a:spAutoFit/>
          </a:bodyPr>
          <a:lstStyle/>
          <a:p>
            <a:r>
              <a:rPr lang="ka-GE" dirty="0" err="1"/>
              <a:t>ვალიდაცია</a:t>
            </a:r>
            <a:endParaRPr lang="en-GB" dirty="0"/>
          </a:p>
        </p:txBody>
      </p:sp>
      <p:sp>
        <p:nvSpPr>
          <p:cNvPr id="7" name="Down Arrow 6"/>
          <p:cNvSpPr/>
          <p:nvPr/>
        </p:nvSpPr>
        <p:spPr>
          <a:xfrm>
            <a:off x="10170160" y="5598160"/>
            <a:ext cx="304800" cy="416097"/>
          </a:xfrm>
          <a:prstGeom prst="downArrow">
            <a:avLst/>
          </a:prstGeom>
          <a:solidFill>
            <a:schemeClr val="accent6">
              <a:lumMod val="60000"/>
              <a:lumOff val="40000"/>
            </a:schemeClr>
          </a:solid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TextBox 7"/>
          <p:cNvSpPr txBox="1"/>
          <p:nvPr/>
        </p:nvSpPr>
        <p:spPr>
          <a:xfrm>
            <a:off x="9743440" y="6043802"/>
            <a:ext cx="1859280" cy="369332"/>
          </a:xfrm>
          <a:prstGeom prst="rect">
            <a:avLst/>
          </a:prstGeom>
          <a:noFill/>
        </p:spPr>
        <p:txBody>
          <a:bodyPr wrap="square" rtlCol="0">
            <a:spAutoFit/>
          </a:bodyPr>
          <a:lstStyle/>
          <a:p>
            <a:r>
              <a:rPr lang="ka-GE" dirty="0"/>
              <a:t>დამტკიცება</a:t>
            </a:r>
            <a:endParaRPr lang="en-GB" dirty="0"/>
          </a:p>
        </p:txBody>
      </p:sp>
    </p:spTree>
    <p:extLst>
      <p:ext uri="{BB962C8B-B14F-4D97-AF65-F5344CB8AC3E}">
        <p14:creationId xmlns:p14="http://schemas.microsoft.com/office/powerpoint/2010/main" val="396609388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38E99E-A905-4D18-81D9-1DFF3689E30C}"/>
              </a:ext>
            </a:extLst>
          </p:cNvPr>
          <p:cNvSpPr>
            <a:spLocks noGrp="1"/>
          </p:cNvSpPr>
          <p:nvPr>
            <p:ph type="title"/>
          </p:nvPr>
        </p:nvSpPr>
        <p:spPr>
          <a:xfrm>
            <a:off x="581191" y="592091"/>
            <a:ext cx="11029616" cy="759038"/>
          </a:xfrm>
        </p:spPr>
        <p:txBody>
          <a:bodyPr>
            <a:normAutofit fontScale="90000"/>
          </a:bodyPr>
          <a:lstStyle/>
          <a:p>
            <a:r>
              <a:rPr lang="ka-GE" sz="4800" b="1" cap="none" dirty="0">
                <a:solidFill>
                  <a:schemeClr val="accent6">
                    <a:lumMod val="50000"/>
                  </a:schemeClr>
                </a:solidFill>
              </a:rPr>
              <a:t>ძირითადი კითხვები</a:t>
            </a:r>
            <a:endParaRPr lang="en-GB" sz="4800" b="1" cap="none" dirty="0">
              <a:solidFill>
                <a:schemeClr val="accent6">
                  <a:lumMod val="50000"/>
                </a:schemeClr>
              </a:solidFill>
            </a:endParaRPr>
          </a:p>
        </p:txBody>
      </p:sp>
      <p:sp>
        <p:nvSpPr>
          <p:cNvPr id="3" name="Content Placeholder 2">
            <a:extLst>
              <a:ext uri="{FF2B5EF4-FFF2-40B4-BE49-F238E27FC236}">
                <a16:creationId xmlns:a16="http://schemas.microsoft.com/office/drawing/2014/main" id="{036C1BF4-C527-4131-86DF-3E8CA42C46A0}"/>
              </a:ext>
            </a:extLst>
          </p:cNvPr>
          <p:cNvSpPr>
            <a:spLocks noGrp="1"/>
          </p:cNvSpPr>
          <p:nvPr>
            <p:ph idx="1"/>
          </p:nvPr>
        </p:nvSpPr>
        <p:spPr>
          <a:xfrm>
            <a:off x="581192" y="1505096"/>
            <a:ext cx="11029615" cy="4786487"/>
          </a:xfrm>
        </p:spPr>
        <p:txBody>
          <a:bodyPr>
            <a:normAutofit fontScale="55000" lnSpcReduction="20000"/>
          </a:bodyPr>
          <a:lstStyle/>
          <a:p>
            <a:pPr algn="just"/>
            <a:r>
              <a:rPr lang="ka-GE" sz="3200" dirty="0"/>
              <a:t>აქვს თუ არა </a:t>
            </a:r>
            <a:r>
              <a:rPr lang="ka-GE" sz="3200" dirty="0" err="1"/>
              <a:t>საქსტატს</a:t>
            </a:r>
            <a:r>
              <a:rPr lang="ka-GE" sz="3200" dirty="0"/>
              <a:t> დოკუმენტი, სადაც აღწერილია ეკვივალენტობის შკალის დასადგენად მათ მიერ გამოყენებული მიდგომა? შეიძლება ამის გაზიარება? როდის გამოთვალა </a:t>
            </a:r>
            <a:r>
              <a:rPr lang="ka-GE" sz="3200" dirty="0" err="1"/>
              <a:t>საქსტატმა</a:t>
            </a:r>
            <a:r>
              <a:rPr lang="ka-GE" sz="3200" dirty="0"/>
              <a:t> ეკვივალენტობის შკალები? ხომ არ იგეგმება მათი მიდგომის გადახედვა?</a:t>
            </a:r>
          </a:p>
          <a:p>
            <a:pPr algn="just"/>
            <a:r>
              <a:rPr lang="ka-GE" sz="3200" dirty="0"/>
              <a:t>შეიძლება თუ არა სამინისტრო დაგვეხმაროს გავერკვეთ 2014 წლის შემდეგ განხორციელებულ ისეთ პოლიტიკურ ცვლილებებში, რამაც შეიძლება გავლენა იქონიოს გარკვეული მოწყვლად ჯგუფების ხარჯებზე? (მაგალითად, ახალი პროგრამები, რომლებიც უზრუნველყოფენ ფულად დახმარებას ან სუბსიდიებს)</a:t>
            </a:r>
          </a:p>
          <a:p>
            <a:pPr algn="just"/>
            <a:r>
              <a:rPr lang="ka-GE" sz="3200" dirty="0"/>
              <a:t>არსებობს თუ არა რაიმე პოლიტიკური წნეხი მოსახლეობის გარკვეული ქვეჯგუფების, მაგალითად მარტოხელა მშობლების, ობლების, დევნილების, მარტოხელა პენსიონერების დასაცავად?</a:t>
            </a:r>
          </a:p>
          <a:p>
            <a:pPr algn="just"/>
            <a:r>
              <a:rPr lang="ka-GE" sz="3200" dirty="0"/>
              <a:t>ზოგიერთ შემთხვევაში, ჩვენ გვაქვს დამატებითი საჭიროებების საკითხის გადაჭრის ორი გზა: ისინი შეიძლება აისახოს ეკვივალენტობის შკალების საშუალებით ან გადასახდელი თანხის ან მომსახურების გაზრდის გზით. მაგალითად, ორსული და მეძუძური დედების დამატებითი საჭიროებების გათვალისწინება შეიძლება უმჯობესი იყოს გადასახდელი თანხების გაზრდის საშუალებით, ვიდრე ეკვივალენტობის უფრო მაღალი შკალით. დასაშვებია თუ არა ამ უკანასკნელი მიდგომის გამოყენება მოსახლეობის მცირე ჯგუფებთან მიმართებაში?</a:t>
            </a:r>
          </a:p>
        </p:txBody>
      </p:sp>
      <p:sp>
        <p:nvSpPr>
          <p:cNvPr id="4" name="Slide Number Placeholder 3"/>
          <p:cNvSpPr>
            <a:spLocks noGrp="1"/>
          </p:cNvSpPr>
          <p:nvPr>
            <p:ph type="sldNum" sz="quarter" idx="12"/>
          </p:nvPr>
        </p:nvSpPr>
        <p:spPr/>
        <p:txBody>
          <a:bodyPr/>
          <a:lstStyle/>
          <a:p>
            <a:fld id="{3A98EE3D-8CD1-4C3F-BD1C-C98C9596463C}" type="slidenum">
              <a:rPr lang="en-US" smtClean="0"/>
              <a:t>14</a:t>
            </a:fld>
            <a:endParaRPr lang="en-US" dirty="0"/>
          </a:p>
        </p:txBody>
      </p:sp>
    </p:spTree>
    <p:extLst>
      <p:ext uri="{BB962C8B-B14F-4D97-AF65-F5344CB8AC3E}">
        <p14:creationId xmlns:p14="http://schemas.microsoft.com/office/powerpoint/2010/main" val="113636985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68491" y="258234"/>
            <a:ext cx="11029616" cy="1188720"/>
          </a:xfrm>
        </p:spPr>
        <p:txBody>
          <a:bodyPr>
            <a:normAutofit/>
          </a:bodyPr>
          <a:lstStyle/>
          <a:p>
            <a:r>
              <a:rPr lang="ka-GE" sz="4800" b="1" cap="none" dirty="0">
                <a:solidFill>
                  <a:schemeClr val="accent6">
                    <a:lumMod val="50000"/>
                  </a:schemeClr>
                </a:solidFill>
              </a:rPr>
              <a:t>მოკლე მიმოხილვა</a:t>
            </a:r>
            <a:endParaRPr lang="en-GB" sz="4800" b="1" cap="none" dirty="0">
              <a:solidFill>
                <a:schemeClr val="accent6">
                  <a:lumMod val="50000"/>
                </a:schemeClr>
              </a:solidFill>
            </a:endParaRPr>
          </a:p>
        </p:txBody>
      </p:sp>
      <p:sp>
        <p:nvSpPr>
          <p:cNvPr id="3" name="Content Placeholder 2"/>
          <p:cNvSpPr>
            <a:spLocks noGrp="1"/>
          </p:cNvSpPr>
          <p:nvPr>
            <p:ph idx="1"/>
          </p:nvPr>
        </p:nvSpPr>
        <p:spPr>
          <a:xfrm>
            <a:off x="465667" y="1531621"/>
            <a:ext cx="11235265" cy="4818380"/>
          </a:xfrm>
        </p:spPr>
        <p:txBody>
          <a:bodyPr>
            <a:normAutofit/>
          </a:bodyPr>
          <a:lstStyle/>
          <a:p>
            <a:pPr algn="just"/>
            <a:r>
              <a:rPr lang="ka-GE" sz="2000" dirty="0"/>
              <a:t>რატომ არის საჭიროებების ინდექსი მნიშვნელოვანი</a:t>
            </a:r>
          </a:p>
          <a:p>
            <a:pPr lvl="1" algn="just"/>
            <a:r>
              <a:rPr lang="ka-GE" sz="2000" dirty="0"/>
              <a:t>ინდექსის გავლენა მოწყვლადი ჯგუფების სოციალური დახმარების პოლიტიკაზე.</a:t>
            </a:r>
          </a:p>
          <a:p>
            <a:pPr algn="just"/>
            <a:r>
              <a:rPr lang="ka-GE" sz="2000" dirty="0"/>
              <a:t>მისი განახლების მიზეზები </a:t>
            </a:r>
          </a:p>
          <a:p>
            <a:pPr lvl="1" algn="just"/>
            <a:r>
              <a:rPr lang="ka-GE" sz="2000" dirty="0"/>
              <a:t>ფასების სტრუქტურის ცვლილება (შესაძლო ახალი სუბსიდიების ჩათვლით);</a:t>
            </a:r>
          </a:p>
          <a:p>
            <a:pPr lvl="1" algn="just"/>
            <a:r>
              <a:rPr lang="ka-GE" sz="2000" dirty="0"/>
              <a:t>უფრო მაღალი დონის მოვლენები, რომლებიც ცვლიან შეხედულებებს  სოციალური ჩართულობისთვის არსებითი და აუცილებელი ფაქტორების შესახებ;</a:t>
            </a:r>
          </a:p>
          <a:p>
            <a:pPr algn="just"/>
            <a:r>
              <a:rPr lang="ka-GE" sz="2000" dirty="0"/>
              <a:t>არსებული მიდგომის შეფასება:</a:t>
            </a:r>
          </a:p>
          <a:p>
            <a:pPr lvl="1" algn="just"/>
            <a:r>
              <a:rPr lang="ka-GE" sz="2000" dirty="0"/>
              <a:t>შესაბამისობა სხვა ეროვნულ მაჩვენებლებთან;</a:t>
            </a:r>
          </a:p>
          <a:p>
            <a:pPr lvl="1" algn="just"/>
            <a:r>
              <a:rPr lang="ka-GE" sz="2000" dirty="0"/>
              <a:t>შედარება საერთაშორისო პრაქტიკასთან.</a:t>
            </a:r>
          </a:p>
          <a:p>
            <a:pPr algn="just"/>
            <a:r>
              <a:rPr lang="ka-GE" sz="2000" dirty="0"/>
              <a:t>შემოთავაზებული სამუშაო გეგმა</a:t>
            </a:r>
          </a:p>
        </p:txBody>
      </p:sp>
      <p:sp>
        <p:nvSpPr>
          <p:cNvPr id="4" name="Slide Number Placeholder 3"/>
          <p:cNvSpPr>
            <a:spLocks noGrp="1"/>
          </p:cNvSpPr>
          <p:nvPr>
            <p:ph type="sldNum" sz="quarter" idx="12"/>
          </p:nvPr>
        </p:nvSpPr>
        <p:spPr/>
        <p:txBody>
          <a:bodyPr/>
          <a:lstStyle/>
          <a:p>
            <a:fld id="{3A98EE3D-8CD1-4C3F-BD1C-C98C9596463C}" type="slidenum">
              <a:rPr lang="en-US" smtClean="0"/>
              <a:t>2</a:t>
            </a:fld>
            <a:endParaRPr lang="en-US" dirty="0"/>
          </a:p>
        </p:txBody>
      </p:sp>
    </p:spTree>
    <p:extLst>
      <p:ext uri="{BB962C8B-B14F-4D97-AF65-F5344CB8AC3E}">
        <p14:creationId xmlns:p14="http://schemas.microsoft.com/office/powerpoint/2010/main" val="133693637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38E99E-A905-4D18-81D9-1DFF3689E30C}"/>
              </a:ext>
            </a:extLst>
          </p:cNvPr>
          <p:cNvSpPr>
            <a:spLocks noGrp="1"/>
          </p:cNvSpPr>
          <p:nvPr>
            <p:ph type="title"/>
          </p:nvPr>
        </p:nvSpPr>
        <p:spPr>
          <a:xfrm>
            <a:off x="581191" y="592090"/>
            <a:ext cx="11029616" cy="803573"/>
          </a:xfrm>
        </p:spPr>
        <p:txBody>
          <a:bodyPr>
            <a:noAutofit/>
          </a:bodyPr>
          <a:lstStyle/>
          <a:p>
            <a:r>
              <a:rPr lang="ka-GE" sz="3600" b="1" cap="none" dirty="0">
                <a:solidFill>
                  <a:schemeClr val="accent6">
                    <a:lumMod val="50000"/>
                  </a:schemeClr>
                </a:solidFill>
              </a:rPr>
              <a:t>რატომ არის საჭიროებების ინდექსი მნიშვნელოვანი</a:t>
            </a:r>
            <a:endParaRPr lang="en-GB" sz="3600" b="1" cap="none" dirty="0">
              <a:solidFill>
                <a:schemeClr val="accent6">
                  <a:lumMod val="50000"/>
                </a:schemeClr>
              </a:solidFill>
            </a:endParaRPr>
          </a:p>
        </p:txBody>
      </p:sp>
      <p:sp>
        <p:nvSpPr>
          <p:cNvPr id="3" name="Content Placeholder 2">
            <a:extLst>
              <a:ext uri="{FF2B5EF4-FFF2-40B4-BE49-F238E27FC236}">
                <a16:creationId xmlns:a16="http://schemas.microsoft.com/office/drawing/2014/main" id="{036C1BF4-C527-4131-86DF-3E8CA42C46A0}"/>
              </a:ext>
            </a:extLst>
          </p:cNvPr>
          <p:cNvSpPr>
            <a:spLocks noGrp="1"/>
          </p:cNvSpPr>
          <p:nvPr>
            <p:ph idx="1"/>
          </p:nvPr>
        </p:nvSpPr>
        <p:spPr>
          <a:xfrm>
            <a:off x="581192" y="1507959"/>
            <a:ext cx="11029615" cy="4757374"/>
          </a:xfrm>
        </p:spPr>
        <p:txBody>
          <a:bodyPr>
            <a:normAutofit fontScale="70000" lnSpcReduction="20000"/>
          </a:bodyPr>
          <a:lstStyle/>
          <a:p>
            <a:pPr algn="just"/>
            <a:r>
              <a:rPr lang="ka-GE" sz="3200" dirty="0"/>
              <a:t>საჭიროებების ინდექსი საშუალებას გვაძლევს ერთმანეთს შევადაროთ სხვადასხვა ზომისა და შემადგენლობის შინამეურნეობები</a:t>
            </a:r>
            <a:r>
              <a:rPr lang="en-GB" sz="3200" dirty="0"/>
              <a:t>. </a:t>
            </a:r>
            <a:r>
              <a:rPr lang="ka-GE" sz="3200" dirty="0"/>
              <a:t>ამ ინდექსის საფუძველზე ვადგენთ თუ ვის აქვს დახმარების მიღების უფლება. შესაბამისად, ინდექსის სწორად შეფასებას დიდი მნიშვნელობა აქვს.</a:t>
            </a:r>
            <a:endParaRPr lang="en-GB" sz="3200" dirty="0"/>
          </a:p>
          <a:p>
            <a:pPr algn="just"/>
            <a:r>
              <a:rPr lang="ka-GE" sz="3200" dirty="0"/>
              <a:t>არაპირდაპირი გზით სიღარიბის შეფასების ფორმულა (</a:t>
            </a:r>
            <a:r>
              <a:rPr lang="en-GB" sz="3200" dirty="0"/>
              <a:t>PMT </a:t>
            </a:r>
            <a:r>
              <a:rPr lang="ka-GE" sz="3200" dirty="0"/>
              <a:t>ფორმულა) ორი კომპონენტისგან შედგება </a:t>
            </a:r>
            <a:r>
              <a:rPr lang="en-GB" sz="3200" dirty="0"/>
              <a:t>: </a:t>
            </a:r>
            <a:r>
              <a:rPr lang="ka-GE" sz="3200" dirty="0"/>
              <a:t>1) შინამეურნეობის კეთილდღეობის დონე (სამომხმარებლო ხარჯები) და 2) შინამეურნეობის საჭიროებები. დახმარების მიღების საჭიროების მქონე შინამეურნეობების იდენტიფიცირება ხდება ამ ორი პარამეტრის კომბინაციით.</a:t>
            </a:r>
            <a:endParaRPr lang="en-GB" sz="3200" dirty="0"/>
          </a:p>
          <a:p>
            <a:pPr lvl="1" algn="just"/>
            <a:r>
              <a:rPr lang="ka-GE" sz="2900" dirty="0"/>
              <a:t>წინა სამუშაოების დროს ჩვენ ყურადღებას ვამახვილებდით შინამეურნეობების კეთილდღეობის შეფასებაზე და დავეყრდენით საჭიროებების არსებულ ინდექსს. ეს უკანასკნელი გამოყენებული იყო როგორც  კეთილდღეობის არაპირდაპირი („</a:t>
            </a:r>
            <a:r>
              <a:rPr lang="ka-GE" sz="2900" dirty="0" err="1"/>
              <a:t>პროქსი</a:t>
            </a:r>
            <a:r>
              <a:rPr lang="ka-GE" sz="2900" dirty="0"/>
              <a:t>“) შეფასების დროს, ისე „ნამდვილი“ დონის შეფასების საზომადაც. შესაბამისად, </a:t>
            </a:r>
            <a:r>
              <a:rPr lang="en-GB" sz="2900" dirty="0"/>
              <a:t>PMT</a:t>
            </a:r>
            <a:r>
              <a:rPr lang="ka-GE" sz="2900" dirty="0"/>
              <a:t> შეფასება დამოკიდებული არ იყო საჭიროების ინდექსის სიზუსტეზე, რადგან იგი ფიგურირებდა განტოლების ორივე მხარეზე, განსაზღვრული ფაქტორის სახით. </a:t>
            </a:r>
          </a:p>
        </p:txBody>
      </p:sp>
      <p:sp>
        <p:nvSpPr>
          <p:cNvPr id="4" name="Slide Number Placeholder 3"/>
          <p:cNvSpPr>
            <a:spLocks noGrp="1"/>
          </p:cNvSpPr>
          <p:nvPr>
            <p:ph type="sldNum" sz="quarter" idx="12"/>
          </p:nvPr>
        </p:nvSpPr>
        <p:spPr/>
        <p:txBody>
          <a:bodyPr/>
          <a:lstStyle/>
          <a:p>
            <a:fld id="{3A98EE3D-8CD1-4C3F-BD1C-C98C9596463C}" type="slidenum">
              <a:rPr lang="en-US" smtClean="0"/>
              <a:t>3</a:t>
            </a:fld>
            <a:endParaRPr lang="en-US" dirty="0"/>
          </a:p>
        </p:txBody>
      </p:sp>
    </p:spTree>
    <p:extLst>
      <p:ext uri="{BB962C8B-B14F-4D97-AF65-F5344CB8AC3E}">
        <p14:creationId xmlns:p14="http://schemas.microsoft.com/office/powerpoint/2010/main" val="264280625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38E99E-A905-4D18-81D9-1DFF3689E30C}"/>
              </a:ext>
            </a:extLst>
          </p:cNvPr>
          <p:cNvSpPr>
            <a:spLocks noGrp="1"/>
          </p:cNvSpPr>
          <p:nvPr>
            <p:ph type="title"/>
          </p:nvPr>
        </p:nvSpPr>
        <p:spPr>
          <a:xfrm>
            <a:off x="581191" y="389467"/>
            <a:ext cx="11029616" cy="982133"/>
          </a:xfrm>
        </p:spPr>
        <p:txBody>
          <a:bodyPr>
            <a:normAutofit/>
          </a:bodyPr>
          <a:lstStyle/>
          <a:p>
            <a:r>
              <a:rPr lang="ka-GE" sz="4000" b="1" cap="none" dirty="0">
                <a:solidFill>
                  <a:schemeClr val="accent6">
                    <a:lumMod val="50000"/>
                  </a:schemeClr>
                </a:solidFill>
              </a:rPr>
              <a:t>საჭიროებების ინდექსის განახლების მიზეზები </a:t>
            </a:r>
            <a:endParaRPr lang="en-GB" sz="4000" b="1" cap="none" dirty="0">
              <a:solidFill>
                <a:schemeClr val="accent6">
                  <a:lumMod val="50000"/>
                </a:schemeClr>
              </a:solidFill>
            </a:endParaRPr>
          </a:p>
        </p:txBody>
      </p:sp>
      <p:sp>
        <p:nvSpPr>
          <p:cNvPr id="3" name="Content Placeholder 2">
            <a:extLst>
              <a:ext uri="{FF2B5EF4-FFF2-40B4-BE49-F238E27FC236}">
                <a16:creationId xmlns:a16="http://schemas.microsoft.com/office/drawing/2014/main" id="{036C1BF4-C527-4131-86DF-3E8CA42C46A0}"/>
              </a:ext>
            </a:extLst>
          </p:cNvPr>
          <p:cNvSpPr>
            <a:spLocks noGrp="1"/>
          </p:cNvSpPr>
          <p:nvPr>
            <p:ph idx="1"/>
          </p:nvPr>
        </p:nvSpPr>
        <p:spPr>
          <a:xfrm>
            <a:off x="335865" y="1371600"/>
            <a:ext cx="11029615" cy="4899914"/>
          </a:xfrm>
        </p:spPr>
        <p:txBody>
          <a:bodyPr>
            <a:normAutofit/>
          </a:bodyPr>
          <a:lstStyle/>
          <a:p>
            <a:pPr algn="just"/>
            <a:r>
              <a:rPr lang="ka-GE" sz="1800" dirty="0"/>
              <a:t>საჭიროებების ინდექსი, რომელსაც ამჟამად ვიყენებთ, 2014 წელს შეფასდა. მისი გადახედვა აუცილებელია მოცემულ ეკონომიკურ კონტექსტთან მისი შესაბამისობის უზრუნველსაყოფად</a:t>
            </a:r>
            <a:r>
              <a:rPr lang="en-GB" sz="1800" dirty="0"/>
              <a:t>:</a:t>
            </a:r>
          </a:p>
          <a:p>
            <a:pPr lvl="1" algn="just"/>
            <a:r>
              <a:rPr lang="ka-GE" sz="1800" dirty="0"/>
              <a:t>საჭიროები შეიძლება შეცვლილიყო ფასების სტრუქტურის ცვლილებასთან ერთად ან ადამიანთა სხვადასხვა ჯგუფების ზოგიერთი კონკრეტული ხარჯები შეიძლება შემცირებულიყო გარკვეული პოლიტიკის გატარების შედეგად.</a:t>
            </a:r>
          </a:p>
          <a:p>
            <a:pPr marL="914400" lvl="1" indent="-288925" algn="just">
              <a:buFont typeface="Wingdings" panose="05000000000000000000" pitchFamily="2" charset="2"/>
              <a:buChar char="§"/>
            </a:pPr>
            <a:r>
              <a:rPr lang="ka-GE" sz="1800" dirty="0"/>
              <a:t>სამედიცინო საჭიროებებისთვის „ჯიბიდან გადახდილმა“ ხარჯებმა 2013 წელს შეადგინა 70%, ხოლო 2017 წელს  - 55%.</a:t>
            </a:r>
          </a:p>
          <a:p>
            <a:pPr marL="914400" lvl="1" indent="-288925" algn="just">
              <a:buFont typeface="Wingdings" panose="05000000000000000000" pitchFamily="2" charset="2"/>
              <a:buChar char="§"/>
            </a:pPr>
            <a:r>
              <a:rPr lang="ka-GE" sz="1800" dirty="0"/>
              <a:t>რა სპეციფიკური პოლიტიკა განხორციელდა</a:t>
            </a:r>
            <a:r>
              <a:rPr lang="en-GB" sz="1800" dirty="0"/>
              <a:t>? </a:t>
            </a:r>
            <a:r>
              <a:rPr lang="ka-GE" sz="1800" dirty="0"/>
              <a:t>მაგალითად, დამხმარე მოწყობილობების უფასოდ გაცემა შეზღუდული შესაძლებლობების პირებისთვის</a:t>
            </a:r>
            <a:r>
              <a:rPr lang="en-GB" sz="1800" dirty="0"/>
              <a:t>?</a:t>
            </a:r>
          </a:p>
          <a:p>
            <a:pPr lvl="1" algn="just"/>
            <a:r>
              <a:rPr lang="ka-GE" sz="1800" dirty="0"/>
              <a:t>ქვეყნის განვითარების დონე შეიცვალა</a:t>
            </a:r>
            <a:r>
              <a:rPr lang="en-GB" sz="1800" dirty="0"/>
              <a:t>:</a:t>
            </a:r>
          </a:p>
          <a:p>
            <a:pPr lvl="2" algn="just"/>
            <a:r>
              <a:rPr lang="ka-GE" sz="1800" dirty="0"/>
              <a:t>2019 წელს მშპ ერთ სულ მოსახლეზე </a:t>
            </a:r>
            <a:r>
              <a:rPr lang="en-GB" sz="1800" dirty="0"/>
              <a:t>28% </a:t>
            </a:r>
            <a:r>
              <a:rPr lang="ka-GE" sz="1800" dirty="0"/>
              <a:t>-ით უფრო მაღალი იყო, ვიდრე 2013 წელს.</a:t>
            </a:r>
            <a:endParaRPr lang="en-GB" sz="1800" dirty="0"/>
          </a:p>
          <a:p>
            <a:pPr algn="just"/>
            <a:r>
              <a:rPr lang="ka-GE" sz="1800" dirty="0"/>
              <a:t>ინდექსის განახლების პროცესში გათვალისწინებული უნდა იყოს ყველა ზემოხსენებული ფაქტორი, ე.ი. როგორც კონკრეტული ხარჯები, ასევე ნორმატიული დაშვებები.</a:t>
            </a:r>
            <a:endParaRPr lang="en-GB" sz="1800" dirty="0"/>
          </a:p>
        </p:txBody>
      </p:sp>
      <p:sp>
        <p:nvSpPr>
          <p:cNvPr id="4" name="Slide Number Placeholder 3"/>
          <p:cNvSpPr>
            <a:spLocks noGrp="1"/>
          </p:cNvSpPr>
          <p:nvPr>
            <p:ph type="sldNum" sz="quarter" idx="12"/>
          </p:nvPr>
        </p:nvSpPr>
        <p:spPr/>
        <p:txBody>
          <a:bodyPr/>
          <a:lstStyle/>
          <a:p>
            <a:fld id="{3A98EE3D-8CD1-4C3F-BD1C-C98C9596463C}" type="slidenum">
              <a:rPr lang="en-US" smtClean="0"/>
              <a:t>4</a:t>
            </a:fld>
            <a:endParaRPr lang="en-US" dirty="0"/>
          </a:p>
        </p:txBody>
      </p:sp>
    </p:spTree>
    <p:extLst>
      <p:ext uri="{BB962C8B-B14F-4D97-AF65-F5344CB8AC3E}">
        <p14:creationId xmlns:p14="http://schemas.microsoft.com/office/powerpoint/2010/main" val="319445812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38E99E-A905-4D18-81D9-1DFF3689E30C}"/>
              </a:ext>
            </a:extLst>
          </p:cNvPr>
          <p:cNvSpPr>
            <a:spLocks noGrp="1"/>
          </p:cNvSpPr>
          <p:nvPr>
            <p:ph type="title"/>
          </p:nvPr>
        </p:nvSpPr>
        <p:spPr>
          <a:xfrm>
            <a:off x="191069" y="450376"/>
            <a:ext cx="11832609" cy="1037230"/>
          </a:xfrm>
        </p:spPr>
        <p:txBody>
          <a:bodyPr>
            <a:normAutofit/>
          </a:bodyPr>
          <a:lstStyle/>
          <a:p>
            <a:r>
              <a:rPr lang="ka-GE" sz="3200" b="1" cap="none" dirty="0">
                <a:solidFill>
                  <a:schemeClr val="accent6">
                    <a:lumMod val="50000"/>
                  </a:schemeClr>
                </a:solidFill>
              </a:rPr>
              <a:t>საჭიროებების ინდექსის შეფასების ალტერნატიული მეთოდები </a:t>
            </a:r>
            <a:r>
              <a:rPr lang="en-GB" sz="3200" b="1" cap="none" dirty="0">
                <a:solidFill>
                  <a:schemeClr val="accent6">
                    <a:lumMod val="50000"/>
                  </a:schemeClr>
                </a:solidFill>
              </a:rPr>
              <a:t> </a:t>
            </a:r>
          </a:p>
        </p:txBody>
      </p:sp>
      <p:sp>
        <p:nvSpPr>
          <p:cNvPr id="3" name="Content Placeholder 2">
            <a:extLst>
              <a:ext uri="{FF2B5EF4-FFF2-40B4-BE49-F238E27FC236}">
                <a16:creationId xmlns:a16="http://schemas.microsoft.com/office/drawing/2014/main" id="{036C1BF4-C527-4131-86DF-3E8CA42C46A0}"/>
              </a:ext>
            </a:extLst>
          </p:cNvPr>
          <p:cNvSpPr>
            <a:spLocks noGrp="1"/>
          </p:cNvSpPr>
          <p:nvPr>
            <p:ph idx="1"/>
          </p:nvPr>
        </p:nvSpPr>
        <p:spPr>
          <a:xfrm>
            <a:off x="581192" y="1337733"/>
            <a:ext cx="11029615" cy="5266267"/>
          </a:xfrm>
        </p:spPr>
        <p:txBody>
          <a:bodyPr>
            <a:noAutofit/>
          </a:bodyPr>
          <a:lstStyle/>
          <a:p>
            <a:pPr algn="just"/>
            <a:r>
              <a:rPr lang="ka-GE" sz="1500" dirty="0"/>
              <a:t>საჭიროებების ინდექსის შეფასებისას ქვეყანების მიერ გამოყენებულ სხვადასხვა მიდგომებში კომბინირებულია</a:t>
            </a:r>
            <a:r>
              <a:rPr lang="en-GB" sz="1500" dirty="0"/>
              <a:t>:</a:t>
            </a:r>
          </a:p>
          <a:p>
            <a:pPr lvl="1" algn="just"/>
            <a:r>
              <a:rPr lang="ka-GE" sz="1500" dirty="0"/>
              <a:t>ემპირიული მაჩვენებლები;</a:t>
            </a:r>
            <a:endParaRPr lang="en-GB" sz="1500" dirty="0"/>
          </a:p>
          <a:p>
            <a:pPr lvl="1" algn="just"/>
            <a:r>
              <a:rPr lang="ka-GE" sz="1500" dirty="0"/>
              <a:t>ექსპერტთა შეხედულებები.</a:t>
            </a:r>
            <a:endParaRPr lang="en-GB" sz="1500" dirty="0"/>
          </a:p>
          <a:p>
            <a:pPr algn="just"/>
            <a:r>
              <a:rPr lang="ka-GE" sz="1500" dirty="0"/>
              <a:t>ემპირიულ მაჩვენებლებს გარკვეული შეზღუდულობა ახასიათებთ, რადგანაც ჩვენი ემპირიული დაკვირვების შედეგებზე გავლენას ახდენს ის, რის მოხმარებაც ადამიანებს შეუძლიათ და არა ის, რასაც ისინი უნდა მოიხმარდნენ.</a:t>
            </a:r>
            <a:endParaRPr lang="en-GB" sz="1500" dirty="0"/>
          </a:p>
          <a:p>
            <a:pPr algn="just"/>
            <a:r>
              <a:rPr lang="ka-GE" sz="1500" dirty="0"/>
              <a:t>არსებობს საჭიროების ინდექსის შეფასების ოთხი ძირითადი მეთოდი</a:t>
            </a:r>
            <a:r>
              <a:rPr lang="en-GB" sz="1500" dirty="0"/>
              <a:t>:</a:t>
            </a:r>
          </a:p>
          <a:p>
            <a:pPr marL="838350" lvl="1" indent="-514350" algn="just">
              <a:buFont typeface="+mj-lt"/>
              <a:buAutoNum type="arabicPeriod"/>
            </a:pPr>
            <a:r>
              <a:rPr lang="ka-GE" sz="1500" dirty="0"/>
              <a:t>სამომხმარებლო კალათის ხარჯების დადგენა </a:t>
            </a:r>
            <a:r>
              <a:rPr lang="en-GB" sz="1500" dirty="0"/>
              <a:t>(ISET</a:t>
            </a:r>
            <a:r>
              <a:rPr lang="ka-GE" sz="1500" dirty="0"/>
              <a:t>-ის მიხედვით ეს საქართველოში გამოყენებული ძირითადი მეთოდი</a:t>
            </a:r>
            <a:r>
              <a:rPr lang="en-GB" sz="1500" dirty="0"/>
              <a:t>)</a:t>
            </a:r>
            <a:r>
              <a:rPr lang="ka-GE" sz="1500" dirty="0"/>
              <a:t>:</a:t>
            </a:r>
            <a:r>
              <a:rPr lang="en-GB" sz="1500" dirty="0"/>
              <a:t> </a:t>
            </a:r>
            <a:r>
              <a:rPr lang="ka-GE" sz="1500" dirty="0"/>
              <a:t>ამ შემთხვევაში სამომხმარებლო კალათაში შესატანი პროდუქციის სიას ძირითადად ექსპერტები ადგენენ;</a:t>
            </a:r>
            <a:endParaRPr lang="en-GB" sz="1500" dirty="0"/>
          </a:p>
          <a:p>
            <a:pPr marL="838350" lvl="1" indent="-514350" algn="just">
              <a:buFont typeface="+mj-lt"/>
              <a:buAutoNum type="arabicPeriod"/>
            </a:pPr>
            <a:r>
              <a:rPr lang="ka-GE" sz="1500" dirty="0"/>
              <a:t>მოხმარების სტრუქტურის ანალიზი:</a:t>
            </a:r>
            <a:r>
              <a:rPr lang="en-GB" sz="1500" dirty="0"/>
              <a:t> </a:t>
            </a:r>
            <a:r>
              <a:rPr lang="ka-GE" sz="1500" dirty="0"/>
              <a:t>ამ მეთოდის მიხედვით აკვირდებიან განსხვავებებს სხვადასხვა ტიპის შინამეურნეობების მიერ მოხმარებული პროდუქტების წილებს შორის. ცხოვრების პირობებს აფასებენ საკვები პროდუქტების წილის საფუძველზე და ეკვივალენტობის შკალებს ადგენენ მოხმარების სხვადასხვა დონეებისა და შინამეურნეობების შემადგენლობის მიხედვით;</a:t>
            </a:r>
            <a:endParaRPr lang="en-GB" sz="1500" dirty="0"/>
          </a:p>
          <a:p>
            <a:pPr marL="838350" lvl="1" indent="-514350" algn="just">
              <a:buFont typeface="+mj-lt"/>
              <a:buAutoNum type="arabicPeriod"/>
            </a:pPr>
            <a:r>
              <a:rPr lang="ka-GE" sz="1500" dirty="0"/>
              <a:t>ცხოვრების სტანდარტზე დამყარებული მიდგომის გამოყენება: სხვადასხვა შინამეურნეობების სამომხმარებლო ხარჯების შედარება ხდება ცხოვრების ერთნაირ დონეზე (იზომება სხვადასხვა არაპირდაპირი, „</a:t>
            </a:r>
            <a:r>
              <a:rPr lang="ka-GE" sz="1500" dirty="0" err="1"/>
              <a:t>პროქსი</a:t>
            </a:r>
            <a:r>
              <a:rPr lang="ka-GE" sz="1500" dirty="0"/>
              <a:t>“ მაჩვენებლების გამოყენებით) - ძირითადად ემპირიულად;</a:t>
            </a:r>
            <a:endParaRPr lang="en-GB" sz="1500" dirty="0"/>
          </a:p>
          <a:p>
            <a:pPr marL="838350" lvl="1" indent="-514350" algn="just">
              <a:buFont typeface="+mj-lt"/>
              <a:buAutoNum type="arabicPeriod"/>
            </a:pPr>
            <a:r>
              <a:rPr lang="ka-GE" sz="1500" dirty="0"/>
              <a:t>მინიმალურ</a:t>
            </a:r>
            <a:r>
              <a:rPr lang="en-GB" sz="1500" dirty="0"/>
              <a:t> </a:t>
            </a:r>
            <a:r>
              <a:rPr lang="ka-GE" sz="1500" dirty="0"/>
              <a:t>შემოსავალთან დაკავშირებული კითხვების გამოყენება </a:t>
            </a:r>
            <a:r>
              <a:rPr lang="en-GB" sz="1500" dirty="0"/>
              <a:t>– </a:t>
            </a:r>
            <a:r>
              <a:rPr lang="ka-GE" sz="1500" dirty="0"/>
              <a:t>- ძირითადად ემპირიულად;</a:t>
            </a:r>
            <a:endParaRPr lang="en-GB" sz="1500" dirty="0"/>
          </a:p>
        </p:txBody>
      </p:sp>
      <p:sp>
        <p:nvSpPr>
          <p:cNvPr id="4" name="Slide Number Placeholder 3"/>
          <p:cNvSpPr>
            <a:spLocks noGrp="1"/>
          </p:cNvSpPr>
          <p:nvPr>
            <p:ph type="sldNum" sz="quarter" idx="12"/>
          </p:nvPr>
        </p:nvSpPr>
        <p:spPr/>
        <p:txBody>
          <a:bodyPr/>
          <a:lstStyle/>
          <a:p>
            <a:fld id="{3A98EE3D-8CD1-4C3F-BD1C-C98C9596463C}" type="slidenum">
              <a:rPr lang="en-US" smtClean="0"/>
              <a:t>5</a:t>
            </a:fld>
            <a:endParaRPr lang="en-US" dirty="0"/>
          </a:p>
        </p:txBody>
      </p:sp>
    </p:spTree>
    <p:extLst>
      <p:ext uri="{BB962C8B-B14F-4D97-AF65-F5344CB8AC3E}">
        <p14:creationId xmlns:p14="http://schemas.microsoft.com/office/powerpoint/2010/main" val="296029343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38E99E-A905-4D18-81D9-1DFF3689E30C}"/>
              </a:ext>
            </a:extLst>
          </p:cNvPr>
          <p:cNvSpPr>
            <a:spLocks noGrp="1"/>
          </p:cNvSpPr>
          <p:nvPr>
            <p:ph type="title"/>
          </p:nvPr>
        </p:nvSpPr>
        <p:spPr>
          <a:xfrm>
            <a:off x="581191" y="431669"/>
            <a:ext cx="11029616" cy="931910"/>
          </a:xfrm>
        </p:spPr>
        <p:txBody>
          <a:bodyPr>
            <a:normAutofit/>
          </a:bodyPr>
          <a:lstStyle/>
          <a:p>
            <a:r>
              <a:rPr lang="en-GB" sz="4800" b="1" cap="none" dirty="0">
                <a:solidFill>
                  <a:schemeClr val="accent6">
                    <a:lumMod val="50000"/>
                  </a:schemeClr>
                </a:solidFill>
              </a:rPr>
              <a:t>1. </a:t>
            </a:r>
            <a:r>
              <a:rPr lang="ka-GE" sz="3600" b="1" cap="none" dirty="0">
                <a:solidFill>
                  <a:schemeClr val="accent6">
                    <a:lumMod val="50000"/>
                  </a:schemeClr>
                </a:solidFill>
              </a:rPr>
              <a:t>სამომხმარებლო კალათის ხარჯები</a:t>
            </a:r>
            <a:endParaRPr lang="en-GB" sz="3600" b="1" cap="none" dirty="0">
              <a:solidFill>
                <a:schemeClr val="accent6">
                  <a:lumMod val="50000"/>
                </a:schemeClr>
              </a:solidFill>
            </a:endParaRPr>
          </a:p>
        </p:txBody>
      </p:sp>
      <p:sp>
        <p:nvSpPr>
          <p:cNvPr id="3" name="Content Placeholder 2">
            <a:extLst>
              <a:ext uri="{FF2B5EF4-FFF2-40B4-BE49-F238E27FC236}">
                <a16:creationId xmlns:a16="http://schemas.microsoft.com/office/drawing/2014/main" id="{036C1BF4-C527-4131-86DF-3E8CA42C46A0}"/>
              </a:ext>
            </a:extLst>
          </p:cNvPr>
          <p:cNvSpPr>
            <a:spLocks noGrp="1"/>
          </p:cNvSpPr>
          <p:nvPr>
            <p:ph idx="1"/>
          </p:nvPr>
        </p:nvSpPr>
        <p:spPr>
          <a:xfrm>
            <a:off x="581192" y="1588169"/>
            <a:ext cx="11029615" cy="4751672"/>
          </a:xfrm>
        </p:spPr>
        <p:txBody>
          <a:bodyPr>
            <a:normAutofit fontScale="62500" lnSpcReduction="20000"/>
          </a:bodyPr>
          <a:lstStyle/>
          <a:p>
            <a:pPr algn="just"/>
            <a:r>
              <a:rPr lang="ka-GE" sz="3200" dirty="0"/>
              <a:t>ამ მიდგომის დროს განისაზღვრება სამომხმარებლო კალათაში შემავალი პროდუქტების სია და მისი განსხვავებები მოსახლეობის სხვადასხვა ქვეჯგუფებისთვის (ასაკის, სქესის, ჯანმრთელობისა და ა.შ. მიხედვით), რის საფუძველზეც ადგენენ ეკვივალენტობის შკალებს.</a:t>
            </a:r>
            <a:endParaRPr lang="en-GB" sz="3200" dirty="0"/>
          </a:p>
          <a:p>
            <a:pPr algn="just"/>
            <a:r>
              <a:rPr lang="ka-GE" sz="3200" dirty="0"/>
              <a:t>როგორც წესი, უპირველეს ყოვლისა ფასდება საკვები პროდუქტების საჭიროება, რაც ჩვეულებრივ განისაზღვრება მისაღები კალორიებით და ზოგჯერ კვების სხვა სტანდარტების გათვალისწინებით (ცილები და ა.შ.). </a:t>
            </a:r>
            <a:endParaRPr lang="en-GB" sz="3200" dirty="0"/>
          </a:p>
          <a:p>
            <a:pPr algn="just"/>
            <a:r>
              <a:rPr lang="ka-GE" sz="3200" dirty="0"/>
              <a:t>ამის შემდეგ ადგენენ არასაკვები პროდუქტების საჭიროებას. ეს განისაზღვრება საკვები პროდუქტების მოხმარების ხარჯებთან მიმართებაში, მაგრამ ჩვეულებრივ გამორიცხავენ ზოგიერთ არაუაცილებელ ან მავნე პროდუქტს (მაგ., სიგარეტს, აზარტულ თამაშებს და ა.შ.), რის შემდეგაც ითვალისწინებენ მოსახლეობის გარკვეული ჯგუფების სპეციფიკურ  ტიპიურ საჭიროებებს</a:t>
            </a:r>
            <a:r>
              <a:rPr lang="en-GB" sz="3200" dirty="0"/>
              <a:t>:</a:t>
            </a:r>
            <a:r>
              <a:rPr lang="ka-GE" sz="3200" dirty="0"/>
              <a:t> მაგ., საჭიროებები მედიცინის ან განათლების სფეროში და ა.შ.</a:t>
            </a:r>
            <a:r>
              <a:rPr lang="en-GB" sz="3200" dirty="0"/>
              <a:t> </a:t>
            </a:r>
          </a:p>
          <a:p>
            <a:pPr algn="just"/>
            <a:r>
              <a:rPr lang="ka-GE" sz="3200" dirty="0"/>
              <a:t>სამომხმარებლო კალათში შესატანად არასაკვები პროდუქტების ტიპების და რაოდენობის შერჩევის პროცესი გაცილებით უფრო სუბიექტურია.</a:t>
            </a:r>
            <a:endParaRPr lang="en-GB" sz="3200" dirty="0"/>
          </a:p>
        </p:txBody>
      </p:sp>
      <p:sp>
        <p:nvSpPr>
          <p:cNvPr id="4" name="Slide Number Placeholder 3"/>
          <p:cNvSpPr>
            <a:spLocks noGrp="1"/>
          </p:cNvSpPr>
          <p:nvPr>
            <p:ph type="sldNum" sz="quarter" idx="12"/>
          </p:nvPr>
        </p:nvSpPr>
        <p:spPr/>
        <p:txBody>
          <a:bodyPr/>
          <a:lstStyle/>
          <a:p>
            <a:fld id="{3A98EE3D-8CD1-4C3F-BD1C-C98C9596463C}" type="slidenum">
              <a:rPr lang="en-US" smtClean="0"/>
              <a:t>6</a:t>
            </a:fld>
            <a:endParaRPr lang="en-US" dirty="0"/>
          </a:p>
        </p:txBody>
      </p:sp>
    </p:spTree>
    <p:extLst>
      <p:ext uri="{BB962C8B-B14F-4D97-AF65-F5344CB8AC3E}">
        <p14:creationId xmlns:p14="http://schemas.microsoft.com/office/powerpoint/2010/main" val="311088093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38E99E-A905-4D18-81D9-1DFF3689E30C}"/>
              </a:ext>
            </a:extLst>
          </p:cNvPr>
          <p:cNvSpPr>
            <a:spLocks noGrp="1"/>
          </p:cNvSpPr>
          <p:nvPr>
            <p:ph type="title"/>
          </p:nvPr>
        </p:nvSpPr>
        <p:spPr>
          <a:xfrm>
            <a:off x="581191" y="592090"/>
            <a:ext cx="11029616" cy="675236"/>
          </a:xfrm>
        </p:spPr>
        <p:txBody>
          <a:bodyPr>
            <a:normAutofit fontScale="90000"/>
          </a:bodyPr>
          <a:lstStyle/>
          <a:p>
            <a:r>
              <a:rPr lang="en-GB" sz="4800" b="1" cap="none" dirty="0">
                <a:solidFill>
                  <a:schemeClr val="accent6">
                    <a:lumMod val="50000"/>
                  </a:schemeClr>
                </a:solidFill>
              </a:rPr>
              <a:t>2. </a:t>
            </a:r>
            <a:r>
              <a:rPr lang="ka-GE" sz="4800" b="1" cap="none" dirty="0">
                <a:solidFill>
                  <a:schemeClr val="accent6">
                    <a:lumMod val="50000"/>
                  </a:schemeClr>
                </a:solidFill>
              </a:rPr>
              <a:t>მოხმარების სტრუქტურის გამოყენება</a:t>
            </a:r>
            <a:endParaRPr lang="en-GB" sz="4800" b="1" cap="none" dirty="0">
              <a:solidFill>
                <a:schemeClr val="accent6">
                  <a:lumMod val="50000"/>
                </a:schemeClr>
              </a:solidFill>
            </a:endParaRPr>
          </a:p>
        </p:txBody>
      </p:sp>
      <p:sp>
        <p:nvSpPr>
          <p:cNvPr id="3" name="Content Placeholder 2">
            <a:extLst>
              <a:ext uri="{FF2B5EF4-FFF2-40B4-BE49-F238E27FC236}">
                <a16:creationId xmlns:a16="http://schemas.microsoft.com/office/drawing/2014/main" id="{036C1BF4-C527-4131-86DF-3E8CA42C46A0}"/>
              </a:ext>
            </a:extLst>
          </p:cNvPr>
          <p:cNvSpPr>
            <a:spLocks noGrp="1"/>
          </p:cNvSpPr>
          <p:nvPr>
            <p:ph idx="1"/>
          </p:nvPr>
        </p:nvSpPr>
        <p:spPr>
          <a:xfrm>
            <a:off x="581192" y="1475874"/>
            <a:ext cx="11029615" cy="4948041"/>
          </a:xfrm>
        </p:spPr>
        <p:txBody>
          <a:bodyPr>
            <a:normAutofit fontScale="62500" lnSpcReduction="20000"/>
          </a:bodyPr>
          <a:lstStyle/>
          <a:p>
            <a:pPr algn="just"/>
            <a:r>
              <a:rPr lang="ka-GE" sz="3200" dirty="0"/>
              <a:t>შინამეურნეობების სხვადასხვა საჭიროებების გამოსავლენად ეს მიდგომა უფრო მეტად ემყარება მოხმარების დაკვირვებად სტრუქტურებს.</a:t>
            </a:r>
            <a:endParaRPr lang="en-GB" sz="3200" dirty="0"/>
          </a:p>
          <a:p>
            <a:pPr algn="just"/>
            <a:r>
              <a:rPr lang="ka-GE" sz="3200" dirty="0"/>
              <a:t>ენგელის კანონის მიხედვით შინამეურნეობის კეთილდღეობა იზრდება, როდესაც მის მთლიან ხარჯებში საკვები პროდუქტების წილი მცირდება, ხოლო იმ შინამეურნეობებს, რომელთა ხარჯებში საკვები პროდუქტების წილი ერთნაირია, კეთილდღეობის მსგავსი დონე აქვთ. ამ თეორიის საფუძველზე ჩვენ შეგვიძლია განვიხილოთ სხვადასხვა ტიპის შინამეურნეობების "არსებითი საჭიროებები".</a:t>
            </a:r>
            <a:endParaRPr lang="en-GB" sz="3200" dirty="0"/>
          </a:p>
          <a:p>
            <a:pPr algn="just"/>
            <a:r>
              <a:rPr lang="ka-GE" sz="3200" dirty="0"/>
              <a:t>მოხმარების სტრუქტურის ანალიზის შედეგად უნდა მოიძებნოს მტკიცებულებები, რომლებიც „სპეციალური პროდუქტების“ საჭიროებას ადასტურებენ.</a:t>
            </a:r>
            <a:endParaRPr lang="en-GB" sz="3200" dirty="0"/>
          </a:p>
          <a:p>
            <a:pPr lvl="1" algn="just"/>
            <a:r>
              <a:rPr lang="ka-GE" sz="2900" dirty="0"/>
              <a:t>მაგალითად</a:t>
            </a:r>
            <a:r>
              <a:rPr lang="en-GB" sz="2900" dirty="0"/>
              <a:t>, </a:t>
            </a:r>
            <a:r>
              <a:rPr lang="ka-GE" sz="2900" dirty="0"/>
              <a:t>სამედიცინო ხარჯები უფრო მაღალია იმ შინამეურნეობებში, რომლის თუნდაც ერთი წევრი შეზღუდული შესაძლებლობების მქონე პირია;</a:t>
            </a:r>
            <a:endParaRPr lang="en-GB" sz="2900" dirty="0"/>
          </a:p>
          <a:p>
            <a:pPr lvl="1" algn="just"/>
            <a:r>
              <a:rPr lang="ka-GE" sz="2900" dirty="0"/>
              <a:t>ან განათლებაზე გაწეული ხარჯები უფრო მაღალია იმ შინამეურნეობებში, რომლებსაც სკოლის ასაკის ბავშვები ჰყავთ.</a:t>
            </a:r>
            <a:endParaRPr lang="en-GB" sz="2900" dirty="0"/>
          </a:p>
          <a:p>
            <a:pPr algn="just"/>
            <a:r>
              <a:rPr lang="ka-GE" sz="3200" dirty="0"/>
              <a:t>ჩვენ შეგვიძლია გამოვიყენოთ ეს მიდგომა, რომ დავადასტუროთ "სპეციალური პროდუქტების" არჩევანი </a:t>
            </a:r>
            <a:r>
              <a:rPr lang="en-GB" sz="3200" dirty="0"/>
              <a:t>ISET- </a:t>
            </a:r>
            <a:r>
              <a:rPr lang="ka-GE" sz="3200" dirty="0"/>
              <a:t>ის ამჟამინდელ მეთოდოლოგიაში და გადავამოწმოთ არის თუ არა ისინი: 1) შესაბამისი და 2) სრული.</a:t>
            </a:r>
            <a:endParaRPr lang="en-GB" sz="3200" dirty="0"/>
          </a:p>
        </p:txBody>
      </p:sp>
      <p:sp>
        <p:nvSpPr>
          <p:cNvPr id="4" name="Slide Number Placeholder 3"/>
          <p:cNvSpPr>
            <a:spLocks noGrp="1"/>
          </p:cNvSpPr>
          <p:nvPr>
            <p:ph type="sldNum" sz="quarter" idx="12"/>
          </p:nvPr>
        </p:nvSpPr>
        <p:spPr/>
        <p:txBody>
          <a:bodyPr/>
          <a:lstStyle/>
          <a:p>
            <a:fld id="{3A98EE3D-8CD1-4C3F-BD1C-C98C9596463C}" type="slidenum">
              <a:rPr lang="en-US" smtClean="0"/>
              <a:t>7</a:t>
            </a:fld>
            <a:endParaRPr lang="en-US" dirty="0"/>
          </a:p>
        </p:txBody>
      </p:sp>
    </p:spTree>
    <p:extLst>
      <p:ext uri="{BB962C8B-B14F-4D97-AF65-F5344CB8AC3E}">
        <p14:creationId xmlns:p14="http://schemas.microsoft.com/office/powerpoint/2010/main" val="198224387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729658"/>
            <a:ext cx="11306009" cy="988332"/>
          </a:xfrm>
        </p:spPr>
        <p:txBody>
          <a:bodyPr>
            <a:normAutofit fontScale="90000"/>
          </a:bodyPr>
          <a:lstStyle/>
          <a:p>
            <a:r>
              <a:rPr lang="en-GB" sz="4800" b="1" cap="none" dirty="0">
                <a:solidFill>
                  <a:schemeClr val="accent6">
                    <a:lumMod val="50000"/>
                  </a:schemeClr>
                </a:solidFill>
              </a:rPr>
              <a:t>3. </a:t>
            </a:r>
            <a:r>
              <a:rPr lang="ka-GE" sz="4000" b="1" cap="none" dirty="0">
                <a:solidFill>
                  <a:schemeClr val="accent6">
                    <a:lumMod val="50000"/>
                  </a:schemeClr>
                </a:solidFill>
              </a:rPr>
              <a:t>ცხოვრების სტანდარტზე დამყარებული მიდგომის გამოყენება  </a:t>
            </a:r>
            <a:endParaRPr lang="en-GB" sz="4000" dirty="0"/>
          </a:p>
        </p:txBody>
      </p:sp>
      <p:sp>
        <p:nvSpPr>
          <p:cNvPr id="6" name="Content Placeholder 5"/>
          <p:cNvSpPr>
            <a:spLocks noGrp="1"/>
          </p:cNvSpPr>
          <p:nvPr>
            <p:ph sz="quarter" idx="4"/>
          </p:nvPr>
        </p:nvSpPr>
        <p:spPr>
          <a:xfrm>
            <a:off x="8278053" y="1379429"/>
            <a:ext cx="3641231" cy="5229917"/>
          </a:xfrm>
        </p:spPr>
        <p:txBody>
          <a:bodyPr>
            <a:noAutofit/>
          </a:bodyPr>
          <a:lstStyle/>
          <a:p>
            <a:r>
              <a:rPr lang="ka-GE" sz="1800" dirty="0"/>
              <a:t>ამ მიდგომის შემთხვევაში მნიშვნელოვანია დიდი სიფრთხილით დავადგინოთ ცხოვრების დონის </a:t>
            </a:r>
            <a:r>
              <a:rPr lang="ka-GE" sz="1800" dirty="0" err="1"/>
              <a:t>პროქსი</a:t>
            </a:r>
            <a:r>
              <a:rPr lang="ka-GE" sz="1800" dirty="0"/>
              <a:t>: კეთილდღეობის დონე </a:t>
            </a:r>
            <a:r>
              <a:rPr lang="en-US" sz="1800" dirty="0"/>
              <a:t>(</a:t>
            </a:r>
            <a:r>
              <a:rPr lang="ka-GE" sz="1800" dirty="0"/>
              <a:t>თვითშეფასების მიხედვით</a:t>
            </a:r>
            <a:r>
              <a:rPr lang="en-US" sz="1800" dirty="0"/>
              <a:t>)</a:t>
            </a:r>
            <a:r>
              <a:rPr lang="ka-GE" sz="1800" dirty="0"/>
              <a:t> ან აქტივების ინდექსი.</a:t>
            </a:r>
          </a:p>
          <a:p>
            <a:r>
              <a:rPr lang="ka-GE" sz="1800" dirty="0"/>
              <a:t>სხვა ქვეყნებში ეს მიდგომა სპეციალურად გამოიყენეს შეზღუდული უნარებით გამოწვეული დამატებითი ხარჯების გასარკვევად.</a:t>
            </a:r>
          </a:p>
          <a:p>
            <a:r>
              <a:rPr lang="ka-GE" sz="1800" dirty="0"/>
              <a:t>ჩვენ შეგვიძლია გამოვიყენოთ ის ეკვივალენტობის შკალის ზომის  დასადასტურებლად.</a:t>
            </a:r>
            <a:endParaRPr lang="en-GB" sz="1800" dirty="0"/>
          </a:p>
        </p:txBody>
      </p:sp>
      <p:cxnSp>
        <p:nvCxnSpPr>
          <p:cNvPr id="7" name="Straight Arrow Connector 6"/>
          <p:cNvCxnSpPr/>
          <p:nvPr/>
        </p:nvCxnSpPr>
        <p:spPr>
          <a:xfrm flipV="1">
            <a:off x="1068560" y="2219769"/>
            <a:ext cx="0" cy="3531793"/>
          </a:xfrm>
          <a:prstGeom prst="straightConnector1">
            <a:avLst/>
          </a:prstGeom>
          <a:noFill/>
          <a:ln w="38100" cap="flat" cmpd="sng" algn="ctr">
            <a:solidFill>
              <a:srgbClr val="002060"/>
            </a:solidFill>
            <a:prstDash val="solid"/>
            <a:miter lim="800000"/>
            <a:tailEnd type="triangle"/>
          </a:ln>
          <a:effectLst/>
        </p:spPr>
      </p:cxnSp>
      <p:cxnSp>
        <p:nvCxnSpPr>
          <p:cNvPr id="8" name="Straight Arrow Connector 7"/>
          <p:cNvCxnSpPr/>
          <p:nvPr/>
        </p:nvCxnSpPr>
        <p:spPr>
          <a:xfrm>
            <a:off x="890381" y="5568883"/>
            <a:ext cx="6942078" cy="0"/>
          </a:xfrm>
          <a:prstGeom prst="straightConnector1">
            <a:avLst/>
          </a:prstGeom>
          <a:noFill/>
          <a:ln w="38100" cap="flat" cmpd="sng" algn="ctr">
            <a:solidFill>
              <a:srgbClr val="002060"/>
            </a:solidFill>
            <a:prstDash val="solid"/>
            <a:miter lim="800000"/>
            <a:tailEnd type="triangle"/>
          </a:ln>
          <a:effectLst/>
        </p:spPr>
      </p:cxnSp>
      <p:sp>
        <p:nvSpPr>
          <p:cNvPr id="9" name="TextBox 8"/>
          <p:cNvSpPr txBox="1"/>
          <p:nvPr/>
        </p:nvSpPr>
        <p:spPr>
          <a:xfrm>
            <a:off x="1246740" y="2037090"/>
            <a:ext cx="1544221" cy="1200329"/>
          </a:xfrm>
          <a:prstGeom prst="rect">
            <a:avLst/>
          </a:prstGeom>
          <a:noFill/>
        </p:spPr>
        <p:txBody>
          <a:bodyPr wrap="square" rtlCol="0">
            <a:spAutoFit/>
          </a:bodyPr>
          <a:lstStyle/>
          <a:p>
            <a:r>
              <a:rPr lang="ka-GE" dirty="0">
                <a:solidFill>
                  <a:srgbClr val="0B1F51"/>
                </a:solidFill>
              </a:rPr>
              <a:t>ცხოვრებს სტანდარტის საზომი </a:t>
            </a:r>
            <a:r>
              <a:rPr lang="en-GB" dirty="0">
                <a:solidFill>
                  <a:srgbClr val="0B1F51"/>
                </a:solidFill>
              </a:rPr>
              <a:t>(</a:t>
            </a:r>
            <a:r>
              <a:rPr lang="ka-GE" dirty="0">
                <a:solidFill>
                  <a:srgbClr val="0B1F51"/>
                </a:solidFill>
              </a:rPr>
              <a:t>არა-ფულადი</a:t>
            </a:r>
            <a:r>
              <a:rPr lang="en-GB" dirty="0">
                <a:solidFill>
                  <a:srgbClr val="0B1F51"/>
                </a:solidFill>
              </a:rPr>
              <a:t>)</a:t>
            </a:r>
          </a:p>
        </p:txBody>
      </p:sp>
      <p:sp>
        <p:nvSpPr>
          <p:cNvPr id="10" name="TextBox 9"/>
          <p:cNvSpPr txBox="1"/>
          <p:nvPr/>
        </p:nvSpPr>
        <p:spPr>
          <a:xfrm>
            <a:off x="5609731" y="5751562"/>
            <a:ext cx="2375724" cy="646331"/>
          </a:xfrm>
          <a:prstGeom prst="rect">
            <a:avLst/>
          </a:prstGeom>
          <a:noFill/>
        </p:spPr>
        <p:txBody>
          <a:bodyPr wrap="square" rtlCol="0">
            <a:spAutoFit/>
          </a:bodyPr>
          <a:lstStyle/>
          <a:p>
            <a:r>
              <a:rPr lang="ka-GE" dirty="0">
                <a:solidFill>
                  <a:srgbClr val="0B1F51"/>
                </a:solidFill>
              </a:rPr>
              <a:t>სამომხმარებლო ხარჯები</a:t>
            </a:r>
            <a:endParaRPr lang="en-GB" dirty="0">
              <a:solidFill>
                <a:srgbClr val="0B1F51"/>
              </a:solidFill>
            </a:endParaRPr>
          </a:p>
        </p:txBody>
      </p:sp>
      <p:sp>
        <p:nvSpPr>
          <p:cNvPr id="11" name="Freeform 10"/>
          <p:cNvSpPr/>
          <p:nvPr/>
        </p:nvSpPr>
        <p:spPr>
          <a:xfrm>
            <a:off x="1692334" y="2524863"/>
            <a:ext cx="3931662" cy="2412842"/>
          </a:xfrm>
          <a:custGeom>
            <a:avLst/>
            <a:gdLst>
              <a:gd name="connsiteX0" fmla="*/ 0 w 4766734"/>
              <a:gd name="connsiteY0" fmla="*/ 2853267 h 2853267"/>
              <a:gd name="connsiteX1" fmla="*/ 838200 w 4766734"/>
              <a:gd name="connsiteY1" fmla="*/ 1117600 h 2853267"/>
              <a:gd name="connsiteX2" fmla="*/ 3098800 w 4766734"/>
              <a:gd name="connsiteY2" fmla="*/ 254000 h 2853267"/>
              <a:gd name="connsiteX3" fmla="*/ 4766734 w 4766734"/>
              <a:gd name="connsiteY3" fmla="*/ 0 h 2853267"/>
            </a:gdLst>
            <a:ahLst/>
            <a:cxnLst>
              <a:cxn ang="0">
                <a:pos x="connsiteX0" y="connsiteY0"/>
              </a:cxn>
              <a:cxn ang="0">
                <a:pos x="connsiteX1" y="connsiteY1"/>
              </a:cxn>
              <a:cxn ang="0">
                <a:pos x="connsiteX2" y="connsiteY2"/>
              </a:cxn>
              <a:cxn ang="0">
                <a:pos x="connsiteX3" y="connsiteY3"/>
              </a:cxn>
            </a:cxnLst>
            <a:rect l="l" t="t" r="r" b="b"/>
            <a:pathLst>
              <a:path w="4766734" h="2853267">
                <a:moveTo>
                  <a:pt x="0" y="2853267"/>
                </a:moveTo>
                <a:cubicBezTo>
                  <a:pt x="160866" y="2202039"/>
                  <a:pt x="321733" y="1550811"/>
                  <a:pt x="838200" y="1117600"/>
                </a:cubicBezTo>
                <a:cubicBezTo>
                  <a:pt x="1354667" y="684389"/>
                  <a:pt x="2444044" y="440267"/>
                  <a:pt x="3098800" y="254000"/>
                </a:cubicBezTo>
                <a:cubicBezTo>
                  <a:pt x="3753556" y="67733"/>
                  <a:pt x="4260145" y="33866"/>
                  <a:pt x="4766734" y="0"/>
                </a:cubicBezTo>
              </a:path>
            </a:pathLst>
          </a:custGeom>
          <a:noFill/>
          <a:ln w="12700" cap="flat" cmpd="sng" algn="ctr">
            <a:solidFill>
              <a:srgbClr val="0B1F51"/>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a:ln>
                <a:noFill/>
              </a:ln>
              <a:solidFill>
                <a:srgbClr val="FFFFFF"/>
              </a:solidFill>
              <a:effectLst/>
              <a:uLnTx/>
              <a:uFillTx/>
              <a:latin typeface="Calibri" panose="020F0502020204030204"/>
              <a:ea typeface="+mn-ea"/>
              <a:cs typeface="+mn-cs"/>
            </a:endParaRPr>
          </a:p>
        </p:txBody>
      </p:sp>
      <p:sp>
        <p:nvSpPr>
          <p:cNvPr id="12" name="Freeform 11"/>
          <p:cNvSpPr/>
          <p:nvPr/>
        </p:nvSpPr>
        <p:spPr>
          <a:xfrm>
            <a:off x="2125919" y="2790683"/>
            <a:ext cx="3931662" cy="2412842"/>
          </a:xfrm>
          <a:custGeom>
            <a:avLst/>
            <a:gdLst>
              <a:gd name="connsiteX0" fmla="*/ 0 w 4766734"/>
              <a:gd name="connsiteY0" fmla="*/ 2853267 h 2853267"/>
              <a:gd name="connsiteX1" fmla="*/ 838200 w 4766734"/>
              <a:gd name="connsiteY1" fmla="*/ 1117600 h 2853267"/>
              <a:gd name="connsiteX2" fmla="*/ 3098800 w 4766734"/>
              <a:gd name="connsiteY2" fmla="*/ 254000 h 2853267"/>
              <a:gd name="connsiteX3" fmla="*/ 4766734 w 4766734"/>
              <a:gd name="connsiteY3" fmla="*/ 0 h 2853267"/>
            </a:gdLst>
            <a:ahLst/>
            <a:cxnLst>
              <a:cxn ang="0">
                <a:pos x="connsiteX0" y="connsiteY0"/>
              </a:cxn>
              <a:cxn ang="0">
                <a:pos x="connsiteX1" y="connsiteY1"/>
              </a:cxn>
              <a:cxn ang="0">
                <a:pos x="connsiteX2" y="connsiteY2"/>
              </a:cxn>
              <a:cxn ang="0">
                <a:pos x="connsiteX3" y="connsiteY3"/>
              </a:cxn>
            </a:cxnLst>
            <a:rect l="l" t="t" r="r" b="b"/>
            <a:pathLst>
              <a:path w="4766734" h="2853267">
                <a:moveTo>
                  <a:pt x="0" y="2853267"/>
                </a:moveTo>
                <a:cubicBezTo>
                  <a:pt x="160866" y="2202039"/>
                  <a:pt x="321733" y="1550811"/>
                  <a:pt x="838200" y="1117600"/>
                </a:cubicBezTo>
                <a:cubicBezTo>
                  <a:pt x="1354667" y="684389"/>
                  <a:pt x="2444044" y="440267"/>
                  <a:pt x="3098800" y="254000"/>
                </a:cubicBezTo>
                <a:cubicBezTo>
                  <a:pt x="3753556" y="67733"/>
                  <a:pt x="4260145" y="33866"/>
                  <a:pt x="4766734" y="0"/>
                </a:cubicBezTo>
              </a:path>
            </a:pathLst>
          </a:custGeom>
          <a:noFill/>
          <a:ln w="12700" cap="flat" cmpd="sng" algn="ctr">
            <a:solidFill>
              <a:srgbClr val="0B1F51"/>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a:ln>
                <a:noFill/>
              </a:ln>
              <a:solidFill>
                <a:srgbClr val="FFFFFF"/>
              </a:solidFill>
              <a:effectLst/>
              <a:uLnTx/>
              <a:uFillTx/>
              <a:latin typeface="Calibri" panose="020F0502020204030204"/>
              <a:ea typeface="+mn-ea"/>
              <a:cs typeface="+mn-cs"/>
            </a:endParaRPr>
          </a:p>
        </p:txBody>
      </p:sp>
      <p:sp>
        <p:nvSpPr>
          <p:cNvPr id="13" name="TextBox 12"/>
          <p:cNvSpPr txBox="1"/>
          <p:nvPr/>
        </p:nvSpPr>
        <p:spPr>
          <a:xfrm>
            <a:off x="6057581" y="2706913"/>
            <a:ext cx="2417283" cy="1200329"/>
          </a:xfrm>
          <a:prstGeom prst="rect">
            <a:avLst/>
          </a:prstGeom>
          <a:noFill/>
        </p:spPr>
        <p:txBody>
          <a:bodyPr wrap="square" rtlCol="0">
            <a:spAutoFit/>
          </a:bodyPr>
          <a:lstStyle/>
          <a:p>
            <a:r>
              <a:rPr lang="ka-GE" dirty="0">
                <a:solidFill>
                  <a:srgbClr val="0B1F51"/>
                </a:solidFill>
              </a:rPr>
              <a:t>შინამეურნეობის ტიპი</a:t>
            </a:r>
            <a:r>
              <a:rPr lang="en-GB" dirty="0">
                <a:solidFill>
                  <a:srgbClr val="0B1F51"/>
                </a:solidFill>
                <a:latin typeface="+mj-lt"/>
              </a:rPr>
              <a:t> B (</a:t>
            </a:r>
            <a:r>
              <a:rPr lang="ka-GE" dirty="0">
                <a:solidFill>
                  <a:srgbClr val="0B1F51"/>
                </a:solidFill>
                <a:latin typeface="+mj-lt"/>
              </a:rPr>
              <a:t>ერთით მეტი წევრი</a:t>
            </a:r>
            <a:r>
              <a:rPr lang="en-GB" dirty="0">
                <a:solidFill>
                  <a:srgbClr val="0B1F51"/>
                </a:solidFill>
                <a:latin typeface="+mj-lt"/>
              </a:rPr>
              <a:t> A</a:t>
            </a:r>
            <a:r>
              <a:rPr lang="ka-GE" dirty="0">
                <a:solidFill>
                  <a:srgbClr val="0B1F51"/>
                </a:solidFill>
                <a:latin typeface="+mj-lt"/>
              </a:rPr>
              <a:t>-სთან შედარებით</a:t>
            </a:r>
            <a:r>
              <a:rPr lang="en-GB" dirty="0">
                <a:solidFill>
                  <a:srgbClr val="0B1F51"/>
                </a:solidFill>
                <a:latin typeface="+mj-lt"/>
              </a:rPr>
              <a:t>)</a:t>
            </a:r>
          </a:p>
        </p:txBody>
      </p:sp>
      <p:sp>
        <p:nvSpPr>
          <p:cNvPr id="14" name="TextBox 13"/>
          <p:cNvSpPr txBox="1"/>
          <p:nvPr/>
        </p:nvSpPr>
        <p:spPr>
          <a:xfrm>
            <a:off x="5550338" y="1863186"/>
            <a:ext cx="2494510" cy="646331"/>
          </a:xfrm>
          <a:prstGeom prst="rect">
            <a:avLst/>
          </a:prstGeom>
          <a:noFill/>
        </p:spPr>
        <p:txBody>
          <a:bodyPr wrap="square" rtlCol="0">
            <a:spAutoFit/>
          </a:bodyPr>
          <a:lstStyle/>
          <a:p>
            <a:r>
              <a:rPr lang="ka-GE" dirty="0">
                <a:solidFill>
                  <a:srgbClr val="0B1F51"/>
                </a:solidFill>
              </a:rPr>
              <a:t>შინამეურნეობის ტიპი </a:t>
            </a:r>
            <a:r>
              <a:rPr lang="en-GB" dirty="0">
                <a:solidFill>
                  <a:srgbClr val="0B1F51"/>
                </a:solidFill>
              </a:rPr>
              <a:t>A</a:t>
            </a:r>
          </a:p>
        </p:txBody>
      </p:sp>
      <p:cxnSp>
        <p:nvCxnSpPr>
          <p:cNvPr id="15" name="Straight Connector 14"/>
          <p:cNvCxnSpPr/>
          <p:nvPr/>
        </p:nvCxnSpPr>
        <p:spPr>
          <a:xfrm>
            <a:off x="1075543" y="3620307"/>
            <a:ext cx="1893597" cy="0"/>
          </a:xfrm>
          <a:prstGeom prst="line">
            <a:avLst/>
          </a:prstGeom>
          <a:noFill/>
          <a:ln w="28575" cap="flat" cmpd="sng" algn="ctr">
            <a:solidFill>
              <a:srgbClr val="0B1F51"/>
            </a:solidFill>
            <a:prstDash val="sysDash"/>
            <a:miter lim="800000"/>
          </a:ln>
          <a:effectLst/>
        </p:spPr>
      </p:cxnSp>
      <p:cxnSp>
        <p:nvCxnSpPr>
          <p:cNvPr id="16" name="Straight Connector 15"/>
          <p:cNvCxnSpPr/>
          <p:nvPr/>
        </p:nvCxnSpPr>
        <p:spPr>
          <a:xfrm>
            <a:off x="2197029" y="3620307"/>
            <a:ext cx="772110" cy="0"/>
          </a:xfrm>
          <a:prstGeom prst="line">
            <a:avLst/>
          </a:prstGeom>
          <a:noFill/>
          <a:ln w="76200" cap="flat" cmpd="sng" algn="ctr">
            <a:solidFill>
              <a:srgbClr val="0B1F51"/>
            </a:solidFill>
            <a:prstDash val="solid"/>
            <a:miter lim="800000"/>
          </a:ln>
          <a:effectLst/>
        </p:spPr>
      </p:cxnSp>
      <p:cxnSp>
        <p:nvCxnSpPr>
          <p:cNvPr id="17" name="Straight Arrow Connector 16"/>
          <p:cNvCxnSpPr/>
          <p:nvPr/>
        </p:nvCxnSpPr>
        <p:spPr>
          <a:xfrm>
            <a:off x="2612781" y="3681200"/>
            <a:ext cx="475145" cy="548037"/>
          </a:xfrm>
          <a:prstGeom prst="straightConnector1">
            <a:avLst/>
          </a:prstGeom>
          <a:noFill/>
          <a:ln w="6350" cap="flat" cmpd="sng" algn="ctr">
            <a:solidFill>
              <a:srgbClr val="0B1F51"/>
            </a:solidFill>
            <a:prstDash val="solid"/>
            <a:miter lim="800000"/>
            <a:tailEnd type="triangle"/>
          </a:ln>
          <a:effectLst/>
        </p:spPr>
      </p:cxnSp>
      <p:sp>
        <p:nvSpPr>
          <p:cNvPr id="18" name="TextBox 17"/>
          <p:cNvSpPr txBox="1"/>
          <p:nvPr/>
        </p:nvSpPr>
        <p:spPr>
          <a:xfrm>
            <a:off x="3206712" y="4168344"/>
            <a:ext cx="1900579" cy="646331"/>
          </a:xfrm>
          <a:prstGeom prst="rect">
            <a:avLst/>
          </a:prstGeom>
          <a:noFill/>
        </p:spPr>
        <p:txBody>
          <a:bodyPr wrap="square" rtlCol="0">
            <a:spAutoFit/>
          </a:bodyPr>
          <a:lstStyle/>
          <a:p>
            <a:r>
              <a:rPr lang="ka-GE" dirty="0">
                <a:solidFill>
                  <a:srgbClr val="0B1F51"/>
                </a:solidFill>
              </a:rPr>
              <a:t>დამატებითი ხარჯი</a:t>
            </a:r>
            <a:endParaRPr lang="en-GB" dirty="0">
              <a:solidFill>
                <a:srgbClr val="0B1F51"/>
              </a:solidFill>
            </a:endParaRPr>
          </a:p>
        </p:txBody>
      </p:sp>
      <p:sp>
        <p:nvSpPr>
          <p:cNvPr id="20" name="Slide Number Placeholder 19"/>
          <p:cNvSpPr>
            <a:spLocks noGrp="1"/>
          </p:cNvSpPr>
          <p:nvPr>
            <p:ph type="sldNum" sz="quarter" idx="12"/>
          </p:nvPr>
        </p:nvSpPr>
        <p:spPr/>
        <p:txBody>
          <a:bodyPr/>
          <a:lstStyle/>
          <a:p>
            <a:fld id="{3A98EE3D-8CD1-4C3F-BD1C-C98C9596463C}" type="slidenum">
              <a:rPr lang="en-US" smtClean="0"/>
              <a:t>8</a:t>
            </a:fld>
            <a:endParaRPr lang="en-US" dirty="0"/>
          </a:p>
        </p:txBody>
      </p:sp>
    </p:spTree>
    <p:extLst>
      <p:ext uri="{BB962C8B-B14F-4D97-AF65-F5344CB8AC3E}">
        <p14:creationId xmlns:p14="http://schemas.microsoft.com/office/powerpoint/2010/main" val="1972236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4"/>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12"/>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5"/>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6"/>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17"/>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1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P spid="12" grpId="0" animBg="1"/>
      <p:bldP spid="13" grpId="0"/>
      <p:bldP spid="14" grpId="0"/>
      <p:bldP spid="18"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38E99E-A905-4D18-81D9-1DFF3689E30C}"/>
              </a:ext>
            </a:extLst>
          </p:cNvPr>
          <p:cNvSpPr>
            <a:spLocks noGrp="1"/>
          </p:cNvSpPr>
          <p:nvPr>
            <p:ph type="title"/>
          </p:nvPr>
        </p:nvSpPr>
        <p:spPr>
          <a:xfrm>
            <a:off x="581191" y="502856"/>
            <a:ext cx="11029616" cy="1021144"/>
          </a:xfrm>
        </p:spPr>
        <p:txBody>
          <a:bodyPr>
            <a:normAutofit fontScale="90000"/>
          </a:bodyPr>
          <a:lstStyle/>
          <a:p>
            <a:r>
              <a:rPr lang="en-GB" sz="3600" b="1" cap="none" dirty="0">
                <a:solidFill>
                  <a:schemeClr val="accent6">
                    <a:lumMod val="50000"/>
                  </a:schemeClr>
                </a:solidFill>
              </a:rPr>
              <a:t>4. </a:t>
            </a:r>
            <a:r>
              <a:rPr lang="ka-GE" sz="3600" b="1" cap="none" dirty="0">
                <a:solidFill>
                  <a:schemeClr val="accent6">
                    <a:lumMod val="50000"/>
                  </a:schemeClr>
                </a:solidFill>
              </a:rPr>
              <a:t>მინიმალურ შემოსავალთან დაკავშირებული კითხვების </a:t>
            </a:r>
            <a:r>
              <a:rPr lang="en-GB" sz="3600" b="1" cap="none" dirty="0">
                <a:solidFill>
                  <a:schemeClr val="accent6">
                    <a:lumMod val="50000"/>
                  </a:schemeClr>
                </a:solidFill>
              </a:rPr>
              <a:t>(MIQ)</a:t>
            </a:r>
            <a:r>
              <a:rPr lang="ka-GE" sz="3600" b="1" cap="none" dirty="0">
                <a:solidFill>
                  <a:schemeClr val="accent6">
                    <a:lumMod val="50000"/>
                  </a:schemeClr>
                </a:solidFill>
              </a:rPr>
              <a:t> გამოყენება</a:t>
            </a:r>
            <a:endParaRPr lang="en-GB" sz="3600" b="1" cap="none" dirty="0">
              <a:solidFill>
                <a:schemeClr val="accent6">
                  <a:lumMod val="50000"/>
                </a:schemeClr>
              </a:solidFill>
            </a:endParaRPr>
          </a:p>
        </p:txBody>
      </p:sp>
      <p:sp>
        <p:nvSpPr>
          <p:cNvPr id="3" name="Content Placeholder 2">
            <a:extLst>
              <a:ext uri="{FF2B5EF4-FFF2-40B4-BE49-F238E27FC236}">
                <a16:creationId xmlns:a16="http://schemas.microsoft.com/office/drawing/2014/main" id="{036C1BF4-C527-4131-86DF-3E8CA42C46A0}"/>
              </a:ext>
            </a:extLst>
          </p:cNvPr>
          <p:cNvSpPr>
            <a:spLocks noGrp="1"/>
          </p:cNvSpPr>
          <p:nvPr>
            <p:ph idx="1"/>
          </p:nvPr>
        </p:nvSpPr>
        <p:spPr>
          <a:xfrm>
            <a:off x="581192" y="1716505"/>
            <a:ext cx="11029615" cy="4548827"/>
          </a:xfrm>
        </p:spPr>
        <p:txBody>
          <a:bodyPr>
            <a:normAutofit fontScale="85000" lnSpcReduction="10000"/>
          </a:bodyPr>
          <a:lstStyle/>
          <a:p>
            <a:pPr algn="just"/>
            <a:r>
              <a:rPr lang="ka-GE" sz="2400" dirty="0"/>
              <a:t>შინამეურნეობებს სთხოვენ დაასახელონ შემოსავალი, რომელიც მას სჭირდება თავისი ძირითადი საჭიროებების </a:t>
            </a:r>
            <a:r>
              <a:rPr lang="en-GB" sz="2400" dirty="0"/>
              <a:t>(MIQ)</a:t>
            </a:r>
            <a:r>
              <a:rPr lang="ka-GE" sz="2400" dirty="0"/>
              <a:t> დასაკმაყოფილებლად. საქართველოში ამ ინფორმაციას აგრეთვე აგროვებს  ჯანდაცვის ინფორმაციის გაცვლის სისტემა (</a:t>
            </a:r>
            <a:r>
              <a:rPr lang="en-GB" sz="2400" dirty="0"/>
              <a:t>HIES</a:t>
            </a:r>
            <a:r>
              <a:rPr lang="ka-GE" sz="2400" dirty="0"/>
              <a:t>). </a:t>
            </a:r>
            <a:endParaRPr lang="en-GB" sz="2400" dirty="0"/>
          </a:p>
          <a:p>
            <a:pPr algn="just"/>
            <a:r>
              <a:rPr lang="ka-GE" sz="2400" dirty="0"/>
              <a:t>ამ კითხვაზე პასუხი შეიძლება გამოყენებულ იქნას სხვადასხვა ტიპის შინამეურნეობებისთვის საჭირო შემოსავლის გამოსათვლელად, რის შემდეგაც ირიბად შეფასდება ეკვივალენტობის შკალები.</a:t>
            </a:r>
          </a:p>
          <a:p>
            <a:r>
              <a:rPr lang="ka-GE" sz="2400" dirty="0"/>
              <a:t>ამ მეთოდით კონტროლდება შინამეურნეობის რამდენიმე მახასიათებელი</a:t>
            </a:r>
            <a:r>
              <a:rPr lang="en-GB" sz="2400" dirty="0"/>
              <a:t>: </a:t>
            </a:r>
            <a:r>
              <a:rPr lang="ka-GE" sz="2400" dirty="0"/>
              <a:t>შემოსავლის დონე, საცხოვრებელი ადგილი ქალაქში/სოფლად</a:t>
            </a:r>
            <a:r>
              <a:rPr lang="en-GB" sz="2400" dirty="0"/>
              <a:t>, </a:t>
            </a:r>
            <a:r>
              <a:rPr lang="ka-GE" sz="2400" dirty="0"/>
              <a:t>საკუთარი წარმოებიდან მოხმარების წილი</a:t>
            </a:r>
            <a:r>
              <a:rPr lang="en-GB" sz="2400" dirty="0"/>
              <a:t>, </a:t>
            </a:r>
            <a:r>
              <a:rPr lang="ka-GE" sz="2400" dirty="0"/>
              <a:t>საცხოვრებელ სახლზე საკუთრების უფლება</a:t>
            </a:r>
            <a:r>
              <a:rPr lang="en-GB" sz="2400" dirty="0"/>
              <a:t>, </a:t>
            </a:r>
            <a:r>
              <a:rPr lang="ka-GE" sz="2400" dirty="0"/>
              <a:t>და ა.შ. </a:t>
            </a:r>
            <a:endParaRPr lang="en-GB" sz="2400" dirty="0"/>
          </a:p>
          <a:p>
            <a:pPr algn="just"/>
            <a:r>
              <a:rPr lang="ka-GE" sz="2400" dirty="0"/>
              <a:t>ასეთი ანალიზი გვაძლევს ეკვივალენტობის ალტერნატიულ შკალებს რომლებიც გამოიყენება საჭიროებათა შესწორებული ინდექსისთვის შემოთავაზებული ეკვივალენტობის შკალების შესამოწმებლად.</a:t>
            </a:r>
            <a:endParaRPr lang="en-GB" sz="2400" dirty="0"/>
          </a:p>
        </p:txBody>
      </p:sp>
      <p:sp>
        <p:nvSpPr>
          <p:cNvPr id="4" name="Slide Number Placeholder 3"/>
          <p:cNvSpPr>
            <a:spLocks noGrp="1"/>
          </p:cNvSpPr>
          <p:nvPr>
            <p:ph type="sldNum" sz="quarter" idx="12"/>
          </p:nvPr>
        </p:nvSpPr>
        <p:spPr/>
        <p:txBody>
          <a:bodyPr/>
          <a:lstStyle/>
          <a:p>
            <a:fld id="{3A98EE3D-8CD1-4C3F-BD1C-C98C9596463C}" type="slidenum">
              <a:rPr lang="en-US" smtClean="0"/>
              <a:t>9</a:t>
            </a:fld>
            <a:endParaRPr lang="en-US" dirty="0"/>
          </a:p>
        </p:txBody>
      </p:sp>
    </p:spTree>
    <p:extLst>
      <p:ext uri="{BB962C8B-B14F-4D97-AF65-F5344CB8AC3E}">
        <p14:creationId xmlns:p14="http://schemas.microsoft.com/office/powerpoint/2010/main" val="3592925605"/>
      </p:ext>
    </p:extLst>
  </p:cSld>
  <p:clrMapOvr>
    <a:masterClrMapping/>
  </p:clrMapOvr>
</p:sld>
</file>

<file path=ppt/theme/theme1.xml><?xml version="1.0" encoding="utf-8"?>
<a:theme xmlns:a="http://schemas.openxmlformats.org/drawingml/2006/main" name="DividendVTI">
  <a:themeElements>
    <a:clrScheme name="Blue Green">
      <a:dk1>
        <a:sysClr val="windowText" lastClr="000000"/>
      </a:dk1>
      <a:lt1>
        <a:sysClr val="window" lastClr="FFFFFF"/>
      </a:lt1>
      <a:dk2>
        <a:srgbClr val="373545"/>
      </a:dk2>
      <a:lt2>
        <a:srgbClr val="CEDBE6"/>
      </a:lt2>
      <a:accent1>
        <a:srgbClr val="3494BA"/>
      </a:accent1>
      <a:accent2>
        <a:srgbClr val="58B6C0"/>
      </a:accent2>
      <a:accent3>
        <a:srgbClr val="75BDA7"/>
      </a:accent3>
      <a:accent4>
        <a:srgbClr val="7A8C8E"/>
      </a:accent4>
      <a:accent5>
        <a:srgbClr val="84ACB6"/>
      </a:accent5>
      <a:accent6>
        <a:srgbClr val="2683C6"/>
      </a:accent6>
      <a:hlink>
        <a:srgbClr val="6B9F25"/>
      </a:hlink>
      <a:folHlink>
        <a:srgbClr val="9F6715"/>
      </a:folHlink>
    </a:clrScheme>
    <a:fontScheme name="Candara">
      <a:majorFont>
        <a:latin typeface="Candara" panose="020E0502030303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andara" panose="020E0502030303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Dividend">
      <a:fillStyleLst>
        <a:solidFill>
          <a:schemeClr val="phClr"/>
        </a:solidFill>
        <a:gradFill rotWithShape="1">
          <a:gsLst>
            <a:gs pos="0">
              <a:schemeClr val="phClr">
                <a:tint val="68000"/>
                <a:alpha val="90000"/>
                <a:lumMod val="100000"/>
              </a:schemeClr>
            </a:gs>
            <a:gs pos="100000">
              <a:schemeClr val="phClr">
                <a:tint val="90000"/>
                <a:lumMod val="95000"/>
              </a:schemeClr>
            </a:gs>
          </a:gsLst>
          <a:lin ang="5400000" scaled="1"/>
        </a:gradFill>
        <a:gradFill rotWithShape="1">
          <a:gsLst>
            <a:gs pos="0">
              <a:schemeClr val="phClr">
                <a:tint val="98000"/>
                <a:lumMod val="110000"/>
              </a:schemeClr>
            </a:gs>
            <a:gs pos="84000">
              <a:schemeClr val="phClr">
                <a:shade val="90000"/>
                <a:lumMod val="88000"/>
              </a:schemeClr>
            </a:gs>
          </a:gsLst>
          <a:lin ang="5400000" scaled="0"/>
        </a:gradFill>
      </a:fillStyleLst>
      <a:lnStyleLst>
        <a:ln w="12700" cap="rnd" cmpd="sng" algn="ctr">
          <a:solidFill>
            <a:schemeClr val="phClr">
              <a:lumMod val="90000"/>
            </a:schemeClr>
          </a:solidFill>
          <a:prstDash val="solid"/>
        </a:ln>
        <a:ln w="22225"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55000"/>
              </a:srgbClr>
            </a:outerShdw>
          </a:effectLst>
        </a:effectStyle>
        <a:effectStyle>
          <a:effectLst>
            <a:outerShdw blurRad="88900" dist="38100" dir="5040000" rotWithShape="0">
              <a:srgbClr val="000000">
                <a:alpha val="60000"/>
              </a:srgbClr>
            </a:outerShdw>
          </a:effectLst>
          <a:scene3d>
            <a:camera prst="orthographicFront">
              <a:rot lat="0" lon="0" rev="0"/>
            </a:camera>
            <a:lightRig rig="threePt" dir="tl">
              <a:rot lat="0" lon="0" rev="1200000"/>
            </a:lightRig>
          </a:scene3d>
          <a:sp3d>
            <a:bevelT w="38100" h="50800"/>
          </a:sp3d>
        </a:effectStyle>
      </a:effectStyleLst>
      <a:bgFillStyleLst>
        <a:solidFill>
          <a:schemeClr val="phClr"/>
        </a:solidFill>
        <a:gradFill rotWithShape="1">
          <a:gsLst>
            <a:gs pos="0">
              <a:schemeClr val="phClr">
                <a:tint val="90000"/>
                <a:lumMod val="110000"/>
              </a:schemeClr>
            </a:gs>
            <a:gs pos="88000">
              <a:schemeClr val="phClr">
                <a:shade val="94000"/>
                <a:satMod val="110000"/>
                <a:lumMod val="88000"/>
              </a:schemeClr>
            </a:gs>
          </a:gsLst>
          <a:lin ang="5400000" scaled="0"/>
        </a:gradFill>
        <a:gradFill rotWithShape="1">
          <a:gsLst>
            <a:gs pos="0">
              <a:schemeClr val="phClr">
                <a:tint val="90000"/>
                <a:lumMod val="110000"/>
              </a:schemeClr>
            </a:gs>
            <a:gs pos="100000">
              <a:schemeClr val="phClr">
                <a:shade val="98000"/>
                <a:satMod val="110000"/>
                <a:lumMod val="8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DividendVTI" id="{97558BDE-0B66-457C-BB6F-7B1B22DAA9B8}" vid="{F53508A3-AC60-448A-AF37-934D5F1A0D5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Status xmlns="71af3243-3dd4-4a8d-8c0d-dd76da1f02a5">Not started</Status>
    <MediaServiceKeyPoints xmlns="71af3243-3dd4-4a8d-8c0d-dd76da1f02a5" xsi:nil="true"/>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79F111ED35F8CC479449609E8A0923A6" ma:contentTypeVersion="12" ma:contentTypeDescription="Create a new document." ma:contentTypeScope="" ma:versionID="a410dd7f93c95333ffa1b60ed6adedd1">
  <xsd:schema xmlns:xsd="http://www.w3.org/2001/XMLSchema" xmlns:xs="http://www.w3.org/2001/XMLSchema" xmlns:p="http://schemas.microsoft.com/office/2006/metadata/properties" xmlns:ns2="71af3243-3dd4-4a8d-8c0d-dd76da1f02a5" xmlns:ns3="16c05727-aa75-4e4a-9b5f-8a80a1165891" targetNamespace="http://schemas.microsoft.com/office/2006/metadata/properties" ma:root="true" ma:fieldsID="a936d9baba76aa3866493feff160faab" ns2:_="" ns3:_="">
    <xsd:import namespace="71af3243-3dd4-4a8d-8c0d-dd76da1f02a5"/>
    <xsd:import namespace="16c05727-aa75-4e4a-9b5f-8a80a1165891"/>
    <xsd:element name="properties">
      <xsd:complexType>
        <xsd:sequence>
          <xsd:element name="documentManagement">
            <xsd:complexType>
              <xsd:all>
                <xsd:element ref="ns2:MediaServiceMetadata" minOccurs="0"/>
                <xsd:element ref="ns2:MediaServiceFastMetadata" minOccurs="0"/>
                <xsd:element ref="ns2:MediaServiceOCR" minOccurs="0"/>
                <xsd:element ref="ns2:MediaServiceAutoTags"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2:MediaServiceDateTaken" minOccurs="0"/>
                <xsd:element ref="ns2:Statu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1af3243-3dd4-4a8d-8c0d-dd76da1f02a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internalName="MediaServiceOCR" ma:readOnly="true">
      <xsd:simpleType>
        <xsd:restriction base="dms:Note">
          <xsd:maxLength value="255"/>
        </xsd:restriction>
      </xsd:simpleType>
    </xsd:element>
    <xsd:element name="MediaServiceAutoTags" ma:index="11" nillable="true" ma:displayName="MediaServiceAutoTags" ma:internalName="MediaServiceAutoTags"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false">
      <xsd:simpleType>
        <xsd:restriction base="dms:Note">
          <xsd:maxLength value="255"/>
        </xsd:restriction>
      </xsd:simpleType>
    </xsd:element>
    <xsd:element name="MediaServiceDateTaken" ma:index="18" nillable="true" ma:displayName="MediaServiceDateTaken" ma:hidden="true" ma:internalName="MediaServiceDateTaken" ma:readOnly="true">
      <xsd:simpleType>
        <xsd:restriction base="dms:Text"/>
      </xsd:simpleType>
    </xsd:element>
    <xsd:element name="Status" ma:index="19" nillable="true" ma:displayName="Status" ma:default="Not started" ma:format="Dropdown" ma:internalName="Status">
      <xsd:simpleType>
        <xsd:restriction base="dms:Choice">
          <xsd:enumeration value="Not started"/>
          <xsd:enumeration value="In Progress"/>
          <xsd:enumeration value="Completed"/>
        </xsd:restriction>
      </xsd:simpleType>
    </xsd:element>
  </xsd:schema>
  <xsd:schema xmlns:xsd="http://www.w3.org/2001/XMLSchema" xmlns:xs="http://www.w3.org/2001/XMLSchema" xmlns:dms="http://schemas.microsoft.com/office/2006/documentManagement/types" xmlns:pc="http://schemas.microsoft.com/office/infopath/2007/PartnerControls" targetNamespace="16c05727-aa75-4e4a-9b5f-8a80a1165891"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FBD2D995-20F0-4C14-BF62-1248AB4B484D}">
  <ds:schemaRefs>
    <ds:schemaRef ds:uri="http://schemas.microsoft.com/office/2006/documentManagement/types"/>
    <ds:schemaRef ds:uri="http://schemas.microsoft.com/office/infopath/2007/PartnerControls"/>
    <ds:schemaRef ds:uri="http://purl.org/dc/dcmitype/"/>
    <ds:schemaRef ds:uri="http://www.w3.org/XML/1998/namespace"/>
    <ds:schemaRef ds:uri="http://purl.org/dc/elements/1.1/"/>
    <ds:schemaRef ds:uri="16c05727-aa75-4e4a-9b5f-8a80a1165891"/>
    <ds:schemaRef ds:uri="71af3243-3dd4-4a8d-8c0d-dd76da1f02a5"/>
    <ds:schemaRef ds:uri="http://purl.org/dc/terms/"/>
    <ds:schemaRef ds:uri="http://schemas.openxmlformats.org/package/2006/metadata/core-properties"/>
    <ds:schemaRef ds:uri="http://schemas.microsoft.com/office/2006/metadata/properties"/>
  </ds:schemaRefs>
</ds:datastoreItem>
</file>

<file path=customXml/itemProps2.xml><?xml version="1.0" encoding="utf-8"?>
<ds:datastoreItem xmlns:ds="http://schemas.openxmlformats.org/officeDocument/2006/customXml" ds:itemID="{965255AC-12AC-4323-AA35-9BAC798B66B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1af3243-3dd4-4a8d-8c0d-dd76da1f02a5"/>
    <ds:schemaRef ds:uri="16c05727-aa75-4e4a-9b5f-8a80a116589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BB3242A4-1E6A-4E02-809C-4A24066EC01D}">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{FE530278-2182-4965-AE0C-FC22266379F5}tf67061901_win32</Template>
  <TotalTime>1602</TotalTime>
  <Words>1650</Words>
  <Application>Microsoft Office PowerPoint</Application>
  <PresentationFormat>Widescreen</PresentationFormat>
  <Paragraphs>124</Paragraphs>
  <Slides>14</Slides>
  <Notes>10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14</vt:i4>
      </vt:variant>
    </vt:vector>
  </HeadingPairs>
  <TitlesOfParts>
    <vt:vector size="21" baseType="lpstr">
      <vt:lpstr>Arial</vt:lpstr>
      <vt:lpstr>Calibri</vt:lpstr>
      <vt:lpstr>Candara</vt:lpstr>
      <vt:lpstr>Sylfaen</vt:lpstr>
      <vt:lpstr>Wingdings</vt:lpstr>
      <vt:lpstr>Wingdings 2</vt:lpstr>
      <vt:lpstr>DividendVTI</vt:lpstr>
      <vt:lpstr>საჭიროებების ინდექსის გადასინჯვა:</vt:lpstr>
      <vt:lpstr>მოკლე მიმოხილვა</vt:lpstr>
      <vt:lpstr>რატომ არის საჭიროებების ინდექსი მნიშვნელოვანი</vt:lpstr>
      <vt:lpstr>საჭიროებების ინდექსის განახლების მიზეზები </vt:lpstr>
      <vt:lpstr>საჭიროებების ინდექსის შეფასების ალტერნატიული მეთოდები  </vt:lpstr>
      <vt:lpstr>1. სამომხმარებლო კალათის ხარჯები</vt:lpstr>
      <vt:lpstr>2. მოხმარების სტრუქტურის გამოყენება</vt:lpstr>
      <vt:lpstr>3. ცხოვრების სტანდარტზე დამყარებული მიდგომის გამოყენება  </vt:lpstr>
      <vt:lpstr>4. მინიმალურ შემოსავალთან დაკავშირებული კითხვების (MIQ) გამოყენება</vt:lpstr>
      <vt:lpstr>არსებული მიდგომის შეფასება (ISET 2014)</vt:lpstr>
      <vt:lpstr>შედარება სიღარიბის გაზომვის მეთოდთან</vt:lpstr>
      <vt:lpstr>საჭიროებების ინდექსის განახლებისთვის შემოთავაზებული მეთოდოლოგია</vt:lpstr>
      <vt:lpstr>ანალიზისთვის შემოთავაზებული ეტაპები</vt:lpstr>
      <vt:lpstr>ძირითადი კითხვები</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PPT</dc:title>
  <dc:creator>Ludo Carraro</dc:creator>
  <cp:lastModifiedBy>Lela Ghongadze</cp:lastModifiedBy>
  <cp:revision>109</cp:revision>
  <dcterms:created xsi:type="dcterms:W3CDTF">2020-11-17T10:48:41Z</dcterms:created>
  <dcterms:modified xsi:type="dcterms:W3CDTF">2021-01-28T09:34:18Z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ies>
</file>