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7" r:id="rId2"/>
    <p:sldId id="259" r:id="rId3"/>
    <p:sldId id="272" r:id="rId4"/>
    <p:sldId id="271" r:id="rId5"/>
    <p:sldId id="261" r:id="rId6"/>
    <p:sldId id="262" r:id="rId7"/>
    <p:sldId id="270" r:id="rId8"/>
    <p:sldId id="268" r:id="rId9"/>
    <p:sldId id="273" r:id="rId10"/>
    <p:sldId id="276" r:id="rId11"/>
    <p:sldId id="27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0C4A8-F42D-4FA3-8BEF-CB445D6D0C12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DEDF2-B857-49B4-97E9-63F72B4C9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322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DEDF2-B857-49B4-97E9-63F72B4C9E4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348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EB1F-5AB9-4114-8E6D-1E936D2BFEBE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0847-6362-4A5B-AB4B-DF75B4E4F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372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EB1F-5AB9-4114-8E6D-1E936D2BFEBE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0847-6362-4A5B-AB4B-DF75B4E4F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13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EB1F-5AB9-4114-8E6D-1E936D2BFEBE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0847-6362-4A5B-AB4B-DF75B4E4F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555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EB1F-5AB9-4114-8E6D-1E936D2BFEBE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0847-6362-4A5B-AB4B-DF75B4E4F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609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EB1F-5AB9-4114-8E6D-1E936D2BFEBE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0847-6362-4A5B-AB4B-DF75B4E4F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973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EB1F-5AB9-4114-8E6D-1E936D2BFEBE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0847-6362-4A5B-AB4B-DF75B4E4F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26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EB1F-5AB9-4114-8E6D-1E936D2BFEBE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0847-6362-4A5B-AB4B-DF75B4E4F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9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EB1F-5AB9-4114-8E6D-1E936D2BFEBE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0847-6362-4A5B-AB4B-DF75B4E4F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01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EB1F-5AB9-4114-8E6D-1E936D2BFEBE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0847-6362-4A5B-AB4B-DF75B4E4F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40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EB1F-5AB9-4114-8E6D-1E936D2BFEBE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0847-6362-4A5B-AB4B-DF75B4E4F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16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EB1F-5AB9-4114-8E6D-1E936D2BFEBE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0847-6362-4A5B-AB4B-DF75B4E4F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668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8EB1F-5AB9-4114-8E6D-1E936D2BFEBE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30847-6362-4A5B-AB4B-DF75B4E4F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59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34" Type="http://schemas.openxmlformats.org/officeDocument/2006/relationships/image" Target="../media/image43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33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32" Type="http://schemas.openxmlformats.org/officeDocument/2006/relationships/image" Target="../media/image41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36" Type="http://schemas.openxmlformats.org/officeDocument/2006/relationships/image" Target="../media/image45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31" Type="http://schemas.openxmlformats.org/officeDocument/2006/relationships/image" Target="../media/image40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39.png"/><Relationship Id="rId35" Type="http://schemas.openxmlformats.org/officeDocument/2006/relationships/image" Target="../media/image44.png"/><Relationship Id="rId8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4653"/>
          </a:xfrm>
        </p:spPr>
      </p:pic>
    </p:spTree>
    <p:extLst>
      <p:ext uri="{BB962C8B-B14F-4D97-AF65-F5344CB8AC3E}">
        <p14:creationId xmlns:p14="http://schemas.microsoft.com/office/powerpoint/2010/main" val="1767177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653"/>
          </a:xfrm>
        </p:spPr>
      </p:pic>
    </p:spTree>
    <p:extLst>
      <p:ext uri="{BB962C8B-B14F-4D97-AF65-F5344CB8AC3E}">
        <p14:creationId xmlns:p14="http://schemas.microsoft.com/office/powerpoint/2010/main" val="1575261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42" y="830477"/>
            <a:ext cx="1317715" cy="9059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5306" y="825554"/>
            <a:ext cx="1256431" cy="8880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6433" y="825491"/>
            <a:ext cx="1263415" cy="8496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6548" y="825554"/>
            <a:ext cx="1258467" cy="8880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83354" y="819595"/>
            <a:ext cx="1272343" cy="8555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5549981" y="825554"/>
            <a:ext cx="1190078" cy="860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62510" y="830476"/>
            <a:ext cx="1293225" cy="860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42849" y="825491"/>
            <a:ext cx="1190078" cy="860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45373" y="803338"/>
            <a:ext cx="1190828" cy="8718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462" y="1799788"/>
            <a:ext cx="1324055" cy="1044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47547" y="1789217"/>
            <a:ext cx="1265493" cy="1044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37226" y="1789666"/>
            <a:ext cx="1163118" cy="1057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68512" y="1799787"/>
            <a:ext cx="1293225" cy="1044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69113" y="1790049"/>
            <a:ext cx="1269994" cy="10510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88646" y="1790049"/>
            <a:ext cx="1233382" cy="10510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129428" y="1787939"/>
            <a:ext cx="1271585" cy="10461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857251" y="1783031"/>
            <a:ext cx="1216173" cy="10510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508896" y="1784873"/>
            <a:ext cx="1246801" cy="1062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0654" y="2950899"/>
            <a:ext cx="1266111" cy="980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28418" y="2950899"/>
            <a:ext cx="1269408" cy="9807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791648" y="2941909"/>
            <a:ext cx="1270089" cy="998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180366" y="2922926"/>
            <a:ext cx="1261343" cy="990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545398" y="2943384"/>
            <a:ext cx="1154946" cy="9817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792731" y="2941909"/>
            <a:ext cx="1225211" cy="9919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126433" y="2922926"/>
            <a:ext cx="1271585" cy="9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3" name="TextBox 32"/>
          <p:cNvSpPr txBox="1"/>
          <p:nvPr/>
        </p:nvSpPr>
        <p:spPr>
          <a:xfrm>
            <a:off x="4262533" y="180459"/>
            <a:ext cx="3596054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ka-GE" b="1" dirty="0" smtClean="0">
                <a:ln/>
                <a:solidFill>
                  <a:srgbClr val="002060"/>
                </a:solidFill>
              </a:rPr>
              <a:t>ევროპის საბჭოს წევრი ქვეყნები</a:t>
            </a:r>
            <a:endParaRPr lang="en-US" b="1" dirty="0">
              <a:ln/>
              <a:solidFill>
                <a:srgbClr val="00206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41834" y="4134772"/>
            <a:ext cx="3992112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ka-GE" b="1" dirty="0" smtClean="0">
                <a:ln/>
                <a:solidFill>
                  <a:srgbClr val="002060"/>
                </a:solidFill>
              </a:rPr>
              <a:t>ევროპის </a:t>
            </a:r>
            <a:r>
              <a:rPr lang="ka-GE" b="1" smtClean="0">
                <a:ln/>
                <a:solidFill>
                  <a:srgbClr val="002060"/>
                </a:solidFill>
              </a:rPr>
              <a:t>საბჭოს არაწევრი </a:t>
            </a:r>
            <a:r>
              <a:rPr lang="ka-GE" b="1" dirty="0" smtClean="0">
                <a:ln/>
                <a:solidFill>
                  <a:srgbClr val="002060"/>
                </a:solidFill>
              </a:rPr>
              <a:t>ქვეყნები</a:t>
            </a:r>
            <a:endParaRPr lang="en-US" b="1" dirty="0">
              <a:ln/>
              <a:solidFill>
                <a:srgbClr val="002060"/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6337" y="4824436"/>
            <a:ext cx="1308304" cy="10176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429101" y="4831173"/>
            <a:ext cx="1268725" cy="10109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805306" y="4821985"/>
            <a:ext cx="1375060" cy="1020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287846" y="4821985"/>
            <a:ext cx="1504663" cy="1001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881868" y="4818078"/>
            <a:ext cx="1437598" cy="1005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7421772" y="4824436"/>
            <a:ext cx="1558679" cy="10176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9079083" y="4831173"/>
            <a:ext cx="1530632" cy="10109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9508903" y="2937858"/>
            <a:ext cx="1246794" cy="942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0792576" y="2937858"/>
            <a:ext cx="1243625" cy="827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5254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465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1997" y="5175789"/>
            <a:ext cx="3029975" cy="15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401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953" cy="6858000"/>
          </a:xfrm>
        </p:spPr>
      </p:pic>
    </p:spTree>
    <p:extLst>
      <p:ext uri="{BB962C8B-B14F-4D97-AF65-F5344CB8AC3E}">
        <p14:creationId xmlns:p14="http://schemas.microsoft.com/office/powerpoint/2010/main" val="418427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4653"/>
          </a:xfrm>
        </p:spPr>
      </p:pic>
    </p:spTree>
    <p:extLst>
      <p:ext uri="{BB962C8B-B14F-4D97-AF65-F5344CB8AC3E}">
        <p14:creationId xmlns:p14="http://schemas.microsoft.com/office/powerpoint/2010/main" val="366403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653"/>
          </a:xfrm>
        </p:spPr>
      </p:pic>
    </p:spTree>
    <p:extLst>
      <p:ext uri="{BB962C8B-B14F-4D97-AF65-F5344CB8AC3E}">
        <p14:creationId xmlns:p14="http://schemas.microsoft.com/office/powerpoint/2010/main" val="260844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4653"/>
          </a:xfrm>
        </p:spPr>
      </p:pic>
    </p:spTree>
    <p:extLst>
      <p:ext uri="{BB962C8B-B14F-4D97-AF65-F5344CB8AC3E}">
        <p14:creationId xmlns:p14="http://schemas.microsoft.com/office/powerpoint/2010/main" val="30766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4653"/>
          </a:xfrm>
        </p:spPr>
      </p:pic>
    </p:spTree>
    <p:extLst>
      <p:ext uri="{BB962C8B-B14F-4D97-AF65-F5344CB8AC3E}">
        <p14:creationId xmlns:p14="http://schemas.microsoft.com/office/powerpoint/2010/main" val="347638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4653"/>
          </a:xfrm>
        </p:spPr>
      </p:pic>
    </p:spTree>
    <p:extLst>
      <p:ext uri="{BB962C8B-B14F-4D97-AF65-F5344CB8AC3E}">
        <p14:creationId xmlns:p14="http://schemas.microsoft.com/office/powerpoint/2010/main" val="3753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8747" cy="6858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91" y="696265"/>
            <a:ext cx="10130709" cy="569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3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4653"/>
          </a:xfrm>
        </p:spPr>
      </p:pic>
    </p:spTree>
    <p:extLst>
      <p:ext uri="{BB962C8B-B14F-4D97-AF65-F5344CB8AC3E}">
        <p14:creationId xmlns:p14="http://schemas.microsoft.com/office/powerpoint/2010/main" val="383795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9</Words>
  <Application>Microsoft Office PowerPoint</Application>
  <PresentationFormat>Widescreen</PresentationFormat>
  <Paragraphs>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Sylfaen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Barbare Kobakhidze</dc:creator>
  <cp:lastModifiedBy>Barbare Kobakhidze</cp:lastModifiedBy>
  <cp:revision>32</cp:revision>
  <cp:lastPrinted>2021-02-10T13:22:15Z</cp:lastPrinted>
  <dcterms:created xsi:type="dcterms:W3CDTF">2021-02-08T12:42:13Z</dcterms:created>
  <dcterms:modified xsi:type="dcterms:W3CDTF">2021-04-05T07:23:35Z</dcterms:modified>
</cp:coreProperties>
</file>