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0" r:id="rId3"/>
    <p:sldId id="256" r:id="rId4"/>
    <p:sldId id="267" r:id="rId5"/>
    <p:sldId id="268" r:id="rId6"/>
    <p:sldId id="269" r:id="rId7"/>
    <p:sldId id="270" r:id="rId8"/>
    <p:sldId id="271" r:id="rId9"/>
    <p:sldId id="272" r:id="rId10"/>
    <p:sldId id="262" r:id="rId11"/>
    <p:sldId id="259" r:id="rId12"/>
    <p:sldId id="264" r:id="rId13"/>
    <p:sldId id="273"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E9C40-6886-4D45-87DB-79B515310E8D}" type="datetimeFigureOut">
              <a:rPr lang="en-US" smtClean="0"/>
              <a:t>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565AA-1C43-4757-A9CB-051F347F043E}" type="slidenum">
              <a:rPr lang="en-US" smtClean="0"/>
              <a:t>‹#›</a:t>
            </a:fld>
            <a:endParaRPr lang="en-US"/>
          </a:p>
        </p:txBody>
      </p:sp>
    </p:spTree>
    <p:extLst>
      <p:ext uri="{BB962C8B-B14F-4D97-AF65-F5344CB8AC3E}">
        <p14:creationId xmlns:p14="http://schemas.microsoft.com/office/powerpoint/2010/main" val="261593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Autofit/>
          </a:bodyPr>
          <a:lstStyle/>
          <a:p>
            <a:r>
              <a:rPr lang="ka-GE" sz="2400" b="1" dirty="0"/>
              <a:t/>
            </a:r>
            <a:br>
              <a:rPr lang="ka-GE" sz="2400" b="1" dirty="0"/>
            </a:br>
            <a:r>
              <a:rPr lang="ka-GE" sz="2400" b="1" dirty="0" smtClean="0"/>
              <a:t/>
            </a:r>
            <a:br>
              <a:rPr lang="ka-GE" sz="2400" b="1" dirty="0" smtClean="0"/>
            </a:br>
            <a:r>
              <a:rPr lang="ka-GE" sz="2400" b="1" dirty="0"/>
              <a:t/>
            </a:r>
            <a:br>
              <a:rPr lang="ka-GE" sz="2400" b="1" dirty="0"/>
            </a:br>
            <a:r>
              <a:rPr lang="ka-GE" sz="2400" b="1" dirty="0" smtClean="0"/>
              <a:t> </a:t>
            </a:r>
            <a:r>
              <a:rPr lang="ka-GE" sz="2400" b="1" dirty="0"/>
              <a:t>საქართველოს ოკუპირებული ტერიტორიებიდან დევნილთა, შრომის, ჯანმრთელობისა და სოციალური დაცვის </a:t>
            </a:r>
            <a:r>
              <a:rPr lang="ka-GE" sz="2400" b="1" dirty="0" smtClean="0"/>
              <a:t>მინისტრის 01-3/ნ ბრძანების შესაბამისად, მონიტორინგის განხორციელებისათვის  დამხმარე  აპლიკაციის პრეზენტაცია</a:t>
            </a:r>
            <a:br>
              <a:rPr lang="ka-GE" sz="2400" b="1" dirty="0" smtClean="0"/>
            </a:br>
            <a:r>
              <a:rPr lang="ka-GE" sz="2400" b="1" dirty="0" smtClean="0"/>
              <a:t/>
            </a:r>
            <a:br>
              <a:rPr lang="ka-GE" sz="2400" b="1" dirty="0" smtClean="0"/>
            </a:b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352800"/>
            <a:ext cx="3886200" cy="3000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503639"/>
            <a:ext cx="3048000" cy="2573311"/>
          </a:xfrm>
          <a:prstGeom prst="rect">
            <a:avLst/>
          </a:prstGeom>
        </p:spPr>
      </p:pic>
    </p:spTree>
    <p:extLst>
      <p:ext uri="{BB962C8B-B14F-4D97-AF65-F5344CB8AC3E}">
        <p14:creationId xmlns:p14="http://schemas.microsoft.com/office/powerpoint/2010/main" val="79297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მიღებული ინფორმაციის დამუშავება</a:t>
            </a:r>
            <a:endParaRPr lang="en-US" dirty="0"/>
          </a:p>
        </p:txBody>
      </p:sp>
      <p:sp>
        <p:nvSpPr>
          <p:cNvPr id="3" name="Content Placeholder 2"/>
          <p:cNvSpPr>
            <a:spLocks noGrp="1"/>
          </p:cNvSpPr>
          <p:nvPr>
            <p:ph sz="half" idx="1"/>
          </p:nvPr>
        </p:nvSpPr>
        <p:spPr/>
        <p:txBody>
          <a:bodyPr>
            <a:normAutofit/>
          </a:bodyPr>
          <a:lstStyle/>
          <a:p>
            <a:r>
              <a:rPr lang="ka-GE" sz="2000" dirty="0"/>
              <a:t>მნიშვნელოვანია, რომ სერვერი დაამუშავებს დაგროვებულ ინფორმაციას და დააგენერირებს რეპორტს, რომელსაც დააგზავნის ჩვენს მიერ წინასწარ  მითითებულ ადრესატებთან.</a:t>
            </a:r>
            <a:endParaRPr lang="en-US" sz="2000" dirty="0"/>
          </a:p>
        </p:txBody>
      </p:sp>
      <p:sp>
        <p:nvSpPr>
          <p:cNvPr id="4" name="Content Placeholder 3"/>
          <p:cNvSpPr>
            <a:spLocks noGrp="1"/>
          </p:cNvSpPr>
          <p:nvPr>
            <p:ph sz="half" idx="2"/>
          </p:nvPr>
        </p:nvSpPr>
        <p:spPr/>
        <p:txBody>
          <a:bodyPr>
            <a:normAutofit/>
          </a:bodyPr>
          <a:lstStyle/>
          <a:p>
            <a:r>
              <a:rPr lang="ka-GE" sz="1500" dirty="0"/>
              <a:t>ანალიტიკის მოდულის მეშვებით მივიღებთ მომენტალურ წვდომას მონაცემების ისტორიაზე და გვექნება შესაძლებლობა შევაფასოთ თითოეული სემინარის ხანგრძლივობა, დამსწრეთა ვინაობა და რაოდენობა. ინტერაქტიული რეპორტების მიღება შესაძლებელია რამდენიმე წამში PDF, Excel ფორმატებში.</a:t>
            </a:r>
            <a:endParaRPr lang="en-US" sz="1500" dirty="0"/>
          </a:p>
          <a:p>
            <a:endParaRPr lang="en-US" sz="15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139666"/>
            <a:ext cx="3581400" cy="23802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965550"/>
            <a:ext cx="4517571" cy="2728434"/>
          </a:xfrm>
          <a:prstGeom prst="rect">
            <a:avLst/>
          </a:prstGeom>
        </p:spPr>
      </p:pic>
    </p:spTree>
    <p:extLst>
      <p:ext uri="{BB962C8B-B14F-4D97-AF65-F5344CB8AC3E}">
        <p14:creationId xmlns:p14="http://schemas.microsoft.com/office/powerpoint/2010/main" val="222316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dirty="0" smtClean="0"/>
              <a:t>სტატისტიკური ანალიზი</a:t>
            </a:r>
            <a:endParaRPr lang="en-US" dirty="0"/>
          </a:p>
        </p:txBody>
      </p:sp>
      <p:sp>
        <p:nvSpPr>
          <p:cNvPr id="3" name="Content Placeholder 2"/>
          <p:cNvSpPr>
            <a:spLocks noGrp="1"/>
          </p:cNvSpPr>
          <p:nvPr>
            <p:ph idx="1"/>
          </p:nvPr>
        </p:nvSpPr>
        <p:spPr/>
        <p:txBody>
          <a:bodyPr>
            <a:normAutofit/>
          </a:bodyPr>
          <a:lstStyle/>
          <a:p>
            <a:pPr marL="0" indent="0">
              <a:buNone/>
            </a:pPr>
            <a:r>
              <a:rPr lang="ka-GE" sz="1800" dirty="0" smtClean="0"/>
              <a:t>  </a:t>
            </a:r>
            <a:r>
              <a:rPr lang="en-US" sz="1800" dirty="0" smtClean="0"/>
              <a:t>Smart </a:t>
            </a:r>
            <a:r>
              <a:rPr lang="en-US" sz="1800" dirty="0"/>
              <a:t>APP </a:t>
            </a:r>
            <a:r>
              <a:rPr lang="ka-GE" sz="1800" dirty="0"/>
              <a:t>აქვს სტატისტიკური მონაცემების შეგროვებისა და ანალიზის განხორციელების ფუნქცია. კერძოდ, კონკრეტული პროგრამის ჩატარებისას, რამდენი მსმენელი დაესწრო. აღრიცხავს გაცდენების რაოდენობას. ასევე, დაამუშავებს მონაცემებს რეგიონების და ქალაქების მიხედვით რა პროგრამა რამდენჯერ ჩატარდა და რა რაოდენობის ექიმებმა მიიღეს მონაწილეობა.</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22183"/>
            <a:ext cx="4386943" cy="3248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602233"/>
            <a:ext cx="3962400" cy="2967975"/>
          </a:xfrm>
          <a:prstGeom prst="rect">
            <a:avLst/>
          </a:prstGeom>
        </p:spPr>
      </p:pic>
    </p:spTree>
    <p:extLst>
      <p:ext uri="{BB962C8B-B14F-4D97-AF65-F5344CB8AC3E}">
        <p14:creationId xmlns:p14="http://schemas.microsoft.com/office/powerpoint/2010/main" val="14024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დადებითი და უარყოფითი მხარეები</a:t>
            </a:r>
            <a:endParaRPr lang="en-US" dirty="0"/>
          </a:p>
        </p:txBody>
      </p:sp>
      <p:sp>
        <p:nvSpPr>
          <p:cNvPr id="3" name="Text Placeholder 2"/>
          <p:cNvSpPr>
            <a:spLocks noGrp="1"/>
          </p:cNvSpPr>
          <p:nvPr>
            <p:ph type="body" idx="1"/>
          </p:nvPr>
        </p:nvSpPr>
        <p:spPr/>
        <p:txBody>
          <a:bodyPr/>
          <a:lstStyle/>
          <a:p>
            <a:r>
              <a:rPr lang="ka-GE" dirty="0" smtClean="0"/>
              <a:t>    დადებითი</a:t>
            </a:r>
            <a:endParaRPr lang="en-US" dirty="0"/>
          </a:p>
        </p:txBody>
      </p:sp>
      <p:sp>
        <p:nvSpPr>
          <p:cNvPr id="4" name="Content Placeholder 3"/>
          <p:cNvSpPr>
            <a:spLocks noGrp="1"/>
          </p:cNvSpPr>
          <p:nvPr>
            <p:ph sz="half" idx="2"/>
          </p:nvPr>
        </p:nvSpPr>
        <p:spPr/>
        <p:txBody>
          <a:bodyPr>
            <a:normAutofit/>
          </a:bodyPr>
          <a:lstStyle/>
          <a:p>
            <a:r>
              <a:rPr lang="ka-GE" sz="2000" dirty="0"/>
              <a:t>შესრულება შესაძლებელი იქნება მინიმალური ადამიანური რესურსით, სამუშაოს მოუწყვეტლად და დაიზოგება სამივლინებო ხარჯები.  დროის მოკლე მონაკვეთში მონიტორინგი განხორციელდება რამოდენიმე პროგრამაზე, მიუხედავად ტერიტორიული მდებარეობისა. </a:t>
            </a:r>
            <a:endParaRPr lang="en-US" sz="2000" dirty="0"/>
          </a:p>
        </p:txBody>
      </p:sp>
      <p:sp>
        <p:nvSpPr>
          <p:cNvPr id="5" name="Text Placeholder 4"/>
          <p:cNvSpPr>
            <a:spLocks noGrp="1"/>
          </p:cNvSpPr>
          <p:nvPr>
            <p:ph type="body" sz="quarter" idx="3"/>
          </p:nvPr>
        </p:nvSpPr>
        <p:spPr/>
        <p:txBody>
          <a:bodyPr/>
          <a:lstStyle/>
          <a:p>
            <a:r>
              <a:rPr lang="ka-GE" dirty="0" smtClean="0"/>
              <a:t>უარყოფითი</a:t>
            </a:r>
          </a:p>
        </p:txBody>
      </p:sp>
      <p:sp>
        <p:nvSpPr>
          <p:cNvPr id="6" name="Content Placeholder 5"/>
          <p:cNvSpPr>
            <a:spLocks noGrp="1"/>
          </p:cNvSpPr>
          <p:nvPr>
            <p:ph sz="quarter" idx="4"/>
          </p:nvPr>
        </p:nvSpPr>
        <p:spPr/>
        <p:txBody>
          <a:bodyPr>
            <a:noAutofit/>
          </a:bodyPr>
          <a:lstStyle/>
          <a:p>
            <a:r>
              <a:rPr lang="ka-GE" sz="2000" dirty="0"/>
              <a:t>უსგ პროგრამების განმახორციელებლების მხრიდან შესაძლებელია  </a:t>
            </a:r>
            <a:r>
              <a:rPr lang="en-US" sz="2000" dirty="0"/>
              <a:t>Smart APP </a:t>
            </a:r>
            <a:r>
              <a:rPr lang="ka-GE" sz="2000" dirty="0"/>
              <a:t>დანერგვისას შეიქმნას გარკვეული წინააღმდეგობები. რაც გარკვეულწილად დაკავშირებული იქნება, როგორც ელექტრონული სერვისების გამოყენების დაბალი დონის ცოდნასთან, ასევე დამატებითი ვალდებულებების თავიდან აცილებასთან. </a:t>
            </a:r>
            <a:endParaRPr lang="en-US" sz="2000" dirty="0"/>
          </a:p>
          <a:p>
            <a:endParaRPr lang="en-US" sz="2000" dirty="0"/>
          </a:p>
        </p:txBody>
      </p:sp>
    </p:spTree>
    <p:extLst>
      <p:ext uri="{BB962C8B-B14F-4D97-AF65-F5344CB8AC3E}">
        <p14:creationId xmlns:p14="http://schemas.microsoft.com/office/powerpoint/2010/main" val="336155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რისკები</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ka-GE" sz="2000" dirty="0" smtClean="0"/>
              <a:t>პროგრამის მიმდინარეობისას ტექნიკურად გაუმართავი აუდიტორია, სადაც მსმენელებს საშუალება არ ექნებათ დამუხტონ მობილური ტელეფონები, ინტერნეტის წვდომა შეუძლებელი იყოს.</a:t>
            </a:r>
          </a:p>
          <a:p>
            <a:r>
              <a:rPr lang="ka-GE" sz="2000" dirty="0" smtClean="0"/>
              <a:t>არსებობს რისკი, რომ ადამიანმა გამოიყენოს მეორე ტელეფონი და სხვისი მონაცემების შეყვანის შემთხვევაში დაადასტუროს მისი პროგრამაში მონაწილეობა მაშინ, როდესაც ის არ იმყოფება იქ.</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77" y="3886200"/>
            <a:ext cx="2476500" cy="2476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962400"/>
            <a:ext cx="2539682" cy="2539682"/>
          </a:xfrm>
          <a:prstGeom prst="rect">
            <a:avLst/>
          </a:prstGeom>
        </p:spPr>
      </p:pic>
    </p:spTree>
    <p:extLst>
      <p:ext uri="{BB962C8B-B14F-4D97-AF65-F5344CB8AC3E}">
        <p14:creationId xmlns:p14="http://schemas.microsoft.com/office/powerpoint/2010/main" val="219535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9"/>
            <a:ext cx="8229600" cy="1143000"/>
          </a:xfrm>
        </p:spPr>
        <p:txBody>
          <a:bodyPr>
            <a:normAutofit/>
          </a:bodyPr>
          <a:lstStyle/>
          <a:p>
            <a:r>
              <a:rPr lang="ka-GE" dirty="0" smtClean="0"/>
              <a:t>პრობლემის გადაჭრის გზა</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ka-GE" sz="1800" dirty="0" smtClean="0"/>
              <a:t>პროგრამის </a:t>
            </a:r>
            <a:r>
              <a:rPr lang="ka-GE" sz="1800" dirty="0"/>
              <a:t>განხორციელებისათვის აუცილებელი იქნება ადმინის (კადრის/კადრების) საფუძვლიანი მომზადება. ასევე, ინფორმირების მიზნით, ასოციაციებთან/უმაღლეს სასწავლებლებთან გაფართოებული შეხვედრის ორგანიზება. </a:t>
            </a:r>
            <a:endParaRPr lang="ka-GE" sz="1800" dirty="0" smtClean="0"/>
          </a:p>
          <a:p>
            <a:r>
              <a:rPr lang="ka-GE" sz="1800" dirty="0" smtClean="0"/>
              <a:t>იმისათვის, რომ რისკები მინიმუმამდე შემცირდეს, რანდომული მეთოდით პროგრამის მიმდინარეობისას შეგვიძლია ვიდეო მონიტორინგის გამოყენება, ნებისმიერი სოციალური პროგრამის მეშვეობით (მაგ:</a:t>
            </a:r>
            <a:r>
              <a:rPr lang="en-US" sz="1800" dirty="0" smtClean="0"/>
              <a:t>Skype, </a:t>
            </a:r>
            <a:r>
              <a:rPr lang="en-US" sz="1800" dirty="0" err="1" smtClean="0"/>
              <a:t>Viber</a:t>
            </a:r>
            <a:r>
              <a:rPr lang="en-US" sz="1800" dirty="0" smtClean="0"/>
              <a:t> </a:t>
            </a:r>
            <a:r>
              <a:rPr lang="ka-GE" sz="1800" dirty="0" smtClean="0"/>
              <a:t>და სხვა)</a:t>
            </a:r>
          </a:p>
          <a:p>
            <a:r>
              <a:rPr lang="ka-GE" sz="1800" dirty="0" smtClean="0"/>
              <a:t>პროგრამის განმახორციელებელს უნდა დაევალოს ტექნიკურად გამართულ აუდიტორიაში პროგრამის ჩატარება</a:t>
            </a:r>
            <a:endParaRPr lang="en-US" sz="1800" dirty="0"/>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114800"/>
            <a:ext cx="8001000" cy="2645954"/>
          </a:xfrm>
          <a:prstGeom prst="rect">
            <a:avLst/>
          </a:prstGeom>
        </p:spPr>
      </p:pic>
    </p:spTree>
    <p:extLst>
      <p:ext uri="{BB962C8B-B14F-4D97-AF65-F5344CB8AC3E}">
        <p14:creationId xmlns:p14="http://schemas.microsoft.com/office/powerpoint/2010/main" val="134604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უსგ პროგრამის მონიტორინგის საფუძველი ბრძანების მიხედვით</a:t>
            </a:r>
            <a:endParaRPr lang="en-US" dirty="0"/>
          </a:p>
        </p:txBody>
      </p:sp>
      <p:sp>
        <p:nvSpPr>
          <p:cNvPr id="3" name="Content Placeholder 2"/>
          <p:cNvSpPr>
            <a:spLocks noGrp="1"/>
          </p:cNvSpPr>
          <p:nvPr>
            <p:ph idx="1"/>
          </p:nvPr>
        </p:nvSpPr>
        <p:spPr>
          <a:xfrm>
            <a:off x="533400" y="1676400"/>
            <a:ext cx="8207829" cy="3341915"/>
          </a:xfrm>
        </p:spPr>
        <p:txBody>
          <a:bodyPr/>
          <a:lstStyle/>
          <a:p>
            <a:pPr marL="0" indent="0">
              <a:buNone/>
            </a:pPr>
            <a:r>
              <a:rPr lang="ka-GE" sz="2000" dirty="0"/>
              <a:t>მონიტორინგის პროცესში გამოვლენილი დარღვევების (განაცხადში მითითებულ მონაწილეთა მიერ სესიის გაცდენა (მეტი 10%-ზე), ტრენერის/პედაგოგის ცვლილება, ტრენინგის ვადაზე ადრე დასრულება და სხვ.) საფუძველზე, შესაძლებელია, დაისვას საკითხი აქტივობისათვის აკრედიტაციის შეჩერების შესახებ.</a:t>
            </a:r>
            <a:endParaRPr lang="en-US" sz="20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90925"/>
            <a:ext cx="5172075" cy="3267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918858"/>
            <a:ext cx="4927211" cy="2791506"/>
          </a:xfrm>
          <a:prstGeom prst="rect">
            <a:avLst/>
          </a:prstGeom>
        </p:spPr>
      </p:pic>
    </p:spTree>
    <p:extLst>
      <p:ext uri="{BB962C8B-B14F-4D97-AF65-F5344CB8AC3E}">
        <p14:creationId xmlns:p14="http://schemas.microsoft.com/office/powerpoint/2010/main" val="243753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848600" cy="1298575"/>
          </a:xfrm>
        </p:spPr>
        <p:txBody>
          <a:bodyPr/>
          <a:lstStyle/>
          <a:p>
            <a:r>
              <a:rPr lang="en-US" dirty="0" smtClean="0"/>
              <a:t>Smart GPS </a:t>
            </a:r>
            <a:r>
              <a:rPr lang="ka-GE" dirty="0" smtClean="0"/>
              <a:t>მონიტორინგი</a:t>
            </a:r>
            <a:endParaRPr lang="en-US" dirty="0"/>
          </a:p>
        </p:txBody>
      </p:sp>
      <p:sp>
        <p:nvSpPr>
          <p:cNvPr id="3" name="Subtitle 2"/>
          <p:cNvSpPr>
            <a:spLocks noGrp="1"/>
          </p:cNvSpPr>
          <p:nvPr>
            <p:ph type="subTitle" idx="1"/>
          </p:nvPr>
        </p:nvSpPr>
        <p:spPr>
          <a:xfrm>
            <a:off x="228600" y="1676400"/>
            <a:ext cx="8610600" cy="3657600"/>
          </a:xfrm>
        </p:spPr>
        <p:txBody>
          <a:bodyPr>
            <a:normAutofit/>
          </a:bodyPr>
          <a:lstStyle/>
          <a:p>
            <a:r>
              <a:rPr lang="ka-GE" sz="1800" dirty="0">
                <a:solidFill>
                  <a:schemeClr val="tx1"/>
                </a:solidFill>
              </a:rPr>
              <a:t>უსგ პროგრამების მიმდინარეობისა და აღრიცხვის მონიტორინგის განხორციელების პროცესის გამარტივებისა და სრულყოფის მიზნით, შესაძლებელია გამოყენებულ იქნას სმარტ ჯიპიესის აპლიკაცია, რომლიც საშუალებას გვაძლევს საქართველოს მთელ ტერიტორიაზე, აკრედიტირებული პროგრამის ჩატარების ადგილზე შემოწმდეს სემინარების მიმდინარეობა</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733800"/>
            <a:ext cx="7010400" cy="2743200"/>
          </a:xfrm>
          <a:prstGeom prst="rect">
            <a:avLst/>
          </a:prstGeom>
        </p:spPr>
      </p:pic>
    </p:spTree>
    <p:extLst>
      <p:ext uri="{BB962C8B-B14F-4D97-AF65-F5344CB8AC3E}">
        <p14:creationId xmlns:p14="http://schemas.microsoft.com/office/powerpoint/2010/main" val="47421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სიტუაციური მაგალითი N1</a:t>
            </a:r>
            <a:endParaRPr lang="en-US" dirty="0"/>
          </a:p>
        </p:txBody>
      </p:sp>
      <p:sp>
        <p:nvSpPr>
          <p:cNvPr id="3" name="Content Placeholder 2"/>
          <p:cNvSpPr>
            <a:spLocks noGrp="1"/>
          </p:cNvSpPr>
          <p:nvPr>
            <p:ph idx="1"/>
          </p:nvPr>
        </p:nvSpPr>
        <p:spPr/>
        <p:txBody>
          <a:bodyPr/>
          <a:lstStyle/>
          <a:p>
            <a:r>
              <a:rPr lang="ka-GE" sz="2000" dirty="0" smtClean="0"/>
              <a:t>სსიპ სახელმწიფო სამედიცინო საქმიანობის რეგულირების სააგენტოს მიერ შესყიდული პროგრამა გაიხსნება პერსონალურ კომპიუტერში ვებ საიტის მეშვეობით, რომელსაც მართავს სააგენტოს თანამშრომელი (ე.წ. ადმინი)</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590800"/>
            <a:ext cx="2590800" cy="40874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904379"/>
            <a:ext cx="5233988" cy="2404346"/>
          </a:xfrm>
          <a:prstGeom prst="rect">
            <a:avLst/>
          </a:prstGeom>
        </p:spPr>
      </p:pic>
    </p:spTree>
    <p:extLst>
      <p:ext uri="{BB962C8B-B14F-4D97-AF65-F5344CB8AC3E}">
        <p14:creationId xmlns:p14="http://schemas.microsoft.com/office/powerpoint/2010/main" val="388101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0" y="533400"/>
            <a:ext cx="381000" cy="884238"/>
          </a:xfrm>
        </p:spPr>
        <p:txBody>
          <a:bodyPr>
            <a:normAutofit fontScale="90000"/>
          </a:bodyPr>
          <a:lstStyle/>
          <a:p>
            <a:r>
              <a:rPr lang="ka-GE" dirty="0" smtClean="0"/>
              <a:t/>
            </a:r>
            <a:br>
              <a:rPr lang="ka-GE" dirty="0" smtClean="0"/>
            </a:br>
            <a:endParaRPr lang="en-US" dirty="0"/>
          </a:p>
        </p:txBody>
      </p:sp>
      <p:sp>
        <p:nvSpPr>
          <p:cNvPr id="3" name="Content Placeholder 2"/>
          <p:cNvSpPr>
            <a:spLocks noGrp="1"/>
          </p:cNvSpPr>
          <p:nvPr>
            <p:ph idx="1"/>
          </p:nvPr>
        </p:nvSpPr>
        <p:spPr>
          <a:xfrm>
            <a:off x="457200" y="228600"/>
            <a:ext cx="8229600" cy="5897563"/>
          </a:xfrm>
        </p:spPr>
        <p:txBody>
          <a:bodyPr/>
          <a:lstStyle/>
          <a:p>
            <a:pPr marL="0" indent="0" algn="ctr">
              <a:buNone/>
            </a:pPr>
            <a:r>
              <a:rPr lang="ka-GE" sz="2800" dirty="0" smtClean="0"/>
              <a:t>განმახორციელებელი ორგანიზაციის მიერ წინასწარი შეტყობინებისა და მოწოდებული სიების საფუძველზე, ადმინი აპლიკაციაში ჩატვირთავს პროგრამაში მონაწილეთა პირად მონაცემებს, ჩატარების თარიღს და ადგილს მითითებით რუკაზე</a:t>
            </a:r>
            <a:r>
              <a:rPr lang="ka-GE"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519397"/>
            <a:ext cx="3962400" cy="2641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036797"/>
            <a:ext cx="3124200" cy="3124200"/>
          </a:xfrm>
          <a:prstGeom prst="rect">
            <a:avLst/>
          </a:prstGeom>
        </p:spPr>
      </p:pic>
    </p:spTree>
    <p:extLst>
      <p:ext uri="{BB962C8B-B14F-4D97-AF65-F5344CB8AC3E}">
        <p14:creationId xmlns:p14="http://schemas.microsoft.com/office/powerpoint/2010/main" val="166993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81000" y="274638"/>
            <a:ext cx="76200" cy="45719"/>
          </a:xfrm>
        </p:spPr>
        <p:txBody>
          <a:bodyPr>
            <a:normAutofit fontScale="90000"/>
          </a:bodyPr>
          <a:lstStyle/>
          <a:p>
            <a:r>
              <a:rPr lang="ka-GE" dirty="0" smtClean="0"/>
              <a:t/>
            </a:r>
            <a:br>
              <a:rPr lang="ka-GE" dirty="0" smtClean="0"/>
            </a:br>
            <a:endParaRPr lang="en-US" dirty="0"/>
          </a:p>
        </p:txBody>
      </p:sp>
      <p:sp>
        <p:nvSpPr>
          <p:cNvPr id="3" name="Content Placeholder 2"/>
          <p:cNvSpPr>
            <a:spLocks noGrp="1"/>
          </p:cNvSpPr>
          <p:nvPr>
            <p:ph idx="1"/>
          </p:nvPr>
        </p:nvSpPr>
        <p:spPr>
          <a:xfrm>
            <a:off x="304800" y="152400"/>
            <a:ext cx="8229600" cy="4525963"/>
          </a:xfrm>
        </p:spPr>
        <p:txBody>
          <a:bodyPr/>
          <a:lstStyle/>
          <a:p>
            <a:pPr marL="0" indent="0">
              <a:buNone/>
            </a:pPr>
            <a:r>
              <a:rPr lang="ka-GE" sz="2400" dirty="0" smtClean="0"/>
              <a:t>უსგ პროგრამის განმახორციელებელი ვალდებულია ინფორმაცია მიაწოდოს მონაწილე პირებს, მონიტორინგისთვის გამოყენებული აპლიკაციის გადმოწერასა და გამოყენების პირობებზე.</a:t>
            </a:r>
          </a:p>
          <a:p>
            <a:pPr marL="0" indent="0">
              <a:buNone/>
            </a:pPr>
            <a:r>
              <a:rPr lang="ka-GE" sz="2400" dirty="0" smtClean="0"/>
              <a:t>როგორ მუშაობს? რისთვის არის საჭირო?</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1"/>
            <a:ext cx="5715000" cy="3810000"/>
          </a:xfrm>
          <a:prstGeom prst="rect">
            <a:avLst/>
          </a:prstGeom>
        </p:spPr>
      </p:pic>
    </p:spTree>
    <p:extLst>
      <p:ext uri="{BB962C8B-B14F-4D97-AF65-F5344CB8AC3E}">
        <p14:creationId xmlns:p14="http://schemas.microsoft.com/office/powerpoint/2010/main" val="60811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 y="152400"/>
            <a:ext cx="8229600" cy="1143000"/>
          </a:xfrm>
        </p:spPr>
        <p:txBody>
          <a:bodyPr>
            <a:normAutofit fontScale="90000"/>
          </a:bodyPr>
          <a:lstStyle/>
          <a:p>
            <a:r>
              <a:rPr lang="ka-GE" dirty="0" smtClean="0"/>
              <a:t/>
            </a:r>
            <a:br>
              <a:rPr lang="ka-GE" dirty="0" smtClean="0"/>
            </a:br>
            <a:endParaRPr lang="en-US" dirty="0"/>
          </a:p>
        </p:txBody>
      </p:sp>
      <p:sp>
        <p:nvSpPr>
          <p:cNvPr id="3" name="Content Placeholder 2"/>
          <p:cNvSpPr>
            <a:spLocks noGrp="1"/>
          </p:cNvSpPr>
          <p:nvPr>
            <p:ph idx="1"/>
          </p:nvPr>
        </p:nvSpPr>
        <p:spPr>
          <a:xfrm>
            <a:off x="228600" y="228600"/>
            <a:ext cx="8229600" cy="4525963"/>
          </a:xfrm>
        </p:spPr>
        <p:txBody>
          <a:bodyPr>
            <a:normAutofit/>
          </a:bodyPr>
          <a:lstStyle/>
          <a:p>
            <a:r>
              <a:rPr lang="ka-GE" sz="2000" dirty="0" smtClean="0"/>
              <a:t>პროგრამის დაწყებისას მომხსენებელმა აპლიკაციაში უნდა დაადასტუროს წინასწარ ჩატვირთული სალექციო გრაფიკის დაწყება, რის შედეგადაც გამოისახება იმ მომენტში პროგრამის მიერ შექმნილი უნიკალური </a:t>
            </a:r>
            <a:r>
              <a:rPr lang="en-US" sz="2000" dirty="0" smtClean="0"/>
              <a:t>QR</a:t>
            </a:r>
            <a:r>
              <a:rPr lang="ka-GE" sz="2000" dirty="0" smtClean="0"/>
              <a:t> კოდი და მონაწილეები შეძლებენ ამ კოდის მეშვეობით ლექციაზე დასწრების დაფიქსირებას. სკანირება ხდება აპლიკაციაში სკანერ ფუნქციით, მხოლოდ იმ შემთხვევაში თუ მონაწილე იმყოფება ტრენინგის ჩატარების ადგილზე და ამას პროგრამა აკონტროლებს ჯიპიესის საშუალებით.</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 y="3048000"/>
            <a:ext cx="4061460" cy="3124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895600"/>
            <a:ext cx="2945993" cy="29459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3048000"/>
            <a:ext cx="1905000" cy="3124200"/>
          </a:xfrm>
          <a:prstGeom prst="rect">
            <a:avLst/>
          </a:prstGeom>
        </p:spPr>
      </p:pic>
    </p:spTree>
    <p:extLst>
      <p:ext uri="{BB962C8B-B14F-4D97-AF65-F5344CB8AC3E}">
        <p14:creationId xmlns:p14="http://schemas.microsoft.com/office/powerpoint/2010/main" val="353785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
            </a:r>
            <a:br>
              <a:rPr lang="ka-GE" dirty="0" smtClean="0"/>
            </a:br>
            <a:endParaRPr lang="en-US" dirty="0"/>
          </a:p>
        </p:txBody>
      </p:sp>
      <p:sp>
        <p:nvSpPr>
          <p:cNvPr id="3" name="Content Placeholder 2"/>
          <p:cNvSpPr>
            <a:spLocks noGrp="1"/>
          </p:cNvSpPr>
          <p:nvPr>
            <p:ph idx="1"/>
          </p:nvPr>
        </p:nvSpPr>
        <p:spPr>
          <a:xfrm>
            <a:off x="457200" y="255044"/>
            <a:ext cx="8229600" cy="4525963"/>
          </a:xfrm>
        </p:spPr>
        <p:txBody>
          <a:bodyPr>
            <a:normAutofit/>
          </a:bodyPr>
          <a:lstStyle/>
          <a:p>
            <a:r>
              <a:rPr lang="ka-GE" sz="2400" dirty="0" smtClean="0"/>
              <a:t>პროგრამის მიმდინარეობისას ნებისმიერ დროს შეგვიძლია მივიღოთ ინფორმაცია დამსწრეთა შესახებ, განმახორციელებელი ორგანიზაციის შესახებ, თუ რამდენად სწორად მიმდინარეობს შეთანხმებული გრაფიკით</a:t>
            </a:r>
          </a:p>
          <a:p>
            <a:pPr marL="0" indent="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309028"/>
            <a:ext cx="7644738" cy="3177371"/>
          </a:xfrm>
          <a:prstGeom prst="rect">
            <a:avLst/>
          </a:prstGeom>
        </p:spPr>
      </p:pic>
    </p:spTree>
    <p:extLst>
      <p:ext uri="{BB962C8B-B14F-4D97-AF65-F5344CB8AC3E}">
        <p14:creationId xmlns:p14="http://schemas.microsoft.com/office/powerpoint/2010/main" val="149372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
            </a:r>
            <a:br>
              <a:rPr lang="ka-GE" dirty="0" smtClean="0"/>
            </a:br>
            <a:endParaRPr lang="en-US" dirty="0"/>
          </a:p>
        </p:txBody>
      </p:sp>
      <p:sp>
        <p:nvSpPr>
          <p:cNvPr id="3" name="Content Placeholder 2"/>
          <p:cNvSpPr>
            <a:spLocks noGrp="1"/>
          </p:cNvSpPr>
          <p:nvPr>
            <p:ph idx="1"/>
          </p:nvPr>
        </p:nvSpPr>
        <p:spPr>
          <a:xfrm>
            <a:off x="381000" y="381000"/>
            <a:ext cx="8229600" cy="4525963"/>
          </a:xfrm>
        </p:spPr>
        <p:txBody>
          <a:bodyPr/>
          <a:lstStyle/>
          <a:p>
            <a:r>
              <a:rPr lang="ka-GE" dirty="0" smtClean="0"/>
              <a:t>სალექციო საათის დასრულების შემდეგ მომხსენებელი აპლიკაციაში ადასტურებს დასრულების ღილაკით.</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5908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743200"/>
            <a:ext cx="4043362" cy="2595562"/>
          </a:xfrm>
          <a:prstGeom prst="rect">
            <a:avLst/>
          </a:prstGeom>
        </p:spPr>
      </p:pic>
    </p:spTree>
    <p:extLst>
      <p:ext uri="{BB962C8B-B14F-4D97-AF65-F5344CB8AC3E}">
        <p14:creationId xmlns:p14="http://schemas.microsoft.com/office/powerpoint/2010/main" val="3213595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516</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საქართველოს ოკუპირებული ტერიტორიებიდან დევნილთა, შრომის, ჯანმრთელობისა და სოციალური დაცვის მინისტრის 01-3/ნ ბრძანების შესაბამისად, მონიტორინგის განხორციელებისათვის  დამხმარე  აპლიკაციის პრეზენტაცია  </vt:lpstr>
      <vt:lpstr>უსგ პროგრამის მონიტორინგის საფუძველი ბრძანების მიხედვით</vt:lpstr>
      <vt:lpstr>Smart GPS მონიტორინგი</vt:lpstr>
      <vt:lpstr>სიტუაციური მაგალითი N1</vt:lpstr>
      <vt:lpstr> </vt:lpstr>
      <vt:lpstr> </vt:lpstr>
      <vt:lpstr> </vt:lpstr>
      <vt:lpstr> </vt:lpstr>
      <vt:lpstr> </vt:lpstr>
      <vt:lpstr>მიღებული ინფორმაციის დამუშავება</vt:lpstr>
      <vt:lpstr>სტატისტიკური ანალიზი</vt:lpstr>
      <vt:lpstr>დადებითი და უარყოფითი მხარეები</vt:lpstr>
      <vt:lpstr>რისკები</vt:lpstr>
      <vt:lpstr>პრობლემის გადაჭრის გზა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GPS მონიტორინგი</dc:title>
  <dc:creator>Bakho Kikilashvili</dc:creator>
  <cp:lastModifiedBy>Khatuna Zaldastanishvili</cp:lastModifiedBy>
  <cp:revision>17</cp:revision>
  <dcterms:created xsi:type="dcterms:W3CDTF">2006-08-16T00:00:00Z</dcterms:created>
  <dcterms:modified xsi:type="dcterms:W3CDTF">2019-01-08T05:33:00Z</dcterms:modified>
</cp:coreProperties>
</file>